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embeddedFontLst>
    <p:embeddedFont>
      <p:font typeface="Bookman Old Style" panose="02050604050505020204" pitchFamily="18" charset="0"/>
      <p:regular r:id="rId4"/>
      <p:bold r:id="rId5"/>
      <p:italic r:id="rId6"/>
      <p:boldItalic r:id="rId7"/>
    </p:embeddedFont>
    <p:embeddedFont>
      <p:font typeface="Rockwell" panose="02060603020205020403" pitchFamily="18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26"/>
    <a:srgbClr val="FFFFCC"/>
    <a:srgbClr val="EEB500"/>
    <a:srgbClr val="F6BB00"/>
    <a:srgbClr val="000000"/>
    <a:srgbClr val="FFFF99"/>
    <a:srgbClr val="F23830"/>
    <a:srgbClr val="348C77"/>
    <a:srgbClr val="37947D"/>
    <a:srgbClr val="1A46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8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C583-1B93-460C-BF76-9C77BF53197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E820C-10B9-4705-A050-B1BCB42C7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04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C583-1B93-460C-BF76-9C77BF53197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E820C-10B9-4705-A050-B1BCB42C7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598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C583-1B93-460C-BF76-9C77BF53197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E820C-10B9-4705-A050-B1BCB42C7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927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C583-1B93-460C-BF76-9C77BF53197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E820C-10B9-4705-A050-B1BCB42C7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172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C583-1B93-460C-BF76-9C77BF53197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E820C-10B9-4705-A050-B1BCB42C7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07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C583-1B93-460C-BF76-9C77BF53197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E820C-10B9-4705-A050-B1BCB42C7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652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C583-1B93-460C-BF76-9C77BF53197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E820C-10B9-4705-A050-B1BCB42C7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391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C583-1B93-460C-BF76-9C77BF53197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E820C-10B9-4705-A050-B1BCB42C7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62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C583-1B93-460C-BF76-9C77BF53197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E820C-10B9-4705-A050-B1BCB42C7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622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C583-1B93-460C-BF76-9C77BF53197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E820C-10B9-4705-A050-B1BCB42C7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844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C583-1B93-460C-BF76-9C77BF53197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E820C-10B9-4705-A050-B1BCB42C7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594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C583-1B93-460C-BF76-9C77BF53197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E820C-10B9-4705-A050-B1BCB42C752C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047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C583-1B93-460C-BF76-9C77BF53197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E820C-10B9-4705-A050-B1BCB42C7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873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C583-1B93-460C-BF76-9C77BF53197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E820C-10B9-4705-A050-B1BCB42C7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018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C583-1B93-460C-BF76-9C77BF53197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E820C-10B9-4705-A050-B1BCB42C7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2425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C583-1B93-460C-BF76-9C77BF53197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E820C-10B9-4705-A050-B1BCB42C7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801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C583-1B93-460C-BF76-9C77BF53197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E820C-10B9-4705-A050-B1BCB42C7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93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AC583-1B93-460C-BF76-9C77BF53197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E820C-10B9-4705-A050-B1BCB42C7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91984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media" Target="../media/media4.m4a"/><Relationship Id="rId3" Type="http://schemas.microsoft.com/office/2007/relationships/media" Target="../media/media2.m4a"/><Relationship Id="rId7" Type="http://schemas.openxmlformats.org/officeDocument/2006/relationships/audio" Target="NULL" TargetMode="External"/><Relationship Id="rId12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slideLayout" Target="../slideLayouts/slideLayout1.xml"/><Relationship Id="rId5" Type="http://schemas.microsoft.com/office/2007/relationships/media" Target="../media/media3.m4a"/><Relationship Id="rId10" Type="http://schemas.openxmlformats.org/officeDocument/2006/relationships/audio" Target="../media/media5.m4a"/><Relationship Id="rId4" Type="http://schemas.openxmlformats.org/officeDocument/2006/relationships/audio" Target="../media/media2.m4a"/><Relationship Id="rId9" Type="http://schemas.microsoft.com/office/2007/relationships/media" Target="../media/media5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" name="Graphic 62">
            <a:extLst>
              <a:ext uri="{FF2B5EF4-FFF2-40B4-BE49-F238E27FC236}">
                <a16:creationId xmlns:a16="http://schemas.microsoft.com/office/drawing/2014/main" id="{39C7F52A-12E7-40C6-988E-61A951B19832}"/>
              </a:ext>
            </a:extLst>
          </p:cNvPr>
          <p:cNvGrpSpPr/>
          <p:nvPr/>
        </p:nvGrpSpPr>
        <p:grpSpPr>
          <a:xfrm>
            <a:off x="0" y="4274451"/>
            <a:ext cx="12216679" cy="2583547"/>
            <a:chOff x="1347501" y="2462256"/>
            <a:chExt cx="9515419" cy="1836853"/>
          </a:xfrm>
        </p:grpSpPr>
        <p:sp>
          <p:nvSpPr>
            <p:cNvPr id="1025" name="Freeform: Shape 1024">
              <a:extLst>
                <a:ext uri="{FF2B5EF4-FFF2-40B4-BE49-F238E27FC236}">
                  <a16:creationId xmlns:a16="http://schemas.microsoft.com/office/drawing/2014/main" id="{8CD7A7FE-F7B0-4AF5-9FED-F122B6E63115}"/>
                </a:ext>
              </a:extLst>
            </p:cNvPr>
            <p:cNvSpPr/>
            <p:nvPr/>
          </p:nvSpPr>
          <p:spPr>
            <a:xfrm>
              <a:off x="1347501" y="2462256"/>
              <a:ext cx="9515419" cy="1836853"/>
            </a:xfrm>
            <a:custGeom>
              <a:avLst/>
              <a:gdLst>
                <a:gd name="connsiteX0" fmla="*/ 0 w 9125331"/>
                <a:gd name="connsiteY0" fmla="*/ 0 h 1741646"/>
                <a:gd name="connsiteX1" fmla="*/ 9125331 w 9125331"/>
                <a:gd name="connsiteY1" fmla="*/ 0 h 1741646"/>
                <a:gd name="connsiteX2" fmla="*/ 9125331 w 9125331"/>
                <a:gd name="connsiteY2" fmla="*/ 1741646 h 1741646"/>
                <a:gd name="connsiteX3" fmla="*/ 0 w 9125331"/>
                <a:gd name="connsiteY3" fmla="*/ 1741646 h 1741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25331" h="1741646">
                  <a:moveTo>
                    <a:pt x="0" y="0"/>
                  </a:moveTo>
                  <a:lnTo>
                    <a:pt x="9125331" y="0"/>
                  </a:lnTo>
                  <a:lnTo>
                    <a:pt x="9125331" y="1741646"/>
                  </a:lnTo>
                  <a:lnTo>
                    <a:pt x="0" y="1741646"/>
                  </a:lnTo>
                  <a:close/>
                </a:path>
              </a:pathLst>
            </a:custGeom>
            <a:solidFill>
              <a:srgbClr val="EDB47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26" name="Freeform: Shape 1025">
              <a:extLst>
                <a:ext uri="{FF2B5EF4-FFF2-40B4-BE49-F238E27FC236}">
                  <a16:creationId xmlns:a16="http://schemas.microsoft.com/office/drawing/2014/main" id="{127E5FEE-D3CF-4115-853D-AF8E88333FA5}"/>
                </a:ext>
              </a:extLst>
            </p:cNvPr>
            <p:cNvSpPr/>
            <p:nvPr/>
          </p:nvSpPr>
          <p:spPr>
            <a:xfrm>
              <a:off x="10291132" y="3453809"/>
              <a:ext cx="552478" cy="14292"/>
            </a:xfrm>
            <a:custGeom>
              <a:avLst/>
              <a:gdLst>
                <a:gd name="connsiteX0" fmla="*/ 544518 w 552478"/>
                <a:gd name="connsiteY0" fmla="*/ 13953 h 14292"/>
                <a:gd name="connsiteX1" fmla="*/ 7974 w 552478"/>
                <a:gd name="connsiteY1" fmla="*/ 13953 h 14292"/>
                <a:gd name="connsiteX2" fmla="*/ 59 w 552478"/>
                <a:gd name="connsiteY2" fmla="*/ 7676 h 14292"/>
                <a:gd name="connsiteX3" fmla="*/ 6326 w 552478"/>
                <a:gd name="connsiteY3" fmla="*/ -239 h 14292"/>
                <a:gd name="connsiteX4" fmla="*/ 7974 w 552478"/>
                <a:gd name="connsiteY4" fmla="*/ -239 h 14292"/>
                <a:gd name="connsiteX5" fmla="*/ 544518 w 552478"/>
                <a:gd name="connsiteY5" fmla="*/ -239 h 14292"/>
                <a:gd name="connsiteX6" fmla="*/ 552442 w 552478"/>
                <a:gd name="connsiteY6" fmla="*/ 6038 h 14292"/>
                <a:gd name="connsiteX7" fmla="*/ 546165 w 552478"/>
                <a:gd name="connsiteY7" fmla="*/ 13953 h 14292"/>
                <a:gd name="connsiteX8" fmla="*/ 544518 w 552478"/>
                <a:gd name="connsiteY8" fmla="*/ 13953 h 1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478" h="14292">
                  <a:moveTo>
                    <a:pt x="544518" y="13953"/>
                  </a:moveTo>
                  <a:lnTo>
                    <a:pt x="7974" y="13953"/>
                  </a:lnTo>
                  <a:cubicBezTo>
                    <a:pt x="4059" y="14410"/>
                    <a:pt x="507" y="11600"/>
                    <a:pt x="59" y="7676"/>
                  </a:cubicBezTo>
                  <a:cubicBezTo>
                    <a:pt x="-398" y="3761"/>
                    <a:pt x="2412" y="218"/>
                    <a:pt x="6326" y="-239"/>
                  </a:cubicBezTo>
                  <a:cubicBezTo>
                    <a:pt x="6879" y="-306"/>
                    <a:pt x="7431" y="-306"/>
                    <a:pt x="7974" y="-239"/>
                  </a:cubicBezTo>
                  <a:lnTo>
                    <a:pt x="544518" y="-239"/>
                  </a:lnTo>
                  <a:cubicBezTo>
                    <a:pt x="548432" y="-696"/>
                    <a:pt x="551985" y="2113"/>
                    <a:pt x="552442" y="6038"/>
                  </a:cubicBezTo>
                  <a:cubicBezTo>
                    <a:pt x="552890" y="9952"/>
                    <a:pt x="550080" y="13496"/>
                    <a:pt x="546165" y="13953"/>
                  </a:cubicBezTo>
                  <a:cubicBezTo>
                    <a:pt x="545622" y="14019"/>
                    <a:pt x="545060" y="14019"/>
                    <a:pt x="544518" y="13953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7" name="Freeform: Shape 1026">
              <a:extLst>
                <a:ext uri="{FF2B5EF4-FFF2-40B4-BE49-F238E27FC236}">
                  <a16:creationId xmlns:a16="http://schemas.microsoft.com/office/drawing/2014/main" id="{B7350C52-B2FC-42D9-90C8-619596533DBB}"/>
                </a:ext>
              </a:extLst>
            </p:cNvPr>
            <p:cNvSpPr/>
            <p:nvPr/>
          </p:nvSpPr>
          <p:spPr>
            <a:xfrm>
              <a:off x="9197376" y="3453809"/>
              <a:ext cx="858509" cy="14292"/>
            </a:xfrm>
            <a:custGeom>
              <a:avLst/>
              <a:gdLst>
                <a:gd name="connsiteX0" fmla="*/ 850556 w 858509"/>
                <a:gd name="connsiteY0" fmla="*/ 13953 h 14292"/>
                <a:gd name="connsiteX1" fmla="*/ 7974 w 858509"/>
                <a:gd name="connsiteY1" fmla="*/ 13953 h 14292"/>
                <a:gd name="connsiteX2" fmla="*/ 59 w 858509"/>
                <a:gd name="connsiteY2" fmla="*/ 7676 h 14292"/>
                <a:gd name="connsiteX3" fmla="*/ 6327 w 858509"/>
                <a:gd name="connsiteY3" fmla="*/ -239 h 14292"/>
                <a:gd name="connsiteX4" fmla="*/ 7974 w 858509"/>
                <a:gd name="connsiteY4" fmla="*/ -239 h 14292"/>
                <a:gd name="connsiteX5" fmla="*/ 850556 w 858509"/>
                <a:gd name="connsiteY5" fmla="*/ -239 h 14292"/>
                <a:gd name="connsiteX6" fmla="*/ 858471 w 858509"/>
                <a:gd name="connsiteY6" fmla="*/ 6038 h 14292"/>
                <a:gd name="connsiteX7" fmla="*/ 852203 w 858509"/>
                <a:gd name="connsiteY7" fmla="*/ 13953 h 14292"/>
                <a:gd name="connsiteX8" fmla="*/ 850556 w 858509"/>
                <a:gd name="connsiteY8" fmla="*/ 13953 h 1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8509" h="14292">
                  <a:moveTo>
                    <a:pt x="850556" y="13953"/>
                  </a:moveTo>
                  <a:lnTo>
                    <a:pt x="7974" y="13953"/>
                  </a:lnTo>
                  <a:cubicBezTo>
                    <a:pt x="4059" y="14410"/>
                    <a:pt x="507" y="11600"/>
                    <a:pt x="59" y="7676"/>
                  </a:cubicBezTo>
                  <a:cubicBezTo>
                    <a:pt x="-398" y="3761"/>
                    <a:pt x="2412" y="218"/>
                    <a:pt x="6327" y="-239"/>
                  </a:cubicBezTo>
                  <a:cubicBezTo>
                    <a:pt x="6879" y="-306"/>
                    <a:pt x="7431" y="-306"/>
                    <a:pt x="7974" y="-239"/>
                  </a:cubicBezTo>
                  <a:lnTo>
                    <a:pt x="850556" y="-239"/>
                  </a:lnTo>
                  <a:cubicBezTo>
                    <a:pt x="854471" y="-696"/>
                    <a:pt x="858023" y="2113"/>
                    <a:pt x="858471" y="6038"/>
                  </a:cubicBezTo>
                  <a:cubicBezTo>
                    <a:pt x="858928" y="9952"/>
                    <a:pt x="856118" y="13496"/>
                    <a:pt x="852203" y="13953"/>
                  </a:cubicBezTo>
                  <a:cubicBezTo>
                    <a:pt x="851651" y="14019"/>
                    <a:pt x="851099" y="14019"/>
                    <a:pt x="850556" y="13953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8" name="Freeform: Shape 1027">
              <a:extLst>
                <a:ext uri="{FF2B5EF4-FFF2-40B4-BE49-F238E27FC236}">
                  <a16:creationId xmlns:a16="http://schemas.microsoft.com/office/drawing/2014/main" id="{B0F109E5-0D8F-4231-AD4D-6170B7FC6B21}"/>
                </a:ext>
              </a:extLst>
            </p:cNvPr>
            <p:cNvSpPr/>
            <p:nvPr/>
          </p:nvSpPr>
          <p:spPr>
            <a:xfrm>
              <a:off x="7966291" y="3453811"/>
              <a:ext cx="991171" cy="14290"/>
            </a:xfrm>
            <a:custGeom>
              <a:avLst/>
              <a:gdLst>
                <a:gd name="connsiteX0" fmla="*/ 983218 w 991171"/>
                <a:gd name="connsiteY0" fmla="*/ 13952 h 14290"/>
                <a:gd name="connsiteX1" fmla="*/ 6334 w 991171"/>
                <a:gd name="connsiteY1" fmla="*/ 13952 h 14290"/>
                <a:gd name="connsiteX2" fmla="*/ 57 w 991171"/>
                <a:gd name="connsiteY2" fmla="*/ 6036 h 14290"/>
                <a:gd name="connsiteX3" fmla="*/ 6334 w 991171"/>
                <a:gd name="connsiteY3" fmla="*/ -241 h 14290"/>
                <a:gd name="connsiteX4" fmla="*/ 983218 w 991171"/>
                <a:gd name="connsiteY4" fmla="*/ -241 h 14290"/>
                <a:gd name="connsiteX5" fmla="*/ 991133 w 991171"/>
                <a:gd name="connsiteY5" fmla="*/ 6036 h 14290"/>
                <a:gd name="connsiteX6" fmla="*/ 984866 w 991171"/>
                <a:gd name="connsiteY6" fmla="*/ 13952 h 14290"/>
                <a:gd name="connsiteX7" fmla="*/ 983218 w 991171"/>
                <a:gd name="connsiteY7" fmla="*/ 13952 h 1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1171" h="14290">
                  <a:moveTo>
                    <a:pt x="983218" y="13952"/>
                  </a:moveTo>
                  <a:lnTo>
                    <a:pt x="6334" y="13952"/>
                  </a:lnTo>
                  <a:cubicBezTo>
                    <a:pt x="2419" y="13494"/>
                    <a:pt x="-391" y="9951"/>
                    <a:pt x="57" y="6036"/>
                  </a:cubicBezTo>
                  <a:cubicBezTo>
                    <a:pt x="448" y="2741"/>
                    <a:pt x="3038" y="140"/>
                    <a:pt x="6334" y="-241"/>
                  </a:cubicBezTo>
                  <a:lnTo>
                    <a:pt x="983218" y="-241"/>
                  </a:lnTo>
                  <a:cubicBezTo>
                    <a:pt x="987133" y="-698"/>
                    <a:pt x="990686" y="2112"/>
                    <a:pt x="991133" y="6036"/>
                  </a:cubicBezTo>
                  <a:cubicBezTo>
                    <a:pt x="991590" y="9951"/>
                    <a:pt x="988781" y="13494"/>
                    <a:pt x="984866" y="13952"/>
                  </a:cubicBezTo>
                  <a:cubicBezTo>
                    <a:pt x="984313" y="14018"/>
                    <a:pt x="983761" y="14018"/>
                    <a:pt x="983218" y="13952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1C545B12-725C-4E13-8913-77CF8B5CF29F}"/>
                </a:ext>
              </a:extLst>
            </p:cNvPr>
            <p:cNvSpPr/>
            <p:nvPr/>
          </p:nvSpPr>
          <p:spPr>
            <a:xfrm>
              <a:off x="6848627" y="3453811"/>
              <a:ext cx="880015" cy="14290"/>
            </a:xfrm>
            <a:custGeom>
              <a:avLst/>
              <a:gdLst>
                <a:gd name="connsiteX0" fmla="*/ 872061 w 880015"/>
                <a:gd name="connsiteY0" fmla="*/ 13952 h 14290"/>
                <a:gd name="connsiteX1" fmla="*/ 6334 w 880015"/>
                <a:gd name="connsiteY1" fmla="*/ 13952 h 14290"/>
                <a:gd name="connsiteX2" fmla="*/ 57 w 880015"/>
                <a:gd name="connsiteY2" fmla="*/ 6036 h 14290"/>
                <a:gd name="connsiteX3" fmla="*/ 6334 w 880015"/>
                <a:gd name="connsiteY3" fmla="*/ -241 h 14290"/>
                <a:gd name="connsiteX4" fmla="*/ 872061 w 880015"/>
                <a:gd name="connsiteY4" fmla="*/ -241 h 14290"/>
                <a:gd name="connsiteX5" fmla="*/ 879977 w 880015"/>
                <a:gd name="connsiteY5" fmla="*/ 6036 h 14290"/>
                <a:gd name="connsiteX6" fmla="*/ 873709 w 880015"/>
                <a:gd name="connsiteY6" fmla="*/ 13952 h 14290"/>
                <a:gd name="connsiteX7" fmla="*/ 872061 w 880015"/>
                <a:gd name="connsiteY7" fmla="*/ 13952 h 1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0015" h="14290">
                  <a:moveTo>
                    <a:pt x="872061" y="13952"/>
                  </a:moveTo>
                  <a:lnTo>
                    <a:pt x="6334" y="13952"/>
                  </a:lnTo>
                  <a:cubicBezTo>
                    <a:pt x="2419" y="13494"/>
                    <a:pt x="-391" y="9951"/>
                    <a:pt x="57" y="6036"/>
                  </a:cubicBezTo>
                  <a:cubicBezTo>
                    <a:pt x="448" y="2741"/>
                    <a:pt x="3038" y="140"/>
                    <a:pt x="6334" y="-241"/>
                  </a:cubicBezTo>
                  <a:lnTo>
                    <a:pt x="872061" y="-241"/>
                  </a:lnTo>
                  <a:cubicBezTo>
                    <a:pt x="875976" y="-698"/>
                    <a:pt x="879529" y="2112"/>
                    <a:pt x="879977" y="6036"/>
                  </a:cubicBezTo>
                  <a:cubicBezTo>
                    <a:pt x="880434" y="9951"/>
                    <a:pt x="877624" y="13494"/>
                    <a:pt x="873709" y="13952"/>
                  </a:cubicBezTo>
                  <a:cubicBezTo>
                    <a:pt x="873157" y="14018"/>
                    <a:pt x="872604" y="14018"/>
                    <a:pt x="872061" y="13952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id="{32B3A005-93E5-4678-9AF2-2B65544347C8}"/>
                </a:ext>
              </a:extLst>
            </p:cNvPr>
            <p:cNvSpPr/>
            <p:nvPr/>
          </p:nvSpPr>
          <p:spPr>
            <a:xfrm>
              <a:off x="4843594" y="3453809"/>
              <a:ext cx="1766908" cy="14292"/>
            </a:xfrm>
            <a:custGeom>
              <a:avLst/>
              <a:gdLst>
                <a:gd name="connsiteX0" fmla="*/ 1758955 w 1766908"/>
                <a:gd name="connsiteY0" fmla="*/ 13953 h 14292"/>
                <a:gd name="connsiteX1" fmla="*/ 7974 w 1766908"/>
                <a:gd name="connsiteY1" fmla="*/ 13953 h 14292"/>
                <a:gd name="connsiteX2" fmla="*/ 59 w 1766908"/>
                <a:gd name="connsiteY2" fmla="*/ 7676 h 14292"/>
                <a:gd name="connsiteX3" fmla="*/ 6326 w 1766908"/>
                <a:gd name="connsiteY3" fmla="*/ -239 h 14292"/>
                <a:gd name="connsiteX4" fmla="*/ 7974 w 1766908"/>
                <a:gd name="connsiteY4" fmla="*/ -239 h 14292"/>
                <a:gd name="connsiteX5" fmla="*/ 1758955 w 1766908"/>
                <a:gd name="connsiteY5" fmla="*/ -239 h 14292"/>
                <a:gd name="connsiteX6" fmla="*/ 1766870 w 1766908"/>
                <a:gd name="connsiteY6" fmla="*/ 6038 h 14292"/>
                <a:gd name="connsiteX7" fmla="*/ 1760603 w 1766908"/>
                <a:gd name="connsiteY7" fmla="*/ 13953 h 14292"/>
                <a:gd name="connsiteX8" fmla="*/ 1758955 w 1766908"/>
                <a:gd name="connsiteY8" fmla="*/ 13953 h 1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66908" h="14292">
                  <a:moveTo>
                    <a:pt x="1758955" y="13953"/>
                  </a:moveTo>
                  <a:lnTo>
                    <a:pt x="7974" y="13953"/>
                  </a:lnTo>
                  <a:cubicBezTo>
                    <a:pt x="4059" y="14410"/>
                    <a:pt x="507" y="11600"/>
                    <a:pt x="59" y="7676"/>
                  </a:cubicBezTo>
                  <a:cubicBezTo>
                    <a:pt x="-398" y="3761"/>
                    <a:pt x="2412" y="218"/>
                    <a:pt x="6326" y="-239"/>
                  </a:cubicBezTo>
                  <a:cubicBezTo>
                    <a:pt x="6879" y="-306"/>
                    <a:pt x="7431" y="-306"/>
                    <a:pt x="7974" y="-239"/>
                  </a:cubicBezTo>
                  <a:lnTo>
                    <a:pt x="1758955" y="-239"/>
                  </a:lnTo>
                  <a:cubicBezTo>
                    <a:pt x="1762870" y="-696"/>
                    <a:pt x="1766422" y="2113"/>
                    <a:pt x="1766870" y="6038"/>
                  </a:cubicBezTo>
                  <a:cubicBezTo>
                    <a:pt x="1767328" y="9952"/>
                    <a:pt x="1764518" y="13496"/>
                    <a:pt x="1760603" y="13953"/>
                  </a:cubicBezTo>
                  <a:cubicBezTo>
                    <a:pt x="1760050" y="14019"/>
                    <a:pt x="1759498" y="14019"/>
                    <a:pt x="1758955" y="13953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id="{ACCE8041-6418-4401-A64C-55C1D3044D88}"/>
                </a:ext>
              </a:extLst>
            </p:cNvPr>
            <p:cNvSpPr/>
            <p:nvPr/>
          </p:nvSpPr>
          <p:spPr>
            <a:xfrm>
              <a:off x="3448086" y="3453809"/>
              <a:ext cx="1158928" cy="14292"/>
            </a:xfrm>
            <a:custGeom>
              <a:avLst/>
              <a:gdLst>
                <a:gd name="connsiteX0" fmla="*/ 1150974 w 1158928"/>
                <a:gd name="connsiteY0" fmla="*/ 13953 h 14292"/>
                <a:gd name="connsiteX1" fmla="*/ 7974 w 1158928"/>
                <a:gd name="connsiteY1" fmla="*/ 13953 h 14292"/>
                <a:gd name="connsiteX2" fmla="*/ 59 w 1158928"/>
                <a:gd name="connsiteY2" fmla="*/ 7676 h 14292"/>
                <a:gd name="connsiteX3" fmla="*/ 6326 w 1158928"/>
                <a:gd name="connsiteY3" fmla="*/ -239 h 14292"/>
                <a:gd name="connsiteX4" fmla="*/ 7974 w 1158928"/>
                <a:gd name="connsiteY4" fmla="*/ -239 h 14292"/>
                <a:gd name="connsiteX5" fmla="*/ 1150974 w 1158928"/>
                <a:gd name="connsiteY5" fmla="*/ -239 h 14292"/>
                <a:gd name="connsiteX6" fmla="*/ 1158890 w 1158928"/>
                <a:gd name="connsiteY6" fmla="*/ 6038 h 14292"/>
                <a:gd name="connsiteX7" fmla="*/ 1152622 w 1158928"/>
                <a:gd name="connsiteY7" fmla="*/ 13953 h 14292"/>
                <a:gd name="connsiteX8" fmla="*/ 1150974 w 1158928"/>
                <a:gd name="connsiteY8" fmla="*/ 13953 h 1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8928" h="14292">
                  <a:moveTo>
                    <a:pt x="1150974" y="13953"/>
                  </a:moveTo>
                  <a:lnTo>
                    <a:pt x="7974" y="13953"/>
                  </a:lnTo>
                  <a:cubicBezTo>
                    <a:pt x="4060" y="14410"/>
                    <a:pt x="507" y="11600"/>
                    <a:pt x="59" y="7676"/>
                  </a:cubicBezTo>
                  <a:cubicBezTo>
                    <a:pt x="-398" y="3761"/>
                    <a:pt x="2412" y="218"/>
                    <a:pt x="6326" y="-239"/>
                  </a:cubicBezTo>
                  <a:cubicBezTo>
                    <a:pt x="6879" y="-306"/>
                    <a:pt x="7431" y="-306"/>
                    <a:pt x="7974" y="-239"/>
                  </a:cubicBezTo>
                  <a:lnTo>
                    <a:pt x="1150974" y="-239"/>
                  </a:lnTo>
                  <a:cubicBezTo>
                    <a:pt x="1154889" y="-696"/>
                    <a:pt x="1158442" y="2113"/>
                    <a:pt x="1158890" y="6038"/>
                  </a:cubicBezTo>
                  <a:cubicBezTo>
                    <a:pt x="1159347" y="9952"/>
                    <a:pt x="1156537" y="13496"/>
                    <a:pt x="1152622" y="13953"/>
                  </a:cubicBezTo>
                  <a:cubicBezTo>
                    <a:pt x="1152070" y="14019"/>
                    <a:pt x="1151517" y="14019"/>
                    <a:pt x="1150974" y="13953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10D214E2-B688-4CE3-ABD9-BEEE7D9F465A}"/>
                </a:ext>
              </a:extLst>
            </p:cNvPr>
            <p:cNvSpPr/>
            <p:nvPr/>
          </p:nvSpPr>
          <p:spPr>
            <a:xfrm>
              <a:off x="2115725" y="3453809"/>
              <a:ext cx="1109402" cy="14292"/>
            </a:xfrm>
            <a:custGeom>
              <a:avLst/>
              <a:gdLst>
                <a:gd name="connsiteX0" fmla="*/ 7978 w 1109402"/>
                <a:gd name="connsiteY0" fmla="*/ 13953 h 14292"/>
                <a:gd name="connsiteX1" fmla="*/ 58 w 1109402"/>
                <a:gd name="connsiteY1" fmla="*/ 7676 h 14292"/>
                <a:gd name="connsiteX2" fmla="*/ 6332 w 1109402"/>
                <a:gd name="connsiteY2" fmla="*/ -239 h 14292"/>
                <a:gd name="connsiteX3" fmla="*/ 7978 w 1109402"/>
                <a:gd name="connsiteY3" fmla="*/ -239 h 14292"/>
                <a:gd name="connsiteX4" fmla="*/ 1101449 w 1109402"/>
                <a:gd name="connsiteY4" fmla="*/ -239 h 14292"/>
                <a:gd name="connsiteX5" fmla="*/ 1109364 w 1109402"/>
                <a:gd name="connsiteY5" fmla="*/ 6038 h 14292"/>
                <a:gd name="connsiteX6" fmla="*/ 1103096 w 1109402"/>
                <a:gd name="connsiteY6" fmla="*/ 13953 h 14292"/>
                <a:gd name="connsiteX7" fmla="*/ 1101449 w 1109402"/>
                <a:gd name="connsiteY7" fmla="*/ 13953 h 1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9402" h="14292">
                  <a:moveTo>
                    <a:pt x="7978" y="13953"/>
                  </a:moveTo>
                  <a:cubicBezTo>
                    <a:pt x="4059" y="14410"/>
                    <a:pt x="514" y="11600"/>
                    <a:pt x="58" y="7676"/>
                  </a:cubicBezTo>
                  <a:cubicBezTo>
                    <a:pt x="-396" y="3761"/>
                    <a:pt x="2412" y="218"/>
                    <a:pt x="6332" y="-239"/>
                  </a:cubicBezTo>
                  <a:cubicBezTo>
                    <a:pt x="6878" y="-306"/>
                    <a:pt x="7431" y="-306"/>
                    <a:pt x="7978" y="-239"/>
                  </a:cubicBezTo>
                  <a:lnTo>
                    <a:pt x="1101449" y="-239"/>
                  </a:lnTo>
                  <a:cubicBezTo>
                    <a:pt x="1105363" y="-696"/>
                    <a:pt x="1108916" y="2113"/>
                    <a:pt x="1109364" y="6038"/>
                  </a:cubicBezTo>
                  <a:cubicBezTo>
                    <a:pt x="1109821" y="9952"/>
                    <a:pt x="1107011" y="13496"/>
                    <a:pt x="1103096" y="13953"/>
                  </a:cubicBezTo>
                  <a:cubicBezTo>
                    <a:pt x="1102544" y="14019"/>
                    <a:pt x="1101992" y="14019"/>
                    <a:pt x="1101449" y="13953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1B95B28A-6559-4841-96C4-23CE6A3BA56A}"/>
                </a:ext>
              </a:extLst>
            </p:cNvPr>
            <p:cNvSpPr/>
            <p:nvPr/>
          </p:nvSpPr>
          <p:spPr>
            <a:xfrm>
              <a:off x="1347786" y="3453811"/>
              <a:ext cx="533272" cy="14290"/>
            </a:xfrm>
            <a:custGeom>
              <a:avLst/>
              <a:gdLst>
                <a:gd name="connsiteX0" fmla="*/ 525315 w 533272"/>
                <a:gd name="connsiteY0" fmla="*/ 13952 h 14290"/>
                <a:gd name="connsiteX1" fmla="*/ 7155 w 533272"/>
                <a:gd name="connsiteY1" fmla="*/ 13952 h 14290"/>
                <a:gd name="connsiteX2" fmla="*/ 12 w 533272"/>
                <a:gd name="connsiteY2" fmla="*/ 6998 h 14290"/>
                <a:gd name="connsiteX3" fmla="*/ 11 w 533272"/>
                <a:gd name="connsiteY3" fmla="*/ 6903 h 14290"/>
                <a:gd name="connsiteX4" fmla="*/ 6963 w 533272"/>
                <a:gd name="connsiteY4" fmla="*/ -241 h 14290"/>
                <a:gd name="connsiteX5" fmla="*/ 7155 w 533272"/>
                <a:gd name="connsiteY5" fmla="*/ -241 h 14290"/>
                <a:gd name="connsiteX6" fmla="*/ 525315 w 533272"/>
                <a:gd name="connsiteY6" fmla="*/ -241 h 14290"/>
                <a:gd name="connsiteX7" fmla="*/ 533235 w 533272"/>
                <a:gd name="connsiteY7" fmla="*/ 6036 h 14290"/>
                <a:gd name="connsiteX8" fmla="*/ 526962 w 533272"/>
                <a:gd name="connsiteY8" fmla="*/ 13952 h 14290"/>
                <a:gd name="connsiteX9" fmla="*/ 525315 w 533272"/>
                <a:gd name="connsiteY9" fmla="*/ 13952 h 1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272" h="14290">
                  <a:moveTo>
                    <a:pt x="525315" y="13952"/>
                  </a:moveTo>
                  <a:lnTo>
                    <a:pt x="7155" y="13952"/>
                  </a:lnTo>
                  <a:cubicBezTo>
                    <a:pt x="3262" y="14009"/>
                    <a:pt x="64" y="10894"/>
                    <a:pt x="12" y="6998"/>
                  </a:cubicBezTo>
                  <a:cubicBezTo>
                    <a:pt x="11" y="6970"/>
                    <a:pt x="11" y="6932"/>
                    <a:pt x="11" y="6903"/>
                  </a:cubicBezTo>
                  <a:cubicBezTo>
                    <a:pt x="-42" y="3007"/>
                    <a:pt x="3070" y="-184"/>
                    <a:pt x="6963" y="-241"/>
                  </a:cubicBezTo>
                  <a:cubicBezTo>
                    <a:pt x="7027" y="-241"/>
                    <a:pt x="7091" y="-241"/>
                    <a:pt x="7155" y="-241"/>
                  </a:cubicBezTo>
                  <a:lnTo>
                    <a:pt x="525315" y="-241"/>
                  </a:lnTo>
                  <a:cubicBezTo>
                    <a:pt x="529234" y="-698"/>
                    <a:pt x="532779" y="2112"/>
                    <a:pt x="533235" y="6036"/>
                  </a:cubicBezTo>
                  <a:cubicBezTo>
                    <a:pt x="533689" y="9951"/>
                    <a:pt x="530881" y="13494"/>
                    <a:pt x="526962" y="13952"/>
                  </a:cubicBezTo>
                  <a:cubicBezTo>
                    <a:pt x="526415" y="14018"/>
                    <a:pt x="525861" y="14018"/>
                    <a:pt x="525315" y="13952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16BFFC06-E855-45EA-9828-260DF2673886}"/>
                </a:ext>
              </a:extLst>
            </p:cNvPr>
            <p:cNvSpPr/>
            <p:nvPr/>
          </p:nvSpPr>
          <p:spPr>
            <a:xfrm>
              <a:off x="9929621" y="3576065"/>
              <a:ext cx="913162" cy="15240"/>
            </a:xfrm>
            <a:custGeom>
              <a:avLst/>
              <a:gdLst>
                <a:gd name="connsiteX0" fmla="*/ 906029 w 913162"/>
                <a:gd name="connsiteY0" fmla="*/ 14951 h 15240"/>
                <a:gd name="connsiteX1" fmla="*/ 7154 w 913162"/>
                <a:gd name="connsiteY1" fmla="*/ 13998 h 15240"/>
                <a:gd name="connsiteX2" fmla="*/ 10 w 913162"/>
                <a:gd name="connsiteY2" fmla="*/ 6854 h 15240"/>
                <a:gd name="connsiteX3" fmla="*/ 7154 w 913162"/>
                <a:gd name="connsiteY3" fmla="*/ -289 h 15240"/>
                <a:gd name="connsiteX4" fmla="*/ 906029 w 913162"/>
                <a:gd name="connsiteY4" fmla="*/ 663 h 15240"/>
                <a:gd name="connsiteX5" fmla="*/ 913173 w 913162"/>
                <a:gd name="connsiteY5" fmla="*/ 7807 h 15240"/>
                <a:gd name="connsiteX6" fmla="*/ 906029 w 913162"/>
                <a:gd name="connsiteY6" fmla="*/ 14951 h 15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3162" h="15240">
                  <a:moveTo>
                    <a:pt x="906029" y="14951"/>
                  </a:moveTo>
                  <a:cubicBezTo>
                    <a:pt x="588274" y="13522"/>
                    <a:pt x="273283" y="13712"/>
                    <a:pt x="7154" y="13998"/>
                  </a:cubicBez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cubicBezTo>
                    <a:pt x="273283" y="-289"/>
                    <a:pt x="588179" y="-289"/>
                    <a:pt x="906029" y="663"/>
                  </a:cubicBezTo>
                  <a:cubicBezTo>
                    <a:pt x="909972" y="663"/>
                    <a:pt x="913173" y="3864"/>
                    <a:pt x="913173" y="7807"/>
                  </a:cubicBezTo>
                  <a:cubicBezTo>
                    <a:pt x="913125" y="11731"/>
                    <a:pt x="909953" y="14903"/>
                    <a:pt x="906029" y="14951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2C876A20-9886-40A6-AA34-3365DB67B4DE}"/>
                </a:ext>
              </a:extLst>
            </p:cNvPr>
            <p:cNvSpPr/>
            <p:nvPr/>
          </p:nvSpPr>
          <p:spPr>
            <a:xfrm>
              <a:off x="8332887" y="3575920"/>
              <a:ext cx="1360381" cy="14292"/>
            </a:xfrm>
            <a:custGeom>
              <a:avLst/>
              <a:gdLst>
                <a:gd name="connsiteX0" fmla="*/ 1352428 w 1360381"/>
                <a:gd name="connsiteY0" fmla="*/ 13953 h 14292"/>
                <a:gd name="connsiteX1" fmla="*/ 7974 w 1360381"/>
                <a:gd name="connsiteY1" fmla="*/ 13953 h 14292"/>
                <a:gd name="connsiteX2" fmla="*/ 59 w 1360381"/>
                <a:gd name="connsiteY2" fmla="*/ 7676 h 14292"/>
                <a:gd name="connsiteX3" fmla="*/ 6327 w 1360381"/>
                <a:gd name="connsiteY3" fmla="*/ -239 h 14292"/>
                <a:gd name="connsiteX4" fmla="*/ 7974 w 1360381"/>
                <a:gd name="connsiteY4" fmla="*/ -239 h 14292"/>
                <a:gd name="connsiteX5" fmla="*/ 1352428 w 1360381"/>
                <a:gd name="connsiteY5" fmla="*/ -239 h 14292"/>
                <a:gd name="connsiteX6" fmla="*/ 1360343 w 1360381"/>
                <a:gd name="connsiteY6" fmla="*/ 6038 h 14292"/>
                <a:gd name="connsiteX7" fmla="*/ 1354076 w 1360381"/>
                <a:gd name="connsiteY7" fmla="*/ 13953 h 14292"/>
                <a:gd name="connsiteX8" fmla="*/ 1352428 w 1360381"/>
                <a:gd name="connsiteY8" fmla="*/ 13953 h 1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0381" h="14292">
                  <a:moveTo>
                    <a:pt x="1352428" y="13953"/>
                  </a:moveTo>
                  <a:cubicBezTo>
                    <a:pt x="952378" y="13953"/>
                    <a:pt x="525087" y="13953"/>
                    <a:pt x="7974" y="13953"/>
                  </a:cubicBezTo>
                  <a:cubicBezTo>
                    <a:pt x="4059" y="14410"/>
                    <a:pt x="507" y="11600"/>
                    <a:pt x="59" y="7676"/>
                  </a:cubicBezTo>
                  <a:cubicBezTo>
                    <a:pt x="-398" y="3761"/>
                    <a:pt x="2412" y="218"/>
                    <a:pt x="6327" y="-239"/>
                  </a:cubicBezTo>
                  <a:cubicBezTo>
                    <a:pt x="6879" y="-306"/>
                    <a:pt x="7431" y="-306"/>
                    <a:pt x="7974" y="-239"/>
                  </a:cubicBezTo>
                  <a:cubicBezTo>
                    <a:pt x="525087" y="-239"/>
                    <a:pt x="952283" y="-239"/>
                    <a:pt x="1352428" y="-239"/>
                  </a:cubicBezTo>
                  <a:cubicBezTo>
                    <a:pt x="1356343" y="-696"/>
                    <a:pt x="1359896" y="2113"/>
                    <a:pt x="1360343" y="6038"/>
                  </a:cubicBezTo>
                  <a:cubicBezTo>
                    <a:pt x="1360800" y="9952"/>
                    <a:pt x="1357991" y="13496"/>
                    <a:pt x="1354076" y="13953"/>
                  </a:cubicBezTo>
                  <a:cubicBezTo>
                    <a:pt x="1353524" y="14020"/>
                    <a:pt x="1352971" y="14020"/>
                    <a:pt x="1352428" y="13953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21CB2D60-65C0-405C-B2D2-80D69407011C}"/>
                </a:ext>
              </a:extLst>
            </p:cNvPr>
            <p:cNvSpPr/>
            <p:nvPr/>
          </p:nvSpPr>
          <p:spPr>
            <a:xfrm>
              <a:off x="7154131" y="3575875"/>
              <a:ext cx="941355" cy="14287"/>
            </a:xfrm>
            <a:custGeom>
              <a:avLst/>
              <a:gdLst>
                <a:gd name="connsiteX0" fmla="*/ 7154 w 941355"/>
                <a:gd name="connsiteY0" fmla="*/ 13998 h 14287"/>
                <a:gd name="connsiteX1" fmla="*/ 10 w 941355"/>
                <a:gd name="connsiteY1" fmla="*/ 6854 h 14287"/>
                <a:gd name="connsiteX2" fmla="*/ 7154 w 941355"/>
                <a:gd name="connsiteY2" fmla="*/ -289 h 14287"/>
                <a:gd name="connsiteX3" fmla="*/ 934222 w 941355"/>
                <a:gd name="connsiteY3" fmla="*/ -289 h 14287"/>
                <a:gd name="connsiteX4" fmla="*/ 941366 w 941355"/>
                <a:gd name="connsiteY4" fmla="*/ 6854 h 14287"/>
                <a:gd name="connsiteX5" fmla="*/ 934222 w 941355"/>
                <a:gd name="connsiteY5" fmla="*/ 13998 h 14287"/>
                <a:gd name="connsiteX6" fmla="*/ 7154 w 941355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1355" h="14287">
                  <a:moveTo>
                    <a:pt x="7154" y="13998"/>
                  </a:move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cubicBezTo>
                    <a:pt x="286522" y="-289"/>
                    <a:pt x="589798" y="-289"/>
                    <a:pt x="934222" y="-289"/>
                  </a:cubicBezTo>
                  <a:cubicBezTo>
                    <a:pt x="938165" y="-289"/>
                    <a:pt x="941366" y="2911"/>
                    <a:pt x="941366" y="6854"/>
                  </a:cubicBezTo>
                  <a:cubicBezTo>
                    <a:pt x="941366" y="10798"/>
                    <a:pt x="938165" y="13998"/>
                    <a:pt x="934222" y="13998"/>
                  </a:cubicBezTo>
                  <a:cubicBezTo>
                    <a:pt x="589798" y="13998"/>
                    <a:pt x="286522" y="13998"/>
                    <a:pt x="7154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id="{CC633CB8-AF38-4E86-AFE0-AF1016C60023}"/>
                </a:ext>
              </a:extLst>
            </p:cNvPr>
            <p:cNvSpPr/>
            <p:nvPr/>
          </p:nvSpPr>
          <p:spPr>
            <a:xfrm>
              <a:off x="5693853" y="3576065"/>
              <a:ext cx="1219009" cy="14287"/>
            </a:xfrm>
            <a:custGeom>
              <a:avLst/>
              <a:gdLst>
                <a:gd name="connsiteX0" fmla="*/ 7154 w 1219009"/>
                <a:gd name="connsiteY0" fmla="*/ 13998 h 14287"/>
                <a:gd name="connsiteX1" fmla="*/ 10 w 1219009"/>
                <a:gd name="connsiteY1" fmla="*/ 6854 h 14287"/>
                <a:gd name="connsiteX2" fmla="*/ 7154 w 1219009"/>
                <a:gd name="connsiteY2" fmla="*/ -289 h 14287"/>
                <a:gd name="connsiteX3" fmla="*/ 1211876 w 1219009"/>
                <a:gd name="connsiteY3" fmla="*/ -289 h 14287"/>
                <a:gd name="connsiteX4" fmla="*/ 1219020 w 1219009"/>
                <a:gd name="connsiteY4" fmla="*/ 6854 h 14287"/>
                <a:gd name="connsiteX5" fmla="*/ 1211876 w 1219009"/>
                <a:gd name="connsiteY5" fmla="*/ 13998 h 14287"/>
                <a:gd name="connsiteX6" fmla="*/ 7154 w 1219009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009" h="14287">
                  <a:moveTo>
                    <a:pt x="7154" y="13998"/>
                  </a:move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cubicBezTo>
                    <a:pt x="370533" y="-289"/>
                    <a:pt x="753343" y="-289"/>
                    <a:pt x="1211876" y="-289"/>
                  </a:cubicBezTo>
                  <a:cubicBezTo>
                    <a:pt x="1215820" y="-289"/>
                    <a:pt x="1219020" y="2911"/>
                    <a:pt x="1219020" y="6854"/>
                  </a:cubicBezTo>
                  <a:cubicBezTo>
                    <a:pt x="1219020" y="10798"/>
                    <a:pt x="1215820" y="13998"/>
                    <a:pt x="1211876" y="13998"/>
                  </a:cubicBezTo>
                  <a:cubicBezTo>
                    <a:pt x="753343" y="13998"/>
                    <a:pt x="370533" y="13998"/>
                    <a:pt x="7154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id="{A068C879-E08A-4F36-A94E-18A636696730}"/>
                </a:ext>
              </a:extLst>
            </p:cNvPr>
            <p:cNvSpPr/>
            <p:nvPr/>
          </p:nvSpPr>
          <p:spPr>
            <a:xfrm>
              <a:off x="4387632" y="3575910"/>
              <a:ext cx="1059010" cy="14778"/>
            </a:xfrm>
            <a:custGeom>
              <a:avLst/>
              <a:gdLst>
                <a:gd name="connsiteX0" fmla="*/ 7974 w 1059010"/>
                <a:gd name="connsiteY0" fmla="*/ 14439 h 14778"/>
                <a:gd name="connsiteX1" fmla="*/ 59 w 1059010"/>
                <a:gd name="connsiteY1" fmla="*/ 8162 h 14778"/>
                <a:gd name="connsiteX2" fmla="*/ 6326 w 1059010"/>
                <a:gd name="connsiteY2" fmla="*/ 247 h 14778"/>
                <a:gd name="connsiteX3" fmla="*/ 7974 w 1059010"/>
                <a:gd name="connsiteY3" fmla="*/ 247 h 14778"/>
                <a:gd name="connsiteX4" fmla="*/ 1051057 w 1059010"/>
                <a:gd name="connsiteY4" fmla="*/ 247 h 14778"/>
                <a:gd name="connsiteX5" fmla="*/ 1058972 w 1059010"/>
                <a:gd name="connsiteY5" fmla="*/ 6524 h 14778"/>
                <a:gd name="connsiteX6" fmla="*/ 1052705 w 1059010"/>
                <a:gd name="connsiteY6" fmla="*/ 14439 h 14778"/>
                <a:gd name="connsiteX7" fmla="*/ 1051057 w 1059010"/>
                <a:gd name="connsiteY7" fmla="*/ 14439 h 14778"/>
                <a:gd name="connsiteX8" fmla="*/ 8070 w 1059010"/>
                <a:gd name="connsiteY8" fmla="*/ 14439 h 14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9010" h="14778">
                  <a:moveTo>
                    <a:pt x="7974" y="14439"/>
                  </a:moveTo>
                  <a:cubicBezTo>
                    <a:pt x="4059" y="14896"/>
                    <a:pt x="507" y="12086"/>
                    <a:pt x="59" y="8162"/>
                  </a:cubicBezTo>
                  <a:cubicBezTo>
                    <a:pt x="-398" y="4247"/>
                    <a:pt x="2411" y="704"/>
                    <a:pt x="6326" y="247"/>
                  </a:cubicBezTo>
                  <a:cubicBezTo>
                    <a:pt x="6879" y="180"/>
                    <a:pt x="7431" y="180"/>
                    <a:pt x="7974" y="247"/>
                  </a:cubicBezTo>
                  <a:cubicBezTo>
                    <a:pt x="329824" y="-420"/>
                    <a:pt x="671009" y="-515"/>
                    <a:pt x="1051057" y="247"/>
                  </a:cubicBezTo>
                  <a:cubicBezTo>
                    <a:pt x="1054972" y="-210"/>
                    <a:pt x="1058525" y="2600"/>
                    <a:pt x="1058972" y="6524"/>
                  </a:cubicBezTo>
                  <a:cubicBezTo>
                    <a:pt x="1059430" y="10439"/>
                    <a:pt x="1056620" y="13982"/>
                    <a:pt x="1052705" y="14439"/>
                  </a:cubicBezTo>
                  <a:cubicBezTo>
                    <a:pt x="1052152" y="14506"/>
                    <a:pt x="1051600" y="14506"/>
                    <a:pt x="1051057" y="14439"/>
                  </a:cubicBezTo>
                  <a:cubicBezTo>
                    <a:pt x="671009" y="14439"/>
                    <a:pt x="329824" y="14439"/>
                    <a:pt x="8070" y="14439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id="{CCD67984-B494-4709-BF97-FD4CFBEE80FA}"/>
                </a:ext>
              </a:extLst>
            </p:cNvPr>
            <p:cNvSpPr/>
            <p:nvPr/>
          </p:nvSpPr>
          <p:spPr>
            <a:xfrm>
              <a:off x="2843497" y="3576009"/>
              <a:ext cx="1300982" cy="15296"/>
            </a:xfrm>
            <a:custGeom>
              <a:avLst/>
              <a:gdLst>
                <a:gd name="connsiteX0" fmla="*/ 7154 w 1300982"/>
                <a:gd name="connsiteY0" fmla="*/ 15007 h 15296"/>
                <a:gd name="connsiteX1" fmla="*/ 10 w 1300982"/>
                <a:gd name="connsiteY1" fmla="*/ 7863 h 15296"/>
                <a:gd name="connsiteX2" fmla="*/ 7154 w 1300982"/>
                <a:gd name="connsiteY2" fmla="*/ 720 h 15296"/>
                <a:gd name="connsiteX3" fmla="*/ 1293029 w 1300982"/>
                <a:gd name="connsiteY3" fmla="*/ 243 h 15296"/>
                <a:gd name="connsiteX4" fmla="*/ 1300944 w 1300982"/>
                <a:gd name="connsiteY4" fmla="*/ 6520 h 15296"/>
                <a:gd name="connsiteX5" fmla="*/ 1294677 w 1300982"/>
                <a:gd name="connsiteY5" fmla="*/ 14436 h 15296"/>
                <a:gd name="connsiteX6" fmla="*/ 1293029 w 1300982"/>
                <a:gd name="connsiteY6" fmla="*/ 14436 h 15296"/>
                <a:gd name="connsiteX7" fmla="*/ 7154 w 1300982"/>
                <a:gd name="connsiteY7" fmla="*/ 15007 h 15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0982" h="15296">
                  <a:moveTo>
                    <a:pt x="7154" y="15007"/>
                  </a:moveTo>
                  <a:cubicBezTo>
                    <a:pt x="3211" y="15007"/>
                    <a:pt x="10" y="11807"/>
                    <a:pt x="10" y="7863"/>
                  </a:cubicBezTo>
                  <a:cubicBezTo>
                    <a:pt x="10" y="3920"/>
                    <a:pt x="3211" y="720"/>
                    <a:pt x="7154" y="720"/>
                  </a:cubicBezTo>
                  <a:cubicBezTo>
                    <a:pt x="402632" y="-423"/>
                    <a:pt x="823256" y="-614"/>
                    <a:pt x="1293029" y="243"/>
                  </a:cubicBezTo>
                  <a:cubicBezTo>
                    <a:pt x="1296944" y="-214"/>
                    <a:pt x="1300496" y="2596"/>
                    <a:pt x="1300944" y="6520"/>
                  </a:cubicBezTo>
                  <a:cubicBezTo>
                    <a:pt x="1301401" y="10435"/>
                    <a:pt x="1298592" y="13978"/>
                    <a:pt x="1294677" y="14436"/>
                  </a:cubicBezTo>
                  <a:cubicBezTo>
                    <a:pt x="1294124" y="14502"/>
                    <a:pt x="1293572" y="14502"/>
                    <a:pt x="1293029" y="14436"/>
                  </a:cubicBezTo>
                  <a:cubicBezTo>
                    <a:pt x="823351" y="13578"/>
                    <a:pt x="402727" y="13769"/>
                    <a:pt x="7154" y="15007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0" name="Freeform: Shape 1059">
              <a:extLst>
                <a:ext uri="{FF2B5EF4-FFF2-40B4-BE49-F238E27FC236}">
                  <a16:creationId xmlns:a16="http://schemas.microsoft.com/office/drawing/2014/main" id="{22C64935-DECA-4FC5-8A43-334016889109}"/>
                </a:ext>
              </a:extLst>
            </p:cNvPr>
            <p:cNvSpPr/>
            <p:nvPr/>
          </p:nvSpPr>
          <p:spPr>
            <a:xfrm>
              <a:off x="1347786" y="3576089"/>
              <a:ext cx="1258443" cy="15216"/>
            </a:xfrm>
            <a:custGeom>
              <a:avLst/>
              <a:gdLst>
                <a:gd name="connsiteX0" fmla="*/ 1251310 w 1258443"/>
                <a:gd name="connsiteY0" fmla="*/ 14927 h 15216"/>
                <a:gd name="connsiteX1" fmla="*/ 7154 w 1258443"/>
                <a:gd name="connsiteY1" fmla="*/ 14927 h 15216"/>
                <a:gd name="connsiteX2" fmla="*/ 10 w 1258443"/>
                <a:gd name="connsiteY2" fmla="*/ 7783 h 15216"/>
                <a:gd name="connsiteX3" fmla="*/ 7059 w 1258443"/>
                <a:gd name="connsiteY3" fmla="*/ 639 h 15216"/>
                <a:gd name="connsiteX4" fmla="*/ 1251310 w 1258443"/>
                <a:gd name="connsiteY4" fmla="*/ 639 h 15216"/>
                <a:gd name="connsiteX5" fmla="*/ 1258453 w 1258443"/>
                <a:gd name="connsiteY5" fmla="*/ 7783 h 15216"/>
                <a:gd name="connsiteX6" fmla="*/ 1251310 w 1258443"/>
                <a:gd name="connsiteY6" fmla="*/ 14927 h 1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8443" h="15216">
                  <a:moveTo>
                    <a:pt x="1251310" y="14927"/>
                  </a:moveTo>
                  <a:cubicBezTo>
                    <a:pt x="837925" y="13593"/>
                    <a:pt x="419396" y="13593"/>
                    <a:pt x="7154" y="14927"/>
                  </a:cubicBezTo>
                  <a:cubicBezTo>
                    <a:pt x="3209" y="14927"/>
                    <a:pt x="10" y="11726"/>
                    <a:pt x="10" y="7783"/>
                  </a:cubicBezTo>
                  <a:cubicBezTo>
                    <a:pt x="10" y="3878"/>
                    <a:pt x="3151" y="687"/>
                    <a:pt x="7059" y="639"/>
                  </a:cubicBezTo>
                  <a:cubicBezTo>
                    <a:pt x="419301" y="-599"/>
                    <a:pt x="837925" y="-599"/>
                    <a:pt x="1251310" y="639"/>
                  </a:cubicBezTo>
                  <a:cubicBezTo>
                    <a:pt x="1255253" y="639"/>
                    <a:pt x="1258453" y="3840"/>
                    <a:pt x="1258453" y="7783"/>
                  </a:cubicBezTo>
                  <a:cubicBezTo>
                    <a:pt x="1258453" y="11726"/>
                    <a:pt x="1255253" y="14927"/>
                    <a:pt x="1251310" y="14927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1" name="Freeform: Shape 1060">
              <a:extLst>
                <a:ext uri="{FF2B5EF4-FFF2-40B4-BE49-F238E27FC236}">
                  <a16:creationId xmlns:a16="http://schemas.microsoft.com/office/drawing/2014/main" id="{18873990-C167-4124-A50C-5DE12FE4908A}"/>
                </a:ext>
              </a:extLst>
            </p:cNvPr>
            <p:cNvSpPr/>
            <p:nvPr/>
          </p:nvSpPr>
          <p:spPr>
            <a:xfrm>
              <a:off x="9473659" y="3700652"/>
              <a:ext cx="1369123" cy="14287"/>
            </a:xfrm>
            <a:custGeom>
              <a:avLst/>
              <a:gdLst>
                <a:gd name="connsiteX0" fmla="*/ 533792 w 1369123"/>
                <a:gd name="connsiteY0" fmla="*/ 13998 h 14287"/>
                <a:gd name="connsiteX1" fmla="*/ 7154 w 1369123"/>
                <a:gd name="connsiteY1" fmla="*/ 13998 h 14287"/>
                <a:gd name="connsiteX2" fmla="*/ 10 w 1369123"/>
                <a:gd name="connsiteY2" fmla="*/ 6854 h 14287"/>
                <a:gd name="connsiteX3" fmla="*/ 7154 w 1369123"/>
                <a:gd name="connsiteY3" fmla="*/ -289 h 14287"/>
                <a:gd name="connsiteX4" fmla="*/ 1361991 w 1369123"/>
                <a:gd name="connsiteY4" fmla="*/ -289 h 14287"/>
                <a:gd name="connsiteX5" fmla="*/ 1369134 w 1369123"/>
                <a:gd name="connsiteY5" fmla="*/ 6854 h 14287"/>
                <a:gd name="connsiteX6" fmla="*/ 1361991 w 1369123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9123" h="14287">
                  <a:moveTo>
                    <a:pt x="533792" y="13998"/>
                  </a:moveTo>
                  <a:lnTo>
                    <a:pt x="7154" y="13998"/>
                  </a:ln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lnTo>
                    <a:pt x="1361991" y="-289"/>
                  </a:lnTo>
                  <a:cubicBezTo>
                    <a:pt x="1365934" y="-289"/>
                    <a:pt x="1369134" y="2911"/>
                    <a:pt x="1369134" y="6854"/>
                  </a:cubicBezTo>
                  <a:cubicBezTo>
                    <a:pt x="1369134" y="10798"/>
                    <a:pt x="1365934" y="13998"/>
                    <a:pt x="1361991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2" name="Freeform: Shape 1061">
              <a:extLst>
                <a:ext uri="{FF2B5EF4-FFF2-40B4-BE49-F238E27FC236}">
                  <a16:creationId xmlns:a16="http://schemas.microsoft.com/office/drawing/2014/main" id="{595EBE3A-0E36-485F-B91B-BCA9A35439F3}"/>
                </a:ext>
              </a:extLst>
            </p:cNvPr>
            <p:cNvSpPr/>
            <p:nvPr/>
          </p:nvSpPr>
          <p:spPr>
            <a:xfrm>
              <a:off x="7822537" y="3700697"/>
              <a:ext cx="1406615" cy="14337"/>
            </a:xfrm>
            <a:custGeom>
              <a:avLst/>
              <a:gdLst>
                <a:gd name="connsiteX0" fmla="*/ 522325 w 1406615"/>
                <a:gd name="connsiteY0" fmla="*/ 13953 h 14337"/>
                <a:gd name="connsiteX1" fmla="*/ 7975 w 1406615"/>
                <a:gd name="connsiteY1" fmla="*/ 13953 h 14337"/>
                <a:gd name="connsiteX2" fmla="*/ 59 w 1406615"/>
                <a:gd name="connsiteY2" fmla="*/ 7676 h 14337"/>
                <a:gd name="connsiteX3" fmla="*/ 6327 w 1406615"/>
                <a:gd name="connsiteY3" fmla="*/ -239 h 14337"/>
                <a:gd name="connsiteX4" fmla="*/ 7975 w 1406615"/>
                <a:gd name="connsiteY4" fmla="*/ -239 h 14337"/>
                <a:gd name="connsiteX5" fmla="*/ 1399482 w 1406615"/>
                <a:gd name="connsiteY5" fmla="*/ -239 h 14337"/>
                <a:gd name="connsiteX6" fmla="*/ 1406625 w 1406615"/>
                <a:gd name="connsiteY6" fmla="*/ 6904 h 14337"/>
                <a:gd name="connsiteX7" fmla="*/ 1399482 w 1406615"/>
                <a:gd name="connsiteY7" fmla="*/ 14048 h 1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06615" h="14337">
                  <a:moveTo>
                    <a:pt x="522325" y="13953"/>
                  </a:moveTo>
                  <a:lnTo>
                    <a:pt x="7975" y="13953"/>
                  </a:lnTo>
                  <a:cubicBezTo>
                    <a:pt x="4060" y="14410"/>
                    <a:pt x="507" y="11600"/>
                    <a:pt x="59" y="7676"/>
                  </a:cubicBezTo>
                  <a:cubicBezTo>
                    <a:pt x="-398" y="3761"/>
                    <a:pt x="2412" y="218"/>
                    <a:pt x="6327" y="-239"/>
                  </a:cubicBezTo>
                  <a:cubicBezTo>
                    <a:pt x="6879" y="-306"/>
                    <a:pt x="7432" y="-306"/>
                    <a:pt x="7975" y="-239"/>
                  </a:cubicBezTo>
                  <a:lnTo>
                    <a:pt x="1399482" y="-239"/>
                  </a:lnTo>
                  <a:cubicBezTo>
                    <a:pt x="1403425" y="-239"/>
                    <a:pt x="1406625" y="2961"/>
                    <a:pt x="1406625" y="6904"/>
                  </a:cubicBezTo>
                  <a:cubicBezTo>
                    <a:pt x="1406625" y="10848"/>
                    <a:pt x="1403425" y="14048"/>
                    <a:pt x="1399482" y="1404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3" name="Freeform: Shape 1062">
              <a:extLst>
                <a:ext uri="{FF2B5EF4-FFF2-40B4-BE49-F238E27FC236}">
                  <a16:creationId xmlns:a16="http://schemas.microsoft.com/office/drawing/2014/main" id="{C16E9703-17EF-43ED-8BDD-FC53F20BEDF2}"/>
                </a:ext>
              </a:extLst>
            </p:cNvPr>
            <p:cNvSpPr/>
            <p:nvPr/>
          </p:nvSpPr>
          <p:spPr>
            <a:xfrm>
              <a:off x="6092665" y="3700603"/>
              <a:ext cx="1490911" cy="14336"/>
            </a:xfrm>
            <a:custGeom>
              <a:avLst/>
              <a:gdLst>
                <a:gd name="connsiteX0" fmla="*/ 1482958 w 1490911"/>
                <a:gd name="connsiteY0" fmla="*/ 14047 h 14336"/>
                <a:gd name="connsiteX1" fmla="*/ 7154 w 1490911"/>
                <a:gd name="connsiteY1" fmla="*/ 14047 h 14336"/>
                <a:gd name="connsiteX2" fmla="*/ 10 w 1490911"/>
                <a:gd name="connsiteY2" fmla="*/ 6903 h 14336"/>
                <a:gd name="connsiteX3" fmla="*/ 7154 w 1490911"/>
                <a:gd name="connsiteY3" fmla="*/ -241 h 14336"/>
                <a:gd name="connsiteX4" fmla="*/ 1482958 w 1490911"/>
                <a:gd name="connsiteY4" fmla="*/ -241 h 14336"/>
                <a:gd name="connsiteX5" fmla="*/ 1490873 w 1490911"/>
                <a:gd name="connsiteY5" fmla="*/ 6036 h 14336"/>
                <a:gd name="connsiteX6" fmla="*/ 1484605 w 1490911"/>
                <a:gd name="connsiteY6" fmla="*/ 13952 h 14336"/>
                <a:gd name="connsiteX7" fmla="*/ 1482958 w 1490911"/>
                <a:gd name="connsiteY7" fmla="*/ 13952 h 1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0911" h="14336">
                  <a:moveTo>
                    <a:pt x="1482958" y="14047"/>
                  </a:moveTo>
                  <a:lnTo>
                    <a:pt x="7154" y="14047"/>
                  </a:lnTo>
                  <a:cubicBezTo>
                    <a:pt x="3211" y="14047"/>
                    <a:pt x="10" y="10846"/>
                    <a:pt x="10" y="6903"/>
                  </a:cubicBezTo>
                  <a:cubicBezTo>
                    <a:pt x="10" y="2960"/>
                    <a:pt x="3211" y="-241"/>
                    <a:pt x="7154" y="-241"/>
                  </a:cubicBezTo>
                  <a:lnTo>
                    <a:pt x="1482958" y="-241"/>
                  </a:lnTo>
                  <a:cubicBezTo>
                    <a:pt x="1486872" y="-698"/>
                    <a:pt x="1490425" y="2112"/>
                    <a:pt x="1490873" y="6036"/>
                  </a:cubicBezTo>
                  <a:cubicBezTo>
                    <a:pt x="1491330" y="9951"/>
                    <a:pt x="1488520" y="13494"/>
                    <a:pt x="1484605" y="13952"/>
                  </a:cubicBezTo>
                  <a:cubicBezTo>
                    <a:pt x="1484053" y="14018"/>
                    <a:pt x="1483501" y="14018"/>
                    <a:pt x="1482958" y="13952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4" name="Freeform: Shape 1063">
              <a:extLst>
                <a:ext uri="{FF2B5EF4-FFF2-40B4-BE49-F238E27FC236}">
                  <a16:creationId xmlns:a16="http://schemas.microsoft.com/office/drawing/2014/main" id="{E22E154C-44F3-4DDE-B283-9CB2EFA55CA5}"/>
                </a:ext>
              </a:extLst>
            </p:cNvPr>
            <p:cNvSpPr/>
            <p:nvPr/>
          </p:nvSpPr>
          <p:spPr>
            <a:xfrm>
              <a:off x="5328665" y="3700652"/>
              <a:ext cx="515874" cy="14287"/>
            </a:xfrm>
            <a:custGeom>
              <a:avLst/>
              <a:gdLst>
                <a:gd name="connsiteX0" fmla="*/ 283951 w 515874"/>
                <a:gd name="connsiteY0" fmla="*/ 13998 h 14287"/>
                <a:gd name="connsiteX1" fmla="*/ 7154 w 515874"/>
                <a:gd name="connsiteY1" fmla="*/ 13998 h 14287"/>
                <a:gd name="connsiteX2" fmla="*/ 10 w 515874"/>
                <a:gd name="connsiteY2" fmla="*/ 6854 h 14287"/>
                <a:gd name="connsiteX3" fmla="*/ 7154 w 515874"/>
                <a:gd name="connsiteY3" fmla="*/ -289 h 14287"/>
                <a:gd name="connsiteX4" fmla="*/ 508741 w 515874"/>
                <a:gd name="connsiteY4" fmla="*/ -289 h 14287"/>
                <a:gd name="connsiteX5" fmla="*/ 515884 w 515874"/>
                <a:gd name="connsiteY5" fmla="*/ 6854 h 14287"/>
                <a:gd name="connsiteX6" fmla="*/ 508741 w 515874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5874" h="14287">
                  <a:moveTo>
                    <a:pt x="283951" y="13998"/>
                  </a:moveTo>
                  <a:lnTo>
                    <a:pt x="7154" y="13998"/>
                  </a:ln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lnTo>
                    <a:pt x="508741" y="-289"/>
                  </a:lnTo>
                  <a:cubicBezTo>
                    <a:pt x="512684" y="-289"/>
                    <a:pt x="515884" y="2911"/>
                    <a:pt x="515884" y="6854"/>
                  </a:cubicBezTo>
                  <a:cubicBezTo>
                    <a:pt x="515884" y="10798"/>
                    <a:pt x="512684" y="13998"/>
                    <a:pt x="508741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94D53A0F-944A-4CE4-8552-2574AD8717EA}"/>
                </a:ext>
              </a:extLst>
            </p:cNvPr>
            <p:cNvSpPr/>
            <p:nvPr/>
          </p:nvSpPr>
          <p:spPr>
            <a:xfrm>
              <a:off x="3478243" y="3700652"/>
              <a:ext cx="1605629" cy="14287"/>
            </a:xfrm>
            <a:custGeom>
              <a:avLst/>
              <a:gdLst>
                <a:gd name="connsiteX0" fmla="*/ 939556 w 1605629"/>
                <a:gd name="connsiteY0" fmla="*/ 13998 h 14287"/>
                <a:gd name="connsiteX1" fmla="*/ 7154 w 1605629"/>
                <a:gd name="connsiteY1" fmla="*/ 13998 h 14287"/>
                <a:gd name="connsiteX2" fmla="*/ 10 w 1605629"/>
                <a:gd name="connsiteY2" fmla="*/ 6854 h 14287"/>
                <a:gd name="connsiteX3" fmla="*/ 7154 w 1605629"/>
                <a:gd name="connsiteY3" fmla="*/ -289 h 14287"/>
                <a:gd name="connsiteX4" fmla="*/ 1598496 w 1605629"/>
                <a:gd name="connsiteY4" fmla="*/ -289 h 14287"/>
                <a:gd name="connsiteX5" fmla="*/ 1605640 w 1605629"/>
                <a:gd name="connsiteY5" fmla="*/ 6854 h 14287"/>
                <a:gd name="connsiteX6" fmla="*/ 1598496 w 1605629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5629" h="14287">
                  <a:moveTo>
                    <a:pt x="939556" y="13998"/>
                  </a:moveTo>
                  <a:lnTo>
                    <a:pt x="7154" y="13998"/>
                  </a:ln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lnTo>
                    <a:pt x="1598496" y="-289"/>
                  </a:lnTo>
                  <a:cubicBezTo>
                    <a:pt x="1602439" y="-289"/>
                    <a:pt x="1605640" y="2911"/>
                    <a:pt x="1605640" y="6854"/>
                  </a:cubicBezTo>
                  <a:cubicBezTo>
                    <a:pt x="1605640" y="10798"/>
                    <a:pt x="1602439" y="13998"/>
                    <a:pt x="1598496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6" name="Freeform: Shape 1065">
              <a:extLst>
                <a:ext uri="{FF2B5EF4-FFF2-40B4-BE49-F238E27FC236}">
                  <a16:creationId xmlns:a16="http://schemas.microsoft.com/office/drawing/2014/main" id="{CD52DAB0-656D-47BE-8C96-5A9F8E645363}"/>
                </a:ext>
              </a:extLst>
            </p:cNvPr>
            <p:cNvSpPr/>
            <p:nvPr/>
          </p:nvSpPr>
          <p:spPr>
            <a:xfrm>
              <a:off x="2215990" y="3700652"/>
              <a:ext cx="1017841" cy="14287"/>
            </a:xfrm>
            <a:custGeom>
              <a:avLst/>
              <a:gdLst>
                <a:gd name="connsiteX0" fmla="*/ 553508 w 1017841"/>
                <a:gd name="connsiteY0" fmla="*/ 13998 h 14287"/>
                <a:gd name="connsiteX1" fmla="*/ 7154 w 1017841"/>
                <a:gd name="connsiteY1" fmla="*/ 13998 h 14287"/>
                <a:gd name="connsiteX2" fmla="*/ 10 w 1017841"/>
                <a:gd name="connsiteY2" fmla="*/ 6854 h 14287"/>
                <a:gd name="connsiteX3" fmla="*/ 7154 w 1017841"/>
                <a:gd name="connsiteY3" fmla="*/ -289 h 14287"/>
                <a:gd name="connsiteX4" fmla="*/ 1010708 w 1017841"/>
                <a:gd name="connsiteY4" fmla="*/ -289 h 14287"/>
                <a:gd name="connsiteX5" fmla="*/ 1017852 w 1017841"/>
                <a:gd name="connsiteY5" fmla="*/ 6854 h 14287"/>
                <a:gd name="connsiteX6" fmla="*/ 1010708 w 1017841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7841" h="14287">
                  <a:moveTo>
                    <a:pt x="553508" y="13998"/>
                  </a:moveTo>
                  <a:lnTo>
                    <a:pt x="7154" y="13998"/>
                  </a:lnTo>
                  <a:cubicBezTo>
                    <a:pt x="3209" y="13998"/>
                    <a:pt x="10" y="10798"/>
                    <a:pt x="10" y="6854"/>
                  </a:cubicBezTo>
                  <a:cubicBezTo>
                    <a:pt x="10" y="2911"/>
                    <a:pt x="3209" y="-289"/>
                    <a:pt x="7154" y="-289"/>
                  </a:cubicBezTo>
                  <a:lnTo>
                    <a:pt x="1010708" y="-289"/>
                  </a:lnTo>
                  <a:cubicBezTo>
                    <a:pt x="1014651" y="-289"/>
                    <a:pt x="1017852" y="2911"/>
                    <a:pt x="1017852" y="6854"/>
                  </a:cubicBezTo>
                  <a:cubicBezTo>
                    <a:pt x="1017852" y="10798"/>
                    <a:pt x="1014651" y="13998"/>
                    <a:pt x="1010708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7" name="Freeform: Shape 1066">
              <a:extLst>
                <a:ext uri="{FF2B5EF4-FFF2-40B4-BE49-F238E27FC236}">
                  <a16:creationId xmlns:a16="http://schemas.microsoft.com/office/drawing/2014/main" id="{534F6352-4C96-4282-96A8-53902D1B3739}"/>
                </a:ext>
              </a:extLst>
            </p:cNvPr>
            <p:cNvSpPr/>
            <p:nvPr/>
          </p:nvSpPr>
          <p:spPr>
            <a:xfrm>
              <a:off x="1347786" y="3700652"/>
              <a:ext cx="625697" cy="14287"/>
            </a:xfrm>
            <a:custGeom>
              <a:avLst/>
              <a:gdLst>
                <a:gd name="connsiteX0" fmla="*/ 312907 w 625697"/>
                <a:gd name="connsiteY0" fmla="*/ 13998 h 14287"/>
                <a:gd name="connsiteX1" fmla="*/ 7154 w 625697"/>
                <a:gd name="connsiteY1" fmla="*/ 13998 h 14287"/>
                <a:gd name="connsiteX2" fmla="*/ 10 w 625697"/>
                <a:gd name="connsiteY2" fmla="*/ 6854 h 14287"/>
                <a:gd name="connsiteX3" fmla="*/ 7154 w 625697"/>
                <a:gd name="connsiteY3" fmla="*/ -289 h 14287"/>
                <a:gd name="connsiteX4" fmla="*/ 618564 w 625697"/>
                <a:gd name="connsiteY4" fmla="*/ -289 h 14287"/>
                <a:gd name="connsiteX5" fmla="*/ 625708 w 625697"/>
                <a:gd name="connsiteY5" fmla="*/ 6854 h 14287"/>
                <a:gd name="connsiteX6" fmla="*/ 618564 w 625697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5697" h="14287">
                  <a:moveTo>
                    <a:pt x="312907" y="13998"/>
                  </a:moveTo>
                  <a:lnTo>
                    <a:pt x="7154" y="13998"/>
                  </a:lnTo>
                  <a:cubicBezTo>
                    <a:pt x="3209" y="13998"/>
                    <a:pt x="10" y="10798"/>
                    <a:pt x="10" y="6854"/>
                  </a:cubicBezTo>
                  <a:cubicBezTo>
                    <a:pt x="10" y="2911"/>
                    <a:pt x="3209" y="-289"/>
                    <a:pt x="7154" y="-289"/>
                  </a:cubicBezTo>
                  <a:lnTo>
                    <a:pt x="618564" y="-289"/>
                  </a:lnTo>
                  <a:cubicBezTo>
                    <a:pt x="622509" y="-289"/>
                    <a:pt x="625708" y="2911"/>
                    <a:pt x="625708" y="6854"/>
                  </a:cubicBezTo>
                  <a:cubicBezTo>
                    <a:pt x="625708" y="10798"/>
                    <a:pt x="622509" y="13998"/>
                    <a:pt x="618564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8" name="Freeform: Shape 1067">
              <a:extLst>
                <a:ext uri="{FF2B5EF4-FFF2-40B4-BE49-F238E27FC236}">
                  <a16:creationId xmlns:a16="http://schemas.microsoft.com/office/drawing/2014/main" id="{9E170C8F-1DE2-4D9B-9A0F-F7B9EAA9B407}"/>
                </a:ext>
              </a:extLst>
            </p:cNvPr>
            <p:cNvSpPr/>
            <p:nvPr/>
          </p:nvSpPr>
          <p:spPr>
            <a:xfrm>
              <a:off x="9986866" y="3823347"/>
              <a:ext cx="856011" cy="15227"/>
            </a:xfrm>
            <a:custGeom>
              <a:avLst/>
              <a:gdLst>
                <a:gd name="connsiteX0" fmla="*/ 848783 w 856011"/>
                <a:gd name="connsiteY0" fmla="*/ 14938 h 15227"/>
                <a:gd name="connsiteX1" fmla="*/ 7154 w 856011"/>
                <a:gd name="connsiteY1" fmla="*/ 14081 h 15227"/>
                <a:gd name="connsiteX2" fmla="*/ 10 w 856011"/>
                <a:gd name="connsiteY2" fmla="*/ 6937 h 15227"/>
                <a:gd name="connsiteX3" fmla="*/ 7154 w 856011"/>
                <a:gd name="connsiteY3" fmla="*/ -207 h 15227"/>
                <a:gd name="connsiteX4" fmla="*/ 848878 w 856011"/>
                <a:gd name="connsiteY4" fmla="*/ 650 h 15227"/>
                <a:gd name="connsiteX5" fmla="*/ 856022 w 856011"/>
                <a:gd name="connsiteY5" fmla="*/ 7794 h 15227"/>
                <a:gd name="connsiteX6" fmla="*/ 848783 w 856011"/>
                <a:gd name="connsiteY6" fmla="*/ 14938 h 15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6011" h="15227">
                  <a:moveTo>
                    <a:pt x="848783" y="14938"/>
                  </a:moveTo>
                  <a:cubicBezTo>
                    <a:pt x="542555" y="13605"/>
                    <a:pt x="238135" y="13795"/>
                    <a:pt x="7154" y="14081"/>
                  </a:cubicBezTo>
                  <a:cubicBezTo>
                    <a:pt x="3211" y="14081"/>
                    <a:pt x="10" y="10880"/>
                    <a:pt x="10" y="6937"/>
                  </a:cubicBezTo>
                  <a:cubicBezTo>
                    <a:pt x="10" y="2994"/>
                    <a:pt x="3211" y="-207"/>
                    <a:pt x="7154" y="-207"/>
                  </a:cubicBezTo>
                  <a:cubicBezTo>
                    <a:pt x="238231" y="-207"/>
                    <a:pt x="542745" y="-683"/>
                    <a:pt x="848878" y="650"/>
                  </a:cubicBezTo>
                  <a:cubicBezTo>
                    <a:pt x="852822" y="650"/>
                    <a:pt x="856022" y="3851"/>
                    <a:pt x="856022" y="7794"/>
                  </a:cubicBezTo>
                  <a:cubicBezTo>
                    <a:pt x="855965" y="11757"/>
                    <a:pt x="852745" y="14938"/>
                    <a:pt x="848783" y="1493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9" name="Freeform: Shape 1068">
              <a:extLst>
                <a:ext uri="{FF2B5EF4-FFF2-40B4-BE49-F238E27FC236}">
                  <a16:creationId xmlns:a16="http://schemas.microsoft.com/office/drawing/2014/main" id="{12179057-9217-4BCA-809D-6F2436BEB1D9}"/>
                </a:ext>
              </a:extLst>
            </p:cNvPr>
            <p:cNvSpPr/>
            <p:nvPr/>
          </p:nvSpPr>
          <p:spPr>
            <a:xfrm>
              <a:off x="8234743" y="3823239"/>
              <a:ext cx="1506987" cy="14287"/>
            </a:xfrm>
            <a:custGeom>
              <a:avLst/>
              <a:gdLst>
                <a:gd name="connsiteX0" fmla="*/ 1500674 w 1506987"/>
                <a:gd name="connsiteY0" fmla="*/ 13998 h 14287"/>
                <a:gd name="connsiteX1" fmla="*/ 7154 w 1506987"/>
                <a:gd name="connsiteY1" fmla="*/ 13998 h 14287"/>
                <a:gd name="connsiteX2" fmla="*/ 10 w 1506987"/>
                <a:gd name="connsiteY2" fmla="*/ 6854 h 14287"/>
                <a:gd name="connsiteX3" fmla="*/ 7154 w 1506987"/>
                <a:gd name="connsiteY3" fmla="*/ -289 h 14287"/>
                <a:gd name="connsiteX4" fmla="*/ 1500674 w 1506987"/>
                <a:gd name="connsiteY4" fmla="*/ -289 h 14287"/>
                <a:gd name="connsiteX5" fmla="*/ 1506951 w 1506987"/>
                <a:gd name="connsiteY5" fmla="*/ 7626 h 14287"/>
                <a:gd name="connsiteX6" fmla="*/ 1500674 w 1506987"/>
                <a:gd name="connsiteY6" fmla="*/ 13903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987" h="14287">
                  <a:moveTo>
                    <a:pt x="1500674" y="13998"/>
                  </a:moveTo>
                  <a:cubicBezTo>
                    <a:pt x="1056904" y="13998"/>
                    <a:pt x="582368" y="13998"/>
                    <a:pt x="7154" y="13998"/>
                  </a:cubicBez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cubicBezTo>
                    <a:pt x="582368" y="-289"/>
                    <a:pt x="1056904" y="-289"/>
                    <a:pt x="1500674" y="-289"/>
                  </a:cubicBezTo>
                  <a:cubicBezTo>
                    <a:pt x="1504589" y="168"/>
                    <a:pt x="1507399" y="3711"/>
                    <a:pt x="1506951" y="7626"/>
                  </a:cubicBezTo>
                  <a:cubicBezTo>
                    <a:pt x="1506560" y="10922"/>
                    <a:pt x="1503970" y="13522"/>
                    <a:pt x="1500674" y="13903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0" name="Freeform: Shape 1069">
              <a:extLst>
                <a:ext uri="{FF2B5EF4-FFF2-40B4-BE49-F238E27FC236}">
                  <a16:creationId xmlns:a16="http://schemas.microsoft.com/office/drawing/2014/main" id="{36C8C299-2DCF-4B6E-9380-61349216F0ED}"/>
                </a:ext>
              </a:extLst>
            </p:cNvPr>
            <p:cNvSpPr/>
            <p:nvPr/>
          </p:nvSpPr>
          <p:spPr>
            <a:xfrm>
              <a:off x="6918541" y="3823334"/>
              <a:ext cx="1078457" cy="14287"/>
            </a:xfrm>
            <a:custGeom>
              <a:avLst/>
              <a:gdLst>
                <a:gd name="connsiteX0" fmla="*/ 6334 w 1078457"/>
                <a:gd name="connsiteY0" fmla="*/ 13903 h 14287"/>
                <a:gd name="connsiteX1" fmla="*/ 57 w 1078457"/>
                <a:gd name="connsiteY1" fmla="*/ 5988 h 14287"/>
                <a:gd name="connsiteX2" fmla="*/ 6334 w 1078457"/>
                <a:gd name="connsiteY2" fmla="*/ -289 h 14287"/>
                <a:gd name="connsiteX3" fmla="*/ 1071324 w 1078457"/>
                <a:gd name="connsiteY3" fmla="*/ -289 h 14287"/>
                <a:gd name="connsiteX4" fmla="*/ 1078468 w 1078457"/>
                <a:gd name="connsiteY4" fmla="*/ 6854 h 14287"/>
                <a:gd name="connsiteX5" fmla="*/ 1071324 w 1078457"/>
                <a:gd name="connsiteY5" fmla="*/ 13998 h 14287"/>
                <a:gd name="connsiteX6" fmla="*/ 6334 w 1078457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8457" h="14287">
                  <a:moveTo>
                    <a:pt x="6334" y="13903"/>
                  </a:moveTo>
                  <a:cubicBezTo>
                    <a:pt x="2419" y="13446"/>
                    <a:pt x="-391" y="9902"/>
                    <a:pt x="57" y="5988"/>
                  </a:cubicBezTo>
                  <a:cubicBezTo>
                    <a:pt x="448" y="2692"/>
                    <a:pt x="3038" y="92"/>
                    <a:pt x="6334" y="-289"/>
                  </a:cubicBezTo>
                  <a:cubicBezTo>
                    <a:pt x="325422" y="-289"/>
                    <a:pt x="673751" y="-289"/>
                    <a:pt x="1071324" y="-289"/>
                  </a:cubicBezTo>
                  <a:cubicBezTo>
                    <a:pt x="1075268" y="-289"/>
                    <a:pt x="1078468" y="2911"/>
                    <a:pt x="1078468" y="6854"/>
                  </a:cubicBezTo>
                  <a:cubicBezTo>
                    <a:pt x="1078468" y="10798"/>
                    <a:pt x="1075268" y="13998"/>
                    <a:pt x="1071324" y="13998"/>
                  </a:cubicBezTo>
                  <a:cubicBezTo>
                    <a:pt x="673751" y="13998"/>
                    <a:pt x="325326" y="13998"/>
                    <a:pt x="6334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1" name="Freeform: Shape 1070">
              <a:extLst>
                <a:ext uri="{FF2B5EF4-FFF2-40B4-BE49-F238E27FC236}">
                  <a16:creationId xmlns:a16="http://schemas.microsoft.com/office/drawing/2014/main" id="{4786FC40-7913-4893-9F62-3BB738EA0812}"/>
                </a:ext>
              </a:extLst>
            </p:cNvPr>
            <p:cNvSpPr/>
            <p:nvPr/>
          </p:nvSpPr>
          <p:spPr>
            <a:xfrm>
              <a:off x="5784151" y="3823190"/>
              <a:ext cx="889502" cy="14336"/>
            </a:xfrm>
            <a:custGeom>
              <a:avLst/>
              <a:gdLst>
                <a:gd name="connsiteX0" fmla="*/ 881549 w 889502"/>
                <a:gd name="connsiteY0" fmla="*/ 14047 h 14336"/>
                <a:gd name="connsiteX1" fmla="*/ 7154 w 889502"/>
                <a:gd name="connsiteY1" fmla="*/ 14047 h 14336"/>
                <a:gd name="connsiteX2" fmla="*/ 10 w 889502"/>
                <a:gd name="connsiteY2" fmla="*/ 6903 h 14336"/>
                <a:gd name="connsiteX3" fmla="*/ 7154 w 889502"/>
                <a:gd name="connsiteY3" fmla="*/ -241 h 14336"/>
                <a:gd name="connsiteX4" fmla="*/ 881549 w 889502"/>
                <a:gd name="connsiteY4" fmla="*/ -241 h 14336"/>
                <a:gd name="connsiteX5" fmla="*/ 889464 w 889502"/>
                <a:gd name="connsiteY5" fmla="*/ 6036 h 14336"/>
                <a:gd name="connsiteX6" fmla="*/ 883197 w 889502"/>
                <a:gd name="connsiteY6" fmla="*/ 13952 h 14336"/>
                <a:gd name="connsiteX7" fmla="*/ 881549 w 889502"/>
                <a:gd name="connsiteY7" fmla="*/ 13952 h 1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9502" h="14336">
                  <a:moveTo>
                    <a:pt x="881549" y="14047"/>
                  </a:moveTo>
                  <a:cubicBezTo>
                    <a:pt x="625898" y="14047"/>
                    <a:pt x="348149" y="14047"/>
                    <a:pt x="7154" y="14047"/>
                  </a:cubicBezTo>
                  <a:cubicBezTo>
                    <a:pt x="3211" y="14047"/>
                    <a:pt x="10" y="10846"/>
                    <a:pt x="10" y="6903"/>
                  </a:cubicBezTo>
                  <a:cubicBezTo>
                    <a:pt x="10" y="2960"/>
                    <a:pt x="3211" y="-241"/>
                    <a:pt x="7154" y="-241"/>
                  </a:cubicBezTo>
                  <a:cubicBezTo>
                    <a:pt x="347959" y="-241"/>
                    <a:pt x="626279" y="-241"/>
                    <a:pt x="881549" y="-241"/>
                  </a:cubicBezTo>
                  <a:cubicBezTo>
                    <a:pt x="885464" y="-698"/>
                    <a:pt x="889016" y="2112"/>
                    <a:pt x="889464" y="6036"/>
                  </a:cubicBezTo>
                  <a:cubicBezTo>
                    <a:pt x="889922" y="9951"/>
                    <a:pt x="887111" y="13494"/>
                    <a:pt x="883197" y="13952"/>
                  </a:cubicBezTo>
                  <a:cubicBezTo>
                    <a:pt x="882644" y="14018"/>
                    <a:pt x="882092" y="14018"/>
                    <a:pt x="881549" y="13952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id="{A34AA663-985F-47F2-B1AF-5667B4690AAA}"/>
                </a:ext>
              </a:extLst>
            </p:cNvPr>
            <p:cNvSpPr/>
            <p:nvPr/>
          </p:nvSpPr>
          <p:spPr>
            <a:xfrm>
              <a:off x="4462805" y="3823111"/>
              <a:ext cx="1090935" cy="14795"/>
            </a:xfrm>
            <a:custGeom>
              <a:avLst/>
              <a:gdLst>
                <a:gd name="connsiteX0" fmla="*/ 6334 w 1090935"/>
                <a:gd name="connsiteY0" fmla="*/ 14506 h 14795"/>
                <a:gd name="connsiteX1" fmla="*/ 57 w 1090935"/>
                <a:gd name="connsiteY1" fmla="*/ 6591 h 14795"/>
                <a:gd name="connsiteX2" fmla="*/ 6334 w 1090935"/>
                <a:gd name="connsiteY2" fmla="*/ 314 h 14795"/>
                <a:gd name="connsiteX3" fmla="*/ 1083802 w 1090935"/>
                <a:gd name="connsiteY3" fmla="*/ -257 h 14795"/>
                <a:gd name="connsiteX4" fmla="*/ 1090946 w 1090935"/>
                <a:gd name="connsiteY4" fmla="*/ 6887 h 14795"/>
                <a:gd name="connsiteX5" fmla="*/ 1083802 w 1090935"/>
                <a:gd name="connsiteY5" fmla="*/ 14030 h 14795"/>
                <a:gd name="connsiteX6" fmla="*/ 6334 w 1090935"/>
                <a:gd name="connsiteY6" fmla="*/ 14506 h 14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35" h="14795">
                  <a:moveTo>
                    <a:pt x="6334" y="14506"/>
                  </a:moveTo>
                  <a:cubicBezTo>
                    <a:pt x="2419" y="14050"/>
                    <a:pt x="-391" y="10506"/>
                    <a:pt x="57" y="6591"/>
                  </a:cubicBezTo>
                  <a:cubicBezTo>
                    <a:pt x="448" y="3296"/>
                    <a:pt x="3038" y="695"/>
                    <a:pt x="6334" y="314"/>
                  </a:cubicBezTo>
                  <a:cubicBezTo>
                    <a:pt x="349710" y="-257"/>
                    <a:pt x="685466" y="-353"/>
                    <a:pt x="1083802" y="-257"/>
                  </a:cubicBezTo>
                  <a:cubicBezTo>
                    <a:pt x="1087745" y="-257"/>
                    <a:pt x="1090946" y="2943"/>
                    <a:pt x="1090946" y="6887"/>
                  </a:cubicBezTo>
                  <a:cubicBezTo>
                    <a:pt x="1090946" y="10830"/>
                    <a:pt x="1087745" y="14030"/>
                    <a:pt x="1083802" y="14030"/>
                  </a:cubicBezTo>
                  <a:cubicBezTo>
                    <a:pt x="685466" y="14030"/>
                    <a:pt x="349710" y="14030"/>
                    <a:pt x="6334" y="14506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3" name="Freeform: Shape 1072">
              <a:extLst>
                <a:ext uri="{FF2B5EF4-FFF2-40B4-BE49-F238E27FC236}">
                  <a16:creationId xmlns:a16="http://schemas.microsoft.com/office/drawing/2014/main" id="{415A39CE-49CD-418F-877E-829E1F2C71C3}"/>
                </a:ext>
              </a:extLst>
            </p:cNvPr>
            <p:cNvSpPr/>
            <p:nvPr/>
          </p:nvSpPr>
          <p:spPr>
            <a:xfrm>
              <a:off x="2750724" y="3823258"/>
              <a:ext cx="1473041" cy="15316"/>
            </a:xfrm>
            <a:custGeom>
              <a:avLst/>
              <a:gdLst>
                <a:gd name="connsiteX0" fmla="*/ 7154 w 1473041"/>
                <a:gd name="connsiteY0" fmla="*/ 15027 h 15316"/>
                <a:gd name="connsiteX1" fmla="*/ 10 w 1473041"/>
                <a:gd name="connsiteY1" fmla="*/ 7883 h 15316"/>
                <a:gd name="connsiteX2" fmla="*/ 7154 w 1473041"/>
                <a:gd name="connsiteY2" fmla="*/ 739 h 15316"/>
                <a:gd name="connsiteX3" fmla="*/ 1465908 w 1473041"/>
                <a:gd name="connsiteY3" fmla="*/ 168 h 15316"/>
                <a:gd name="connsiteX4" fmla="*/ 1473052 w 1473041"/>
                <a:gd name="connsiteY4" fmla="*/ 7311 h 15316"/>
                <a:gd name="connsiteX5" fmla="*/ 1465908 w 1473041"/>
                <a:gd name="connsiteY5" fmla="*/ 14455 h 15316"/>
                <a:gd name="connsiteX6" fmla="*/ 7249 w 1473041"/>
                <a:gd name="connsiteY6" fmla="*/ 15027 h 1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3041" h="15316">
                  <a:moveTo>
                    <a:pt x="7154" y="15027"/>
                  </a:moveTo>
                  <a:cubicBezTo>
                    <a:pt x="3211" y="15027"/>
                    <a:pt x="10" y="11826"/>
                    <a:pt x="10" y="7883"/>
                  </a:cubicBezTo>
                  <a:cubicBezTo>
                    <a:pt x="10" y="3940"/>
                    <a:pt x="3211" y="739"/>
                    <a:pt x="7154" y="739"/>
                  </a:cubicBezTo>
                  <a:cubicBezTo>
                    <a:pt x="452543" y="-404"/>
                    <a:pt x="929650" y="-594"/>
                    <a:pt x="1465908" y="168"/>
                  </a:cubicBezTo>
                  <a:cubicBezTo>
                    <a:pt x="1469851" y="168"/>
                    <a:pt x="1473052" y="3368"/>
                    <a:pt x="1473052" y="7311"/>
                  </a:cubicBezTo>
                  <a:cubicBezTo>
                    <a:pt x="1473052" y="11255"/>
                    <a:pt x="1469851" y="14455"/>
                    <a:pt x="1465908" y="14455"/>
                  </a:cubicBezTo>
                  <a:cubicBezTo>
                    <a:pt x="929650" y="13693"/>
                    <a:pt x="452543" y="13884"/>
                    <a:pt x="7249" y="15027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4" name="Freeform: Shape 1073">
              <a:extLst>
                <a:ext uri="{FF2B5EF4-FFF2-40B4-BE49-F238E27FC236}">
                  <a16:creationId xmlns:a16="http://schemas.microsoft.com/office/drawing/2014/main" id="{4319489E-9043-4C12-BE92-6D04EE6F0FC2}"/>
                </a:ext>
              </a:extLst>
            </p:cNvPr>
            <p:cNvSpPr/>
            <p:nvPr/>
          </p:nvSpPr>
          <p:spPr>
            <a:xfrm>
              <a:off x="1347501" y="3823358"/>
              <a:ext cx="1166717" cy="15216"/>
            </a:xfrm>
            <a:custGeom>
              <a:avLst/>
              <a:gdLst>
                <a:gd name="connsiteX0" fmla="*/ 1159679 w 1166717"/>
                <a:gd name="connsiteY0" fmla="*/ 14927 h 15216"/>
                <a:gd name="connsiteX1" fmla="*/ 7154 w 1166717"/>
                <a:gd name="connsiteY1" fmla="*/ 14927 h 15216"/>
                <a:gd name="connsiteX2" fmla="*/ 10 w 1166717"/>
                <a:gd name="connsiteY2" fmla="*/ 7783 h 15216"/>
                <a:gd name="connsiteX3" fmla="*/ 7059 w 1166717"/>
                <a:gd name="connsiteY3" fmla="*/ 639 h 15216"/>
                <a:gd name="connsiteX4" fmla="*/ 1159584 w 1166717"/>
                <a:gd name="connsiteY4" fmla="*/ 639 h 15216"/>
                <a:gd name="connsiteX5" fmla="*/ 1166728 w 1166717"/>
                <a:gd name="connsiteY5" fmla="*/ 7783 h 15216"/>
                <a:gd name="connsiteX6" fmla="*/ 1159584 w 1166717"/>
                <a:gd name="connsiteY6" fmla="*/ 14927 h 1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6717" h="15216">
                  <a:moveTo>
                    <a:pt x="1159679" y="14927"/>
                  </a:moveTo>
                  <a:cubicBezTo>
                    <a:pt x="777631" y="13689"/>
                    <a:pt x="389964" y="13689"/>
                    <a:pt x="7154" y="14927"/>
                  </a:cubicBezTo>
                  <a:cubicBezTo>
                    <a:pt x="3209" y="14927"/>
                    <a:pt x="10" y="11726"/>
                    <a:pt x="10" y="7783"/>
                  </a:cubicBezTo>
                  <a:cubicBezTo>
                    <a:pt x="10" y="3878"/>
                    <a:pt x="3151" y="687"/>
                    <a:pt x="7059" y="639"/>
                  </a:cubicBezTo>
                  <a:cubicBezTo>
                    <a:pt x="389678" y="-599"/>
                    <a:pt x="777346" y="-599"/>
                    <a:pt x="1159584" y="639"/>
                  </a:cubicBezTo>
                  <a:cubicBezTo>
                    <a:pt x="1163527" y="639"/>
                    <a:pt x="1166728" y="3840"/>
                    <a:pt x="1166728" y="7783"/>
                  </a:cubicBezTo>
                  <a:cubicBezTo>
                    <a:pt x="1166728" y="11726"/>
                    <a:pt x="1163527" y="14927"/>
                    <a:pt x="1159584" y="14927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5" name="Freeform: Shape 1074">
              <a:extLst>
                <a:ext uri="{FF2B5EF4-FFF2-40B4-BE49-F238E27FC236}">
                  <a16:creationId xmlns:a16="http://schemas.microsoft.com/office/drawing/2014/main" id="{C2DB6770-8818-4AEB-8AC1-73EED704C330}"/>
                </a:ext>
              </a:extLst>
            </p:cNvPr>
            <p:cNvSpPr/>
            <p:nvPr/>
          </p:nvSpPr>
          <p:spPr>
            <a:xfrm>
              <a:off x="9005791" y="3948016"/>
              <a:ext cx="1836991" cy="14287"/>
            </a:xfrm>
            <a:custGeom>
              <a:avLst/>
              <a:gdLst>
                <a:gd name="connsiteX0" fmla="*/ 596371 w 1836991"/>
                <a:gd name="connsiteY0" fmla="*/ 13998 h 14287"/>
                <a:gd name="connsiteX1" fmla="*/ 7154 w 1836991"/>
                <a:gd name="connsiteY1" fmla="*/ 13998 h 14287"/>
                <a:gd name="connsiteX2" fmla="*/ 10 w 1836991"/>
                <a:gd name="connsiteY2" fmla="*/ 6854 h 14287"/>
                <a:gd name="connsiteX3" fmla="*/ 7154 w 1836991"/>
                <a:gd name="connsiteY3" fmla="*/ -289 h 14287"/>
                <a:gd name="connsiteX4" fmla="*/ 1829859 w 1836991"/>
                <a:gd name="connsiteY4" fmla="*/ -289 h 14287"/>
                <a:gd name="connsiteX5" fmla="*/ 1837002 w 1836991"/>
                <a:gd name="connsiteY5" fmla="*/ 6854 h 14287"/>
                <a:gd name="connsiteX6" fmla="*/ 1829859 w 1836991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6991" h="14287">
                  <a:moveTo>
                    <a:pt x="596371" y="13998"/>
                  </a:moveTo>
                  <a:lnTo>
                    <a:pt x="7154" y="13998"/>
                  </a:lnTo>
                  <a:cubicBezTo>
                    <a:pt x="3211" y="13998"/>
                    <a:pt x="10" y="10797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lnTo>
                    <a:pt x="1829859" y="-289"/>
                  </a:lnTo>
                  <a:cubicBezTo>
                    <a:pt x="1833802" y="-289"/>
                    <a:pt x="1837002" y="2911"/>
                    <a:pt x="1837002" y="6854"/>
                  </a:cubicBezTo>
                  <a:cubicBezTo>
                    <a:pt x="1837002" y="10797"/>
                    <a:pt x="1833802" y="13998"/>
                    <a:pt x="1829859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6" name="Freeform: Shape 1075">
              <a:extLst>
                <a:ext uri="{FF2B5EF4-FFF2-40B4-BE49-F238E27FC236}">
                  <a16:creationId xmlns:a16="http://schemas.microsoft.com/office/drawing/2014/main" id="{A85AA6D0-265F-4C89-884A-13081C225543}"/>
                </a:ext>
              </a:extLst>
            </p:cNvPr>
            <p:cNvSpPr/>
            <p:nvPr/>
          </p:nvSpPr>
          <p:spPr>
            <a:xfrm>
              <a:off x="7779543" y="3948016"/>
              <a:ext cx="984885" cy="14287"/>
            </a:xfrm>
            <a:custGeom>
              <a:avLst/>
              <a:gdLst>
                <a:gd name="connsiteX0" fmla="*/ 331004 w 984885"/>
                <a:gd name="connsiteY0" fmla="*/ 13998 h 14287"/>
                <a:gd name="connsiteX1" fmla="*/ 7154 w 984885"/>
                <a:gd name="connsiteY1" fmla="*/ 13998 h 14287"/>
                <a:gd name="connsiteX2" fmla="*/ 10 w 984885"/>
                <a:gd name="connsiteY2" fmla="*/ 6854 h 14287"/>
                <a:gd name="connsiteX3" fmla="*/ 7154 w 984885"/>
                <a:gd name="connsiteY3" fmla="*/ -289 h 14287"/>
                <a:gd name="connsiteX4" fmla="*/ 977752 w 984885"/>
                <a:gd name="connsiteY4" fmla="*/ -289 h 14287"/>
                <a:gd name="connsiteX5" fmla="*/ 984896 w 984885"/>
                <a:gd name="connsiteY5" fmla="*/ 6854 h 14287"/>
                <a:gd name="connsiteX6" fmla="*/ 977752 w 984885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4885" h="14287">
                  <a:moveTo>
                    <a:pt x="331004" y="13998"/>
                  </a:moveTo>
                  <a:lnTo>
                    <a:pt x="7154" y="13998"/>
                  </a:lnTo>
                  <a:cubicBezTo>
                    <a:pt x="3211" y="13998"/>
                    <a:pt x="10" y="10797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lnTo>
                    <a:pt x="977752" y="-289"/>
                  </a:lnTo>
                  <a:cubicBezTo>
                    <a:pt x="981695" y="-289"/>
                    <a:pt x="984896" y="2911"/>
                    <a:pt x="984896" y="6854"/>
                  </a:cubicBezTo>
                  <a:cubicBezTo>
                    <a:pt x="984896" y="10797"/>
                    <a:pt x="981695" y="13998"/>
                    <a:pt x="977752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7" name="Freeform: Shape 1076">
              <a:extLst>
                <a:ext uri="{FF2B5EF4-FFF2-40B4-BE49-F238E27FC236}">
                  <a16:creationId xmlns:a16="http://schemas.microsoft.com/office/drawing/2014/main" id="{0F8C1FAB-7D4B-4578-9FBE-A89AF146D508}"/>
                </a:ext>
              </a:extLst>
            </p:cNvPr>
            <p:cNvSpPr/>
            <p:nvPr/>
          </p:nvSpPr>
          <p:spPr>
            <a:xfrm>
              <a:off x="6433279" y="3948016"/>
              <a:ext cx="1115948" cy="14287"/>
            </a:xfrm>
            <a:custGeom>
              <a:avLst/>
              <a:gdLst>
                <a:gd name="connsiteX0" fmla="*/ 706670 w 1115948"/>
                <a:gd name="connsiteY0" fmla="*/ 13998 h 14287"/>
                <a:gd name="connsiteX1" fmla="*/ 7154 w 1115948"/>
                <a:gd name="connsiteY1" fmla="*/ 13998 h 14287"/>
                <a:gd name="connsiteX2" fmla="*/ 10 w 1115948"/>
                <a:gd name="connsiteY2" fmla="*/ 6854 h 14287"/>
                <a:gd name="connsiteX3" fmla="*/ 7154 w 1115948"/>
                <a:gd name="connsiteY3" fmla="*/ -289 h 14287"/>
                <a:gd name="connsiteX4" fmla="*/ 1108815 w 1115948"/>
                <a:gd name="connsiteY4" fmla="*/ -289 h 14287"/>
                <a:gd name="connsiteX5" fmla="*/ 1115959 w 1115948"/>
                <a:gd name="connsiteY5" fmla="*/ 6854 h 14287"/>
                <a:gd name="connsiteX6" fmla="*/ 1108815 w 1115948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5948" h="14287">
                  <a:moveTo>
                    <a:pt x="706670" y="13998"/>
                  </a:moveTo>
                  <a:lnTo>
                    <a:pt x="7154" y="13998"/>
                  </a:lnTo>
                  <a:cubicBezTo>
                    <a:pt x="3211" y="13998"/>
                    <a:pt x="10" y="10797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lnTo>
                    <a:pt x="1108815" y="-289"/>
                  </a:lnTo>
                  <a:cubicBezTo>
                    <a:pt x="1112759" y="-289"/>
                    <a:pt x="1115959" y="2911"/>
                    <a:pt x="1115959" y="6854"/>
                  </a:cubicBezTo>
                  <a:cubicBezTo>
                    <a:pt x="1115959" y="10797"/>
                    <a:pt x="1112759" y="13998"/>
                    <a:pt x="1108815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8" name="Freeform: Shape 1077">
              <a:extLst>
                <a:ext uri="{FF2B5EF4-FFF2-40B4-BE49-F238E27FC236}">
                  <a16:creationId xmlns:a16="http://schemas.microsoft.com/office/drawing/2014/main" id="{8983CF3A-18F8-46A6-9674-5D0680AF5C4A}"/>
                </a:ext>
              </a:extLst>
            </p:cNvPr>
            <p:cNvSpPr/>
            <p:nvPr/>
          </p:nvSpPr>
          <p:spPr>
            <a:xfrm>
              <a:off x="5151595" y="3948016"/>
              <a:ext cx="1020413" cy="14287"/>
            </a:xfrm>
            <a:custGeom>
              <a:avLst/>
              <a:gdLst>
                <a:gd name="connsiteX0" fmla="*/ 560557 w 1020413"/>
                <a:gd name="connsiteY0" fmla="*/ 13998 h 14287"/>
                <a:gd name="connsiteX1" fmla="*/ 7154 w 1020413"/>
                <a:gd name="connsiteY1" fmla="*/ 13998 h 14287"/>
                <a:gd name="connsiteX2" fmla="*/ 10 w 1020413"/>
                <a:gd name="connsiteY2" fmla="*/ 6854 h 14287"/>
                <a:gd name="connsiteX3" fmla="*/ 7154 w 1020413"/>
                <a:gd name="connsiteY3" fmla="*/ -289 h 14287"/>
                <a:gd name="connsiteX4" fmla="*/ 1013280 w 1020413"/>
                <a:gd name="connsiteY4" fmla="*/ -289 h 14287"/>
                <a:gd name="connsiteX5" fmla="*/ 1020424 w 1020413"/>
                <a:gd name="connsiteY5" fmla="*/ 6854 h 14287"/>
                <a:gd name="connsiteX6" fmla="*/ 1013280 w 1020413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0413" h="14287">
                  <a:moveTo>
                    <a:pt x="560557" y="13998"/>
                  </a:moveTo>
                  <a:lnTo>
                    <a:pt x="7154" y="13998"/>
                  </a:lnTo>
                  <a:cubicBezTo>
                    <a:pt x="3211" y="13998"/>
                    <a:pt x="10" y="10797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lnTo>
                    <a:pt x="1013280" y="-289"/>
                  </a:lnTo>
                  <a:cubicBezTo>
                    <a:pt x="1017223" y="-289"/>
                    <a:pt x="1020424" y="2911"/>
                    <a:pt x="1020424" y="6854"/>
                  </a:cubicBezTo>
                  <a:cubicBezTo>
                    <a:pt x="1020424" y="10797"/>
                    <a:pt x="1017223" y="13998"/>
                    <a:pt x="1013280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9" name="Freeform: Shape 1078">
              <a:extLst>
                <a:ext uri="{FF2B5EF4-FFF2-40B4-BE49-F238E27FC236}">
                  <a16:creationId xmlns:a16="http://schemas.microsoft.com/office/drawing/2014/main" id="{373C70DF-4262-46B4-AAE4-F6C5DC7ED9A9}"/>
                </a:ext>
              </a:extLst>
            </p:cNvPr>
            <p:cNvSpPr/>
            <p:nvPr/>
          </p:nvSpPr>
          <p:spPr>
            <a:xfrm>
              <a:off x="3626680" y="3948062"/>
              <a:ext cx="1287706" cy="14292"/>
            </a:xfrm>
            <a:custGeom>
              <a:avLst/>
              <a:gdLst>
                <a:gd name="connsiteX0" fmla="*/ 728922 w 1287706"/>
                <a:gd name="connsiteY0" fmla="*/ 13953 h 14292"/>
                <a:gd name="connsiteX1" fmla="*/ 7974 w 1287706"/>
                <a:gd name="connsiteY1" fmla="*/ 13953 h 14292"/>
                <a:gd name="connsiteX2" fmla="*/ 59 w 1287706"/>
                <a:gd name="connsiteY2" fmla="*/ 7676 h 14292"/>
                <a:gd name="connsiteX3" fmla="*/ 6326 w 1287706"/>
                <a:gd name="connsiteY3" fmla="*/ -239 h 14292"/>
                <a:gd name="connsiteX4" fmla="*/ 7974 w 1287706"/>
                <a:gd name="connsiteY4" fmla="*/ -239 h 14292"/>
                <a:gd name="connsiteX5" fmla="*/ 1279752 w 1287706"/>
                <a:gd name="connsiteY5" fmla="*/ -239 h 14292"/>
                <a:gd name="connsiteX6" fmla="*/ 1287668 w 1287706"/>
                <a:gd name="connsiteY6" fmla="*/ 6037 h 14292"/>
                <a:gd name="connsiteX7" fmla="*/ 1281400 w 1287706"/>
                <a:gd name="connsiteY7" fmla="*/ 13953 h 14292"/>
                <a:gd name="connsiteX8" fmla="*/ 1279752 w 1287706"/>
                <a:gd name="connsiteY8" fmla="*/ 13953 h 1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7706" h="14292">
                  <a:moveTo>
                    <a:pt x="728922" y="13953"/>
                  </a:moveTo>
                  <a:lnTo>
                    <a:pt x="7974" y="13953"/>
                  </a:lnTo>
                  <a:cubicBezTo>
                    <a:pt x="4060" y="14410"/>
                    <a:pt x="507" y="11600"/>
                    <a:pt x="59" y="7676"/>
                  </a:cubicBezTo>
                  <a:cubicBezTo>
                    <a:pt x="-398" y="3761"/>
                    <a:pt x="2412" y="218"/>
                    <a:pt x="6326" y="-239"/>
                  </a:cubicBezTo>
                  <a:cubicBezTo>
                    <a:pt x="6879" y="-306"/>
                    <a:pt x="7431" y="-306"/>
                    <a:pt x="7974" y="-239"/>
                  </a:cubicBezTo>
                  <a:lnTo>
                    <a:pt x="1279752" y="-239"/>
                  </a:lnTo>
                  <a:cubicBezTo>
                    <a:pt x="1283667" y="-697"/>
                    <a:pt x="1287220" y="2113"/>
                    <a:pt x="1287668" y="6037"/>
                  </a:cubicBezTo>
                  <a:cubicBezTo>
                    <a:pt x="1288125" y="9952"/>
                    <a:pt x="1285315" y="13496"/>
                    <a:pt x="1281400" y="13953"/>
                  </a:cubicBezTo>
                  <a:cubicBezTo>
                    <a:pt x="1280848" y="14020"/>
                    <a:pt x="1280295" y="14020"/>
                    <a:pt x="1279752" y="13953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0" name="Freeform: Shape 1079">
              <a:extLst>
                <a:ext uri="{FF2B5EF4-FFF2-40B4-BE49-F238E27FC236}">
                  <a16:creationId xmlns:a16="http://schemas.microsoft.com/office/drawing/2014/main" id="{5B9FB8D5-E0C2-43AB-A3E4-7FC9924E6E48}"/>
                </a:ext>
              </a:extLst>
            </p:cNvPr>
            <p:cNvSpPr/>
            <p:nvPr/>
          </p:nvSpPr>
          <p:spPr>
            <a:xfrm>
              <a:off x="1981294" y="3947968"/>
              <a:ext cx="1409091" cy="14336"/>
            </a:xfrm>
            <a:custGeom>
              <a:avLst/>
              <a:gdLst>
                <a:gd name="connsiteX0" fmla="*/ 794109 w 1409091"/>
                <a:gd name="connsiteY0" fmla="*/ 14047 h 14336"/>
                <a:gd name="connsiteX1" fmla="*/ 7154 w 1409091"/>
                <a:gd name="connsiteY1" fmla="*/ 14047 h 14336"/>
                <a:gd name="connsiteX2" fmla="*/ 10 w 1409091"/>
                <a:gd name="connsiteY2" fmla="*/ 6903 h 14336"/>
                <a:gd name="connsiteX3" fmla="*/ 7154 w 1409091"/>
                <a:gd name="connsiteY3" fmla="*/ -241 h 14336"/>
                <a:gd name="connsiteX4" fmla="*/ 1401138 w 1409091"/>
                <a:gd name="connsiteY4" fmla="*/ -241 h 14336"/>
                <a:gd name="connsiteX5" fmla="*/ 1409053 w 1409091"/>
                <a:gd name="connsiteY5" fmla="*/ 6036 h 14336"/>
                <a:gd name="connsiteX6" fmla="*/ 1402786 w 1409091"/>
                <a:gd name="connsiteY6" fmla="*/ 13952 h 14336"/>
                <a:gd name="connsiteX7" fmla="*/ 1401138 w 1409091"/>
                <a:gd name="connsiteY7" fmla="*/ 13952 h 1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09091" h="14336">
                  <a:moveTo>
                    <a:pt x="794109" y="14047"/>
                  </a:moveTo>
                  <a:lnTo>
                    <a:pt x="7154" y="14047"/>
                  </a:lnTo>
                  <a:cubicBezTo>
                    <a:pt x="3209" y="14047"/>
                    <a:pt x="10" y="10846"/>
                    <a:pt x="10" y="6903"/>
                  </a:cubicBezTo>
                  <a:cubicBezTo>
                    <a:pt x="10" y="2960"/>
                    <a:pt x="3209" y="-241"/>
                    <a:pt x="7154" y="-241"/>
                  </a:cubicBezTo>
                  <a:lnTo>
                    <a:pt x="1401138" y="-241"/>
                  </a:lnTo>
                  <a:cubicBezTo>
                    <a:pt x="1405053" y="-698"/>
                    <a:pt x="1408605" y="2112"/>
                    <a:pt x="1409053" y="6036"/>
                  </a:cubicBezTo>
                  <a:cubicBezTo>
                    <a:pt x="1409510" y="9951"/>
                    <a:pt x="1406700" y="13494"/>
                    <a:pt x="1402786" y="13952"/>
                  </a:cubicBezTo>
                  <a:cubicBezTo>
                    <a:pt x="1402233" y="14018"/>
                    <a:pt x="1401681" y="14018"/>
                    <a:pt x="1401138" y="13952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1" name="Freeform: Shape 1080">
              <a:extLst>
                <a:ext uri="{FF2B5EF4-FFF2-40B4-BE49-F238E27FC236}">
                  <a16:creationId xmlns:a16="http://schemas.microsoft.com/office/drawing/2014/main" id="{9B7E37F4-32D8-4F6F-ACED-FDFE015AAF0D}"/>
                </a:ext>
              </a:extLst>
            </p:cNvPr>
            <p:cNvSpPr/>
            <p:nvPr/>
          </p:nvSpPr>
          <p:spPr>
            <a:xfrm>
              <a:off x="1347786" y="3948016"/>
              <a:ext cx="404812" cy="14287"/>
            </a:xfrm>
            <a:custGeom>
              <a:avLst/>
              <a:gdLst>
                <a:gd name="connsiteX0" fmla="*/ 201559 w 404812"/>
                <a:gd name="connsiteY0" fmla="*/ 13998 h 14287"/>
                <a:gd name="connsiteX1" fmla="*/ 7154 w 404812"/>
                <a:gd name="connsiteY1" fmla="*/ 13998 h 14287"/>
                <a:gd name="connsiteX2" fmla="*/ 10 w 404812"/>
                <a:gd name="connsiteY2" fmla="*/ 6854 h 14287"/>
                <a:gd name="connsiteX3" fmla="*/ 7154 w 404812"/>
                <a:gd name="connsiteY3" fmla="*/ -289 h 14287"/>
                <a:gd name="connsiteX4" fmla="*/ 397679 w 404812"/>
                <a:gd name="connsiteY4" fmla="*/ -289 h 14287"/>
                <a:gd name="connsiteX5" fmla="*/ 404823 w 404812"/>
                <a:gd name="connsiteY5" fmla="*/ 6854 h 14287"/>
                <a:gd name="connsiteX6" fmla="*/ 397679 w 404812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812" h="14287">
                  <a:moveTo>
                    <a:pt x="201559" y="13998"/>
                  </a:moveTo>
                  <a:lnTo>
                    <a:pt x="7154" y="13998"/>
                  </a:lnTo>
                  <a:cubicBezTo>
                    <a:pt x="3209" y="13998"/>
                    <a:pt x="10" y="10797"/>
                    <a:pt x="10" y="6854"/>
                  </a:cubicBezTo>
                  <a:cubicBezTo>
                    <a:pt x="10" y="2911"/>
                    <a:pt x="3209" y="-289"/>
                    <a:pt x="7154" y="-289"/>
                  </a:cubicBezTo>
                  <a:lnTo>
                    <a:pt x="397679" y="-289"/>
                  </a:lnTo>
                  <a:cubicBezTo>
                    <a:pt x="401624" y="-289"/>
                    <a:pt x="404823" y="2911"/>
                    <a:pt x="404823" y="6854"/>
                  </a:cubicBezTo>
                  <a:cubicBezTo>
                    <a:pt x="404823" y="10797"/>
                    <a:pt x="401624" y="13998"/>
                    <a:pt x="397679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id="{1A5CFA5B-9BEB-47A5-9BF4-66D3B16299C6}"/>
                </a:ext>
              </a:extLst>
            </p:cNvPr>
            <p:cNvSpPr/>
            <p:nvPr/>
          </p:nvSpPr>
          <p:spPr>
            <a:xfrm>
              <a:off x="9696258" y="4070793"/>
              <a:ext cx="1146524" cy="15049"/>
            </a:xfrm>
            <a:custGeom>
              <a:avLst/>
              <a:gdLst>
                <a:gd name="connsiteX0" fmla="*/ 1139391 w 1146524"/>
                <a:gd name="connsiteY0" fmla="*/ 14760 h 15049"/>
                <a:gd name="connsiteX1" fmla="*/ 7154 w 1146524"/>
                <a:gd name="connsiteY1" fmla="*/ 13998 h 15049"/>
                <a:gd name="connsiteX2" fmla="*/ 10 w 1146524"/>
                <a:gd name="connsiteY2" fmla="*/ 6854 h 15049"/>
                <a:gd name="connsiteX3" fmla="*/ 7154 w 1146524"/>
                <a:gd name="connsiteY3" fmla="*/ -289 h 15049"/>
                <a:gd name="connsiteX4" fmla="*/ 1139391 w 1146524"/>
                <a:gd name="connsiteY4" fmla="*/ 472 h 15049"/>
                <a:gd name="connsiteX5" fmla="*/ 1146535 w 1146524"/>
                <a:gd name="connsiteY5" fmla="*/ 7616 h 15049"/>
                <a:gd name="connsiteX6" fmla="*/ 1139391 w 1146524"/>
                <a:gd name="connsiteY6" fmla="*/ 14760 h 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6524" h="15049">
                  <a:moveTo>
                    <a:pt x="1139391" y="14760"/>
                  </a:moveTo>
                  <a:cubicBezTo>
                    <a:pt x="812112" y="13712"/>
                    <a:pt x="463116" y="13522"/>
                    <a:pt x="7154" y="13998"/>
                  </a:cubicBez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cubicBezTo>
                    <a:pt x="462926" y="-289"/>
                    <a:pt x="812112" y="-289"/>
                    <a:pt x="1139391" y="472"/>
                  </a:cubicBezTo>
                  <a:cubicBezTo>
                    <a:pt x="1143335" y="472"/>
                    <a:pt x="1146535" y="3673"/>
                    <a:pt x="1146535" y="7616"/>
                  </a:cubicBezTo>
                  <a:cubicBezTo>
                    <a:pt x="1146535" y="11560"/>
                    <a:pt x="1143335" y="14760"/>
                    <a:pt x="1139391" y="14760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id="{6FD347A0-2E6A-4E58-96E7-7B6EA98E3176}"/>
                </a:ext>
              </a:extLst>
            </p:cNvPr>
            <p:cNvSpPr/>
            <p:nvPr/>
          </p:nvSpPr>
          <p:spPr>
            <a:xfrm>
              <a:off x="8241154" y="4070744"/>
              <a:ext cx="1217170" cy="14337"/>
            </a:xfrm>
            <a:custGeom>
              <a:avLst/>
              <a:gdLst>
                <a:gd name="connsiteX0" fmla="*/ 1210037 w 1217170"/>
                <a:gd name="connsiteY0" fmla="*/ 13953 h 14337"/>
                <a:gd name="connsiteX1" fmla="*/ 7982 w 1217170"/>
                <a:gd name="connsiteY1" fmla="*/ 13953 h 14337"/>
                <a:gd name="connsiteX2" fmla="*/ 57 w 1217170"/>
                <a:gd name="connsiteY2" fmla="*/ 7676 h 14337"/>
                <a:gd name="connsiteX3" fmla="*/ 6334 w 1217170"/>
                <a:gd name="connsiteY3" fmla="*/ -239 h 14337"/>
                <a:gd name="connsiteX4" fmla="*/ 7982 w 1217170"/>
                <a:gd name="connsiteY4" fmla="*/ -239 h 14337"/>
                <a:gd name="connsiteX5" fmla="*/ 1210037 w 1217170"/>
                <a:gd name="connsiteY5" fmla="*/ -239 h 14337"/>
                <a:gd name="connsiteX6" fmla="*/ 1217181 w 1217170"/>
                <a:gd name="connsiteY6" fmla="*/ 6904 h 14337"/>
                <a:gd name="connsiteX7" fmla="*/ 1210037 w 1217170"/>
                <a:gd name="connsiteY7" fmla="*/ 14048 h 1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7170" h="14337">
                  <a:moveTo>
                    <a:pt x="1210037" y="13953"/>
                  </a:moveTo>
                  <a:cubicBezTo>
                    <a:pt x="804653" y="13953"/>
                    <a:pt x="392697" y="13953"/>
                    <a:pt x="7982" y="13953"/>
                  </a:cubicBezTo>
                  <a:cubicBezTo>
                    <a:pt x="4067" y="14410"/>
                    <a:pt x="514" y="11600"/>
                    <a:pt x="57" y="7676"/>
                  </a:cubicBezTo>
                  <a:cubicBezTo>
                    <a:pt x="-391" y="3761"/>
                    <a:pt x="2419" y="218"/>
                    <a:pt x="6334" y="-239"/>
                  </a:cubicBezTo>
                  <a:cubicBezTo>
                    <a:pt x="6877" y="-306"/>
                    <a:pt x="7439" y="-306"/>
                    <a:pt x="7982" y="-239"/>
                  </a:cubicBezTo>
                  <a:cubicBezTo>
                    <a:pt x="392697" y="-239"/>
                    <a:pt x="804653" y="-239"/>
                    <a:pt x="1210037" y="-239"/>
                  </a:cubicBezTo>
                  <a:cubicBezTo>
                    <a:pt x="1213980" y="-239"/>
                    <a:pt x="1217181" y="2961"/>
                    <a:pt x="1217181" y="6904"/>
                  </a:cubicBezTo>
                  <a:cubicBezTo>
                    <a:pt x="1217181" y="10848"/>
                    <a:pt x="1213980" y="14048"/>
                    <a:pt x="1210037" y="1404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id="{4124C74E-D3E9-441F-84BC-3214F1D3A168}"/>
                </a:ext>
              </a:extLst>
            </p:cNvPr>
            <p:cNvSpPr/>
            <p:nvPr/>
          </p:nvSpPr>
          <p:spPr>
            <a:xfrm>
              <a:off x="7173218" y="4070553"/>
              <a:ext cx="830580" cy="14291"/>
            </a:xfrm>
            <a:custGeom>
              <a:avLst/>
              <a:gdLst>
                <a:gd name="connsiteX0" fmla="*/ 7974 w 830580"/>
                <a:gd name="connsiteY0" fmla="*/ 13953 h 14291"/>
                <a:gd name="connsiteX1" fmla="*/ 59 w 830580"/>
                <a:gd name="connsiteY1" fmla="*/ 7676 h 14291"/>
                <a:gd name="connsiteX2" fmla="*/ 6327 w 830580"/>
                <a:gd name="connsiteY2" fmla="*/ -239 h 14291"/>
                <a:gd name="connsiteX3" fmla="*/ 7974 w 830580"/>
                <a:gd name="connsiteY3" fmla="*/ -239 h 14291"/>
                <a:gd name="connsiteX4" fmla="*/ 824267 w 830580"/>
                <a:gd name="connsiteY4" fmla="*/ -239 h 14291"/>
                <a:gd name="connsiteX5" fmla="*/ 830544 w 830580"/>
                <a:gd name="connsiteY5" fmla="*/ 7676 h 14291"/>
                <a:gd name="connsiteX6" fmla="*/ 824267 w 830580"/>
                <a:gd name="connsiteY6" fmla="*/ 13953 h 14291"/>
                <a:gd name="connsiteX7" fmla="*/ 7974 w 830580"/>
                <a:gd name="connsiteY7" fmla="*/ 13953 h 1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0580" h="14291">
                  <a:moveTo>
                    <a:pt x="7974" y="13953"/>
                  </a:moveTo>
                  <a:cubicBezTo>
                    <a:pt x="4059" y="14410"/>
                    <a:pt x="507" y="11600"/>
                    <a:pt x="59" y="7676"/>
                  </a:cubicBezTo>
                  <a:cubicBezTo>
                    <a:pt x="-398" y="3761"/>
                    <a:pt x="2412" y="218"/>
                    <a:pt x="6327" y="-239"/>
                  </a:cubicBezTo>
                  <a:cubicBezTo>
                    <a:pt x="6879" y="-306"/>
                    <a:pt x="7431" y="-306"/>
                    <a:pt x="7974" y="-239"/>
                  </a:cubicBezTo>
                  <a:cubicBezTo>
                    <a:pt x="277722" y="-239"/>
                    <a:pt x="553090" y="-239"/>
                    <a:pt x="824267" y="-239"/>
                  </a:cubicBezTo>
                  <a:cubicBezTo>
                    <a:pt x="828182" y="218"/>
                    <a:pt x="830991" y="3761"/>
                    <a:pt x="830544" y="7676"/>
                  </a:cubicBezTo>
                  <a:cubicBezTo>
                    <a:pt x="830153" y="10972"/>
                    <a:pt x="827563" y="13572"/>
                    <a:pt x="824267" y="13953"/>
                  </a:cubicBezTo>
                  <a:cubicBezTo>
                    <a:pt x="553090" y="13953"/>
                    <a:pt x="277722" y="13953"/>
                    <a:pt x="7974" y="13953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id="{D3B08A4C-65F6-4E7E-AD1A-1DD88C045A61}"/>
                </a:ext>
              </a:extLst>
            </p:cNvPr>
            <p:cNvSpPr/>
            <p:nvPr/>
          </p:nvSpPr>
          <p:spPr>
            <a:xfrm>
              <a:off x="5693949" y="4070698"/>
              <a:ext cx="1241430" cy="14287"/>
            </a:xfrm>
            <a:custGeom>
              <a:avLst/>
              <a:gdLst>
                <a:gd name="connsiteX0" fmla="*/ 7154 w 1241430"/>
                <a:gd name="connsiteY0" fmla="*/ 13998 h 14287"/>
                <a:gd name="connsiteX1" fmla="*/ 10 w 1241430"/>
                <a:gd name="connsiteY1" fmla="*/ 6854 h 14287"/>
                <a:gd name="connsiteX2" fmla="*/ 7154 w 1241430"/>
                <a:gd name="connsiteY2" fmla="*/ -289 h 14287"/>
                <a:gd name="connsiteX3" fmla="*/ 1235117 w 1241430"/>
                <a:gd name="connsiteY3" fmla="*/ -289 h 14287"/>
                <a:gd name="connsiteX4" fmla="*/ 1241394 w 1241430"/>
                <a:gd name="connsiteY4" fmla="*/ 7626 h 14287"/>
                <a:gd name="connsiteX5" fmla="*/ 1235117 w 1241430"/>
                <a:gd name="connsiteY5" fmla="*/ 13903 h 14287"/>
                <a:gd name="connsiteX6" fmla="*/ 7154 w 1241430"/>
                <a:gd name="connsiteY6" fmla="*/ 13903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430" h="14287">
                  <a:moveTo>
                    <a:pt x="7154" y="13998"/>
                  </a:move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cubicBezTo>
                    <a:pt x="371771" y="-289"/>
                    <a:pt x="773440" y="-289"/>
                    <a:pt x="1235117" y="-289"/>
                  </a:cubicBezTo>
                  <a:cubicBezTo>
                    <a:pt x="1239032" y="168"/>
                    <a:pt x="1241842" y="3711"/>
                    <a:pt x="1241394" y="7626"/>
                  </a:cubicBezTo>
                  <a:cubicBezTo>
                    <a:pt x="1241003" y="10922"/>
                    <a:pt x="1238413" y="13522"/>
                    <a:pt x="1235117" y="13903"/>
                  </a:cubicBezTo>
                  <a:cubicBezTo>
                    <a:pt x="773440" y="13903"/>
                    <a:pt x="371771" y="13903"/>
                    <a:pt x="7154" y="13903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id="{D2DCA3C9-5912-4BFD-8556-AE9D53307383}"/>
                </a:ext>
              </a:extLst>
            </p:cNvPr>
            <p:cNvSpPr/>
            <p:nvPr/>
          </p:nvSpPr>
          <p:spPr>
            <a:xfrm>
              <a:off x="4426076" y="4070555"/>
              <a:ext cx="1042167" cy="14716"/>
            </a:xfrm>
            <a:custGeom>
              <a:avLst/>
              <a:gdLst>
                <a:gd name="connsiteX0" fmla="*/ 7154 w 1042167"/>
                <a:gd name="connsiteY0" fmla="*/ 14427 h 14716"/>
                <a:gd name="connsiteX1" fmla="*/ 10 w 1042167"/>
                <a:gd name="connsiteY1" fmla="*/ 7283 h 14716"/>
                <a:gd name="connsiteX2" fmla="*/ 7154 w 1042167"/>
                <a:gd name="connsiteY2" fmla="*/ 139 h 14716"/>
                <a:gd name="connsiteX3" fmla="*/ 1035854 w 1042167"/>
                <a:gd name="connsiteY3" fmla="*/ 139 h 14716"/>
                <a:gd name="connsiteX4" fmla="*/ 1042131 w 1042167"/>
                <a:gd name="connsiteY4" fmla="*/ 8055 h 14716"/>
                <a:gd name="connsiteX5" fmla="*/ 1035854 w 1042167"/>
                <a:gd name="connsiteY5" fmla="*/ 14332 h 14716"/>
                <a:gd name="connsiteX6" fmla="*/ 7154 w 1042167"/>
                <a:gd name="connsiteY6" fmla="*/ 14332 h 1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2167" h="14716">
                  <a:moveTo>
                    <a:pt x="7154" y="14427"/>
                  </a:moveTo>
                  <a:cubicBezTo>
                    <a:pt x="3211" y="14427"/>
                    <a:pt x="10" y="11226"/>
                    <a:pt x="10" y="7283"/>
                  </a:cubicBezTo>
                  <a:cubicBezTo>
                    <a:pt x="10" y="3340"/>
                    <a:pt x="3211" y="139"/>
                    <a:pt x="7154" y="139"/>
                  </a:cubicBezTo>
                  <a:cubicBezTo>
                    <a:pt x="322812" y="-432"/>
                    <a:pt x="659426" y="-432"/>
                    <a:pt x="1035854" y="139"/>
                  </a:cubicBezTo>
                  <a:cubicBezTo>
                    <a:pt x="1039769" y="596"/>
                    <a:pt x="1042579" y="4140"/>
                    <a:pt x="1042131" y="8055"/>
                  </a:cubicBezTo>
                  <a:cubicBezTo>
                    <a:pt x="1041740" y="11350"/>
                    <a:pt x="1039149" y="13951"/>
                    <a:pt x="1035854" y="14332"/>
                  </a:cubicBezTo>
                  <a:cubicBezTo>
                    <a:pt x="659140" y="14332"/>
                    <a:pt x="322527" y="14332"/>
                    <a:pt x="7154" y="14332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id="{BAD3588B-9931-4571-8CC6-5B4646CE0EAC}"/>
                </a:ext>
              </a:extLst>
            </p:cNvPr>
            <p:cNvSpPr/>
            <p:nvPr/>
          </p:nvSpPr>
          <p:spPr>
            <a:xfrm>
              <a:off x="2792538" y="4070616"/>
              <a:ext cx="1395412" cy="15227"/>
            </a:xfrm>
            <a:custGeom>
              <a:avLst/>
              <a:gdLst>
                <a:gd name="connsiteX0" fmla="*/ 7154 w 1395412"/>
                <a:gd name="connsiteY0" fmla="*/ 14938 h 15227"/>
                <a:gd name="connsiteX1" fmla="*/ 10 w 1395412"/>
                <a:gd name="connsiteY1" fmla="*/ 7794 h 15227"/>
                <a:gd name="connsiteX2" fmla="*/ 7154 w 1395412"/>
                <a:gd name="connsiteY2" fmla="*/ 650 h 15227"/>
                <a:gd name="connsiteX3" fmla="*/ 1388279 w 1395412"/>
                <a:gd name="connsiteY3" fmla="*/ 174 h 15227"/>
                <a:gd name="connsiteX4" fmla="*/ 1395423 w 1395412"/>
                <a:gd name="connsiteY4" fmla="*/ 7318 h 15227"/>
                <a:gd name="connsiteX5" fmla="*/ 1388279 w 1395412"/>
                <a:gd name="connsiteY5" fmla="*/ 14462 h 15227"/>
                <a:gd name="connsiteX6" fmla="*/ 7154 w 1395412"/>
                <a:gd name="connsiteY6" fmla="*/ 14938 h 15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5412" h="15227">
                  <a:moveTo>
                    <a:pt x="7154" y="14938"/>
                  </a:moveTo>
                  <a:cubicBezTo>
                    <a:pt x="3211" y="14938"/>
                    <a:pt x="10" y="11737"/>
                    <a:pt x="10" y="7794"/>
                  </a:cubicBezTo>
                  <a:cubicBezTo>
                    <a:pt x="10" y="3851"/>
                    <a:pt x="3211" y="650"/>
                    <a:pt x="7154" y="650"/>
                  </a:cubicBezTo>
                  <a:cubicBezTo>
                    <a:pt x="427969" y="-397"/>
                    <a:pt x="879834" y="-588"/>
                    <a:pt x="1388279" y="174"/>
                  </a:cubicBezTo>
                  <a:cubicBezTo>
                    <a:pt x="1392223" y="174"/>
                    <a:pt x="1395423" y="3374"/>
                    <a:pt x="1395423" y="7318"/>
                  </a:cubicBezTo>
                  <a:cubicBezTo>
                    <a:pt x="1395423" y="11261"/>
                    <a:pt x="1392223" y="14462"/>
                    <a:pt x="1388279" y="14462"/>
                  </a:cubicBezTo>
                  <a:cubicBezTo>
                    <a:pt x="879644" y="13700"/>
                    <a:pt x="427778" y="13890"/>
                    <a:pt x="7154" y="1493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id="{F2860A5D-A441-4F99-AF05-02585ACA8BB4}"/>
                </a:ext>
              </a:extLst>
            </p:cNvPr>
            <p:cNvSpPr/>
            <p:nvPr/>
          </p:nvSpPr>
          <p:spPr>
            <a:xfrm>
              <a:off x="1347786" y="4070698"/>
              <a:ext cx="1208722" cy="15144"/>
            </a:xfrm>
            <a:custGeom>
              <a:avLst/>
              <a:gdLst>
                <a:gd name="connsiteX0" fmla="*/ 1201589 w 1208722"/>
                <a:gd name="connsiteY0" fmla="*/ 14855 h 15144"/>
                <a:gd name="connsiteX1" fmla="*/ 7154 w 1208722"/>
                <a:gd name="connsiteY1" fmla="*/ 14855 h 15144"/>
                <a:gd name="connsiteX2" fmla="*/ 10 w 1208722"/>
                <a:gd name="connsiteY2" fmla="*/ 7712 h 15144"/>
                <a:gd name="connsiteX3" fmla="*/ 7059 w 1208722"/>
                <a:gd name="connsiteY3" fmla="*/ 568 h 15144"/>
                <a:gd name="connsiteX4" fmla="*/ 1201589 w 1208722"/>
                <a:gd name="connsiteY4" fmla="*/ 568 h 15144"/>
                <a:gd name="connsiteX5" fmla="*/ 1208733 w 1208722"/>
                <a:gd name="connsiteY5" fmla="*/ 7712 h 15144"/>
                <a:gd name="connsiteX6" fmla="*/ 1201589 w 1208722"/>
                <a:gd name="connsiteY6" fmla="*/ 14855 h 15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8722" h="15144">
                  <a:moveTo>
                    <a:pt x="1201589" y="14855"/>
                  </a:moveTo>
                  <a:cubicBezTo>
                    <a:pt x="805825" y="13712"/>
                    <a:pt x="403966" y="13712"/>
                    <a:pt x="7154" y="14855"/>
                  </a:cubicBezTo>
                  <a:cubicBezTo>
                    <a:pt x="3209" y="14855"/>
                    <a:pt x="10" y="11655"/>
                    <a:pt x="10" y="7712"/>
                  </a:cubicBezTo>
                  <a:cubicBezTo>
                    <a:pt x="10" y="3807"/>
                    <a:pt x="3151" y="615"/>
                    <a:pt x="7059" y="568"/>
                  </a:cubicBezTo>
                  <a:cubicBezTo>
                    <a:pt x="403966" y="-575"/>
                    <a:pt x="805825" y="-575"/>
                    <a:pt x="1201589" y="568"/>
                  </a:cubicBezTo>
                  <a:cubicBezTo>
                    <a:pt x="1205532" y="568"/>
                    <a:pt x="1208733" y="3768"/>
                    <a:pt x="1208733" y="7712"/>
                  </a:cubicBezTo>
                  <a:cubicBezTo>
                    <a:pt x="1208733" y="11655"/>
                    <a:pt x="1205532" y="14855"/>
                    <a:pt x="1201589" y="14855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9" name="Freeform: Shape 1088">
              <a:extLst>
                <a:ext uri="{FF2B5EF4-FFF2-40B4-BE49-F238E27FC236}">
                  <a16:creationId xmlns:a16="http://schemas.microsoft.com/office/drawing/2014/main" id="{3556B1C7-E98A-4E12-9D30-9258BD484486}"/>
                </a:ext>
              </a:extLst>
            </p:cNvPr>
            <p:cNvSpPr/>
            <p:nvPr/>
          </p:nvSpPr>
          <p:spPr>
            <a:xfrm>
              <a:off x="10185748" y="4195285"/>
              <a:ext cx="657034" cy="14287"/>
            </a:xfrm>
            <a:custGeom>
              <a:avLst/>
              <a:gdLst>
                <a:gd name="connsiteX0" fmla="*/ 237183 w 657034"/>
                <a:gd name="connsiteY0" fmla="*/ 13998 h 14287"/>
                <a:gd name="connsiteX1" fmla="*/ 7154 w 657034"/>
                <a:gd name="connsiteY1" fmla="*/ 13998 h 14287"/>
                <a:gd name="connsiteX2" fmla="*/ 10 w 657034"/>
                <a:gd name="connsiteY2" fmla="*/ 6854 h 14287"/>
                <a:gd name="connsiteX3" fmla="*/ 7154 w 657034"/>
                <a:gd name="connsiteY3" fmla="*/ -289 h 14287"/>
                <a:gd name="connsiteX4" fmla="*/ 649901 w 657034"/>
                <a:gd name="connsiteY4" fmla="*/ -289 h 14287"/>
                <a:gd name="connsiteX5" fmla="*/ 657045 w 657034"/>
                <a:gd name="connsiteY5" fmla="*/ 6854 h 14287"/>
                <a:gd name="connsiteX6" fmla="*/ 649901 w 657034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034" h="14287">
                  <a:moveTo>
                    <a:pt x="237183" y="13998"/>
                  </a:moveTo>
                  <a:lnTo>
                    <a:pt x="7154" y="13998"/>
                  </a:ln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cubicBezTo>
                    <a:pt x="183748" y="-289"/>
                    <a:pt x="416253" y="-289"/>
                    <a:pt x="649901" y="-289"/>
                  </a:cubicBezTo>
                  <a:cubicBezTo>
                    <a:pt x="653845" y="-289"/>
                    <a:pt x="657045" y="2911"/>
                    <a:pt x="657045" y="6854"/>
                  </a:cubicBezTo>
                  <a:cubicBezTo>
                    <a:pt x="657045" y="10798"/>
                    <a:pt x="653845" y="13998"/>
                    <a:pt x="649901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0" name="Freeform: Shape 1089">
              <a:extLst>
                <a:ext uri="{FF2B5EF4-FFF2-40B4-BE49-F238E27FC236}">
                  <a16:creationId xmlns:a16="http://schemas.microsoft.com/office/drawing/2014/main" id="{703F7B56-6261-4EFF-B740-1A8FE23E4F94}"/>
                </a:ext>
              </a:extLst>
            </p:cNvPr>
            <p:cNvSpPr/>
            <p:nvPr/>
          </p:nvSpPr>
          <p:spPr>
            <a:xfrm>
              <a:off x="8813825" y="4195427"/>
              <a:ext cx="1135951" cy="14291"/>
            </a:xfrm>
            <a:custGeom>
              <a:avLst/>
              <a:gdLst>
                <a:gd name="connsiteX0" fmla="*/ 417528 w 1135951"/>
                <a:gd name="connsiteY0" fmla="*/ 13952 h 14291"/>
                <a:gd name="connsiteX1" fmla="*/ 6334 w 1135951"/>
                <a:gd name="connsiteY1" fmla="*/ 13952 h 14291"/>
                <a:gd name="connsiteX2" fmla="*/ 57 w 1135951"/>
                <a:gd name="connsiteY2" fmla="*/ 6036 h 14291"/>
                <a:gd name="connsiteX3" fmla="*/ 6334 w 1135951"/>
                <a:gd name="connsiteY3" fmla="*/ -241 h 14291"/>
                <a:gd name="connsiteX4" fmla="*/ 1127998 w 1135951"/>
                <a:gd name="connsiteY4" fmla="*/ -241 h 14291"/>
                <a:gd name="connsiteX5" fmla="*/ 1135913 w 1135951"/>
                <a:gd name="connsiteY5" fmla="*/ 6036 h 14291"/>
                <a:gd name="connsiteX6" fmla="*/ 1129646 w 1135951"/>
                <a:gd name="connsiteY6" fmla="*/ 13952 h 14291"/>
                <a:gd name="connsiteX7" fmla="*/ 1127998 w 1135951"/>
                <a:gd name="connsiteY7" fmla="*/ 13952 h 1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5951" h="14291">
                  <a:moveTo>
                    <a:pt x="417528" y="13952"/>
                  </a:moveTo>
                  <a:lnTo>
                    <a:pt x="6334" y="13952"/>
                  </a:lnTo>
                  <a:cubicBezTo>
                    <a:pt x="2419" y="13495"/>
                    <a:pt x="-391" y="9951"/>
                    <a:pt x="57" y="6036"/>
                  </a:cubicBezTo>
                  <a:cubicBezTo>
                    <a:pt x="448" y="2741"/>
                    <a:pt x="3038" y="140"/>
                    <a:pt x="6334" y="-241"/>
                  </a:cubicBezTo>
                  <a:lnTo>
                    <a:pt x="1127998" y="-241"/>
                  </a:lnTo>
                  <a:cubicBezTo>
                    <a:pt x="1131913" y="-698"/>
                    <a:pt x="1135466" y="2112"/>
                    <a:pt x="1135913" y="6036"/>
                  </a:cubicBezTo>
                  <a:cubicBezTo>
                    <a:pt x="1136371" y="9951"/>
                    <a:pt x="1133561" y="13495"/>
                    <a:pt x="1129646" y="13952"/>
                  </a:cubicBezTo>
                  <a:cubicBezTo>
                    <a:pt x="1129094" y="14018"/>
                    <a:pt x="1128541" y="14018"/>
                    <a:pt x="1127998" y="13952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1" name="Freeform: Shape 1090">
              <a:extLst>
                <a:ext uri="{FF2B5EF4-FFF2-40B4-BE49-F238E27FC236}">
                  <a16:creationId xmlns:a16="http://schemas.microsoft.com/office/drawing/2014/main" id="{67E80CDA-A297-46FC-B8E6-1CAA33F170E4}"/>
                </a:ext>
              </a:extLst>
            </p:cNvPr>
            <p:cNvSpPr/>
            <p:nvPr/>
          </p:nvSpPr>
          <p:spPr>
            <a:xfrm>
              <a:off x="8166125" y="4195332"/>
              <a:ext cx="422910" cy="14291"/>
            </a:xfrm>
            <a:custGeom>
              <a:avLst/>
              <a:gdLst>
                <a:gd name="connsiteX0" fmla="*/ 414957 w 422910"/>
                <a:gd name="connsiteY0" fmla="*/ 13952 h 14291"/>
                <a:gd name="connsiteX1" fmla="*/ 6334 w 422910"/>
                <a:gd name="connsiteY1" fmla="*/ 13952 h 14291"/>
                <a:gd name="connsiteX2" fmla="*/ 57 w 422910"/>
                <a:gd name="connsiteY2" fmla="*/ 6037 h 14291"/>
                <a:gd name="connsiteX3" fmla="*/ 6334 w 422910"/>
                <a:gd name="connsiteY3" fmla="*/ -241 h 14291"/>
                <a:gd name="connsiteX4" fmla="*/ 414957 w 422910"/>
                <a:gd name="connsiteY4" fmla="*/ -241 h 14291"/>
                <a:gd name="connsiteX5" fmla="*/ 422872 w 422910"/>
                <a:gd name="connsiteY5" fmla="*/ 6037 h 14291"/>
                <a:gd name="connsiteX6" fmla="*/ 416604 w 422910"/>
                <a:gd name="connsiteY6" fmla="*/ 13952 h 14291"/>
                <a:gd name="connsiteX7" fmla="*/ 414957 w 422910"/>
                <a:gd name="connsiteY7" fmla="*/ 13952 h 1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2910" h="14291">
                  <a:moveTo>
                    <a:pt x="414957" y="13952"/>
                  </a:moveTo>
                  <a:lnTo>
                    <a:pt x="6334" y="13952"/>
                  </a:lnTo>
                  <a:cubicBezTo>
                    <a:pt x="2419" y="13495"/>
                    <a:pt x="-391" y="9951"/>
                    <a:pt x="57" y="6037"/>
                  </a:cubicBezTo>
                  <a:cubicBezTo>
                    <a:pt x="448" y="2741"/>
                    <a:pt x="3038" y="140"/>
                    <a:pt x="6334" y="-241"/>
                  </a:cubicBezTo>
                  <a:lnTo>
                    <a:pt x="414957" y="-241"/>
                  </a:lnTo>
                  <a:cubicBezTo>
                    <a:pt x="418872" y="-698"/>
                    <a:pt x="422424" y="2112"/>
                    <a:pt x="422872" y="6037"/>
                  </a:cubicBezTo>
                  <a:cubicBezTo>
                    <a:pt x="423329" y="9951"/>
                    <a:pt x="420519" y="13495"/>
                    <a:pt x="416604" y="13952"/>
                  </a:cubicBezTo>
                  <a:cubicBezTo>
                    <a:pt x="416052" y="14018"/>
                    <a:pt x="415500" y="14018"/>
                    <a:pt x="414957" y="13952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2" name="Freeform: Shape 1091">
              <a:extLst>
                <a:ext uri="{FF2B5EF4-FFF2-40B4-BE49-F238E27FC236}">
                  <a16:creationId xmlns:a16="http://schemas.microsoft.com/office/drawing/2014/main" id="{B64B959A-B060-4598-9AED-5F03081EAE31}"/>
                </a:ext>
              </a:extLst>
            </p:cNvPr>
            <p:cNvSpPr/>
            <p:nvPr/>
          </p:nvSpPr>
          <p:spPr>
            <a:xfrm>
              <a:off x="6583621" y="4195426"/>
              <a:ext cx="1357714" cy="14292"/>
            </a:xfrm>
            <a:custGeom>
              <a:avLst/>
              <a:gdLst>
                <a:gd name="connsiteX0" fmla="*/ 765307 w 1357714"/>
                <a:gd name="connsiteY0" fmla="*/ 13953 h 14292"/>
                <a:gd name="connsiteX1" fmla="*/ 7974 w 1357714"/>
                <a:gd name="connsiteY1" fmla="*/ 13953 h 14292"/>
                <a:gd name="connsiteX2" fmla="*/ 59 w 1357714"/>
                <a:gd name="connsiteY2" fmla="*/ 7676 h 14292"/>
                <a:gd name="connsiteX3" fmla="*/ 6326 w 1357714"/>
                <a:gd name="connsiteY3" fmla="*/ -239 h 14292"/>
                <a:gd name="connsiteX4" fmla="*/ 7974 w 1357714"/>
                <a:gd name="connsiteY4" fmla="*/ -239 h 14292"/>
                <a:gd name="connsiteX5" fmla="*/ 1349761 w 1357714"/>
                <a:gd name="connsiteY5" fmla="*/ -239 h 14292"/>
                <a:gd name="connsiteX6" fmla="*/ 1357676 w 1357714"/>
                <a:gd name="connsiteY6" fmla="*/ 6037 h 14292"/>
                <a:gd name="connsiteX7" fmla="*/ 1351409 w 1357714"/>
                <a:gd name="connsiteY7" fmla="*/ 13953 h 14292"/>
                <a:gd name="connsiteX8" fmla="*/ 1349761 w 1357714"/>
                <a:gd name="connsiteY8" fmla="*/ 13953 h 1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7714" h="14292">
                  <a:moveTo>
                    <a:pt x="765307" y="13953"/>
                  </a:moveTo>
                  <a:lnTo>
                    <a:pt x="7974" y="13953"/>
                  </a:lnTo>
                  <a:cubicBezTo>
                    <a:pt x="4059" y="14410"/>
                    <a:pt x="507" y="11600"/>
                    <a:pt x="59" y="7676"/>
                  </a:cubicBezTo>
                  <a:cubicBezTo>
                    <a:pt x="-398" y="3761"/>
                    <a:pt x="2411" y="218"/>
                    <a:pt x="6326" y="-239"/>
                  </a:cubicBezTo>
                  <a:cubicBezTo>
                    <a:pt x="6879" y="-306"/>
                    <a:pt x="7431" y="-306"/>
                    <a:pt x="7974" y="-239"/>
                  </a:cubicBezTo>
                  <a:lnTo>
                    <a:pt x="1349761" y="-239"/>
                  </a:lnTo>
                  <a:cubicBezTo>
                    <a:pt x="1353676" y="-697"/>
                    <a:pt x="1357229" y="2113"/>
                    <a:pt x="1357676" y="6037"/>
                  </a:cubicBezTo>
                  <a:cubicBezTo>
                    <a:pt x="1358133" y="9952"/>
                    <a:pt x="1355324" y="13496"/>
                    <a:pt x="1351409" y="13953"/>
                  </a:cubicBezTo>
                  <a:cubicBezTo>
                    <a:pt x="1350856" y="14020"/>
                    <a:pt x="1350304" y="14020"/>
                    <a:pt x="1349761" y="13953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3" name="Freeform: Shape 1092">
              <a:extLst>
                <a:ext uri="{FF2B5EF4-FFF2-40B4-BE49-F238E27FC236}">
                  <a16:creationId xmlns:a16="http://schemas.microsoft.com/office/drawing/2014/main" id="{14DF9D35-640A-4F07-A020-E04DA0FA894F}"/>
                </a:ext>
              </a:extLst>
            </p:cNvPr>
            <p:cNvSpPr/>
            <p:nvPr/>
          </p:nvSpPr>
          <p:spPr>
            <a:xfrm>
              <a:off x="4808124" y="4195237"/>
              <a:ext cx="1535869" cy="14336"/>
            </a:xfrm>
            <a:custGeom>
              <a:avLst/>
              <a:gdLst>
                <a:gd name="connsiteX0" fmla="*/ 930126 w 1535869"/>
                <a:gd name="connsiteY0" fmla="*/ 14047 h 14336"/>
                <a:gd name="connsiteX1" fmla="*/ 7154 w 1535869"/>
                <a:gd name="connsiteY1" fmla="*/ 14047 h 14336"/>
                <a:gd name="connsiteX2" fmla="*/ 10 w 1535869"/>
                <a:gd name="connsiteY2" fmla="*/ 6903 h 14336"/>
                <a:gd name="connsiteX3" fmla="*/ 7154 w 1535869"/>
                <a:gd name="connsiteY3" fmla="*/ -241 h 14336"/>
                <a:gd name="connsiteX4" fmla="*/ 1527916 w 1535869"/>
                <a:gd name="connsiteY4" fmla="*/ -241 h 14336"/>
                <a:gd name="connsiteX5" fmla="*/ 1535831 w 1535869"/>
                <a:gd name="connsiteY5" fmla="*/ 6036 h 14336"/>
                <a:gd name="connsiteX6" fmla="*/ 1529563 w 1535869"/>
                <a:gd name="connsiteY6" fmla="*/ 13952 h 14336"/>
                <a:gd name="connsiteX7" fmla="*/ 1527916 w 1535869"/>
                <a:gd name="connsiteY7" fmla="*/ 13952 h 1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35869" h="14336">
                  <a:moveTo>
                    <a:pt x="930126" y="14047"/>
                  </a:moveTo>
                  <a:lnTo>
                    <a:pt x="7154" y="14047"/>
                  </a:lnTo>
                  <a:cubicBezTo>
                    <a:pt x="3211" y="14047"/>
                    <a:pt x="10" y="10846"/>
                    <a:pt x="10" y="6903"/>
                  </a:cubicBezTo>
                  <a:cubicBezTo>
                    <a:pt x="10" y="2960"/>
                    <a:pt x="3211" y="-241"/>
                    <a:pt x="7154" y="-241"/>
                  </a:cubicBezTo>
                  <a:lnTo>
                    <a:pt x="1527916" y="-241"/>
                  </a:lnTo>
                  <a:cubicBezTo>
                    <a:pt x="1531830" y="-698"/>
                    <a:pt x="1535383" y="2112"/>
                    <a:pt x="1535831" y="6036"/>
                  </a:cubicBezTo>
                  <a:cubicBezTo>
                    <a:pt x="1536288" y="9951"/>
                    <a:pt x="1533478" y="13494"/>
                    <a:pt x="1529563" y="13952"/>
                  </a:cubicBezTo>
                  <a:cubicBezTo>
                    <a:pt x="1529011" y="14018"/>
                    <a:pt x="1528459" y="14018"/>
                    <a:pt x="1527916" y="13952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4" name="Freeform: Shape 1093">
              <a:extLst>
                <a:ext uri="{FF2B5EF4-FFF2-40B4-BE49-F238E27FC236}">
                  <a16:creationId xmlns:a16="http://schemas.microsoft.com/office/drawing/2014/main" id="{1A5BF0B0-1E54-4F3C-BA06-CE89A17A82D5}"/>
                </a:ext>
              </a:extLst>
            </p:cNvPr>
            <p:cNvSpPr/>
            <p:nvPr/>
          </p:nvSpPr>
          <p:spPr>
            <a:xfrm>
              <a:off x="4140421" y="4195285"/>
              <a:ext cx="429577" cy="14287"/>
            </a:xfrm>
            <a:custGeom>
              <a:avLst/>
              <a:gdLst>
                <a:gd name="connsiteX0" fmla="*/ 422444 w 429577"/>
                <a:gd name="connsiteY0" fmla="*/ 13998 h 14287"/>
                <a:gd name="connsiteX1" fmla="*/ 7154 w 429577"/>
                <a:gd name="connsiteY1" fmla="*/ 13998 h 14287"/>
                <a:gd name="connsiteX2" fmla="*/ 10 w 429577"/>
                <a:gd name="connsiteY2" fmla="*/ 6854 h 14287"/>
                <a:gd name="connsiteX3" fmla="*/ 7154 w 429577"/>
                <a:gd name="connsiteY3" fmla="*/ -289 h 14287"/>
                <a:gd name="connsiteX4" fmla="*/ 422444 w 429577"/>
                <a:gd name="connsiteY4" fmla="*/ -289 h 14287"/>
                <a:gd name="connsiteX5" fmla="*/ 429588 w 429577"/>
                <a:gd name="connsiteY5" fmla="*/ 6854 h 14287"/>
                <a:gd name="connsiteX6" fmla="*/ 422444 w 429577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9577" h="14287">
                  <a:moveTo>
                    <a:pt x="422444" y="13998"/>
                  </a:moveTo>
                  <a:lnTo>
                    <a:pt x="7154" y="13998"/>
                  </a:ln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lnTo>
                    <a:pt x="422444" y="-289"/>
                  </a:lnTo>
                  <a:cubicBezTo>
                    <a:pt x="426387" y="-289"/>
                    <a:pt x="429588" y="2911"/>
                    <a:pt x="429588" y="6854"/>
                  </a:cubicBezTo>
                  <a:cubicBezTo>
                    <a:pt x="429588" y="10798"/>
                    <a:pt x="426387" y="13998"/>
                    <a:pt x="422444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5" name="Freeform: Shape 1094">
              <a:extLst>
                <a:ext uri="{FF2B5EF4-FFF2-40B4-BE49-F238E27FC236}">
                  <a16:creationId xmlns:a16="http://schemas.microsoft.com/office/drawing/2014/main" id="{AEEAFE5D-AF71-459A-AD43-C0897DB765D0}"/>
                </a:ext>
              </a:extLst>
            </p:cNvPr>
            <p:cNvSpPr/>
            <p:nvPr/>
          </p:nvSpPr>
          <p:spPr>
            <a:xfrm>
              <a:off x="2230182" y="4195285"/>
              <a:ext cx="1665541" cy="14287"/>
            </a:xfrm>
            <a:custGeom>
              <a:avLst/>
              <a:gdLst>
                <a:gd name="connsiteX0" fmla="*/ 970608 w 1665541"/>
                <a:gd name="connsiteY0" fmla="*/ 13998 h 14287"/>
                <a:gd name="connsiteX1" fmla="*/ 7154 w 1665541"/>
                <a:gd name="connsiteY1" fmla="*/ 13998 h 14287"/>
                <a:gd name="connsiteX2" fmla="*/ 10 w 1665541"/>
                <a:gd name="connsiteY2" fmla="*/ 6854 h 14287"/>
                <a:gd name="connsiteX3" fmla="*/ 7154 w 1665541"/>
                <a:gd name="connsiteY3" fmla="*/ -289 h 14287"/>
                <a:gd name="connsiteX4" fmla="*/ 1658408 w 1665541"/>
                <a:gd name="connsiteY4" fmla="*/ -289 h 14287"/>
                <a:gd name="connsiteX5" fmla="*/ 1665552 w 1665541"/>
                <a:gd name="connsiteY5" fmla="*/ 6854 h 14287"/>
                <a:gd name="connsiteX6" fmla="*/ 1658408 w 1665541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5541" h="14287">
                  <a:moveTo>
                    <a:pt x="970608" y="13998"/>
                  </a:moveTo>
                  <a:lnTo>
                    <a:pt x="7154" y="13998"/>
                  </a:lnTo>
                  <a:cubicBezTo>
                    <a:pt x="3209" y="13998"/>
                    <a:pt x="10" y="10798"/>
                    <a:pt x="10" y="6854"/>
                  </a:cubicBezTo>
                  <a:cubicBezTo>
                    <a:pt x="10" y="2911"/>
                    <a:pt x="3209" y="-289"/>
                    <a:pt x="7154" y="-289"/>
                  </a:cubicBezTo>
                  <a:cubicBezTo>
                    <a:pt x="504073" y="-289"/>
                    <a:pt x="1044141" y="-289"/>
                    <a:pt x="1658408" y="-289"/>
                  </a:cubicBezTo>
                  <a:cubicBezTo>
                    <a:pt x="1662351" y="-289"/>
                    <a:pt x="1665552" y="2911"/>
                    <a:pt x="1665552" y="6854"/>
                  </a:cubicBezTo>
                  <a:cubicBezTo>
                    <a:pt x="1665552" y="10798"/>
                    <a:pt x="1662351" y="13998"/>
                    <a:pt x="1658408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id="{FA964CA8-D6EE-49D8-A29A-C41D65614D1A}"/>
                </a:ext>
              </a:extLst>
            </p:cNvPr>
            <p:cNvSpPr/>
            <p:nvPr/>
          </p:nvSpPr>
          <p:spPr>
            <a:xfrm>
              <a:off x="1347786" y="4195285"/>
              <a:ext cx="646652" cy="14287"/>
            </a:xfrm>
            <a:custGeom>
              <a:avLst/>
              <a:gdLst>
                <a:gd name="connsiteX0" fmla="*/ 322622 w 646652"/>
                <a:gd name="connsiteY0" fmla="*/ 13998 h 14287"/>
                <a:gd name="connsiteX1" fmla="*/ 7154 w 646652"/>
                <a:gd name="connsiteY1" fmla="*/ 13998 h 14287"/>
                <a:gd name="connsiteX2" fmla="*/ 10 w 646652"/>
                <a:gd name="connsiteY2" fmla="*/ 6854 h 14287"/>
                <a:gd name="connsiteX3" fmla="*/ 7154 w 646652"/>
                <a:gd name="connsiteY3" fmla="*/ -289 h 14287"/>
                <a:gd name="connsiteX4" fmla="*/ 639519 w 646652"/>
                <a:gd name="connsiteY4" fmla="*/ -289 h 14287"/>
                <a:gd name="connsiteX5" fmla="*/ 646663 w 646652"/>
                <a:gd name="connsiteY5" fmla="*/ 6854 h 14287"/>
                <a:gd name="connsiteX6" fmla="*/ 639519 w 646652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6652" h="14287">
                  <a:moveTo>
                    <a:pt x="322622" y="13998"/>
                  </a:moveTo>
                  <a:lnTo>
                    <a:pt x="7154" y="13998"/>
                  </a:lnTo>
                  <a:cubicBezTo>
                    <a:pt x="3209" y="13998"/>
                    <a:pt x="10" y="10798"/>
                    <a:pt x="10" y="6854"/>
                  </a:cubicBezTo>
                  <a:cubicBezTo>
                    <a:pt x="10" y="2911"/>
                    <a:pt x="3209" y="-289"/>
                    <a:pt x="7154" y="-289"/>
                  </a:cubicBezTo>
                  <a:cubicBezTo>
                    <a:pt x="216037" y="-289"/>
                    <a:pt x="428826" y="-289"/>
                    <a:pt x="639519" y="-289"/>
                  </a:cubicBezTo>
                  <a:cubicBezTo>
                    <a:pt x="643464" y="-289"/>
                    <a:pt x="646663" y="2911"/>
                    <a:pt x="646663" y="6854"/>
                  </a:cubicBezTo>
                  <a:cubicBezTo>
                    <a:pt x="646663" y="10798"/>
                    <a:pt x="643464" y="13998"/>
                    <a:pt x="639519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7" name="Freeform: Shape 1096">
              <a:extLst>
                <a:ext uri="{FF2B5EF4-FFF2-40B4-BE49-F238E27FC236}">
                  <a16:creationId xmlns:a16="http://schemas.microsoft.com/office/drawing/2014/main" id="{9B521504-04C0-4B1C-95AE-BA79708B2D24}"/>
                </a:ext>
              </a:extLst>
            </p:cNvPr>
            <p:cNvSpPr/>
            <p:nvPr/>
          </p:nvSpPr>
          <p:spPr>
            <a:xfrm>
              <a:off x="10291132" y="2600274"/>
              <a:ext cx="552478" cy="14292"/>
            </a:xfrm>
            <a:custGeom>
              <a:avLst/>
              <a:gdLst>
                <a:gd name="connsiteX0" fmla="*/ 544518 w 552478"/>
                <a:gd name="connsiteY0" fmla="*/ 13953 h 14292"/>
                <a:gd name="connsiteX1" fmla="*/ 7974 w 552478"/>
                <a:gd name="connsiteY1" fmla="*/ 13953 h 14292"/>
                <a:gd name="connsiteX2" fmla="*/ 59 w 552478"/>
                <a:gd name="connsiteY2" fmla="*/ 7676 h 14292"/>
                <a:gd name="connsiteX3" fmla="*/ 6326 w 552478"/>
                <a:gd name="connsiteY3" fmla="*/ -239 h 14292"/>
                <a:gd name="connsiteX4" fmla="*/ 7974 w 552478"/>
                <a:gd name="connsiteY4" fmla="*/ -239 h 14292"/>
                <a:gd name="connsiteX5" fmla="*/ 544518 w 552478"/>
                <a:gd name="connsiteY5" fmla="*/ -239 h 14292"/>
                <a:gd name="connsiteX6" fmla="*/ 552442 w 552478"/>
                <a:gd name="connsiteY6" fmla="*/ 6037 h 14292"/>
                <a:gd name="connsiteX7" fmla="*/ 546165 w 552478"/>
                <a:gd name="connsiteY7" fmla="*/ 13953 h 14292"/>
                <a:gd name="connsiteX8" fmla="*/ 544518 w 552478"/>
                <a:gd name="connsiteY8" fmla="*/ 13953 h 1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478" h="14292">
                  <a:moveTo>
                    <a:pt x="544518" y="13953"/>
                  </a:moveTo>
                  <a:lnTo>
                    <a:pt x="7974" y="13953"/>
                  </a:lnTo>
                  <a:cubicBezTo>
                    <a:pt x="4059" y="14410"/>
                    <a:pt x="507" y="11600"/>
                    <a:pt x="59" y="7676"/>
                  </a:cubicBezTo>
                  <a:cubicBezTo>
                    <a:pt x="-398" y="3761"/>
                    <a:pt x="2412" y="218"/>
                    <a:pt x="6326" y="-239"/>
                  </a:cubicBezTo>
                  <a:cubicBezTo>
                    <a:pt x="6879" y="-306"/>
                    <a:pt x="7431" y="-306"/>
                    <a:pt x="7974" y="-239"/>
                  </a:cubicBezTo>
                  <a:lnTo>
                    <a:pt x="544518" y="-239"/>
                  </a:lnTo>
                  <a:cubicBezTo>
                    <a:pt x="548432" y="-697"/>
                    <a:pt x="551985" y="2113"/>
                    <a:pt x="552442" y="6037"/>
                  </a:cubicBezTo>
                  <a:cubicBezTo>
                    <a:pt x="552890" y="9952"/>
                    <a:pt x="550080" y="13496"/>
                    <a:pt x="546165" y="13953"/>
                  </a:cubicBezTo>
                  <a:cubicBezTo>
                    <a:pt x="545622" y="14020"/>
                    <a:pt x="545060" y="14020"/>
                    <a:pt x="544518" y="13953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8" name="Freeform: Shape 1097">
              <a:extLst>
                <a:ext uri="{FF2B5EF4-FFF2-40B4-BE49-F238E27FC236}">
                  <a16:creationId xmlns:a16="http://schemas.microsoft.com/office/drawing/2014/main" id="{C7767F05-8191-425B-A116-E0FB85444310}"/>
                </a:ext>
              </a:extLst>
            </p:cNvPr>
            <p:cNvSpPr/>
            <p:nvPr/>
          </p:nvSpPr>
          <p:spPr>
            <a:xfrm>
              <a:off x="9197376" y="2600274"/>
              <a:ext cx="858509" cy="14292"/>
            </a:xfrm>
            <a:custGeom>
              <a:avLst/>
              <a:gdLst>
                <a:gd name="connsiteX0" fmla="*/ 850556 w 858509"/>
                <a:gd name="connsiteY0" fmla="*/ 13953 h 14292"/>
                <a:gd name="connsiteX1" fmla="*/ 7974 w 858509"/>
                <a:gd name="connsiteY1" fmla="*/ 13953 h 14292"/>
                <a:gd name="connsiteX2" fmla="*/ 59 w 858509"/>
                <a:gd name="connsiteY2" fmla="*/ 7676 h 14292"/>
                <a:gd name="connsiteX3" fmla="*/ 6327 w 858509"/>
                <a:gd name="connsiteY3" fmla="*/ -239 h 14292"/>
                <a:gd name="connsiteX4" fmla="*/ 7974 w 858509"/>
                <a:gd name="connsiteY4" fmla="*/ -239 h 14292"/>
                <a:gd name="connsiteX5" fmla="*/ 850556 w 858509"/>
                <a:gd name="connsiteY5" fmla="*/ -239 h 14292"/>
                <a:gd name="connsiteX6" fmla="*/ 858471 w 858509"/>
                <a:gd name="connsiteY6" fmla="*/ 6037 h 14292"/>
                <a:gd name="connsiteX7" fmla="*/ 852203 w 858509"/>
                <a:gd name="connsiteY7" fmla="*/ 13953 h 14292"/>
                <a:gd name="connsiteX8" fmla="*/ 850556 w 858509"/>
                <a:gd name="connsiteY8" fmla="*/ 13953 h 1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8509" h="14292">
                  <a:moveTo>
                    <a:pt x="850556" y="13953"/>
                  </a:moveTo>
                  <a:lnTo>
                    <a:pt x="7974" y="13953"/>
                  </a:lnTo>
                  <a:cubicBezTo>
                    <a:pt x="4059" y="14410"/>
                    <a:pt x="507" y="11600"/>
                    <a:pt x="59" y="7676"/>
                  </a:cubicBezTo>
                  <a:cubicBezTo>
                    <a:pt x="-398" y="3761"/>
                    <a:pt x="2412" y="218"/>
                    <a:pt x="6327" y="-239"/>
                  </a:cubicBezTo>
                  <a:cubicBezTo>
                    <a:pt x="6879" y="-306"/>
                    <a:pt x="7431" y="-306"/>
                    <a:pt x="7974" y="-239"/>
                  </a:cubicBezTo>
                  <a:lnTo>
                    <a:pt x="850556" y="-239"/>
                  </a:lnTo>
                  <a:cubicBezTo>
                    <a:pt x="854471" y="-697"/>
                    <a:pt x="858023" y="2113"/>
                    <a:pt x="858471" y="6037"/>
                  </a:cubicBezTo>
                  <a:cubicBezTo>
                    <a:pt x="858928" y="9952"/>
                    <a:pt x="856118" y="13496"/>
                    <a:pt x="852203" y="13953"/>
                  </a:cubicBezTo>
                  <a:cubicBezTo>
                    <a:pt x="851651" y="14020"/>
                    <a:pt x="851099" y="14020"/>
                    <a:pt x="850556" y="13953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9" name="Freeform: Shape 1098">
              <a:extLst>
                <a:ext uri="{FF2B5EF4-FFF2-40B4-BE49-F238E27FC236}">
                  <a16:creationId xmlns:a16="http://schemas.microsoft.com/office/drawing/2014/main" id="{AE32E065-612E-44AA-BE5B-322EBE615F66}"/>
                </a:ext>
              </a:extLst>
            </p:cNvPr>
            <p:cNvSpPr/>
            <p:nvPr/>
          </p:nvSpPr>
          <p:spPr>
            <a:xfrm>
              <a:off x="7966291" y="2600275"/>
              <a:ext cx="991171" cy="14291"/>
            </a:xfrm>
            <a:custGeom>
              <a:avLst/>
              <a:gdLst>
                <a:gd name="connsiteX0" fmla="*/ 6334 w 991171"/>
                <a:gd name="connsiteY0" fmla="*/ 13952 h 14291"/>
                <a:gd name="connsiteX1" fmla="*/ 57 w 991171"/>
                <a:gd name="connsiteY1" fmla="*/ 6036 h 14291"/>
                <a:gd name="connsiteX2" fmla="*/ 6334 w 991171"/>
                <a:gd name="connsiteY2" fmla="*/ -241 h 14291"/>
                <a:gd name="connsiteX3" fmla="*/ 983218 w 991171"/>
                <a:gd name="connsiteY3" fmla="*/ -241 h 14291"/>
                <a:gd name="connsiteX4" fmla="*/ 991133 w 991171"/>
                <a:gd name="connsiteY4" fmla="*/ 6036 h 14291"/>
                <a:gd name="connsiteX5" fmla="*/ 984866 w 991171"/>
                <a:gd name="connsiteY5" fmla="*/ 13952 h 14291"/>
                <a:gd name="connsiteX6" fmla="*/ 983218 w 991171"/>
                <a:gd name="connsiteY6" fmla="*/ 13952 h 1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1171" h="14291">
                  <a:moveTo>
                    <a:pt x="6334" y="13952"/>
                  </a:moveTo>
                  <a:cubicBezTo>
                    <a:pt x="2419" y="13495"/>
                    <a:pt x="-391" y="9951"/>
                    <a:pt x="57" y="6036"/>
                  </a:cubicBezTo>
                  <a:cubicBezTo>
                    <a:pt x="448" y="2741"/>
                    <a:pt x="3038" y="140"/>
                    <a:pt x="6334" y="-241"/>
                  </a:cubicBezTo>
                  <a:lnTo>
                    <a:pt x="983218" y="-241"/>
                  </a:lnTo>
                  <a:cubicBezTo>
                    <a:pt x="987133" y="-698"/>
                    <a:pt x="990686" y="2112"/>
                    <a:pt x="991133" y="6036"/>
                  </a:cubicBezTo>
                  <a:cubicBezTo>
                    <a:pt x="991590" y="9951"/>
                    <a:pt x="988781" y="13495"/>
                    <a:pt x="984866" y="13952"/>
                  </a:cubicBezTo>
                  <a:cubicBezTo>
                    <a:pt x="984313" y="14018"/>
                    <a:pt x="983761" y="14018"/>
                    <a:pt x="983218" y="13952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id="{8BC18F33-D2DD-493A-8BC2-18D1B3697B75}"/>
                </a:ext>
              </a:extLst>
            </p:cNvPr>
            <p:cNvSpPr/>
            <p:nvPr/>
          </p:nvSpPr>
          <p:spPr>
            <a:xfrm>
              <a:off x="6848627" y="2600275"/>
              <a:ext cx="880015" cy="14291"/>
            </a:xfrm>
            <a:custGeom>
              <a:avLst/>
              <a:gdLst>
                <a:gd name="connsiteX0" fmla="*/ 872061 w 880015"/>
                <a:gd name="connsiteY0" fmla="*/ 13952 h 14291"/>
                <a:gd name="connsiteX1" fmla="*/ 6334 w 880015"/>
                <a:gd name="connsiteY1" fmla="*/ 13952 h 14291"/>
                <a:gd name="connsiteX2" fmla="*/ 57 w 880015"/>
                <a:gd name="connsiteY2" fmla="*/ 6036 h 14291"/>
                <a:gd name="connsiteX3" fmla="*/ 6334 w 880015"/>
                <a:gd name="connsiteY3" fmla="*/ -241 h 14291"/>
                <a:gd name="connsiteX4" fmla="*/ 872061 w 880015"/>
                <a:gd name="connsiteY4" fmla="*/ -241 h 14291"/>
                <a:gd name="connsiteX5" fmla="*/ 879977 w 880015"/>
                <a:gd name="connsiteY5" fmla="*/ 6036 h 14291"/>
                <a:gd name="connsiteX6" fmla="*/ 873709 w 880015"/>
                <a:gd name="connsiteY6" fmla="*/ 13952 h 14291"/>
                <a:gd name="connsiteX7" fmla="*/ 872061 w 880015"/>
                <a:gd name="connsiteY7" fmla="*/ 13952 h 1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0015" h="14291">
                  <a:moveTo>
                    <a:pt x="872061" y="13952"/>
                  </a:moveTo>
                  <a:lnTo>
                    <a:pt x="6334" y="13952"/>
                  </a:lnTo>
                  <a:cubicBezTo>
                    <a:pt x="2419" y="13495"/>
                    <a:pt x="-391" y="9951"/>
                    <a:pt x="57" y="6036"/>
                  </a:cubicBezTo>
                  <a:cubicBezTo>
                    <a:pt x="448" y="2741"/>
                    <a:pt x="3038" y="140"/>
                    <a:pt x="6334" y="-241"/>
                  </a:cubicBezTo>
                  <a:lnTo>
                    <a:pt x="872061" y="-241"/>
                  </a:lnTo>
                  <a:cubicBezTo>
                    <a:pt x="875976" y="-698"/>
                    <a:pt x="879529" y="2112"/>
                    <a:pt x="879977" y="6036"/>
                  </a:cubicBezTo>
                  <a:cubicBezTo>
                    <a:pt x="880434" y="9951"/>
                    <a:pt x="877624" y="13495"/>
                    <a:pt x="873709" y="13952"/>
                  </a:cubicBezTo>
                  <a:cubicBezTo>
                    <a:pt x="873157" y="14018"/>
                    <a:pt x="872604" y="14018"/>
                    <a:pt x="872061" y="13952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id="{7DA9C2B4-1BD7-418E-8B33-AAB6F3E9A99B}"/>
                </a:ext>
              </a:extLst>
            </p:cNvPr>
            <p:cNvSpPr/>
            <p:nvPr/>
          </p:nvSpPr>
          <p:spPr>
            <a:xfrm>
              <a:off x="4843594" y="2600274"/>
              <a:ext cx="1766908" cy="14292"/>
            </a:xfrm>
            <a:custGeom>
              <a:avLst/>
              <a:gdLst>
                <a:gd name="connsiteX0" fmla="*/ 1758955 w 1766908"/>
                <a:gd name="connsiteY0" fmla="*/ 13953 h 14292"/>
                <a:gd name="connsiteX1" fmla="*/ 7974 w 1766908"/>
                <a:gd name="connsiteY1" fmla="*/ 13953 h 14292"/>
                <a:gd name="connsiteX2" fmla="*/ 59 w 1766908"/>
                <a:gd name="connsiteY2" fmla="*/ 7676 h 14292"/>
                <a:gd name="connsiteX3" fmla="*/ 6326 w 1766908"/>
                <a:gd name="connsiteY3" fmla="*/ -239 h 14292"/>
                <a:gd name="connsiteX4" fmla="*/ 7974 w 1766908"/>
                <a:gd name="connsiteY4" fmla="*/ -239 h 14292"/>
                <a:gd name="connsiteX5" fmla="*/ 1758955 w 1766908"/>
                <a:gd name="connsiteY5" fmla="*/ -239 h 14292"/>
                <a:gd name="connsiteX6" fmla="*/ 1766870 w 1766908"/>
                <a:gd name="connsiteY6" fmla="*/ 6037 h 14292"/>
                <a:gd name="connsiteX7" fmla="*/ 1760603 w 1766908"/>
                <a:gd name="connsiteY7" fmla="*/ 13953 h 14292"/>
                <a:gd name="connsiteX8" fmla="*/ 1758955 w 1766908"/>
                <a:gd name="connsiteY8" fmla="*/ 13953 h 1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66908" h="14292">
                  <a:moveTo>
                    <a:pt x="1758955" y="13953"/>
                  </a:moveTo>
                  <a:lnTo>
                    <a:pt x="7974" y="13953"/>
                  </a:lnTo>
                  <a:cubicBezTo>
                    <a:pt x="4059" y="14410"/>
                    <a:pt x="507" y="11600"/>
                    <a:pt x="59" y="7676"/>
                  </a:cubicBezTo>
                  <a:cubicBezTo>
                    <a:pt x="-398" y="3761"/>
                    <a:pt x="2412" y="218"/>
                    <a:pt x="6326" y="-239"/>
                  </a:cubicBezTo>
                  <a:cubicBezTo>
                    <a:pt x="6879" y="-306"/>
                    <a:pt x="7431" y="-306"/>
                    <a:pt x="7974" y="-239"/>
                  </a:cubicBezTo>
                  <a:lnTo>
                    <a:pt x="1758955" y="-239"/>
                  </a:lnTo>
                  <a:cubicBezTo>
                    <a:pt x="1762870" y="-697"/>
                    <a:pt x="1766422" y="2113"/>
                    <a:pt x="1766870" y="6037"/>
                  </a:cubicBezTo>
                  <a:cubicBezTo>
                    <a:pt x="1767328" y="9952"/>
                    <a:pt x="1764518" y="13496"/>
                    <a:pt x="1760603" y="13953"/>
                  </a:cubicBezTo>
                  <a:cubicBezTo>
                    <a:pt x="1760050" y="14020"/>
                    <a:pt x="1759498" y="14020"/>
                    <a:pt x="1758955" y="13953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2" name="Freeform: Shape 1101">
              <a:extLst>
                <a:ext uri="{FF2B5EF4-FFF2-40B4-BE49-F238E27FC236}">
                  <a16:creationId xmlns:a16="http://schemas.microsoft.com/office/drawing/2014/main" id="{49118E87-0534-4754-911F-D664E4D93E5B}"/>
                </a:ext>
              </a:extLst>
            </p:cNvPr>
            <p:cNvSpPr/>
            <p:nvPr/>
          </p:nvSpPr>
          <p:spPr>
            <a:xfrm>
              <a:off x="3448086" y="2600274"/>
              <a:ext cx="1158928" cy="14292"/>
            </a:xfrm>
            <a:custGeom>
              <a:avLst/>
              <a:gdLst>
                <a:gd name="connsiteX0" fmla="*/ 7974 w 1158928"/>
                <a:gd name="connsiteY0" fmla="*/ 13953 h 14292"/>
                <a:gd name="connsiteX1" fmla="*/ 59 w 1158928"/>
                <a:gd name="connsiteY1" fmla="*/ 7676 h 14292"/>
                <a:gd name="connsiteX2" fmla="*/ 6326 w 1158928"/>
                <a:gd name="connsiteY2" fmla="*/ -239 h 14292"/>
                <a:gd name="connsiteX3" fmla="*/ 7974 w 1158928"/>
                <a:gd name="connsiteY3" fmla="*/ -239 h 14292"/>
                <a:gd name="connsiteX4" fmla="*/ 1150974 w 1158928"/>
                <a:gd name="connsiteY4" fmla="*/ -239 h 14292"/>
                <a:gd name="connsiteX5" fmla="*/ 1158890 w 1158928"/>
                <a:gd name="connsiteY5" fmla="*/ 6037 h 14292"/>
                <a:gd name="connsiteX6" fmla="*/ 1152622 w 1158928"/>
                <a:gd name="connsiteY6" fmla="*/ 13953 h 14292"/>
                <a:gd name="connsiteX7" fmla="*/ 1150974 w 1158928"/>
                <a:gd name="connsiteY7" fmla="*/ 13953 h 1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58928" h="14292">
                  <a:moveTo>
                    <a:pt x="7974" y="13953"/>
                  </a:moveTo>
                  <a:cubicBezTo>
                    <a:pt x="4060" y="14410"/>
                    <a:pt x="507" y="11600"/>
                    <a:pt x="59" y="7676"/>
                  </a:cubicBezTo>
                  <a:cubicBezTo>
                    <a:pt x="-398" y="3761"/>
                    <a:pt x="2412" y="218"/>
                    <a:pt x="6326" y="-239"/>
                  </a:cubicBezTo>
                  <a:cubicBezTo>
                    <a:pt x="6879" y="-306"/>
                    <a:pt x="7431" y="-306"/>
                    <a:pt x="7974" y="-239"/>
                  </a:cubicBezTo>
                  <a:lnTo>
                    <a:pt x="1150974" y="-239"/>
                  </a:lnTo>
                  <a:cubicBezTo>
                    <a:pt x="1154889" y="-697"/>
                    <a:pt x="1158442" y="2113"/>
                    <a:pt x="1158890" y="6037"/>
                  </a:cubicBezTo>
                  <a:cubicBezTo>
                    <a:pt x="1159347" y="9952"/>
                    <a:pt x="1156537" y="13496"/>
                    <a:pt x="1152622" y="13953"/>
                  </a:cubicBezTo>
                  <a:cubicBezTo>
                    <a:pt x="1152070" y="14020"/>
                    <a:pt x="1151517" y="14020"/>
                    <a:pt x="1150974" y="13953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3" name="Freeform: Shape 1102">
              <a:extLst>
                <a:ext uri="{FF2B5EF4-FFF2-40B4-BE49-F238E27FC236}">
                  <a16:creationId xmlns:a16="http://schemas.microsoft.com/office/drawing/2014/main" id="{8D4F9714-F736-45CE-B639-132035F02B3D}"/>
                </a:ext>
              </a:extLst>
            </p:cNvPr>
            <p:cNvSpPr/>
            <p:nvPr/>
          </p:nvSpPr>
          <p:spPr>
            <a:xfrm>
              <a:off x="2115725" y="2600274"/>
              <a:ext cx="1109402" cy="14292"/>
            </a:xfrm>
            <a:custGeom>
              <a:avLst/>
              <a:gdLst>
                <a:gd name="connsiteX0" fmla="*/ 7978 w 1109402"/>
                <a:gd name="connsiteY0" fmla="*/ 13953 h 14292"/>
                <a:gd name="connsiteX1" fmla="*/ 58 w 1109402"/>
                <a:gd name="connsiteY1" fmla="*/ 7676 h 14292"/>
                <a:gd name="connsiteX2" fmla="*/ 6332 w 1109402"/>
                <a:gd name="connsiteY2" fmla="*/ -239 h 14292"/>
                <a:gd name="connsiteX3" fmla="*/ 7978 w 1109402"/>
                <a:gd name="connsiteY3" fmla="*/ -239 h 14292"/>
                <a:gd name="connsiteX4" fmla="*/ 1101449 w 1109402"/>
                <a:gd name="connsiteY4" fmla="*/ -239 h 14292"/>
                <a:gd name="connsiteX5" fmla="*/ 1109364 w 1109402"/>
                <a:gd name="connsiteY5" fmla="*/ 6037 h 14292"/>
                <a:gd name="connsiteX6" fmla="*/ 1103096 w 1109402"/>
                <a:gd name="connsiteY6" fmla="*/ 13953 h 14292"/>
                <a:gd name="connsiteX7" fmla="*/ 1101449 w 1109402"/>
                <a:gd name="connsiteY7" fmla="*/ 13953 h 1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9402" h="14292">
                  <a:moveTo>
                    <a:pt x="7978" y="13953"/>
                  </a:moveTo>
                  <a:cubicBezTo>
                    <a:pt x="4059" y="14410"/>
                    <a:pt x="514" y="11600"/>
                    <a:pt x="58" y="7676"/>
                  </a:cubicBezTo>
                  <a:cubicBezTo>
                    <a:pt x="-396" y="3761"/>
                    <a:pt x="2412" y="218"/>
                    <a:pt x="6332" y="-239"/>
                  </a:cubicBezTo>
                  <a:cubicBezTo>
                    <a:pt x="6878" y="-306"/>
                    <a:pt x="7431" y="-306"/>
                    <a:pt x="7978" y="-239"/>
                  </a:cubicBezTo>
                  <a:lnTo>
                    <a:pt x="1101449" y="-239"/>
                  </a:lnTo>
                  <a:cubicBezTo>
                    <a:pt x="1105363" y="-697"/>
                    <a:pt x="1108916" y="2113"/>
                    <a:pt x="1109364" y="6037"/>
                  </a:cubicBezTo>
                  <a:cubicBezTo>
                    <a:pt x="1109821" y="9952"/>
                    <a:pt x="1107011" y="13496"/>
                    <a:pt x="1103096" y="13953"/>
                  </a:cubicBezTo>
                  <a:cubicBezTo>
                    <a:pt x="1102544" y="14020"/>
                    <a:pt x="1101992" y="14020"/>
                    <a:pt x="1101449" y="13953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4" name="Freeform: Shape 1103">
              <a:extLst>
                <a:ext uri="{FF2B5EF4-FFF2-40B4-BE49-F238E27FC236}">
                  <a16:creationId xmlns:a16="http://schemas.microsoft.com/office/drawing/2014/main" id="{7EFE6E82-77DC-4D2B-840A-A4F433FD9E32}"/>
                </a:ext>
              </a:extLst>
            </p:cNvPr>
            <p:cNvSpPr/>
            <p:nvPr/>
          </p:nvSpPr>
          <p:spPr>
            <a:xfrm>
              <a:off x="1347786" y="2600275"/>
              <a:ext cx="533272" cy="14291"/>
            </a:xfrm>
            <a:custGeom>
              <a:avLst/>
              <a:gdLst>
                <a:gd name="connsiteX0" fmla="*/ 525315 w 533272"/>
                <a:gd name="connsiteY0" fmla="*/ 13952 h 14291"/>
                <a:gd name="connsiteX1" fmla="*/ 7155 w 533272"/>
                <a:gd name="connsiteY1" fmla="*/ 13952 h 14291"/>
                <a:gd name="connsiteX2" fmla="*/ 12 w 533272"/>
                <a:gd name="connsiteY2" fmla="*/ 6998 h 14291"/>
                <a:gd name="connsiteX3" fmla="*/ 11 w 533272"/>
                <a:gd name="connsiteY3" fmla="*/ 6903 h 14291"/>
                <a:gd name="connsiteX4" fmla="*/ 6963 w 533272"/>
                <a:gd name="connsiteY4" fmla="*/ -241 h 14291"/>
                <a:gd name="connsiteX5" fmla="*/ 7155 w 533272"/>
                <a:gd name="connsiteY5" fmla="*/ -241 h 14291"/>
                <a:gd name="connsiteX6" fmla="*/ 525315 w 533272"/>
                <a:gd name="connsiteY6" fmla="*/ -241 h 14291"/>
                <a:gd name="connsiteX7" fmla="*/ 533235 w 533272"/>
                <a:gd name="connsiteY7" fmla="*/ 6036 h 14291"/>
                <a:gd name="connsiteX8" fmla="*/ 526962 w 533272"/>
                <a:gd name="connsiteY8" fmla="*/ 13952 h 14291"/>
                <a:gd name="connsiteX9" fmla="*/ 525315 w 533272"/>
                <a:gd name="connsiteY9" fmla="*/ 13952 h 1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272" h="14291">
                  <a:moveTo>
                    <a:pt x="525315" y="13952"/>
                  </a:moveTo>
                  <a:lnTo>
                    <a:pt x="7155" y="13952"/>
                  </a:lnTo>
                  <a:cubicBezTo>
                    <a:pt x="3262" y="14009"/>
                    <a:pt x="64" y="10894"/>
                    <a:pt x="12" y="6998"/>
                  </a:cubicBezTo>
                  <a:cubicBezTo>
                    <a:pt x="11" y="6970"/>
                    <a:pt x="11" y="6932"/>
                    <a:pt x="11" y="6903"/>
                  </a:cubicBezTo>
                  <a:cubicBezTo>
                    <a:pt x="-42" y="3007"/>
                    <a:pt x="3070" y="-183"/>
                    <a:pt x="6963" y="-241"/>
                  </a:cubicBezTo>
                  <a:cubicBezTo>
                    <a:pt x="7027" y="-241"/>
                    <a:pt x="7091" y="-241"/>
                    <a:pt x="7155" y="-241"/>
                  </a:cubicBezTo>
                  <a:lnTo>
                    <a:pt x="525315" y="-241"/>
                  </a:lnTo>
                  <a:cubicBezTo>
                    <a:pt x="529234" y="-698"/>
                    <a:pt x="532779" y="2112"/>
                    <a:pt x="533235" y="6036"/>
                  </a:cubicBezTo>
                  <a:cubicBezTo>
                    <a:pt x="533689" y="9951"/>
                    <a:pt x="530881" y="13495"/>
                    <a:pt x="526962" y="13952"/>
                  </a:cubicBezTo>
                  <a:cubicBezTo>
                    <a:pt x="526415" y="14018"/>
                    <a:pt x="525861" y="14018"/>
                    <a:pt x="525315" y="13952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id="{09EE7AF0-A2D8-4734-AEF7-E6C5E238771A}"/>
                </a:ext>
              </a:extLst>
            </p:cNvPr>
            <p:cNvSpPr/>
            <p:nvPr/>
          </p:nvSpPr>
          <p:spPr>
            <a:xfrm>
              <a:off x="9928793" y="2722956"/>
              <a:ext cx="914817" cy="15244"/>
            </a:xfrm>
            <a:custGeom>
              <a:avLst/>
              <a:gdLst>
                <a:gd name="connsiteX0" fmla="*/ 906856 w 914817"/>
                <a:gd name="connsiteY0" fmla="*/ 14905 h 15244"/>
                <a:gd name="connsiteX1" fmla="*/ 7982 w 914817"/>
                <a:gd name="connsiteY1" fmla="*/ 13953 h 15244"/>
                <a:gd name="connsiteX2" fmla="*/ 57 w 914817"/>
                <a:gd name="connsiteY2" fmla="*/ 7676 h 15244"/>
                <a:gd name="connsiteX3" fmla="*/ 6334 w 914817"/>
                <a:gd name="connsiteY3" fmla="*/ -239 h 15244"/>
                <a:gd name="connsiteX4" fmla="*/ 7982 w 914817"/>
                <a:gd name="connsiteY4" fmla="*/ -239 h 15244"/>
                <a:gd name="connsiteX5" fmla="*/ 906856 w 914817"/>
                <a:gd name="connsiteY5" fmla="*/ 713 h 15244"/>
                <a:gd name="connsiteX6" fmla="*/ 914781 w 914817"/>
                <a:gd name="connsiteY6" fmla="*/ 6990 h 15244"/>
                <a:gd name="connsiteX7" fmla="*/ 908504 w 914817"/>
                <a:gd name="connsiteY7" fmla="*/ 14905 h 15244"/>
                <a:gd name="connsiteX8" fmla="*/ 906856 w 914817"/>
                <a:gd name="connsiteY8" fmla="*/ 14905 h 1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4817" h="15244">
                  <a:moveTo>
                    <a:pt x="906856" y="14905"/>
                  </a:moveTo>
                  <a:cubicBezTo>
                    <a:pt x="588626" y="13572"/>
                    <a:pt x="273920" y="13667"/>
                    <a:pt x="7982" y="13953"/>
                  </a:cubicBezTo>
                  <a:cubicBezTo>
                    <a:pt x="4067" y="14410"/>
                    <a:pt x="514" y="11600"/>
                    <a:pt x="57" y="7676"/>
                  </a:cubicBezTo>
                  <a:cubicBezTo>
                    <a:pt x="-391" y="3761"/>
                    <a:pt x="2419" y="218"/>
                    <a:pt x="6334" y="-239"/>
                  </a:cubicBezTo>
                  <a:cubicBezTo>
                    <a:pt x="6877" y="-306"/>
                    <a:pt x="7439" y="-306"/>
                    <a:pt x="7982" y="-239"/>
                  </a:cubicBezTo>
                  <a:cubicBezTo>
                    <a:pt x="273920" y="-239"/>
                    <a:pt x="589007" y="-239"/>
                    <a:pt x="906856" y="713"/>
                  </a:cubicBezTo>
                  <a:cubicBezTo>
                    <a:pt x="910771" y="256"/>
                    <a:pt x="914324" y="3066"/>
                    <a:pt x="914781" y="6990"/>
                  </a:cubicBezTo>
                  <a:cubicBezTo>
                    <a:pt x="915229" y="10905"/>
                    <a:pt x="912419" y="14448"/>
                    <a:pt x="908504" y="14905"/>
                  </a:cubicBezTo>
                  <a:cubicBezTo>
                    <a:pt x="907961" y="14972"/>
                    <a:pt x="907399" y="14972"/>
                    <a:pt x="906856" y="14905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6" name="Freeform: Shape 1105">
              <a:extLst>
                <a:ext uri="{FF2B5EF4-FFF2-40B4-BE49-F238E27FC236}">
                  <a16:creationId xmlns:a16="http://schemas.microsoft.com/office/drawing/2014/main" id="{526E932E-602F-4FCD-8988-02C17022522B}"/>
                </a:ext>
              </a:extLst>
            </p:cNvPr>
            <p:cNvSpPr/>
            <p:nvPr/>
          </p:nvSpPr>
          <p:spPr>
            <a:xfrm>
              <a:off x="8333707" y="2722767"/>
              <a:ext cx="1359561" cy="14336"/>
            </a:xfrm>
            <a:custGeom>
              <a:avLst/>
              <a:gdLst>
                <a:gd name="connsiteX0" fmla="*/ 1351608 w 1359561"/>
                <a:gd name="connsiteY0" fmla="*/ 14047 h 14336"/>
                <a:gd name="connsiteX1" fmla="*/ 7154 w 1359561"/>
                <a:gd name="connsiteY1" fmla="*/ 14047 h 14336"/>
                <a:gd name="connsiteX2" fmla="*/ 10 w 1359561"/>
                <a:gd name="connsiteY2" fmla="*/ 6903 h 14336"/>
                <a:gd name="connsiteX3" fmla="*/ 7154 w 1359561"/>
                <a:gd name="connsiteY3" fmla="*/ -241 h 14336"/>
                <a:gd name="connsiteX4" fmla="*/ 1351608 w 1359561"/>
                <a:gd name="connsiteY4" fmla="*/ -241 h 14336"/>
                <a:gd name="connsiteX5" fmla="*/ 1359523 w 1359561"/>
                <a:gd name="connsiteY5" fmla="*/ 6036 h 14336"/>
                <a:gd name="connsiteX6" fmla="*/ 1353256 w 1359561"/>
                <a:gd name="connsiteY6" fmla="*/ 13952 h 14336"/>
                <a:gd name="connsiteX7" fmla="*/ 1351608 w 1359561"/>
                <a:gd name="connsiteY7" fmla="*/ 13952 h 1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59561" h="14336">
                  <a:moveTo>
                    <a:pt x="1351608" y="14047"/>
                  </a:moveTo>
                  <a:cubicBezTo>
                    <a:pt x="952892" y="14047"/>
                    <a:pt x="525695" y="14047"/>
                    <a:pt x="7154" y="14047"/>
                  </a:cubicBezTo>
                  <a:cubicBezTo>
                    <a:pt x="3211" y="14047"/>
                    <a:pt x="10" y="10846"/>
                    <a:pt x="10" y="6903"/>
                  </a:cubicBezTo>
                  <a:cubicBezTo>
                    <a:pt x="10" y="2960"/>
                    <a:pt x="3211" y="-241"/>
                    <a:pt x="7154" y="-241"/>
                  </a:cubicBezTo>
                  <a:cubicBezTo>
                    <a:pt x="525695" y="-241"/>
                    <a:pt x="952892" y="-241"/>
                    <a:pt x="1351608" y="-241"/>
                  </a:cubicBezTo>
                  <a:cubicBezTo>
                    <a:pt x="1355523" y="-698"/>
                    <a:pt x="1359076" y="2112"/>
                    <a:pt x="1359523" y="6036"/>
                  </a:cubicBezTo>
                  <a:cubicBezTo>
                    <a:pt x="1359980" y="9951"/>
                    <a:pt x="1357171" y="13494"/>
                    <a:pt x="1353256" y="13952"/>
                  </a:cubicBezTo>
                  <a:cubicBezTo>
                    <a:pt x="1352703" y="14018"/>
                    <a:pt x="1352151" y="14018"/>
                    <a:pt x="1351608" y="13952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id="{9ADF6CC1-D721-49C4-812E-450D216B0662}"/>
                </a:ext>
              </a:extLst>
            </p:cNvPr>
            <p:cNvSpPr/>
            <p:nvPr/>
          </p:nvSpPr>
          <p:spPr>
            <a:xfrm>
              <a:off x="7154131" y="2722816"/>
              <a:ext cx="941355" cy="14287"/>
            </a:xfrm>
            <a:custGeom>
              <a:avLst/>
              <a:gdLst>
                <a:gd name="connsiteX0" fmla="*/ 7154 w 941355"/>
                <a:gd name="connsiteY0" fmla="*/ 13998 h 14287"/>
                <a:gd name="connsiteX1" fmla="*/ 10 w 941355"/>
                <a:gd name="connsiteY1" fmla="*/ 6854 h 14287"/>
                <a:gd name="connsiteX2" fmla="*/ 7154 w 941355"/>
                <a:gd name="connsiteY2" fmla="*/ -289 h 14287"/>
                <a:gd name="connsiteX3" fmla="*/ 934222 w 941355"/>
                <a:gd name="connsiteY3" fmla="*/ -289 h 14287"/>
                <a:gd name="connsiteX4" fmla="*/ 941366 w 941355"/>
                <a:gd name="connsiteY4" fmla="*/ 6854 h 14287"/>
                <a:gd name="connsiteX5" fmla="*/ 934222 w 941355"/>
                <a:gd name="connsiteY5" fmla="*/ 13998 h 14287"/>
                <a:gd name="connsiteX6" fmla="*/ 7154 w 941355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1355" h="14287">
                  <a:moveTo>
                    <a:pt x="7154" y="13998"/>
                  </a:move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cubicBezTo>
                    <a:pt x="287760" y="-289"/>
                    <a:pt x="590941" y="-289"/>
                    <a:pt x="934222" y="-289"/>
                  </a:cubicBezTo>
                  <a:cubicBezTo>
                    <a:pt x="938165" y="-289"/>
                    <a:pt x="941366" y="2911"/>
                    <a:pt x="941366" y="6854"/>
                  </a:cubicBezTo>
                  <a:cubicBezTo>
                    <a:pt x="941366" y="10798"/>
                    <a:pt x="938165" y="13998"/>
                    <a:pt x="934222" y="13998"/>
                  </a:cubicBezTo>
                  <a:cubicBezTo>
                    <a:pt x="591322" y="13998"/>
                    <a:pt x="287760" y="13998"/>
                    <a:pt x="7154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id="{5A4F5992-5C78-493B-AE5E-744750C580F4}"/>
                </a:ext>
              </a:extLst>
            </p:cNvPr>
            <p:cNvSpPr/>
            <p:nvPr/>
          </p:nvSpPr>
          <p:spPr>
            <a:xfrm>
              <a:off x="5693853" y="2723006"/>
              <a:ext cx="1219009" cy="14287"/>
            </a:xfrm>
            <a:custGeom>
              <a:avLst/>
              <a:gdLst>
                <a:gd name="connsiteX0" fmla="*/ 7154 w 1219009"/>
                <a:gd name="connsiteY0" fmla="*/ 13998 h 14287"/>
                <a:gd name="connsiteX1" fmla="*/ 10 w 1219009"/>
                <a:gd name="connsiteY1" fmla="*/ 6854 h 14287"/>
                <a:gd name="connsiteX2" fmla="*/ 7154 w 1219009"/>
                <a:gd name="connsiteY2" fmla="*/ -289 h 14287"/>
                <a:gd name="connsiteX3" fmla="*/ 1211876 w 1219009"/>
                <a:gd name="connsiteY3" fmla="*/ -289 h 14287"/>
                <a:gd name="connsiteX4" fmla="*/ 1219020 w 1219009"/>
                <a:gd name="connsiteY4" fmla="*/ 6854 h 14287"/>
                <a:gd name="connsiteX5" fmla="*/ 1211876 w 1219009"/>
                <a:gd name="connsiteY5" fmla="*/ 13998 h 14287"/>
                <a:gd name="connsiteX6" fmla="*/ 7154 w 1219009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009" h="14287">
                  <a:moveTo>
                    <a:pt x="7154" y="13998"/>
                  </a:move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cubicBezTo>
                    <a:pt x="370533" y="-289"/>
                    <a:pt x="753343" y="-289"/>
                    <a:pt x="1211876" y="-289"/>
                  </a:cubicBezTo>
                  <a:cubicBezTo>
                    <a:pt x="1215820" y="-289"/>
                    <a:pt x="1219020" y="2911"/>
                    <a:pt x="1219020" y="6854"/>
                  </a:cubicBezTo>
                  <a:cubicBezTo>
                    <a:pt x="1219020" y="10798"/>
                    <a:pt x="1215820" y="13998"/>
                    <a:pt x="1211876" y="13998"/>
                  </a:cubicBezTo>
                  <a:cubicBezTo>
                    <a:pt x="753343" y="13998"/>
                    <a:pt x="370533" y="13998"/>
                    <a:pt x="7154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9" name="Freeform: Shape 1108">
              <a:extLst>
                <a:ext uri="{FF2B5EF4-FFF2-40B4-BE49-F238E27FC236}">
                  <a16:creationId xmlns:a16="http://schemas.microsoft.com/office/drawing/2014/main" id="{3DA13CB7-F175-4881-A7BC-280B208755D3}"/>
                </a:ext>
              </a:extLst>
            </p:cNvPr>
            <p:cNvSpPr/>
            <p:nvPr/>
          </p:nvSpPr>
          <p:spPr>
            <a:xfrm>
              <a:off x="4388452" y="2722827"/>
              <a:ext cx="1058095" cy="14753"/>
            </a:xfrm>
            <a:custGeom>
              <a:avLst/>
              <a:gdLst>
                <a:gd name="connsiteX0" fmla="*/ 7154 w 1058095"/>
                <a:gd name="connsiteY0" fmla="*/ 14463 h 14753"/>
                <a:gd name="connsiteX1" fmla="*/ 10 w 1058095"/>
                <a:gd name="connsiteY1" fmla="*/ 7510 h 14753"/>
                <a:gd name="connsiteX2" fmla="*/ 10 w 1058095"/>
                <a:gd name="connsiteY2" fmla="*/ 7319 h 14753"/>
                <a:gd name="connsiteX3" fmla="*/ 7059 w 1058095"/>
                <a:gd name="connsiteY3" fmla="*/ 176 h 14753"/>
                <a:gd name="connsiteX4" fmla="*/ 1050142 w 1058095"/>
                <a:gd name="connsiteY4" fmla="*/ 176 h 14753"/>
                <a:gd name="connsiteX5" fmla="*/ 1058057 w 1058095"/>
                <a:gd name="connsiteY5" fmla="*/ 6453 h 14753"/>
                <a:gd name="connsiteX6" fmla="*/ 1051789 w 1058095"/>
                <a:gd name="connsiteY6" fmla="*/ 14368 h 14753"/>
                <a:gd name="connsiteX7" fmla="*/ 1050142 w 1058095"/>
                <a:gd name="connsiteY7" fmla="*/ 14368 h 14753"/>
                <a:gd name="connsiteX8" fmla="*/ 7154 w 1058095"/>
                <a:gd name="connsiteY8" fmla="*/ 14368 h 14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8095" h="14753">
                  <a:moveTo>
                    <a:pt x="7154" y="14463"/>
                  </a:moveTo>
                  <a:cubicBezTo>
                    <a:pt x="3258" y="14520"/>
                    <a:pt x="68" y="11406"/>
                    <a:pt x="10" y="7510"/>
                  </a:cubicBezTo>
                  <a:cubicBezTo>
                    <a:pt x="10" y="7443"/>
                    <a:pt x="10" y="7386"/>
                    <a:pt x="10" y="7319"/>
                  </a:cubicBezTo>
                  <a:cubicBezTo>
                    <a:pt x="10" y="3414"/>
                    <a:pt x="3153" y="223"/>
                    <a:pt x="7059" y="176"/>
                  </a:cubicBezTo>
                  <a:cubicBezTo>
                    <a:pt x="329480" y="-396"/>
                    <a:pt x="670666" y="-491"/>
                    <a:pt x="1050142" y="176"/>
                  </a:cubicBezTo>
                  <a:cubicBezTo>
                    <a:pt x="1054056" y="-282"/>
                    <a:pt x="1057609" y="2528"/>
                    <a:pt x="1058057" y="6453"/>
                  </a:cubicBezTo>
                  <a:cubicBezTo>
                    <a:pt x="1058514" y="10367"/>
                    <a:pt x="1055704" y="13911"/>
                    <a:pt x="1051789" y="14368"/>
                  </a:cubicBezTo>
                  <a:cubicBezTo>
                    <a:pt x="1051237" y="14435"/>
                    <a:pt x="1050685" y="14435"/>
                    <a:pt x="1050142" y="14368"/>
                  </a:cubicBezTo>
                  <a:cubicBezTo>
                    <a:pt x="670666" y="14368"/>
                    <a:pt x="329480" y="14368"/>
                    <a:pt x="7154" y="1436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0" name="Freeform: Shape 1109">
              <a:extLst>
                <a:ext uri="{FF2B5EF4-FFF2-40B4-BE49-F238E27FC236}">
                  <a16:creationId xmlns:a16="http://schemas.microsoft.com/office/drawing/2014/main" id="{4DC0A508-EA8D-42FA-9E6A-40DA2EF1A067}"/>
                </a:ext>
              </a:extLst>
            </p:cNvPr>
            <p:cNvSpPr/>
            <p:nvPr/>
          </p:nvSpPr>
          <p:spPr>
            <a:xfrm>
              <a:off x="2842677" y="2722902"/>
              <a:ext cx="1300982" cy="15297"/>
            </a:xfrm>
            <a:custGeom>
              <a:avLst/>
              <a:gdLst>
                <a:gd name="connsiteX0" fmla="*/ 7974 w 1300982"/>
                <a:gd name="connsiteY0" fmla="*/ 14960 h 15297"/>
                <a:gd name="connsiteX1" fmla="*/ 59 w 1300982"/>
                <a:gd name="connsiteY1" fmla="*/ 8683 h 15297"/>
                <a:gd name="connsiteX2" fmla="*/ 6326 w 1300982"/>
                <a:gd name="connsiteY2" fmla="*/ 768 h 15297"/>
                <a:gd name="connsiteX3" fmla="*/ 7974 w 1300982"/>
                <a:gd name="connsiteY3" fmla="*/ 768 h 15297"/>
                <a:gd name="connsiteX4" fmla="*/ 1293849 w 1300982"/>
                <a:gd name="connsiteY4" fmla="*/ 196 h 15297"/>
                <a:gd name="connsiteX5" fmla="*/ 1300993 w 1300982"/>
                <a:gd name="connsiteY5" fmla="*/ 7340 h 15297"/>
                <a:gd name="connsiteX6" fmla="*/ 1293849 w 1300982"/>
                <a:gd name="connsiteY6" fmla="*/ 14484 h 15297"/>
                <a:gd name="connsiteX7" fmla="*/ 7974 w 1300982"/>
                <a:gd name="connsiteY7" fmla="*/ 14960 h 15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0982" h="15297">
                  <a:moveTo>
                    <a:pt x="7974" y="14960"/>
                  </a:moveTo>
                  <a:cubicBezTo>
                    <a:pt x="4059" y="15417"/>
                    <a:pt x="507" y="12607"/>
                    <a:pt x="59" y="8683"/>
                  </a:cubicBezTo>
                  <a:cubicBezTo>
                    <a:pt x="-398" y="4768"/>
                    <a:pt x="2412" y="1225"/>
                    <a:pt x="6326" y="768"/>
                  </a:cubicBezTo>
                  <a:cubicBezTo>
                    <a:pt x="6879" y="701"/>
                    <a:pt x="7431" y="701"/>
                    <a:pt x="7974" y="768"/>
                  </a:cubicBezTo>
                  <a:cubicBezTo>
                    <a:pt x="403643" y="-471"/>
                    <a:pt x="824267" y="-566"/>
                    <a:pt x="1293849" y="196"/>
                  </a:cubicBezTo>
                  <a:cubicBezTo>
                    <a:pt x="1297793" y="196"/>
                    <a:pt x="1300993" y="3396"/>
                    <a:pt x="1300993" y="7340"/>
                  </a:cubicBezTo>
                  <a:cubicBezTo>
                    <a:pt x="1300993" y="11283"/>
                    <a:pt x="1297793" y="14484"/>
                    <a:pt x="1293849" y="14484"/>
                  </a:cubicBezTo>
                  <a:cubicBezTo>
                    <a:pt x="824362" y="13626"/>
                    <a:pt x="403738" y="13817"/>
                    <a:pt x="7974" y="14960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1" name="Freeform: Shape 1110">
              <a:extLst>
                <a:ext uri="{FF2B5EF4-FFF2-40B4-BE49-F238E27FC236}">
                  <a16:creationId xmlns:a16="http://schemas.microsoft.com/office/drawing/2014/main" id="{CA60E231-FC5C-41AA-AC8D-2AF7A8C64D11}"/>
                </a:ext>
              </a:extLst>
            </p:cNvPr>
            <p:cNvSpPr/>
            <p:nvPr/>
          </p:nvSpPr>
          <p:spPr>
            <a:xfrm>
              <a:off x="1347786" y="2722958"/>
              <a:ext cx="1259263" cy="15242"/>
            </a:xfrm>
            <a:custGeom>
              <a:avLst/>
              <a:gdLst>
                <a:gd name="connsiteX0" fmla="*/ 1251310 w 1259263"/>
                <a:gd name="connsiteY0" fmla="*/ 14903 h 15242"/>
                <a:gd name="connsiteX1" fmla="*/ 7155 w 1259263"/>
                <a:gd name="connsiteY1" fmla="*/ 14903 h 15242"/>
                <a:gd name="connsiteX2" fmla="*/ 12 w 1259263"/>
                <a:gd name="connsiteY2" fmla="*/ 7950 h 15242"/>
                <a:gd name="connsiteX3" fmla="*/ 11 w 1259263"/>
                <a:gd name="connsiteY3" fmla="*/ 7855 h 15242"/>
                <a:gd name="connsiteX4" fmla="*/ 6963 w 1259263"/>
                <a:gd name="connsiteY4" fmla="*/ 711 h 15242"/>
                <a:gd name="connsiteX5" fmla="*/ 7059 w 1259263"/>
                <a:gd name="connsiteY5" fmla="*/ 711 h 15242"/>
                <a:gd name="connsiteX6" fmla="*/ 1251310 w 1259263"/>
                <a:gd name="connsiteY6" fmla="*/ 711 h 15242"/>
                <a:gd name="connsiteX7" fmla="*/ 1259226 w 1259263"/>
                <a:gd name="connsiteY7" fmla="*/ 6988 h 15242"/>
                <a:gd name="connsiteX8" fmla="*/ 1252958 w 1259263"/>
                <a:gd name="connsiteY8" fmla="*/ 14903 h 15242"/>
                <a:gd name="connsiteX9" fmla="*/ 1251310 w 1259263"/>
                <a:gd name="connsiteY9" fmla="*/ 14903 h 1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9263" h="15242">
                  <a:moveTo>
                    <a:pt x="1251310" y="14903"/>
                  </a:moveTo>
                  <a:cubicBezTo>
                    <a:pt x="837925" y="13665"/>
                    <a:pt x="419397" y="13665"/>
                    <a:pt x="7155" y="14903"/>
                  </a:cubicBezTo>
                  <a:cubicBezTo>
                    <a:pt x="3262" y="14960"/>
                    <a:pt x="64" y="11846"/>
                    <a:pt x="12" y="7950"/>
                  </a:cubicBezTo>
                  <a:cubicBezTo>
                    <a:pt x="11" y="7921"/>
                    <a:pt x="11" y="7883"/>
                    <a:pt x="11" y="7855"/>
                  </a:cubicBezTo>
                  <a:cubicBezTo>
                    <a:pt x="-41" y="3959"/>
                    <a:pt x="3071" y="768"/>
                    <a:pt x="6963" y="711"/>
                  </a:cubicBezTo>
                  <a:cubicBezTo>
                    <a:pt x="6996" y="711"/>
                    <a:pt x="7027" y="711"/>
                    <a:pt x="7059" y="711"/>
                  </a:cubicBezTo>
                  <a:cubicBezTo>
                    <a:pt x="419301" y="-623"/>
                    <a:pt x="837925" y="-623"/>
                    <a:pt x="1251310" y="711"/>
                  </a:cubicBezTo>
                  <a:cubicBezTo>
                    <a:pt x="1255225" y="254"/>
                    <a:pt x="1258778" y="3064"/>
                    <a:pt x="1259226" y="6988"/>
                  </a:cubicBezTo>
                  <a:cubicBezTo>
                    <a:pt x="1259683" y="10903"/>
                    <a:pt x="1256873" y="14446"/>
                    <a:pt x="1252958" y="14903"/>
                  </a:cubicBezTo>
                  <a:cubicBezTo>
                    <a:pt x="1252406" y="14970"/>
                    <a:pt x="1251853" y="14970"/>
                    <a:pt x="1251310" y="14903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2" name="Freeform: Shape 1111">
              <a:extLst>
                <a:ext uri="{FF2B5EF4-FFF2-40B4-BE49-F238E27FC236}">
                  <a16:creationId xmlns:a16="http://schemas.microsoft.com/office/drawing/2014/main" id="{2D1CFB6C-E301-43E2-BF2F-E1F1E5C4EA5E}"/>
                </a:ext>
              </a:extLst>
            </p:cNvPr>
            <p:cNvSpPr/>
            <p:nvPr/>
          </p:nvSpPr>
          <p:spPr>
            <a:xfrm>
              <a:off x="9473659" y="2847544"/>
              <a:ext cx="1369951" cy="14336"/>
            </a:xfrm>
            <a:custGeom>
              <a:avLst/>
              <a:gdLst>
                <a:gd name="connsiteX0" fmla="*/ 518742 w 1369951"/>
                <a:gd name="connsiteY0" fmla="*/ 14047 h 14336"/>
                <a:gd name="connsiteX1" fmla="*/ 7154 w 1369951"/>
                <a:gd name="connsiteY1" fmla="*/ 14047 h 14336"/>
                <a:gd name="connsiteX2" fmla="*/ 10 w 1369951"/>
                <a:gd name="connsiteY2" fmla="*/ 6903 h 14336"/>
                <a:gd name="connsiteX3" fmla="*/ 7154 w 1369951"/>
                <a:gd name="connsiteY3" fmla="*/ -241 h 14336"/>
                <a:gd name="connsiteX4" fmla="*/ 1361991 w 1369951"/>
                <a:gd name="connsiteY4" fmla="*/ -241 h 14336"/>
                <a:gd name="connsiteX5" fmla="*/ 1369915 w 1369951"/>
                <a:gd name="connsiteY5" fmla="*/ 6037 h 14336"/>
                <a:gd name="connsiteX6" fmla="*/ 1363638 w 1369951"/>
                <a:gd name="connsiteY6" fmla="*/ 13952 h 14336"/>
                <a:gd name="connsiteX7" fmla="*/ 1361991 w 1369951"/>
                <a:gd name="connsiteY7" fmla="*/ 13952 h 1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69951" h="14336">
                  <a:moveTo>
                    <a:pt x="518742" y="14047"/>
                  </a:moveTo>
                  <a:lnTo>
                    <a:pt x="7154" y="14047"/>
                  </a:lnTo>
                  <a:cubicBezTo>
                    <a:pt x="3211" y="14047"/>
                    <a:pt x="10" y="10846"/>
                    <a:pt x="10" y="6903"/>
                  </a:cubicBezTo>
                  <a:cubicBezTo>
                    <a:pt x="10" y="2960"/>
                    <a:pt x="3211" y="-241"/>
                    <a:pt x="7154" y="-241"/>
                  </a:cubicBezTo>
                  <a:lnTo>
                    <a:pt x="1361991" y="-241"/>
                  </a:lnTo>
                  <a:cubicBezTo>
                    <a:pt x="1365905" y="-698"/>
                    <a:pt x="1369458" y="2112"/>
                    <a:pt x="1369915" y="6037"/>
                  </a:cubicBezTo>
                  <a:cubicBezTo>
                    <a:pt x="1370363" y="9951"/>
                    <a:pt x="1367553" y="13495"/>
                    <a:pt x="1363638" y="13952"/>
                  </a:cubicBezTo>
                  <a:cubicBezTo>
                    <a:pt x="1363095" y="14018"/>
                    <a:pt x="1362533" y="14018"/>
                    <a:pt x="1361991" y="13952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3" name="Freeform: Shape 1112">
              <a:extLst>
                <a:ext uri="{FF2B5EF4-FFF2-40B4-BE49-F238E27FC236}">
                  <a16:creationId xmlns:a16="http://schemas.microsoft.com/office/drawing/2014/main" id="{8FC5D8D5-BE8F-4990-85AD-B10B7C5B6A45}"/>
                </a:ext>
              </a:extLst>
            </p:cNvPr>
            <p:cNvSpPr/>
            <p:nvPr/>
          </p:nvSpPr>
          <p:spPr>
            <a:xfrm>
              <a:off x="7823643" y="2847593"/>
              <a:ext cx="1405508" cy="14287"/>
            </a:xfrm>
            <a:custGeom>
              <a:avLst/>
              <a:gdLst>
                <a:gd name="connsiteX0" fmla="*/ 514360 w 1405508"/>
                <a:gd name="connsiteY0" fmla="*/ 13998 h 14287"/>
                <a:gd name="connsiteX1" fmla="*/ 7154 w 1405508"/>
                <a:gd name="connsiteY1" fmla="*/ 13998 h 14287"/>
                <a:gd name="connsiteX2" fmla="*/ 10 w 1405508"/>
                <a:gd name="connsiteY2" fmla="*/ 6854 h 14287"/>
                <a:gd name="connsiteX3" fmla="*/ 7154 w 1405508"/>
                <a:gd name="connsiteY3" fmla="*/ -289 h 14287"/>
                <a:gd name="connsiteX4" fmla="*/ 1398376 w 1405508"/>
                <a:gd name="connsiteY4" fmla="*/ -289 h 14287"/>
                <a:gd name="connsiteX5" fmla="*/ 1405519 w 1405508"/>
                <a:gd name="connsiteY5" fmla="*/ 6854 h 14287"/>
                <a:gd name="connsiteX6" fmla="*/ 1398376 w 1405508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5508" h="14287">
                  <a:moveTo>
                    <a:pt x="514360" y="13998"/>
                  </a:moveTo>
                  <a:lnTo>
                    <a:pt x="7154" y="13998"/>
                  </a:ln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lnTo>
                    <a:pt x="1398376" y="-289"/>
                  </a:lnTo>
                  <a:cubicBezTo>
                    <a:pt x="1402319" y="-289"/>
                    <a:pt x="1405519" y="2911"/>
                    <a:pt x="1405519" y="6854"/>
                  </a:cubicBezTo>
                  <a:cubicBezTo>
                    <a:pt x="1405519" y="10798"/>
                    <a:pt x="1402319" y="13998"/>
                    <a:pt x="1398376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4" name="Freeform: Shape 1113">
              <a:extLst>
                <a:ext uri="{FF2B5EF4-FFF2-40B4-BE49-F238E27FC236}">
                  <a16:creationId xmlns:a16="http://schemas.microsoft.com/office/drawing/2014/main" id="{1A7EF295-428A-4EC7-A5C9-1DE4E63F3735}"/>
                </a:ext>
              </a:extLst>
            </p:cNvPr>
            <p:cNvSpPr/>
            <p:nvPr/>
          </p:nvSpPr>
          <p:spPr>
            <a:xfrm>
              <a:off x="6092665" y="2847593"/>
              <a:ext cx="1490091" cy="14287"/>
            </a:xfrm>
            <a:custGeom>
              <a:avLst/>
              <a:gdLst>
                <a:gd name="connsiteX0" fmla="*/ 1482958 w 1490091"/>
                <a:gd name="connsiteY0" fmla="*/ 13998 h 14287"/>
                <a:gd name="connsiteX1" fmla="*/ 7154 w 1490091"/>
                <a:gd name="connsiteY1" fmla="*/ 13998 h 14287"/>
                <a:gd name="connsiteX2" fmla="*/ 10 w 1490091"/>
                <a:gd name="connsiteY2" fmla="*/ 6854 h 14287"/>
                <a:gd name="connsiteX3" fmla="*/ 7154 w 1490091"/>
                <a:gd name="connsiteY3" fmla="*/ -289 h 14287"/>
                <a:gd name="connsiteX4" fmla="*/ 1482958 w 1490091"/>
                <a:gd name="connsiteY4" fmla="*/ -289 h 14287"/>
                <a:gd name="connsiteX5" fmla="*/ 1490101 w 1490091"/>
                <a:gd name="connsiteY5" fmla="*/ 6854 h 14287"/>
                <a:gd name="connsiteX6" fmla="*/ 1482958 w 1490091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0091" h="14287">
                  <a:moveTo>
                    <a:pt x="1482958" y="13998"/>
                  </a:moveTo>
                  <a:lnTo>
                    <a:pt x="7154" y="13998"/>
                  </a:ln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lnTo>
                    <a:pt x="1482958" y="-289"/>
                  </a:lnTo>
                  <a:cubicBezTo>
                    <a:pt x="1486901" y="-289"/>
                    <a:pt x="1490101" y="2911"/>
                    <a:pt x="1490101" y="6854"/>
                  </a:cubicBezTo>
                  <a:cubicBezTo>
                    <a:pt x="1490101" y="10798"/>
                    <a:pt x="1486901" y="13998"/>
                    <a:pt x="1482958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5" name="Freeform: Shape 1114">
              <a:extLst>
                <a:ext uri="{FF2B5EF4-FFF2-40B4-BE49-F238E27FC236}">
                  <a16:creationId xmlns:a16="http://schemas.microsoft.com/office/drawing/2014/main" id="{7A1D5AFC-7A84-452C-A9F9-3FF915451AC9}"/>
                </a:ext>
              </a:extLst>
            </p:cNvPr>
            <p:cNvSpPr/>
            <p:nvPr/>
          </p:nvSpPr>
          <p:spPr>
            <a:xfrm>
              <a:off x="5328665" y="2847593"/>
              <a:ext cx="515874" cy="14287"/>
            </a:xfrm>
            <a:custGeom>
              <a:avLst/>
              <a:gdLst>
                <a:gd name="connsiteX0" fmla="*/ 258519 w 515874"/>
                <a:gd name="connsiteY0" fmla="*/ 13998 h 14287"/>
                <a:gd name="connsiteX1" fmla="*/ 7154 w 515874"/>
                <a:gd name="connsiteY1" fmla="*/ 13998 h 14287"/>
                <a:gd name="connsiteX2" fmla="*/ 10 w 515874"/>
                <a:gd name="connsiteY2" fmla="*/ 6854 h 14287"/>
                <a:gd name="connsiteX3" fmla="*/ 7154 w 515874"/>
                <a:gd name="connsiteY3" fmla="*/ -289 h 14287"/>
                <a:gd name="connsiteX4" fmla="*/ 508741 w 515874"/>
                <a:gd name="connsiteY4" fmla="*/ -289 h 14287"/>
                <a:gd name="connsiteX5" fmla="*/ 515884 w 515874"/>
                <a:gd name="connsiteY5" fmla="*/ 6854 h 14287"/>
                <a:gd name="connsiteX6" fmla="*/ 508741 w 515874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5874" h="14287">
                  <a:moveTo>
                    <a:pt x="258519" y="13998"/>
                  </a:moveTo>
                  <a:lnTo>
                    <a:pt x="7154" y="13998"/>
                  </a:ln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lnTo>
                    <a:pt x="508741" y="-289"/>
                  </a:lnTo>
                  <a:cubicBezTo>
                    <a:pt x="512684" y="-289"/>
                    <a:pt x="515884" y="2911"/>
                    <a:pt x="515884" y="6854"/>
                  </a:cubicBezTo>
                  <a:cubicBezTo>
                    <a:pt x="515884" y="10798"/>
                    <a:pt x="512684" y="13998"/>
                    <a:pt x="508741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6" name="Freeform: Shape 1115">
              <a:extLst>
                <a:ext uri="{FF2B5EF4-FFF2-40B4-BE49-F238E27FC236}">
                  <a16:creationId xmlns:a16="http://schemas.microsoft.com/office/drawing/2014/main" id="{2DA529C3-F350-4043-AFE0-B03A57518188}"/>
                </a:ext>
              </a:extLst>
            </p:cNvPr>
            <p:cNvSpPr/>
            <p:nvPr/>
          </p:nvSpPr>
          <p:spPr>
            <a:xfrm>
              <a:off x="3478243" y="2847593"/>
              <a:ext cx="1605629" cy="14287"/>
            </a:xfrm>
            <a:custGeom>
              <a:avLst/>
              <a:gdLst>
                <a:gd name="connsiteX0" fmla="*/ 915268 w 1605629"/>
                <a:gd name="connsiteY0" fmla="*/ 13998 h 14287"/>
                <a:gd name="connsiteX1" fmla="*/ 7154 w 1605629"/>
                <a:gd name="connsiteY1" fmla="*/ 13998 h 14287"/>
                <a:gd name="connsiteX2" fmla="*/ 10 w 1605629"/>
                <a:gd name="connsiteY2" fmla="*/ 6854 h 14287"/>
                <a:gd name="connsiteX3" fmla="*/ 7154 w 1605629"/>
                <a:gd name="connsiteY3" fmla="*/ -289 h 14287"/>
                <a:gd name="connsiteX4" fmla="*/ 1598496 w 1605629"/>
                <a:gd name="connsiteY4" fmla="*/ -289 h 14287"/>
                <a:gd name="connsiteX5" fmla="*/ 1605640 w 1605629"/>
                <a:gd name="connsiteY5" fmla="*/ 6854 h 14287"/>
                <a:gd name="connsiteX6" fmla="*/ 1598496 w 1605629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5629" h="14287">
                  <a:moveTo>
                    <a:pt x="915268" y="13998"/>
                  </a:moveTo>
                  <a:lnTo>
                    <a:pt x="7154" y="13998"/>
                  </a:ln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lnTo>
                    <a:pt x="1598496" y="-289"/>
                  </a:lnTo>
                  <a:cubicBezTo>
                    <a:pt x="1602439" y="-289"/>
                    <a:pt x="1605640" y="2911"/>
                    <a:pt x="1605640" y="6854"/>
                  </a:cubicBezTo>
                  <a:cubicBezTo>
                    <a:pt x="1605640" y="10798"/>
                    <a:pt x="1602439" y="13998"/>
                    <a:pt x="1598496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7" name="Freeform: Shape 1116">
              <a:extLst>
                <a:ext uri="{FF2B5EF4-FFF2-40B4-BE49-F238E27FC236}">
                  <a16:creationId xmlns:a16="http://schemas.microsoft.com/office/drawing/2014/main" id="{6480DB5B-7686-48CE-AE49-59DD45078D6A}"/>
                </a:ext>
              </a:extLst>
            </p:cNvPr>
            <p:cNvSpPr/>
            <p:nvPr/>
          </p:nvSpPr>
          <p:spPr>
            <a:xfrm>
              <a:off x="2215166" y="2847638"/>
              <a:ext cx="1018665" cy="14337"/>
            </a:xfrm>
            <a:custGeom>
              <a:avLst/>
              <a:gdLst>
                <a:gd name="connsiteX0" fmla="*/ 565953 w 1018665"/>
                <a:gd name="connsiteY0" fmla="*/ 13953 h 14337"/>
                <a:gd name="connsiteX1" fmla="*/ 7978 w 1018665"/>
                <a:gd name="connsiteY1" fmla="*/ 13953 h 14337"/>
                <a:gd name="connsiteX2" fmla="*/ 58 w 1018665"/>
                <a:gd name="connsiteY2" fmla="*/ 7676 h 14337"/>
                <a:gd name="connsiteX3" fmla="*/ 6332 w 1018665"/>
                <a:gd name="connsiteY3" fmla="*/ -239 h 14337"/>
                <a:gd name="connsiteX4" fmla="*/ 7978 w 1018665"/>
                <a:gd name="connsiteY4" fmla="*/ -239 h 14337"/>
                <a:gd name="connsiteX5" fmla="*/ 1011533 w 1018665"/>
                <a:gd name="connsiteY5" fmla="*/ -239 h 14337"/>
                <a:gd name="connsiteX6" fmla="*/ 1018676 w 1018665"/>
                <a:gd name="connsiteY6" fmla="*/ 6904 h 14337"/>
                <a:gd name="connsiteX7" fmla="*/ 1011533 w 1018665"/>
                <a:gd name="connsiteY7" fmla="*/ 14048 h 1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18665" h="14337">
                  <a:moveTo>
                    <a:pt x="565953" y="13953"/>
                  </a:moveTo>
                  <a:lnTo>
                    <a:pt x="7978" y="13953"/>
                  </a:lnTo>
                  <a:cubicBezTo>
                    <a:pt x="4059" y="14410"/>
                    <a:pt x="514" y="11600"/>
                    <a:pt x="58" y="7676"/>
                  </a:cubicBezTo>
                  <a:cubicBezTo>
                    <a:pt x="-396" y="3761"/>
                    <a:pt x="2412" y="218"/>
                    <a:pt x="6332" y="-239"/>
                  </a:cubicBezTo>
                  <a:cubicBezTo>
                    <a:pt x="6878" y="-306"/>
                    <a:pt x="7432" y="-306"/>
                    <a:pt x="7978" y="-239"/>
                  </a:cubicBezTo>
                  <a:lnTo>
                    <a:pt x="1011533" y="-239"/>
                  </a:lnTo>
                  <a:cubicBezTo>
                    <a:pt x="1015476" y="-239"/>
                    <a:pt x="1018676" y="2961"/>
                    <a:pt x="1018676" y="6904"/>
                  </a:cubicBezTo>
                  <a:cubicBezTo>
                    <a:pt x="1018676" y="10848"/>
                    <a:pt x="1015476" y="14048"/>
                    <a:pt x="1011533" y="1404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8" name="Freeform: Shape 1117">
              <a:extLst>
                <a:ext uri="{FF2B5EF4-FFF2-40B4-BE49-F238E27FC236}">
                  <a16:creationId xmlns:a16="http://schemas.microsoft.com/office/drawing/2014/main" id="{2F430654-0657-42AF-B175-471B7AA62877}"/>
                </a:ext>
              </a:extLst>
            </p:cNvPr>
            <p:cNvSpPr/>
            <p:nvPr/>
          </p:nvSpPr>
          <p:spPr>
            <a:xfrm>
              <a:off x="1347786" y="2847639"/>
              <a:ext cx="626522" cy="14291"/>
            </a:xfrm>
            <a:custGeom>
              <a:avLst/>
              <a:gdLst>
                <a:gd name="connsiteX0" fmla="*/ 312907 w 626522"/>
                <a:gd name="connsiteY0" fmla="*/ 13952 h 14291"/>
                <a:gd name="connsiteX1" fmla="*/ 7155 w 626522"/>
                <a:gd name="connsiteY1" fmla="*/ 13952 h 14291"/>
                <a:gd name="connsiteX2" fmla="*/ 12 w 626522"/>
                <a:gd name="connsiteY2" fmla="*/ 6998 h 14291"/>
                <a:gd name="connsiteX3" fmla="*/ 11 w 626522"/>
                <a:gd name="connsiteY3" fmla="*/ 6903 h 14291"/>
                <a:gd name="connsiteX4" fmla="*/ 6963 w 626522"/>
                <a:gd name="connsiteY4" fmla="*/ -241 h 14291"/>
                <a:gd name="connsiteX5" fmla="*/ 7155 w 626522"/>
                <a:gd name="connsiteY5" fmla="*/ -241 h 14291"/>
                <a:gd name="connsiteX6" fmla="*/ 618564 w 626522"/>
                <a:gd name="connsiteY6" fmla="*/ -241 h 14291"/>
                <a:gd name="connsiteX7" fmla="*/ 626485 w 626522"/>
                <a:gd name="connsiteY7" fmla="*/ 6036 h 14291"/>
                <a:gd name="connsiteX8" fmla="*/ 620211 w 626522"/>
                <a:gd name="connsiteY8" fmla="*/ 13952 h 14291"/>
                <a:gd name="connsiteX9" fmla="*/ 618564 w 626522"/>
                <a:gd name="connsiteY9" fmla="*/ 13952 h 1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6522" h="14291">
                  <a:moveTo>
                    <a:pt x="312907" y="13952"/>
                  </a:moveTo>
                  <a:lnTo>
                    <a:pt x="7155" y="13952"/>
                  </a:lnTo>
                  <a:cubicBezTo>
                    <a:pt x="3262" y="14009"/>
                    <a:pt x="64" y="10894"/>
                    <a:pt x="12" y="6998"/>
                  </a:cubicBezTo>
                  <a:cubicBezTo>
                    <a:pt x="11" y="6970"/>
                    <a:pt x="11" y="6932"/>
                    <a:pt x="11" y="6903"/>
                  </a:cubicBezTo>
                  <a:cubicBezTo>
                    <a:pt x="-42" y="3007"/>
                    <a:pt x="3070" y="-183"/>
                    <a:pt x="6963" y="-241"/>
                  </a:cubicBezTo>
                  <a:cubicBezTo>
                    <a:pt x="7027" y="-241"/>
                    <a:pt x="7091" y="-241"/>
                    <a:pt x="7155" y="-241"/>
                  </a:cubicBezTo>
                  <a:lnTo>
                    <a:pt x="618564" y="-241"/>
                  </a:lnTo>
                  <a:cubicBezTo>
                    <a:pt x="622484" y="-698"/>
                    <a:pt x="626029" y="2112"/>
                    <a:pt x="626485" y="6036"/>
                  </a:cubicBezTo>
                  <a:cubicBezTo>
                    <a:pt x="626939" y="9951"/>
                    <a:pt x="624131" y="13495"/>
                    <a:pt x="620211" y="13952"/>
                  </a:cubicBezTo>
                  <a:cubicBezTo>
                    <a:pt x="619665" y="14018"/>
                    <a:pt x="619111" y="14018"/>
                    <a:pt x="618564" y="13952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9" name="Freeform: Shape 1118">
              <a:extLst>
                <a:ext uri="{FF2B5EF4-FFF2-40B4-BE49-F238E27FC236}">
                  <a16:creationId xmlns:a16="http://schemas.microsoft.com/office/drawing/2014/main" id="{53E14FFA-4E1A-4D99-905E-57D4A3BEDE33}"/>
                </a:ext>
              </a:extLst>
            </p:cNvPr>
            <p:cNvSpPr/>
            <p:nvPr/>
          </p:nvSpPr>
          <p:spPr>
            <a:xfrm>
              <a:off x="9986866" y="2970288"/>
              <a:ext cx="856832" cy="15182"/>
            </a:xfrm>
            <a:custGeom>
              <a:avLst/>
              <a:gdLst>
                <a:gd name="connsiteX0" fmla="*/ 848783 w 856832"/>
                <a:gd name="connsiteY0" fmla="*/ 14843 h 15182"/>
                <a:gd name="connsiteX1" fmla="*/ 7154 w 856832"/>
                <a:gd name="connsiteY1" fmla="*/ 14081 h 15182"/>
                <a:gd name="connsiteX2" fmla="*/ 10 w 856832"/>
                <a:gd name="connsiteY2" fmla="*/ 6937 h 15182"/>
                <a:gd name="connsiteX3" fmla="*/ 7154 w 856832"/>
                <a:gd name="connsiteY3" fmla="*/ -207 h 15182"/>
                <a:gd name="connsiteX4" fmla="*/ 848878 w 856832"/>
                <a:gd name="connsiteY4" fmla="*/ 650 h 15182"/>
                <a:gd name="connsiteX5" fmla="*/ 856794 w 856832"/>
                <a:gd name="connsiteY5" fmla="*/ 6927 h 15182"/>
                <a:gd name="connsiteX6" fmla="*/ 850526 w 856832"/>
                <a:gd name="connsiteY6" fmla="*/ 14843 h 15182"/>
                <a:gd name="connsiteX7" fmla="*/ 848878 w 856832"/>
                <a:gd name="connsiteY7" fmla="*/ 14843 h 15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832" h="15182">
                  <a:moveTo>
                    <a:pt x="848783" y="14843"/>
                  </a:moveTo>
                  <a:cubicBezTo>
                    <a:pt x="542268" y="13509"/>
                    <a:pt x="237945" y="13700"/>
                    <a:pt x="7154" y="14081"/>
                  </a:cubicBezTo>
                  <a:cubicBezTo>
                    <a:pt x="3211" y="14081"/>
                    <a:pt x="10" y="10880"/>
                    <a:pt x="10" y="6937"/>
                  </a:cubicBezTo>
                  <a:cubicBezTo>
                    <a:pt x="10" y="2994"/>
                    <a:pt x="3211" y="-207"/>
                    <a:pt x="7154" y="-207"/>
                  </a:cubicBezTo>
                  <a:cubicBezTo>
                    <a:pt x="238040" y="-207"/>
                    <a:pt x="542364" y="-683"/>
                    <a:pt x="848878" y="650"/>
                  </a:cubicBezTo>
                  <a:cubicBezTo>
                    <a:pt x="852793" y="193"/>
                    <a:pt x="856346" y="3003"/>
                    <a:pt x="856794" y="6927"/>
                  </a:cubicBezTo>
                  <a:cubicBezTo>
                    <a:pt x="857251" y="10842"/>
                    <a:pt x="854441" y="14386"/>
                    <a:pt x="850526" y="14843"/>
                  </a:cubicBezTo>
                  <a:cubicBezTo>
                    <a:pt x="849974" y="14909"/>
                    <a:pt x="849421" y="14909"/>
                    <a:pt x="848878" y="14843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0" name="Freeform: Shape 1119">
              <a:extLst>
                <a:ext uri="{FF2B5EF4-FFF2-40B4-BE49-F238E27FC236}">
                  <a16:creationId xmlns:a16="http://schemas.microsoft.com/office/drawing/2014/main" id="{2CF2E1F2-0072-458E-96E3-8F20227F03D0}"/>
                </a:ext>
              </a:extLst>
            </p:cNvPr>
            <p:cNvSpPr/>
            <p:nvPr/>
          </p:nvSpPr>
          <p:spPr>
            <a:xfrm>
              <a:off x="8234743" y="2970180"/>
              <a:ext cx="1506987" cy="14287"/>
            </a:xfrm>
            <a:custGeom>
              <a:avLst/>
              <a:gdLst>
                <a:gd name="connsiteX0" fmla="*/ 1500674 w 1506987"/>
                <a:gd name="connsiteY0" fmla="*/ 13998 h 14287"/>
                <a:gd name="connsiteX1" fmla="*/ 7154 w 1506987"/>
                <a:gd name="connsiteY1" fmla="*/ 13998 h 14287"/>
                <a:gd name="connsiteX2" fmla="*/ 10 w 1506987"/>
                <a:gd name="connsiteY2" fmla="*/ 6854 h 14287"/>
                <a:gd name="connsiteX3" fmla="*/ 7154 w 1506987"/>
                <a:gd name="connsiteY3" fmla="*/ -289 h 14287"/>
                <a:gd name="connsiteX4" fmla="*/ 1500674 w 1506987"/>
                <a:gd name="connsiteY4" fmla="*/ -289 h 14287"/>
                <a:gd name="connsiteX5" fmla="*/ 1506951 w 1506987"/>
                <a:gd name="connsiteY5" fmla="*/ 7626 h 14287"/>
                <a:gd name="connsiteX6" fmla="*/ 1500674 w 1506987"/>
                <a:gd name="connsiteY6" fmla="*/ 13903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987" h="14287">
                  <a:moveTo>
                    <a:pt x="1500674" y="13998"/>
                  </a:moveTo>
                  <a:cubicBezTo>
                    <a:pt x="1055285" y="13998"/>
                    <a:pt x="580654" y="13998"/>
                    <a:pt x="7154" y="13998"/>
                  </a:cubicBez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cubicBezTo>
                    <a:pt x="580654" y="-289"/>
                    <a:pt x="1054904" y="-289"/>
                    <a:pt x="1500674" y="-289"/>
                  </a:cubicBezTo>
                  <a:cubicBezTo>
                    <a:pt x="1504589" y="168"/>
                    <a:pt x="1507399" y="3711"/>
                    <a:pt x="1506951" y="7626"/>
                  </a:cubicBezTo>
                  <a:cubicBezTo>
                    <a:pt x="1506560" y="10922"/>
                    <a:pt x="1503970" y="13522"/>
                    <a:pt x="1500674" y="13903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1" name="Freeform: Shape 1120">
              <a:extLst>
                <a:ext uri="{FF2B5EF4-FFF2-40B4-BE49-F238E27FC236}">
                  <a16:creationId xmlns:a16="http://schemas.microsoft.com/office/drawing/2014/main" id="{B7FB51E5-BF2C-47E6-AEF0-0064356C8299}"/>
                </a:ext>
              </a:extLst>
            </p:cNvPr>
            <p:cNvSpPr/>
            <p:nvPr/>
          </p:nvSpPr>
          <p:spPr>
            <a:xfrm>
              <a:off x="6917721" y="2970180"/>
              <a:ext cx="1079277" cy="14287"/>
            </a:xfrm>
            <a:custGeom>
              <a:avLst/>
              <a:gdLst>
                <a:gd name="connsiteX0" fmla="*/ 7154 w 1079277"/>
                <a:gd name="connsiteY0" fmla="*/ 13998 h 14287"/>
                <a:gd name="connsiteX1" fmla="*/ 10 w 1079277"/>
                <a:gd name="connsiteY1" fmla="*/ 6854 h 14287"/>
                <a:gd name="connsiteX2" fmla="*/ 7154 w 1079277"/>
                <a:gd name="connsiteY2" fmla="*/ -289 h 14287"/>
                <a:gd name="connsiteX3" fmla="*/ 1072144 w 1079277"/>
                <a:gd name="connsiteY3" fmla="*/ -289 h 14287"/>
                <a:gd name="connsiteX4" fmla="*/ 1079288 w 1079277"/>
                <a:gd name="connsiteY4" fmla="*/ 6854 h 14287"/>
                <a:gd name="connsiteX5" fmla="*/ 1072144 w 1079277"/>
                <a:gd name="connsiteY5" fmla="*/ 13998 h 14287"/>
                <a:gd name="connsiteX6" fmla="*/ 7154 w 1079277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9277" h="14287">
                  <a:moveTo>
                    <a:pt x="7154" y="13998"/>
                  </a:move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cubicBezTo>
                    <a:pt x="326242" y="-289"/>
                    <a:pt x="674571" y="-289"/>
                    <a:pt x="1072144" y="-289"/>
                  </a:cubicBezTo>
                  <a:cubicBezTo>
                    <a:pt x="1076088" y="-289"/>
                    <a:pt x="1079288" y="2911"/>
                    <a:pt x="1079288" y="6854"/>
                  </a:cubicBezTo>
                  <a:cubicBezTo>
                    <a:pt x="1079288" y="10798"/>
                    <a:pt x="1076088" y="13998"/>
                    <a:pt x="1072144" y="13998"/>
                  </a:cubicBezTo>
                  <a:cubicBezTo>
                    <a:pt x="674571" y="13998"/>
                    <a:pt x="326146" y="13998"/>
                    <a:pt x="7154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2" name="Freeform: Shape 1121">
              <a:extLst>
                <a:ext uri="{FF2B5EF4-FFF2-40B4-BE49-F238E27FC236}">
                  <a16:creationId xmlns:a16="http://schemas.microsoft.com/office/drawing/2014/main" id="{03EF92A4-9C11-4720-9E4A-04089BFF719B}"/>
                </a:ext>
              </a:extLst>
            </p:cNvPr>
            <p:cNvSpPr/>
            <p:nvPr/>
          </p:nvSpPr>
          <p:spPr>
            <a:xfrm>
              <a:off x="5784151" y="2970180"/>
              <a:ext cx="888682" cy="14287"/>
            </a:xfrm>
            <a:custGeom>
              <a:avLst/>
              <a:gdLst>
                <a:gd name="connsiteX0" fmla="*/ 881549 w 888682"/>
                <a:gd name="connsiteY0" fmla="*/ 13998 h 14287"/>
                <a:gd name="connsiteX1" fmla="*/ 7154 w 888682"/>
                <a:gd name="connsiteY1" fmla="*/ 13998 h 14287"/>
                <a:gd name="connsiteX2" fmla="*/ 10 w 888682"/>
                <a:gd name="connsiteY2" fmla="*/ 6854 h 14287"/>
                <a:gd name="connsiteX3" fmla="*/ 7154 w 888682"/>
                <a:gd name="connsiteY3" fmla="*/ -289 h 14287"/>
                <a:gd name="connsiteX4" fmla="*/ 881549 w 888682"/>
                <a:gd name="connsiteY4" fmla="*/ -289 h 14287"/>
                <a:gd name="connsiteX5" fmla="*/ 888693 w 888682"/>
                <a:gd name="connsiteY5" fmla="*/ 6854 h 14287"/>
                <a:gd name="connsiteX6" fmla="*/ 881549 w 888682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8682" h="14287">
                  <a:moveTo>
                    <a:pt x="881549" y="13998"/>
                  </a:moveTo>
                  <a:cubicBezTo>
                    <a:pt x="625898" y="13998"/>
                    <a:pt x="348149" y="13998"/>
                    <a:pt x="7154" y="13998"/>
                  </a:cubicBez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cubicBezTo>
                    <a:pt x="347959" y="-289"/>
                    <a:pt x="626279" y="-289"/>
                    <a:pt x="881549" y="-289"/>
                  </a:cubicBezTo>
                  <a:cubicBezTo>
                    <a:pt x="885492" y="-289"/>
                    <a:pt x="888693" y="2911"/>
                    <a:pt x="888693" y="6854"/>
                  </a:cubicBezTo>
                  <a:cubicBezTo>
                    <a:pt x="888693" y="10798"/>
                    <a:pt x="885492" y="13998"/>
                    <a:pt x="881549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3" name="Freeform: Shape 1122">
              <a:extLst>
                <a:ext uri="{FF2B5EF4-FFF2-40B4-BE49-F238E27FC236}">
                  <a16:creationId xmlns:a16="http://schemas.microsoft.com/office/drawing/2014/main" id="{20B7DEB7-1022-4EF9-88EC-0DBA0687972C}"/>
                </a:ext>
              </a:extLst>
            </p:cNvPr>
            <p:cNvSpPr/>
            <p:nvPr/>
          </p:nvSpPr>
          <p:spPr>
            <a:xfrm>
              <a:off x="4461985" y="2970132"/>
              <a:ext cx="1091755" cy="14716"/>
            </a:xfrm>
            <a:custGeom>
              <a:avLst/>
              <a:gdLst>
                <a:gd name="connsiteX0" fmla="*/ 7154 w 1091755"/>
                <a:gd name="connsiteY0" fmla="*/ 14427 h 14716"/>
                <a:gd name="connsiteX1" fmla="*/ 10 w 1091755"/>
                <a:gd name="connsiteY1" fmla="*/ 7283 h 14716"/>
                <a:gd name="connsiteX2" fmla="*/ 7154 w 1091755"/>
                <a:gd name="connsiteY2" fmla="*/ 139 h 14716"/>
                <a:gd name="connsiteX3" fmla="*/ 1084622 w 1091755"/>
                <a:gd name="connsiteY3" fmla="*/ 139 h 14716"/>
                <a:gd name="connsiteX4" fmla="*/ 1091766 w 1091755"/>
                <a:gd name="connsiteY4" fmla="*/ 7283 h 14716"/>
                <a:gd name="connsiteX5" fmla="*/ 1084622 w 1091755"/>
                <a:gd name="connsiteY5" fmla="*/ 14427 h 14716"/>
                <a:gd name="connsiteX6" fmla="*/ 7154 w 1091755"/>
                <a:gd name="connsiteY6" fmla="*/ 14427 h 1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1755" h="14716">
                  <a:moveTo>
                    <a:pt x="7154" y="14427"/>
                  </a:moveTo>
                  <a:cubicBezTo>
                    <a:pt x="3211" y="14427"/>
                    <a:pt x="10" y="11226"/>
                    <a:pt x="10" y="7283"/>
                  </a:cubicBezTo>
                  <a:cubicBezTo>
                    <a:pt x="10" y="3340"/>
                    <a:pt x="3211" y="139"/>
                    <a:pt x="7154" y="139"/>
                  </a:cubicBezTo>
                  <a:cubicBezTo>
                    <a:pt x="352150" y="-432"/>
                    <a:pt x="687429" y="-432"/>
                    <a:pt x="1084622" y="139"/>
                  </a:cubicBezTo>
                  <a:cubicBezTo>
                    <a:pt x="1088565" y="139"/>
                    <a:pt x="1091766" y="3340"/>
                    <a:pt x="1091766" y="7283"/>
                  </a:cubicBezTo>
                  <a:cubicBezTo>
                    <a:pt x="1091766" y="11226"/>
                    <a:pt x="1088565" y="14427"/>
                    <a:pt x="1084622" y="14427"/>
                  </a:cubicBezTo>
                  <a:cubicBezTo>
                    <a:pt x="687429" y="14427"/>
                    <a:pt x="352150" y="14427"/>
                    <a:pt x="7154" y="14427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4" name="Freeform: Shape 1123">
              <a:extLst>
                <a:ext uri="{FF2B5EF4-FFF2-40B4-BE49-F238E27FC236}">
                  <a16:creationId xmlns:a16="http://schemas.microsoft.com/office/drawing/2014/main" id="{A211F184-D329-4D56-BAD3-F3229EE13653}"/>
                </a:ext>
              </a:extLst>
            </p:cNvPr>
            <p:cNvSpPr/>
            <p:nvPr/>
          </p:nvSpPr>
          <p:spPr>
            <a:xfrm>
              <a:off x="2750819" y="2970199"/>
              <a:ext cx="1472945" cy="15220"/>
            </a:xfrm>
            <a:custGeom>
              <a:avLst/>
              <a:gdLst>
                <a:gd name="connsiteX0" fmla="*/ 7059 w 1472945"/>
                <a:gd name="connsiteY0" fmla="*/ 14931 h 15220"/>
                <a:gd name="connsiteX1" fmla="*/ 10 w 1472945"/>
                <a:gd name="connsiteY1" fmla="*/ 7883 h 15220"/>
                <a:gd name="connsiteX2" fmla="*/ 7059 w 1472945"/>
                <a:gd name="connsiteY2" fmla="*/ 739 h 15220"/>
                <a:gd name="connsiteX3" fmla="*/ 1465813 w 1472945"/>
                <a:gd name="connsiteY3" fmla="*/ 168 h 15220"/>
                <a:gd name="connsiteX4" fmla="*/ 1472956 w 1472945"/>
                <a:gd name="connsiteY4" fmla="*/ 7311 h 15220"/>
                <a:gd name="connsiteX5" fmla="*/ 1465813 w 1472945"/>
                <a:gd name="connsiteY5" fmla="*/ 14455 h 15220"/>
                <a:gd name="connsiteX6" fmla="*/ 7154 w 1472945"/>
                <a:gd name="connsiteY6" fmla="*/ 14931 h 15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2945" h="15220">
                  <a:moveTo>
                    <a:pt x="7059" y="14931"/>
                  </a:moveTo>
                  <a:cubicBezTo>
                    <a:pt x="3163" y="14931"/>
                    <a:pt x="10" y="11779"/>
                    <a:pt x="10" y="7883"/>
                  </a:cubicBezTo>
                  <a:cubicBezTo>
                    <a:pt x="10" y="3978"/>
                    <a:pt x="3154" y="787"/>
                    <a:pt x="7059" y="739"/>
                  </a:cubicBezTo>
                  <a:cubicBezTo>
                    <a:pt x="452162" y="-404"/>
                    <a:pt x="929269" y="-594"/>
                    <a:pt x="1465813" y="168"/>
                  </a:cubicBezTo>
                  <a:cubicBezTo>
                    <a:pt x="1469756" y="168"/>
                    <a:pt x="1472956" y="3368"/>
                    <a:pt x="1472956" y="7311"/>
                  </a:cubicBezTo>
                  <a:cubicBezTo>
                    <a:pt x="1472956" y="11255"/>
                    <a:pt x="1469756" y="14455"/>
                    <a:pt x="1465813" y="14455"/>
                  </a:cubicBezTo>
                  <a:cubicBezTo>
                    <a:pt x="929269" y="13693"/>
                    <a:pt x="452162" y="13884"/>
                    <a:pt x="7154" y="14931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5" name="Freeform: Shape 1124">
              <a:extLst>
                <a:ext uri="{FF2B5EF4-FFF2-40B4-BE49-F238E27FC236}">
                  <a16:creationId xmlns:a16="http://schemas.microsoft.com/office/drawing/2014/main" id="{196A53BA-9FD6-476A-AF11-2001E8D289BD}"/>
                </a:ext>
              </a:extLst>
            </p:cNvPr>
            <p:cNvSpPr/>
            <p:nvPr/>
          </p:nvSpPr>
          <p:spPr>
            <a:xfrm>
              <a:off x="1347501" y="2970299"/>
              <a:ext cx="1167537" cy="15171"/>
            </a:xfrm>
            <a:custGeom>
              <a:avLst/>
              <a:gdLst>
                <a:gd name="connsiteX0" fmla="*/ 1159679 w 1167537"/>
                <a:gd name="connsiteY0" fmla="*/ 14831 h 15171"/>
                <a:gd name="connsiteX1" fmla="*/ 7154 w 1167537"/>
                <a:gd name="connsiteY1" fmla="*/ 14831 h 15171"/>
                <a:gd name="connsiteX2" fmla="*/ 11 w 1167537"/>
                <a:gd name="connsiteY2" fmla="*/ 7878 h 15171"/>
                <a:gd name="connsiteX3" fmla="*/ 10 w 1167537"/>
                <a:gd name="connsiteY3" fmla="*/ 7783 h 15171"/>
                <a:gd name="connsiteX4" fmla="*/ 7059 w 1167537"/>
                <a:gd name="connsiteY4" fmla="*/ 639 h 15171"/>
                <a:gd name="connsiteX5" fmla="*/ 1159584 w 1167537"/>
                <a:gd name="connsiteY5" fmla="*/ 639 h 15171"/>
                <a:gd name="connsiteX6" fmla="*/ 1167499 w 1167537"/>
                <a:gd name="connsiteY6" fmla="*/ 6916 h 15171"/>
                <a:gd name="connsiteX7" fmla="*/ 1161232 w 1167537"/>
                <a:gd name="connsiteY7" fmla="*/ 14831 h 15171"/>
                <a:gd name="connsiteX8" fmla="*/ 1159584 w 1167537"/>
                <a:gd name="connsiteY8" fmla="*/ 14831 h 1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7537" h="15171">
                  <a:moveTo>
                    <a:pt x="1159679" y="14831"/>
                  </a:moveTo>
                  <a:cubicBezTo>
                    <a:pt x="777631" y="13689"/>
                    <a:pt x="389964" y="13689"/>
                    <a:pt x="7154" y="14831"/>
                  </a:cubicBezTo>
                  <a:cubicBezTo>
                    <a:pt x="3262" y="14889"/>
                    <a:pt x="64" y="11774"/>
                    <a:pt x="11" y="7878"/>
                  </a:cubicBezTo>
                  <a:cubicBezTo>
                    <a:pt x="10" y="7850"/>
                    <a:pt x="10" y="7812"/>
                    <a:pt x="10" y="7783"/>
                  </a:cubicBezTo>
                  <a:cubicBezTo>
                    <a:pt x="10" y="3878"/>
                    <a:pt x="3151" y="687"/>
                    <a:pt x="7059" y="639"/>
                  </a:cubicBezTo>
                  <a:cubicBezTo>
                    <a:pt x="389678" y="-599"/>
                    <a:pt x="777346" y="-599"/>
                    <a:pt x="1159584" y="639"/>
                  </a:cubicBezTo>
                  <a:cubicBezTo>
                    <a:pt x="1163499" y="182"/>
                    <a:pt x="1167051" y="2992"/>
                    <a:pt x="1167499" y="6916"/>
                  </a:cubicBezTo>
                  <a:cubicBezTo>
                    <a:pt x="1167956" y="10831"/>
                    <a:pt x="1165146" y="14375"/>
                    <a:pt x="1161232" y="14831"/>
                  </a:cubicBezTo>
                  <a:cubicBezTo>
                    <a:pt x="1160679" y="14898"/>
                    <a:pt x="1160127" y="14898"/>
                    <a:pt x="1159584" y="14831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6" name="Freeform: Shape 1125">
              <a:extLst>
                <a:ext uri="{FF2B5EF4-FFF2-40B4-BE49-F238E27FC236}">
                  <a16:creationId xmlns:a16="http://schemas.microsoft.com/office/drawing/2014/main" id="{2708BD9E-8998-4D5B-BCBE-0F554A6863CD}"/>
                </a:ext>
              </a:extLst>
            </p:cNvPr>
            <p:cNvSpPr/>
            <p:nvPr/>
          </p:nvSpPr>
          <p:spPr>
            <a:xfrm>
              <a:off x="9004963" y="3095003"/>
              <a:ext cx="1837819" cy="14337"/>
            </a:xfrm>
            <a:custGeom>
              <a:avLst/>
              <a:gdLst>
                <a:gd name="connsiteX0" fmla="*/ 586530 w 1837819"/>
                <a:gd name="connsiteY0" fmla="*/ 13953 h 14337"/>
                <a:gd name="connsiteX1" fmla="*/ 7982 w 1837819"/>
                <a:gd name="connsiteY1" fmla="*/ 13953 h 14337"/>
                <a:gd name="connsiteX2" fmla="*/ 57 w 1837819"/>
                <a:gd name="connsiteY2" fmla="*/ 7676 h 14337"/>
                <a:gd name="connsiteX3" fmla="*/ 6334 w 1837819"/>
                <a:gd name="connsiteY3" fmla="*/ -239 h 14337"/>
                <a:gd name="connsiteX4" fmla="*/ 7982 w 1837819"/>
                <a:gd name="connsiteY4" fmla="*/ -239 h 14337"/>
                <a:gd name="connsiteX5" fmla="*/ 1830686 w 1837819"/>
                <a:gd name="connsiteY5" fmla="*/ -239 h 14337"/>
                <a:gd name="connsiteX6" fmla="*/ 1837830 w 1837819"/>
                <a:gd name="connsiteY6" fmla="*/ 6904 h 14337"/>
                <a:gd name="connsiteX7" fmla="*/ 1830686 w 1837819"/>
                <a:gd name="connsiteY7" fmla="*/ 14048 h 1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7819" h="14337">
                  <a:moveTo>
                    <a:pt x="586530" y="13953"/>
                  </a:moveTo>
                  <a:lnTo>
                    <a:pt x="7982" y="13953"/>
                  </a:lnTo>
                  <a:cubicBezTo>
                    <a:pt x="4067" y="14410"/>
                    <a:pt x="514" y="11600"/>
                    <a:pt x="57" y="7676"/>
                  </a:cubicBezTo>
                  <a:cubicBezTo>
                    <a:pt x="-391" y="3761"/>
                    <a:pt x="2419" y="218"/>
                    <a:pt x="6334" y="-239"/>
                  </a:cubicBezTo>
                  <a:cubicBezTo>
                    <a:pt x="6886" y="-306"/>
                    <a:pt x="7439" y="-306"/>
                    <a:pt x="7982" y="-239"/>
                  </a:cubicBezTo>
                  <a:lnTo>
                    <a:pt x="1830686" y="-239"/>
                  </a:lnTo>
                  <a:cubicBezTo>
                    <a:pt x="1834630" y="-239"/>
                    <a:pt x="1837830" y="2961"/>
                    <a:pt x="1837830" y="6904"/>
                  </a:cubicBezTo>
                  <a:cubicBezTo>
                    <a:pt x="1837830" y="10848"/>
                    <a:pt x="1834630" y="14048"/>
                    <a:pt x="1830686" y="1404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7" name="Freeform: Shape 1126">
              <a:extLst>
                <a:ext uri="{FF2B5EF4-FFF2-40B4-BE49-F238E27FC236}">
                  <a16:creationId xmlns:a16="http://schemas.microsoft.com/office/drawing/2014/main" id="{B0F88A8D-6CAD-453B-8EBF-A0D65A95A451}"/>
                </a:ext>
              </a:extLst>
            </p:cNvPr>
            <p:cNvSpPr/>
            <p:nvPr/>
          </p:nvSpPr>
          <p:spPr>
            <a:xfrm>
              <a:off x="7779543" y="3094908"/>
              <a:ext cx="985705" cy="14336"/>
            </a:xfrm>
            <a:custGeom>
              <a:avLst/>
              <a:gdLst>
                <a:gd name="connsiteX0" fmla="*/ 331004 w 985705"/>
                <a:gd name="connsiteY0" fmla="*/ 14047 h 14336"/>
                <a:gd name="connsiteX1" fmla="*/ 7154 w 985705"/>
                <a:gd name="connsiteY1" fmla="*/ 14047 h 14336"/>
                <a:gd name="connsiteX2" fmla="*/ 10 w 985705"/>
                <a:gd name="connsiteY2" fmla="*/ 6903 h 14336"/>
                <a:gd name="connsiteX3" fmla="*/ 7154 w 985705"/>
                <a:gd name="connsiteY3" fmla="*/ -241 h 14336"/>
                <a:gd name="connsiteX4" fmla="*/ 977752 w 985705"/>
                <a:gd name="connsiteY4" fmla="*/ -241 h 14336"/>
                <a:gd name="connsiteX5" fmla="*/ 985667 w 985705"/>
                <a:gd name="connsiteY5" fmla="*/ 6037 h 14336"/>
                <a:gd name="connsiteX6" fmla="*/ 979399 w 985705"/>
                <a:gd name="connsiteY6" fmla="*/ 13952 h 14336"/>
                <a:gd name="connsiteX7" fmla="*/ 977752 w 985705"/>
                <a:gd name="connsiteY7" fmla="*/ 13952 h 1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705" h="14336">
                  <a:moveTo>
                    <a:pt x="331004" y="14047"/>
                  </a:moveTo>
                  <a:lnTo>
                    <a:pt x="7154" y="14047"/>
                  </a:lnTo>
                  <a:cubicBezTo>
                    <a:pt x="3211" y="14047"/>
                    <a:pt x="10" y="10846"/>
                    <a:pt x="10" y="6903"/>
                  </a:cubicBezTo>
                  <a:cubicBezTo>
                    <a:pt x="10" y="2960"/>
                    <a:pt x="3211" y="-241"/>
                    <a:pt x="7154" y="-241"/>
                  </a:cubicBezTo>
                  <a:lnTo>
                    <a:pt x="977752" y="-241"/>
                  </a:lnTo>
                  <a:cubicBezTo>
                    <a:pt x="981667" y="-698"/>
                    <a:pt x="985219" y="2112"/>
                    <a:pt x="985667" y="6037"/>
                  </a:cubicBezTo>
                  <a:cubicBezTo>
                    <a:pt x="986124" y="9951"/>
                    <a:pt x="983314" y="13495"/>
                    <a:pt x="979399" y="13952"/>
                  </a:cubicBezTo>
                  <a:cubicBezTo>
                    <a:pt x="978847" y="14018"/>
                    <a:pt x="978295" y="14018"/>
                    <a:pt x="977752" y="13952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8" name="Freeform: Shape 1127">
              <a:extLst>
                <a:ext uri="{FF2B5EF4-FFF2-40B4-BE49-F238E27FC236}">
                  <a16:creationId xmlns:a16="http://schemas.microsoft.com/office/drawing/2014/main" id="{4AE0FE37-1529-4946-B31B-436A15519526}"/>
                </a:ext>
              </a:extLst>
            </p:cNvPr>
            <p:cNvSpPr/>
            <p:nvPr/>
          </p:nvSpPr>
          <p:spPr>
            <a:xfrm>
              <a:off x="6433184" y="3094957"/>
              <a:ext cx="1116044" cy="14287"/>
            </a:xfrm>
            <a:custGeom>
              <a:avLst/>
              <a:gdLst>
                <a:gd name="connsiteX0" fmla="*/ 702479 w 1116044"/>
                <a:gd name="connsiteY0" fmla="*/ 13998 h 14287"/>
                <a:gd name="connsiteX1" fmla="*/ 7154 w 1116044"/>
                <a:gd name="connsiteY1" fmla="*/ 13998 h 14287"/>
                <a:gd name="connsiteX2" fmla="*/ 10 w 1116044"/>
                <a:gd name="connsiteY2" fmla="*/ 6854 h 14287"/>
                <a:gd name="connsiteX3" fmla="*/ 7154 w 1116044"/>
                <a:gd name="connsiteY3" fmla="*/ -289 h 14287"/>
                <a:gd name="connsiteX4" fmla="*/ 1108911 w 1116044"/>
                <a:gd name="connsiteY4" fmla="*/ -289 h 14287"/>
                <a:gd name="connsiteX5" fmla="*/ 1116054 w 1116044"/>
                <a:gd name="connsiteY5" fmla="*/ 6854 h 14287"/>
                <a:gd name="connsiteX6" fmla="*/ 1108911 w 1116044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6044" h="14287">
                  <a:moveTo>
                    <a:pt x="702479" y="13998"/>
                  </a:moveTo>
                  <a:lnTo>
                    <a:pt x="7154" y="13998"/>
                  </a:ln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lnTo>
                    <a:pt x="1108911" y="-289"/>
                  </a:lnTo>
                  <a:cubicBezTo>
                    <a:pt x="1112854" y="-289"/>
                    <a:pt x="1116054" y="2911"/>
                    <a:pt x="1116054" y="6854"/>
                  </a:cubicBezTo>
                  <a:cubicBezTo>
                    <a:pt x="1116054" y="10798"/>
                    <a:pt x="1112854" y="13998"/>
                    <a:pt x="1108911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9" name="Freeform: Shape 1128">
              <a:extLst>
                <a:ext uri="{FF2B5EF4-FFF2-40B4-BE49-F238E27FC236}">
                  <a16:creationId xmlns:a16="http://schemas.microsoft.com/office/drawing/2014/main" id="{FC59B5F4-F01B-4E69-AB84-CC09F80ED493}"/>
                </a:ext>
              </a:extLst>
            </p:cNvPr>
            <p:cNvSpPr/>
            <p:nvPr/>
          </p:nvSpPr>
          <p:spPr>
            <a:xfrm>
              <a:off x="5150775" y="3095003"/>
              <a:ext cx="1022053" cy="14292"/>
            </a:xfrm>
            <a:custGeom>
              <a:avLst/>
              <a:gdLst>
                <a:gd name="connsiteX0" fmla="*/ 580331 w 1022053"/>
                <a:gd name="connsiteY0" fmla="*/ 13953 h 14292"/>
                <a:gd name="connsiteX1" fmla="*/ 7974 w 1022053"/>
                <a:gd name="connsiteY1" fmla="*/ 13953 h 14292"/>
                <a:gd name="connsiteX2" fmla="*/ 59 w 1022053"/>
                <a:gd name="connsiteY2" fmla="*/ 7676 h 14292"/>
                <a:gd name="connsiteX3" fmla="*/ 6326 w 1022053"/>
                <a:gd name="connsiteY3" fmla="*/ -239 h 14292"/>
                <a:gd name="connsiteX4" fmla="*/ 7974 w 1022053"/>
                <a:gd name="connsiteY4" fmla="*/ -239 h 14292"/>
                <a:gd name="connsiteX5" fmla="*/ 1014100 w 1022053"/>
                <a:gd name="connsiteY5" fmla="*/ -239 h 14292"/>
                <a:gd name="connsiteX6" fmla="*/ 1022015 w 1022053"/>
                <a:gd name="connsiteY6" fmla="*/ 6037 h 14292"/>
                <a:gd name="connsiteX7" fmla="*/ 1015748 w 1022053"/>
                <a:gd name="connsiteY7" fmla="*/ 13953 h 14292"/>
                <a:gd name="connsiteX8" fmla="*/ 1014100 w 1022053"/>
                <a:gd name="connsiteY8" fmla="*/ 13953 h 1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2053" h="14292">
                  <a:moveTo>
                    <a:pt x="580331" y="13953"/>
                  </a:moveTo>
                  <a:lnTo>
                    <a:pt x="7974" y="13953"/>
                  </a:lnTo>
                  <a:cubicBezTo>
                    <a:pt x="4059" y="14410"/>
                    <a:pt x="507" y="11600"/>
                    <a:pt x="59" y="7676"/>
                  </a:cubicBezTo>
                  <a:cubicBezTo>
                    <a:pt x="-398" y="3761"/>
                    <a:pt x="2412" y="218"/>
                    <a:pt x="6326" y="-239"/>
                  </a:cubicBezTo>
                  <a:cubicBezTo>
                    <a:pt x="6879" y="-306"/>
                    <a:pt x="7431" y="-306"/>
                    <a:pt x="7974" y="-239"/>
                  </a:cubicBezTo>
                  <a:lnTo>
                    <a:pt x="1014100" y="-239"/>
                  </a:lnTo>
                  <a:cubicBezTo>
                    <a:pt x="1018015" y="-697"/>
                    <a:pt x="1021568" y="2113"/>
                    <a:pt x="1022015" y="6037"/>
                  </a:cubicBezTo>
                  <a:cubicBezTo>
                    <a:pt x="1022473" y="9952"/>
                    <a:pt x="1019663" y="13496"/>
                    <a:pt x="1015748" y="13953"/>
                  </a:cubicBezTo>
                  <a:cubicBezTo>
                    <a:pt x="1015195" y="14020"/>
                    <a:pt x="1014643" y="14020"/>
                    <a:pt x="1014100" y="13953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0" name="Freeform: Shape 1129">
              <a:extLst>
                <a:ext uri="{FF2B5EF4-FFF2-40B4-BE49-F238E27FC236}">
                  <a16:creationId xmlns:a16="http://schemas.microsoft.com/office/drawing/2014/main" id="{9DF5DBCA-87E1-4EDD-B85B-C834DE0C9A29}"/>
                </a:ext>
              </a:extLst>
            </p:cNvPr>
            <p:cNvSpPr/>
            <p:nvPr/>
          </p:nvSpPr>
          <p:spPr>
            <a:xfrm>
              <a:off x="3627786" y="3094908"/>
              <a:ext cx="1286600" cy="14336"/>
            </a:xfrm>
            <a:custGeom>
              <a:avLst/>
              <a:gdLst>
                <a:gd name="connsiteX0" fmla="*/ 740579 w 1286600"/>
                <a:gd name="connsiteY0" fmla="*/ 14047 h 14336"/>
                <a:gd name="connsiteX1" fmla="*/ 7154 w 1286600"/>
                <a:gd name="connsiteY1" fmla="*/ 14047 h 14336"/>
                <a:gd name="connsiteX2" fmla="*/ 10 w 1286600"/>
                <a:gd name="connsiteY2" fmla="*/ 6903 h 14336"/>
                <a:gd name="connsiteX3" fmla="*/ 7154 w 1286600"/>
                <a:gd name="connsiteY3" fmla="*/ -241 h 14336"/>
                <a:gd name="connsiteX4" fmla="*/ 1278646 w 1286600"/>
                <a:gd name="connsiteY4" fmla="*/ -241 h 14336"/>
                <a:gd name="connsiteX5" fmla="*/ 1286562 w 1286600"/>
                <a:gd name="connsiteY5" fmla="*/ 6037 h 14336"/>
                <a:gd name="connsiteX6" fmla="*/ 1280294 w 1286600"/>
                <a:gd name="connsiteY6" fmla="*/ 13952 h 14336"/>
                <a:gd name="connsiteX7" fmla="*/ 1278646 w 1286600"/>
                <a:gd name="connsiteY7" fmla="*/ 13952 h 1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6600" h="14336">
                  <a:moveTo>
                    <a:pt x="740579" y="14047"/>
                  </a:moveTo>
                  <a:lnTo>
                    <a:pt x="7154" y="14047"/>
                  </a:lnTo>
                  <a:cubicBezTo>
                    <a:pt x="3211" y="14047"/>
                    <a:pt x="10" y="10846"/>
                    <a:pt x="10" y="6903"/>
                  </a:cubicBezTo>
                  <a:cubicBezTo>
                    <a:pt x="10" y="2960"/>
                    <a:pt x="3211" y="-241"/>
                    <a:pt x="7154" y="-241"/>
                  </a:cubicBezTo>
                  <a:lnTo>
                    <a:pt x="1278646" y="-241"/>
                  </a:lnTo>
                  <a:cubicBezTo>
                    <a:pt x="1282561" y="-698"/>
                    <a:pt x="1286114" y="2112"/>
                    <a:pt x="1286562" y="6037"/>
                  </a:cubicBezTo>
                  <a:cubicBezTo>
                    <a:pt x="1287019" y="9951"/>
                    <a:pt x="1284209" y="13495"/>
                    <a:pt x="1280294" y="13952"/>
                  </a:cubicBezTo>
                  <a:cubicBezTo>
                    <a:pt x="1279742" y="14018"/>
                    <a:pt x="1279189" y="14018"/>
                    <a:pt x="1278646" y="13952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1" name="Freeform: Shape 1130">
              <a:extLst>
                <a:ext uri="{FF2B5EF4-FFF2-40B4-BE49-F238E27FC236}">
                  <a16:creationId xmlns:a16="http://schemas.microsoft.com/office/drawing/2014/main" id="{B6E464C0-3013-4087-8F89-41B3DCCA55AD}"/>
                </a:ext>
              </a:extLst>
            </p:cNvPr>
            <p:cNvSpPr/>
            <p:nvPr/>
          </p:nvSpPr>
          <p:spPr>
            <a:xfrm>
              <a:off x="1981294" y="3094862"/>
              <a:ext cx="1408271" cy="14287"/>
            </a:xfrm>
            <a:custGeom>
              <a:avLst/>
              <a:gdLst>
                <a:gd name="connsiteX0" fmla="*/ 789157 w 1408271"/>
                <a:gd name="connsiteY0" fmla="*/ 13998 h 14287"/>
                <a:gd name="connsiteX1" fmla="*/ 7154 w 1408271"/>
                <a:gd name="connsiteY1" fmla="*/ 13998 h 14287"/>
                <a:gd name="connsiteX2" fmla="*/ 10 w 1408271"/>
                <a:gd name="connsiteY2" fmla="*/ 6854 h 14287"/>
                <a:gd name="connsiteX3" fmla="*/ 7154 w 1408271"/>
                <a:gd name="connsiteY3" fmla="*/ -289 h 14287"/>
                <a:gd name="connsiteX4" fmla="*/ 1401138 w 1408271"/>
                <a:gd name="connsiteY4" fmla="*/ -289 h 14287"/>
                <a:gd name="connsiteX5" fmla="*/ 1408282 w 1408271"/>
                <a:gd name="connsiteY5" fmla="*/ 6854 h 14287"/>
                <a:gd name="connsiteX6" fmla="*/ 1401138 w 1408271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8271" h="14287">
                  <a:moveTo>
                    <a:pt x="789157" y="13998"/>
                  </a:moveTo>
                  <a:lnTo>
                    <a:pt x="7154" y="13998"/>
                  </a:lnTo>
                  <a:cubicBezTo>
                    <a:pt x="3209" y="13998"/>
                    <a:pt x="10" y="10798"/>
                    <a:pt x="10" y="6854"/>
                  </a:cubicBezTo>
                  <a:cubicBezTo>
                    <a:pt x="10" y="2911"/>
                    <a:pt x="3209" y="-289"/>
                    <a:pt x="7154" y="-289"/>
                  </a:cubicBezTo>
                  <a:lnTo>
                    <a:pt x="1401138" y="-289"/>
                  </a:lnTo>
                  <a:cubicBezTo>
                    <a:pt x="1405081" y="-289"/>
                    <a:pt x="1408282" y="2911"/>
                    <a:pt x="1408282" y="6854"/>
                  </a:cubicBezTo>
                  <a:cubicBezTo>
                    <a:pt x="1408282" y="10798"/>
                    <a:pt x="1405081" y="13998"/>
                    <a:pt x="1401138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2" name="Freeform: Shape 1131">
              <a:extLst>
                <a:ext uri="{FF2B5EF4-FFF2-40B4-BE49-F238E27FC236}">
                  <a16:creationId xmlns:a16="http://schemas.microsoft.com/office/drawing/2014/main" id="{091741DA-4BA4-45AD-A5EE-137B94E151FE}"/>
                </a:ext>
              </a:extLst>
            </p:cNvPr>
            <p:cNvSpPr/>
            <p:nvPr/>
          </p:nvSpPr>
          <p:spPr>
            <a:xfrm>
              <a:off x="1347786" y="3094862"/>
              <a:ext cx="404813" cy="14287"/>
            </a:xfrm>
            <a:custGeom>
              <a:avLst/>
              <a:gdLst>
                <a:gd name="connsiteX0" fmla="*/ 201560 w 404813"/>
                <a:gd name="connsiteY0" fmla="*/ 13998 h 14287"/>
                <a:gd name="connsiteX1" fmla="*/ 7155 w 404813"/>
                <a:gd name="connsiteY1" fmla="*/ 13998 h 14287"/>
                <a:gd name="connsiteX2" fmla="*/ 11 w 404813"/>
                <a:gd name="connsiteY2" fmla="*/ 6854 h 14287"/>
                <a:gd name="connsiteX3" fmla="*/ 6963 w 404813"/>
                <a:gd name="connsiteY3" fmla="*/ -289 h 14287"/>
                <a:gd name="connsiteX4" fmla="*/ 7155 w 404813"/>
                <a:gd name="connsiteY4" fmla="*/ -289 h 14287"/>
                <a:gd name="connsiteX5" fmla="*/ 397680 w 404813"/>
                <a:gd name="connsiteY5" fmla="*/ -289 h 14287"/>
                <a:gd name="connsiteX6" fmla="*/ 404823 w 404813"/>
                <a:gd name="connsiteY6" fmla="*/ 6854 h 14287"/>
                <a:gd name="connsiteX7" fmla="*/ 397680 w 404813"/>
                <a:gd name="connsiteY7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4813" h="14287">
                  <a:moveTo>
                    <a:pt x="201560" y="13998"/>
                  </a:moveTo>
                  <a:lnTo>
                    <a:pt x="7155" y="13998"/>
                  </a:lnTo>
                  <a:cubicBezTo>
                    <a:pt x="3231" y="13950"/>
                    <a:pt x="62" y="10779"/>
                    <a:pt x="11" y="6854"/>
                  </a:cubicBezTo>
                  <a:cubicBezTo>
                    <a:pt x="-42" y="2959"/>
                    <a:pt x="3070" y="-232"/>
                    <a:pt x="6963" y="-289"/>
                  </a:cubicBezTo>
                  <a:cubicBezTo>
                    <a:pt x="7027" y="-289"/>
                    <a:pt x="7091" y="-289"/>
                    <a:pt x="7155" y="-289"/>
                  </a:cubicBezTo>
                  <a:lnTo>
                    <a:pt x="397680" y="-289"/>
                  </a:lnTo>
                  <a:cubicBezTo>
                    <a:pt x="401625" y="-289"/>
                    <a:pt x="404823" y="2911"/>
                    <a:pt x="404823" y="6854"/>
                  </a:cubicBezTo>
                  <a:cubicBezTo>
                    <a:pt x="404772" y="10779"/>
                    <a:pt x="401604" y="13950"/>
                    <a:pt x="397680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3" name="Freeform: Shape 1132">
              <a:extLst>
                <a:ext uri="{FF2B5EF4-FFF2-40B4-BE49-F238E27FC236}">
                  <a16:creationId xmlns:a16="http://schemas.microsoft.com/office/drawing/2014/main" id="{6351861B-9AB8-4280-B7F9-60514368BC30}"/>
                </a:ext>
              </a:extLst>
            </p:cNvPr>
            <p:cNvSpPr/>
            <p:nvPr/>
          </p:nvSpPr>
          <p:spPr>
            <a:xfrm>
              <a:off x="9695431" y="3217645"/>
              <a:ext cx="1147352" cy="15139"/>
            </a:xfrm>
            <a:custGeom>
              <a:avLst/>
              <a:gdLst>
                <a:gd name="connsiteX0" fmla="*/ 1140219 w 1147352"/>
                <a:gd name="connsiteY0" fmla="*/ 14850 h 15139"/>
                <a:gd name="connsiteX1" fmla="*/ 7982 w 1147352"/>
                <a:gd name="connsiteY1" fmla="*/ 13993 h 15139"/>
                <a:gd name="connsiteX2" fmla="*/ 57 w 1147352"/>
                <a:gd name="connsiteY2" fmla="*/ 7716 h 15139"/>
                <a:gd name="connsiteX3" fmla="*/ 6334 w 1147352"/>
                <a:gd name="connsiteY3" fmla="*/ -199 h 15139"/>
                <a:gd name="connsiteX4" fmla="*/ 7982 w 1147352"/>
                <a:gd name="connsiteY4" fmla="*/ -199 h 15139"/>
                <a:gd name="connsiteX5" fmla="*/ 1140219 w 1147352"/>
                <a:gd name="connsiteY5" fmla="*/ 562 h 15139"/>
                <a:gd name="connsiteX6" fmla="*/ 1147363 w 1147352"/>
                <a:gd name="connsiteY6" fmla="*/ 7706 h 15139"/>
                <a:gd name="connsiteX7" fmla="*/ 1140219 w 1147352"/>
                <a:gd name="connsiteY7" fmla="*/ 14850 h 15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7352" h="15139">
                  <a:moveTo>
                    <a:pt x="1140219" y="14850"/>
                  </a:moveTo>
                  <a:cubicBezTo>
                    <a:pt x="721119" y="13517"/>
                    <a:pt x="315163" y="13707"/>
                    <a:pt x="7982" y="13993"/>
                  </a:cubicBezTo>
                  <a:cubicBezTo>
                    <a:pt x="4067" y="14450"/>
                    <a:pt x="514" y="11640"/>
                    <a:pt x="57" y="7716"/>
                  </a:cubicBezTo>
                  <a:cubicBezTo>
                    <a:pt x="-391" y="3801"/>
                    <a:pt x="2419" y="258"/>
                    <a:pt x="6334" y="-199"/>
                  </a:cubicBezTo>
                  <a:cubicBezTo>
                    <a:pt x="6877" y="-266"/>
                    <a:pt x="7439" y="-266"/>
                    <a:pt x="7982" y="-199"/>
                  </a:cubicBezTo>
                  <a:cubicBezTo>
                    <a:pt x="315163" y="-199"/>
                    <a:pt x="721500" y="-676"/>
                    <a:pt x="1140219" y="562"/>
                  </a:cubicBezTo>
                  <a:cubicBezTo>
                    <a:pt x="1144162" y="562"/>
                    <a:pt x="1147363" y="3763"/>
                    <a:pt x="1147363" y="7706"/>
                  </a:cubicBezTo>
                  <a:cubicBezTo>
                    <a:pt x="1147363" y="11650"/>
                    <a:pt x="1144162" y="14850"/>
                    <a:pt x="1140219" y="14850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4" name="Freeform: Shape 1133">
              <a:extLst>
                <a:ext uri="{FF2B5EF4-FFF2-40B4-BE49-F238E27FC236}">
                  <a16:creationId xmlns:a16="http://schemas.microsoft.com/office/drawing/2014/main" id="{3D2B3FCC-9840-43B8-86B5-A27A7DD2E853}"/>
                </a:ext>
              </a:extLst>
            </p:cNvPr>
            <p:cNvSpPr/>
            <p:nvPr/>
          </p:nvSpPr>
          <p:spPr>
            <a:xfrm>
              <a:off x="8241981" y="3217495"/>
              <a:ext cx="1217162" cy="14336"/>
            </a:xfrm>
            <a:custGeom>
              <a:avLst/>
              <a:gdLst>
                <a:gd name="connsiteX0" fmla="*/ 1209209 w 1217162"/>
                <a:gd name="connsiteY0" fmla="*/ 14047 h 14336"/>
                <a:gd name="connsiteX1" fmla="*/ 7154 w 1217162"/>
                <a:gd name="connsiteY1" fmla="*/ 14047 h 14336"/>
                <a:gd name="connsiteX2" fmla="*/ 10 w 1217162"/>
                <a:gd name="connsiteY2" fmla="*/ 6903 h 14336"/>
                <a:gd name="connsiteX3" fmla="*/ 7154 w 1217162"/>
                <a:gd name="connsiteY3" fmla="*/ -241 h 14336"/>
                <a:gd name="connsiteX4" fmla="*/ 1209209 w 1217162"/>
                <a:gd name="connsiteY4" fmla="*/ -241 h 14336"/>
                <a:gd name="connsiteX5" fmla="*/ 1217124 w 1217162"/>
                <a:gd name="connsiteY5" fmla="*/ 6036 h 14336"/>
                <a:gd name="connsiteX6" fmla="*/ 1210857 w 1217162"/>
                <a:gd name="connsiteY6" fmla="*/ 13952 h 14336"/>
                <a:gd name="connsiteX7" fmla="*/ 1209209 w 1217162"/>
                <a:gd name="connsiteY7" fmla="*/ 13952 h 1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7162" h="14336">
                  <a:moveTo>
                    <a:pt x="1209209" y="14047"/>
                  </a:moveTo>
                  <a:cubicBezTo>
                    <a:pt x="803825" y="14047"/>
                    <a:pt x="391869" y="14047"/>
                    <a:pt x="7154" y="14047"/>
                  </a:cubicBezTo>
                  <a:cubicBezTo>
                    <a:pt x="3211" y="14047"/>
                    <a:pt x="10" y="10846"/>
                    <a:pt x="10" y="6903"/>
                  </a:cubicBezTo>
                  <a:cubicBezTo>
                    <a:pt x="10" y="2960"/>
                    <a:pt x="3211" y="-241"/>
                    <a:pt x="7154" y="-241"/>
                  </a:cubicBezTo>
                  <a:cubicBezTo>
                    <a:pt x="391869" y="-241"/>
                    <a:pt x="803825" y="-241"/>
                    <a:pt x="1209209" y="-241"/>
                  </a:cubicBezTo>
                  <a:cubicBezTo>
                    <a:pt x="1213124" y="-698"/>
                    <a:pt x="1216677" y="2112"/>
                    <a:pt x="1217124" y="6036"/>
                  </a:cubicBezTo>
                  <a:cubicBezTo>
                    <a:pt x="1217582" y="9951"/>
                    <a:pt x="1214772" y="13494"/>
                    <a:pt x="1210857" y="13952"/>
                  </a:cubicBezTo>
                  <a:cubicBezTo>
                    <a:pt x="1210304" y="14018"/>
                    <a:pt x="1209752" y="14018"/>
                    <a:pt x="1209209" y="13952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5" name="Freeform: Shape 1134">
              <a:extLst>
                <a:ext uri="{FF2B5EF4-FFF2-40B4-BE49-F238E27FC236}">
                  <a16:creationId xmlns:a16="http://schemas.microsoft.com/office/drawing/2014/main" id="{1E18FEA2-FECF-4494-85B0-B507AFA71AF9}"/>
                </a:ext>
              </a:extLst>
            </p:cNvPr>
            <p:cNvSpPr/>
            <p:nvPr/>
          </p:nvSpPr>
          <p:spPr>
            <a:xfrm>
              <a:off x="7174038" y="3217449"/>
              <a:ext cx="830580" cy="14287"/>
            </a:xfrm>
            <a:custGeom>
              <a:avLst/>
              <a:gdLst>
                <a:gd name="connsiteX0" fmla="*/ 7154 w 830580"/>
                <a:gd name="connsiteY0" fmla="*/ 13998 h 14287"/>
                <a:gd name="connsiteX1" fmla="*/ 10 w 830580"/>
                <a:gd name="connsiteY1" fmla="*/ 6854 h 14287"/>
                <a:gd name="connsiteX2" fmla="*/ 7154 w 830580"/>
                <a:gd name="connsiteY2" fmla="*/ -289 h 14287"/>
                <a:gd name="connsiteX3" fmla="*/ 823447 w 830580"/>
                <a:gd name="connsiteY3" fmla="*/ -289 h 14287"/>
                <a:gd name="connsiteX4" fmla="*/ 830590 w 830580"/>
                <a:gd name="connsiteY4" fmla="*/ 6854 h 14287"/>
                <a:gd name="connsiteX5" fmla="*/ 823447 w 830580"/>
                <a:gd name="connsiteY5" fmla="*/ 13998 h 14287"/>
                <a:gd name="connsiteX6" fmla="*/ 7154 w 830580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0580" h="14287">
                  <a:moveTo>
                    <a:pt x="7154" y="13998"/>
                  </a:move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lnTo>
                    <a:pt x="823447" y="-289"/>
                  </a:lnTo>
                  <a:cubicBezTo>
                    <a:pt x="827390" y="-289"/>
                    <a:pt x="830590" y="2911"/>
                    <a:pt x="830590" y="6854"/>
                  </a:cubicBezTo>
                  <a:cubicBezTo>
                    <a:pt x="830590" y="10798"/>
                    <a:pt x="827390" y="13998"/>
                    <a:pt x="823447" y="13998"/>
                  </a:cubicBezTo>
                  <a:cubicBezTo>
                    <a:pt x="552270" y="13998"/>
                    <a:pt x="276902" y="13998"/>
                    <a:pt x="7154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6" name="Freeform: Shape 1135">
              <a:extLst>
                <a:ext uri="{FF2B5EF4-FFF2-40B4-BE49-F238E27FC236}">
                  <a16:creationId xmlns:a16="http://schemas.microsoft.com/office/drawing/2014/main" id="{2FD0BF25-37DC-4D61-A7CD-431CEDAD3AC5}"/>
                </a:ext>
              </a:extLst>
            </p:cNvPr>
            <p:cNvSpPr/>
            <p:nvPr/>
          </p:nvSpPr>
          <p:spPr>
            <a:xfrm>
              <a:off x="5693949" y="3217639"/>
              <a:ext cx="1242250" cy="14287"/>
            </a:xfrm>
            <a:custGeom>
              <a:avLst/>
              <a:gdLst>
                <a:gd name="connsiteX0" fmla="*/ 7154 w 1242250"/>
                <a:gd name="connsiteY0" fmla="*/ 13998 h 14287"/>
                <a:gd name="connsiteX1" fmla="*/ 10 w 1242250"/>
                <a:gd name="connsiteY1" fmla="*/ 6854 h 14287"/>
                <a:gd name="connsiteX2" fmla="*/ 7154 w 1242250"/>
                <a:gd name="connsiteY2" fmla="*/ -289 h 14287"/>
                <a:gd name="connsiteX3" fmla="*/ 1235117 w 1242250"/>
                <a:gd name="connsiteY3" fmla="*/ -289 h 14287"/>
                <a:gd name="connsiteX4" fmla="*/ 1242261 w 1242250"/>
                <a:gd name="connsiteY4" fmla="*/ 6854 h 14287"/>
                <a:gd name="connsiteX5" fmla="*/ 1235117 w 1242250"/>
                <a:gd name="connsiteY5" fmla="*/ 13998 h 14287"/>
                <a:gd name="connsiteX6" fmla="*/ 7154 w 1242250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2250" h="14287">
                  <a:moveTo>
                    <a:pt x="7154" y="13998"/>
                  </a:move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cubicBezTo>
                    <a:pt x="370818" y="-289"/>
                    <a:pt x="772488" y="-289"/>
                    <a:pt x="1235117" y="-289"/>
                  </a:cubicBezTo>
                  <a:cubicBezTo>
                    <a:pt x="1239061" y="-289"/>
                    <a:pt x="1242261" y="2911"/>
                    <a:pt x="1242261" y="6854"/>
                  </a:cubicBezTo>
                  <a:cubicBezTo>
                    <a:pt x="1242261" y="10798"/>
                    <a:pt x="1239061" y="13998"/>
                    <a:pt x="1235117" y="13998"/>
                  </a:cubicBezTo>
                  <a:cubicBezTo>
                    <a:pt x="772488" y="13998"/>
                    <a:pt x="370914" y="13998"/>
                    <a:pt x="7154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7" name="Freeform: Shape 1136">
              <a:extLst>
                <a:ext uri="{FF2B5EF4-FFF2-40B4-BE49-F238E27FC236}">
                  <a16:creationId xmlns:a16="http://schemas.microsoft.com/office/drawing/2014/main" id="{49F8544C-5A08-4906-8792-1322B3C28CE7}"/>
                </a:ext>
              </a:extLst>
            </p:cNvPr>
            <p:cNvSpPr/>
            <p:nvPr/>
          </p:nvSpPr>
          <p:spPr>
            <a:xfrm>
              <a:off x="4426076" y="3217460"/>
              <a:ext cx="1042167" cy="14752"/>
            </a:xfrm>
            <a:custGeom>
              <a:avLst/>
              <a:gdLst>
                <a:gd name="connsiteX0" fmla="*/ 7154 w 1042167"/>
                <a:gd name="connsiteY0" fmla="*/ 14463 h 14752"/>
                <a:gd name="connsiteX1" fmla="*/ 10 w 1042167"/>
                <a:gd name="connsiteY1" fmla="*/ 7319 h 14752"/>
                <a:gd name="connsiteX2" fmla="*/ 7154 w 1042167"/>
                <a:gd name="connsiteY2" fmla="*/ 176 h 14752"/>
                <a:gd name="connsiteX3" fmla="*/ 1035854 w 1042167"/>
                <a:gd name="connsiteY3" fmla="*/ 176 h 14752"/>
                <a:gd name="connsiteX4" fmla="*/ 1042131 w 1042167"/>
                <a:gd name="connsiteY4" fmla="*/ 8091 h 14752"/>
                <a:gd name="connsiteX5" fmla="*/ 1035854 w 1042167"/>
                <a:gd name="connsiteY5" fmla="*/ 14368 h 14752"/>
                <a:gd name="connsiteX6" fmla="*/ 7154 w 1042167"/>
                <a:gd name="connsiteY6" fmla="*/ 14368 h 1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2167" h="14752">
                  <a:moveTo>
                    <a:pt x="7154" y="14463"/>
                  </a:moveTo>
                  <a:cubicBezTo>
                    <a:pt x="3211" y="14463"/>
                    <a:pt x="10" y="11263"/>
                    <a:pt x="10" y="7319"/>
                  </a:cubicBezTo>
                  <a:cubicBezTo>
                    <a:pt x="10" y="3376"/>
                    <a:pt x="3211" y="176"/>
                    <a:pt x="7154" y="176"/>
                  </a:cubicBezTo>
                  <a:cubicBezTo>
                    <a:pt x="322527" y="-396"/>
                    <a:pt x="659140" y="-491"/>
                    <a:pt x="1035854" y="176"/>
                  </a:cubicBezTo>
                  <a:cubicBezTo>
                    <a:pt x="1039769" y="633"/>
                    <a:pt x="1042579" y="4176"/>
                    <a:pt x="1042131" y="8091"/>
                  </a:cubicBezTo>
                  <a:cubicBezTo>
                    <a:pt x="1041740" y="11386"/>
                    <a:pt x="1039149" y="13987"/>
                    <a:pt x="1035854" y="14368"/>
                  </a:cubicBezTo>
                  <a:cubicBezTo>
                    <a:pt x="658854" y="14368"/>
                    <a:pt x="322241" y="14368"/>
                    <a:pt x="7154" y="1436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8" name="Freeform: Shape 1137">
              <a:extLst>
                <a:ext uri="{FF2B5EF4-FFF2-40B4-BE49-F238E27FC236}">
                  <a16:creationId xmlns:a16="http://schemas.microsoft.com/office/drawing/2014/main" id="{DB71A667-3CED-484C-9A2D-BA8F716F3C70}"/>
                </a:ext>
              </a:extLst>
            </p:cNvPr>
            <p:cNvSpPr/>
            <p:nvPr/>
          </p:nvSpPr>
          <p:spPr>
            <a:xfrm>
              <a:off x="2792538" y="3217557"/>
              <a:ext cx="1396232" cy="15227"/>
            </a:xfrm>
            <a:custGeom>
              <a:avLst/>
              <a:gdLst>
                <a:gd name="connsiteX0" fmla="*/ 7154 w 1396232"/>
                <a:gd name="connsiteY0" fmla="*/ 14938 h 15227"/>
                <a:gd name="connsiteX1" fmla="*/ 10 w 1396232"/>
                <a:gd name="connsiteY1" fmla="*/ 7794 h 15227"/>
                <a:gd name="connsiteX2" fmla="*/ 7154 w 1396232"/>
                <a:gd name="connsiteY2" fmla="*/ 650 h 15227"/>
                <a:gd name="connsiteX3" fmla="*/ 1388279 w 1396232"/>
                <a:gd name="connsiteY3" fmla="*/ 174 h 15227"/>
                <a:gd name="connsiteX4" fmla="*/ 1396194 w 1396232"/>
                <a:gd name="connsiteY4" fmla="*/ 6451 h 15227"/>
                <a:gd name="connsiteX5" fmla="*/ 1389927 w 1396232"/>
                <a:gd name="connsiteY5" fmla="*/ 14366 h 15227"/>
                <a:gd name="connsiteX6" fmla="*/ 1388279 w 1396232"/>
                <a:gd name="connsiteY6" fmla="*/ 14366 h 15227"/>
                <a:gd name="connsiteX7" fmla="*/ 7154 w 1396232"/>
                <a:gd name="connsiteY7" fmla="*/ 14938 h 15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6232" h="15227">
                  <a:moveTo>
                    <a:pt x="7154" y="14938"/>
                  </a:moveTo>
                  <a:cubicBezTo>
                    <a:pt x="3211" y="14938"/>
                    <a:pt x="10" y="11737"/>
                    <a:pt x="10" y="7794"/>
                  </a:cubicBezTo>
                  <a:cubicBezTo>
                    <a:pt x="10" y="3851"/>
                    <a:pt x="3211" y="650"/>
                    <a:pt x="7154" y="650"/>
                  </a:cubicBezTo>
                  <a:cubicBezTo>
                    <a:pt x="427969" y="-397"/>
                    <a:pt x="879834" y="-588"/>
                    <a:pt x="1388279" y="174"/>
                  </a:cubicBezTo>
                  <a:cubicBezTo>
                    <a:pt x="1392194" y="-283"/>
                    <a:pt x="1395747" y="2527"/>
                    <a:pt x="1396194" y="6451"/>
                  </a:cubicBezTo>
                  <a:cubicBezTo>
                    <a:pt x="1396652" y="10366"/>
                    <a:pt x="1393842" y="13909"/>
                    <a:pt x="1389927" y="14366"/>
                  </a:cubicBezTo>
                  <a:cubicBezTo>
                    <a:pt x="1389374" y="14433"/>
                    <a:pt x="1388822" y="14433"/>
                    <a:pt x="1388279" y="14366"/>
                  </a:cubicBezTo>
                  <a:cubicBezTo>
                    <a:pt x="879644" y="13700"/>
                    <a:pt x="427778" y="13795"/>
                    <a:pt x="7154" y="1493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9" name="Freeform: Shape 1138">
              <a:extLst>
                <a:ext uri="{FF2B5EF4-FFF2-40B4-BE49-F238E27FC236}">
                  <a16:creationId xmlns:a16="http://schemas.microsoft.com/office/drawing/2014/main" id="{FA1D3666-27FF-4F86-A96B-A42630A7B67F}"/>
                </a:ext>
              </a:extLst>
            </p:cNvPr>
            <p:cNvSpPr/>
            <p:nvPr/>
          </p:nvSpPr>
          <p:spPr>
            <a:xfrm>
              <a:off x="1347786" y="3217639"/>
              <a:ext cx="1208722" cy="15144"/>
            </a:xfrm>
            <a:custGeom>
              <a:avLst/>
              <a:gdLst>
                <a:gd name="connsiteX0" fmla="*/ 1201589 w 1208722"/>
                <a:gd name="connsiteY0" fmla="*/ 14855 h 15144"/>
                <a:gd name="connsiteX1" fmla="*/ 7154 w 1208722"/>
                <a:gd name="connsiteY1" fmla="*/ 14855 h 15144"/>
                <a:gd name="connsiteX2" fmla="*/ 10 w 1208722"/>
                <a:gd name="connsiteY2" fmla="*/ 7712 h 15144"/>
                <a:gd name="connsiteX3" fmla="*/ 7059 w 1208722"/>
                <a:gd name="connsiteY3" fmla="*/ 568 h 15144"/>
                <a:gd name="connsiteX4" fmla="*/ 1201589 w 1208722"/>
                <a:gd name="connsiteY4" fmla="*/ 568 h 15144"/>
                <a:gd name="connsiteX5" fmla="*/ 1208733 w 1208722"/>
                <a:gd name="connsiteY5" fmla="*/ 7712 h 15144"/>
                <a:gd name="connsiteX6" fmla="*/ 1201589 w 1208722"/>
                <a:gd name="connsiteY6" fmla="*/ 14855 h 15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8722" h="15144">
                  <a:moveTo>
                    <a:pt x="1201589" y="14855"/>
                  </a:moveTo>
                  <a:cubicBezTo>
                    <a:pt x="805825" y="13617"/>
                    <a:pt x="403966" y="13617"/>
                    <a:pt x="7154" y="14855"/>
                  </a:cubicBezTo>
                  <a:cubicBezTo>
                    <a:pt x="3230" y="14808"/>
                    <a:pt x="62" y="11636"/>
                    <a:pt x="10" y="7712"/>
                  </a:cubicBezTo>
                  <a:cubicBezTo>
                    <a:pt x="10" y="3807"/>
                    <a:pt x="3151" y="615"/>
                    <a:pt x="7059" y="568"/>
                  </a:cubicBezTo>
                  <a:cubicBezTo>
                    <a:pt x="403966" y="-575"/>
                    <a:pt x="805825" y="-575"/>
                    <a:pt x="1201589" y="568"/>
                  </a:cubicBezTo>
                  <a:cubicBezTo>
                    <a:pt x="1205532" y="568"/>
                    <a:pt x="1208733" y="3768"/>
                    <a:pt x="1208733" y="7712"/>
                  </a:cubicBezTo>
                  <a:cubicBezTo>
                    <a:pt x="1208733" y="11655"/>
                    <a:pt x="1205532" y="14855"/>
                    <a:pt x="1201589" y="14855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0" name="Freeform: Shape 1139">
              <a:extLst>
                <a:ext uri="{FF2B5EF4-FFF2-40B4-BE49-F238E27FC236}">
                  <a16:creationId xmlns:a16="http://schemas.microsoft.com/office/drawing/2014/main" id="{37D294C1-043D-4390-BD1F-EE465ACDC5B5}"/>
                </a:ext>
              </a:extLst>
            </p:cNvPr>
            <p:cNvSpPr/>
            <p:nvPr/>
          </p:nvSpPr>
          <p:spPr>
            <a:xfrm>
              <a:off x="10185748" y="3342226"/>
              <a:ext cx="657034" cy="14287"/>
            </a:xfrm>
            <a:custGeom>
              <a:avLst/>
              <a:gdLst>
                <a:gd name="connsiteX0" fmla="*/ 237183 w 657034"/>
                <a:gd name="connsiteY0" fmla="*/ 13998 h 14287"/>
                <a:gd name="connsiteX1" fmla="*/ 7154 w 657034"/>
                <a:gd name="connsiteY1" fmla="*/ 13998 h 14287"/>
                <a:gd name="connsiteX2" fmla="*/ 10 w 657034"/>
                <a:gd name="connsiteY2" fmla="*/ 6854 h 14287"/>
                <a:gd name="connsiteX3" fmla="*/ 7154 w 657034"/>
                <a:gd name="connsiteY3" fmla="*/ -289 h 14287"/>
                <a:gd name="connsiteX4" fmla="*/ 649901 w 657034"/>
                <a:gd name="connsiteY4" fmla="*/ -289 h 14287"/>
                <a:gd name="connsiteX5" fmla="*/ 657045 w 657034"/>
                <a:gd name="connsiteY5" fmla="*/ 6854 h 14287"/>
                <a:gd name="connsiteX6" fmla="*/ 649901 w 657034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034" h="14287">
                  <a:moveTo>
                    <a:pt x="237183" y="13998"/>
                  </a:moveTo>
                  <a:lnTo>
                    <a:pt x="7154" y="13998"/>
                  </a:ln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cubicBezTo>
                    <a:pt x="183748" y="-289"/>
                    <a:pt x="416253" y="-289"/>
                    <a:pt x="649901" y="-289"/>
                  </a:cubicBezTo>
                  <a:cubicBezTo>
                    <a:pt x="653845" y="-289"/>
                    <a:pt x="657045" y="2911"/>
                    <a:pt x="657045" y="6854"/>
                  </a:cubicBezTo>
                  <a:cubicBezTo>
                    <a:pt x="657045" y="10798"/>
                    <a:pt x="653845" y="13998"/>
                    <a:pt x="649901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1" name="Freeform: Shape 1140">
              <a:extLst>
                <a:ext uri="{FF2B5EF4-FFF2-40B4-BE49-F238E27FC236}">
                  <a16:creationId xmlns:a16="http://schemas.microsoft.com/office/drawing/2014/main" id="{5B6F6E39-3F25-45B0-BC2C-70F1E929EB66}"/>
                </a:ext>
              </a:extLst>
            </p:cNvPr>
            <p:cNvSpPr/>
            <p:nvPr/>
          </p:nvSpPr>
          <p:spPr>
            <a:xfrm>
              <a:off x="8813825" y="3342273"/>
              <a:ext cx="1135951" cy="14291"/>
            </a:xfrm>
            <a:custGeom>
              <a:avLst/>
              <a:gdLst>
                <a:gd name="connsiteX0" fmla="*/ 417528 w 1135951"/>
                <a:gd name="connsiteY0" fmla="*/ 13952 h 14291"/>
                <a:gd name="connsiteX1" fmla="*/ 6334 w 1135951"/>
                <a:gd name="connsiteY1" fmla="*/ 13952 h 14291"/>
                <a:gd name="connsiteX2" fmla="*/ 57 w 1135951"/>
                <a:gd name="connsiteY2" fmla="*/ 6037 h 14291"/>
                <a:gd name="connsiteX3" fmla="*/ 6334 w 1135951"/>
                <a:gd name="connsiteY3" fmla="*/ -241 h 14291"/>
                <a:gd name="connsiteX4" fmla="*/ 1127998 w 1135951"/>
                <a:gd name="connsiteY4" fmla="*/ -241 h 14291"/>
                <a:gd name="connsiteX5" fmla="*/ 1135913 w 1135951"/>
                <a:gd name="connsiteY5" fmla="*/ 6037 h 14291"/>
                <a:gd name="connsiteX6" fmla="*/ 1129646 w 1135951"/>
                <a:gd name="connsiteY6" fmla="*/ 13952 h 14291"/>
                <a:gd name="connsiteX7" fmla="*/ 1127998 w 1135951"/>
                <a:gd name="connsiteY7" fmla="*/ 13952 h 1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5951" h="14291">
                  <a:moveTo>
                    <a:pt x="417528" y="13952"/>
                  </a:moveTo>
                  <a:lnTo>
                    <a:pt x="6334" y="13952"/>
                  </a:lnTo>
                  <a:cubicBezTo>
                    <a:pt x="2419" y="13495"/>
                    <a:pt x="-391" y="9951"/>
                    <a:pt x="57" y="6037"/>
                  </a:cubicBezTo>
                  <a:cubicBezTo>
                    <a:pt x="448" y="2741"/>
                    <a:pt x="3038" y="140"/>
                    <a:pt x="6334" y="-241"/>
                  </a:cubicBezTo>
                  <a:lnTo>
                    <a:pt x="1127998" y="-241"/>
                  </a:lnTo>
                  <a:cubicBezTo>
                    <a:pt x="1131913" y="-698"/>
                    <a:pt x="1135466" y="2112"/>
                    <a:pt x="1135913" y="6037"/>
                  </a:cubicBezTo>
                  <a:cubicBezTo>
                    <a:pt x="1136371" y="9951"/>
                    <a:pt x="1133561" y="13495"/>
                    <a:pt x="1129646" y="13952"/>
                  </a:cubicBezTo>
                  <a:cubicBezTo>
                    <a:pt x="1129094" y="14018"/>
                    <a:pt x="1128541" y="14018"/>
                    <a:pt x="1127998" y="13952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2" name="Freeform: Shape 1141">
              <a:extLst>
                <a:ext uri="{FF2B5EF4-FFF2-40B4-BE49-F238E27FC236}">
                  <a16:creationId xmlns:a16="http://schemas.microsoft.com/office/drawing/2014/main" id="{B414513A-14DB-416C-AE5F-98984C192F09}"/>
                </a:ext>
              </a:extLst>
            </p:cNvPr>
            <p:cNvSpPr/>
            <p:nvPr/>
          </p:nvSpPr>
          <p:spPr>
            <a:xfrm>
              <a:off x="8166125" y="3342273"/>
              <a:ext cx="422910" cy="14291"/>
            </a:xfrm>
            <a:custGeom>
              <a:avLst/>
              <a:gdLst>
                <a:gd name="connsiteX0" fmla="*/ 414957 w 422910"/>
                <a:gd name="connsiteY0" fmla="*/ 13952 h 14291"/>
                <a:gd name="connsiteX1" fmla="*/ 6334 w 422910"/>
                <a:gd name="connsiteY1" fmla="*/ 13952 h 14291"/>
                <a:gd name="connsiteX2" fmla="*/ 57 w 422910"/>
                <a:gd name="connsiteY2" fmla="*/ 6037 h 14291"/>
                <a:gd name="connsiteX3" fmla="*/ 6334 w 422910"/>
                <a:gd name="connsiteY3" fmla="*/ -241 h 14291"/>
                <a:gd name="connsiteX4" fmla="*/ 414957 w 422910"/>
                <a:gd name="connsiteY4" fmla="*/ -241 h 14291"/>
                <a:gd name="connsiteX5" fmla="*/ 422872 w 422910"/>
                <a:gd name="connsiteY5" fmla="*/ 6037 h 14291"/>
                <a:gd name="connsiteX6" fmla="*/ 416604 w 422910"/>
                <a:gd name="connsiteY6" fmla="*/ 13952 h 14291"/>
                <a:gd name="connsiteX7" fmla="*/ 414957 w 422910"/>
                <a:gd name="connsiteY7" fmla="*/ 13952 h 1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2910" h="14291">
                  <a:moveTo>
                    <a:pt x="414957" y="13952"/>
                  </a:moveTo>
                  <a:lnTo>
                    <a:pt x="6334" y="13952"/>
                  </a:lnTo>
                  <a:cubicBezTo>
                    <a:pt x="2419" y="13495"/>
                    <a:pt x="-391" y="9951"/>
                    <a:pt x="57" y="6037"/>
                  </a:cubicBezTo>
                  <a:cubicBezTo>
                    <a:pt x="448" y="2741"/>
                    <a:pt x="3038" y="140"/>
                    <a:pt x="6334" y="-241"/>
                  </a:cubicBezTo>
                  <a:lnTo>
                    <a:pt x="414957" y="-241"/>
                  </a:lnTo>
                  <a:cubicBezTo>
                    <a:pt x="418872" y="-698"/>
                    <a:pt x="422424" y="2112"/>
                    <a:pt x="422872" y="6037"/>
                  </a:cubicBezTo>
                  <a:cubicBezTo>
                    <a:pt x="423329" y="9951"/>
                    <a:pt x="420519" y="13495"/>
                    <a:pt x="416604" y="13952"/>
                  </a:cubicBezTo>
                  <a:cubicBezTo>
                    <a:pt x="416052" y="14018"/>
                    <a:pt x="415500" y="14018"/>
                    <a:pt x="414957" y="13952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3" name="Freeform: Shape 1142">
              <a:extLst>
                <a:ext uri="{FF2B5EF4-FFF2-40B4-BE49-F238E27FC236}">
                  <a16:creationId xmlns:a16="http://schemas.microsoft.com/office/drawing/2014/main" id="{28382D80-7977-4699-9D1C-41F1D5A21842}"/>
                </a:ext>
              </a:extLst>
            </p:cNvPr>
            <p:cNvSpPr/>
            <p:nvPr/>
          </p:nvSpPr>
          <p:spPr>
            <a:xfrm>
              <a:off x="6583621" y="3342271"/>
              <a:ext cx="1357714" cy="14292"/>
            </a:xfrm>
            <a:custGeom>
              <a:avLst/>
              <a:gdLst>
                <a:gd name="connsiteX0" fmla="*/ 765307 w 1357714"/>
                <a:gd name="connsiteY0" fmla="*/ 13953 h 14292"/>
                <a:gd name="connsiteX1" fmla="*/ 7974 w 1357714"/>
                <a:gd name="connsiteY1" fmla="*/ 13953 h 14292"/>
                <a:gd name="connsiteX2" fmla="*/ 59 w 1357714"/>
                <a:gd name="connsiteY2" fmla="*/ 7676 h 14292"/>
                <a:gd name="connsiteX3" fmla="*/ 6326 w 1357714"/>
                <a:gd name="connsiteY3" fmla="*/ -239 h 14292"/>
                <a:gd name="connsiteX4" fmla="*/ 7974 w 1357714"/>
                <a:gd name="connsiteY4" fmla="*/ -239 h 14292"/>
                <a:gd name="connsiteX5" fmla="*/ 1349761 w 1357714"/>
                <a:gd name="connsiteY5" fmla="*/ -239 h 14292"/>
                <a:gd name="connsiteX6" fmla="*/ 1357676 w 1357714"/>
                <a:gd name="connsiteY6" fmla="*/ 6038 h 14292"/>
                <a:gd name="connsiteX7" fmla="*/ 1351409 w 1357714"/>
                <a:gd name="connsiteY7" fmla="*/ 13953 h 14292"/>
                <a:gd name="connsiteX8" fmla="*/ 1349761 w 1357714"/>
                <a:gd name="connsiteY8" fmla="*/ 13953 h 1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7714" h="14292">
                  <a:moveTo>
                    <a:pt x="765307" y="13953"/>
                  </a:moveTo>
                  <a:lnTo>
                    <a:pt x="7974" y="13953"/>
                  </a:lnTo>
                  <a:cubicBezTo>
                    <a:pt x="4059" y="14410"/>
                    <a:pt x="507" y="11600"/>
                    <a:pt x="59" y="7676"/>
                  </a:cubicBezTo>
                  <a:cubicBezTo>
                    <a:pt x="-398" y="3761"/>
                    <a:pt x="2411" y="218"/>
                    <a:pt x="6326" y="-239"/>
                  </a:cubicBezTo>
                  <a:cubicBezTo>
                    <a:pt x="6879" y="-306"/>
                    <a:pt x="7431" y="-306"/>
                    <a:pt x="7974" y="-239"/>
                  </a:cubicBezTo>
                  <a:lnTo>
                    <a:pt x="1349761" y="-239"/>
                  </a:lnTo>
                  <a:cubicBezTo>
                    <a:pt x="1353676" y="-696"/>
                    <a:pt x="1357229" y="2113"/>
                    <a:pt x="1357676" y="6038"/>
                  </a:cubicBezTo>
                  <a:cubicBezTo>
                    <a:pt x="1358133" y="9952"/>
                    <a:pt x="1355324" y="13496"/>
                    <a:pt x="1351409" y="13953"/>
                  </a:cubicBezTo>
                  <a:cubicBezTo>
                    <a:pt x="1350856" y="14020"/>
                    <a:pt x="1350304" y="14020"/>
                    <a:pt x="1349761" y="13953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4" name="Freeform: Shape 1143">
              <a:extLst>
                <a:ext uri="{FF2B5EF4-FFF2-40B4-BE49-F238E27FC236}">
                  <a16:creationId xmlns:a16="http://schemas.microsoft.com/office/drawing/2014/main" id="{C7CEC1D6-3687-4DDD-BA5E-892A0630DE97}"/>
                </a:ext>
              </a:extLst>
            </p:cNvPr>
            <p:cNvSpPr/>
            <p:nvPr/>
          </p:nvSpPr>
          <p:spPr>
            <a:xfrm>
              <a:off x="4808124" y="3342178"/>
              <a:ext cx="1535869" cy="14336"/>
            </a:xfrm>
            <a:custGeom>
              <a:avLst/>
              <a:gdLst>
                <a:gd name="connsiteX0" fmla="*/ 897646 w 1535869"/>
                <a:gd name="connsiteY0" fmla="*/ 14047 h 14336"/>
                <a:gd name="connsiteX1" fmla="*/ 7154 w 1535869"/>
                <a:gd name="connsiteY1" fmla="*/ 14047 h 14336"/>
                <a:gd name="connsiteX2" fmla="*/ 10 w 1535869"/>
                <a:gd name="connsiteY2" fmla="*/ 6903 h 14336"/>
                <a:gd name="connsiteX3" fmla="*/ 7154 w 1535869"/>
                <a:gd name="connsiteY3" fmla="*/ -241 h 14336"/>
                <a:gd name="connsiteX4" fmla="*/ 1527916 w 1535869"/>
                <a:gd name="connsiteY4" fmla="*/ -241 h 14336"/>
                <a:gd name="connsiteX5" fmla="*/ 1535831 w 1535869"/>
                <a:gd name="connsiteY5" fmla="*/ 6036 h 14336"/>
                <a:gd name="connsiteX6" fmla="*/ 1529563 w 1535869"/>
                <a:gd name="connsiteY6" fmla="*/ 13952 h 14336"/>
                <a:gd name="connsiteX7" fmla="*/ 1527916 w 1535869"/>
                <a:gd name="connsiteY7" fmla="*/ 13952 h 1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35869" h="14336">
                  <a:moveTo>
                    <a:pt x="897646" y="14047"/>
                  </a:moveTo>
                  <a:lnTo>
                    <a:pt x="7154" y="14047"/>
                  </a:lnTo>
                  <a:cubicBezTo>
                    <a:pt x="3211" y="14047"/>
                    <a:pt x="10" y="10846"/>
                    <a:pt x="10" y="6903"/>
                  </a:cubicBezTo>
                  <a:cubicBezTo>
                    <a:pt x="10" y="2960"/>
                    <a:pt x="3211" y="-241"/>
                    <a:pt x="7154" y="-241"/>
                  </a:cubicBezTo>
                  <a:lnTo>
                    <a:pt x="1527916" y="-241"/>
                  </a:lnTo>
                  <a:cubicBezTo>
                    <a:pt x="1531830" y="-698"/>
                    <a:pt x="1535383" y="2112"/>
                    <a:pt x="1535831" y="6036"/>
                  </a:cubicBezTo>
                  <a:cubicBezTo>
                    <a:pt x="1536288" y="9951"/>
                    <a:pt x="1533478" y="13494"/>
                    <a:pt x="1529563" y="13952"/>
                  </a:cubicBezTo>
                  <a:cubicBezTo>
                    <a:pt x="1529011" y="14018"/>
                    <a:pt x="1528459" y="14018"/>
                    <a:pt x="1527916" y="13952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5" name="Freeform: Shape 1144">
              <a:extLst>
                <a:ext uri="{FF2B5EF4-FFF2-40B4-BE49-F238E27FC236}">
                  <a16:creationId xmlns:a16="http://schemas.microsoft.com/office/drawing/2014/main" id="{E36BCA5F-4FB6-4198-A551-37D7DADD9017}"/>
                </a:ext>
              </a:extLst>
            </p:cNvPr>
            <p:cNvSpPr/>
            <p:nvPr/>
          </p:nvSpPr>
          <p:spPr>
            <a:xfrm>
              <a:off x="4140421" y="3342226"/>
              <a:ext cx="429577" cy="14287"/>
            </a:xfrm>
            <a:custGeom>
              <a:avLst/>
              <a:gdLst>
                <a:gd name="connsiteX0" fmla="*/ 422444 w 429577"/>
                <a:gd name="connsiteY0" fmla="*/ 13998 h 14287"/>
                <a:gd name="connsiteX1" fmla="*/ 7154 w 429577"/>
                <a:gd name="connsiteY1" fmla="*/ 13998 h 14287"/>
                <a:gd name="connsiteX2" fmla="*/ 10 w 429577"/>
                <a:gd name="connsiteY2" fmla="*/ 6854 h 14287"/>
                <a:gd name="connsiteX3" fmla="*/ 7154 w 429577"/>
                <a:gd name="connsiteY3" fmla="*/ -289 h 14287"/>
                <a:gd name="connsiteX4" fmla="*/ 422444 w 429577"/>
                <a:gd name="connsiteY4" fmla="*/ -289 h 14287"/>
                <a:gd name="connsiteX5" fmla="*/ 429588 w 429577"/>
                <a:gd name="connsiteY5" fmla="*/ 6854 h 14287"/>
                <a:gd name="connsiteX6" fmla="*/ 422444 w 429577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9577" h="14287">
                  <a:moveTo>
                    <a:pt x="422444" y="13998"/>
                  </a:moveTo>
                  <a:lnTo>
                    <a:pt x="7154" y="13998"/>
                  </a:lnTo>
                  <a:cubicBezTo>
                    <a:pt x="3211" y="13998"/>
                    <a:pt x="10" y="10798"/>
                    <a:pt x="10" y="6854"/>
                  </a:cubicBezTo>
                  <a:cubicBezTo>
                    <a:pt x="10" y="2911"/>
                    <a:pt x="3211" y="-289"/>
                    <a:pt x="7154" y="-289"/>
                  </a:cubicBezTo>
                  <a:lnTo>
                    <a:pt x="422444" y="-289"/>
                  </a:lnTo>
                  <a:cubicBezTo>
                    <a:pt x="426387" y="-289"/>
                    <a:pt x="429588" y="2911"/>
                    <a:pt x="429588" y="6854"/>
                  </a:cubicBezTo>
                  <a:cubicBezTo>
                    <a:pt x="429588" y="10798"/>
                    <a:pt x="426387" y="13998"/>
                    <a:pt x="422444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6" name="Freeform: Shape 1145">
              <a:extLst>
                <a:ext uri="{FF2B5EF4-FFF2-40B4-BE49-F238E27FC236}">
                  <a16:creationId xmlns:a16="http://schemas.microsoft.com/office/drawing/2014/main" id="{1CE170E3-92FA-489E-A396-517D2404500B}"/>
                </a:ext>
              </a:extLst>
            </p:cNvPr>
            <p:cNvSpPr/>
            <p:nvPr/>
          </p:nvSpPr>
          <p:spPr>
            <a:xfrm>
              <a:off x="2230182" y="3342226"/>
              <a:ext cx="1664721" cy="14287"/>
            </a:xfrm>
            <a:custGeom>
              <a:avLst/>
              <a:gdLst>
                <a:gd name="connsiteX0" fmla="*/ 958416 w 1664721"/>
                <a:gd name="connsiteY0" fmla="*/ 13998 h 14287"/>
                <a:gd name="connsiteX1" fmla="*/ 7154 w 1664721"/>
                <a:gd name="connsiteY1" fmla="*/ 13998 h 14287"/>
                <a:gd name="connsiteX2" fmla="*/ 10 w 1664721"/>
                <a:gd name="connsiteY2" fmla="*/ 6854 h 14287"/>
                <a:gd name="connsiteX3" fmla="*/ 7154 w 1664721"/>
                <a:gd name="connsiteY3" fmla="*/ -289 h 14287"/>
                <a:gd name="connsiteX4" fmla="*/ 1658408 w 1664721"/>
                <a:gd name="connsiteY4" fmla="*/ -289 h 14287"/>
                <a:gd name="connsiteX5" fmla="*/ 1664685 w 1664721"/>
                <a:gd name="connsiteY5" fmla="*/ 7626 h 14287"/>
                <a:gd name="connsiteX6" fmla="*/ 1658408 w 1664721"/>
                <a:gd name="connsiteY6" fmla="*/ 13903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4721" h="14287">
                  <a:moveTo>
                    <a:pt x="958416" y="13998"/>
                  </a:moveTo>
                  <a:lnTo>
                    <a:pt x="7154" y="13998"/>
                  </a:lnTo>
                  <a:cubicBezTo>
                    <a:pt x="3209" y="13998"/>
                    <a:pt x="10" y="10798"/>
                    <a:pt x="10" y="6854"/>
                  </a:cubicBezTo>
                  <a:cubicBezTo>
                    <a:pt x="10" y="2911"/>
                    <a:pt x="3209" y="-289"/>
                    <a:pt x="7154" y="-289"/>
                  </a:cubicBezTo>
                  <a:cubicBezTo>
                    <a:pt x="508550" y="-289"/>
                    <a:pt x="1048713" y="-289"/>
                    <a:pt x="1658408" y="-289"/>
                  </a:cubicBezTo>
                  <a:cubicBezTo>
                    <a:pt x="1662323" y="168"/>
                    <a:pt x="1665133" y="3711"/>
                    <a:pt x="1664685" y="7626"/>
                  </a:cubicBezTo>
                  <a:cubicBezTo>
                    <a:pt x="1664295" y="10922"/>
                    <a:pt x="1661704" y="13522"/>
                    <a:pt x="1658408" y="13903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7" name="Freeform: Shape 1146">
              <a:extLst>
                <a:ext uri="{FF2B5EF4-FFF2-40B4-BE49-F238E27FC236}">
                  <a16:creationId xmlns:a16="http://schemas.microsoft.com/office/drawing/2014/main" id="{FEC4D7A8-7FB8-4E67-BBD6-9DDECDC2F182}"/>
                </a:ext>
              </a:extLst>
            </p:cNvPr>
            <p:cNvSpPr/>
            <p:nvPr/>
          </p:nvSpPr>
          <p:spPr>
            <a:xfrm>
              <a:off x="1347786" y="3342226"/>
              <a:ext cx="646652" cy="14287"/>
            </a:xfrm>
            <a:custGeom>
              <a:avLst/>
              <a:gdLst>
                <a:gd name="connsiteX0" fmla="*/ 322622 w 646652"/>
                <a:gd name="connsiteY0" fmla="*/ 13998 h 14287"/>
                <a:gd name="connsiteX1" fmla="*/ 7154 w 646652"/>
                <a:gd name="connsiteY1" fmla="*/ 13998 h 14287"/>
                <a:gd name="connsiteX2" fmla="*/ 10 w 646652"/>
                <a:gd name="connsiteY2" fmla="*/ 6854 h 14287"/>
                <a:gd name="connsiteX3" fmla="*/ 7154 w 646652"/>
                <a:gd name="connsiteY3" fmla="*/ -289 h 14287"/>
                <a:gd name="connsiteX4" fmla="*/ 639519 w 646652"/>
                <a:gd name="connsiteY4" fmla="*/ -289 h 14287"/>
                <a:gd name="connsiteX5" fmla="*/ 646663 w 646652"/>
                <a:gd name="connsiteY5" fmla="*/ 6854 h 14287"/>
                <a:gd name="connsiteX6" fmla="*/ 639519 w 646652"/>
                <a:gd name="connsiteY6" fmla="*/ 1399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6652" h="14287">
                  <a:moveTo>
                    <a:pt x="322622" y="13998"/>
                  </a:moveTo>
                  <a:lnTo>
                    <a:pt x="7154" y="13998"/>
                  </a:lnTo>
                  <a:cubicBezTo>
                    <a:pt x="3209" y="13998"/>
                    <a:pt x="10" y="10798"/>
                    <a:pt x="10" y="6854"/>
                  </a:cubicBezTo>
                  <a:cubicBezTo>
                    <a:pt x="10" y="2911"/>
                    <a:pt x="3209" y="-289"/>
                    <a:pt x="7154" y="-289"/>
                  </a:cubicBezTo>
                  <a:cubicBezTo>
                    <a:pt x="216037" y="-289"/>
                    <a:pt x="428826" y="-289"/>
                    <a:pt x="639519" y="-289"/>
                  </a:cubicBezTo>
                  <a:cubicBezTo>
                    <a:pt x="643464" y="-289"/>
                    <a:pt x="646663" y="2911"/>
                    <a:pt x="646663" y="6854"/>
                  </a:cubicBezTo>
                  <a:cubicBezTo>
                    <a:pt x="646663" y="10798"/>
                    <a:pt x="643464" y="13998"/>
                    <a:pt x="639519" y="13998"/>
                  </a:cubicBezTo>
                  <a:close/>
                </a:path>
              </a:pathLst>
            </a:custGeom>
            <a:solidFill>
              <a:srgbClr val="FFDB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67" name="Group 2766">
            <a:extLst>
              <a:ext uri="{FF2B5EF4-FFF2-40B4-BE49-F238E27FC236}">
                <a16:creationId xmlns:a16="http://schemas.microsoft.com/office/drawing/2014/main" id="{906F5B64-5354-4B63-8626-440BCCAC669E}"/>
              </a:ext>
            </a:extLst>
          </p:cNvPr>
          <p:cNvGrpSpPr/>
          <p:nvPr/>
        </p:nvGrpSpPr>
        <p:grpSpPr>
          <a:xfrm>
            <a:off x="9742429" y="3642360"/>
            <a:ext cx="861060" cy="632460"/>
            <a:chOff x="12801600" y="1717040"/>
            <a:chExt cx="861060" cy="805180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D28C2262-C5CC-4F49-AE28-CF07E7FD6C16}"/>
                </a:ext>
              </a:extLst>
            </p:cNvPr>
            <p:cNvSpPr/>
            <p:nvPr/>
          </p:nvSpPr>
          <p:spPr>
            <a:xfrm>
              <a:off x="13020340" y="1717040"/>
              <a:ext cx="423581" cy="48514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5" name="Rectangle 2404">
              <a:extLst>
                <a:ext uri="{FF2B5EF4-FFF2-40B4-BE49-F238E27FC236}">
                  <a16:creationId xmlns:a16="http://schemas.microsoft.com/office/drawing/2014/main" id="{CC4F22EF-BD07-4C78-9964-57912352617E}"/>
                </a:ext>
              </a:extLst>
            </p:cNvPr>
            <p:cNvSpPr/>
            <p:nvPr/>
          </p:nvSpPr>
          <p:spPr>
            <a:xfrm>
              <a:off x="13190220" y="1717040"/>
              <a:ext cx="284181" cy="485140"/>
            </a:xfrm>
            <a:prstGeom prst="rect">
              <a:avLst/>
            </a:prstGeom>
            <a:solidFill>
              <a:srgbClr val="6543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4" name="Trapezoid 2403">
              <a:extLst>
                <a:ext uri="{FF2B5EF4-FFF2-40B4-BE49-F238E27FC236}">
                  <a16:creationId xmlns:a16="http://schemas.microsoft.com/office/drawing/2014/main" id="{BEFF41E5-84D1-4806-A3B6-C1CD0A21E33E}"/>
                </a:ext>
              </a:extLst>
            </p:cNvPr>
            <p:cNvSpPr/>
            <p:nvPr/>
          </p:nvSpPr>
          <p:spPr>
            <a:xfrm rot="10800000">
              <a:off x="12801600" y="2125980"/>
              <a:ext cx="861060" cy="396240"/>
            </a:xfrm>
            <a:prstGeom prst="trapezoid">
              <a:avLst>
                <a:gd name="adj" fmla="val 17308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58" name="Group 1957">
            <a:extLst>
              <a:ext uri="{FF2B5EF4-FFF2-40B4-BE49-F238E27FC236}">
                <a16:creationId xmlns:a16="http://schemas.microsoft.com/office/drawing/2014/main" id="{45A30FE1-DEE6-4AC1-8DCB-E1BF0196818E}"/>
              </a:ext>
            </a:extLst>
          </p:cNvPr>
          <p:cNvGrpSpPr/>
          <p:nvPr/>
        </p:nvGrpSpPr>
        <p:grpSpPr>
          <a:xfrm>
            <a:off x="8018257" y="0"/>
            <a:ext cx="4309405" cy="3840480"/>
            <a:chOff x="5962985" y="-544666"/>
            <a:chExt cx="4506430" cy="4016066"/>
          </a:xfrm>
        </p:grpSpPr>
        <p:sp>
          <p:nvSpPr>
            <p:cNvPr id="1530" name="Freeform: Shape 1529">
              <a:extLst>
                <a:ext uri="{FF2B5EF4-FFF2-40B4-BE49-F238E27FC236}">
                  <a16:creationId xmlns:a16="http://schemas.microsoft.com/office/drawing/2014/main" id="{A124D96A-25A1-4054-9955-84C7D0F7374F}"/>
                </a:ext>
              </a:extLst>
            </p:cNvPr>
            <p:cNvSpPr/>
            <p:nvPr/>
          </p:nvSpPr>
          <p:spPr>
            <a:xfrm>
              <a:off x="6197935" y="-543172"/>
              <a:ext cx="4047061" cy="4014572"/>
            </a:xfrm>
            <a:custGeom>
              <a:avLst/>
              <a:gdLst>
                <a:gd name="connsiteX0" fmla="*/ 2758019 w 4047061"/>
                <a:gd name="connsiteY0" fmla="*/ 10856 h 4014572"/>
                <a:gd name="connsiteX1" fmla="*/ 2749184 w 4047061"/>
                <a:gd name="connsiteY1" fmla="*/ 20687 h 4014572"/>
                <a:gd name="connsiteX2" fmla="*/ 2689575 w 4047061"/>
                <a:gd name="connsiteY2" fmla="*/ 45576 h 4014572"/>
                <a:gd name="connsiteX3" fmla="*/ 2700526 w 4047061"/>
                <a:gd name="connsiteY3" fmla="*/ 58021 h 4014572"/>
                <a:gd name="connsiteX4" fmla="*/ 2744082 w 4047061"/>
                <a:gd name="connsiteY4" fmla="*/ 38607 h 4014572"/>
                <a:gd name="connsiteX5" fmla="*/ 2764204 w 4047061"/>
                <a:gd name="connsiteY5" fmla="*/ 46111 h 4014572"/>
                <a:gd name="connsiteX6" fmla="*/ 2764242 w 4047061"/>
                <a:gd name="connsiteY6" fmla="*/ 46198 h 4014572"/>
                <a:gd name="connsiteX7" fmla="*/ 2756651 w 4047061"/>
                <a:gd name="connsiteY7" fmla="*/ 66607 h 4014572"/>
                <a:gd name="connsiteX8" fmla="*/ 2722429 w 4047061"/>
                <a:gd name="connsiteY8" fmla="*/ 81790 h 4014572"/>
                <a:gd name="connsiteX9" fmla="*/ 2734873 w 4047061"/>
                <a:gd name="connsiteY9" fmla="*/ 94234 h 4014572"/>
                <a:gd name="connsiteX10" fmla="*/ 2754411 w 4047061"/>
                <a:gd name="connsiteY10" fmla="*/ 84278 h 4014572"/>
                <a:gd name="connsiteX11" fmla="*/ 2775069 w 4047061"/>
                <a:gd name="connsiteY11" fmla="*/ 90749 h 4014572"/>
                <a:gd name="connsiteX12" fmla="*/ 2775069 w 4047061"/>
                <a:gd name="connsiteY12" fmla="*/ 90749 h 4014572"/>
                <a:gd name="connsiteX13" fmla="*/ 2768373 w 4047061"/>
                <a:gd name="connsiteY13" fmla="*/ 111519 h 4014572"/>
                <a:gd name="connsiteX14" fmla="*/ 2768348 w 4047061"/>
                <a:gd name="connsiteY14" fmla="*/ 111532 h 4014572"/>
                <a:gd name="connsiteX15" fmla="*/ 2755904 w 4047061"/>
                <a:gd name="connsiteY15" fmla="*/ 117629 h 4014572"/>
                <a:gd name="connsiteX16" fmla="*/ 2769344 w 4047061"/>
                <a:gd name="connsiteY16" fmla="*/ 132189 h 4014572"/>
                <a:gd name="connsiteX17" fmla="*/ 2768560 w 4047061"/>
                <a:gd name="connsiteY17" fmla="*/ 153644 h 4014572"/>
                <a:gd name="connsiteX18" fmla="*/ 2768348 w 4047061"/>
                <a:gd name="connsiteY18" fmla="*/ 153843 h 4014572"/>
                <a:gd name="connsiteX19" fmla="*/ 2753415 w 4047061"/>
                <a:gd name="connsiteY19" fmla="*/ 157203 h 4014572"/>
                <a:gd name="connsiteX20" fmla="*/ 2746695 w 4047061"/>
                <a:gd name="connsiteY20" fmla="*/ 153096 h 4014572"/>
                <a:gd name="connsiteX21" fmla="*/ 2733131 w 4047061"/>
                <a:gd name="connsiteY21" fmla="*/ 138163 h 4014572"/>
                <a:gd name="connsiteX22" fmla="*/ 2725664 w 4047061"/>
                <a:gd name="connsiteY22" fmla="*/ 150607 h 4014572"/>
                <a:gd name="connsiteX23" fmla="*/ 2707993 w 4047061"/>
                <a:gd name="connsiteY23" fmla="*/ 157078 h 4014572"/>
                <a:gd name="connsiteX24" fmla="*/ 2704384 w 4047061"/>
                <a:gd name="connsiteY24" fmla="*/ 155460 h 4014572"/>
                <a:gd name="connsiteX25" fmla="*/ 2699780 w 4047061"/>
                <a:gd name="connsiteY25" fmla="*/ 134180 h 4014572"/>
                <a:gd name="connsiteX26" fmla="*/ 2711477 w 4047061"/>
                <a:gd name="connsiteY26" fmla="*/ 115389 h 4014572"/>
                <a:gd name="connsiteX27" fmla="*/ 2699033 w 4047061"/>
                <a:gd name="connsiteY27" fmla="*/ 102945 h 4014572"/>
                <a:gd name="connsiteX28" fmla="*/ 2680988 w 4047061"/>
                <a:gd name="connsiteY28" fmla="*/ 136047 h 4014572"/>
                <a:gd name="connsiteX29" fmla="*/ 2662820 w 4047061"/>
                <a:gd name="connsiteY29" fmla="*/ 143265 h 4014572"/>
                <a:gd name="connsiteX30" fmla="*/ 2659958 w 4047061"/>
                <a:gd name="connsiteY30" fmla="*/ 142145 h 4014572"/>
                <a:gd name="connsiteX31" fmla="*/ 2653984 w 4047061"/>
                <a:gd name="connsiteY31" fmla="*/ 121114 h 4014572"/>
                <a:gd name="connsiteX32" fmla="*/ 2677255 w 4047061"/>
                <a:gd name="connsiteY32" fmla="*/ 79176 h 4014572"/>
                <a:gd name="connsiteX33" fmla="*/ 2666180 w 4047061"/>
                <a:gd name="connsiteY33" fmla="*/ 66732 h 4014572"/>
                <a:gd name="connsiteX34" fmla="*/ 2636562 w 4047061"/>
                <a:gd name="connsiteY34" fmla="*/ 124349 h 4014572"/>
                <a:gd name="connsiteX35" fmla="*/ 2634322 w 4047061"/>
                <a:gd name="connsiteY35" fmla="*/ 127460 h 4014572"/>
                <a:gd name="connsiteX36" fmla="*/ 2617771 w 4047061"/>
                <a:gd name="connsiteY36" fmla="*/ 132438 h 4014572"/>
                <a:gd name="connsiteX37" fmla="*/ 2612918 w 4047061"/>
                <a:gd name="connsiteY37" fmla="*/ 130074 h 4014572"/>
                <a:gd name="connsiteX38" fmla="*/ 2561771 w 4047061"/>
                <a:gd name="connsiteY38" fmla="*/ 90749 h 4014572"/>
                <a:gd name="connsiteX39" fmla="*/ 2557042 w 4047061"/>
                <a:gd name="connsiteY39" fmla="*/ 106056 h 4014572"/>
                <a:gd name="connsiteX40" fmla="*/ 2595620 w 4047061"/>
                <a:gd name="connsiteY40" fmla="*/ 134180 h 4014572"/>
                <a:gd name="connsiteX41" fmla="*/ 2599141 w 4047061"/>
                <a:gd name="connsiteY41" fmla="*/ 155361 h 4014572"/>
                <a:gd name="connsiteX42" fmla="*/ 2598980 w 4047061"/>
                <a:gd name="connsiteY42" fmla="*/ 155585 h 4014572"/>
                <a:gd name="connsiteX43" fmla="*/ 2582055 w 4047061"/>
                <a:gd name="connsiteY43" fmla="*/ 161309 h 4014572"/>
                <a:gd name="connsiteX44" fmla="*/ 2577575 w 4047061"/>
                <a:gd name="connsiteY44" fmla="*/ 158945 h 4014572"/>
                <a:gd name="connsiteX45" fmla="*/ 2547211 w 4047061"/>
                <a:gd name="connsiteY45" fmla="*/ 137042 h 4014572"/>
                <a:gd name="connsiteX46" fmla="*/ 2542109 w 4047061"/>
                <a:gd name="connsiteY46" fmla="*/ 153843 h 4014572"/>
                <a:gd name="connsiteX47" fmla="*/ 2560651 w 4047061"/>
                <a:gd name="connsiteY47" fmla="*/ 165665 h 4014572"/>
                <a:gd name="connsiteX48" fmla="*/ 2565131 w 4047061"/>
                <a:gd name="connsiteY48" fmla="*/ 186820 h 4014572"/>
                <a:gd name="connsiteX49" fmla="*/ 2547584 w 4047061"/>
                <a:gd name="connsiteY49" fmla="*/ 193292 h 4014572"/>
                <a:gd name="connsiteX50" fmla="*/ 2543851 w 4047061"/>
                <a:gd name="connsiteY50" fmla="*/ 191549 h 4014572"/>
                <a:gd name="connsiteX51" fmla="*/ 2532526 w 4047061"/>
                <a:gd name="connsiteY51" fmla="*/ 184332 h 4014572"/>
                <a:gd name="connsiteX52" fmla="*/ 2526553 w 4047061"/>
                <a:gd name="connsiteY52" fmla="*/ 202998 h 4014572"/>
                <a:gd name="connsiteX53" fmla="*/ 2511869 w 4047061"/>
                <a:gd name="connsiteY53" fmla="*/ 213825 h 4014572"/>
                <a:gd name="connsiteX54" fmla="*/ 2507264 w 4047061"/>
                <a:gd name="connsiteY54" fmla="*/ 212954 h 4014572"/>
                <a:gd name="connsiteX55" fmla="*/ 2497259 w 4047061"/>
                <a:gd name="connsiteY55" fmla="*/ 193963 h 4014572"/>
                <a:gd name="connsiteX56" fmla="*/ 2497309 w 4047061"/>
                <a:gd name="connsiteY56" fmla="*/ 193789 h 4014572"/>
                <a:gd name="connsiteX57" fmla="*/ 2503407 w 4047061"/>
                <a:gd name="connsiteY57" fmla="*/ 174500 h 4014572"/>
                <a:gd name="connsiteX58" fmla="*/ 2489469 w 4047061"/>
                <a:gd name="connsiteY58" fmla="*/ 174500 h 4014572"/>
                <a:gd name="connsiteX59" fmla="*/ 2485362 w 4047061"/>
                <a:gd name="connsiteY59" fmla="*/ 173629 h 4014572"/>
                <a:gd name="connsiteX60" fmla="*/ 2474660 w 4047061"/>
                <a:gd name="connsiteY60" fmla="*/ 158571 h 4014572"/>
                <a:gd name="connsiteX61" fmla="*/ 2490440 w 4047061"/>
                <a:gd name="connsiteY61" fmla="*/ 143763 h 4014572"/>
                <a:gd name="connsiteX62" fmla="*/ 2490589 w 4047061"/>
                <a:gd name="connsiteY62" fmla="*/ 143763 h 4014572"/>
                <a:gd name="connsiteX63" fmla="*/ 2512864 w 4047061"/>
                <a:gd name="connsiteY63" fmla="*/ 144509 h 4014572"/>
                <a:gd name="connsiteX64" fmla="*/ 2518091 w 4047061"/>
                <a:gd name="connsiteY64" fmla="*/ 127834 h 4014572"/>
                <a:gd name="connsiteX65" fmla="*/ 2480758 w 4047061"/>
                <a:gd name="connsiteY65" fmla="*/ 127834 h 4014572"/>
                <a:gd name="connsiteX66" fmla="*/ 2475904 w 4047061"/>
                <a:gd name="connsiteY66" fmla="*/ 127834 h 4014572"/>
                <a:gd name="connsiteX67" fmla="*/ 2465078 w 4047061"/>
                <a:gd name="connsiteY67" fmla="*/ 113523 h 4014572"/>
                <a:gd name="connsiteX68" fmla="*/ 2480135 w 4047061"/>
                <a:gd name="connsiteY68" fmla="*/ 97718 h 4014572"/>
                <a:gd name="connsiteX69" fmla="*/ 2528171 w 4047061"/>
                <a:gd name="connsiteY69" fmla="*/ 96723 h 4014572"/>
                <a:gd name="connsiteX70" fmla="*/ 2533024 w 4047061"/>
                <a:gd name="connsiteY70" fmla="*/ 81416 h 4014572"/>
                <a:gd name="connsiteX71" fmla="*/ 2468189 w 4047061"/>
                <a:gd name="connsiteY71" fmla="*/ 84403 h 4014572"/>
                <a:gd name="connsiteX72" fmla="*/ 2462838 w 4047061"/>
                <a:gd name="connsiteY72" fmla="*/ 83780 h 4014572"/>
                <a:gd name="connsiteX73" fmla="*/ 2455745 w 4047061"/>
                <a:gd name="connsiteY73" fmla="*/ 79052 h 4014572"/>
                <a:gd name="connsiteX74" fmla="*/ 2451887 w 4047061"/>
                <a:gd name="connsiteY74" fmla="*/ 66607 h 4014572"/>
                <a:gd name="connsiteX75" fmla="*/ 2460349 w 4047061"/>
                <a:gd name="connsiteY75" fmla="*/ 2767 h 4014572"/>
                <a:gd name="connsiteX76" fmla="*/ 2444420 w 4047061"/>
                <a:gd name="connsiteY76" fmla="*/ 6252 h 4014572"/>
                <a:gd name="connsiteX77" fmla="*/ 2439442 w 4047061"/>
                <a:gd name="connsiteY77" fmla="*/ 53665 h 4014572"/>
                <a:gd name="connsiteX78" fmla="*/ 2422829 w 4047061"/>
                <a:gd name="connsiteY78" fmla="*/ 67267 h 4014572"/>
                <a:gd name="connsiteX79" fmla="*/ 2422518 w 4047061"/>
                <a:gd name="connsiteY79" fmla="*/ 67229 h 4014572"/>
                <a:gd name="connsiteX80" fmla="*/ 2419655 w 4047061"/>
                <a:gd name="connsiteY80" fmla="*/ 66607 h 4014572"/>
                <a:gd name="connsiteX81" fmla="*/ 2408953 w 4047061"/>
                <a:gd name="connsiteY81" fmla="*/ 50305 h 4014572"/>
                <a:gd name="connsiteX82" fmla="*/ 2412687 w 4047061"/>
                <a:gd name="connsiteY82" fmla="*/ 12971 h 4014572"/>
                <a:gd name="connsiteX83" fmla="*/ 2395638 w 4047061"/>
                <a:gd name="connsiteY83" fmla="*/ 16705 h 4014572"/>
                <a:gd name="connsiteX84" fmla="*/ 2394642 w 4047061"/>
                <a:gd name="connsiteY84" fmla="*/ 38483 h 4014572"/>
                <a:gd name="connsiteX85" fmla="*/ 2378614 w 4047061"/>
                <a:gd name="connsiteY85" fmla="*/ 53304 h 4014572"/>
                <a:gd name="connsiteX86" fmla="*/ 2378464 w 4047061"/>
                <a:gd name="connsiteY86" fmla="*/ 53292 h 4014572"/>
                <a:gd name="connsiteX87" fmla="*/ 2374607 w 4047061"/>
                <a:gd name="connsiteY87" fmla="*/ 52545 h 4014572"/>
                <a:gd name="connsiteX88" fmla="*/ 2364029 w 4047061"/>
                <a:gd name="connsiteY88" fmla="*/ 37114 h 4014572"/>
                <a:gd name="connsiteX89" fmla="*/ 2364029 w 4047061"/>
                <a:gd name="connsiteY89" fmla="*/ 23549 h 4014572"/>
                <a:gd name="connsiteX90" fmla="*/ 2344740 w 4047061"/>
                <a:gd name="connsiteY90" fmla="*/ 27905 h 4014572"/>
                <a:gd name="connsiteX91" fmla="*/ 2336900 w 4047061"/>
                <a:gd name="connsiteY91" fmla="*/ 27905 h 4014572"/>
                <a:gd name="connsiteX92" fmla="*/ 2326571 w 4047061"/>
                <a:gd name="connsiteY92" fmla="*/ 16580 h 4014572"/>
                <a:gd name="connsiteX93" fmla="*/ 2331300 w 4047061"/>
                <a:gd name="connsiteY93" fmla="*/ 2021 h 4014572"/>
                <a:gd name="connsiteX94" fmla="*/ 2086394 w 4047061"/>
                <a:gd name="connsiteY94" fmla="*/ 2021 h 4014572"/>
                <a:gd name="connsiteX95" fmla="*/ 2048065 w 4047061"/>
                <a:gd name="connsiteY95" fmla="*/ 40349 h 4014572"/>
                <a:gd name="connsiteX96" fmla="*/ 2060509 w 4047061"/>
                <a:gd name="connsiteY96" fmla="*/ 110163 h 4014572"/>
                <a:gd name="connsiteX97" fmla="*/ 1848954 w 4047061"/>
                <a:gd name="connsiteY97" fmla="*/ 321718 h 4014572"/>
                <a:gd name="connsiteX98" fmla="*/ 1637399 w 4047061"/>
                <a:gd name="connsiteY98" fmla="*/ 110163 h 4014572"/>
                <a:gd name="connsiteX99" fmla="*/ 1651710 w 4047061"/>
                <a:gd name="connsiteY99" fmla="*/ 34127 h 4014572"/>
                <a:gd name="connsiteX100" fmla="*/ 1619479 w 4047061"/>
                <a:gd name="connsiteY100" fmla="*/ 2021 h 4014572"/>
                <a:gd name="connsiteX101" fmla="*/ 1537221 w 4047061"/>
                <a:gd name="connsiteY101" fmla="*/ 2021 h 4014572"/>
                <a:gd name="connsiteX102" fmla="*/ 1535728 w 4047061"/>
                <a:gd name="connsiteY102" fmla="*/ 86145 h 4014572"/>
                <a:gd name="connsiteX103" fmla="*/ 1366857 w 4047061"/>
                <a:gd name="connsiteY103" fmla="*/ 265469 h 4014572"/>
                <a:gd name="connsiteX104" fmla="*/ 1224866 w 4047061"/>
                <a:gd name="connsiteY104" fmla="*/ 321718 h 4014572"/>
                <a:gd name="connsiteX105" fmla="*/ 1199977 w 4047061"/>
                <a:gd name="connsiteY105" fmla="*/ 328189 h 4014572"/>
                <a:gd name="connsiteX106" fmla="*/ 1181311 w 4047061"/>
                <a:gd name="connsiteY106" fmla="*/ 310891 h 4014572"/>
                <a:gd name="connsiteX107" fmla="*/ 1081755 w 4047061"/>
                <a:gd name="connsiteY107" fmla="*/ 195283 h 4014572"/>
                <a:gd name="connsiteX108" fmla="*/ 1010200 w 4047061"/>
                <a:gd name="connsiteY108" fmla="*/ 2021 h 4014572"/>
                <a:gd name="connsiteX109" fmla="*/ 996884 w 4047061"/>
                <a:gd name="connsiteY109" fmla="*/ 2021 h 4014572"/>
                <a:gd name="connsiteX110" fmla="*/ 986182 w 4047061"/>
                <a:gd name="connsiteY110" fmla="*/ 26163 h 4014572"/>
                <a:gd name="connsiteX111" fmla="*/ 1025879 w 4047061"/>
                <a:gd name="connsiteY111" fmla="*/ 178607 h 4014572"/>
                <a:gd name="connsiteX112" fmla="*/ 985559 w 4047061"/>
                <a:gd name="connsiteY112" fmla="*/ 227514 h 4014572"/>
                <a:gd name="connsiteX113" fmla="*/ 989542 w 4047061"/>
                <a:gd name="connsiteY113" fmla="*/ 244687 h 4014572"/>
                <a:gd name="connsiteX114" fmla="*/ 975604 w 4047061"/>
                <a:gd name="connsiteY114" fmla="*/ 275674 h 4014572"/>
                <a:gd name="connsiteX115" fmla="*/ 948849 w 4047061"/>
                <a:gd name="connsiteY115" fmla="*/ 285754 h 4014572"/>
                <a:gd name="connsiteX116" fmla="*/ 925702 w 4047061"/>
                <a:gd name="connsiteY116" fmla="*/ 278660 h 4014572"/>
                <a:gd name="connsiteX117" fmla="*/ 922715 w 4047061"/>
                <a:gd name="connsiteY117" fmla="*/ 288118 h 4014572"/>
                <a:gd name="connsiteX118" fmla="*/ 962413 w 4047061"/>
                <a:gd name="connsiteY118" fmla="*/ 440438 h 4014572"/>
                <a:gd name="connsiteX119" fmla="*/ 859249 w 4047061"/>
                <a:gd name="connsiteY119" fmla="*/ 549949 h 4014572"/>
                <a:gd name="connsiteX120" fmla="*/ 898946 w 4047061"/>
                <a:gd name="connsiteY120" fmla="*/ 702393 h 4014572"/>
                <a:gd name="connsiteX121" fmla="*/ 795657 w 4047061"/>
                <a:gd name="connsiteY121" fmla="*/ 811904 h 4014572"/>
                <a:gd name="connsiteX122" fmla="*/ 835355 w 4047061"/>
                <a:gd name="connsiteY122" fmla="*/ 964224 h 4014572"/>
                <a:gd name="connsiteX123" fmla="*/ 731942 w 4047061"/>
                <a:gd name="connsiteY123" fmla="*/ 1073735 h 4014572"/>
                <a:gd name="connsiteX124" fmla="*/ 771640 w 4047061"/>
                <a:gd name="connsiteY124" fmla="*/ 1226179 h 4014572"/>
                <a:gd name="connsiteX125" fmla="*/ 668476 w 4047061"/>
                <a:gd name="connsiteY125" fmla="*/ 1335690 h 4014572"/>
                <a:gd name="connsiteX126" fmla="*/ 708546 w 4047061"/>
                <a:gd name="connsiteY126" fmla="*/ 1485894 h 4014572"/>
                <a:gd name="connsiteX127" fmla="*/ 722111 w 4047061"/>
                <a:gd name="connsiteY127" fmla="*/ 1516010 h 4014572"/>
                <a:gd name="connsiteX128" fmla="*/ 713524 w 4047061"/>
                <a:gd name="connsiteY128" fmla="*/ 1540899 h 4014572"/>
                <a:gd name="connsiteX129" fmla="*/ 681293 w 4047061"/>
                <a:gd name="connsiteY129" fmla="*/ 1556828 h 4014572"/>
                <a:gd name="connsiteX130" fmla="*/ 656405 w 4047061"/>
                <a:gd name="connsiteY130" fmla="*/ 1548365 h 4014572"/>
                <a:gd name="connsiteX131" fmla="*/ 652422 w 4047061"/>
                <a:gd name="connsiteY131" fmla="*/ 1545005 h 4014572"/>
                <a:gd name="connsiteX132" fmla="*/ 605133 w 4047061"/>
                <a:gd name="connsiteY132" fmla="*/ 1597272 h 4014572"/>
                <a:gd name="connsiteX133" fmla="*/ 644831 w 4047061"/>
                <a:gd name="connsiteY133" fmla="*/ 1749716 h 4014572"/>
                <a:gd name="connsiteX134" fmla="*/ 541542 w 4047061"/>
                <a:gd name="connsiteY134" fmla="*/ 1859227 h 4014572"/>
                <a:gd name="connsiteX135" fmla="*/ 553987 w 4047061"/>
                <a:gd name="connsiteY135" fmla="*/ 1923565 h 4014572"/>
                <a:gd name="connsiteX136" fmla="*/ 553987 w 4047061"/>
                <a:gd name="connsiteY136" fmla="*/ 1923565 h 4014572"/>
                <a:gd name="connsiteX137" fmla="*/ 631515 w 4047061"/>
                <a:gd name="connsiteY137" fmla="*/ 1897680 h 4014572"/>
                <a:gd name="connsiteX138" fmla="*/ 772884 w 4047061"/>
                <a:gd name="connsiteY138" fmla="*/ 1929787 h 4014572"/>
                <a:gd name="connsiteX139" fmla="*/ 805489 w 4047061"/>
                <a:gd name="connsiteY139" fmla="*/ 1908631 h 4014572"/>
                <a:gd name="connsiteX140" fmla="*/ 881400 w 4047061"/>
                <a:gd name="connsiteY140" fmla="*/ 1908631 h 4014572"/>
                <a:gd name="connsiteX141" fmla="*/ 913382 w 4047061"/>
                <a:gd name="connsiteY141" fmla="*/ 1928542 h 4014572"/>
                <a:gd name="connsiteX142" fmla="*/ 1052386 w 4047061"/>
                <a:gd name="connsiteY142" fmla="*/ 1897680 h 4014572"/>
                <a:gd name="connsiteX143" fmla="*/ 1139497 w 4047061"/>
                <a:gd name="connsiteY143" fmla="*/ 1958658 h 4014572"/>
                <a:gd name="connsiteX144" fmla="*/ 1139497 w 4047061"/>
                <a:gd name="connsiteY144" fmla="*/ 2020880 h 4014572"/>
                <a:gd name="connsiteX145" fmla="*/ 1139497 w 4047061"/>
                <a:gd name="connsiteY145" fmla="*/ 2020880 h 4014572"/>
                <a:gd name="connsiteX146" fmla="*/ 1052386 w 4047061"/>
                <a:gd name="connsiteY146" fmla="*/ 2080240 h 4014572"/>
                <a:gd name="connsiteX147" fmla="*/ 930182 w 4047061"/>
                <a:gd name="connsiteY147" fmla="*/ 2057342 h 4014572"/>
                <a:gd name="connsiteX148" fmla="*/ 1048280 w 4047061"/>
                <a:gd name="connsiteY148" fmla="*/ 2175564 h 4014572"/>
                <a:gd name="connsiteX149" fmla="*/ 993026 w 4047061"/>
                <a:gd name="connsiteY149" fmla="*/ 2230818 h 4014572"/>
                <a:gd name="connsiteX150" fmla="*/ 846555 w 4047061"/>
                <a:gd name="connsiteY150" fmla="*/ 2084347 h 4014572"/>
                <a:gd name="connsiteX151" fmla="*/ 700209 w 4047061"/>
                <a:gd name="connsiteY151" fmla="*/ 2230818 h 4014572"/>
                <a:gd name="connsiteX152" fmla="*/ 644831 w 4047061"/>
                <a:gd name="connsiteY152" fmla="*/ 2175564 h 4014572"/>
                <a:gd name="connsiteX153" fmla="*/ 771889 w 4047061"/>
                <a:gd name="connsiteY153" fmla="*/ 2048507 h 4014572"/>
                <a:gd name="connsiteX154" fmla="*/ 771889 w 4047061"/>
                <a:gd name="connsiteY154" fmla="*/ 2048507 h 4014572"/>
                <a:gd name="connsiteX155" fmla="*/ 630520 w 4047061"/>
                <a:gd name="connsiteY155" fmla="*/ 2080613 h 4014572"/>
                <a:gd name="connsiteX156" fmla="*/ 551871 w 4047061"/>
                <a:gd name="connsiteY156" fmla="*/ 2053360 h 4014572"/>
                <a:gd name="connsiteX157" fmla="*/ 477205 w 4047061"/>
                <a:gd name="connsiteY157" fmla="*/ 2121058 h 4014572"/>
                <a:gd name="connsiteX158" fmla="*/ 517026 w 4047061"/>
                <a:gd name="connsiteY158" fmla="*/ 2273502 h 4014572"/>
                <a:gd name="connsiteX159" fmla="*/ 413738 w 4047061"/>
                <a:gd name="connsiteY159" fmla="*/ 2383013 h 4014572"/>
                <a:gd name="connsiteX160" fmla="*/ 432280 w 4047061"/>
                <a:gd name="connsiteY160" fmla="*/ 2456933 h 4014572"/>
                <a:gd name="connsiteX161" fmla="*/ 432280 w 4047061"/>
                <a:gd name="connsiteY161" fmla="*/ 2456933 h 4014572"/>
                <a:gd name="connsiteX162" fmla="*/ 440867 w 4047061"/>
                <a:gd name="connsiteY162" fmla="*/ 2432044 h 4014572"/>
                <a:gd name="connsiteX163" fmla="*/ 477329 w 4047061"/>
                <a:gd name="connsiteY163" fmla="*/ 2383760 h 4014572"/>
                <a:gd name="connsiteX164" fmla="*/ 520885 w 4047061"/>
                <a:gd name="connsiteY164" fmla="*/ 2358000 h 4014572"/>
                <a:gd name="connsiteX165" fmla="*/ 526111 w 4047061"/>
                <a:gd name="connsiteY165" fmla="*/ 2356133 h 4014572"/>
                <a:gd name="connsiteX166" fmla="*/ 575889 w 4047061"/>
                <a:gd name="connsiteY166" fmla="*/ 2349040 h 4014572"/>
                <a:gd name="connsiteX167" fmla="*/ 629649 w 4047061"/>
                <a:gd name="connsiteY167" fmla="*/ 2362231 h 4014572"/>
                <a:gd name="connsiteX168" fmla="*/ 677933 w 4047061"/>
                <a:gd name="connsiteY168" fmla="*/ 2398444 h 4014572"/>
                <a:gd name="connsiteX169" fmla="*/ 703818 w 4047061"/>
                <a:gd name="connsiteY169" fmla="*/ 2442124 h 4014572"/>
                <a:gd name="connsiteX170" fmla="*/ 705560 w 4047061"/>
                <a:gd name="connsiteY170" fmla="*/ 2447226 h 4014572"/>
                <a:gd name="connsiteX171" fmla="*/ 712529 w 4047061"/>
                <a:gd name="connsiteY171" fmla="*/ 2497004 h 4014572"/>
                <a:gd name="connsiteX172" fmla="*/ 700084 w 4047061"/>
                <a:gd name="connsiteY172" fmla="*/ 2551013 h 4014572"/>
                <a:gd name="connsiteX173" fmla="*/ 663871 w 4047061"/>
                <a:gd name="connsiteY173" fmla="*/ 2599173 h 4014572"/>
                <a:gd name="connsiteX174" fmla="*/ 626538 w 4047061"/>
                <a:gd name="connsiteY174" fmla="*/ 2622195 h 4014572"/>
                <a:gd name="connsiteX175" fmla="*/ 800013 w 4047061"/>
                <a:gd name="connsiteY175" fmla="*/ 3089981 h 4014572"/>
                <a:gd name="connsiteX176" fmla="*/ 786573 w 4047061"/>
                <a:gd name="connsiteY176" fmla="*/ 3094959 h 4014572"/>
                <a:gd name="connsiteX177" fmla="*/ 612351 w 4047061"/>
                <a:gd name="connsiteY177" fmla="*/ 2627297 h 4014572"/>
                <a:gd name="connsiteX178" fmla="*/ 564067 w 4047061"/>
                <a:gd name="connsiteY178" fmla="*/ 2633768 h 4014572"/>
                <a:gd name="connsiteX179" fmla="*/ 510182 w 4047061"/>
                <a:gd name="connsiteY179" fmla="*/ 2621324 h 4014572"/>
                <a:gd name="connsiteX180" fmla="*/ 461525 w 4047061"/>
                <a:gd name="connsiteY180" fmla="*/ 2584986 h 4014572"/>
                <a:gd name="connsiteX181" fmla="*/ 443107 w 4047061"/>
                <a:gd name="connsiteY181" fmla="*/ 2557359 h 4014572"/>
                <a:gd name="connsiteX182" fmla="*/ 349400 w 4047061"/>
                <a:gd name="connsiteY182" fmla="*/ 2644470 h 4014572"/>
                <a:gd name="connsiteX183" fmla="*/ 389098 w 4047061"/>
                <a:gd name="connsiteY183" fmla="*/ 2796915 h 4014572"/>
                <a:gd name="connsiteX184" fmla="*/ 382378 w 4047061"/>
                <a:gd name="connsiteY184" fmla="*/ 2814586 h 4014572"/>
                <a:gd name="connsiteX185" fmla="*/ 397685 w 4047061"/>
                <a:gd name="connsiteY185" fmla="*/ 2823048 h 4014572"/>
                <a:gd name="connsiteX186" fmla="*/ 414112 w 4047061"/>
                <a:gd name="connsiteY186" fmla="*/ 2858017 h 4014572"/>
                <a:gd name="connsiteX187" fmla="*/ 414112 w 4047061"/>
                <a:gd name="connsiteY187" fmla="*/ 2858639 h 4014572"/>
                <a:gd name="connsiteX188" fmla="*/ 403285 w 4047061"/>
                <a:gd name="connsiteY188" fmla="*/ 2887759 h 4014572"/>
                <a:gd name="connsiteX189" fmla="*/ 368067 w 4047061"/>
                <a:gd name="connsiteY189" fmla="*/ 2904061 h 4014572"/>
                <a:gd name="connsiteX190" fmla="*/ 338574 w 4047061"/>
                <a:gd name="connsiteY190" fmla="*/ 2893110 h 4014572"/>
                <a:gd name="connsiteX191" fmla="*/ 338574 w 4047061"/>
                <a:gd name="connsiteY191" fmla="*/ 2893110 h 4014572"/>
                <a:gd name="connsiteX192" fmla="*/ 322272 w 4047061"/>
                <a:gd name="connsiteY192" fmla="*/ 2859759 h 4014572"/>
                <a:gd name="connsiteX193" fmla="*/ 285685 w 4047061"/>
                <a:gd name="connsiteY193" fmla="*/ 2906301 h 4014572"/>
                <a:gd name="connsiteX194" fmla="*/ 325383 w 4047061"/>
                <a:gd name="connsiteY194" fmla="*/ 3058870 h 4014572"/>
                <a:gd name="connsiteX195" fmla="*/ 222094 w 4047061"/>
                <a:gd name="connsiteY195" fmla="*/ 3168256 h 4014572"/>
                <a:gd name="connsiteX196" fmla="*/ 261916 w 4047061"/>
                <a:gd name="connsiteY196" fmla="*/ 3320825 h 4014572"/>
                <a:gd name="connsiteX197" fmla="*/ 158627 w 4047061"/>
                <a:gd name="connsiteY197" fmla="*/ 3430336 h 4014572"/>
                <a:gd name="connsiteX198" fmla="*/ 198325 w 4047061"/>
                <a:gd name="connsiteY198" fmla="*/ 3582656 h 4014572"/>
                <a:gd name="connsiteX199" fmla="*/ 94912 w 4047061"/>
                <a:gd name="connsiteY199" fmla="*/ 3692167 h 4014572"/>
                <a:gd name="connsiteX200" fmla="*/ 134609 w 4047061"/>
                <a:gd name="connsiteY200" fmla="*/ 3844735 h 4014572"/>
                <a:gd name="connsiteX201" fmla="*/ 35801 w 4047061"/>
                <a:gd name="connsiteY201" fmla="*/ 3943295 h 4014572"/>
                <a:gd name="connsiteX202" fmla="*/ 583 w 4047061"/>
                <a:gd name="connsiteY202" fmla="*/ 4014975 h 4014572"/>
                <a:gd name="connsiteX203" fmla="*/ 4038551 w 4047061"/>
                <a:gd name="connsiteY203" fmla="*/ 4014975 h 4014572"/>
                <a:gd name="connsiteX204" fmla="*/ 4043653 w 4047061"/>
                <a:gd name="connsiteY204" fmla="*/ 3954495 h 4014572"/>
                <a:gd name="connsiteX205" fmla="*/ 3940240 w 4047061"/>
                <a:gd name="connsiteY205" fmla="*/ 3845109 h 4014572"/>
                <a:gd name="connsiteX206" fmla="*/ 3981556 w 4047061"/>
                <a:gd name="connsiteY206" fmla="*/ 3721660 h 4014572"/>
                <a:gd name="connsiteX207" fmla="*/ 3947333 w 4047061"/>
                <a:gd name="connsiteY207" fmla="*/ 3687811 h 4014572"/>
                <a:gd name="connsiteX208" fmla="*/ 3946214 w 4047061"/>
                <a:gd name="connsiteY208" fmla="*/ 3677482 h 4014572"/>
                <a:gd name="connsiteX209" fmla="*/ 3946214 w 4047061"/>
                <a:gd name="connsiteY209" fmla="*/ 3677482 h 4014572"/>
                <a:gd name="connsiteX210" fmla="*/ 3953431 w 4047061"/>
                <a:gd name="connsiteY210" fmla="*/ 3652593 h 4014572"/>
                <a:gd name="connsiteX211" fmla="*/ 3876774 w 4047061"/>
                <a:gd name="connsiteY211" fmla="*/ 3583527 h 4014572"/>
                <a:gd name="connsiteX212" fmla="*/ 3916471 w 4047061"/>
                <a:gd name="connsiteY212" fmla="*/ 3430958 h 4014572"/>
                <a:gd name="connsiteX213" fmla="*/ 3886605 w 4047061"/>
                <a:gd name="connsiteY213" fmla="*/ 3388523 h 4014572"/>
                <a:gd name="connsiteX214" fmla="*/ 3886605 w 4047061"/>
                <a:gd name="connsiteY214" fmla="*/ 3388523 h 4014572"/>
                <a:gd name="connsiteX215" fmla="*/ 3879262 w 4047061"/>
                <a:gd name="connsiteY215" fmla="*/ 3402834 h 4014572"/>
                <a:gd name="connsiteX216" fmla="*/ 3866071 w 4047061"/>
                <a:gd name="connsiteY216" fmla="*/ 3423367 h 4014572"/>
                <a:gd name="connsiteX217" fmla="*/ 3691849 w 4047061"/>
                <a:gd name="connsiteY217" fmla="*/ 3512594 h 4014572"/>
                <a:gd name="connsiteX218" fmla="*/ 3517627 w 4047061"/>
                <a:gd name="connsiteY218" fmla="*/ 3425483 h 4014572"/>
                <a:gd name="connsiteX219" fmla="*/ 3498463 w 4047061"/>
                <a:gd name="connsiteY219" fmla="*/ 3394496 h 4014572"/>
                <a:gd name="connsiteX220" fmla="*/ 3488134 w 4047061"/>
                <a:gd name="connsiteY220" fmla="*/ 3369607 h 4014572"/>
                <a:gd name="connsiteX221" fmla="*/ 3487014 w 4047061"/>
                <a:gd name="connsiteY221" fmla="*/ 3366621 h 4014572"/>
                <a:gd name="connsiteX222" fmla="*/ 3484276 w 4047061"/>
                <a:gd name="connsiteY222" fmla="*/ 3357785 h 4014572"/>
                <a:gd name="connsiteX223" fmla="*/ 3482783 w 4047061"/>
                <a:gd name="connsiteY223" fmla="*/ 3352434 h 4014572"/>
                <a:gd name="connsiteX224" fmla="*/ 3480294 w 4047061"/>
                <a:gd name="connsiteY224" fmla="*/ 3341732 h 4014572"/>
                <a:gd name="connsiteX225" fmla="*/ 3480294 w 4047061"/>
                <a:gd name="connsiteY225" fmla="*/ 3339741 h 4014572"/>
                <a:gd name="connsiteX226" fmla="*/ 3475938 w 4047061"/>
                <a:gd name="connsiteY226" fmla="*/ 3297305 h 4014572"/>
                <a:gd name="connsiteX227" fmla="*/ 3475938 w 4047061"/>
                <a:gd name="connsiteY227" fmla="*/ 3296558 h 4014572"/>
                <a:gd name="connsiteX228" fmla="*/ 3483156 w 4047061"/>
                <a:gd name="connsiteY228" fmla="*/ 3241305 h 4014572"/>
                <a:gd name="connsiteX229" fmla="*/ 3484650 w 4047061"/>
                <a:gd name="connsiteY229" fmla="*/ 3235830 h 4014572"/>
                <a:gd name="connsiteX230" fmla="*/ 3487512 w 4047061"/>
                <a:gd name="connsiteY230" fmla="*/ 3226372 h 4014572"/>
                <a:gd name="connsiteX231" fmla="*/ 3487512 w 4047061"/>
                <a:gd name="connsiteY231" fmla="*/ 3226372 h 4014572"/>
                <a:gd name="connsiteX232" fmla="*/ 3487512 w 4047061"/>
                <a:gd name="connsiteY232" fmla="*/ 3225127 h 4014572"/>
                <a:gd name="connsiteX233" fmla="*/ 3487512 w 4047061"/>
                <a:gd name="connsiteY233" fmla="*/ 3223385 h 4014572"/>
                <a:gd name="connsiteX234" fmla="*/ 3488383 w 4047061"/>
                <a:gd name="connsiteY234" fmla="*/ 3221021 h 4014572"/>
                <a:gd name="connsiteX235" fmla="*/ 3497343 w 4047061"/>
                <a:gd name="connsiteY235" fmla="*/ 3200363 h 4014572"/>
                <a:gd name="connsiteX236" fmla="*/ 3653147 w 4047061"/>
                <a:gd name="connsiteY236" fmla="*/ 3083883 h 4014572"/>
                <a:gd name="connsiteX237" fmla="*/ 3653147 w 4047061"/>
                <a:gd name="connsiteY237" fmla="*/ 3063723 h 4014572"/>
                <a:gd name="connsiteX238" fmla="*/ 3646179 w 4047061"/>
                <a:gd name="connsiteY238" fmla="*/ 3063723 h 4014572"/>
                <a:gd name="connsiteX239" fmla="*/ 3646179 w 4047061"/>
                <a:gd name="connsiteY239" fmla="*/ 3026390 h 4014572"/>
                <a:gd name="connsiteX240" fmla="*/ 3732169 w 4047061"/>
                <a:gd name="connsiteY240" fmla="*/ 3026390 h 4014572"/>
                <a:gd name="connsiteX241" fmla="*/ 3732169 w 4047061"/>
                <a:gd name="connsiteY241" fmla="*/ 3063723 h 4014572"/>
                <a:gd name="connsiteX242" fmla="*/ 3725450 w 4047061"/>
                <a:gd name="connsiteY242" fmla="*/ 3063723 h 4014572"/>
                <a:gd name="connsiteX243" fmla="*/ 3725450 w 4047061"/>
                <a:gd name="connsiteY243" fmla="*/ 3083510 h 4014572"/>
                <a:gd name="connsiteX244" fmla="*/ 3771867 w 4047061"/>
                <a:gd name="connsiteY244" fmla="*/ 3095954 h 4014572"/>
                <a:gd name="connsiteX245" fmla="*/ 3771867 w 4047061"/>
                <a:gd name="connsiteY245" fmla="*/ 3095954 h 4014572"/>
                <a:gd name="connsiteX246" fmla="*/ 3749592 w 4047061"/>
                <a:gd name="connsiteY246" fmla="*/ 3059368 h 4014572"/>
                <a:gd name="connsiteX247" fmla="*/ 3789289 w 4047061"/>
                <a:gd name="connsiteY247" fmla="*/ 2907048 h 4014572"/>
                <a:gd name="connsiteX248" fmla="*/ 3686125 w 4047061"/>
                <a:gd name="connsiteY248" fmla="*/ 2797661 h 4014572"/>
                <a:gd name="connsiteX249" fmla="*/ 3725823 w 4047061"/>
                <a:gd name="connsiteY249" fmla="*/ 2645341 h 4014572"/>
                <a:gd name="connsiteX250" fmla="*/ 3622658 w 4047061"/>
                <a:gd name="connsiteY250" fmla="*/ 2535830 h 4014572"/>
                <a:gd name="connsiteX251" fmla="*/ 3662356 w 4047061"/>
                <a:gd name="connsiteY251" fmla="*/ 2383386 h 4014572"/>
                <a:gd name="connsiteX252" fmla="*/ 3568774 w 4047061"/>
                <a:gd name="connsiteY252" fmla="*/ 2296898 h 4014572"/>
                <a:gd name="connsiteX253" fmla="*/ 3536916 w 4047061"/>
                <a:gd name="connsiteY253" fmla="*/ 2321786 h 4014572"/>
                <a:gd name="connsiteX254" fmla="*/ 3536916 w 4047061"/>
                <a:gd name="connsiteY254" fmla="*/ 2321786 h 4014572"/>
                <a:gd name="connsiteX255" fmla="*/ 3530943 w 4047061"/>
                <a:gd name="connsiteY255" fmla="*/ 2321786 h 4014572"/>
                <a:gd name="connsiteX256" fmla="*/ 3490499 w 4047061"/>
                <a:gd name="connsiteY256" fmla="*/ 2286818 h 4014572"/>
                <a:gd name="connsiteX257" fmla="*/ 3489876 w 4047061"/>
                <a:gd name="connsiteY257" fmla="*/ 2280471 h 4014572"/>
                <a:gd name="connsiteX258" fmla="*/ 3524845 w 4047061"/>
                <a:gd name="connsiteY258" fmla="*/ 2240400 h 4014572"/>
                <a:gd name="connsiteX259" fmla="*/ 3530943 w 4047061"/>
                <a:gd name="connsiteY259" fmla="*/ 2240400 h 4014572"/>
                <a:gd name="connsiteX260" fmla="*/ 3557076 w 4047061"/>
                <a:gd name="connsiteY260" fmla="*/ 2249858 h 4014572"/>
                <a:gd name="connsiteX261" fmla="*/ 3598765 w 4047061"/>
                <a:gd name="connsiteY261" fmla="*/ 2121182 h 4014572"/>
                <a:gd name="connsiteX262" fmla="*/ 3495352 w 4047061"/>
                <a:gd name="connsiteY262" fmla="*/ 2011671 h 4014572"/>
                <a:gd name="connsiteX263" fmla="*/ 3535050 w 4047061"/>
                <a:gd name="connsiteY263" fmla="*/ 1859351 h 4014572"/>
                <a:gd name="connsiteX264" fmla="*/ 3431885 w 4047061"/>
                <a:gd name="connsiteY264" fmla="*/ 1750089 h 4014572"/>
                <a:gd name="connsiteX265" fmla="*/ 3471583 w 4047061"/>
                <a:gd name="connsiteY265" fmla="*/ 1597396 h 4014572"/>
                <a:gd name="connsiteX266" fmla="*/ 3409361 w 4047061"/>
                <a:gd name="connsiteY266" fmla="*/ 1537538 h 4014572"/>
                <a:gd name="connsiteX267" fmla="*/ 3409361 w 4047061"/>
                <a:gd name="connsiteY267" fmla="*/ 1537538 h 4014572"/>
                <a:gd name="connsiteX268" fmla="*/ 3421806 w 4047061"/>
                <a:gd name="connsiteY268" fmla="*/ 1581343 h 4014572"/>
                <a:gd name="connsiteX269" fmla="*/ 3437237 w 4047061"/>
                <a:gd name="connsiteY269" fmla="*/ 1637592 h 4014572"/>
                <a:gd name="connsiteX270" fmla="*/ 3441716 w 4047061"/>
                <a:gd name="connsiteY270" fmla="*/ 1653645 h 4014572"/>
                <a:gd name="connsiteX271" fmla="*/ 3393059 w 4047061"/>
                <a:gd name="connsiteY271" fmla="*/ 1667085 h 4014572"/>
                <a:gd name="connsiteX272" fmla="*/ 3377628 w 4047061"/>
                <a:gd name="connsiteY272" fmla="*/ 1671316 h 4014572"/>
                <a:gd name="connsiteX273" fmla="*/ 3461876 w 4047061"/>
                <a:gd name="connsiteY273" fmla="*/ 1977449 h 4014572"/>
                <a:gd name="connsiteX274" fmla="*/ 3443583 w 4047061"/>
                <a:gd name="connsiteY274" fmla="*/ 1982427 h 4014572"/>
                <a:gd name="connsiteX275" fmla="*/ 3359334 w 4047061"/>
                <a:gd name="connsiteY275" fmla="*/ 1676418 h 4014572"/>
                <a:gd name="connsiteX276" fmla="*/ 3295246 w 4047061"/>
                <a:gd name="connsiteY276" fmla="*/ 1693965 h 4014572"/>
                <a:gd name="connsiteX277" fmla="*/ 3283796 w 4047061"/>
                <a:gd name="connsiteY277" fmla="*/ 1652401 h 4014572"/>
                <a:gd name="connsiteX278" fmla="*/ 3268241 w 4047061"/>
                <a:gd name="connsiteY278" fmla="*/ 1596152 h 4014572"/>
                <a:gd name="connsiteX279" fmla="*/ 3250446 w 4047061"/>
                <a:gd name="connsiteY279" fmla="*/ 1531441 h 4014572"/>
                <a:gd name="connsiteX280" fmla="*/ 3241983 w 4047061"/>
                <a:gd name="connsiteY280" fmla="*/ 1500578 h 4014572"/>
                <a:gd name="connsiteX281" fmla="*/ 3217095 w 4047061"/>
                <a:gd name="connsiteY281" fmla="*/ 1410606 h 4014572"/>
                <a:gd name="connsiteX282" fmla="*/ 3217095 w 4047061"/>
                <a:gd name="connsiteY282" fmla="*/ 1410606 h 4014572"/>
                <a:gd name="connsiteX283" fmla="*/ 3206392 w 4047061"/>
                <a:gd name="connsiteY283" fmla="*/ 1371779 h 4014572"/>
                <a:gd name="connsiteX284" fmla="*/ 3197806 w 4047061"/>
                <a:gd name="connsiteY284" fmla="*/ 1340543 h 4014572"/>
                <a:gd name="connsiteX285" fmla="*/ 3154624 w 4047061"/>
                <a:gd name="connsiteY285" fmla="*/ 1352988 h 4014572"/>
                <a:gd name="connsiteX286" fmla="*/ 3224437 w 4047061"/>
                <a:gd name="connsiteY286" fmla="*/ 1151263 h 4014572"/>
                <a:gd name="connsiteX287" fmla="*/ 3303583 w 4047061"/>
                <a:gd name="connsiteY287" fmla="*/ 1217966 h 4014572"/>
                <a:gd name="connsiteX288" fmla="*/ 3344774 w 4047061"/>
                <a:gd name="connsiteY288" fmla="*/ 1074481 h 4014572"/>
                <a:gd name="connsiteX289" fmla="*/ 3276952 w 4047061"/>
                <a:gd name="connsiteY289" fmla="*/ 1011139 h 4014572"/>
                <a:gd name="connsiteX290" fmla="*/ 3249699 w 4047061"/>
                <a:gd name="connsiteY290" fmla="*/ 1025326 h 4014572"/>
                <a:gd name="connsiteX291" fmla="*/ 3245592 w 4047061"/>
                <a:gd name="connsiteY291" fmla="*/ 1025326 h 4014572"/>
                <a:gd name="connsiteX292" fmla="*/ 3205023 w 4047061"/>
                <a:gd name="connsiteY292" fmla="*/ 987992 h 4014572"/>
                <a:gd name="connsiteX293" fmla="*/ 3205023 w 4047061"/>
                <a:gd name="connsiteY293" fmla="*/ 983886 h 4014572"/>
                <a:gd name="connsiteX294" fmla="*/ 3239619 w 4047061"/>
                <a:gd name="connsiteY294" fmla="*/ 943566 h 4014572"/>
                <a:gd name="connsiteX295" fmla="*/ 3281432 w 4047061"/>
                <a:gd name="connsiteY295" fmla="*/ 811779 h 4014572"/>
                <a:gd name="connsiteX296" fmla="*/ 3178019 w 4047061"/>
                <a:gd name="connsiteY296" fmla="*/ 702269 h 4014572"/>
                <a:gd name="connsiteX297" fmla="*/ 3217717 w 4047061"/>
                <a:gd name="connsiteY297" fmla="*/ 549949 h 4014572"/>
                <a:gd name="connsiteX298" fmla="*/ 3114553 w 4047061"/>
                <a:gd name="connsiteY298" fmla="*/ 440562 h 4014572"/>
                <a:gd name="connsiteX299" fmla="*/ 3154250 w 4047061"/>
                <a:gd name="connsiteY299" fmla="*/ 287993 h 4014572"/>
                <a:gd name="connsiteX300" fmla="*/ 3050961 w 4047061"/>
                <a:gd name="connsiteY300" fmla="*/ 178731 h 4014572"/>
                <a:gd name="connsiteX301" fmla="*/ 3090784 w 4047061"/>
                <a:gd name="connsiteY301" fmla="*/ 26163 h 4014572"/>
                <a:gd name="connsiteX302" fmla="*/ 3078339 w 4047061"/>
                <a:gd name="connsiteY302" fmla="*/ 403 h 4014572"/>
                <a:gd name="connsiteX303" fmla="*/ 2758019 w 4047061"/>
                <a:gd name="connsiteY303" fmla="*/ 403 h 4014572"/>
                <a:gd name="connsiteX304" fmla="*/ 2758019 w 4047061"/>
                <a:gd name="connsiteY304" fmla="*/ 10856 h 4014572"/>
                <a:gd name="connsiteX305" fmla="*/ 819178 w 4047061"/>
                <a:gd name="connsiteY305" fmla="*/ 1614818 h 4014572"/>
                <a:gd name="connsiteX306" fmla="*/ 785453 w 4047061"/>
                <a:gd name="connsiteY306" fmla="*/ 1632614 h 4014572"/>
                <a:gd name="connsiteX307" fmla="*/ 762431 w 4047061"/>
                <a:gd name="connsiteY307" fmla="*/ 1625521 h 4014572"/>
                <a:gd name="connsiteX308" fmla="*/ 744760 w 4047061"/>
                <a:gd name="connsiteY308" fmla="*/ 1591423 h 4014572"/>
                <a:gd name="connsiteX309" fmla="*/ 751729 w 4047061"/>
                <a:gd name="connsiteY309" fmla="*/ 1568525 h 4014572"/>
                <a:gd name="connsiteX310" fmla="*/ 785204 w 4047061"/>
                <a:gd name="connsiteY310" fmla="*/ 1550730 h 4014572"/>
                <a:gd name="connsiteX311" fmla="*/ 808476 w 4047061"/>
                <a:gd name="connsiteY311" fmla="*/ 1558072 h 4014572"/>
                <a:gd name="connsiteX312" fmla="*/ 826271 w 4047061"/>
                <a:gd name="connsiteY312" fmla="*/ 1591921 h 4014572"/>
                <a:gd name="connsiteX313" fmla="*/ 819178 w 4047061"/>
                <a:gd name="connsiteY313" fmla="*/ 1614818 h 4014572"/>
                <a:gd name="connsiteX314" fmla="*/ 3840063 w 4047061"/>
                <a:gd name="connsiteY314" fmla="*/ 3660558 h 4014572"/>
                <a:gd name="connsiteX315" fmla="*/ 3847903 w 4047061"/>
                <a:gd name="connsiteY315" fmla="*/ 3660558 h 4014572"/>
                <a:gd name="connsiteX316" fmla="*/ 3892951 w 4047061"/>
                <a:gd name="connsiteY316" fmla="*/ 3698638 h 4014572"/>
                <a:gd name="connsiteX317" fmla="*/ 3893574 w 4047061"/>
                <a:gd name="connsiteY317" fmla="*/ 3706727 h 4014572"/>
                <a:gd name="connsiteX318" fmla="*/ 3855245 w 4047061"/>
                <a:gd name="connsiteY318" fmla="*/ 3751527 h 4014572"/>
                <a:gd name="connsiteX319" fmla="*/ 3847529 w 4047061"/>
                <a:gd name="connsiteY319" fmla="*/ 3751527 h 4014572"/>
                <a:gd name="connsiteX320" fmla="*/ 3802481 w 4047061"/>
                <a:gd name="connsiteY320" fmla="*/ 3713198 h 4014572"/>
                <a:gd name="connsiteX321" fmla="*/ 3802481 w 4047061"/>
                <a:gd name="connsiteY321" fmla="*/ 3704984 h 4014572"/>
                <a:gd name="connsiteX322" fmla="*/ 3840560 w 4047061"/>
                <a:gd name="connsiteY322" fmla="*/ 3660558 h 4014572"/>
                <a:gd name="connsiteX323" fmla="*/ 3668952 w 4047061"/>
                <a:gd name="connsiteY323" fmla="*/ 3695153 h 4014572"/>
                <a:gd name="connsiteX324" fmla="*/ 3698196 w 4047061"/>
                <a:gd name="connsiteY324" fmla="*/ 3679971 h 4014572"/>
                <a:gd name="connsiteX325" fmla="*/ 3703547 w 4047061"/>
                <a:gd name="connsiteY325" fmla="*/ 3679971 h 4014572"/>
                <a:gd name="connsiteX326" fmla="*/ 3748721 w 4047061"/>
                <a:gd name="connsiteY326" fmla="*/ 3720664 h 4014572"/>
                <a:gd name="connsiteX327" fmla="*/ 3748721 w 4047061"/>
                <a:gd name="connsiteY327" fmla="*/ 3725518 h 4014572"/>
                <a:gd name="connsiteX328" fmla="*/ 3748721 w 4047061"/>
                <a:gd name="connsiteY328" fmla="*/ 3725518 h 4014572"/>
                <a:gd name="connsiteX329" fmla="*/ 3708027 w 4047061"/>
                <a:gd name="connsiteY329" fmla="*/ 3770940 h 4014572"/>
                <a:gd name="connsiteX330" fmla="*/ 3702925 w 4047061"/>
                <a:gd name="connsiteY330" fmla="*/ 3770940 h 4014572"/>
                <a:gd name="connsiteX331" fmla="*/ 3672436 w 4047061"/>
                <a:gd name="connsiteY331" fmla="*/ 3759367 h 4014572"/>
                <a:gd name="connsiteX332" fmla="*/ 3657378 w 4047061"/>
                <a:gd name="connsiteY332" fmla="*/ 3729998 h 4014572"/>
                <a:gd name="connsiteX333" fmla="*/ 3657378 w 4047061"/>
                <a:gd name="connsiteY333" fmla="*/ 3725269 h 4014572"/>
                <a:gd name="connsiteX334" fmla="*/ 3668952 w 4047061"/>
                <a:gd name="connsiteY334" fmla="*/ 3695153 h 4014572"/>
                <a:gd name="connsiteX335" fmla="*/ 3511405 w 4047061"/>
                <a:gd name="connsiteY335" fmla="*/ 3737962 h 4014572"/>
                <a:gd name="connsiteX336" fmla="*/ 3523850 w 4047061"/>
                <a:gd name="connsiteY336" fmla="*/ 3707100 h 4014572"/>
                <a:gd name="connsiteX337" fmla="*/ 3554339 w 4047061"/>
                <a:gd name="connsiteY337" fmla="*/ 3692789 h 4014572"/>
                <a:gd name="connsiteX338" fmla="*/ 3557325 w 4047061"/>
                <a:gd name="connsiteY338" fmla="*/ 3692789 h 4014572"/>
                <a:gd name="connsiteX339" fmla="*/ 3603121 w 4047061"/>
                <a:gd name="connsiteY339" fmla="*/ 3735473 h 4014572"/>
                <a:gd name="connsiteX340" fmla="*/ 3603121 w 4047061"/>
                <a:gd name="connsiteY340" fmla="*/ 3738958 h 4014572"/>
                <a:gd name="connsiteX341" fmla="*/ 3590676 w 4047061"/>
                <a:gd name="connsiteY341" fmla="*/ 3770069 h 4014572"/>
                <a:gd name="connsiteX342" fmla="*/ 3560436 w 4047061"/>
                <a:gd name="connsiteY342" fmla="*/ 3784131 h 4014572"/>
                <a:gd name="connsiteX343" fmla="*/ 3557450 w 4047061"/>
                <a:gd name="connsiteY343" fmla="*/ 3784131 h 4014572"/>
                <a:gd name="connsiteX344" fmla="*/ 3526214 w 4047061"/>
                <a:gd name="connsiteY344" fmla="*/ 3771687 h 4014572"/>
                <a:gd name="connsiteX345" fmla="*/ 3511654 w 4047061"/>
                <a:gd name="connsiteY345" fmla="*/ 3741198 h 4014572"/>
                <a:gd name="connsiteX346" fmla="*/ 2682855 w 4047061"/>
                <a:gd name="connsiteY346" fmla="*/ 971815 h 4014572"/>
                <a:gd name="connsiteX347" fmla="*/ 2723548 w 4047061"/>
                <a:gd name="connsiteY347" fmla="*/ 935228 h 4014572"/>
                <a:gd name="connsiteX348" fmla="*/ 2727904 w 4047061"/>
                <a:gd name="connsiteY348" fmla="*/ 935228 h 4014572"/>
                <a:gd name="connsiteX349" fmla="*/ 2764491 w 4047061"/>
                <a:gd name="connsiteY349" fmla="*/ 975921 h 4014572"/>
                <a:gd name="connsiteX350" fmla="*/ 2764491 w 4047061"/>
                <a:gd name="connsiteY350" fmla="*/ 980277 h 4014572"/>
                <a:gd name="connsiteX351" fmla="*/ 2723797 w 4047061"/>
                <a:gd name="connsiteY351" fmla="*/ 1016864 h 4014572"/>
                <a:gd name="connsiteX352" fmla="*/ 2719442 w 4047061"/>
                <a:gd name="connsiteY352" fmla="*/ 1016864 h 4014572"/>
                <a:gd name="connsiteX353" fmla="*/ 2682980 w 4047061"/>
                <a:gd name="connsiteY353" fmla="*/ 976046 h 4014572"/>
                <a:gd name="connsiteX354" fmla="*/ 2682482 w 4047061"/>
                <a:gd name="connsiteY354" fmla="*/ 972188 h 4014572"/>
                <a:gd name="connsiteX355" fmla="*/ 2634695 w 4047061"/>
                <a:gd name="connsiteY355" fmla="*/ 959370 h 4014572"/>
                <a:gd name="connsiteX356" fmla="*/ 2634695 w 4047061"/>
                <a:gd name="connsiteY356" fmla="*/ 965468 h 4014572"/>
                <a:gd name="connsiteX357" fmla="*/ 2594002 w 4047061"/>
                <a:gd name="connsiteY357" fmla="*/ 1000810 h 4014572"/>
                <a:gd name="connsiteX358" fmla="*/ 2588278 w 4047061"/>
                <a:gd name="connsiteY358" fmla="*/ 1000810 h 4014572"/>
                <a:gd name="connsiteX359" fmla="*/ 2553309 w 4047061"/>
                <a:gd name="connsiteY359" fmla="*/ 960615 h 4014572"/>
                <a:gd name="connsiteX360" fmla="*/ 2553309 w 4047061"/>
                <a:gd name="connsiteY360" fmla="*/ 954642 h 4014572"/>
                <a:gd name="connsiteX361" fmla="*/ 2593629 w 4047061"/>
                <a:gd name="connsiteY361" fmla="*/ 919424 h 4014572"/>
                <a:gd name="connsiteX362" fmla="*/ 2599353 w 4047061"/>
                <a:gd name="connsiteY362" fmla="*/ 919424 h 4014572"/>
                <a:gd name="connsiteX363" fmla="*/ 2634322 w 4047061"/>
                <a:gd name="connsiteY363" fmla="*/ 959993 h 4014572"/>
                <a:gd name="connsiteX364" fmla="*/ 2369256 w 4047061"/>
                <a:gd name="connsiteY364" fmla="*/ 524811 h 4014572"/>
                <a:gd name="connsiteX365" fmla="*/ 2345611 w 4047061"/>
                <a:gd name="connsiteY365" fmla="*/ 514233 h 4014572"/>
                <a:gd name="connsiteX366" fmla="*/ 2454375 w 4047061"/>
                <a:gd name="connsiteY366" fmla="*/ 429611 h 4014572"/>
                <a:gd name="connsiteX367" fmla="*/ 2429487 w 4047061"/>
                <a:gd name="connsiteY367" fmla="*/ 418411 h 4014572"/>
                <a:gd name="connsiteX368" fmla="*/ 2508882 w 4047061"/>
                <a:gd name="connsiteY368" fmla="*/ 356189 h 4014572"/>
                <a:gd name="connsiteX369" fmla="*/ 2483993 w 4047061"/>
                <a:gd name="connsiteY369" fmla="*/ 344740 h 4014572"/>
                <a:gd name="connsiteX370" fmla="*/ 2598606 w 4047061"/>
                <a:gd name="connsiteY370" fmla="*/ 255514 h 4014572"/>
                <a:gd name="connsiteX371" fmla="*/ 2608064 w 4047061"/>
                <a:gd name="connsiteY371" fmla="*/ 400491 h 4014572"/>
                <a:gd name="connsiteX372" fmla="*/ 2582553 w 4047061"/>
                <a:gd name="connsiteY372" fmla="*/ 389042 h 4014572"/>
                <a:gd name="connsiteX373" fmla="*/ 2589149 w 4047061"/>
                <a:gd name="connsiteY373" fmla="*/ 489593 h 4014572"/>
                <a:gd name="connsiteX374" fmla="*/ 2564260 w 4047061"/>
                <a:gd name="connsiteY374" fmla="*/ 478269 h 4014572"/>
                <a:gd name="connsiteX375" fmla="*/ 2573095 w 4047061"/>
                <a:gd name="connsiteY375" fmla="*/ 615158 h 4014572"/>
                <a:gd name="connsiteX376" fmla="*/ 2548207 w 4047061"/>
                <a:gd name="connsiteY376" fmla="*/ 603833 h 4014572"/>
                <a:gd name="connsiteX377" fmla="*/ 2556544 w 4047061"/>
                <a:gd name="connsiteY377" fmla="*/ 731264 h 4014572"/>
                <a:gd name="connsiteX378" fmla="*/ 2441931 w 4047061"/>
                <a:gd name="connsiteY378" fmla="*/ 679744 h 4014572"/>
                <a:gd name="connsiteX379" fmla="*/ 2411318 w 4047061"/>
                <a:gd name="connsiteY379" fmla="*/ 747691 h 4014572"/>
                <a:gd name="connsiteX380" fmla="*/ 2353700 w 4047061"/>
                <a:gd name="connsiteY380" fmla="*/ 721806 h 4014572"/>
                <a:gd name="connsiteX381" fmla="*/ 2384313 w 4047061"/>
                <a:gd name="connsiteY381" fmla="*/ 653860 h 4014572"/>
                <a:gd name="connsiteX382" fmla="*/ 2269700 w 4047061"/>
                <a:gd name="connsiteY382" fmla="*/ 602340 h 4014572"/>
                <a:gd name="connsiteX383" fmla="*/ 2429984 w 4047061"/>
                <a:gd name="connsiteY383" fmla="*/ 1572383 h 4014572"/>
                <a:gd name="connsiteX384" fmla="*/ 2369504 w 4047061"/>
                <a:gd name="connsiteY384" fmla="*/ 1590676 h 4014572"/>
                <a:gd name="connsiteX385" fmla="*/ 2347976 w 4047061"/>
                <a:gd name="connsiteY385" fmla="*/ 1519245 h 4014572"/>
                <a:gd name="connsiteX386" fmla="*/ 2227763 w 4047061"/>
                <a:gd name="connsiteY386" fmla="*/ 1555583 h 4014572"/>
                <a:gd name="connsiteX387" fmla="*/ 2252651 w 4047061"/>
                <a:gd name="connsiteY387" fmla="*/ 1430392 h 4014572"/>
                <a:gd name="connsiteX388" fmla="*/ 2227763 w 4047061"/>
                <a:gd name="connsiteY388" fmla="*/ 1437858 h 4014572"/>
                <a:gd name="connsiteX389" fmla="*/ 2254269 w 4047061"/>
                <a:gd name="connsiteY389" fmla="*/ 1302712 h 4014572"/>
                <a:gd name="connsiteX390" fmla="*/ 2228011 w 4047061"/>
                <a:gd name="connsiteY390" fmla="*/ 1310677 h 4014572"/>
                <a:gd name="connsiteX391" fmla="*/ 2247425 w 4047061"/>
                <a:gd name="connsiteY391" fmla="*/ 1211868 h 4014572"/>
                <a:gd name="connsiteX392" fmla="*/ 2220669 w 4047061"/>
                <a:gd name="connsiteY392" fmla="*/ 1219957 h 4014572"/>
                <a:gd name="connsiteX393" fmla="*/ 2248669 w 4047061"/>
                <a:gd name="connsiteY393" fmla="*/ 1077344 h 4014572"/>
                <a:gd name="connsiteX394" fmla="*/ 2349842 w 4047061"/>
                <a:gd name="connsiteY394" fmla="*/ 1181379 h 4014572"/>
                <a:gd name="connsiteX395" fmla="*/ 2323087 w 4047061"/>
                <a:gd name="connsiteY395" fmla="*/ 1189468 h 4014572"/>
                <a:gd name="connsiteX396" fmla="*/ 2393896 w 4047061"/>
                <a:gd name="connsiteY396" fmla="*/ 1260899 h 4014572"/>
                <a:gd name="connsiteX397" fmla="*/ 2367638 w 4047061"/>
                <a:gd name="connsiteY397" fmla="*/ 1268863 h 4014572"/>
                <a:gd name="connsiteX398" fmla="*/ 2464580 w 4047061"/>
                <a:gd name="connsiteY398" fmla="*/ 1366677 h 4014572"/>
                <a:gd name="connsiteX399" fmla="*/ 2438073 w 4047061"/>
                <a:gd name="connsiteY399" fmla="*/ 1374766 h 4014572"/>
                <a:gd name="connsiteX400" fmla="*/ 2527922 w 4047061"/>
                <a:gd name="connsiteY400" fmla="*/ 1465485 h 4014572"/>
                <a:gd name="connsiteX401" fmla="*/ 2407585 w 4047061"/>
                <a:gd name="connsiteY401" fmla="*/ 1501823 h 4014572"/>
                <a:gd name="connsiteX402" fmla="*/ 2403104 w 4047061"/>
                <a:gd name="connsiteY402" fmla="*/ 2201946 h 4014572"/>
                <a:gd name="connsiteX403" fmla="*/ 2402233 w 4047061"/>
                <a:gd name="connsiteY403" fmla="*/ 2210160 h 4014572"/>
                <a:gd name="connsiteX404" fmla="*/ 2362411 w 4047061"/>
                <a:gd name="connsiteY404" fmla="*/ 2242889 h 4014572"/>
                <a:gd name="connsiteX405" fmla="*/ 2353700 w 4047061"/>
                <a:gd name="connsiteY405" fmla="*/ 2241893 h 4014572"/>
                <a:gd name="connsiteX406" fmla="*/ 2321469 w 4047061"/>
                <a:gd name="connsiteY406" fmla="*/ 2201698 h 4014572"/>
                <a:gd name="connsiteX407" fmla="*/ 2322216 w 4047061"/>
                <a:gd name="connsiteY407" fmla="*/ 2193484 h 4014572"/>
                <a:gd name="connsiteX408" fmla="*/ 2362162 w 4047061"/>
                <a:gd name="connsiteY408" fmla="*/ 2161004 h 4014572"/>
                <a:gd name="connsiteX409" fmla="*/ 2370625 w 4047061"/>
                <a:gd name="connsiteY409" fmla="*/ 2161875 h 4014572"/>
                <a:gd name="connsiteX410" fmla="*/ 2402731 w 4047061"/>
                <a:gd name="connsiteY410" fmla="*/ 2202569 h 4014572"/>
                <a:gd name="connsiteX411" fmla="*/ 2304794 w 4047061"/>
                <a:gd name="connsiteY411" fmla="*/ 1767262 h 4014572"/>
                <a:gd name="connsiteX412" fmla="*/ 2305254 w 4047061"/>
                <a:gd name="connsiteY412" fmla="*/ 1781860 h 4014572"/>
                <a:gd name="connsiteX413" fmla="*/ 2304794 w 4047061"/>
                <a:gd name="connsiteY413" fmla="*/ 1782321 h 4014572"/>
                <a:gd name="connsiteX414" fmla="*/ 2297327 w 4047061"/>
                <a:gd name="connsiteY414" fmla="*/ 1785556 h 4014572"/>
                <a:gd name="connsiteX415" fmla="*/ 2289860 w 4047061"/>
                <a:gd name="connsiteY415" fmla="*/ 1782321 h 4014572"/>
                <a:gd name="connsiteX416" fmla="*/ 2278785 w 4047061"/>
                <a:gd name="connsiteY416" fmla="*/ 1771494 h 4014572"/>
                <a:gd name="connsiteX417" fmla="*/ 2268207 w 4047061"/>
                <a:gd name="connsiteY417" fmla="*/ 1777467 h 4014572"/>
                <a:gd name="connsiteX418" fmla="*/ 2287620 w 4047061"/>
                <a:gd name="connsiteY418" fmla="*/ 1794889 h 4014572"/>
                <a:gd name="connsiteX419" fmla="*/ 2288852 w 4047061"/>
                <a:gd name="connsiteY419" fmla="*/ 1809798 h 4014572"/>
                <a:gd name="connsiteX420" fmla="*/ 2288616 w 4047061"/>
                <a:gd name="connsiteY420" fmla="*/ 1810071 h 4014572"/>
                <a:gd name="connsiteX421" fmla="*/ 2280527 w 4047061"/>
                <a:gd name="connsiteY421" fmla="*/ 1813680 h 4014572"/>
                <a:gd name="connsiteX422" fmla="*/ 2273558 w 4047061"/>
                <a:gd name="connsiteY422" fmla="*/ 1810818 h 4014572"/>
                <a:gd name="connsiteX423" fmla="*/ 2248669 w 4047061"/>
                <a:gd name="connsiteY423" fmla="*/ 1788667 h 4014572"/>
                <a:gd name="connsiteX424" fmla="*/ 2239087 w 4047061"/>
                <a:gd name="connsiteY424" fmla="*/ 1794392 h 4014572"/>
                <a:gd name="connsiteX425" fmla="*/ 2273433 w 4047061"/>
                <a:gd name="connsiteY425" fmla="*/ 1823512 h 4014572"/>
                <a:gd name="connsiteX426" fmla="*/ 2277167 w 4047061"/>
                <a:gd name="connsiteY426" fmla="*/ 1831974 h 4014572"/>
                <a:gd name="connsiteX427" fmla="*/ 2273185 w 4047061"/>
                <a:gd name="connsiteY427" fmla="*/ 1840311 h 4014572"/>
                <a:gd name="connsiteX428" fmla="*/ 2238589 w 4047061"/>
                <a:gd name="connsiteY428" fmla="*/ 1868934 h 4014572"/>
                <a:gd name="connsiteX429" fmla="*/ 2248420 w 4047061"/>
                <a:gd name="connsiteY429" fmla="*/ 1874534 h 4014572"/>
                <a:gd name="connsiteX430" fmla="*/ 2273309 w 4047061"/>
                <a:gd name="connsiteY430" fmla="*/ 1852756 h 4014572"/>
                <a:gd name="connsiteX431" fmla="*/ 2287907 w 4047061"/>
                <a:gd name="connsiteY431" fmla="*/ 1853366 h 4014572"/>
                <a:gd name="connsiteX432" fmla="*/ 2288242 w 4047061"/>
                <a:gd name="connsiteY432" fmla="*/ 1853751 h 4014572"/>
                <a:gd name="connsiteX433" fmla="*/ 2287521 w 4047061"/>
                <a:gd name="connsiteY433" fmla="*/ 1868697 h 4014572"/>
                <a:gd name="connsiteX434" fmla="*/ 2287247 w 4047061"/>
                <a:gd name="connsiteY434" fmla="*/ 1868934 h 4014572"/>
                <a:gd name="connsiteX435" fmla="*/ 2267834 w 4047061"/>
                <a:gd name="connsiteY435" fmla="*/ 1885982 h 4014572"/>
                <a:gd name="connsiteX436" fmla="*/ 2278287 w 4047061"/>
                <a:gd name="connsiteY436" fmla="*/ 1892080 h 4014572"/>
                <a:gd name="connsiteX437" fmla="*/ 2289238 w 4047061"/>
                <a:gd name="connsiteY437" fmla="*/ 1881502 h 4014572"/>
                <a:gd name="connsiteX438" fmla="*/ 2304370 w 4047061"/>
                <a:gd name="connsiteY438" fmla="*/ 1881453 h 4014572"/>
                <a:gd name="connsiteX439" fmla="*/ 2304420 w 4047061"/>
                <a:gd name="connsiteY439" fmla="*/ 1881502 h 4014572"/>
                <a:gd name="connsiteX440" fmla="*/ 2304420 w 4047061"/>
                <a:gd name="connsiteY440" fmla="*/ 1896560 h 4014572"/>
                <a:gd name="connsiteX441" fmla="*/ 2297700 w 4047061"/>
                <a:gd name="connsiteY441" fmla="*/ 1903280 h 4014572"/>
                <a:gd name="connsiteX442" fmla="*/ 2309522 w 4047061"/>
                <a:gd name="connsiteY442" fmla="*/ 1910125 h 4014572"/>
                <a:gd name="connsiteX443" fmla="*/ 2313430 w 4047061"/>
                <a:gd name="connsiteY443" fmla="*/ 1924386 h 4014572"/>
                <a:gd name="connsiteX444" fmla="*/ 2313256 w 4047061"/>
                <a:gd name="connsiteY444" fmla="*/ 1924685 h 4014572"/>
                <a:gd name="connsiteX445" fmla="*/ 2304047 w 4047061"/>
                <a:gd name="connsiteY445" fmla="*/ 1930036 h 4014572"/>
                <a:gd name="connsiteX446" fmla="*/ 2298696 w 4047061"/>
                <a:gd name="connsiteY446" fmla="*/ 1928667 h 4014572"/>
                <a:gd name="connsiteX447" fmla="*/ 2286251 w 4047061"/>
                <a:gd name="connsiteY447" fmla="*/ 1921573 h 4014572"/>
                <a:gd name="connsiteX448" fmla="*/ 2283638 w 4047061"/>
                <a:gd name="connsiteY448" fmla="*/ 1930782 h 4014572"/>
                <a:gd name="connsiteX449" fmla="*/ 2273309 w 4047061"/>
                <a:gd name="connsiteY449" fmla="*/ 1938622 h 4014572"/>
                <a:gd name="connsiteX450" fmla="*/ 2270447 w 4047061"/>
                <a:gd name="connsiteY450" fmla="*/ 1938622 h 4014572"/>
                <a:gd name="connsiteX451" fmla="*/ 2262980 w 4047061"/>
                <a:gd name="connsiteY451" fmla="*/ 1925431 h 4014572"/>
                <a:gd name="connsiteX452" fmla="*/ 2266962 w 4047061"/>
                <a:gd name="connsiteY452" fmla="*/ 1910498 h 4014572"/>
                <a:gd name="connsiteX453" fmla="*/ 2256509 w 4047061"/>
                <a:gd name="connsiteY453" fmla="*/ 1904400 h 4014572"/>
                <a:gd name="connsiteX454" fmla="*/ 2251034 w 4047061"/>
                <a:gd name="connsiteY454" fmla="*/ 1929911 h 4014572"/>
                <a:gd name="connsiteX455" fmla="*/ 2240580 w 4047061"/>
                <a:gd name="connsiteY455" fmla="*/ 1938374 h 4014572"/>
                <a:gd name="connsiteX456" fmla="*/ 2237842 w 4047061"/>
                <a:gd name="connsiteY456" fmla="*/ 1938374 h 4014572"/>
                <a:gd name="connsiteX457" fmla="*/ 2229629 w 4047061"/>
                <a:gd name="connsiteY457" fmla="*/ 1925929 h 4014572"/>
                <a:gd name="connsiteX458" fmla="*/ 2236474 w 4047061"/>
                <a:gd name="connsiteY458" fmla="*/ 1893200 h 4014572"/>
                <a:gd name="connsiteX459" fmla="*/ 2226643 w 4047061"/>
                <a:gd name="connsiteY459" fmla="*/ 1887476 h 4014572"/>
                <a:gd name="connsiteX460" fmla="*/ 2218802 w 4047061"/>
                <a:gd name="connsiteY460" fmla="*/ 1931778 h 4014572"/>
                <a:gd name="connsiteX461" fmla="*/ 2217931 w 4047061"/>
                <a:gd name="connsiteY461" fmla="*/ 1934391 h 4014572"/>
                <a:gd name="connsiteX462" fmla="*/ 2207976 w 4047061"/>
                <a:gd name="connsiteY462" fmla="*/ 1940987 h 4014572"/>
                <a:gd name="connsiteX463" fmla="*/ 2204242 w 4047061"/>
                <a:gd name="connsiteY463" fmla="*/ 1940365 h 4014572"/>
                <a:gd name="connsiteX464" fmla="*/ 2162305 w 4047061"/>
                <a:gd name="connsiteY464" fmla="*/ 1924685 h 4014572"/>
                <a:gd name="connsiteX465" fmla="*/ 2162305 w 4047061"/>
                <a:gd name="connsiteY465" fmla="*/ 1936133 h 4014572"/>
                <a:gd name="connsiteX466" fmla="*/ 2193665 w 4047061"/>
                <a:gd name="connsiteY466" fmla="*/ 1946711 h 4014572"/>
                <a:gd name="connsiteX467" fmla="*/ 2200385 w 4047061"/>
                <a:gd name="connsiteY467" fmla="*/ 1960276 h 4014572"/>
                <a:gd name="connsiteX468" fmla="*/ 2190180 w 4047061"/>
                <a:gd name="connsiteY468" fmla="*/ 1967618 h 4014572"/>
                <a:gd name="connsiteX469" fmla="*/ 2186820 w 4047061"/>
                <a:gd name="connsiteY469" fmla="*/ 1967618 h 4014572"/>
                <a:gd name="connsiteX470" fmla="*/ 2161931 w 4047061"/>
                <a:gd name="connsiteY470" fmla="*/ 1959156 h 4014572"/>
                <a:gd name="connsiteX471" fmla="*/ 2161931 w 4047061"/>
                <a:gd name="connsiteY471" fmla="*/ 1971600 h 4014572"/>
                <a:gd name="connsiteX472" fmla="*/ 2176740 w 4047061"/>
                <a:gd name="connsiteY472" fmla="*/ 1975707 h 4014572"/>
                <a:gd name="connsiteX473" fmla="*/ 2184207 w 4047061"/>
                <a:gd name="connsiteY473" fmla="*/ 1988898 h 4014572"/>
                <a:gd name="connsiteX474" fmla="*/ 2173754 w 4047061"/>
                <a:gd name="connsiteY474" fmla="*/ 1996738 h 4014572"/>
                <a:gd name="connsiteX475" fmla="*/ 2171016 w 4047061"/>
                <a:gd name="connsiteY475" fmla="*/ 1996738 h 4014572"/>
                <a:gd name="connsiteX476" fmla="*/ 2161931 w 4047061"/>
                <a:gd name="connsiteY476" fmla="*/ 1994125 h 4014572"/>
                <a:gd name="connsiteX477" fmla="*/ 2161931 w 4047061"/>
                <a:gd name="connsiteY477" fmla="*/ 2007938 h 4014572"/>
                <a:gd name="connsiteX478" fmla="*/ 2151105 w 4047061"/>
                <a:gd name="connsiteY478" fmla="*/ 2018516 h 4014572"/>
                <a:gd name="connsiteX479" fmla="*/ 2140527 w 4047061"/>
                <a:gd name="connsiteY479" fmla="*/ 2007689 h 4014572"/>
                <a:gd name="connsiteX480" fmla="*/ 2140527 w 4047061"/>
                <a:gd name="connsiteY480" fmla="*/ 2007689 h 4014572"/>
                <a:gd name="connsiteX481" fmla="*/ 2140527 w 4047061"/>
                <a:gd name="connsiteY481" fmla="*/ 1993751 h 4014572"/>
                <a:gd name="connsiteX482" fmla="*/ 2131318 w 4047061"/>
                <a:gd name="connsiteY482" fmla="*/ 1996365 h 4014572"/>
                <a:gd name="connsiteX483" fmla="*/ 2128332 w 4047061"/>
                <a:gd name="connsiteY483" fmla="*/ 1996365 h 4014572"/>
                <a:gd name="connsiteX484" fmla="*/ 2118127 w 4047061"/>
                <a:gd name="connsiteY484" fmla="*/ 1988525 h 4014572"/>
                <a:gd name="connsiteX485" fmla="*/ 2125718 w 4047061"/>
                <a:gd name="connsiteY485" fmla="*/ 1976080 h 4014572"/>
                <a:gd name="connsiteX486" fmla="*/ 2140652 w 4047061"/>
                <a:gd name="connsiteY486" fmla="*/ 1971973 h 4014572"/>
                <a:gd name="connsiteX487" fmla="*/ 2140652 w 4047061"/>
                <a:gd name="connsiteY487" fmla="*/ 1959529 h 4014572"/>
                <a:gd name="connsiteX488" fmla="*/ 2115763 w 4047061"/>
                <a:gd name="connsiteY488" fmla="*/ 1967742 h 4014572"/>
                <a:gd name="connsiteX489" fmla="*/ 2112403 w 4047061"/>
                <a:gd name="connsiteY489" fmla="*/ 1968365 h 4014572"/>
                <a:gd name="connsiteX490" fmla="*/ 2102322 w 4047061"/>
                <a:gd name="connsiteY490" fmla="*/ 1960898 h 4014572"/>
                <a:gd name="connsiteX491" fmla="*/ 2109043 w 4047061"/>
                <a:gd name="connsiteY491" fmla="*/ 1947458 h 4014572"/>
                <a:gd name="connsiteX492" fmla="*/ 2140900 w 4047061"/>
                <a:gd name="connsiteY492" fmla="*/ 1936880 h 4014572"/>
                <a:gd name="connsiteX493" fmla="*/ 2140900 w 4047061"/>
                <a:gd name="connsiteY493" fmla="*/ 1925680 h 4014572"/>
                <a:gd name="connsiteX494" fmla="*/ 2098465 w 4047061"/>
                <a:gd name="connsiteY494" fmla="*/ 1940987 h 4014572"/>
                <a:gd name="connsiteX495" fmla="*/ 2094856 w 4047061"/>
                <a:gd name="connsiteY495" fmla="*/ 1941609 h 4014572"/>
                <a:gd name="connsiteX496" fmla="*/ 2089131 w 4047061"/>
                <a:gd name="connsiteY496" fmla="*/ 1939991 h 4014572"/>
                <a:gd name="connsiteX497" fmla="*/ 2083905 w 4047061"/>
                <a:gd name="connsiteY497" fmla="*/ 1932400 h 4014572"/>
                <a:gd name="connsiteX498" fmla="*/ 2076438 w 4047061"/>
                <a:gd name="connsiteY498" fmla="*/ 1888347 h 4014572"/>
                <a:gd name="connsiteX499" fmla="*/ 2066607 w 4047061"/>
                <a:gd name="connsiteY499" fmla="*/ 1893822 h 4014572"/>
                <a:gd name="connsiteX500" fmla="*/ 2073078 w 4047061"/>
                <a:gd name="connsiteY500" fmla="*/ 1926302 h 4014572"/>
                <a:gd name="connsiteX501" fmla="*/ 2064616 w 4047061"/>
                <a:gd name="connsiteY501" fmla="*/ 1938747 h 4014572"/>
                <a:gd name="connsiteX502" fmla="*/ 2063620 w 4047061"/>
                <a:gd name="connsiteY502" fmla="*/ 1938747 h 4014572"/>
                <a:gd name="connsiteX503" fmla="*/ 2053167 w 4047061"/>
                <a:gd name="connsiteY503" fmla="*/ 1930160 h 4014572"/>
                <a:gd name="connsiteX504" fmla="*/ 2048189 w 4047061"/>
                <a:gd name="connsiteY504" fmla="*/ 1905271 h 4014572"/>
                <a:gd name="connsiteX505" fmla="*/ 2037612 w 4047061"/>
                <a:gd name="connsiteY505" fmla="*/ 1911369 h 4014572"/>
                <a:gd name="connsiteX506" fmla="*/ 2041345 w 4047061"/>
                <a:gd name="connsiteY506" fmla="*/ 1926178 h 4014572"/>
                <a:gd name="connsiteX507" fmla="*/ 2033629 w 4047061"/>
                <a:gd name="connsiteY507" fmla="*/ 1938622 h 4014572"/>
                <a:gd name="connsiteX508" fmla="*/ 2030891 w 4047061"/>
                <a:gd name="connsiteY508" fmla="*/ 1938622 h 4014572"/>
                <a:gd name="connsiteX509" fmla="*/ 2020687 w 4047061"/>
                <a:gd name="connsiteY509" fmla="*/ 1930533 h 4014572"/>
                <a:gd name="connsiteX510" fmla="*/ 2018322 w 4047061"/>
                <a:gd name="connsiteY510" fmla="*/ 1921325 h 4014572"/>
                <a:gd name="connsiteX511" fmla="*/ 2006501 w 4047061"/>
                <a:gd name="connsiteY511" fmla="*/ 1928169 h 4014572"/>
                <a:gd name="connsiteX512" fmla="*/ 2001025 w 4047061"/>
                <a:gd name="connsiteY512" fmla="*/ 1929538 h 4014572"/>
                <a:gd name="connsiteX513" fmla="*/ 1991816 w 4047061"/>
                <a:gd name="connsiteY513" fmla="*/ 1924311 h 4014572"/>
                <a:gd name="connsiteX514" fmla="*/ 1995923 w 4047061"/>
                <a:gd name="connsiteY514" fmla="*/ 1909751 h 4014572"/>
                <a:gd name="connsiteX515" fmla="*/ 2008367 w 4047061"/>
                <a:gd name="connsiteY515" fmla="*/ 1902658 h 4014572"/>
                <a:gd name="connsiteX516" fmla="*/ 2001523 w 4047061"/>
                <a:gd name="connsiteY516" fmla="*/ 1895938 h 4014572"/>
                <a:gd name="connsiteX517" fmla="*/ 2001523 w 4047061"/>
                <a:gd name="connsiteY517" fmla="*/ 1880756 h 4014572"/>
                <a:gd name="connsiteX518" fmla="*/ 2016481 w 4047061"/>
                <a:gd name="connsiteY518" fmla="*/ 1880656 h 4014572"/>
                <a:gd name="connsiteX519" fmla="*/ 2016580 w 4047061"/>
                <a:gd name="connsiteY519" fmla="*/ 1880756 h 4014572"/>
                <a:gd name="connsiteX520" fmla="*/ 2027407 w 4047061"/>
                <a:gd name="connsiteY520" fmla="*/ 1891583 h 4014572"/>
                <a:gd name="connsiteX521" fmla="*/ 2038109 w 4047061"/>
                <a:gd name="connsiteY521" fmla="*/ 1885734 h 4014572"/>
                <a:gd name="connsiteX522" fmla="*/ 2018572 w 4047061"/>
                <a:gd name="connsiteY522" fmla="*/ 1868187 h 4014572"/>
                <a:gd name="connsiteX523" fmla="*/ 2017825 w 4047061"/>
                <a:gd name="connsiteY523" fmla="*/ 1853129 h 4014572"/>
                <a:gd name="connsiteX524" fmla="*/ 2032758 w 4047061"/>
                <a:gd name="connsiteY524" fmla="*/ 1852258 h 4014572"/>
                <a:gd name="connsiteX525" fmla="*/ 2057647 w 4047061"/>
                <a:gd name="connsiteY525" fmla="*/ 1874534 h 4014572"/>
                <a:gd name="connsiteX526" fmla="*/ 2067478 w 4047061"/>
                <a:gd name="connsiteY526" fmla="*/ 1868809 h 4014572"/>
                <a:gd name="connsiteX527" fmla="*/ 2032883 w 4047061"/>
                <a:gd name="connsiteY527" fmla="*/ 1839689 h 4014572"/>
                <a:gd name="connsiteX528" fmla="*/ 2031265 w 4047061"/>
                <a:gd name="connsiteY528" fmla="*/ 1837947 h 4014572"/>
                <a:gd name="connsiteX529" fmla="*/ 2032820 w 4047061"/>
                <a:gd name="connsiteY529" fmla="*/ 1823063 h 4014572"/>
                <a:gd name="connsiteX530" fmla="*/ 2032883 w 4047061"/>
                <a:gd name="connsiteY530" fmla="*/ 1823014 h 4014572"/>
                <a:gd name="connsiteX531" fmla="*/ 2067229 w 4047061"/>
                <a:gd name="connsiteY531" fmla="*/ 1794516 h 4014572"/>
                <a:gd name="connsiteX532" fmla="*/ 2057647 w 4047061"/>
                <a:gd name="connsiteY532" fmla="*/ 1788791 h 4014572"/>
                <a:gd name="connsiteX533" fmla="*/ 2032758 w 4047061"/>
                <a:gd name="connsiteY533" fmla="*/ 1810569 h 4014572"/>
                <a:gd name="connsiteX534" fmla="*/ 2025665 w 4047061"/>
                <a:gd name="connsiteY534" fmla="*/ 1813182 h 4014572"/>
                <a:gd name="connsiteX535" fmla="*/ 2017576 w 4047061"/>
                <a:gd name="connsiteY535" fmla="*/ 1809574 h 4014572"/>
                <a:gd name="connsiteX536" fmla="*/ 2018572 w 4047061"/>
                <a:gd name="connsiteY536" fmla="*/ 1794516 h 4014572"/>
                <a:gd name="connsiteX537" fmla="*/ 2038234 w 4047061"/>
                <a:gd name="connsiteY537" fmla="*/ 1777343 h 4014572"/>
                <a:gd name="connsiteX538" fmla="*/ 2027656 w 4047061"/>
                <a:gd name="connsiteY538" fmla="*/ 1771245 h 4014572"/>
                <a:gd name="connsiteX539" fmla="*/ 2016829 w 4047061"/>
                <a:gd name="connsiteY539" fmla="*/ 1781947 h 4014572"/>
                <a:gd name="connsiteX540" fmla="*/ 2009114 w 4047061"/>
                <a:gd name="connsiteY540" fmla="*/ 1785058 h 4014572"/>
                <a:gd name="connsiteX541" fmla="*/ 2001647 w 4047061"/>
                <a:gd name="connsiteY541" fmla="*/ 1781698 h 4014572"/>
                <a:gd name="connsiteX542" fmla="*/ 2001311 w 4047061"/>
                <a:gd name="connsiteY542" fmla="*/ 1767101 h 4014572"/>
                <a:gd name="connsiteX543" fmla="*/ 2001647 w 4047061"/>
                <a:gd name="connsiteY543" fmla="*/ 1766765 h 4014572"/>
                <a:gd name="connsiteX544" fmla="*/ 2008367 w 4047061"/>
                <a:gd name="connsiteY544" fmla="*/ 1760045 h 4014572"/>
                <a:gd name="connsiteX545" fmla="*/ 1996545 w 4047061"/>
                <a:gd name="connsiteY545" fmla="*/ 1753201 h 4014572"/>
                <a:gd name="connsiteX546" fmla="*/ 1992563 w 4047061"/>
                <a:gd name="connsiteY546" fmla="*/ 1738640 h 4014572"/>
                <a:gd name="connsiteX547" fmla="*/ 2007372 w 4047061"/>
                <a:gd name="connsiteY547" fmla="*/ 1734783 h 4014572"/>
                <a:gd name="connsiteX548" fmla="*/ 2019816 w 4047061"/>
                <a:gd name="connsiteY548" fmla="*/ 1741752 h 4014572"/>
                <a:gd name="connsiteX549" fmla="*/ 2022429 w 4047061"/>
                <a:gd name="connsiteY549" fmla="*/ 1732543 h 4014572"/>
                <a:gd name="connsiteX550" fmla="*/ 2034874 w 4047061"/>
                <a:gd name="connsiteY550" fmla="*/ 1724952 h 4014572"/>
                <a:gd name="connsiteX551" fmla="*/ 2042589 w 4047061"/>
                <a:gd name="connsiteY551" fmla="*/ 1738018 h 4014572"/>
                <a:gd name="connsiteX552" fmla="*/ 2038358 w 4047061"/>
                <a:gd name="connsiteY552" fmla="*/ 1752951 h 4014572"/>
                <a:gd name="connsiteX553" fmla="*/ 2049060 w 4047061"/>
                <a:gd name="connsiteY553" fmla="*/ 1759049 h 4014572"/>
                <a:gd name="connsiteX554" fmla="*/ 2054287 w 4047061"/>
                <a:gd name="connsiteY554" fmla="*/ 1733538 h 4014572"/>
                <a:gd name="connsiteX555" fmla="*/ 2066732 w 4047061"/>
                <a:gd name="connsiteY555" fmla="*/ 1725325 h 4014572"/>
                <a:gd name="connsiteX556" fmla="*/ 2074945 w 4047061"/>
                <a:gd name="connsiteY556" fmla="*/ 1737769 h 4014572"/>
                <a:gd name="connsiteX557" fmla="*/ 2068100 w 4047061"/>
                <a:gd name="connsiteY557" fmla="*/ 1770374 h 4014572"/>
                <a:gd name="connsiteX558" fmla="*/ 2077931 w 4047061"/>
                <a:gd name="connsiteY558" fmla="*/ 1776098 h 4014572"/>
                <a:gd name="connsiteX559" fmla="*/ 2085771 w 4047061"/>
                <a:gd name="connsiteY559" fmla="*/ 1731672 h 4014572"/>
                <a:gd name="connsiteX560" fmla="*/ 2091372 w 4047061"/>
                <a:gd name="connsiteY560" fmla="*/ 1724205 h 4014572"/>
                <a:gd name="connsiteX561" fmla="*/ 2100580 w 4047061"/>
                <a:gd name="connsiteY561" fmla="*/ 1723334 h 4014572"/>
                <a:gd name="connsiteX562" fmla="*/ 2142643 w 4047061"/>
                <a:gd name="connsiteY562" fmla="*/ 1738889 h 4014572"/>
                <a:gd name="connsiteX563" fmla="*/ 2142643 w 4047061"/>
                <a:gd name="connsiteY563" fmla="*/ 1727689 h 4014572"/>
                <a:gd name="connsiteX564" fmla="*/ 2111158 w 4047061"/>
                <a:gd name="connsiteY564" fmla="*/ 1717111 h 4014572"/>
                <a:gd name="connsiteX565" fmla="*/ 2104438 w 4047061"/>
                <a:gd name="connsiteY565" fmla="*/ 1703547 h 4014572"/>
                <a:gd name="connsiteX566" fmla="*/ 2117766 w 4047061"/>
                <a:gd name="connsiteY566" fmla="*/ 1696740 h 4014572"/>
                <a:gd name="connsiteX567" fmla="*/ 2118003 w 4047061"/>
                <a:gd name="connsiteY567" fmla="*/ 1696827 h 4014572"/>
                <a:gd name="connsiteX568" fmla="*/ 2142891 w 4047061"/>
                <a:gd name="connsiteY568" fmla="*/ 1705165 h 4014572"/>
                <a:gd name="connsiteX569" fmla="*/ 2142891 w 4047061"/>
                <a:gd name="connsiteY569" fmla="*/ 1692720 h 4014572"/>
                <a:gd name="connsiteX570" fmla="*/ 2128207 w 4047061"/>
                <a:gd name="connsiteY570" fmla="*/ 1688489 h 4014572"/>
                <a:gd name="connsiteX571" fmla="*/ 2120703 w 4047061"/>
                <a:gd name="connsiteY571" fmla="*/ 1675547 h 4014572"/>
                <a:gd name="connsiteX572" fmla="*/ 2120740 w 4047061"/>
                <a:gd name="connsiteY572" fmla="*/ 1675423 h 4014572"/>
                <a:gd name="connsiteX573" fmla="*/ 2133931 w 4047061"/>
                <a:gd name="connsiteY573" fmla="*/ 1668080 h 4014572"/>
                <a:gd name="connsiteX574" fmla="*/ 2142891 w 4047061"/>
                <a:gd name="connsiteY574" fmla="*/ 1670694 h 4014572"/>
                <a:gd name="connsiteX575" fmla="*/ 2142891 w 4047061"/>
                <a:gd name="connsiteY575" fmla="*/ 1656880 h 4014572"/>
                <a:gd name="connsiteX576" fmla="*/ 2153718 w 4047061"/>
                <a:gd name="connsiteY576" fmla="*/ 1646303 h 4014572"/>
                <a:gd name="connsiteX577" fmla="*/ 2164420 w 4047061"/>
                <a:gd name="connsiteY577" fmla="*/ 1656756 h 4014572"/>
                <a:gd name="connsiteX578" fmla="*/ 2164420 w 4047061"/>
                <a:gd name="connsiteY578" fmla="*/ 1656880 h 4014572"/>
                <a:gd name="connsiteX579" fmla="*/ 2164420 w 4047061"/>
                <a:gd name="connsiteY579" fmla="*/ 1671067 h 4014572"/>
                <a:gd name="connsiteX580" fmla="*/ 2173629 w 4047061"/>
                <a:gd name="connsiteY580" fmla="*/ 1668454 h 4014572"/>
                <a:gd name="connsiteX581" fmla="*/ 2186820 w 4047061"/>
                <a:gd name="connsiteY581" fmla="*/ 1675920 h 4014572"/>
                <a:gd name="connsiteX582" fmla="*/ 2179353 w 4047061"/>
                <a:gd name="connsiteY582" fmla="*/ 1689111 h 4014572"/>
                <a:gd name="connsiteX583" fmla="*/ 2164171 w 4047061"/>
                <a:gd name="connsiteY583" fmla="*/ 1693094 h 4014572"/>
                <a:gd name="connsiteX584" fmla="*/ 2164171 w 4047061"/>
                <a:gd name="connsiteY584" fmla="*/ 1705538 h 4014572"/>
                <a:gd name="connsiteX585" fmla="*/ 2189060 w 4047061"/>
                <a:gd name="connsiteY585" fmla="*/ 1697325 h 4014572"/>
                <a:gd name="connsiteX586" fmla="*/ 2202239 w 4047061"/>
                <a:gd name="connsiteY586" fmla="*/ 1703622 h 4014572"/>
                <a:gd name="connsiteX587" fmla="*/ 2202376 w 4047061"/>
                <a:gd name="connsiteY587" fmla="*/ 1704045 h 4014572"/>
                <a:gd name="connsiteX588" fmla="*/ 2195892 w 4047061"/>
                <a:gd name="connsiteY588" fmla="*/ 1717522 h 4014572"/>
                <a:gd name="connsiteX589" fmla="*/ 2195656 w 4047061"/>
                <a:gd name="connsiteY589" fmla="*/ 1717609 h 4014572"/>
                <a:gd name="connsiteX590" fmla="*/ 2164047 w 4047061"/>
                <a:gd name="connsiteY590" fmla="*/ 1727938 h 4014572"/>
                <a:gd name="connsiteX591" fmla="*/ 2164047 w 4047061"/>
                <a:gd name="connsiteY591" fmla="*/ 1739138 h 4014572"/>
                <a:gd name="connsiteX592" fmla="*/ 2206483 w 4047061"/>
                <a:gd name="connsiteY592" fmla="*/ 1724080 h 4014572"/>
                <a:gd name="connsiteX593" fmla="*/ 2208847 w 4047061"/>
                <a:gd name="connsiteY593" fmla="*/ 1724080 h 4014572"/>
                <a:gd name="connsiteX594" fmla="*/ 2221217 w 4047061"/>
                <a:gd name="connsiteY594" fmla="*/ 1732493 h 4014572"/>
                <a:gd name="connsiteX595" fmla="*/ 2221292 w 4047061"/>
                <a:gd name="connsiteY595" fmla="*/ 1732916 h 4014572"/>
                <a:gd name="connsiteX596" fmla="*/ 2228758 w 4047061"/>
                <a:gd name="connsiteY596" fmla="*/ 1776969 h 4014572"/>
                <a:gd name="connsiteX597" fmla="*/ 2238589 w 4047061"/>
                <a:gd name="connsiteY597" fmla="*/ 1771494 h 4014572"/>
                <a:gd name="connsiteX598" fmla="*/ 2232118 w 4047061"/>
                <a:gd name="connsiteY598" fmla="*/ 1739014 h 4014572"/>
                <a:gd name="connsiteX599" fmla="*/ 2240580 w 4047061"/>
                <a:gd name="connsiteY599" fmla="*/ 1726569 h 4014572"/>
                <a:gd name="connsiteX600" fmla="*/ 2253025 w 4047061"/>
                <a:gd name="connsiteY600" fmla="*/ 1735031 h 4014572"/>
                <a:gd name="connsiteX601" fmla="*/ 2258127 w 4047061"/>
                <a:gd name="connsiteY601" fmla="*/ 1759920 h 4014572"/>
                <a:gd name="connsiteX602" fmla="*/ 2268580 w 4047061"/>
                <a:gd name="connsiteY602" fmla="*/ 1753823 h 4014572"/>
                <a:gd name="connsiteX603" fmla="*/ 2264722 w 4047061"/>
                <a:gd name="connsiteY603" fmla="*/ 1739014 h 4014572"/>
                <a:gd name="connsiteX604" fmla="*/ 2272438 w 4047061"/>
                <a:gd name="connsiteY604" fmla="*/ 1726569 h 4014572"/>
                <a:gd name="connsiteX605" fmla="*/ 2284882 w 4047061"/>
                <a:gd name="connsiteY605" fmla="*/ 1734285 h 4014572"/>
                <a:gd name="connsiteX606" fmla="*/ 2287247 w 4047061"/>
                <a:gd name="connsiteY606" fmla="*/ 1743245 h 4014572"/>
                <a:gd name="connsiteX607" fmla="*/ 2299691 w 4047061"/>
                <a:gd name="connsiteY607" fmla="*/ 1736649 h 4014572"/>
                <a:gd name="connsiteX608" fmla="*/ 2314177 w 4047061"/>
                <a:gd name="connsiteY608" fmla="*/ 1740383 h 4014572"/>
                <a:gd name="connsiteX609" fmla="*/ 2314251 w 4047061"/>
                <a:gd name="connsiteY609" fmla="*/ 1740507 h 4014572"/>
                <a:gd name="connsiteX610" fmla="*/ 2310269 w 4047061"/>
                <a:gd name="connsiteY610" fmla="*/ 1755067 h 4014572"/>
                <a:gd name="connsiteX611" fmla="*/ 2297825 w 4047061"/>
                <a:gd name="connsiteY611" fmla="*/ 1762161 h 4014572"/>
                <a:gd name="connsiteX612" fmla="*/ 2275176 w 4047061"/>
                <a:gd name="connsiteY612" fmla="*/ 2174320 h 4014572"/>
                <a:gd name="connsiteX613" fmla="*/ 2274180 w 4047061"/>
                <a:gd name="connsiteY613" fmla="*/ 2183529 h 4014572"/>
                <a:gd name="connsiteX614" fmla="*/ 2234358 w 4047061"/>
                <a:gd name="connsiteY614" fmla="*/ 2215138 h 4014572"/>
                <a:gd name="connsiteX615" fmla="*/ 2225398 w 4047061"/>
                <a:gd name="connsiteY615" fmla="*/ 2214267 h 4014572"/>
                <a:gd name="connsiteX616" fmla="*/ 2193789 w 4047061"/>
                <a:gd name="connsiteY616" fmla="*/ 2174320 h 4014572"/>
                <a:gd name="connsiteX617" fmla="*/ 2194785 w 4047061"/>
                <a:gd name="connsiteY617" fmla="*/ 2165235 h 4014572"/>
                <a:gd name="connsiteX618" fmla="*/ 2234483 w 4047061"/>
                <a:gd name="connsiteY618" fmla="*/ 2133627 h 4014572"/>
                <a:gd name="connsiteX619" fmla="*/ 2243940 w 4047061"/>
                <a:gd name="connsiteY619" fmla="*/ 2134622 h 4014572"/>
                <a:gd name="connsiteX620" fmla="*/ 2275176 w 4047061"/>
                <a:gd name="connsiteY620" fmla="*/ 2174320 h 4014572"/>
                <a:gd name="connsiteX621" fmla="*/ 2147994 w 4047061"/>
                <a:gd name="connsiteY621" fmla="*/ 2142960 h 4014572"/>
                <a:gd name="connsiteX622" fmla="*/ 2147994 w 4047061"/>
                <a:gd name="connsiteY622" fmla="*/ 2144329 h 4014572"/>
                <a:gd name="connsiteX623" fmla="*/ 2146874 w 4047061"/>
                <a:gd name="connsiteY623" fmla="*/ 2153164 h 4014572"/>
                <a:gd name="connsiteX624" fmla="*/ 2107301 w 4047061"/>
                <a:gd name="connsiteY624" fmla="*/ 2184151 h 4014572"/>
                <a:gd name="connsiteX625" fmla="*/ 2097096 w 4047061"/>
                <a:gd name="connsiteY625" fmla="*/ 2182658 h 4014572"/>
                <a:gd name="connsiteX626" fmla="*/ 2066234 w 4047061"/>
                <a:gd name="connsiteY626" fmla="*/ 2143209 h 4014572"/>
                <a:gd name="connsiteX627" fmla="*/ 2067603 w 4047061"/>
                <a:gd name="connsiteY627" fmla="*/ 2133004 h 4014572"/>
                <a:gd name="connsiteX628" fmla="*/ 2107176 w 4047061"/>
                <a:gd name="connsiteY628" fmla="*/ 2102267 h 4014572"/>
                <a:gd name="connsiteX629" fmla="*/ 2117256 w 4047061"/>
                <a:gd name="connsiteY629" fmla="*/ 2103511 h 4014572"/>
                <a:gd name="connsiteX630" fmla="*/ 2147869 w 4047061"/>
                <a:gd name="connsiteY630" fmla="*/ 2142960 h 4014572"/>
                <a:gd name="connsiteX631" fmla="*/ 1986216 w 4047061"/>
                <a:gd name="connsiteY631" fmla="*/ 2549893 h 4014572"/>
                <a:gd name="connsiteX632" fmla="*/ 1986390 w 4047061"/>
                <a:gd name="connsiteY632" fmla="*/ 2562910 h 4014572"/>
                <a:gd name="connsiteX633" fmla="*/ 1986216 w 4047061"/>
                <a:gd name="connsiteY633" fmla="*/ 2563084 h 4014572"/>
                <a:gd name="connsiteX634" fmla="*/ 1973199 w 4047061"/>
                <a:gd name="connsiteY634" fmla="*/ 2563258 h 4014572"/>
                <a:gd name="connsiteX635" fmla="*/ 1973025 w 4047061"/>
                <a:gd name="connsiteY635" fmla="*/ 2563084 h 4014572"/>
                <a:gd name="connsiteX636" fmla="*/ 1949256 w 4047061"/>
                <a:gd name="connsiteY636" fmla="*/ 2539315 h 4014572"/>
                <a:gd name="connsiteX637" fmla="*/ 1949256 w 4047061"/>
                <a:gd name="connsiteY637" fmla="*/ 2572915 h 4014572"/>
                <a:gd name="connsiteX638" fmla="*/ 1939798 w 4047061"/>
                <a:gd name="connsiteY638" fmla="*/ 2582373 h 4014572"/>
                <a:gd name="connsiteX639" fmla="*/ 1930465 w 4047061"/>
                <a:gd name="connsiteY639" fmla="*/ 2572915 h 4014572"/>
                <a:gd name="connsiteX640" fmla="*/ 1930465 w 4047061"/>
                <a:gd name="connsiteY640" fmla="*/ 2539315 h 4014572"/>
                <a:gd name="connsiteX641" fmla="*/ 1906696 w 4047061"/>
                <a:gd name="connsiteY641" fmla="*/ 2563084 h 4014572"/>
                <a:gd name="connsiteX642" fmla="*/ 1893679 w 4047061"/>
                <a:gd name="connsiteY642" fmla="*/ 2563258 h 4014572"/>
                <a:gd name="connsiteX643" fmla="*/ 1893505 w 4047061"/>
                <a:gd name="connsiteY643" fmla="*/ 2563084 h 4014572"/>
                <a:gd name="connsiteX644" fmla="*/ 1893331 w 4047061"/>
                <a:gd name="connsiteY644" fmla="*/ 2550067 h 4014572"/>
                <a:gd name="connsiteX645" fmla="*/ 1893505 w 4047061"/>
                <a:gd name="connsiteY645" fmla="*/ 2549893 h 4014572"/>
                <a:gd name="connsiteX646" fmla="*/ 1917274 w 4047061"/>
                <a:gd name="connsiteY646" fmla="*/ 2526124 h 4014572"/>
                <a:gd name="connsiteX647" fmla="*/ 1883550 w 4047061"/>
                <a:gd name="connsiteY647" fmla="*/ 2526124 h 4014572"/>
                <a:gd name="connsiteX648" fmla="*/ 1874216 w 4047061"/>
                <a:gd name="connsiteY648" fmla="*/ 2516666 h 4014572"/>
                <a:gd name="connsiteX649" fmla="*/ 1883550 w 4047061"/>
                <a:gd name="connsiteY649" fmla="*/ 2507333 h 4014572"/>
                <a:gd name="connsiteX650" fmla="*/ 1917274 w 4047061"/>
                <a:gd name="connsiteY650" fmla="*/ 2507333 h 4014572"/>
                <a:gd name="connsiteX651" fmla="*/ 1893505 w 4047061"/>
                <a:gd name="connsiteY651" fmla="*/ 2483564 h 4014572"/>
                <a:gd name="connsiteX652" fmla="*/ 1893393 w 4047061"/>
                <a:gd name="connsiteY652" fmla="*/ 2470360 h 4014572"/>
                <a:gd name="connsiteX653" fmla="*/ 1893505 w 4047061"/>
                <a:gd name="connsiteY653" fmla="*/ 2470248 h 4014572"/>
                <a:gd name="connsiteX654" fmla="*/ 1893505 w 4047061"/>
                <a:gd name="connsiteY654" fmla="*/ 2470248 h 4014572"/>
                <a:gd name="connsiteX655" fmla="*/ 1906696 w 4047061"/>
                <a:gd name="connsiteY655" fmla="*/ 2470248 h 4014572"/>
                <a:gd name="connsiteX656" fmla="*/ 1930465 w 4047061"/>
                <a:gd name="connsiteY656" fmla="*/ 2494017 h 4014572"/>
                <a:gd name="connsiteX657" fmla="*/ 1930465 w 4047061"/>
                <a:gd name="connsiteY657" fmla="*/ 2460417 h 4014572"/>
                <a:gd name="connsiteX658" fmla="*/ 1939176 w 4047061"/>
                <a:gd name="connsiteY658" fmla="*/ 2450711 h 4014572"/>
                <a:gd name="connsiteX659" fmla="*/ 1948634 w 4047061"/>
                <a:gd name="connsiteY659" fmla="*/ 2460044 h 4014572"/>
                <a:gd name="connsiteX660" fmla="*/ 1948634 w 4047061"/>
                <a:gd name="connsiteY660" fmla="*/ 2493644 h 4014572"/>
                <a:gd name="connsiteX661" fmla="*/ 1972403 w 4047061"/>
                <a:gd name="connsiteY661" fmla="*/ 2469875 h 4014572"/>
                <a:gd name="connsiteX662" fmla="*/ 1985594 w 4047061"/>
                <a:gd name="connsiteY662" fmla="*/ 2469875 h 4014572"/>
                <a:gd name="connsiteX663" fmla="*/ 1985594 w 4047061"/>
                <a:gd name="connsiteY663" fmla="*/ 2469875 h 4014572"/>
                <a:gd name="connsiteX664" fmla="*/ 1985706 w 4047061"/>
                <a:gd name="connsiteY664" fmla="*/ 2483079 h 4014572"/>
                <a:gd name="connsiteX665" fmla="*/ 1985594 w 4047061"/>
                <a:gd name="connsiteY665" fmla="*/ 2483191 h 4014572"/>
                <a:gd name="connsiteX666" fmla="*/ 1961825 w 4047061"/>
                <a:gd name="connsiteY666" fmla="*/ 2506960 h 4014572"/>
                <a:gd name="connsiteX667" fmla="*/ 1995549 w 4047061"/>
                <a:gd name="connsiteY667" fmla="*/ 2506960 h 4014572"/>
                <a:gd name="connsiteX668" fmla="*/ 2004883 w 4047061"/>
                <a:gd name="connsiteY668" fmla="*/ 2516293 h 4014572"/>
                <a:gd name="connsiteX669" fmla="*/ 1995549 w 4047061"/>
                <a:gd name="connsiteY669" fmla="*/ 2525751 h 4014572"/>
                <a:gd name="connsiteX670" fmla="*/ 1961825 w 4047061"/>
                <a:gd name="connsiteY670" fmla="*/ 2525751 h 4014572"/>
                <a:gd name="connsiteX671" fmla="*/ 1896367 w 4047061"/>
                <a:gd name="connsiteY671" fmla="*/ 2922603 h 4014572"/>
                <a:gd name="connsiteX672" fmla="*/ 1888278 w 4047061"/>
                <a:gd name="connsiteY672" fmla="*/ 2952719 h 4014572"/>
                <a:gd name="connsiteX673" fmla="*/ 1859905 w 4047061"/>
                <a:gd name="connsiteY673" fmla="*/ 2965163 h 4014572"/>
                <a:gd name="connsiteX674" fmla="*/ 1842607 w 4047061"/>
                <a:gd name="connsiteY674" fmla="*/ 2960932 h 4014572"/>
                <a:gd name="connsiteX675" fmla="*/ 1805274 w 4047061"/>
                <a:gd name="connsiteY675" fmla="*/ 2941643 h 4014572"/>
                <a:gd name="connsiteX676" fmla="*/ 1768812 w 4047061"/>
                <a:gd name="connsiteY676" fmla="*/ 2960932 h 4014572"/>
                <a:gd name="connsiteX677" fmla="*/ 1751638 w 4047061"/>
                <a:gd name="connsiteY677" fmla="*/ 2965163 h 4014572"/>
                <a:gd name="connsiteX678" fmla="*/ 1723390 w 4047061"/>
                <a:gd name="connsiteY678" fmla="*/ 2952719 h 4014572"/>
                <a:gd name="connsiteX679" fmla="*/ 1715301 w 4047061"/>
                <a:gd name="connsiteY679" fmla="*/ 2922603 h 4014572"/>
                <a:gd name="connsiteX680" fmla="*/ 1721897 w 4047061"/>
                <a:gd name="connsiteY680" fmla="*/ 2881537 h 4014572"/>
                <a:gd name="connsiteX681" fmla="*/ 1692527 w 4047061"/>
                <a:gd name="connsiteY681" fmla="*/ 2852541 h 4014572"/>
                <a:gd name="connsiteX682" fmla="*/ 1683070 w 4047061"/>
                <a:gd name="connsiteY682" fmla="*/ 2815208 h 4014572"/>
                <a:gd name="connsiteX683" fmla="*/ 1712937 w 4047061"/>
                <a:gd name="connsiteY683" fmla="*/ 2790319 h 4014572"/>
                <a:gd name="connsiteX684" fmla="*/ 1754252 w 4047061"/>
                <a:gd name="connsiteY684" fmla="*/ 2783972 h 4014572"/>
                <a:gd name="connsiteX685" fmla="*/ 1772545 w 4047061"/>
                <a:gd name="connsiteY685" fmla="*/ 2746639 h 4014572"/>
                <a:gd name="connsiteX686" fmla="*/ 1805523 w 4047061"/>
                <a:gd name="connsiteY686" fmla="*/ 2725981 h 4014572"/>
                <a:gd name="connsiteX687" fmla="*/ 1838749 w 4047061"/>
                <a:gd name="connsiteY687" fmla="*/ 2746639 h 4014572"/>
                <a:gd name="connsiteX688" fmla="*/ 1857416 w 4047061"/>
                <a:gd name="connsiteY688" fmla="*/ 2783972 h 4014572"/>
                <a:gd name="connsiteX689" fmla="*/ 1898358 w 4047061"/>
                <a:gd name="connsiteY689" fmla="*/ 2790070 h 4014572"/>
                <a:gd name="connsiteX690" fmla="*/ 1927976 w 4047061"/>
                <a:gd name="connsiteY690" fmla="*/ 2814959 h 4014572"/>
                <a:gd name="connsiteX691" fmla="*/ 1918767 w 4047061"/>
                <a:gd name="connsiteY691" fmla="*/ 2852292 h 4014572"/>
                <a:gd name="connsiteX692" fmla="*/ 1889025 w 4047061"/>
                <a:gd name="connsiteY692" fmla="*/ 2881661 h 4014572"/>
                <a:gd name="connsiteX693" fmla="*/ 1813736 w 4047061"/>
                <a:gd name="connsiteY693" fmla="*/ 3499278 h 4014572"/>
                <a:gd name="connsiteX694" fmla="*/ 1825185 w 4047061"/>
                <a:gd name="connsiteY694" fmla="*/ 3500647 h 4014572"/>
                <a:gd name="connsiteX695" fmla="*/ 1859781 w 4047061"/>
                <a:gd name="connsiteY695" fmla="*/ 3545074 h 4014572"/>
                <a:gd name="connsiteX696" fmla="*/ 1858163 w 4047061"/>
                <a:gd name="connsiteY696" fmla="*/ 3556522 h 4014572"/>
                <a:gd name="connsiteX697" fmla="*/ 1813736 w 4047061"/>
                <a:gd name="connsiteY697" fmla="*/ 3590869 h 4014572"/>
                <a:gd name="connsiteX698" fmla="*/ 1802412 w 4047061"/>
                <a:gd name="connsiteY698" fmla="*/ 3589500 h 4014572"/>
                <a:gd name="connsiteX699" fmla="*/ 1767941 w 4047061"/>
                <a:gd name="connsiteY699" fmla="*/ 3545074 h 4014572"/>
                <a:gd name="connsiteX700" fmla="*/ 1769310 w 4047061"/>
                <a:gd name="connsiteY700" fmla="*/ 3533625 h 4014572"/>
                <a:gd name="connsiteX701" fmla="*/ 1813612 w 4047061"/>
                <a:gd name="connsiteY701" fmla="*/ 3499278 h 4014572"/>
                <a:gd name="connsiteX702" fmla="*/ 1689292 w 4047061"/>
                <a:gd name="connsiteY702" fmla="*/ 2035191 h 4014572"/>
                <a:gd name="connsiteX703" fmla="*/ 1691283 w 4047061"/>
                <a:gd name="connsiteY703" fmla="*/ 2022124 h 4014572"/>
                <a:gd name="connsiteX704" fmla="*/ 1729985 w 4047061"/>
                <a:gd name="connsiteY704" fmla="*/ 1994000 h 4014572"/>
                <a:gd name="connsiteX705" fmla="*/ 1742430 w 4047061"/>
                <a:gd name="connsiteY705" fmla="*/ 1995867 h 4014572"/>
                <a:gd name="connsiteX706" fmla="*/ 1770678 w 4047061"/>
                <a:gd name="connsiteY706" fmla="*/ 2034320 h 4014572"/>
                <a:gd name="connsiteX707" fmla="*/ 1768563 w 4047061"/>
                <a:gd name="connsiteY707" fmla="*/ 2047387 h 4014572"/>
                <a:gd name="connsiteX708" fmla="*/ 1729861 w 4047061"/>
                <a:gd name="connsiteY708" fmla="*/ 2075511 h 4014572"/>
                <a:gd name="connsiteX709" fmla="*/ 1717416 w 4047061"/>
                <a:gd name="connsiteY709" fmla="*/ 2073644 h 4014572"/>
                <a:gd name="connsiteX710" fmla="*/ 1689168 w 4047061"/>
                <a:gd name="connsiteY710" fmla="*/ 2035191 h 4014572"/>
                <a:gd name="connsiteX711" fmla="*/ 1813736 w 4047061"/>
                <a:gd name="connsiteY711" fmla="*/ 2074142 h 4014572"/>
                <a:gd name="connsiteX712" fmla="*/ 1815354 w 4047061"/>
                <a:gd name="connsiteY712" fmla="*/ 2061698 h 4014572"/>
                <a:gd name="connsiteX713" fmla="*/ 1854678 w 4047061"/>
                <a:gd name="connsiteY713" fmla="*/ 2032578 h 4014572"/>
                <a:gd name="connsiteX714" fmla="*/ 1866501 w 4047061"/>
                <a:gd name="connsiteY714" fmla="*/ 2034320 h 4014572"/>
                <a:gd name="connsiteX715" fmla="*/ 1895621 w 4047061"/>
                <a:gd name="connsiteY715" fmla="*/ 2073022 h 4014572"/>
                <a:gd name="connsiteX716" fmla="*/ 1893754 w 4047061"/>
                <a:gd name="connsiteY716" fmla="*/ 2085467 h 4014572"/>
                <a:gd name="connsiteX717" fmla="*/ 1854678 w 4047061"/>
                <a:gd name="connsiteY717" fmla="*/ 2114587 h 4014572"/>
                <a:gd name="connsiteX718" fmla="*/ 1842234 w 4047061"/>
                <a:gd name="connsiteY718" fmla="*/ 2113093 h 4014572"/>
                <a:gd name="connsiteX719" fmla="*/ 1813985 w 4047061"/>
                <a:gd name="connsiteY719" fmla="*/ 2074142 h 4014572"/>
                <a:gd name="connsiteX720" fmla="*/ 1980367 w 4047061"/>
                <a:gd name="connsiteY720" fmla="*/ 2150427 h 4014572"/>
                <a:gd name="connsiteX721" fmla="*/ 1969541 w 4047061"/>
                <a:gd name="connsiteY721" fmla="*/ 2149058 h 4014572"/>
                <a:gd name="connsiteX722" fmla="*/ 1939674 w 4047061"/>
                <a:gd name="connsiteY722" fmla="*/ 2110107 h 4014572"/>
                <a:gd name="connsiteX723" fmla="*/ 1939674 w 4047061"/>
                <a:gd name="connsiteY723" fmla="*/ 2108613 h 4014572"/>
                <a:gd name="connsiteX724" fmla="*/ 1941043 w 4047061"/>
                <a:gd name="connsiteY724" fmla="*/ 2098782 h 4014572"/>
                <a:gd name="connsiteX725" fmla="*/ 1980118 w 4047061"/>
                <a:gd name="connsiteY725" fmla="*/ 2068667 h 4014572"/>
                <a:gd name="connsiteX726" fmla="*/ 1991070 w 4047061"/>
                <a:gd name="connsiteY726" fmla="*/ 2070284 h 4014572"/>
                <a:gd name="connsiteX727" fmla="*/ 2021185 w 4047061"/>
                <a:gd name="connsiteY727" fmla="*/ 2109360 h 4014572"/>
                <a:gd name="connsiteX728" fmla="*/ 2019816 w 4047061"/>
                <a:gd name="connsiteY728" fmla="*/ 2120560 h 4014572"/>
                <a:gd name="connsiteX729" fmla="*/ 1980616 w 4047061"/>
                <a:gd name="connsiteY729" fmla="*/ 2150427 h 4014572"/>
                <a:gd name="connsiteX730" fmla="*/ 2070589 w 4047061"/>
                <a:gd name="connsiteY730" fmla="*/ 895157 h 4014572"/>
                <a:gd name="connsiteX731" fmla="*/ 2039976 w 4047061"/>
                <a:gd name="connsiteY731" fmla="*/ 855584 h 4014572"/>
                <a:gd name="connsiteX732" fmla="*/ 2041345 w 4047061"/>
                <a:gd name="connsiteY732" fmla="*/ 845379 h 4014572"/>
                <a:gd name="connsiteX733" fmla="*/ 2080794 w 4047061"/>
                <a:gd name="connsiteY733" fmla="*/ 814766 h 4014572"/>
                <a:gd name="connsiteX734" fmla="*/ 2091247 w 4047061"/>
                <a:gd name="connsiteY734" fmla="*/ 816135 h 4014572"/>
                <a:gd name="connsiteX735" fmla="*/ 2121736 w 4047061"/>
                <a:gd name="connsiteY735" fmla="*/ 855459 h 4014572"/>
                <a:gd name="connsiteX736" fmla="*/ 2121736 w 4047061"/>
                <a:gd name="connsiteY736" fmla="*/ 855459 h 4014572"/>
                <a:gd name="connsiteX737" fmla="*/ 2120616 w 4047061"/>
                <a:gd name="connsiteY737" fmla="*/ 865664 h 4014572"/>
                <a:gd name="connsiteX738" fmla="*/ 2081043 w 4047061"/>
                <a:gd name="connsiteY738" fmla="*/ 896153 h 4014572"/>
                <a:gd name="connsiteX739" fmla="*/ 2070589 w 4047061"/>
                <a:gd name="connsiteY739" fmla="*/ 895157 h 4014572"/>
                <a:gd name="connsiteX740" fmla="*/ 2294589 w 4047061"/>
                <a:gd name="connsiteY740" fmla="*/ 915442 h 4014572"/>
                <a:gd name="connsiteX741" fmla="*/ 2295460 w 4047061"/>
                <a:gd name="connsiteY741" fmla="*/ 907104 h 4014572"/>
                <a:gd name="connsiteX742" fmla="*/ 2335531 w 4047061"/>
                <a:gd name="connsiteY742" fmla="*/ 874251 h 4014572"/>
                <a:gd name="connsiteX743" fmla="*/ 2343620 w 4047061"/>
                <a:gd name="connsiteY743" fmla="*/ 875122 h 4014572"/>
                <a:gd name="connsiteX744" fmla="*/ 2343620 w 4047061"/>
                <a:gd name="connsiteY744" fmla="*/ 875122 h 4014572"/>
                <a:gd name="connsiteX745" fmla="*/ 2376100 w 4047061"/>
                <a:gd name="connsiteY745" fmla="*/ 915192 h 4014572"/>
                <a:gd name="connsiteX746" fmla="*/ 2375478 w 4047061"/>
                <a:gd name="connsiteY746" fmla="*/ 923406 h 4014572"/>
                <a:gd name="connsiteX747" fmla="*/ 2335407 w 4047061"/>
                <a:gd name="connsiteY747" fmla="*/ 956135 h 4014572"/>
                <a:gd name="connsiteX748" fmla="*/ 2327193 w 4047061"/>
                <a:gd name="connsiteY748" fmla="*/ 955264 h 4014572"/>
                <a:gd name="connsiteX749" fmla="*/ 2294714 w 4047061"/>
                <a:gd name="connsiteY749" fmla="*/ 915940 h 4014572"/>
                <a:gd name="connsiteX750" fmla="*/ 2423016 w 4047061"/>
                <a:gd name="connsiteY750" fmla="*/ 940330 h 4014572"/>
                <a:gd name="connsiteX751" fmla="*/ 2423638 w 4047061"/>
                <a:gd name="connsiteY751" fmla="*/ 932988 h 4014572"/>
                <a:gd name="connsiteX752" fmla="*/ 2463709 w 4047061"/>
                <a:gd name="connsiteY752" fmla="*/ 899388 h 4014572"/>
                <a:gd name="connsiteX753" fmla="*/ 2471051 w 4047061"/>
                <a:gd name="connsiteY753" fmla="*/ 900011 h 4014572"/>
                <a:gd name="connsiteX754" fmla="*/ 2504776 w 4047061"/>
                <a:gd name="connsiteY754" fmla="*/ 939833 h 4014572"/>
                <a:gd name="connsiteX755" fmla="*/ 2504776 w 4047061"/>
                <a:gd name="connsiteY755" fmla="*/ 947175 h 4014572"/>
                <a:gd name="connsiteX756" fmla="*/ 2464580 w 4047061"/>
                <a:gd name="connsiteY756" fmla="*/ 981024 h 4014572"/>
                <a:gd name="connsiteX757" fmla="*/ 2457362 w 4047061"/>
                <a:gd name="connsiteY757" fmla="*/ 981024 h 4014572"/>
                <a:gd name="connsiteX758" fmla="*/ 2423140 w 4047061"/>
                <a:gd name="connsiteY758" fmla="*/ 940330 h 4014572"/>
                <a:gd name="connsiteX759" fmla="*/ 2247674 w 4047061"/>
                <a:gd name="connsiteY759" fmla="*/ 897024 h 4014572"/>
                <a:gd name="connsiteX760" fmla="*/ 2207727 w 4047061"/>
                <a:gd name="connsiteY760" fmla="*/ 928633 h 4014572"/>
                <a:gd name="connsiteX761" fmla="*/ 2198518 w 4047061"/>
                <a:gd name="connsiteY761" fmla="*/ 927513 h 4014572"/>
                <a:gd name="connsiteX762" fmla="*/ 2166785 w 4047061"/>
                <a:gd name="connsiteY762" fmla="*/ 887566 h 4014572"/>
                <a:gd name="connsiteX763" fmla="*/ 2167780 w 4047061"/>
                <a:gd name="connsiteY763" fmla="*/ 878357 h 4014572"/>
                <a:gd name="connsiteX764" fmla="*/ 2207727 w 4047061"/>
                <a:gd name="connsiteY764" fmla="*/ 846873 h 4014572"/>
                <a:gd name="connsiteX765" fmla="*/ 2216936 w 4047061"/>
                <a:gd name="connsiteY765" fmla="*/ 847868 h 4014572"/>
                <a:gd name="connsiteX766" fmla="*/ 2248669 w 4047061"/>
                <a:gd name="connsiteY766" fmla="*/ 887815 h 4014572"/>
                <a:gd name="connsiteX767" fmla="*/ 2247798 w 4047061"/>
                <a:gd name="connsiteY767" fmla="*/ 897024 h 4014572"/>
                <a:gd name="connsiteX768" fmla="*/ 2003389 w 4047061"/>
                <a:gd name="connsiteY768" fmla="*/ 551940 h 4014572"/>
                <a:gd name="connsiteX769" fmla="*/ 2003389 w 4047061"/>
                <a:gd name="connsiteY769" fmla="*/ 540118 h 4014572"/>
                <a:gd name="connsiteX770" fmla="*/ 2015087 w 4047061"/>
                <a:gd name="connsiteY770" fmla="*/ 540118 h 4014572"/>
                <a:gd name="connsiteX771" fmla="*/ 2023549 w 4047061"/>
                <a:gd name="connsiteY771" fmla="*/ 548580 h 4014572"/>
                <a:gd name="connsiteX772" fmla="*/ 2031514 w 4047061"/>
                <a:gd name="connsiteY772" fmla="*/ 544100 h 4014572"/>
                <a:gd name="connsiteX773" fmla="*/ 2016580 w 4047061"/>
                <a:gd name="connsiteY773" fmla="*/ 530536 h 4014572"/>
                <a:gd name="connsiteX774" fmla="*/ 2015834 w 4047061"/>
                <a:gd name="connsiteY774" fmla="*/ 518962 h 4014572"/>
                <a:gd name="connsiteX775" fmla="*/ 2027656 w 4047061"/>
                <a:gd name="connsiteY775" fmla="*/ 518091 h 4014572"/>
                <a:gd name="connsiteX776" fmla="*/ 2046696 w 4047061"/>
                <a:gd name="connsiteY776" fmla="*/ 535389 h 4014572"/>
                <a:gd name="connsiteX777" fmla="*/ 2054412 w 4047061"/>
                <a:gd name="connsiteY777" fmla="*/ 531158 h 4014572"/>
                <a:gd name="connsiteX778" fmla="*/ 2027780 w 4047061"/>
                <a:gd name="connsiteY778" fmla="*/ 508758 h 4014572"/>
                <a:gd name="connsiteX779" fmla="*/ 2026412 w 4047061"/>
                <a:gd name="connsiteY779" fmla="*/ 507140 h 4014572"/>
                <a:gd name="connsiteX780" fmla="*/ 2027569 w 4047061"/>
                <a:gd name="connsiteY780" fmla="*/ 495753 h 4014572"/>
                <a:gd name="connsiteX781" fmla="*/ 2027656 w 4047061"/>
                <a:gd name="connsiteY781" fmla="*/ 495691 h 4014572"/>
                <a:gd name="connsiteX782" fmla="*/ 2054163 w 4047061"/>
                <a:gd name="connsiteY782" fmla="*/ 473664 h 4014572"/>
                <a:gd name="connsiteX783" fmla="*/ 2046696 w 4047061"/>
                <a:gd name="connsiteY783" fmla="*/ 469184 h 4014572"/>
                <a:gd name="connsiteX784" fmla="*/ 2027407 w 4047061"/>
                <a:gd name="connsiteY784" fmla="*/ 486109 h 4014572"/>
                <a:gd name="connsiteX785" fmla="*/ 2022181 w 4047061"/>
                <a:gd name="connsiteY785" fmla="*/ 488100 h 4014572"/>
                <a:gd name="connsiteX786" fmla="*/ 2015834 w 4047061"/>
                <a:gd name="connsiteY786" fmla="*/ 485362 h 4014572"/>
                <a:gd name="connsiteX787" fmla="*/ 2016580 w 4047061"/>
                <a:gd name="connsiteY787" fmla="*/ 473664 h 4014572"/>
                <a:gd name="connsiteX788" fmla="*/ 2031763 w 4047061"/>
                <a:gd name="connsiteY788" fmla="*/ 460473 h 4014572"/>
                <a:gd name="connsiteX789" fmla="*/ 2023549 w 4047061"/>
                <a:gd name="connsiteY789" fmla="*/ 455869 h 4014572"/>
                <a:gd name="connsiteX790" fmla="*/ 2015211 w 4047061"/>
                <a:gd name="connsiteY790" fmla="*/ 464082 h 4014572"/>
                <a:gd name="connsiteX791" fmla="*/ 2009363 w 4047061"/>
                <a:gd name="connsiteY791" fmla="*/ 466446 h 4014572"/>
                <a:gd name="connsiteX792" fmla="*/ 2003389 w 4047061"/>
                <a:gd name="connsiteY792" fmla="*/ 463833 h 4014572"/>
                <a:gd name="connsiteX793" fmla="*/ 2003389 w 4047061"/>
                <a:gd name="connsiteY793" fmla="*/ 452260 h 4014572"/>
                <a:gd name="connsiteX794" fmla="*/ 2008492 w 4047061"/>
                <a:gd name="connsiteY794" fmla="*/ 447158 h 4014572"/>
                <a:gd name="connsiteX795" fmla="*/ 1999407 w 4047061"/>
                <a:gd name="connsiteY795" fmla="*/ 441807 h 4014572"/>
                <a:gd name="connsiteX796" fmla="*/ 1996458 w 4047061"/>
                <a:gd name="connsiteY796" fmla="*/ 430756 h 4014572"/>
                <a:gd name="connsiteX797" fmla="*/ 1996545 w 4047061"/>
                <a:gd name="connsiteY797" fmla="*/ 430607 h 4014572"/>
                <a:gd name="connsiteX798" fmla="*/ 2007595 w 4047061"/>
                <a:gd name="connsiteY798" fmla="*/ 427658 h 4014572"/>
                <a:gd name="connsiteX799" fmla="*/ 2007745 w 4047061"/>
                <a:gd name="connsiteY799" fmla="*/ 427744 h 4014572"/>
                <a:gd name="connsiteX800" fmla="*/ 2017203 w 4047061"/>
                <a:gd name="connsiteY800" fmla="*/ 432971 h 4014572"/>
                <a:gd name="connsiteX801" fmla="*/ 2019070 w 4047061"/>
                <a:gd name="connsiteY801" fmla="*/ 425878 h 4014572"/>
                <a:gd name="connsiteX802" fmla="*/ 2029100 w 4047061"/>
                <a:gd name="connsiteY802" fmla="*/ 420016 h 4014572"/>
                <a:gd name="connsiteX803" fmla="*/ 2029149 w 4047061"/>
                <a:gd name="connsiteY803" fmla="*/ 420029 h 4014572"/>
                <a:gd name="connsiteX804" fmla="*/ 2035011 w 4047061"/>
                <a:gd name="connsiteY804" fmla="*/ 430059 h 4014572"/>
                <a:gd name="connsiteX805" fmla="*/ 2034998 w 4047061"/>
                <a:gd name="connsiteY805" fmla="*/ 430109 h 4014572"/>
                <a:gd name="connsiteX806" fmla="*/ 2031887 w 4047061"/>
                <a:gd name="connsiteY806" fmla="*/ 441682 h 4014572"/>
                <a:gd name="connsiteX807" fmla="*/ 2039976 w 4047061"/>
                <a:gd name="connsiteY807" fmla="*/ 446411 h 4014572"/>
                <a:gd name="connsiteX808" fmla="*/ 2044083 w 4047061"/>
                <a:gd name="connsiteY808" fmla="*/ 426749 h 4014572"/>
                <a:gd name="connsiteX809" fmla="*/ 2053702 w 4047061"/>
                <a:gd name="connsiteY809" fmla="*/ 420228 h 4014572"/>
                <a:gd name="connsiteX810" fmla="*/ 2053914 w 4047061"/>
                <a:gd name="connsiteY810" fmla="*/ 420278 h 4014572"/>
                <a:gd name="connsiteX811" fmla="*/ 2060335 w 4047061"/>
                <a:gd name="connsiteY811" fmla="*/ 429748 h 4014572"/>
                <a:gd name="connsiteX812" fmla="*/ 2060261 w 4047061"/>
                <a:gd name="connsiteY812" fmla="*/ 430109 h 4014572"/>
                <a:gd name="connsiteX813" fmla="*/ 2055158 w 4047061"/>
                <a:gd name="connsiteY813" fmla="*/ 454998 h 4014572"/>
                <a:gd name="connsiteX814" fmla="*/ 2062625 w 4047061"/>
                <a:gd name="connsiteY814" fmla="*/ 459353 h 4014572"/>
                <a:gd name="connsiteX815" fmla="*/ 2068723 w 4047061"/>
                <a:gd name="connsiteY815" fmla="*/ 425131 h 4014572"/>
                <a:gd name="connsiteX816" fmla="*/ 2072954 w 4047061"/>
                <a:gd name="connsiteY816" fmla="*/ 419158 h 4014572"/>
                <a:gd name="connsiteX817" fmla="*/ 2080047 w 4047061"/>
                <a:gd name="connsiteY817" fmla="*/ 419158 h 4014572"/>
                <a:gd name="connsiteX818" fmla="*/ 2112527 w 4047061"/>
                <a:gd name="connsiteY818" fmla="*/ 431602 h 4014572"/>
                <a:gd name="connsiteX819" fmla="*/ 2112527 w 4047061"/>
                <a:gd name="connsiteY819" fmla="*/ 422891 h 4014572"/>
                <a:gd name="connsiteX820" fmla="*/ 2088385 w 4047061"/>
                <a:gd name="connsiteY820" fmla="*/ 414678 h 4014572"/>
                <a:gd name="connsiteX821" fmla="*/ 2083121 w 4047061"/>
                <a:gd name="connsiteY821" fmla="*/ 404324 h 4014572"/>
                <a:gd name="connsiteX822" fmla="*/ 2083158 w 4047061"/>
                <a:gd name="connsiteY822" fmla="*/ 404224 h 4014572"/>
                <a:gd name="connsiteX823" fmla="*/ 2093612 w 4047061"/>
                <a:gd name="connsiteY823" fmla="*/ 399122 h 4014572"/>
                <a:gd name="connsiteX824" fmla="*/ 2112527 w 4047061"/>
                <a:gd name="connsiteY824" fmla="*/ 405593 h 4014572"/>
                <a:gd name="connsiteX825" fmla="*/ 2112527 w 4047061"/>
                <a:gd name="connsiteY825" fmla="*/ 396136 h 4014572"/>
                <a:gd name="connsiteX826" fmla="*/ 2101327 w 4047061"/>
                <a:gd name="connsiteY826" fmla="*/ 393024 h 4014572"/>
                <a:gd name="connsiteX827" fmla="*/ 2095503 w 4047061"/>
                <a:gd name="connsiteY827" fmla="*/ 383181 h 4014572"/>
                <a:gd name="connsiteX828" fmla="*/ 2095603 w 4047061"/>
                <a:gd name="connsiteY828" fmla="*/ 382820 h 4014572"/>
                <a:gd name="connsiteX829" fmla="*/ 2105683 w 4047061"/>
                <a:gd name="connsiteY829" fmla="*/ 377096 h 4014572"/>
                <a:gd name="connsiteX830" fmla="*/ 2112652 w 4047061"/>
                <a:gd name="connsiteY830" fmla="*/ 379087 h 4014572"/>
                <a:gd name="connsiteX831" fmla="*/ 2112652 w 4047061"/>
                <a:gd name="connsiteY831" fmla="*/ 368509 h 4014572"/>
                <a:gd name="connsiteX832" fmla="*/ 2120740 w 4047061"/>
                <a:gd name="connsiteY832" fmla="*/ 360420 h 4014572"/>
                <a:gd name="connsiteX833" fmla="*/ 2120989 w 4047061"/>
                <a:gd name="connsiteY833" fmla="*/ 360420 h 4014572"/>
                <a:gd name="connsiteX834" fmla="*/ 2129202 w 4047061"/>
                <a:gd name="connsiteY834" fmla="*/ 368633 h 4014572"/>
                <a:gd name="connsiteX835" fmla="*/ 2129202 w 4047061"/>
                <a:gd name="connsiteY835" fmla="*/ 379460 h 4014572"/>
                <a:gd name="connsiteX836" fmla="*/ 2136296 w 4047061"/>
                <a:gd name="connsiteY836" fmla="*/ 377469 h 4014572"/>
                <a:gd name="connsiteX837" fmla="*/ 2146426 w 4047061"/>
                <a:gd name="connsiteY837" fmla="*/ 383156 h 4014572"/>
                <a:gd name="connsiteX838" fmla="*/ 2146500 w 4047061"/>
                <a:gd name="connsiteY838" fmla="*/ 383442 h 4014572"/>
                <a:gd name="connsiteX839" fmla="*/ 2140801 w 4047061"/>
                <a:gd name="connsiteY839" fmla="*/ 393361 h 4014572"/>
                <a:gd name="connsiteX840" fmla="*/ 2140652 w 4047061"/>
                <a:gd name="connsiteY840" fmla="*/ 393398 h 4014572"/>
                <a:gd name="connsiteX841" fmla="*/ 2129078 w 4047061"/>
                <a:gd name="connsiteY841" fmla="*/ 396633 h 4014572"/>
                <a:gd name="connsiteX842" fmla="*/ 2129078 w 4047061"/>
                <a:gd name="connsiteY842" fmla="*/ 405967 h 4014572"/>
                <a:gd name="connsiteX843" fmla="*/ 2148242 w 4047061"/>
                <a:gd name="connsiteY843" fmla="*/ 399496 h 4014572"/>
                <a:gd name="connsiteX844" fmla="*/ 2158696 w 4047061"/>
                <a:gd name="connsiteY844" fmla="*/ 404847 h 4014572"/>
                <a:gd name="connsiteX845" fmla="*/ 2153469 w 4047061"/>
                <a:gd name="connsiteY845" fmla="*/ 415300 h 4014572"/>
                <a:gd name="connsiteX846" fmla="*/ 2128580 w 4047061"/>
                <a:gd name="connsiteY846" fmla="*/ 423389 h 4014572"/>
                <a:gd name="connsiteX847" fmla="*/ 2128580 w 4047061"/>
                <a:gd name="connsiteY847" fmla="*/ 431976 h 4014572"/>
                <a:gd name="connsiteX848" fmla="*/ 2161433 w 4047061"/>
                <a:gd name="connsiteY848" fmla="*/ 419531 h 4014572"/>
                <a:gd name="connsiteX849" fmla="*/ 2163425 w 4047061"/>
                <a:gd name="connsiteY849" fmla="*/ 419531 h 4014572"/>
                <a:gd name="connsiteX850" fmla="*/ 2172634 w 4047061"/>
                <a:gd name="connsiteY850" fmla="*/ 426375 h 4014572"/>
                <a:gd name="connsiteX851" fmla="*/ 2178358 w 4047061"/>
                <a:gd name="connsiteY851" fmla="*/ 460473 h 4014572"/>
                <a:gd name="connsiteX852" fmla="*/ 2185949 w 4047061"/>
                <a:gd name="connsiteY852" fmla="*/ 456118 h 4014572"/>
                <a:gd name="connsiteX853" fmla="*/ 2181096 w 4047061"/>
                <a:gd name="connsiteY853" fmla="*/ 431229 h 4014572"/>
                <a:gd name="connsiteX854" fmla="*/ 2187567 w 4047061"/>
                <a:gd name="connsiteY854" fmla="*/ 421398 h 4014572"/>
                <a:gd name="connsiteX855" fmla="*/ 2197149 w 4047061"/>
                <a:gd name="connsiteY855" fmla="*/ 427869 h 4014572"/>
                <a:gd name="connsiteX856" fmla="*/ 2201131 w 4047061"/>
                <a:gd name="connsiteY856" fmla="*/ 447531 h 4014572"/>
                <a:gd name="connsiteX857" fmla="*/ 2209220 w 4047061"/>
                <a:gd name="connsiteY857" fmla="*/ 442927 h 4014572"/>
                <a:gd name="connsiteX858" fmla="*/ 2206234 w 4047061"/>
                <a:gd name="connsiteY858" fmla="*/ 431602 h 4014572"/>
                <a:gd name="connsiteX859" fmla="*/ 2212207 w 4047061"/>
                <a:gd name="connsiteY859" fmla="*/ 421398 h 4014572"/>
                <a:gd name="connsiteX860" fmla="*/ 2222411 w 4047061"/>
                <a:gd name="connsiteY860" fmla="*/ 427496 h 4014572"/>
                <a:gd name="connsiteX861" fmla="*/ 2224154 w 4047061"/>
                <a:gd name="connsiteY861" fmla="*/ 434465 h 4014572"/>
                <a:gd name="connsiteX862" fmla="*/ 2233238 w 4047061"/>
                <a:gd name="connsiteY862" fmla="*/ 429362 h 4014572"/>
                <a:gd name="connsiteX863" fmla="*/ 2244351 w 4047061"/>
                <a:gd name="connsiteY863" fmla="*/ 432075 h 4014572"/>
                <a:gd name="connsiteX864" fmla="*/ 2244438 w 4047061"/>
                <a:gd name="connsiteY864" fmla="*/ 432224 h 4014572"/>
                <a:gd name="connsiteX865" fmla="*/ 2241501 w 4047061"/>
                <a:gd name="connsiteY865" fmla="*/ 443648 h 4014572"/>
                <a:gd name="connsiteX866" fmla="*/ 2241451 w 4047061"/>
                <a:gd name="connsiteY866" fmla="*/ 443673 h 4014572"/>
                <a:gd name="connsiteX867" fmla="*/ 2231994 w 4047061"/>
                <a:gd name="connsiteY867" fmla="*/ 449024 h 4014572"/>
                <a:gd name="connsiteX868" fmla="*/ 2237345 w 4047061"/>
                <a:gd name="connsiteY868" fmla="*/ 454251 h 4014572"/>
                <a:gd name="connsiteX869" fmla="*/ 2237345 w 4047061"/>
                <a:gd name="connsiteY869" fmla="*/ 465824 h 4014572"/>
                <a:gd name="connsiteX870" fmla="*/ 2231371 w 4047061"/>
                <a:gd name="connsiteY870" fmla="*/ 468189 h 4014572"/>
                <a:gd name="connsiteX871" fmla="*/ 2225771 w 4047061"/>
                <a:gd name="connsiteY871" fmla="*/ 465824 h 4014572"/>
                <a:gd name="connsiteX872" fmla="*/ 2217309 w 4047061"/>
                <a:gd name="connsiteY872" fmla="*/ 457362 h 4014572"/>
                <a:gd name="connsiteX873" fmla="*/ 2208971 w 4047061"/>
                <a:gd name="connsiteY873" fmla="*/ 462091 h 4014572"/>
                <a:gd name="connsiteX874" fmla="*/ 2224154 w 4047061"/>
                <a:gd name="connsiteY874" fmla="*/ 475531 h 4014572"/>
                <a:gd name="connsiteX875" fmla="*/ 2224776 w 4047061"/>
                <a:gd name="connsiteY875" fmla="*/ 487104 h 4014572"/>
                <a:gd name="connsiteX876" fmla="*/ 2218678 w 4047061"/>
                <a:gd name="connsiteY876" fmla="*/ 489842 h 4014572"/>
                <a:gd name="connsiteX877" fmla="*/ 2213078 w 4047061"/>
                <a:gd name="connsiteY877" fmla="*/ 487851 h 4014572"/>
                <a:gd name="connsiteX878" fmla="*/ 2193914 w 4047061"/>
                <a:gd name="connsiteY878" fmla="*/ 470802 h 4014572"/>
                <a:gd name="connsiteX879" fmla="*/ 2186447 w 4047061"/>
                <a:gd name="connsiteY879" fmla="*/ 474909 h 4014572"/>
                <a:gd name="connsiteX880" fmla="*/ 2212954 w 4047061"/>
                <a:gd name="connsiteY880" fmla="*/ 497558 h 4014572"/>
                <a:gd name="connsiteX881" fmla="*/ 2215940 w 4047061"/>
                <a:gd name="connsiteY881" fmla="*/ 504029 h 4014572"/>
                <a:gd name="connsiteX882" fmla="*/ 2212954 w 4047061"/>
                <a:gd name="connsiteY882" fmla="*/ 510500 h 4014572"/>
                <a:gd name="connsiteX883" fmla="*/ 2186198 w 4047061"/>
                <a:gd name="connsiteY883" fmla="*/ 532526 h 4014572"/>
                <a:gd name="connsiteX884" fmla="*/ 2193665 w 4047061"/>
                <a:gd name="connsiteY884" fmla="*/ 536882 h 4014572"/>
                <a:gd name="connsiteX885" fmla="*/ 2212954 w 4047061"/>
                <a:gd name="connsiteY885" fmla="*/ 520082 h 4014572"/>
                <a:gd name="connsiteX886" fmla="*/ 2224203 w 4047061"/>
                <a:gd name="connsiteY886" fmla="*/ 520580 h 4014572"/>
                <a:gd name="connsiteX887" fmla="*/ 2224527 w 4047061"/>
                <a:gd name="connsiteY887" fmla="*/ 520953 h 4014572"/>
                <a:gd name="connsiteX888" fmla="*/ 2223955 w 4047061"/>
                <a:gd name="connsiteY888" fmla="*/ 532377 h 4014572"/>
                <a:gd name="connsiteX889" fmla="*/ 2223780 w 4047061"/>
                <a:gd name="connsiteY889" fmla="*/ 532526 h 4014572"/>
                <a:gd name="connsiteX890" fmla="*/ 2208847 w 4047061"/>
                <a:gd name="connsiteY890" fmla="*/ 545718 h 4014572"/>
                <a:gd name="connsiteX891" fmla="*/ 2216811 w 4047061"/>
                <a:gd name="connsiteY891" fmla="*/ 550446 h 4014572"/>
                <a:gd name="connsiteX892" fmla="*/ 2225273 w 4047061"/>
                <a:gd name="connsiteY892" fmla="*/ 542109 h 4014572"/>
                <a:gd name="connsiteX893" fmla="*/ 2236884 w 4047061"/>
                <a:gd name="connsiteY893" fmla="*/ 542021 h 4014572"/>
                <a:gd name="connsiteX894" fmla="*/ 2236971 w 4047061"/>
                <a:gd name="connsiteY894" fmla="*/ 542109 h 4014572"/>
                <a:gd name="connsiteX895" fmla="*/ 2237108 w 4047061"/>
                <a:gd name="connsiteY895" fmla="*/ 553545 h 4014572"/>
                <a:gd name="connsiteX896" fmla="*/ 2236971 w 4047061"/>
                <a:gd name="connsiteY896" fmla="*/ 553682 h 4014572"/>
                <a:gd name="connsiteX897" fmla="*/ 2231869 w 4047061"/>
                <a:gd name="connsiteY897" fmla="*/ 558784 h 4014572"/>
                <a:gd name="connsiteX898" fmla="*/ 2240954 w 4047061"/>
                <a:gd name="connsiteY898" fmla="*/ 564135 h 4014572"/>
                <a:gd name="connsiteX899" fmla="*/ 2243903 w 4047061"/>
                <a:gd name="connsiteY899" fmla="*/ 575186 h 4014572"/>
                <a:gd name="connsiteX900" fmla="*/ 2243816 w 4047061"/>
                <a:gd name="connsiteY900" fmla="*/ 575335 h 4014572"/>
                <a:gd name="connsiteX901" fmla="*/ 2236723 w 4047061"/>
                <a:gd name="connsiteY901" fmla="*/ 579442 h 4014572"/>
                <a:gd name="connsiteX902" fmla="*/ 2232616 w 4047061"/>
                <a:gd name="connsiteY902" fmla="*/ 578322 h 4014572"/>
                <a:gd name="connsiteX903" fmla="*/ 2223407 w 4047061"/>
                <a:gd name="connsiteY903" fmla="*/ 572971 h 4014572"/>
                <a:gd name="connsiteX904" fmla="*/ 2221416 w 4047061"/>
                <a:gd name="connsiteY904" fmla="*/ 580064 h 4014572"/>
                <a:gd name="connsiteX905" fmla="*/ 2213327 w 4047061"/>
                <a:gd name="connsiteY905" fmla="*/ 586162 h 4014572"/>
                <a:gd name="connsiteX906" fmla="*/ 2211211 w 4047061"/>
                <a:gd name="connsiteY906" fmla="*/ 586162 h 4014572"/>
                <a:gd name="connsiteX907" fmla="*/ 2205474 w 4047061"/>
                <a:gd name="connsiteY907" fmla="*/ 576269 h 4014572"/>
                <a:gd name="connsiteX908" fmla="*/ 2205487 w 4047061"/>
                <a:gd name="connsiteY908" fmla="*/ 576206 h 4014572"/>
                <a:gd name="connsiteX909" fmla="*/ 2208474 w 4047061"/>
                <a:gd name="connsiteY909" fmla="*/ 564633 h 4014572"/>
                <a:gd name="connsiteX910" fmla="*/ 2200509 w 4047061"/>
                <a:gd name="connsiteY910" fmla="*/ 559158 h 4014572"/>
                <a:gd name="connsiteX911" fmla="*/ 2196403 w 4047061"/>
                <a:gd name="connsiteY911" fmla="*/ 578820 h 4014572"/>
                <a:gd name="connsiteX912" fmla="*/ 2188313 w 4047061"/>
                <a:gd name="connsiteY912" fmla="*/ 585415 h 4014572"/>
                <a:gd name="connsiteX913" fmla="*/ 2186820 w 4047061"/>
                <a:gd name="connsiteY913" fmla="*/ 585415 h 4014572"/>
                <a:gd name="connsiteX914" fmla="*/ 2180225 w 4047061"/>
                <a:gd name="connsiteY914" fmla="*/ 575584 h 4014572"/>
                <a:gd name="connsiteX915" fmla="*/ 2185576 w 4047061"/>
                <a:gd name="connsiteY915" fmla="*/ 550695 h 4014572"/>
                <a:gd name="connsiteX916" fmla="*/ 2178109 w 4047061"/>
                <a:gd name="connsiteY916" fmla="*/ 546340 h 4014572"/>
                <a:gd name="connsiteX917" fmla="*/ 2171763 w 4047061"/>
                <a:gd name="connsiteY917" fmla="*/ 580562 h 4014572"/>
                <a:gd name="connsiteX918" fmla="*/ 2171763 w 4047061"/>
                <a:gd name="connsiteY918" fmla="*/ 582429 h 4014572"/>
                <a:gd name="connsiteX919" fmla="*/ 2164047 w 4047061"/>
                <a:gd name="connsiteY919" fmla="*/ 587655 h 4014572"/>
                <a:gd name="connsiteX920" fmla="*/ 2161309 w 4047061"/>
                <a:gd name="connsiteY920" fmla="*/ 587655 h 4014572"/>
                <a:gd name="connsiteX921" fmla="*/ 2128829 w 4047061"/>
                <a:gd name="connsiteY921" fmla="*/ 575211 h 4014572"/>
                <a:gd name="connsiteX922" fmla="*/ 2128829 w 4047061"/>
                <a:gd name="connsiteY922" fmla="*/ 583922 h 4014572"/>
                <a:gd name="connsiteX923" fmla="*/ 2153096 w 4047061"/>
                <a:gd name="connsiteY923" fmla="*/ 592135 h 4014572"/>
                <a:gd name="connsiteX924" fmla="*/ 2158198 w 4047061"/>
                <a:gd name="connsiteY924" fmla="*/ 602589 h 4014572"/>
                <a:gd name="connsiteX925" fmla="*/ 2150358 w 4047061"/>
                <a:gd name="connsiteY925" fmla="*/ 608313 h 4014572"/>
                <a:gd name="connsiteX926" fmla="*/ 2147745 w 4047061"/>
                <a:gd name="connsiteY926" fmla="*/ 608313 h 4014572"/>
                <a:gd name="connsiteX927" fmla="*/ 2128705 w 4047061"/>
                <a:gd name="connsiteY927" fmla="*/ 601842 h 4014572"/>
                <a:gd name="connsiteX928" fmla="*/ 2128705 w 4047061"/>
                <a:gd name="connsiteY928" fmla="*/ 611175 h 4014572"/>
                <a:gd name="connsiteX929" fmla="*/ 2140029 w 4047061"/>
                <a:gd name="connsiteY929" fmla="*/ 614411 h 4014572"/>
                <a:gd name="connsiteX930" fmla="*/ 2145766 w 4047061"/>
                <a:gd name="connsiteY930" fmla="*/ 624304 h 4014572"/>
                <a:gd name="connsiteX931" fmla="*/ 2145754 w 4047061"/>
                <a:gd name="connsiteY931" fmla="*/ 624366 h 4014572"/>
                <a:gd name="connsiteX932" fmla="*/ 2137665 w 4047061"/>
                <a:gd name="connsiteY932" fmla="*/ 630464 h 4014572"/>
                <a:gd name="connsiteX933" fmla="*/ 2135549 w 4047061"/>
                <a:gd name="connsiteY933" fmla="*/ 630464 h 4014572"/>
                <a:gd name="connsiteX934" fmla="*/ 2128705 w 4047061"/>
                <a:gd name="connsiteY934" fmla="*/ 628473 h 4014572"/>
                <a:gd name="connsiteX935" fmla="*/ 2128705 w 4047061"/>
                <a:gd name="connsiteY935" fmla="*/ 639175 h 4014572"/>
                <a:gd name="connsiteX936" fmla="*/ 2120492 w 4047061"/>
                <a:gd name="connsiteY936" fmla="*/ 647389 h 4014572"/>
                <a:gd name="connsiteX937" fmla="*/ 2112403 w 4047061"/>
                <a:gd name="connsiteY937" fmla="*/ 639549 h 4014572"/>
                <a:gd name="connsiteX938" fmla="*/ 2112403 w 4047061"/>
                <a:gd name="connsiteY938" fmla="*/ 639175 h 4014572"/>
                <a:gd name="connsiteX939" fmla="*/ 2112403 w 4047061"/>
                <a:gd name="connsiteY939" fmla="*/ 628349 h 4014572"/>
                <a:gd name="connsiteX940" fmla="*/ 2105185 w 4047061"/>
                <a:gd name="connsiteY940" fmla="*/ 630215 h 4014572"/>
                <a:gd name="connsiteX941" fmla="*/ 2102945 w 4047061"/>
                <a:gd name="connsiteY941" fmla="*/ 630215 h 4014572"/>
                <a:gd name="connsiteX942" fmla="*/ 2095105 w 4047061"/>
                <a:gd name="connsiteY942" fmla="*/ 624118 h 4014572"/>
                <a:gd name="connsiteX943" fmla="*/ 2100531 w 4047061"/>
                <a:gd name="connsiteY943" fmla="*/ 614249 h 4014572"/>
                <a:gd name="connsiteX944" fmla="*/ 2100829 w 4047061"/>
                <a:gd name="connsiteY944" fmla="*/ 614162 h 4014572"/>
                <a:gd name="connsiteX945" fmla="*/ 2112403 w 4047061"/>
                <a:gd name="connsiteY945" fmla="*/ 610926 h 4014572"/>
                <a:gd name="connsiteX946" fmla="*/ 2112403 w 4047061"/>
                <a:gd name="connsiteY946" fmla="*/ 601469 h 4014572"/>
                <a:gd name="connsiteX947" fmla="*/ 2093363 w 4047061"/>
                <a:gd name="connsiteY947" fmla="*/ 607815 h 4014572"/>
                <a:gd name="connsiteX948" fmla="*/ 2090625 w 4047061"/>
                <a:gd name="connsiteY948" fmla="*/ 607815 h 4014572"/>
                <a:gd name="connsiteX949" fmla="*/ 2082909 w 4047061"/>
                <a:gd name="connsiteY949" fmla="*/ 602091 h 4014572"/>
                <a:gd name="connsiteX950" fmla="*/ 2088011 w 4047061"/>
                <a:gd name="connsiteY950" fmla="*/ 591762 h 4014572"/>
                <a:gd name="connsiteX951" fmla="*/ 2112900 w 4047061"/>
                <a:gd name="connsiteY951" fmla="*/ 583798 h 4014572"/>
                <a:gd name="connsiteX952" fmla="*/ 2112900 w 4047061"/>
                <a:gd name="connsiteY952" fmla="*/ 574962 h 4014572"/>
                <a:gd name="connsiteX953" fmla="*/ 2080171 w 4047061"/>
                <a:gd name="connsiteY953" fmla="*/ 586784 h 4014572"/>
                <a:gd name="connsiteX954" fmla="*/ 2077309 w 4047061"/>
                <a:gd name="connsiteY954" fmla="*/ 587406 h 4014572"/>
                <a:gd name="connsiteX955" fmla="*/ 2072954 w 4047061"/>
                <a:gd name="connsiteY955" fmla="*/ 586038 h 4014572"/>
                <a:gd name="connsiteX956" fmla="*/ 2068847 w 4047061"/>
                <a:gd name="connsiteY956" fmla="*/ 580313 h 4014572"/>
                <a:gd name="connsiteX957" fmla="*/ 2063123 w 4047061"/>
                <a:gd name="connsiteY957" fmla="*/ 546091 h 4014572"/>
                <a:gd name="connsiteX958" fmla="*/ 2055656 w 4047061"/>
                <a:gd name="connsiteY958" fmla="*/ 550446 h 4014572"/>
                <a:gd name="connsiteX959" fmla="*/ 2060509 w 4047061"/>
                <a:gd name="connsiteY959" fmla="*/ 575335 h 4014572"/>
                <a:gd name="connsiteX960" fmla="*/ 2054212 w 4047061"/>
                <a:gd name="connsiteY960" fmla="*/ 584880 h 4014572"/>
                <a:gd name="connsiteX961" fmla="*/ 2054038 w 4047061"/>
                <a:gd name="connsiteY961" fmla="*/ 584918 h 4014572"/>
                <a:gd name="connsiteX962" fmla="*/ 2052296 w 4047061"/>
                <a:gd name="connsiteY962" fmla="*/ 584918 h 4014572"/>
                <a:gd name="connsiteX963" fmla="*/ 2044456 w 4047061"/>
                <a:gd name="connsiteY963" fmla="*/ 578198 h 4014572"/>
                <a:gd name="connsiteX964" fmla="*/ 2040474 w 4047061"/>
                <a:gd name="connsiteY964" fmla="*/ 558536 h 4014572"/>
                <a:gd name="connsiteX965" fmla="*/ 2032261 w 4047061"/>
                <a:gd name="connsiteY965" fmla="*/ 563264 h 4014572"/>
                <a:gd name="connsiteX966" fmla="*/ 2035123 w 4047061"/>
                <a:gd name="connsiteY966" fmla="*/ 574713 h 4014572"/>
                <a:gd name="connsiteX967" fmla="*/ 2029423 w 4047061"/>
                <a:gd name="connsiteY967" fmla="*/ 584631 h 4014572"/>
                <a:gd name="connsiteX968" fmla="*/ 2029274 w 4047061"/>
                <a:gd name="connsiteY968" fmla="*/ 584669 h 4014572"/>
                <a:gd name="connsiteX969" fmla="*/ 2027158 w 4047061"/>
                <a:gd name="connsiteY969" fmla="*/ 584669 h 4014572"/>
                <a:gd name="connsiteX970" fmla="*/ 2019318 w 4047061"/>
                <a:gd name="connsiteY970" fmla="*/ 578571 h 4014572"/>
                <a:gd name="connsiteX971" fmla="*/ 2017452 w 4047061"/>
                <a:gd name="connsiteY971" fmla="*/ 571477 h 4014572"/>
                <a:gd name="connsiteX972" fmla="*/ 2008243 w 4047061"/>
                <a:gd name="connsiteY972" fmla="*/ 576580 h 4014572"/>
                <a:gd name="connsiteX973" fmla="*/ 2004136 w 4047061"/>
                <a:gd name="connsiteY973" fmla="*/ 577824 h 4014572"/>
                <a:gd name="connsiteX974" fmla="*/ 1997043 w 4047061"/>
                <a:gd name="connsiteY974" fmla="*/ 573718 h 4014572"/>
                <a:gd name="connsiteX975" fmla="*/ 2000154 w 4047061"/>
                <a:gd name="connsiteY975" fmla="*/ 562393 h 4014572"/>
                <a:gd name="connsiteX976" fmla="*/ 2009487 w 4047061"/>
                <a:gd name="connsiteY976" fmla="*/ 556918 h 4014572"/>
                <a:gd name="connsiteX977" fmla="*/ 1915407 w 4047061"/>
                <a:gd name="connsiteY977" fmla="*/ 810162 h 4014572"/>
                <a:gd name="connsiteX978" fmla="*/ 1954732 w 4047061"/>
                <a:gd name="connsiteY978" fmla="*/ 780668 h 4014572"/>
                <a:gd name="connsiteX979" fmla="*/ 1966056 w 4047061"/>
                <a:gd name="connsiteY979" fmla="*/ 782162 h 4014572"/>
                <a:gd name="connsiteX980" fmla="*/ 1995425 w 4047061"/>
                <a:gd name="connsiteY980" fmla="*/ 821362 h 4014572"/>
                <a:gd name="connsiteX981" fmla="*/ 1995425 w 4047061"/>
                <a:gd name="connsiteY981" fmla="*/ 821362 h 4014572"/>
                <a:gd name="connsiteX982" fmla="*/ 1993807 w 4047061"/>
                <a:gd name="connsiteY982" fmla="*/ 832313 h 4014572"/>
                <a:gd name="connsiteX983" fmla="*/ 1954732 w 4047061"/>
                <a:gd name="connsiteY983" fmla="*/ 861806 h 4014572"/>
                <a:gd name="connsiteX984" fmla="*/ 1943034 w 4047061"/>
                <a:gd name="connsiteY984" fmla="*/ 860437 h 4014572"/>
                <a:gd name="connsiteX985" fmla="*/ 1913789 w 4047061"/>
                <a:gd name="connsiteY985" fmla="*/ 820988 h 4014572"/>
                <a:gd name="connsiteX986" fmla="*/ 1915532 w 4047061"/>
                <a:gd name="connsiteY986" fmla="*/ 810162 h 4014572"/>
                <a:gd name="connsiteX987" fmla="*/ 1977007 w 4047061"/>
                <a:gd name="connsiteY987" fmla="*/ 1174783 h 4014572"/>
                <a:gd name="connsiteX988" fmla="*/ 1987087 w 4047061"/>
                <a:gd name="connsiteY988" fmla="*/ 1177521 h 4014572"/>
                <a:gd name="connsiteX989" fmla="*/ 2018696 w 4047061"/>
                <a:gd name="connsiteY989" fmla="*/ 1192703 h 4014572"/>
                <a:gd name="connsiteX990" fmla="*/ 2051176 w 4047061"/>
                <a:gd name="connsiteY990" fmla="*/ 1223939 h 4014572"/>
                <a:gd name="connsiteX991" fmla="*/ 2065612 w 4047061"/>
                <a:gd name="connsiteY991" fmla="*/ 1249823 h 4014572"/>
                <a:gd name="connsiteX992" fmla="*/ 2075194 w 4047061"/>
                <a:gd name="connsiteY992" fmla="*/ 1295619 h 4014572"/>
                <a:gd name="connsiteX993" fmla="*/ 2072083 w 4047061"/>
                <a:gd name="connsiteY993" fmla="*/ 1325983 h 4014572"/>
                <a:gd name="connsiteX994" fmla="*/ 2070340 w 4047061"/>
                <a:gd name="connsiteY994" fmla="*/ 1333699 h 4014572"/>
                <a:gd name="connsiteX995" fmla="*/ 2056527 w 4047061"/>
                <a:gd name="connsiteY995" fmla="*/ 1394179 h 4014572"/>
                <a:gd name="connsiteX996" fmla="*/ 2053665 w 4047061"/>
                <a:gd name="connsiteY996" fmla="*/ 1406623 h 4014572"/>
                <a:gd name="connsiteX997" fmla="*/ 1989825 w 4047061"/>
                <a:gd name="connsiteY997" fmla="*/ 1392188 h 4014572"/>
                <a:gd name="connsiteX998" fmla="*/ 1991940 w 4047061"/>
                <a:gd name="connsiteY998" fmla="*/ 1382730 h 4014572"/>
                <a:gd name="connsiteX999" fmla="*/ 2008243 w 4047061"/>
                <a:gd name="connsiteY999" fmla="*/ 1311174 h 4014572"/>
                <a:gd name="connsiteX1000" fmla="*/ 2008243 w 4047061"/>
                <a:gd name="connsiteY1000" fmla="*/ 1285539 h 4014572"/>
                <a:gd name="connsiteX1001" fmla="*/ 1995798 w 4047061"/>
                <a:gd name="connsiteY1001" fmla="*/ 1258659 h 4014572"/>
                <a:gd name="connsiteX1002" fmla="*/ 1962696 w 4047061"/>
                <a:gd name="connsiteY1002" fmla="*/ 1238374 h 4014572"/>
                <a:gd name="connsiteX1003" fmla="*/ 1948261 w 4047061"/>
                <a:gd name="connsiteY1003" fmla="*/ 1236881 h 4014572"/>
                <a:gd name="connsiteX1004" fmla="*/ 1894749 w 4047061"/>
                <a:gd name="connsiteY1004" fmla="*/ 1270481 h 4014572"/>
                <a:gd name="connsiteX1005" fmla="*/ 1889896 w 4047061"/>
                <a:gd name="connsiteY1005" fmla="*/ 1284170 h 4014572"/>
                <a:gd name="connsiteX1006" fmla="*/ 1869612 w 4047061"/>
                <a:gd name="connsiteY1006" fmla="*/ 1373023 h 4014572"/>
                <a:gd name="connsiteX1007" fmla="*/ 1855923 w 4047061"/>
                <a:gd name="connsiteY1007" fmla="*/ 1433503 h 4014572"/>
                <a:gd name="connsiteX1008" fmla="*/ 1823567 w 4047061"/>
                <a:gd name="connsiteY1008" fmla="*/ 1575618 h 4014572"/>
                <a:gd name="connsiteX1009" fmla="*/ 1809754 w 4047061"/>
                <a:gd name="connsiteY1009" fmla="*/ 1636098 h 4014572"/>
                <a:gd name="connsiteX1010" fmla="*/ 1795941 w 4047061"/>
                <a:gd name="connsiteY1010" fmla="*/ 1696703 h 4014572"/>
                <a:gd name="connsiteX1011" fmla="*/ 1786732 w 4047061"/>
                <a:gd name="connsiteY1011" fmla="*/ 1737272 h 4014572"/>
                <a:gd name="connsiteX1012" fmla="*/ 1775905 w 4047061"/>
                <a:gd name="connsiteY1012" fmla="*/ 1784809 h 4014572"/>
                <a:gd name="connsiteX1013" fmla="*/ 1728367 w 4047061"/>
                <a:gd name="connsiteY1013" fmla="*/ 1773983 h 4014572"/>
                <a:gd name="connsiteX1014" fmla="*/ 1712065 w 4047061"/>
                <a:gd name="connsiteY1014" fmla="*/ 1770249 h 4014572"/>
                <a:gd name="connsiteX1015" fmla="*/ 1722145 w 4047061"/>
                <a:gd name="connsiteY1015" fmla="*/ 1726196 h 4014572"/>
                <a:gd name="connsiteX1016" fmla="*/ 1754501 w 4047061"/>
                <a:gd name="connsiteY1016" fmla="*/ 1584080 h 4014572"/>
                <a:gd name="connsiteX1017" fmla="*/ 1768190 w 4047061"/>
                <a:gd name="connsiteY1017" fmla="*/ 1523601 h 4014572"/>
                <a:gd name="connsiteX1018" fmla="*/ 1782003 w 4047061"/>
                <a:gd name="connsiteY1018" fmla="*/ 1463245 h 4014572"/>
                <a:gd name="connsiteX1019" fmla="*/ 1791212 w 4047061"/>
                <a:gd name="connsiteY1019" fmla="*/ 1422428 h 4014572"/>
                <a:gd name="connsiteX1020" fmla="*/ 1800545 w 4047061"/>
                <a:gd name="connsiteY1020" fmla="*/ 1381610 h 4014572"/>
                <a:gd name="connsiteX1021" fmla="*/ 1809256 w 4047061"/>
                <a:gd name="connsiteY1021" fmla="*/ 1343530 h 4014572"/>
                <a:gd name="connsiteX1022" fmla="*/ 1823567 w 4047061"/>
                <a:gd name="connsiteY1022" fmla="*/ 1280312 h 4014572"/>
                <a:gd name="connsiteX1023" fmla="*/ 1823567 w 4047061"/>
                <a:gd name="connsiteY1023" fmla="*/ 1280312 h 4014572"/>
                <a:gd name="connsiteX1024" fmla="*/ 1826056 w 4047061"/>
                <a:gd name="connsiteY1024" fmla="*/ 1269610 h 4014572"/>
                <a:gd name="connsiteX1025" fmla="*/ 1869985 w 4047061"/>
                <a:gd name="connsiteY1025" fmla="*/ 1199299 h 4014572"/>
                <a:gd name="connsiteX1026" fmla="*/ 1894874 w 4047061"/>
                <a:gd name="connsiteY1026" fmla="*/ 1183743 h 4014572"/>
                <a:gd name="connsiteX1027" fmla="*/ 1977131 w 4047061"/>
                <a:gd name="connsiteY1027" fmla="*/ 1174783 h 4014572"/>
                <a:gd name="connsiteX1028" fmla="*/ 1791087 w 4047061"/>
                <a:gd name="connsiteY1028" fmla="*/ 769842 h 4014572"/>
                <a:gd name="connsiteX1029" fmla="*/ 1829416 w 4047061"/>
                <a:gd name="connsiteY1029" fmla="*/ 741842 h 4014572"/>
                <a:gd name="connsiteX1030" fmla="*/ 1842607 w 4047061"/>
                <a:gd name="connsiteY1030" fmla="*/ 744082 h 4014572"/>
                <a:gd name="connsiteX1031" fmla="*/ 1870483 w 4047061"/>
                <a:gd name="connsiteY1031" fmla="*/ 782535 h 4014572"/>
                <a:gd name="connsiteX1032" fmla="*/ 1870483 w 4047061"/>
                <a:gd name="connsiteY1032" fmla="*/ 783779 h 4014572"/>
                <a:gd name="connsiteX1033" fmla="*/ 1868616 w 4047061"/>
                <a:gd name="connsiteY1033" fmla="*/ 795602 h 4014572"/>
                <a:gd name="connsiteX1034" fmla="*/ 1829789 w 4047061"/>
                <a:gd name="connsiteY1034" fmla="*/ 823477 h 4014572"/>
                <a:gd name="connsiteX1035" fmla="*/ 1817345 w 4047061"/>
                <a:gd name="connsiteY1035" fmla="*/ 821486 h 4014572"/>
                <a:gd name="connsiteX1036" fmla="*/ 1789470 w 4047061"/>
                <a:gd name="connsiteY1036" fmla="*/ 783033 h 4014572"/>
                <a:gd name="connsiteX1037" fmla="*/ 1791212 w 4047061"/>
                <a:gd name="connsiteY1037" fmla="*/ 769842 h 4014572"/>
                <a:gd name="connsiteX1038" fmla="*/ 1668634 w 4047061"/>
                <a:gd name="connsiteY1038" fmla="*/ 724046 h 4014572"/>
                <a:gd name="connsiteX1039" fmla="*/ 1706714 w 4047061"/>
                <a:gd name="connsiteY1039" fmla="*/ 697664 h 4014572"/>
                <a:gd name="connsiteX1040" fmla="*/ 1721274 w 4047061"/>
                <a:gd name="connsiteY1040" fmla="*/ 700402 h 4014572"/>
                <a:gd name="connsiteX1041" fmla="*/ 1747407 w 4047061"/>
                <a:gd name="connsiteY1041" fmla="*/ 737735 h 4014572"/>
                <a:gd name="connsiteX1042" fmla="*/ 1744919 w 4047061"/>
                <a:gd name="connsiteY1042" fmla="*/ 752668 h 4014572"/>
                <a:gd name="connsiteX1043" fmla="*/ 1706590 w 4047061"/>
                <a:gd name="connsiteY1043" fmla="*/ 779051 h 4014572"/>
                <a:gd name="connsiteX1044" fmla="*/ 1692154 w 4047061"/>
                <a:gd name="connsiteY1044" fmla="*/ 776313 h 4014572"/>
                <a:gd name="connsiteX1045" fmla="*/ 1665897 w 4047061"/>
                <a:gd name="connsiteY1045" fmla="*/ 738357 h 4014572"/>
                <a:gd name="connsiteX1046" fmla="*/ 1668759 w 4047061"/>
                <a:gd name="connsiteY1046" fmla="*/ 724046 h 4014572"/>
                <a:gd name="connsiteX1047" fmla="*/ 1544937 w 4047061"/>
                <a:gd name="connsiteY1047" fmla="*/ 688206 h 4014572"/>
                <a:gd name="connsiteX1048" fmla="*/ 1548421 w 4047061"/>
                <a:gd name="connsiteY1048" fmla="*/ 672526 h 4014572"/>
                <a:gd name="connsiteX1049" fmla="*/ 1585754 w 4047061"/>
                <a:gd name="connsiteY1049" fmla="*/ 647637 h 4014572"/>
                <a:gd name="connsiteX1050" fmla="*/ 1602305 w 4047061"/>
                <a:gd name="connsiteY1050" fmla="*/ 651122 h 4014572"/>
                <a:gd name="connsiteX1051" fmla="*/ 1627194 w 4047061"/>
                <a:gd name="connsiteY1051" fmla="*/ 688455 h 4014572"/>
                <a:gd name="connsiteX1052" fmla="*/ 1623710 w 4047061"/>
                <a:gd name="connsiteY1052" fmla="*/ 705255 h 4014572"/>
                <a:gd name="connsiteX1053" fmla="*/ 1586377 w 4047061"/>
                <a:gd name="connsiteY1053" fmla="*/ 730144 h 4014572"/>
                <a:gd name="connsiteX1054" fmla="*/ 1570074 w 4047061"/>
                <a:gd name="connsiteY1054" fmla="*/ 726660 h 4014572"/>
                <a:gd name="connsiteX1055" fmla="*/ 1545185 w 4047061"/>
                <a:gd name="connsiteY1055" fmla="*/ 689326 h 4014572"/>
                <a:gd name="connsiteX1056" fmla="*/ 1568830 w 4047061"/>
                <a:gd name="connsiteY1056" fmla="*/ 1067015 h 4014572"/>
                <a:gd name="connsiteX1057" fmla="*/ 1620972 w 4047061"/>
                <a:gd name="connsiteY1057" fmla="*/ 961362 h 4014572"/>
                <a:gd name="connsiteX1058" fmla="*/ 1673114 w 4047061"/>
                <a:gd name="connsiteY1058" fmla="*/ 1067015 h 4014572"/>
                <a:gd name="connsiteX1059" fmla="*/ 1789594 w 4047061"/>
                <a:gd name="connsiteY1059" fmla="*/ 1083939 h 4014572"/>
                <a:gd name="connsiteX1060" fmla="*/ 1705345 w 4047061"/>
                <a:gd name="connsiteY1060" fmla="*/ 1166072 h 4014572"/>
                <a:gd name="connsiteX1061" fmla="*/ 1725256 w 4047061"/>
                <a:gd name="connsiteY1061" fmla="*/ 1282179 h 4014572"/>
                <a:gd name="connsiteX1062" fmla="*/ 1620972 w 4047061"/>
                <a:gd name="connsiteY1062" fmla="*/ 1227424 h 4014572"/>
                <a:gd name="connsiteX1063" fmla="*/ 1516812 w 4047061"/>
                <a:gd name="connsiteY1063" fmla="*/ 1282179 h 4014572"/>
                <a:gd name="connsiteX1064" fmla="*/ 1536723 w 4047061"/>
                <a:gd name="connsiteY1064" fmla="*/ 1166072 h 4014572"/>
                <a:gd name="connsiteX1065" fmla="*/ 1452350 w 4047061"/>
                <a:gd name="connsiteY1065" fmla="*/ 1083939 h 4014572"/>
                <a:gd name="connsiteX1066" fmla="*/ 1646981 w 4047061"/>
                <a:gd name="connsiteY1066" fmla="*/ 1992133 h 4014572"/>
                <a:gd name="connsiteX1067" fmla="*/ 1644616 w 4047061"/>
                <a:gd name="connsiteY1067" fmla="*/ 2006320 h 4014572"/>
                <a:gd name="connsiteX1068" fmla="*/ 1606288 w 4047061"/>
                <a:gd name="connsiteY1068" fmla="*/ 2033449 h 4014572"/>
                <a:gd name="connsiteX1069" fmla="*/ 1592475 w 4047061"/>
                <a:gd name="connsiteY1069" fmla="*/ 2031084 h 4014572"/>
                <a:gd name="connsiteX1070" fmla="*/ 1565221 w 4047061"/>
                <a:gd name="connsiteY1070" fmla="*/ 1993129 h 4014572"/>
                <a:gd name="connsiteX1071" fmla="*/ 1567586 w 4047061"/>
                <a:gd name="connsiteY1071" fmla="*/ 1979067 h 4014572"/>
                <a:gd name="connsiteX1072" fmla="*/ 1606039 w 4047061"/>
                <a:gd name="connsiteY1072" fmla="*/ 1951938 h 4014572"/>
                <a:gd name="connsiteX1073" fmla="*/ 1619603 w 4047061"/>
                <a:gd name="connsiteY1073" fmla="*/ 1954302 h 4014572"/>
                <a:gd name="connsiteX1074" fmla="*/ 1647105 w 4047061"/>
                <a:gd name="connsiteY1074" fmla="*/ 1992133 h 4014572"/>
                <a:gd name="connsiteX1075" fmla="*/ 1431070 w 4047061"/>
                <a:gd name="connsiteY1075" fmla="*/ 614660 h 4014572"/>
                <a:gd name="connsiteX1076" fmla="*/ 1468404 w 4047061"/>
                <a:gd name="connsiteY1076" fmla="*/ 592260 h 4014572"/>
                <a:gd name="connsiteX1077" fmla="*/ 1486697 w 4047061"/>
                <a:gd name="connsiteY1077" fmla="*/ 596615 h 4014572"/>
                <a:gd name="connsiteX1078" fmla="*/ 1508848 w 4047061"/>
                <a:gd name="connsiteY1078" fmla="*/ 632953 h 4014572"/>
                <a:gd name="connsiteX1079" fmla="*/ 1508848 w 4047061"/>
                <a:gd name="connsiteY1079" fmla="*/ 634197 h 4014572"/>
                <a:gd name="connsiteX1080" fmla="*/ 1504492 w 4047061"/>
                <a:gd name="connsiteY1080" fmla="*/ 651620 h 4014572"/>
                <a:gd name="connsiteX1081" fmla="*/ 1468154 w 4047061"/>
                <a:gd name="connsiteY1081" fmla="*/ 674020 h 4014572"/>
                <a:gd name="connsiteX1082" fmla="*/ 1449612 w 4047061"/>
                <a:gd name="connsiteY1082" fmla="*/ 669540 h 4014572"/>
                <a:gd name="connsiteX1083" fmla="*/ 1427088 w 4047061"/>
                <a:gd name="connsiteY1083" fmla="*/ 633326 h 4014572"/>
                <a:gd name="connsiteX1084" fmla="*/ 1431194 w 4047061"/>
                <a:gd name="connsiteY1084" fmla="*/ 614660 h 4014572"/>
                <a:gd name="connsiteX1085" fmla="*/ 1317453 w 4047061"/>
                <a:gd name="connsiteY1085" fmla="*/ 549949 h 4014572"/>
                <a:gd name="connsiteX1086" fmla="*/ 1352670 w 4047061"/>
                <a:gd name="connsiteY1086" fmla="*/ 529789 h 4014572"/>
                <a:gd name="connsiteX1087" fmla="*/ 1373453 w 4047061"/>
                <a:gd name="connsiteY1087" fmla="*/ 535389 h 4014572"/>
                <a:gd name="connsiteX1088" fmla="*/ 1393488 w 4047061"/>
                <a:gd name="connsiteY1088" fmla="*/ 570482 h 4014572"/>
                <a:gd name="connsiteX1089" fmla="*/ 1393488 w 4047061"/>
                <a:gd name="connsiteY1089" fmla="*/ 570482 h 4014572"/>
                <a:gd name="connsiteX1090" fmla="*/ 1388012 w 4047061"/>
                <a:gd name="connsiteY1090" fmla="*/ 590767 h 4014572"/>
                <a:gd name="connsiteX1091" fmla="*/ 1352795 w 4047061"/>
                <a:gd name="connsiteY1091" fmla="*/ 611051 h 4014572"/>
                <a:gd name="connsiteX1092" fmla="*/ 1332137 w 4047061"/>
                <a:gd name="connsiteY1092" fmla="*/ 605326 h 4014572"/>
                <a:gd name="connsiteX1093" fmla="*/ 1311728 w 4047061"/>
                <a:gd name="connsiteY1093" fmla="*/ 569735 h 4014572"/>
                <a:gd name="connsiteX1094" fmla="*/ 1317577 w 4047061"/>
                <a:gd name="connsiteY1094" fmla="*/ 549949 h 4014572"/>
                <a:gd name="connsiteX1095" fmla="*/ 1326910 w 4047061"/>
                <a:gd name="connsiteY1095" fmla="*/ 1438108 h 4014572"/>
                <a:gd name="connsiteX1096" fmla="*/ 1367230 w 4047061"/>
                <a:gd name="connsiteY1096" fmla="*/ 1447192 h 4014572"/>
                <a:gd name="connsiteX1097" fmla="*/ 1404564 w 4047061"/>
                <a:gd name="connsiteY1097" fmla="*/ 1481414 h 4014572"/>
                <a:gd name="connsiteX1098" fmla="*/ 1389506 w 4047061"/>
                <a:gd name="connsiteY1098" fmla="*/ 1433254 h 4014572"/>
                <a:gd name="connsiteX1099" fmla="*/ 1398590 w 4047061"/>
                <a:gd name="connsiteY1099" fmla="*/ 1392810 h 4014572"/>
                <a:gd name="connsiteX1100" fmla="*/ 1414644 w 4047061"/>
                <a:gd name="connsiteY1100" fmla="*/ 1369539 h 4014572"/>
                <a:gd name="connsiteX1101" fmla="*/ 1437043 w 4047061"/>
                <a:gd name="connsiteY1101" fmla="*/ 1350872 h 4014572"/>
                <a:gd name="connsiteX1102" fmla="*/ 1437043 w 4047061"/>
                <a:gd name="connsiteY1102" fmla="*/ 1350872 h 4014572"/>
                <a:gd name="connsiteX1103" fmla="*/ 1460688 w 4047061"/>
                <a:gd name="connsiteY1103" fmla="*/ 1339548 h 4014572"/>
                <a:gd name="connsiteX1104" fmla="*/ 1492048 w 4047061"/>
                <a:gd name="connsiteY1104" fmla="*/ 1334321 h 4014572"/>
                <a:gd name="connsiteX1105" fmla="*/ 1508848 w 4047061"/>
                <a:gd name="connsiteY1105" fmla="*/ 1336188 h 4014572"/>
                <a:gd name="connsiteX1106" fmla="*/ 1528510 w 4047061"/>
                <a:gd name="connsiteY1106" fmla="*/ 1343157 h 4014572"/>
                <a:gd name="connsiteX1107" fmla="*/ 1573932 w 4047061"/>
                <a:gd name="connsiteY1107" fmla="*/ 1385717 h 4014572"/>
                <a:gd name="connsiteX1108" fmla="*/ 1594341 w 4047061"/>
                <a:gd name="connsiteY1108" fmla="*/ 1447068 h 4014572"/>
                <a:gd name="connsiteX1109" fmla="*/ 1594341 w 4047061"/>
                <a:gd name="connsiteY1109" fmla="*/ 1495974 h 4014572"/>
                <a:gd name="connsiteX1110" fmla="*/ 1587248 w 4047061"/>
                <a:gd name="connsiteY1110" fmla="*/ 1539654 h 4014572"/>
                <a:gd name="connsiteX1111" fmla="*/ 1578288 w 4047061"/>
                <a:gd name="connsiteY1111" fmla="*/ 1574125 h 4014572"/>
                <a:gd name="connsiteX1112" fmla="*/ 1565843 w 4047061"/>
                <a:gd name="connsiteY1112" fmla="*/ 1609716 h 4014572"/>
                <a:gd name="connsiteX1113" fmla="*/ 1553399 w 4047061"/>
                <a:gd name="connsiteY1113" fmla="*/ 1639458 h 4014572"/>
                <a:gd name="connsiteX1114" fmla="*/ 1538715 w 4047061"/>
                <a:gd name="connsiteY1114" fmla="*/ 1671067 h 4014572"/>
                <a:gd name="connsiteX1115" fmla="*/ 1531746 w 4047061"/>
                <a:gd name="connsiteY1115" fmla="*/ 1684383 h 4014572"/>
                <a:gd name="connsiteX1116" fmla="*/ 1516688 w 4047061"/>
                <a:gd name="connsiteY1116" fmla="*/ 1685005 h 4014572"/>
                <a:gd name="connsiteX1117" fmla="*/ 1481968 w 4047061"/>
                <a:gd name="connsiteY1117" fmla="*/ 1685005 h 4014572"/>
                <a:gd name="connsiteX1118" fmla="*/ 1449986 w 4047061"/>
                <a:gd name="connsiteY1118" fmla="*/ 1683014 h 4014572"/>
                <a:gd name="connsiteX1119" fmla="*/ 1412652 w 4047061"/>
                <a:gd name="connsiteY1119" fmla="*/ 1678783 h 4014572"/>
                <a:gd name="connsiteX1120" fmla="*/ 1377684 w 4047061"/>
                <a:gd name="connsiteY1120" fmla="*/ 1672187 h 4014572"/>
                <a:gd name="connsiteX1121" fmla="*/ 1335248 w 4047061"/>
                <a:gd name="connsiteY1121" fmla="*/ 1659743 h 4014572"/>
                <a:gd name="connsiteX1122" fmla="*/ 1292066 w 4047061"/>
                <a:gd name="connsiteY1122" fmla="*/ 1638090 h 4014572"/>
                <a:gd name="connsiteX1123" fmla="*/ 1245399 w 4047061"/>
                <a:gd name="connsiteY1123" fmla="*/ 1593414 h 4014572"/>
                <a:gd name="connsiteX1124" fmla="*/ 1226235 w 4047061"/>
                <a:gd name="connsiteY1124" fmla="*/ 1534179 h 4014572"/>
                <a:gd name="connsiteX1125" fmla="*/ 1234075 w 4047061"/>
                <a:gd name="connsiteY1125" fmla="*/ 1497717 h 4014572"/>
                <a:gd name="connsiteX1126" fmla="*/ 1252119 w 4047061"/>
                <a:gd name="connsiteY1126" fmla="*/ 1471583 h 4014572"/>
                <a:gd name="connsiteX1127" fmla="*/ 1272528 w 4047061"/>
                <a:gd name="connsiteY1127" fmla="*/ 1455032 h 4014572"/>
                <a:gd name="connsiteX1128" fmla="*/ 1272528 w 4047061"/>
                <a:gd name="connsiteY1128" fmla="*/ 1455032 h 4014572"/>
                <a:gd name="connsiteX1129" fmla="*/ 1298910 w 4047061"/>
                <a:gd name="connsiteY1129" fmla="*/ 1442587 h 4014572"/>
                <a:gd name="connsiteX1130" fmla="*/ 1327035 w 4047061"/>
                <a:gd name="connsiteY1130" fmla="*/ 1438108 h 4014572"/>
                <a:gd name="connsiteX1131" fmla="*/ 1524279 w 4047061"/>
                <a:gd name="connsiteY1131" fmla="*/ 1946960 h 4014572"/>
                <a:gd name="connsiteX1132" fmla="*/ 1521541 w 4047061"/>
                <a:gd name="connsiteY1132" fmla="*/ 1962142 h 4014572"/>
                <a:gd name="connsiteX1133" fmla="*/ 1483337 w 4047061"/>
                <a:gd name="connsiteY1133" fmla="*/ 1988276 h 4014572"/>
                <a:gd name="connsiteX1134" fmla="*/ 1468652 w 4047061"/>
                <a:gd name="connsiteY1134" fmla="*/ 1985538 h 4014572"/>
                <a:gd name="connsiteX1135" fmla="*/ 1442519 w 4047061"/>
                <a:gd name="connsiteY1135" fmla="*/ 1947582 h 4014572"/>
                <a:gd name="connsiteX1136" fmla="*/ 1445257 w 4047061"/>
                <a:gd name="connsiteY1136" fmla="*/ 1932649 h 4014572"/>
                <a:gd name="connsiteX1137" fmla="*/ 1483337 w 4047061"/>
                <a:gd name="connsiteY1137" fmla="*/ 1906516 h 4014572"/>
                <a:gd name="connsiteX1138" fmla="*/ 1498146 w 4047061"/>
                <a:gd name="connsiteY1138" fmla="*/ 1909254 h 4014572"/>
                <a:gd name="connsiteX1139" fmla="*/ 1524403 w 4047061"/>
                <a:gd name="connsiteY1139" fmla="*/ 1946960 h 4014572"/>
                <a:gd name="connsiteX1140" fmla="*/ 1402946 w 4047061"/>
                <a:gd name="connsiteY1140" fmla="*/ 1898427 h 4014572"/>
                <a:gd name="connsiteX1141" fmla="*/ 1402946 w 4047061"/>
                <a:gd name="connsiteY1141" fmla="*/ 1899547 h 4014572"/>
                <a:gd name="connsiteX1142" fmla="*/ 1399835 w 4047061"/>
                <a:gd name="connsiteY1142" fmla="*/ 1914356 h 4014572"/>
                <a:gd name="connsiteX1143" fmla="*/ 1362501 w 4047061"/>
                <a:gd name="connsiteY1143" fmla="*/ 1939245 h 4014572"/>
                <a:gd name="connsiteX1144" fmla="*/ 1346573 w 4047061"/>
                <a:gd name="connsiteY1144" fmla="*/ 1936382 h 4014572"/>
                <a:gd name="connsiteX1145" fmla="*/ 1321684 w 4047061"/>
                <a:gd name="connsiteY1145" fmla="*/ 1899049 h 4014572"/>
                <a:gd name="connsiteX1146" fmla="*/ 1325044 w 4047061"/>
                <a:gd name="connsiteY1146" fmla="*/ 1883120 h 4014572"/>
                <a:gd name="connsiteX1147" fmla="*/ 1362377 w 4047061"/>
                <a:gd name="connsiteY1147" fmla="*/ 1858231 h 4014572"/>
                <a:gd name="connsiteX1148" fmla="*/ 1378306 w 4047061"/>
                <a:gd name="connsiteY1148" fmla="*/ 1861343 h 4014572"/>
                <a:gd name="connsiteX1149" fmla="*/ 1403070 w 4047061"/>
                <a:gd name="connsiteY1149" fmla="*/ 1898427 h 4014572"/>
                <a:gd name="connsiteX1150" fmla="*/ 1283230 w 4047061"/>
                <a:gd name="connsiteY1150" fmla="*/ 1846285 h 4014572"/>
                <a:gd name="connsiteX1151" fmla="*/ 1279497 w 4047061"/>
                <a:gd name="connsiteY1151" fmla="*/ 1862960 h 4014572"/>
                <a:gd name="connsiteX1152" fmla="*/ 1242164 w 4047061"/>
                <a:gd name="connsiteY1152" fmla="*/ 1886854 h 4014572"/>
                <a:gd name="connsiteX1153" fmla="*/ 1225239 w 4047061"/>
                <a:gd name="connsiteY1153" fmla="*/ 1883245 h 4014572"/>
                <a:gd name="connsiteX1154" fmla="*/ 1201346 w 4047061"/>
                <a:gd name="connsiteY1154" fmla="*/ 1845911 h 4014572"/>
                <a:gd name="connsiteX1155" fmla="*/ 1204955 w 4047061"/>
                <a:gd name="connsiteY1155" fmla="*/ 1828489 h 4014572"/>
                <a:gd name="connsiteX1156" fmla="*/ 1242288 w 4047061"/>
                <a:gd name="connsiteY1156" fmla="*/ 1804472 h 4014572"/>
                <a:gd name="connsiteX1157" fmla="*/ 1259462 w 4047061"/>
                <a:gd name="connsiteY1157" fmla="*/ 1808205 h 4014572"/>
                <a:gd name="connsiteX1158" fmla="*/ 1283355 w 4047061"/>
                <a:gd name="connsiteY1158" fmla="*/ 1846285 h 4014572"/>
                <a:gd name="connsiteX1159" fmla="*/ 1208564 w 4047061"/>
                <a:gd name="connsiteY1159" fmla="*/ 478020 h 4014572"/>
                <a:gd name="connsiteX1160" fmla="*/ 1242288 w 4047061"/>
                <a:gd name="connsiteY1160" fmla="*/ 459602 h 4014572"/>
                <a:gd name="connsiteX1161" fmla="*/ 1265310 w 4047061"/>
                <a:gd name="connsiteY1161" fmla="*/ 466696 h 4014572"/>
                <a:gd name="connsiteX1162" fmla="*/ 1283106 w 4047061"/>
                <a:gd name="connsiteY1162" fmla="*/ 500793 h 4014572"/>
                <a:gd name="connsiteX1163" fmla="*/ 1276137 w 4047061"/>
                <a:gd name="connsiteY1163" fmla="*/ 523318 h 4014572"/>
                <a:gd name="connsiteX1164" fmla="*/ 1242288 w 4047061"/>
                <a:gd name="connsiteY1164" fmla="*/ 541735 h 4014572"/>
                <a:gd name="connsiteX1165" fmla="*/ 1219266 w 4047061"/>
                <a:gd name="connsiteY1165" fmla="*/ 534891 h 4014572"/>
                <a:gd name="connsiteX1166" fmla="*/ 1201346 w 4047061"/>
                <a:gd name="connsiteY1166" fmla="*/ 500793 h 4014572"/>
                <a:gd name="connsiteX1167" fmla="*/ 1208439 w 4047061"/>
                <a:gd name="connsiteY1167" fmla="*/ 478020 h 4014572"/>
                <a:gd name="connsiteX1168" fmla="*/ 1105151 w 4047061"/>
                <a:gd name="connsiteY1168" fmla="*/ 398002 h 4014572"/>
                <a:gd name="connsiteX1169" fmla="*/ 1137133 w 4047061"/>
                <a:gd name="connsiteY1169" fmla="*/ 382447 h 4014572"/>
                <a:gd name="connsiteX1170" fmla="*/ 1162021 w 4047061"/>
                <a:gd name="connsiteY1170" fmla="*/ 391531 h 4014572"/>
                <a:gd name="connsiteX1171" fmla="*/ 1177577 w 4047061"/>
                <a:gd name="connsiteY1171" fmla="*/ 423762 h 4014572"/>
                <a:gd name="connsiteX1172" fmla="*/ 1168493 w 4047061"/>
                <a:gd name="connsiteY1172" fmla="*/ 448651 h 4014572"/>
                <a:gd name="connsiteX1173" fmla="*/ 1136635 w 4047061"/>
                <a:gd name="connsiteY1173" fmla="*/ 464207 h 4014572"/>
                <a:gd name="connsiteX1174" fmla="*/ 1111124 w 4047061"/>
                <a:gd name="connsiteY1174" fmla="*/ 455122 h 4014572"/>
                <a:gd name="connsiteX1175" fmla="*/ 1095568 w 4047061"/>
                <a:gd name="connsiteY1175" fmla="*/ 423140 h 4014572"/>
                <a:gd name="connsiteX1176" fmla="*/ 1105399 w 4047061"/>
                <a:gd name="connsiteY1176" fmla="*/ 398002 h 4014572"/>
                <a:gd name="connsiteX1177" fmla="*/ 1008831 w 4047061"/>
                <a:gd name="connsiteY1177" fmla="*/ 309771 h 4014572"/>
                <a:gd name="connsiteX1178" fmla="*/ 1038448 w 4047061"/>
                <a:gd name="connsiteY1178" fmla="*/ 297327 h 4014572"/>
                <a:gd name="connsiteX1179" fmla="*/ 1066573 w 4047061"/>
                <a:gd name="connsiteY1179" fmla="*/ 308527 h 4014572"/>
                <a:gd name="connsiteX1180" fmla="*/ 1079017 w 4047061"/>
                <a:gd name="connsiteY1180" fmla="*/ 338020 h 4014572"/>
                <a:gd name="connsiteX1181" fmla="*/ 1079017 w 4047061"/>
                <a:gd name="connsiteY1181" fmla="*/ 338767 h 4014572"/>
                <a:gd name="connsiteX1182" fmla="*/ 1067817 w 4047061"/>
                <a:gd name="connsiteY1182" fmla="*/ 366144 h 4014572"/>
                <a:gd name="connsiteX1183" fmla="*/ 1038200 w 4047061"/>
                <a:gd name="connsiteY1183" fmla="*/ 378589 h 4014572"/>
                <a:gd name="connsiteX1184" fmla="*/ 1010075 w 4047061"/>
                <a:gd name="connsiteY1184" fmla="*/ 367389 h 4014572"/>
                <a:gd name="connsiteX1185" fmla="*/ 997631 w 4047061"/>
                <a:gd name="connsiteY1185" fmla="*/ 337771 h 4014572"/>
                <a:gd name="connsiteX1186" fmla="*/ 1008706 w 4047061"/>
                <a:gd name="connsiteY1186" fmla="*/ 310269 h 4014572"/>
                <a:gd name="connsiteX1187" fmla="*/ 911515 w 4047061"/>
                <a:gd name="connsiteY1187" fmla="*/ 756277 h 4014572"/>
                <a:gd name="connsiteX1188" fmla="*/ 910968 w 4047061"/>
                <a:gd name="connsiteY1188" fmla="*/ 745376 h 4014572"/>
                <a:gd name="connsiteX1189" fmla="*/ 911515 w 4047061"/>
                <a:gd name="connsiteY1189" fmla="*/ 744829 h 4014572"/>
                <a:gd name="connsiteX1190" fmla="*/ 922778 w 4047061"/>
                <a:gd name="connsiteY1190" fmla="*/ 744517 h 4014572"/>
                <a:gd name="connsiteX1191" fmla="*/ 923089 w 4047061"/>
                <a:gd name="connsiteY1191" fmla="*/ 744829 h 4014572"/>
                <a:gd name="connsiteX1192" fmla="*/ 931302 w 4047061"/>
                <a:gd name="connsiteY1192" fmla="*/ 753042 h 4014572"/>
                <a:gd name="connsiteX1193" fmla="*/ 939640 w 4047061"/>
                <a:gd name="connsiteY1193" fmla="*/ 748562 h 4014572"/>
                <a:gd name="connsiteX1194" fmla="*/ 924457 w 4047061"/>
                <a:gd name="connsiteY1194" fmla="*/ 735246 h 4014572"/>
                <a:gd name="connsiteX1195" fmla="*/ 923835 w 4047061"/>
                <a:gd name="connsiteY1195" fmla="*/ 723548 h 4014572"/>
                <a:gd name="connsiteX1196" fmla="*/ 935272 w 4047061"/>
                <a:gd name="connsiteY1196" fmla="*/ 723412 h 4014572"/>
                <a:gd name="connsiteX1197" fmla="*/ 935408 w 4047061"/>
                <a:gd name="connsiteY1197" fmla="*/ 723548 h 4014572"/>
                <a:gd name="connsiteX1198" fmla="*/ 954573 w 4047061"/>
                <a:gd name="connsiteY1198" fmla="*/ 740473 h 4014572"/>
                <a:gd name="connsiteX1199" fmla="*/ 962040 w 4047061"/>
                <a:gd name="connsiteY1199" fmla="*/ 736117 h 4014572"/>
                <a:gd name="connsiteX1200" fmla="*/ 935657 w 4047061"/>
                <a:gd name="connsiteY1200" fmla="*/ 713842 h 4014572"/>
                <a:gd name="connsiteX1201" fmla="*/ 934289 w 4047061"/>
                <a:gd name="connsiteY1201" fmla="*/ 712473 h 4014572"/>
                <a:gd name="connsiteX1202" fmla="*/ 935408 w 4047061"/>
                <a:gd name="connsiteY1202" fmla="*/ 701149 h 4014572"/>
                <a:gd name="connsiteX1203" fmla="*/ 962040 w 4047061"/>
                <a:gd name="connsiteY1203" fmla="*/ 679246 h 4014572"/>
                <a:gd name="connsiteX1204" fmla="*/ 954573 w 4047061"/>
                <a:gd name="connsiteY1204" fmla="*/ 674891 h 4014572"/>
                <a:gd name="connsiteX1205" fmla="*/ 935408 w 4047061"/>
                <a:gd name="connsiteY1205" fmla="*/ 691442 h 4014572"/>
                <a:gd name="connsiteX1206" fmla="*/ 929933 w 4047061"/>
                <a:gd name="connsiteY1206" fmla="*/ 693682 h 4014572"/>
                <a:gd name="connsiteX1207" fmla="*/ 923835 w 4047061"/>
                <a:gd name="connsiteY1207" fmla="*/ 690819 h 4014572"/>
                <a:gd name="connsiteX1208" fmla="*/ 924532 w 4047061"/>
                <a:gd name="connsiteY1208" fmla="*/ 679396 h 4014572"/>
                <a:gd name="connsiteX1209" fmla="*/ 924706 w 4047061"/>
                <a:gd name="connsiteY1209" fmla="*/ 679246 h 4014572"/>
                <a:gd name="connsiteX1210" fmla="*/ 939640 w 4047061"/>
                <a:gd name="connsiteY1210" fmla="*/ 666055 h 4014572"/>
                <a:gd name="connsiteX1211" fmla="*/ 931551 w 4047061"/>
                <a:gd name="connsiteY1211" fmla="*/ 661326 h 4014572"/>
                <a:gd name="connsiteX1212" fmla="*/ 923089 w 4047061"/>
                <a:gd name="connsiteY1212" fmla="*/ 669664 h 4014572"/>
                <a:gd name="connsiteX1213" fmla="*/ 917364 w 4047061"/>
                <a:gd name="connsiteY1213" fmla="*/ 672029 h 4014572"/>
                <a:gd name="connsiteX1214" fmla="*/ 911640 w 4047061"/>
                <a:gd name="connsiteY1214" fmla="*/ 669415 h 4014572"/>
                <a:gd name="connsiteX1215" fmla="*/ 911503 w 4047061"/>
                <a:gd name="connsiteY1215" fmla="*/ 657979 h 4014572"/>
                <a:gd name="connsiteX1216" fmla="*/ 911640 w 4047061"/>
                <a:gd name="connsiteY1216" fmla="*/ 657842 h 4014572"/>
                <a:gd name="connsiteX1217" fmla="*/ 916742 w 4047061"/>
                <a:gd name="connsiteY1217" fmla="*/ 652989 h 4014572"/>
                <a:gd name="connsiteX1218" fmla="*/ 907782 w 4047061"/>
                <a:gd name="connsiteY1218" fmla="*/ 647637 h 4014572"/>
                <a:gd name="connsiteX1219" fmla="*/ 904795 w 4047061"/>
                <a:gd name="connsiteY1219" fmla="*/ 636437 h 4014572"/>
                <a:gd name="connsiteX1220" fmla="*/ 915995 w 4047061"/>
                <a:gd name="connsiteY1220" fmla="*/ 633451 h 4014572"/>
                <a:gd name="connsiteX1221" fmla="*/ 925204 w 4047061"/>
                <a:gd name="connsiteY1221" fmla="*/ 638926 h 4014572"/>
                <a:gd name="connsiteX1222" fmla="*/ 927195 w 4047061"/>
                <a:gd name="connsiteY1222" fmla="*/ 631708 h 4014572"/>
                <a:gd name="connsiteX1223" fmla="*/ 937275 w 4047061"/>
                <a:gd name="connsiteY1223" fmla="*/ 625984 h 4014572"/>
                <a:gd name="connsiteX1224" fmla="*/ 943124 w 4047061"/>
                <a:gd name="connsiteY1224" fmla="*/ 636064 h 4014572"/>
                <a:gd name="connsiteX1225" fmla="*/ 940013 w 4047061"/>
                <a:gd name="connsiteY1225" fmla="*/ 647389 h 4014572"/>
                <a:gd name="connsiteX1226" fmla="*/ 948102 w 4047061"/>
                <a:gd name="connsiteY1226" fmla="*/ 652118 h 4014572"/>
                <a:gd name="connsiteX1227" fmla="*/ 952209 w 4047061"/>
                <a:gd name="connsiteY1227" fmla="*/ 632455 h 4014572"/>
                <a:gd name="connsiteX1228" fmla="*/ 961318 w 4047061"/>
                <a:gd name="connsiteY1228" fmla="*/ 626133 h 4014572"/>
                <a:gd name="connsiteX1229" fmla="*/ 961791 w 4047061"/>
                <a:gd name="connsiteY1229" fmla="*/ 626233 h 4014572"/>
                <a:gd name="connsiteX1230" fmla="*/ 968150 w 4047061"/>
                <a:gd name="connsiteY1230" fmla="*/ 635741 h 4014572"/>
                <a:gd name="connsiteX1231" fmla="*/ 968137 w 4047061"/>
                <a:gd name="connsiteY1231" fmla="*/ 635815 h 4014572"/>
                <a:gd name="connsiteX1232" fmla="*/ 963035 w 4047061"/>
                <a:gd name="connsiteY1232" fmla="*/ 660704 h 4014572"/>
                <a:gd name="connsiteX1233" fmla="*/ 970502 w 4047061"/>
                <a:gd name="connsiteY1233" fmla="*/ 664935 h 4014572"/>
                <a:gd name="connsiteX1234" fmla="*/ 976599 w 4047061"/>
                <a:gd name="connsiteY1234" fmla="*/ 631211 h 4014572"/>
                <a:gd name="connsiteX1235" fmla="*/ 980706 w 4047061"/>
                <a:gd name="connsiteY1235" fmla="*/ 625237 h 4014572"/>
                <a:gd name="connsiteX1236" fmla="*/ 987799 w 4047061"/>
                <a:gd name="connsiteY1236" fmla="*/ 625237 h 4014572"/>
                <a:gd name="connsiteX1237" fmla="*/ 1020031 w 4047061"/>
                <a:gd name="connsiteY1237" fmla="*/ 637682 h 4014572"/>
                <a:gd name="connsiteX1238" fmla="*/ 1020031 w 4047061"/>
                <a:gd name="connsiteY1238" fmla="*/ 628971 h 4014572"/>
                <a:gd name="connsiteX1239" fmla="*/ 996013 w 4047061"/>
                <a:gd name="connsiteY1239" fmla="*/ 621006 h 4014572"/>
                <a:gd name="connsiteX1240" fmla="*/ 990824 w 4047061"/>
                <a:gd name="connsiteY1240" fmla="*/ 610814 h 4014572"/>
                <a:gd name="connsiteX1241" fmla="*/ 990911 w 4047061"/>
                <a:gd name="connsiteY1241" fmla="*/ 610553 h 4014572"/>
                <a:gd name="connsiteX1242" fmla="*/ 1000679 w 4047061"/>
                <a:gd name="connsiteY1242" fmla="*/ 605302 h 4014572"/>
                <a:gd name="connsiteX1243" fmla="*/ 1001115 w 4047061"/>
                <a:gd name="connsiteY1243" fmla="*/ 605451 h 4014572"/>
                <a:gd name="connsiteX1244" fmla="*/ 1020031 w 4047061"/>
                <a:gd name="connsiteY1244" fmla="*/ 611673 h 4014572"/>
                <a:gd name="connsiteX1245" fmla="*/ 1020031 w 4047061"/>
                <a:gd name="connsiteY1245" fmla="*/ 602464 h 4014572"/>
                <a:gd name="connsiteX1246" fmla="*/ 1008831 w 4047061"/>
                <a:gd name="connsiteY1246" fmla="*/ 599353 h 4014572"/>
                <a:gd name="connsiteX1247" fmla="*/ 1003106 w 4047061"/>
                <a:gd name="connsiteY1247" fmla="*/ 589273 h 4014572"/>
                <a:gd name="connsiteX1248" fmla="*/ 1013311 w 4047061"/>
                <a:gd name="connsiteY1248" fmla="*/ 583549 h 4014572"/>
                <a:gd name="connsiteX1249" fmla="*/ 1020155 w 4047061"/>
                <a:gd name="connsiteY1249" fmla="*/ 585540 h 4014572"/>
                <a:gd name="connsiteX1250" fmla="*/ 1020155 w 4047061"/>
                <a:gd name="connsiteY1250" fmla="*/ 574962 h 4014572"/>
                <a:gd name="connsiteX1251" fmla="*/ 1028493 w 4047061"/>
                <a:gd name="connsiteY1251" fmla="*/ 566873 h 4014572"/>
                <a:gd name="connsiteX1252" fmla="*/ 1028493 w 4047061"/>
                <a:gd name="connsiteY1252" fmla="*/ 566873 h 4014572"/>
                <a:gd name="connsiteX1253" fmla="*/ 1036582 w 4047061"/>
                <a:gd name="connsiteY1253" fmla="*/ 575211 h 4014572"/>
                <a:gd name="connsiteX1254" fmla="*/ 1036582 w 4047061"/>
                <a:gd name="connsiteY1254" fmla="*/ 575211 h 4014572"/>
                <a:gd name="connsiteX1255" fmla="*/ 1036582 w 4047061"/>
                <a:gd name="connsiteY1255" fmla="*/ 585789 h 4014572"/>
                <a:gd name="connsiteX1256" fmla="*/ 1043551 w 4047061"/>
                <a:gd name="connsiteY1256" fmla="*/ 584046 h 4014572"/>
                <a:gd name="connsiteX1257" fmla="*/ 1053631 w 4047061"/>
                <a:gd name="connsiteY1257" fmla="*/ 589647 h 4014572"/>
                <a:gd name="connsiteX1258" fmla="*/ 1047906 w 4047061"/>
                <a:gd name="connsiteY1258" fmla="*/ 599727 h 4014572"/>
                <a:gd name="connsiteX1259" fmla="*/ 1036582 w 4047061"/>
                <a:gd name="connsiteY1259" fmla="*/ 602838 h 4014572"/>
                <a:gd name="connsiteX1260" fmla="*/ 1036582 w 4047061"/>
                <a:gd name="connsiteY1260" fmla="*/ 612171 h 4014572"/>
                <a:gd name="connsiteX1261" fmla="*/ 1055622 w 4047061"/>
                <a:gd name="connsiteY1261" fmla="*/ 605824 h 4014572"/>
                <a:gd name="connsiteX1262" fmla="*/ 1066075 w 4047061"/>
                <a:gd name="connsiteY1262" fmla="*/ 611175 h 4014572"/>
                <a:gd name="connsiteX1263" fmla="*/ 1060836 w 4047061"/>
                <a:gd name="connsiteY1263" fmla="*/ 621343 h 4014572"/>
                <a:gd name="connsiteX1264" fmla="*/ 1060724 w 4047061"/>
                <a:gd name="connsiteY1264" fmla="*/ 621380 h 4014572"/>
                <a:gd name="connsiteX1265" fmla="*/ 1036582 w 4047061"/>
                <a:gd name="connsiteY1265" fmla="*/ 629469 h 4014572"/>
                <a:gd name="connsiteX1266" fmla="*/ 1036582 w 4047061"/>
                <a:gd name="connsiteY1266" fmla="*/ 638055 h 4014572"/>
                <a:gd name="connsiteX1267" fmla="*/ 1069062 w 4047061"/>
                <a:gd name="connsiteY1267" fmla="*/ 625611 h 4014572"/>
                <a:gd name="connsiteX1268" fmla="*/ 1070804 w 4047061"/>
                <a:gd name="connsiteY1268" fmla="*/ 625611 h 4014572"/>
                <a:gd name="connsiteX1269" fmla="*/ 1080262 w 4047061"/>
                <a:gd name="connsiteY1269" fmla="*/ 632331 h 4014572"/>
                <a:gd name="connsiteX1270" fmla="*/ 1085986 w 4047061"/>
                <a:gd name="connsiteY1270" fmla="*/ 666180 h 4014572"/>
                <a:gd name="connsiteX1271" fmla="*/ 1093453 w 4047061"/>
                <a:gd name="connsiteY1271" fmla="*/ 661949 h 4014572"/>
                <a:gd name="connsiteX1272" fmla="*/ 1088475 w 4047061"/>
                <a:gd name="connsiteY1272" fmla="*/ 637060 h 4014572"/>
                <a:gd name="connsiteX1273" fmla="*/ 1094871 w 4047061"/>
                <a:gd name="connsiteY1273" fmla="*/ 627365 h 4014572"/>
                <a:gd name="connsiteX1274" fmla="*/ 1094946 w 4047061"/>
                <a:gd name="connsiteY1274" fmla="*/ 627353 h 4014572"/>
                <a:gd name="connsiteX1275" fmla="*/ 1104653 w 4047061"/>
                <a:gd name="connsiteY1275" fmla="*/ 633949 h 4014572"/>
                <a:gd name="connsiteX1276" fmla="*/ 1108386 w 4047061"/>
                <a:gd name="connsiteY1276" fmla="*/ 653362 h 4014572"/>
                <a:gd name="connsiteX1277" fmla="*/ 1116351 w 4047061"/>
                <a:gd name="connsiteY1277" fmla="*/ 648882 h 4014572"/>
                <a:gd name="connsiteX1278" fmla="*/ 1113613 w 4047061"/>
                <a:gd name="connsiteY1278" fmla="*/ 637433 h 4014572"/>
                <a:gd name="connsiteX1279" fmla="*/ 1119449 w 4047061"/>
                <a:gd name="connsiteY1279" fmla="*/ 627390 h 4014572"/>
                <a:gd name="connsiteX1280" fmla="*/ 1119586 w 4047061"/>
                <a:gd name="connsiteY1280" fmla="*/ 627353 h 4014572"/>
                <a:gd name="connsiteX1281" fmla="*/ 1129417 w 4047061"/>
                <a:gd name="connsiteY1281" fmla="*/ 633326 h 4014572"/>
                <a:gd name="connsiteX1282" fmla="*/ 1131159 w 4047061"/>
                <a:gd name="connsiteY1282" fmla="*/ 640420 h 4014572"/>
                <a:gd name="connsiteX1283" fmla="*/ 1140368 w 4047061"/>
                <a:gd name="connsiteY1283" fmla="*/ 635069 h 4014572"/>
                <a:gd name="connsiteX1284" fmla="*/ 1151444 w 4047061"/>
                <a:gd name="connsiteY1284" fmla="*/ 638180 h 4014572"/>
                <a:gd name="connsiteX1285" fmla="*/ 1148644 w 4047061"/>
                <a:gd name="connsiteY1285" fmla="*/ 649268 h 4014572"/>
                <a:gd name="connsiteX1286" fmla="*/ 1148457 w 4047061"/>
                <a:gd name="connsiteY1286" fmla="*/ 649380 h 4014572"/>
                <a:gd name="connsiteX1287" fmla="*/ 1139000 w 4047061"/>
                <a:gd name="connsiteY1287" fmla="*/ 654731 h 4014572"/>
                <a:gd name="connsiteX1288" fmla="*/ 1144351 w 4047061"/>
                <a:gd name="connsiteY1288" fmla="*/ 659833 h 4014572"/>
                <a:gd name="connsiteX1289" fmla="*/ 1144351 w 4047061"/>
                <a:gd name="connsiteY1289" fmla="*/ 671406 h 4014572"/>
                <a:gd name="connsiteX1290" fmla="*/ 1138377 w 4047061"/>
                <a:gd name="connsiteY1290" fmla="*/ 673771 h 4014572"/>
                <a:gd name="connsiteX1291" fmla="*/ 1132777 w 4047061"/>
                <a:gd name="connsiteY1291" fmla="*/ 671406 h 4014572"/>
                <a:gd name="connsiteX1292" fmla="*/ 1124315 w 4047061"/>
                <a:gd name="connsiteY1292" fmla="*/ 663193 h 4014572"/>
                <a:gd name="connsiteX1293" fmla="*/ 1116226 w 4047061"/>
                <a:gd name="connsiteY1293" fmla="*/ 667673 h 4014572"/>
                <a:gd name="connsiteX1294" fmla="*/ 1131159 w 4047061"/>
                <a:gd name="connsiteY1294" fmla="*/ 681113 h 4014572"/>
                <a:gd name="connsiteX1295" fmla="*/ 1131906 w 4047061"/>
                <a:gd name="connsiteY1295" fmla="*/ 692686 h 4014572"/>
                <a:gd name="connsiteX1296" fmla="*/ 1125684 w 4047061"/>
                <a:gd name="connsiteY1296" fmla="*/ 695424 h 4014572"/>
                <a:gd name="connsiteX1297" fmla="*/ 1120333 w 4047061"/>
                <a:gd name="connsiteY1297" fmla="*/ 693309 h 4014572"/>
                <a:gd name="connsiteX1298" fmla="*/ 1101293 w 4047061"/>
                <a:gd name="connsiteY1298" fmla="*/ 676384 h 4014572"/>
                <a:gd name="connsiteX1299" fmla="*/ 1093826 w 4047061"/>
                <a:gd name="connsiteY1299" fmla="*/ 680491 h 4014572"/>
                <a:gd name="connsiteX1300" fmla="*/ 1120084 w 4047061"/>
                <a:gd name="connsiteY1300" fmla="*/ 702891 h 4014572"/>
                <a:gd name="connsiteX1301" fmla="*/ 1123071 w 4047061"/>
                <a:gd name="connsiteY1301" fmla="*/ 709362 h 4014572"/>
                <a:gd name="connsiteX1302" fmla="*/ 1120084 w 4047061"/>
                <a:gd name="connsiteY1302" fmla="*/ 715708 h 4014572"/>
                <a:gd name="connsiteX1303" fmla="*/ 1093577 w 4047061"/>
                <a:gd name="connsiteY1303" fmla="*/ 737735 h 4014572"/>
                <a:gd name="connsiteX1304" fmla="*/ 1101044 w 4047061"/>
                <a:gd name="connsiteY1304" fmla="*/ 742091 h 4014572"/>
                <a:gd name="connsiteX1305" fmla="*/ 1120084 w 4047061"/>
                <a:gd name="connsiteY1305" fmla="*/ 725291 h 4014572"/>
                <a:gd name="connsiteX1306" fmla="*/ 1131782 w 4047061"/>
                <a:gd name="connsiteY1306" fmla="*/ 726162 h 4014572"/>
                <a:gd name="connsiteX1307" fmla="*/ 1130910 w 4047061"/>
                <a:gd name="connsiteY1307" fmla="*/ 737486 h 4014572"/>
                <a:gd name="connsiteX1308" fmla="*/ 1115977 w 4047061"/>
                <a:gd name="connsiteY1308" fmla="*/ 750678 h 4014572"/>
                <a:gd name="connsiteX1309" fmla="*/ 1124066 w 4047061"/>
                <a:gd name="connsiteY1309" fmla="*/ 755406 h 4014572"/>
                <a:gd name="connsiteX1310" fmla="*/ 1132279 w 4047061"/>
                <a:gd name="connsiteY1310" fmla="*/ 747193 h 4014572"/>
                <a:gd name="connsiteX1311" fmla="*/ 1143977 w 4047061"/>
                <a:gd name="connsiteY1311" fmla="*/ 747193 h 4014572"/>
                <a:gd name="connsiteX1312" fmla="*/ 1144114 w 4047061"/>
                <a:gd name="connsiteY1312" fmla="*/ 758629 h 4014572"/>
                <a:gd name="connsiteX1313" fmla="*/ 1143977 w 4047061"/>
                <a:gd name="connsiteY1313" fmla="*/ 758766 h 4014572"/>
                <a:gd name="connsiteX1314" fmla="*/ 1138875 w 4047061"/>
                <a:gd name="connsiteY1314" fmla="*/ 763744 h 4014572"/>
                <a:gd name="connsiteX1315" fmla="*/ 1147960 w 4047061"/>
                <a:gd name="connsiteY1315" fmla="*/ 769095 h 4014572"/>
                <a:gd name="connsiteX1316" fmla="*/ 1150909 w 4047061"/>
                <a:gd name="connsiteY1316" fmla="*/ 780146 h 4014572"/>
                <a:gd name="connsiteX1317" fmla="*/ 1150822 w 4047061"/>
                <a:gd name="connsiteY1317" fmla="*/ 780295 h 4014572"/>
                <a:gd name="connsiteX1318" fmla="*/ 1143728 w 4047061"/>
                <a:gd name="connsiteY1318" fmla="*/ 784402 h 4014572"/>
                <a:gd name="connsiteX1319" fmla="*/ 1139622 w 4047061"/>
                <a:gd name="connsiteY1319" fmla="*/ 783157 h 4014572"/>
                <a:gd name="connsiteX1320" fmla="*/ 1130413 w 4047061"/>
                <a:gd name="connsiteY1320" fmla="*/ 777930 h 4014572"/>
                <a:gd name="connsiteX1321" fmla="*/ 1128422 w 4047061"/>
                <a:gd name="connsiteY1321" fmla="*/ 785024 h 4014572"/>
                <a:gd name="connsiteX1322" fmla="*/ 1120582 w 4047061"/>
                <a:gd name="connsiteY1322" fmla="*/ 790997 h 4014572"/>
                <a:gd name="connsiteX1323" fmla="*/ 1118466 w 4047061"/>
                <a:gd name="connsiteY1323" fmla="*/ 790997 h 4014572"/>
                <a:gd name="connsiteX1324" fmla="*/ 1112630 w 4047061"/>
                <a:gd name="connsiteY1324" fmla="*/ 781565 h 4014572"/>
                <a:gd name="connsiteX1325" fmla="*/ 1112742 w 4047061"/>
                <a:gd name="connsiteY1325" fmla="*/ 781166 h 4014572"/>
                <a:gd name="connsiteX1326" fmla="*/ 1115853 w 4047061"/>
                <a:gd name="connsiteY1326" fmla="*/ 769593 h 4014572"/>
                <a:gd name="connsiteX1327" fmla="*/ 1107764 w 4047061"/>
                <a:gd name="connsiteY1327" fmla="*/ 764864 h 4014572"/>
                <a:gd name="connsiteX1328" fmla="*/ 1103657 w 4047061"/>
                <a:gd name="connsiteY1328" fmla="*/ 784526 h 4014572"/>
                <a:gd name="connsiteX1329" fmla="*/ 1095568 w 4047061"/>
                <a:gd name="connsiteY1329" fmla="*/ 790997 h 4014572"/>
                <a:gd name="connsiteX1330" fmla="*/ 1092955 w 4047061"/>
                <a:gd name="connsiteY1330" fmla="*/ 790997 h 4014572"/>
                <a:gd name="connsiteX1331" fmla="*/ 1086422 w 4047061"/>
                <a:gd name="connsiteY1331" fmla="*/ 781614 h 4014572"/>
                <a:gd name="connsiteX1332" fmla="*/ 1086484 w 4047061"/>
                <a:gd name="connsiteY1332" fmla="*/ 781291 h 4014572"/>
                <a:gd name="connsiteX1333" fmla="*/ 1091710 w 4047061"/>
                <a:gd name="connsiteY1333" fmla="*/ 756402 h 4014572"/>
                <a:gd name="connsiteX1334" fmla="*/ 1084244 w 4047061"/>
                <a:gd name="connsiteY1334" fmla="*/ 752046 h 4014572"/>
                <a:gd name="connsiteX1335" fmla="*/ 1078146 w 4047061"/>
                <a:gd name="connsiteY1335" fmla="*/ 786020 h 4014572"/>
                <a:gd name="connsiteX1336" fmla="*/ 1078146 w 4047061"/>
                <a:gd name="connsiteY1336" fmla="*/ 787762 h 4014572"/>
                <a:gd name="connsiteX1337" fmla="*/ 1070431 w 4047061"/>
                <a:gd name="connsiteY1337" fmla="*/ 793113 h 4014572"/>
                <a:gd name="connsiteX1338" fmla="*/ 1067693 w 4047061"/>
                <a:gd name="connsiteY1338" fmla="*/ 792491 h 4014572"/>
                <a:gd name="connsiteX1339" fmla="*/ 1035462 w 4047061"/>
                <a:gd name="connsiteY1339" fmla="*/ 780046 h 4014572"/>
                <a:gd name="connsiteX1340" fmla="*/ 1035462 w 4047061"/>
                <a:gd name="connsiteY1340" fmla="*/ 788757 h 4014572"/>
                <a:gd name="connsiteX1341" fmla="*/ 1059355 w 4047061"/>
                <a:gd name="connsiteY1341" fmla="*/ 796722 h 4014572"/>
                <a:gd name="connsiteX1342" fmla="*/ 1064457 w 4047061"/>
                <a:gd name="connsiteY1342" fmla="*/ 807175 h 4014572"/>
                <a:gd name="connsiteX1343" fmla="*/ 1056617 w 4047061"/>
                <a:gd name="connsiteY1343" fmla="*/ 812651 h 4014572"/>
                <a:gd name="connsiteX1344" fmla="*/ 1054128 w 4047061"/>
                <a:gd name="connsiteY1344" fmla="*/ 812651 h 4014572"/>
                <a:gd name="connsiteX1345" fmla="*/ 1035462 w 4047061"/>
                <a:gd name="connsiteY1345" fmla="*/ 806428 h 4014572"/>
                <a:gd name="connsiteX1346" fmla="*/ 1035462 w 4047061"/>
                <a:gd name="connsiteY1346" fmla="*/ 815637 h 4014572"/>
                <a:gd name="connsiteX1347" fmla="*/ 1046662 w 4047061"/>
                <a:gd name="connsiteY1347" fmla="*/ 818748 h 4014572"/>
                <a:gd name="connsiteX1348" fmla="*/ 1052511 w 4047061"/>
                <a:gd name="connsiteY1348" fmla="*/ 828368 h 4014572"/>
                <a:gd name="connsiteX1349" fmla="*/ 1052386 w 4047061"/>
                <a:gd name="connsiteY1349" fmla="*/ 828829 h 4014572"/>
                <a:gd name="connsiteX1350" fmla="*/ 1044546 w 4047061"/>
                <a:gd name="connsiteY1350" fmla="*/ 834926 h 4014572"/>
                <a:gd name="connsiteX1351" fmla="*/ 1042306 w 4047061"/>
                <a:gd name="connsiteY1351" fmla="*/ 834926 h 4014572"/>
                <a:gd name="connsiteX1352" fmla="*/ 1035462 w 4047061"/>
                <a:gd name="connsiteY1352" fmla="*/ 832935 h 4014572"/>
                <a:gd name="connsiteX1353" fmla="*/ 1035462 w 4047061"/>
                <a:gd name="connsiteY1353" fmla="*/ 843513 h 4014572"/>
                <a:gd name="connsiteX1354" fmla="*/ 1027248 w 4047061"/>
                <a:gd name="connsiteY1354" fmla="*/ 851602 h 4014572"/>
                <a:gd name="connsiteX1355" fmla="*/ 1018910 w 4047061"/>
                <a:gd name="connsiteY1355" fmla="*/ 843264 h 4014572"/>
                <a:gd name="connsiteX1356" fmla="*/ 1018910 w 4047061"/>
                <a:gd name="connsiteY1356" fmla="*/ 832686 h 4014572"/>
                <a:gd name="connsiteX1357" fmla="*/ 1011568 w 4047061"/>
                <a:gd name="connsiteY1357" fmla="*/ 834428 h 4014572"/>
                <a:gd name="connsiteX1358" fmla="*/ 1009453 w 4047061"/>
                <a:gd name="connsiteY1358" fmla="*/ 834428 h 4014572"/>
                <a:gd name="connsiteX1359" fmla="*/ 1001613 w 4047061"/>
                <a:gd name="connsiteY1359" fmla="*/ 828331 h 4014572"/>
                <a:gd name="connsiteX1360" fmla="*/ 1007462 w 4047061"/>
                <a:gd name="connsiteY1360" fmla="*/ 818251 h 4014572"/>
                <a:gd name="connsiteX1361" fmla="*/ 1018910 w 4047061"/>
                <a:gd name="connsiteY1361" fmla="*/ 815140 h 4014572"/>
                <a:gd name="connsiteX1362" fmla="*/ 1018910 w 4047061"/>
                <a:gd name="connsiteY1362" fmla="*/ 805806 h 4014572"/>
                <a:gd name="connsiteX1363" fmla="*/ 999871 w 4047061"/>
                <a:gd name="connsiteY1363" fmla="*/ 812153 h 4014572"/>
                <a:gd name="connsiteX1364" fmla="*/ 997257 w 4047061"/>
                <a:gd name="connsiteY1364" fmla="*/ 812153 h 4014572"/>
                <a:gd name="connsiteX1365" fmla="*/ 989666 w 4047061"/>
                <a:gd name="connsiteY1365" fmla="*/ 806428 h 4014572"/>
                <a:gd name="connsiteX1366" fmla="*/ 994569 w 4047061"/>
                <a:gd name="connsiteY1366" fmla="*/ 796286 h 4014572"/>
                <a:gd name="connsiteX1367" fmla="*/ 994768 w 4047061"/>
                <a:gd name="connsiteY1367" fmla="*/ 796224 h 4014572"/>
                <a:gd name="connsiteX1368" fmla="*/ 1019657 w 4047061"/>
                <a:gd name="connsiteY1368" fmla="*/ 788135 h 4014572"/>
                <a:gd name="connsiteX1369" fmla="*/ 1019657 w 4047061"/>
                <a:gd name="connsiteY1369" fmla="*/ 779548 h 4014572"/>
                <a:gd name="connsiteX1370" fmla="*/ 987177 w 4047061"/>
                <a:gd name="connsiteY1370" fmla="*/ 791371 h 4014572"/>
                <a:gd name="connsiteX1371" fmla="*/ 984440 w 4047061"/>
                <a:gd name="connsiteY1371" fmla="*/ 791371 h 4014572"/>
                <a:gd name="connsiteX1372" fmla="*/ 979835 w 4047061"/>
                <a:gd name="connsiteY1372" fmla="*/ 790126 h 4014572"/>
                <a:gd name="connsiteX1373" fmla="*/ 975977 w 4047061"/>
                <a:gd name="connsiteY1373" fmla="*/ 784526 h 4014572"/>
                <a:gd name="connsiteX1374" fmla="*/ 970253 w 4047061"/>
                <a:gd name="connsiteY1374" fmla="*/ 750428 h 4014572"/>
                <a:gd name="connsiteX1375" fmla="*/ 962786 w 4047061"/>
                <a:gd name="connsiteY1375" fmla="*/ 754784 h 4014572"/>
                <a:gd name="connsiteX1376" fmla="*/ 967639 w 4047061"/>
                <a:gd name="connsiteY1376" fmla="*/ 779673 h 4014572"/>
                <a:gd name="connsiteX1377" fmla="*/ 961169 w 4047061"/>
                <a:gd name="connsiteY1377" fmla="*/ 789255 h 4014572"/>
                <a:gd name="connsiteX1378" fmla="*/ 959675 w 4047061"/>
                <a:gd name="connsiteY1378" fmla="*/ 789255 h 4014572"/>
                <a:gd name="connsiteX1379" fmla="*/ 951586 w 4047061"/>
                <a:gd name="connsiteY1379" fmla="*/ 782784 h 4014572"/>
                <a:gd name="connsiteX1380" fmla="*/ 947853 w 4047061"/>
                <a:gd name="connsiteY1380" fmla="*/ 763246 h 4014572"/>
                <a:gd name="connsiteX1381" fmla="*/ 939515 w 4047061"/>
                <a:gd name="connsiteY1381" fmla="*/ 767851 h 4014572"/>
                <a:gd name="connsiteX1382" fmla="*/ 942502 w 4047061"/>
                <a:gd name="connsiteY1382" fmla="*/ 779175 h 4014572"/>
                <a:gd name="connsiteX1383" fmla="*/ 937138 w 4047061"/>
                <a:gd name="connsiteY1383" fmla="*/ 788882 h 4014572"/>
                <a:gd name="connsiteX1384" fmla="*/ 936653 w 4047061"/>
                <a:gd name="connsiteY1384" fmla="*/ 789006 h 4014572"/>
                <a:gd name="connsiteX1385" fmla="*/ 934662 w 4047061"/>
                <a:gd name="connsiteY1385" fmla="*/ 789006 h 4014572"/>
                <a:gd name="connsiteX1386" fmla="*/ 926822 w 4047061"/>
                <a:gd name="connsiteY1386" fmla="*/ 782659 h 4014572"/>
                <a:gd name="connsiteX1387" fmla="*/ 924831 w 4047061"/>
                <a:gd name="connsiteY1387" fmla="*/ 775815 h 4014572"/>
                <a:gd name="connsiteX1388" fmla="*/ 915746 w 4047061"/>
                <a:gd name="connsiteY1388" fmla="*/ 780917 h 4014572"/>
                <a:gd name="connsiteX1389" fmla="*/ 911640 w 4047061"/>
                <a:gd name="connsiteY1389" fmla="*/ 782037 h 4014572"/>
                <a:gd name="connsiteX1390" fmla="*/ 904546 w 4047061"/>
                <a:gd name="connsiteY1390" fmla="*/ 777930 h 4014572"/>
                <a:gd name="connsiteX1391" fmla="*/ 907782 w 4047061"/>
                <a:gd name="connsiteY1391" fmla="*/ 766731 h 4014572"/>
                <a:gd name="connsiteX1392" fmla="*/ 916991 w 4047061"/>
                <a:gd name="connsiteY1392" fmla="*/ 761380 h 4014572"/>
                <a:gd name="connsiteX1393" fmla="*/ 930929 w 4047061"/>
                <a:gd name="connsiteY1393" fmla="*/ 1683885 h 4014572"/>
                <a:gd name="connsiteX1394" fmla="*/ 895960 w 4047061"/>
                <a:gd name="connsiteY1394" fmla="*/ 1703547 h 4014572"/>
                <a:gd name="connsiteX1395" fmla="*/ 874555 w 4047061"/>
                <a:gd name="connsiteY1395" fmla="*/ 1697449 h 4014572"/>
                <a:gd name="connsiteX1396" fmla="*/ 855018 w 4047061"/>
                <a:gd name="connsiteY1396" fmla="*/ 1662481 h 4014572"/>
                <a:gd name="connsiteX1397" fmla="*/ 860991 w 4047061"/>
                <a:gd name="connsiteY1397" fmla="*/ 1641450 h 4014572"/>
                <a:gd name="connsiteX1398" fmla="*/ 895960 w 4047061"/>
                <a:gd name="connsiteY1398" fmla="*/ 1621787 h 4014572"/>
                <a:gd name="connsiteX1399" fmla="*/ 917364 w 4047061"/>
                <a:gd name="connsiteY1399" fmla="*/ 1627885 h 4014572"/>
                <a:gd name="connsiteX1400" fmla="*/ 936902 w 4047061"/>
                <a:gd name="connsiteY1400" fmla="*/ 1662854 h 4014572"/>
                <a:gd name="connsiteX1401" fmla="*/ 931177 w 4047061"/>
                <a:gd name="connsiteY1401" fmla="*/ 1683885 h 4014572"/>
                <a:gd name="connsiteX1402" fmla="*/ 1049897 w 4047061"/>
                <a:gd name="connsiteY1402" fmla="*/ 1728685 h 4014572"/>
                <a:gd name="connsiteX1403" fmla="*/ 1044795 w 4047061"/>
                <a:gd name="connsiteY1403" fmla="*/ 1748223 h 4014572"/>
                <a:gd name="connsiteX1404" fmla="*/ 1008955 w 4047061"/>
                <a:gd name="connsiteY1404" fmla="*/ 1769254 h 4014572"/>
                <a:gd name="connsiteX1405" fmla="*/ 989168 w 4047061"/>
                <a:gd name="connsiteY1405" fmla="*/ 1764151 h 4014572"/>
                <a:gd name="connsiteX1406" fmla="*/ 968137 w 4047061"/>
                <a:gd name="connsiteY1406" fmla="*/ 1727938 h 4014572"/>
                <a:gd name="connsiteX1407" fmla="*/ 973240 w 4047061"/>
                <a:gd name="connsiteY1407" fmla="*/ 1708649 h 4014572"/>
                <a:gd name="connsiteX1408" fmla="*/ 1009204 w 4047061"/>
                <a:gd name="connsiteY1408" fmla="*/ 1687369 h 4014572"/>
                <a:gd name="connsiteX1409" fmla="*/ 1028866 w 4047061"/>
                <a:gd name="connsiteY1409" fmla="*/ 1692596 h 4014572"/>
                <a:gd name="connsiteX1410" fmla="*/ 1049897 w 4047061"/>
                <a:gd name="connsiteY1410" fmla="*/ 1728187 h 4014572"/>
                <a:gd name="connsiteX1411" fmla="*/ 920475 w 4047061"/>
                <a:gd name="connsiteY1411" fmla="*/ 1330463 h 4014572"/>
                <a:gd name="connsiteX1412" fmla="*/ 903053 w 4047061"/>
                <a:gd name="connsiteY1412" fmla="*/ 1302339 h 4014572"/>
                <a:gd name="connsiteX1413" fmla="*/ 882146 w 4047061"/>
                <a:gd name="connsiteY1413" fmla="*/ 1213859 h 4014572"/>
                <a:gd name="connsiteX1414" fmla="*/ 894591 w 4047061"/>
                <a:gd name="connsiteY1414" fmla="*/ 1145166 h 4014572"/>
                <a:gd name="connsiteX1415" fmla="*/ 902804 w 4047061"/>
                <a:gd name="connsiteY1415" fmla="*/ 1126374 h 4014572"/>
                <a:gd name="connsiteX1416" fmla="*/ 1044297 w 4047061"/>
                <a:gd name="connsiteY1416" fmla="*/ 1020721 h 4014572"/>
                <a:gd name="connsiteX1417" fmla="*/ 1044297 w 4047061"/>
                <a:gd name="connsiteY1417" fmla="*/ 1002303 h 4014572"/>
                <a:gd name="connsiteX1418" fmla="*/ 1038075 w 4047061"/>
                <a:gd name="connsiteY1418" fmla="*/ 1002303 h 4014572"/>
                <a:gd name="connsiteX1419" fmla="*/ 1038075 w 4047061"/>
                <a:gd name="connsiteY1419" fmla="*/ 967957 h 4014572"/>
                <a:gd name="connsiteX1420" fmla="*/ 1116226 w 4047061"/>
                <a:gd name="connsiteY1420" fmla="*/ 967957 h 4014572"/>
                <a:gd name="connsiteX1421" fmla="*/ 1116226 w 4047061"/>
                <a:gd name="connsiteY1421" fmla="*/ 1002303 h 4014572"/>
                <a:gd name="connsiteX1422" fmla="*/ 1110128 w 4047061"/>
                <a:gd name="connsiteY1422" fmla="*/ 1002303 h 4014572"/>
                <a:gd name="connsiteX1423" fmla="*/ 1110128 w 4047061"/>
                <a:gd name="connsiteY1423" fmla="*/ 1020223 h 4014572"/>
                <a:gd name="connsiteX1424" fmla="*/ 1250875 w 4047061"/>
                <a:gd name="connsiteY1424" fmla="*/ 1119779 h 4014572"/>
                <a:gd name="connsiteX1425" fmla="*/ 1259835 w 4047061"/>
                <a:gd name="connsiteY1425" fmla="*/ 1138570 h 4014572"/>
                <a:gd name="connsiteX1426" fmla="*/ 1274768 w 4047061"/>
                <a:gd name="connsiteY1426" fmla="*/ 1213983 h 4014572"/>
                <a:gd name="connsiteX1427" fmla="*/ 1249879 w 4047061"/>
                <a:gd name="connsiteY1427" fmla="*/ 1310428 h 4014572"/>
                <a:gd name="connsiteX1428" fmla="*/ 1249879 w 4047061"/>
                <a:gd name="connsiteY1428" fmla="*/ 1310428 h 4014572"/>
                <a:gd name="connsiteX1429" fmla="*/ 1237435 w 4047061"/>
                <a:gd name="connsiteY1429" fmla="*/ 1328970 h 4014572"/>
                <a:gd name="connsiteX1430" fmla="*/ 1078395 w 4047061"/>
                <a:gd name="connsiteY1430" fmla="*/ 1410232 h 4014572"/>
                <a:gd name="connsiteX1431" fmla="*/ 920351 w 4047061"/>
                <a:gd name="connsiteY1431" fmla="*/ 1330712 h 4014572"/>
                <a:gd name="connsiteX1432" fmla="*/ 1124564 w 4047061"/>
                <a:gd name="connsiteY1432" fmla="*/ 1830107 h 4014572"/>
                <a:gd name="connsiteX1433" fmla="*/ 1106271 w 4047061"/>
                <a:gd name="connsiteY1433" fmla="*/ 1825751 h 4014572"/>
                <a:gd name="connsiteX1434" fmla="*/ 1083870 w 4047061"/>
                <a:gd name="connsiteY1434" fmla="*/ 1789538 h 4014572"/>
                <a:gd name="connsiteX1435" fmla="*/ 1083870 w 4047061"/>
                <a:gd name="connsiteY1435" fmla="*/ 1788418 h 4014572"/>
                <a:gd name="connsiteX1436" fmla="*/ 1087977 w 4047061"/>
                <a:gd name="connsiteY1436" fmla="*/ 1770871 h 4014572"/>
                <a:gd name="connsiteX1437" fmla="*/ 1125311 w 4047061"/>
                <a:gd name="connsiteY1437" fmla="*/ 1748472 h 4014572"/>
                <a:gd name="connsiteX1438" fmla="*/ 1143604 w 4047061"/>
                <a:gd name="connsiteY1438" fmla="*/ 1752827 h 4014572"/>
                <a:gd name="connsiteX1439" fmla="*/ 1166253 w 4047061"/>
                <a:gd name="connsiteY1439" fmla="*/ 1788916 h 4014572"/>
                <a:gd name="connsiteX1440" fmla="*/ 1161648 w 4047061"/>
                <a:gd name="connsiteY1440" fmla="*/ 1807583 h 4014572"/>
                <a:gd name="connsiteX1441" fmla="*/ 1124439 w 4047061"/>
                <a:gd name="connsiteY1441" fmla="*/ 1830231 h 4014572"/>
                <a:gd name="connsiteX1442" fmla="*/ 945240 w 4047061"/>
                <a:gd name="connsiteY1442" fmla="*/ 3228612 h 4014572"/>
                <a:gd name="connsiteX1443" fmla="*/ 986804 w 4047061"/>
                <a:gd name="connsiteY1443" fmla="*/ 3202603 h 4014572"/>
                <a:gd name="connsiteX1444" fmla="*/ 1006591 w 4047061"/>
                <a:gd name="connsiteY1444" fmla="*/ 3207207 h 4014572"/>
                <a:gd name="connsiteX1445" fmla="*/ 1032599 w 4047061"/>
                <a:gd name="connsiteY1445" fmla="*/ 3248399 h 4014572"/>
                <a:gd name="connsiteX1446" fmla="*/ 1027870 w 4047061"/>
                <a:gd name="connsiteY1446" fmla="*/ 3268558 h 4014572"/>
                <a:gd name="connsiteX1447" fmla="*/ 986555 w 4047061"/>
                <a:gd name="connsiteY1447" fmla="*/ 3294443 h 4014572"/>
                <a:gd name="connsiteX1448" fmla="*/ 966768 w 4047061"/>
                <a:gd name="connsiteY1448" fmla="*/ 3289963 h 4014572"/>
                <a:gd name="connsiteX1449" fmla="*/ 940759 w 4047061"/>
                <a:gd name="connsiteY1449" fmla="*/ 3248399 h 4014572"/>
                <a:gd name="connsiteX1450" fmla="*/ 945115 w 4047061"/>
                <a:gd name="connsiteY1450" fmla="*/ 3228736 h 4014572"/>
                <a:gd name="connsiteX1451" fmla="*/ 815320 w 4047061"/>
                <a:gd name="connsiteY1451" fmla="*/ 3160541 h 4014572"/>
                <a:gd name="connsiteX1452" fmla="*/ 855889 w 4047061"/>
                <a:gd name="connsiteY1452" fmla="*/ 3136399 h 4014572"/>
                <a:gd name="connsiteX1453" fmla="*/ 877293 w 4047061"/>
                <a:gd name="connsiteY1453" fmla="*/ 3141750 h 4014572"/>
                <a:gd name="connsiteX1454" fmla="*/ 902182 w 4047061"/>
                <a:gd name="connsiteY1454" fmla="*/ 3181945 h 4014572"/>
                <a:gd name="connsiteX1455" fmla="*/ 902182 w 4047061"/>
                <a:gd name="connsiteY1455" fmla="*/ 3182941 h 4014572"/>
                <a:gd name="connsiteX1456" fmla="*/ 896831 w 4047061"/>
                <a:gd name="connsiteY1456" fmla="*/ 3203972 h 4014572"/>
                <a:gd name="connsiteX1457" fmla="*/ 856138 w 4047061"/>
                <a:gd name="connsiteY1457" fmla="*/ 3227990 h 4014572"/>
                <a:gd name="connsiteX1458" fmla="*/ 834733 w 4047061"/>
                <a:gd name="connsiteY1458" fmla="*/ 3222763 h 4014572"/>
                <a:gd name="connsiteX1459" fmla="*/ 809844 w 4047061"/>
                <a:gd name="connsiteY1459" fmla="*/ 3182567 h 4014572"/>
                <a:gd name="connsiteX1460" fmla="*/ 815195 w 4047061"/>
                <a:gd name="connsiteY1460" fmla="*/ 3160665 h 4014572"/>
                <a:gd name="connsiteX1461" fmla="*/ 688511 w 4047061"/>
                <a:gd name="connsiteY1461" fmla="*/ 3086870 h 4014572"/>
                <a:gd name="connsiteX1462" fmla="*/ 728084 w 4047061"/>
                <a:gd name="connsiteY1462" fmla="*/ 3064470 h 4014572"/>
                <a:gd name="connsiteX1463" fmla="*/ 751231 w 4047061"/>
                <a:gd name="connsiteY1463" fmla="*/ 3070941 h 4014572"/>
                <a:gd name="connsiteX1464" fmla="*/ 773880 w 4047061"/>
                <a:gd name="connsiteY1464" fmla="*/ 3110016 h 4014572"/>
                <a:gd name="connsiteX1465" fmla="*/ 767409 w 4047061"/>
                <a:gd name="connsiteY1465" fmla="*/ 3133661 h 4014572"/>
                <a:gd name="connsiteX1466" fmla="*/ 727835 w 4047061"/>
                <a:gd name="connsiteY1466" fmla="*/ 3156185 h 4014572"/>
                <a:gd name="connsiteX1467" fmla="*/ 704440 w 4047061"/>
                <a:gd name="connsiteY1467" fmla="*/ 3149714 h 4014572"/>
                <a:gd name="connsiteX1468" fmla="*/ 682040 w 4047061"/>
                <a:gd name="connsiteY1468" fmla="*/ 3110763 h 4014572"/>
                <a:gd name="connsiteX1469" fmla="*/ 688386 w 4047061"/>
                <a:gd name="connsiteY1469" fmla="*/ 3086994 h 4014572"/>
                <a:gd name="connsiteX1470" fmla="*/ 565435 w 4047061"/>
                <a:gd name="connsiteY1470" fmla="*/ 3007225 h 4014572"/>
                <a:gd name="connsiteX1471" fmla="*/ 603515 w 4047061"/>
                <a:gd name="connsiteY1471" fmla="*/ 2986568 h 4014572"/>
                <a:gd name="connsiteX1472" fmla="*/ 628404 w 4047061"/>
                <a:gd name="connsiteY1472" fmla="*/ 2994283 h 4014572"/>
                <a:gd name="connsiteX1473" fmla="*/ 648938 w 4047061"/>
                <a:gd name="connsiteY1473" fmla="*/ 3031616 h 4014572"/>
                <a:gd name="connsiteX1474" fmla="*/ 641222 w 4047061"/>
                <a:gd name="connsiteY1474" fmla="*/ 3057376 h 4014572"/>
                <a:gd name="connsiteX1475" fmla="*/ 603018 w 4047061"/>
                <a:gd name="connsiteY1475" fmla="*/ 3078034 h 4014572"/>
                <a:gd name="connsiteX1476" fmla="*/ 578129 w 4047061"/>
                <a:gd name="connsiteY1476" fmla="*/ 3070568 h 4014572"/>
                <a:gd name="connsiteX1477" fmla="*/ 557471 w 4047061"/>
                <a:gd name="connsiteY1477" fmla="*/ 3033234 h 4014572"/>
                <a:gd name="connsiteX1478" fmla="*/ 565311 w 4047061"/>
                <a:gd name="connsiteY1478" fmla="*/ 3007350 h 4014572"/>
                <a:gd name="connsiteX1479" fmla="*/ 446716 w 4047061"/>
                <a:gd name="connsiteY1479" fmla="*/ 2920861 h 4014572"/>
                <a:gd name="connsiteX1480" fmla="*/ 484049 w 4047061"/>
                <a:gd name="connsiteY1480" fmla="*/ 2902443 h 4014572"/>
                <a:gd name="connsiteX1481" fmla="*/ 511552 w 4047061"/>
                <a:gd name="connsiteY1481" fmla="*/ 2911652 h 4014572"/>
                <a:gd name="connsiteX1482" fmla="*/ 530094 w 4047061"/>
                <a:gd name="connsiteY1482" fmla="*/ 2948239 h 4014572"/>
                <a:gd name="connsiteX1483" fmla="*/ 520885 w 4047061"/>
                <a:gd name="connsiteY1483" fmla="*/ 2975492 h 4014572"/>
                <a:gd name="connsiteX1484" fmla="*/ 483552 w 4047061"/>
                <a:gd name="connsiteY1484" fmla="*/ 2994283 h 4014572"/>
                <a:gd name="connsiteX1485" fmla="*/ 456174 w 4047061"/>
                <a:gd name="connsiteY1485" fmla="*/ 2984950 h 4014572"/>
                <a:gd name="connsiteX1486" fmla="*/ 437756 w 4047061"/>
                <a:gd name="connsiteY1486" fmla="*/ 2948239 h 4014572"/>
                <a:gd name="connsiteX1487" fmla="*/ 446591 w 4047061"/>
                <a:gd name="connsiteY1487" fmla="*/ 2920985 h 4014572"/>
                <a:gd name="connsiteX1488" fmla="*/ 297383 w 4047061"/>
                <a:gd name="connsiteY1488" fmla="*/ 3356416 h 4014572"/>
                <a:gd name="connsiteX1489" fmla="*/ 286058 w 4047061"/>
                <a:gd name="connsiteY1489" fmla="*/ 3310621 h 4014572"/>
                <a:gd name="connsiteX1490" fmla="*/ 286058 w 4047061"/>
                <a:gd name="connsiteY1490" fmla="*/ 3304647 h 4014572"/>
                <a:gd name="connsiteX1491" fmla="*/ 289418 w 4047061"/>
                <a:gd name="connsiteY1491" fmla="*/ 3275527 h 4014572"/>
                <a:gd name="connsiteX1492" fmla="*/ 299125 w 4047061"/>
                <a:gd name="connsiteY1492" fmla="*/ 3250638 h 4014572"/>
                <a:gd name="connsiteX1493" fmla="*/ 316422 w 4047061"/>
                <a:gd name="connsiteY1493" fmla="*/ 3229607 h 4014572"/>
                <a:gd name="connsiteX1494" fmla="*/ 337703 w 4047061"/>
                <a:gd name="connsiteY1494" fmla="*/ 3216416 h 4014572"/>
                <a:gd name="connsiteX1495" fmla="*/ 368689 w 4047061"/>
                <a:gd name="connsiteY1495" fmla="*/ 3209074 h 4014572"/>
                <a:gd name="connsiteX1496" fmla="*/ 377027 w 4047061"/>
                <a:gd name="connsiteY1496" fmla="*/ 3209074 h 4014572"/>
                <a:gd name="connsiteX1497" fmla="*/ 407267 w 4047061"/>
                <a:gd name="connsiteY1497" fmla="*/ 3213430 h 4014572"/>
                <a:gd name="connsiteX1498" fmla="*/ 464760 w 4047061"/>
                <a:gd name="connsiteY1498" fmla="*/ 3271047 h 4014572"/>
                <a:gd name="connsiteX1499" fmla="*/ 467996 w 4047061"/>
                <a:gd name="connsiteY1499" fmla="*/ 3295936 h 4014572"/>
                <a:gd name="connsiteX1500" fmla="*/ 470111 w 4047061"/>
                <a:gd name="connsiteY1500" fmla="*/ 3276150 h 4014572"/>
                <a:gd name="connsiteX1501" fmla="*/ 481063 w 4047061"/>
                <a:gd name="connsiteY1501" fmla="*/ 3248896 h 4014572"/>
                <a:gd name="connsiteX1502" fmla="*/ 497116 w 4047061"/>
                <a:gd name="connsiteY1502" fmla="*/ 3230479 h 4014572"/>
                <a:gd name="connsiteX1503" fmla="*/ 521133 w 4047061"/>
                <a:gd name="connsiteY1503" fmla="*/ 3216043 h 4014572"/>
                <a:gd name="connsiteX1504" fmla="*/ 548885 w 4047061"/>
                <a:gd name="connsiteY1504" fmla="*/ 3209447 h 4014572"/>
                <a:gd name="connsiteX1505" fmla="*/ 558965 w 4047061"/>
                <a:gd name="connsiteY1505" fmla="*/ 3209447 h 4014572"/>
                <a:gd name="connsiteX1506" fmla="*/ 589453 w 4047061"/>
                <a:gd name="connsiteY1506" fmla="*/ 3213927 h 4014572"/>
                <a:gd name="connsiteX1507" fmla="*/ 623427 w 4047061"/>
                <a:gd name="connsiteY1507" fmla="*/ 3233838 h 4014572"/>
                <a:gd name="connsiteX1508" fmla="*/ 644706 w 4047061"/>
                <a:gd name="connsiteY1508" fmla="*/ 3269181 h 4014572"/>
                <a:gd name="connsiteX1509" fmla="*/ 650058 w 4047061"/>
                <a:gd name="connsiteY1509" fmla="*/ 3305269 h 4014572"/>
                <a:gd name="connsiteX1510" fmla="*/ 650058 w 4047061"/>
                <a:gd name="connsiteY1510" fmla="*/ 3310869 h 4014572"/>
                <a:gd name="connsiteX1511" fmla="*/ 644831 w 4047061"/>
                <a:gd name="connsiteY1511" fmla="*/ 3340238 h 4014572"/>
                <a:gd name="connsiteX1512" fmla="*/ 633755 w 4047061"/>
                <a:gd name="connsiteY1512" fmla="*/ 3367492 h 4014572"/>
                <a:gd name="connsiteX1513" fmla="*/ 621311 w 4047061"/>
                <a:gd name="connsiteY1513" fmla="*/ 3389145 h 4014572"/>
                <a:gd name="connsiteX1514" fmla="*/ 604760 w 4047061"/>
                <a:gd name="connsiteY1514" fmla="*/ 3411047 h 4014572"/>
                <a:gd name="connsiteX1515" fmla="*/ 588458 w 4047061"/>
                <a:gd name="connsiteY1515" fmla="*/ 3429216 h 4014572"/>
                <a:gd name="connsiteX1516" fmla="*/ 569045 w 4047061"/>
                <a:gd name="connsiteY1516" fmla="*/ 3448132 h 4014572"/>
                <a:gd name="connsiteX1517" fmla="*/ 550627 w 4047061"/>
                <a:gd name="connsiteY1517" fmla="*/ 3464185 h 4014572"/>
                <a:gd name="connsiteX1518" fmla="*/ 529098 w 4047061"/>
                <a:gd name="connsiteY1518" fmla="*/ 3480985 h 4014572"/>
                <a:gd name="connsiteX1519" fmla="*/ 509063 w 4047061"/>
                <a:gd name="connsiteY1519" fmla="*/ 3495420 h 4014572"/>
                <a:gd name="connsiteX1520" fmla="*/ 485792 w 4047061"/>
                <a:gd name="connsiteY1520" fmla="*/ 3510602 h 4014572"/>
                <a:gd name="connsiteX1521" fmla="*/ 468369 w 4047061"/>
                <a:gd name="connsiteY1521" fmla="*/ 3520807 h 4014572"/>
                <a:gd name="connsiteX1522" fmla="*/ 451942 w 4047061"/>
                <a:gd name="connsiteY1522" fmla="*/ 3511100 h 4014572"/>
                <a:gd name="connsiteX1523" fmla="*/ 297632 w 4047061"/>
                <a:gd name="connsiteY1523" fmla="*/ 3357038 h 4014572"/>
                <a:gd name="connsiteX1524" fmla="*/ 442858 w 4047061"/>
                <a:gd name="connsiteY1524" fmla="*/ 3833162 h 4014572"/>
                <a:gd name="connsiteX1525" fmla="*/ 434147 w 4047061"/>
                <a:gd name="connsiteY1525" fmla="*/ 3827438 h 4014572"/>
                <a:gd name="connsiteX1526" fmla="*/ 413240 w 4047061"/>
                <a:gd name="connsiteY1526" fmla="*/ 3813749 h 4014572"/>
                <a:gd name="connsiteX1527" fmla="*/ 446591 w 4047061"/>
                <a:gd name="connsiteY1527" fmla="*/ 3762975 h 4014572"/>
                <a:gd name="connsiteX1528" fmla="*/ 360003 w 4047061"/>
                <a:gd name="connsiteY1528" fmla="*/ 3778648 h 4014572"/>
                <a:gd name="connsiteX1529" fmla="*/ 359480 w 4047061"/>
                <a:gd name="connsiteY1529" fmla="*/ 3778282 h 4014572"/>
                <a:gd name="connsiteX1530" fmla="*/ 426058 w 4047061"/>
                <a:gd name="connsiteY1530" fmla="*/ 3676985 h 4014572"/>
                <a:gd name="connsiteX1531" fmla="*/ 447039 w 4047061"/>
                <a:gd name="connsiteY1531" fmla="*/ 3762440 h 4014572"/>
                <a:gd name="connsiteX1532" fmla="*/ 446716 w 4047061"/>
                <a:gd name="connsiteY1532" fmla="*/ 3762975 h 4014572"/>
                <a:gd name="connsiteX1533" fmla="*/ 479942 w 4047061"/>
                <a:gd name="connsiteY1533" fmla="*/ 3712327 h 4014572"/>
                <a:gd name="connsiteX1534" fmla="*/ 507196 w 4047061"/>
                <a:gd name="connsiteY1534" fmla="*/ 3730247 h 4014572"/>
                <a:gd name="connsiteX1535" fmla="*/ 509560 w 4047061"/>
                <a:gd name="connsiteY1535" fmla="*/ 3731740 h 4014572"/>
                <a:gd name="connsiteX1536" fmla="*/ 647445 w 4047061"/>
                <a:gd name="connsiteY1536" fmla="*/ 3822211 h 4014572"/>
                <a:gd name="connsiteX1537" fmla="*/ 647445 w 4047061"/>
                <a:gd name="connsiteY1537" fmla="*/ 3822211 h 4014572"/>
                <a:gd name="connsiteX1538" fmla="*/ 656155 w 4047061"/>
                <a:gd name="connsiteY1538" fmla="*/ 3827935 h 4014572"/>
                <a:gd name="connsiteX1539" fmla="*/ 656155 w 4047061"/>
                <a:gd name="connsiteY1539" fmla="*/ 3827935 h 4014572"/>
                <a:gd name="connsiteX1540" fmla="*/ 674947 w 4047061"/>
                <a:gd name="connsiteY1540" fmla="*/ 3840380 h 4014572"/>
                <a:gd name="connsiteX1541" fmla="*/ 608493 w 4047061"/>
                <a:gd name="connsiteY1541" fmla="*/ 3941802 h 4014572"/>
                <a:gd name="connsiteX1542" fmla="*/ 662253 w 4047061"/>
                <a:gd name="connsiteY1542" fmla="*/ 3977020 h 4014572"/>
                <a:gd name="connsiteX1543" fmla="*/ 641272 w 4047061"/>
                <a:gd name="connsiteY1543" fmla="*/ 3891564 h 4014572"/>
                <a:gd name="connsiteX1544" fmla="*/ 641595 w 4047061"/>
                <a:gd name="connsiteY1544" fmla="*/ 3891029 h 4014572"/>
                <a:gd name="connsiteX1545" fmla="*/ 728184 w 4047061"/>
                <a:gd name="connsiteY1545" fmla="*/ 3875356 h 4014572"/>
                <a:gd name="connsiteX1546" fmla="*/ 728707 w 4047061"/>
                <a:gd name="connsiteY1546" fmla="*/ 3875722 h 4014572"/>
                <a:gd name="connsiteX1547" fmla="*/ 1109506 w 4047061"/>
                <a:gd name="connsiteY1547" fmla="*/ 3798815 h 4014572"/>
                <a:gd name="connsiteX1548" fmla="*/ 1103906 w 4047061"/>
                <a:gd name="connsiteY1548" fmla="*/ 3833909 h 4014572"/>
                <a:gd name="connsiteX1549" fmla="*/ 1094448 w 4047061"/>
                <a:gd name="connsiteY1549" fmla="*/ 3854193 h 4014572"/>
                <a:gd name="connsiteX1550" fmla="*/ 1080511 w 4047061"/>
                <a:gd name="connsiteY1550" fmla="*/ 3870744 h 4014572"/>
                <a:gd name="connsiteX1551" fmla="*/ 1058360 w 4047061"/>
                <a:gd name="connsiteY1551" fmla="*/ 3881073 h 4014572"/>
                <a:gd name="connsiteX1552" fmla="*/ 1036333 w 4047061"/>
                <a:gd name="connsiteY1552" fmla="*/ 3883562 h 4014572"/>
                <a:gd name="connsiteX1553" fmla="*/ 1001115 w 4047061"/>
                <a:gd name="connsiteY1553" fmla="*/ 3878335 h 4014572"/>
                <a:gd name="connsiteX1554" fmla="*/ 980457 w 4047061"/>
                <a:gd name="connsiteY1554" fmla="*/ 3871367 h 4014572"/>
                <a:gd name="connsiteX1555" fmla="*/ 946858 w 4047061"/>
                <a:gd name="connsiteY1555" fmla="*/ 3855064 h 4014572"/>
                <a:gd name="connsiteX1556" fmla="*/ 926822 w 4047061"/>
                <a:gd name="connsiteY1556" fmla="*/ 3842620 h 4014572"/>
                <a:gd name="connsiteX1557" fmla="*/ 903551 w 4047061"/>
                <a:gd name="connsiteY1557" fmla="*/ 3826442 h 4014572"/>
                <a:gd name="connsiteX1558" fmla="*/ 893844 w 4047061"/>
                <a:gd name="connsiteY1558" fmla="*/ 3819598 h 4014572"/>
                <a:gd name="connsiteX1559" fmla="*/ 874306 w 4047061"/>
                <a:gd name="connsiteY1559" fmla="*/ 3802922 h 4014572"/>
                <a:gd name="connsiteX1560" fmla="*/ 871818 w 4047061"/>
                <a:gd name="connsiteY1560" fmla="*/ 3800433 h 4014572"/>
                <a:gd name="connsiteX1561" fmla="*/ 843195 w 4047061"/>
                <a:gd name="connsiteY1561" fmla="*/ 3771438 h 4014572"/>
                <a:gd name="connsiteX1562" fmla="*/ 831871 w 4047061"/>
                <a:gd name="connsiteY1562" fmla="*/ 3758993 h 4014572"/>
                <a:gd name="connsiteX1563" fmla="*/ 824529 w 4047061"/>
                <a:gd name="connsiteY1563" fmla="*/ 3749660 h 4014572"/>
                <a:gd name="connsiteX1564" fmla="*/ 818929 w 4047061"/>
                <a:gd name="connsiteY1564" fmla="*/ 3742442 h 4014572"/>
                <a:gd name="connsiteX1565" fmla="*/ 813204 w 4047061"/>
                <a:gd name="connsiteY1565" fmla="*/ 3734478 h 4014572"/>
                <a:gd name="connsiteX1566" fmla="*/ 795035 w 4047061"/>
                <a:gd name="connsiteY1566" fmla="*/ 3705607 h 4014572"/>
                <a:gd name="connsiteX1567" fmla="*/ 789311 w 4047061"/>
                <a:gd name="connsiteY1567" fmla="*/ 3695029 h 4014572"/>
                <a:gd name="connsiteX1568" fmla="*/ 778858 w 4047061"/>
                <a:gd name="connsiteY1568" fmla="*/ 3671758 h 4014572"/>
                <a:gd name="connsiteX1569" fmla="*/ 778858 w 4047061"/>
                <a:gd name="connsiteY1569" fmla="*/ 3671758 h 4014572"/>
                <a:gd name="connsiteX1570" fmla="*/ 778858 w 4047061"/>
                <a:gd name="connsiteY1570" fmla="*/ 3670265 h 4014572"/>
                <a:gd name="connsiteX1571" fmla="*/ 768404 w 4047061"/>
                <a:gd name="connsiteY1571" fmla="*/ 3632931 h 4014572"/>
                <a:gd name="connsiteX1572" fmla="*/ 766662 w 4047061"/>
                <a:gd name="connsiteY1572" fmla="*/ 3618869 h 4014572"/>
                <a:gd name="connsiteX1573" fmla="*/ 747871 w 4047061"/>
                <a:gd name="connsiteY1573" fmla="*/ 3634922 h 4014572"/>
                <a:gd name="connsiteX1574" fmla="*/ 684529 w 4047061"/>
                <a:gd name="connsiteY1574" fmla="*/ 3637660 h 4014572"/>
                <a:gd name="connsiteX1575" fmla="*/ 684529 w 4047061"/>
                <a:gd name="connsiteY1575" fmla="*/ 3637660 h 4014572"/>
                <a:gd name="connsiteX1576" fmla="*/ 662129 w 4047061"/>
                <a:gd name="connsiteY1576" fmla="*/ 3607669 h 4014572"/>
                <a:gd name="connsiteX1577" fmla="*/ 682413 w 4047061"/>
                <a:gd name="connsiteY1577" fmla="*/ 3546940 h 4014572"/>
                <a:gd name="connsiteX1578" fmla="*/ 761933 w 4047061"/>
                <a:gd name="connsiteY1578" fmla="*/ 3511847 h 4014572"/>
                <a:gd name="connsiteX1579" fmla="*/ 770022 w 4047061"/>
                <a:gd name="connsiteY1579" fmla="*/ 3489945 h 4014572"/>
                <a:gd name="connsiteX1580" fmla="*/ 807355 w 4047061"/>
                <a:gd name="connsiteY1580" fmla="*/ 3462443 h 4014572"/>
                <a:gd name="connsiteX1581" fmla="*/ 829880 w 4047061"/>
                <a:gd name="connsiteY1581" fmla="*/ 3460576 h 4014572"/>
                <a:gd name="connsiteX1582" fmla="*/ 885631 w 4047061"/>
                <a:gd name="connsiteY1582" fmla="*/ 3395989 h 4014572"/>
                <a:gd name="connsiteX1583" fmla="*/ 949595 w 4047061"/>
                <a:gd name="connsiteY1583" fmla="*/ 3393998 h 4014572"/>
                <a:gd name="connsiteX1584" fmla="*/ 971871 w 4047061"/>
                <a:gd name="connsiteY1584" fmla="*/ 3424114 h 4014572"/>
                <a:gd name="connsiteX1585" fmla="*/ 971871 w 4047061"/>
                <a:gd name="connsiteY1585" fmla="*/ 3424114 h 4014572"/>
                <a:gd name="connsiteX1586" fmla="*/ 951089 w 4047061"/>
                <a:gd name="connsiteY1586" fmla="*/ 3483971 h 4014572"/>
                <a:gd name="connsiteX1587" fmla="*/ 930431 w 4047061"/>
                <a:gd name="connsiteY1587" fmla="*/ 3497287 h 4014572"/>
                <a:gd name="connsiteX1588" fmla="*/ 940884 w 4047061"/>
                <a:gd name="connsiteY1588" fmla="*/ 3502016 h 4014572"/>
                <a:gd name="connsiteX1589" fmla="*/ 973738 w 4047061"/>
                <a:gd name="connsiteY1589" fmla="*/ 3522549 h 4014572"/>
                <a:gd name="connsiteX1590" fmla="*/ 979337 w 4047061"/>
                <a:gd name="connsiteY1590" fmla="*/ 3526780 h 4014572"/>
                <a:gd name="connsiteX1591" fmla="*/ 993151 w 4047061"/>
                <a:gd name="connsiteY1591" fmla="*/ 3539225 h 4014572"/>
                <a:gd name="connsiteX1592" fmla="*/ 1006839 w 4047061"/>
                <a:gd name="connsiteY1592" fmla="*/ 3553038 h 4014572"/>
                <a:gd name="connsiteX1593" fmla="*/ 1024262 w 4047061"/>
                <a:gd name="connsiteY1593" fmla="*/ 3572949 h 4014572"/>
                <a:gd name="connsiteX1594" fmla="*/ 1032226 w 4047061"/>
                <a:gd name="connsiteY1594" fmla="*/ 3583402 h 4014572"/>
                <a:gd name="connsiteX1595" fmla="*/ 1039817 w 4047061"/>
                <a:gd name="connsiteY1595" fmla="*/ 3593731 h 4014572"/>
                <a:gd name="connsiteX1596" fmla="*/ 1042306 w 4047061"/>
                <a:gd name="connsiteY1596" fmla="*/ 3597465 h 4014572"/>
                <a:gd name="connsiteX1597" fmla="*/ 1054751 w 4047061"/>
                <a:gd name="connsiteY1597" fmla="*/ 3617873 h 4014572"/>
                <a:gd name="connsiteX1598" fmla="*/ 1070679 w 4047061"/>
                <a:gd name="connsiteY1598" fmla="*/ 3646745 h 4014572"/>
                <a:gd name="connsiteX1599" fmla="*/ 1075533 w 4047061"/>
                <a:gd name="connsiteY1599" fmla="*/ 3656700 h 4014572"/>
                <a:gd name="connsiteX1600" fmla="*/ 1085613 w 4047061"/>
                <a:gd name="connsiteY1600" fmla="*/ 3680096 h 4014572"/>
                <a:gd name="connsiteX1601" fmla="*/ 1086982 w 4047061"/>
                <a:gd name="connsiteY1601" fmla="*/ 3683456 h 4014572"/>
                <a:gd name="connsiteX1602" fmla="*/ 1098555 w 4047061"/>
                <a:gd name="connsiteY1602" fmla="*/ 3717802 h 4014572"/>
                <a:gd name="connsiteX1603" fmla="*/ 1104279 w 4047061"/>
                <a:gd name="connsiteY1603" fmla="*/ 3740576 h 4014572"/>
                <a:gd name="connsiteX1604" fmla="*/ 1109755 w 4047061"/>
                <a:gd name="connsiteY1604" fmla="*/ 3777287 h 4014572"/>
                <a:gd name="connsiteX1605" fmla="*/ 1109755 w 4047061"/>
                <a:gd name="connsiteY1605" fmla="*/ 3799438 h 4014572"/>
                <a:gd name="connsiteX1606" fmla="*/ 1161648 w 4047061"/>
                <a:gd name="connsiteY1606" fmla="*/ 3327421 h 4014572"/>
                <a:gd name="connsiteX1607" fmla="*/ 1119462 w 4047061"/>
                <a:gd name="connsiteY1607" fmla="*/ 3354923 h 4014572"/>
                <a:gd name="connsiteX1608" fmla="*/ 1101293 w 4047061"/>
                <a:gd name="connsiteY1608" fmla="*/ 3351189 h 4014572"/>
                <a:gd name="connsiteX1609" fmla="*/ 1073915 w 4047061"/>
                <a:gd name="connsiteY1609" fmla="*/ 3308505 h 4014572"/>
                <a:gd name="connsiteX1610" fmla="*/ 1077399 w 4047061"/>
                <a:gd name="connsiteY1610" fmla="*/ 3290834 h 4014572"/>
                <a:gd name="connsiteX1611" fmla="*/ 1119710 w 4047061"/>
                <a:gd name="connsiteY1611" fmla="*/ 3263332 h 4014572"/>
                <a:gd name="connsiteX1612" fmla="*/ 1137755 w 4047061"/>
                <a:gd name="connsiteY1612" fmla="*/ 3267065 h 4014572"/>
                <a:gd name="connsiteX1613" fmla="*/ 1165506 w 4047061"/>
                <a:gd name="connsiteY1613" fmla="*/ 3309749 h 4014572"/>
                <a:gd name="connsiteX1614" fmla="*/ 1161897 w 4047061"/>
                <a:gd name="connsiteY1614" fmla="*/ 3328043 h 4014572"/>
                <a:gd name="connsiteX1615" fmla="*/ 1420990 w 4047061"/>
                <a:gd name="connsiteY1615" fmla="*/ 3789731 h 4014572"/>
                <a:gd name="connsiteX1616" fmla="*/ 1414519 w 4047061"/>
                <a:gd name="connsiteY1616" fmla="*/ 3796700 h 4014572"/>
                <a:gd name="connsiteX1617" fmla="*/ 1414519 w 4047061"/>
                <a:gd name="connsiteY1617" fmla="*/ 3796700 h 4014572"/>
                <a:gd name="connsiteX1618" fmla="*/ 1402075 w 4047061"/>
                <a:gd name="connsiteY1618" fmla="*/ 3810762 h 4014572"/>
                <a:gd name="connsiteX1619" fmla="*/ 1383781 w 4047061"/>
                <a:gd name="connsiteY1619" fmla="*/ 3830549 h 4014572"/>
                <a:gd name="connsiteX1620" fmla="*/ 1371337 w 4047061"/>
                <a:gd name="connsiteY1620" fmla="*/ 3844611 h 4014572"/>
                <a:gd name="connsiteX1621" fmla="*/ 1371337 w 4047061"/>
                <a:gd name="connsiteY1621" fmla="*/ 3844611 h 4014572"/>
                <a:gd name="connsiteX1622" fmla="*/ 1353168 w 4047061"/>
                <a:gd name="connsiteY1622" fmla="*/ 3864398 h 4014572"/>
                <a:gd name="connsiteX1623" fmla="*/ 1353168 w 4047061"/>
                <a:gd name="connsiteY1623" fmla="*/ 3864398 h 4014572"/>
                <a:gd name="connsiteX1624" fmla="*/ 1340724 w 4047061"/>
                <a:gd name="connsiteY1624" fmla="*/ 3878460 h 4014572"/>
                <a:gd name="connsiteX1625" fmla="*/ 1340724 w 4047061"/>
                <a:gd name="connsiteY1625" fmla="*/ 3878460 h 4014572"/>
                <a:gd name="connsiteX1626" fmla="*/ 1322928 w 4047061"/>
                <a:gd name="connsiteY1626" fmla="*/ 3897749 h 4014572"/>
                <a:gd name="connsiteX1627" fmla="*/ 1278377 w 4047061"/>
                <a:gd name="connsiteY1627" fmla="*/ 3856682 h 4014572"/>
                <a:gd name="connsiteX1628" fmla="*/ 1279858 w 4047061"/>
                <a:gd name="connsiteY1628" fmla="*/ 3944665 h 4014572"/>
                <a:gd name="connsiteX1629" fmla="*/ 1279248 w 4047061"/>
                <a:gd name="connsiteY1629" fmla="*/ 3945286 h 4014572"/>
                <a:gd name="connsiteX1630" fmla="*/ 1190021 w 4047061"/>
                <a:gd name="connsiteY1630" fmla="*/ 3863153 h 4014572"/>
                <a:gd name="connsiteX1631" fmla="*/ 1277730 w 4047061"/>
                <a:gd name="connsiteY1631" fmla="*/ 3856128 h 4014572"/>
                <a:gd name="connsiteX1632" fmla="*/ 1278377 w 4047061"/>
                <a:gd name="connsiteY1632" fmla="*/ 3856682 h 4014572"/>
                <a:gd name="connsiteX1633" fmla="*/ 1233701 w 4047061"/>
                <a:gd name="connsiteY1633" fmla="*/ 3815615 h 4014572"/>
                <a:gd name="connsiteX1634" fmla="*/ 1252990 w 4047061"/>
                <a:gd name="connsiteY1634" fmla="*/ 3794584 h 4014572"/>
                <a:gd name="connsiteX1635" fmla="*/ 1271283 w 4047061"/>
                <a:gd name="connsiteY1635" fmla="*/ 3774798 h 4014572"/>
                <a:gd name="connsiteX1636" fmla="*/ 1283728 w 4047061"/>
                <a:gd name="connsiteY1636" fmla="*/ 3760735 h 4014572"/>
                <a:gd name="connsiteX1637" fmla="*/ 1284972 w 4047061"/>
                <a:gd name="connsiteY1637" fmla="*/ 3759367 h 4014572"/>
                <a:gd name="connsiteX1638" fmla="*/ 1314839 w 4047061"/>
                <a:gd name="connsiteY1638" fmla="*/ 3726887 h 4014572"/>
                <a:gd name="connsiteX1639" fmla="*/ 1322804 w 4047061"/>
                <a:gd name="connsiteY1639" fmla="*/ 3718300 h 4014572"/>
                <a:gd name="connsiteX1640" fmla="*/ 1391123 w 4047061"/>
                <a:gd name="connsiteY1640" fmla="*/ 3643633 h 4014572"/>
                <a:gd name="connsiteX1641" fmla="*/ 1395728 w 4047061"/>
                <a:gd name="connsiteY1641" fmla="*/ 3647865 h 4014572"/>
                <a:gd name="connsiteX1642" fmla="*/ 1395728 w 4047061"/>
                <a:gd name="connsiteY1642" fmla="*/ 3647865 h 4014572"/>
                <a:gd name="connsiteX1643" fmla="*/ 1409790 w 4047061"/>
                <a:gd name="connsiteY1643" fmla="*/ 3660309 h 4014572"/>
                <a:gd name="connsiteX1644" fmla="*/ 1409790 w 4047061"/>
                <a:gd name="connsiteY1644" fmla="*/ 3660309 h 4014572"/>
                <a:gd name="connsiteX1645" fmla="*/ 1424848 w 4047061"/>
                <a:gd name="connsiteY1645" fmla="*/ 3674247 h 4014572"/>
                <a:gd name="connsiteX1646" fmla="*/ 1480475 w 4047061"/>
                <a:gd name="connsiteY1646" fmla="*/ 3725393 h 4014572"/>
                <a:gd name="connsiteX1647" fmla="*/ 1209435 w 4047061"/>
                <a:gd name="connsiteY1647" fmla="*/ 3365127 h 4014572"/>
                <a:gd name="connsiteX1648" fmla="*/ 1212670 w 4047061"/>
                <a:gd name="connsiteY1648" fmla="*/ 3348452 h 4014572"/>
                <a:gd name="connsiteX1649" fmla="*/ 1255106 w 4047061"/>
                <a:gd name="connsiteY1649" fmla="*/ 3319083 h 4014572"/>
                <a:gd name="connsiteX1650" fmla="*/ 1272031 w 4047061"/>
                <a:gd name="connsiteY1650" fmla="*/ 3322443 h 4014572"/>
                <a:gd name="connsiteX1651" fmla="*/ 1301275 w 4047061"/>
                <a:gd name="connsiteY1651" fmla="*/ 3365127 h 4014572"/>
                <a:gd name="connsiteX1652" fmla="*/ 1297915 w 4047061"/>
                <a:gd name="connsiteY1652" fmla="*/ 3381803 h 4014572"/>
                <a:gd name="connsiteX1653" fmla="*/ 1255355 w 4047061"/>
                <a:gd name="connsiteY1653" fmla="*/ 3410923 h 4014572"/>
                <a:gd name="connsiteX1654" fmla="*/ 1238555 w 4047061"/>
                <a:gd name="connsiteY1654" fmla="*/ 3407812 h 4014572"/>
                <a:gd name="connsiteX1655" fmla="*/ 1209559 w 4047061"/>
                <a:gd name="connsiteY1655" fmla="*/ 3365749 h 4014572"/>
                <a:gd name="connsiteX1656" fmla="*/ 1346323 w 4047061"/>
                <a:gd name="connsiteY1656" fmla="*/ 3417020 h 4014572"/>
                <a:gd name="connsiteX1657" fmla="*/ 1349061 w 4047061"/>
                <a:gd name="connsiteY1657" fmla="*/ 3401092 h 4014572"/>
                <a:gd name="connsiteX1658" fmla="*/ 1392866 w 4047061"/>
                <a:gd name="connsiteY1658" fmla="*/ 3371598 h 4014572"/>
                <a:gd name="connsiteX1659" fmla="*/ 1408172 w 4047061"/>
                <a:gd name="connsiteY1659" fmla="*/ 3374212 h 4014572"/>
                <a:gd name="connsiteX1660" fmla="*/ 1438661 w 4047061"/>
                <a:gd name="connsiteY1660" fmla="*/ 3417020 h 4014572"/>
                <a:gd name="connsiteX1661" fmla="*/ 1436172 w 4047061"/>
                <a:gd name="connsiteY1661" fmla="*/ 3432825 h 4014572"/>
                <a:gd name="connsiteX1662" fmla="*/ 1392617 w 4047061"/>
                <a:gd name="connsiteY1662" fmla="*/ 3463314 h 4014572"/>
                <a:gd name="connsiteX1663" fmla="*/ 1377310 w 4047061"/>
                <a:gd name="connsiteY1663" fmla="*/ 3460576 h 4014572"/>
                <a:gd name="connsiteX1664" fmla="*/ 1377310 w 4047061"/>
                <a:gd name="connsiteY1664" fmla="*/ 3460576 h 4014572"/>
                <a:gd name="connsiteX1665" fmla="*/ 1346821 w 4047061"/>
                <a:gd name="connsiteY1665" fmla="*/ 3417643 h 4014572"/>
                <a:gd name="connsiteX1666" fmla="*/ 1434679 w 4047061"/>
                <a:gd name="connsiteY1666" fmla="*/ 3685073 h 4014572"/>
                <a:gd name="connsiteX1667" fmla="*/ 1433323 w 4047061"/>
                <a:gd name="connsiteY1667" fmla="*/ 3597091 h 4014572"/>
                <a:gd name="connsiteX1668" fmla="*/ 1433808 w 4047061"/>
                <a:gd name="connsiteY1668" fmla="*/ 3596594 h 4014572"/>
                <a:gd name="connsiteX1669" fmla="*/ 1523034 w 4047061"/>
                <a:gd name="connsiteY1669" fmla="*/ 3678602 h 4014572"/>
                <a:gd name="connsiteX1670" fmla="*/ 1435339 w 4047061"/>
                <a:gd name="connsiteY1670" fmla="*/ 3685832 h 4014572"/>
                <a:gd name="connsiteX1671" fmla="*/ 1435177 w 4047061"/>
                <a:gd name="connsiteY1671" fmla="*/ 3685696 h 4014572"/>
                <a:gd name="connsiteX1672" fmla="*/ 1578288 w 4047061"/>
                <a:gd name="connsiteY1672" fmla="*/ 3464309 h 4014572"/>
                <a:gd name="connsiteX1673" fmla="*/ 1575923 w 4047061"/>
                <a:gd name="connsiteY1673" fmla="*/ 3477998 h 4014572"/>
                <a:gd name="connsiteX1674" fmla="*/ 1532243 w 4047061"/>
                <a:gd name="connsiteY1674" fmla="*/ 3509731 h 4014572"/>
                <a:gd name="connsiteX1675" fmla="*/ 1518555 w 4047061"/>
                <a:gd name="connsiteY1675" fmla="*/ 3507491 h 4014572"/>
                <a:gd name="connsiteX1676" fmla="*/ 1486448 w 4047061"/>
                <a:gd name="connsiteY1676" fmla="*/ 3463438 h 4014572"/>
                <a:gd name="connsiteX1677" fmla="*/ 1488688 w 4047061"/>
                <a:gd name="connsiteY1677" fmla="*/ 3449874 h 4014572"/>
                <a:gd name="connsiteX1678" fmla="*/ 1532492 w 4047061"/>
                <a:gd name="connsiteY1678" fmla="*/ 3418016 h 4014572"/>
                <a:gd name="connsiteX1679" fmla="*/ 1546430 w 4047061"/>
                <a:gd name="connsiteY1679" fmla="*/ 3420256 h 4014572"/>
                <a:gd name="connsiteX1680" fmla="*/ 1578288 w 4047061"/>
                <a:gd name="connsiteY1680" fmla="*/ 3463936 h 4014572"/>
                <a:gd name="connsiteX1681" fmla="*/ 1566963 w 4047061"/>
                <a:gd name="connsiteY1681" fmla="*/ 2570551 h 4014572"/>
                <a:gd name="connsiteX1682" fmla="*/ 1566963 w 4047061"/>
                <a:gd name="connsiteY1682" fmla="*/ 2570551 h 4014572"/>
                <a:gd name="connsiteX1683" fmla="*/ 1468279 w 4047061"/>
                <a:gd name="connsiteY1683" fmla="*/ 2698604 h 4014572"/>
                <a:gd name="connsiteX1684" fmla="*/ 1439283 w 4047061"/>
                <a:gd name="connsiteY1684" fmla="*/ 2805875 h 4014572"/>
                <a:gd name="connsiteX1685" fmla="*/ 1494661 w 4047061"/>
                <a:gd name="connsiteY1685" fmla="*/ 2902194 h 4014572"/>
                <a:gd name="connsiteX1686" fmla="*/ 1501381 w 4047061"/>
                <a:gd name="connsiteY1686" fmla="*/ 2907546 h 4014572"/>
                <a:gd name="connsiteX1687" fmla="*/ 1501381 w 4047061"/>
                <a:gd name="connsiteY1687" fmla="*/ 2907546 h 4014572"/>
                <a:gd name="connsiteX1688" fmla="*/ 1521168 w 4047061"/>
                <a:gd name="connsiteY1688" fmla="*/ 3105661 h 4014572"/>
                <a:gd name="connsiteX1689" fmla="*/ 1513203 w 4047061"/>
                <a:gd name="connsiteY1689" fmla="*/ 3115990 h 4014572"/>
                <a:gd name="connsiteX1690" fmla="*/ 1309613 w 4047061"/>
                <a:gd name="connsiteY1690" fmla="*/ 3142372 h 4014572"/>
                <a:gd name="connsiteX1691" fmla="*/ 1204830 w 4047061"/>
                <a:gd name="connsiteY1691" fmla="*/ 3061608 h 4014572"/>
                <a:gd name="connsiteX1692" fmla="*/ 1112742 w 4047061"/>
                <a:gd name="connsiteY1692" fmla="*/ 2990674 h 4014572"/>
                <a:gd name="connsiteX1693" fmla="*/ 1044920 w 4047061"/>
                <a:gd name="connsiteY1693" fmla="*/ 2913146 h 4014572"/>
                <a:gd name="connsiteX1694" fmla="*/ 1064582 w 4047061"/>
                <a:gd name="connsiteY1694" fmla="*/ 2619955 h 4014572"/>
                <a:gd name="connsiteX1695" fmla="*/ 1088351 w 4047061"/>
                <a:gd name="connsiteY1695" fmla="*/ 2589093 h 4014572"/>
                <a:gd name="connsiteX1696" fmla="*/ 1275639 w 4047061"/>
                <a:gd name="connsiteY1696" fmla="*/ 2346053 h 4014572"/>
                <a:gd name="connsiteX1697" fmla="*/ 1275639 w 4047061"/>
                <a:gd name="connsiteY1697" fmla="*/ 2346053 h 4014572"/>
                <a:gd name="connsiteX1698" fmla="*/ 1305506 w 4047061"/>
                <a:gd name="connsiteY1698" fmla="*/ 2307226 h 4014572"/>
                <a:gd name="connsiteX1699" fmla="*/ 1305506 w 4047061"/>
                <a:gd name="connsiteY1699" fmla="*/ 2307226 h 4014572"/>
                <a:gd name="connsiteX1700" fmla="*/ 1379301 w 4047061"/>
                <a:gd name="connsiteY1700" fmla="*/ 2211404 h 4014572"/>
                <a:gd name="connsiteX1701" fmla="*/ 1670626 w 4047061"/>
                <a:gd name="connsiteY1701" fmla="*/ 2435404 h 4014572"/>
                <a:gd name="connsiteX1702" fmla="*/ 1670626 w 4047061"/>
                <a:gd name="connsiteY1702" fmla="*/ 2435404 h 4014572"/>
                <a:gd name="connsiteX1703" fmla="*/ 1596830 w 4047061"/>
                <a:gd name="connsiteY1703" fmla="*/ 2531226 h 4014572"/>
                <a:gd name="connsiteX1704" fmla="*/ 1596830 w 4047061"/>
                <a:gd name="connsiteY1704" fmla="*/ 2531226 h 4014572"/>
                <a:gd name="connsiteX1705" fmla="*/ 1626821 w 4047061"/>
                <a:gd name="connsiteY1705" fmla="*/ 3506496 h 4014572"/>
                <a:gd name="connsiteX1706" fmla="*/ 1628687 w 4047061"/>
                <a:gd name="connsiteY1706" fmla="*/ 3494051 h 4014572"/>
                <a:gd name="connsiteX1707" fmla="*/ 1672865 w 4047061"/>
                <a:gd name="connsiteY1707" fmla="*/ 3460825 h 4014572"/>
                <a:gd name="connsiteX1708" fmla="*/ 1685310 w 4047061"/>
                <a:gd name="connsiteY1708" fmla="*/ 3462567 h 4014572"/>
                <a:gd name="connsiteX1709" fmla="*/ 1718536 w 4047061"/>
                <a:gd name="connsiteY1709" fmla="*/ 3506745 h 4014572"/>
                <a:gd name="connsiteX1710" fmla="*/ 1716670 w 4047061"/>
                <a:gd name="connsiteY1710" fmla="*/ 3519189 h 4014572"/>
                <a:gd name="connsiteX1711" fmla="*/ 1672616 w 4047061"/>
                <a:gd name="connsiteY1711" fmla="*/ 3552291 h 4014572"/>
                <a:gd name="connsiteX1712" fmla="*/ 1660172 w 4047061"/>
                <a:gd name="connsiteY1712" fmla="*/ 3550425 h 4014572"/>
                <a:gd name="connsiteX1713" fmla="*/ 1626199 w 4047061"/>
                <a:gd name="connsiteY1713" fmla="*/ 3506496 h 4014572"/>
                <a:gd name="connsiteX1714" fmla="*/ 1891141 w 4047061"/>
                <a:gd name="connsiteY1714" fmla="*/ 3742940 h 4014572"/>
                <a:gd name="connsiteX1715" fmla="*/ 1830785 w 4047061"/>
                <a:gd name="connsiteY1715" fmla="*/ 3929606 h 4014572"/>
                <a:gd name="connsiteX1716" fmla="*/ 1803407 w 4047061"/>
                <a:gd name="connsiteY1716" fmla="*/ 3952380 h 4014572"/>
                <a:gd name="connsiteX1717" fmla="*/ 1803407 w 4047061"/>
                <a:gd name="connsiteY1717" fmla="*/ 3952380 h 4014572"/>
                <a:gd name="connsiteX1718" fmla="*/ 1803407 w 4047061"/>
                <a:gd name="connsiteY1718" fmla="*/ 3952380 h 4014572"/>
                <a:gd name="connsiteX1719" fmla="*/ 1750643 w 4047061"/>
                <a:gd name="connsiteY1719" fmla="*/ 3970797 h 4014572"/>
                <a:gd name="connsiteX1720" fmla="*/ 1684812 w 4047061"/>
                <a:gd name="connsiteY1720" fmla="*/ 3942300 h 4014572"/>
                <a:gd name="connsiteX1721" fmla="*/ 1656065 w 4047061"/>
                <a:gd name="connsiteY1721" fmla="*/ 3876469 h 4014572"/>
                <a:gd name="connsiteX1722" fmla="*/ 1674359 w 4047061"/>
                <a:gd name="connsiteY1722" fmla="*/ 3823953 h 4014572"/>
                <a:gd name="connsiteX1723" fmla="*/ 1674359 w 4047061"/>
                <a:gd name="connsiteY1723" fmla="*/ 3823082 h 4014572"/>
                <a:gd name="connsiteX1724" fmla="*/ 1675354 w 4047061"/>
                <a:gd name="connsiteY1724" fmla="*/ 3823082 h 4014572"/>
                <a:gd name="connsiteX1725" fmla="*/ 1697754 w 4047061"/>
                <a:gd name="connsiteY1725" fmla="*/ 3796078 h 4014572"/>
                <a:gd name="connsiteX1726" fmla="*/ 1884421 w 4047061"/>
                <a:gd name="connsiteY1726" fmla="*/ 3735722 h 4014572"/>
                <a:gd name="connsiteX1727" fmla="*/ 1891887 w 4047061"/>
                <a:gd name="connsiteY1727" fmla="*/ 3735722 h 4014572"/>
                <a:gd name="connsiteX1728" fmla="*/ 2001398 w 4047061"/>
                <a:gd name="connsiteY1728" fmla="*/ 3589625 h 4014572"/>
                <a:gd name="connsiteX1729" fmla="*/ 1956847 w 4047061"/>
                <a:gd name="connsiteY1729" fmla="*/ 3625216 h 4014572"/>
                <a:gd name="connsiteX1730" fmla="*/ 1946394 w 4047061"/>
                <a:gd name="connsiteY1730" fmla="*/ 3623971 h 4014572"/>
                <a:gd name="connsiteX1731" fmla="*/ 1910803 w 4047061"/>
                <a:gd name="connsiteY1731" fmla="*/ 3579420 h 4014572"/>
                <a:gd name="connsiteX1732" fmla="*/ 1912172 w 4047061"/>
                <a:gd name="connsiteY1732" fmla="*/ 3568967 h 4014572"/>
                <a:gd name="connsiteX1733" fmla="*/ 1956847 w 4047061"/>
                <a:gd name="connsiteY1733" fmla="*/ 3533625 h 4014572"/>
                <a:gd name="connsiteX1734" fmla="*/ 1967176 w 4047061"/>
                <a:gd name="connsiteY1734" fmla="*/ 3534745 h 4014572"/>
                <a:gd name="connsiteX1735" fmla="*/ 2002643 w 4047061"/>
                <a:gd name="connsiteY1735" fmla="*/ 3579171 h 4014572"/>
                <a:gd name="connsiteX1736" fmla="*/ 2001398 w 4047061"/>
                <a:gd name="connsiteY1736" fmla="*/ 3590122 h 4014572"/>
                <a:gd name="connsiteX1737" fmla="*/ 2145007 w 4047061"/>
                <a:gd name="connsiteY1737" fmla="*/ 3620113 h 4014572"/>
                <a:gd name="connsiteX1738" fmla="*/ 2100332 w 4047061"/>
                <a:gd name="connsiteY1738" fmla="*/ 3656451 h 4014572"/>
                <a:gd name="connsiteX1739" fmla="*/ 2090749 w 4047061"/>
                <a:gd name="connsiteY1739" fmla="*/ 3655456 h 4014572"/>
                <a:gd name="connsiteX1740" fmla="*/ 2054287 w 4047061"/>
                <a:gd name="connsiteY1740" fmla="*/ 3610407 h 4014572"/>
                <a:gd name="connsiteX1741" fmla="*/ 2055282 w 4047061"/>
                <a:gd name="connsiteY1741" fmla="*/ 3601198 h 4014572"/>
                <a:gd name="connsiteX1742" fmla="*/ 2100083 w 4047061"/>
                <a:gd name="connsiteY1742" fmla="*/ 3564860 h 4014572"/>
                <a:gd name="connsiteX1743" fmla="*/ 2109416 w 4047061"/>
                <a:gd name="connsiteY1743" fmla="*/ 3565856 h 4014572"/>
                <a:gd name="connsiteX1744" fmla="*/ 2146003 w 4047061"/>
                <a:gd name="connsiteY1744" fmla="*/ 3610656 h 4014572"/>
                <a:gd name="connsiteX1745" fmla="*/ 2144385 w 4047061"/>
                <a:gd name="connsiteY1745" fmla="*/ 3620487 h 4014572"/>
                <a:gd name="connsiteX1746" fmla="*/ 2289860 w 4047061"/>
                <a:gd name="connsiteY1746" fmla="*/ 3639527 h 4014572"/>
                <a:gd name="connsiteX1747" fmla="*/ 2289113 w 4047061"/>
                <a:gd name="connsiteY1747" fmla="*/ 3647616 h 4014572"/>
                <a:gd name="connsiteX1748" fmla="*/ 2244065 w 4047061"/>
                <a:gd name="connsiteY1748" fmla="*/ 3684949 h 4014572"/>
                <a:gd name="connsiteX1749" fmla="*/ 2235603 w 4047061"/>
                <a:gd name="connsiteY1749" fmla="*/ 3684202 h 4014572"/>
                <a:gd name="connsiteX1750" fmla="*/ 2198269 w 4047061"/>
                <a:gd name="connsiteY1750" fmla="*/ 3638905 h 4014572"/>
                <a:gd name="connsiteX1751" fmla="*/ 2199016 w 4047061"/>
                <a:gd name="connsiteY1751" fmla="*/ 3630691 h 4014572"/>
                <a:gd name="connsiteX1752" fmla="*/ 2243816 w 4047061"/>
                <a:gd name="connsiteY1752" fmla="*/ 3593358 h 4014572"/>
                <a:gd name="connsiteX1753" fmla="*/ 2252527 w 4047061"/>
                <a:gd name="connsiteY1753" fmla="*/ 3594105 h 4014572"/>
                <a:gd name="connsiteX1754" fmla="*/ 2289860 w 4047061"/>
                <a:gd name="connsiteY1754" fmla="*/ 3639153 h 4014572"/>
                <a:gd name="connsiteX1755" fmla="*/ 2055905 w 4047061"/>
                <a:gd name="connsiteY1755" fmla="*/ 3451865 h 4014572"/>
                <a:gd name="connsiteX1756" fmla="*/ 1820829 w 4047061"/>
                <a:gd name="connsiteY1756" fmla="*/ 3216790 h 4014572"/>
                <a:gd name="connsiteX1757" fmla="*/ 2055780 w 4047061"/>
                <a:gd name="connsiteY1757" fmla="*/ 2981839 h 4014572"/>
                <a:gd name="connsiteX1758" fmla="*/ 2055905 w 4047061"/>
                <a:gd name="connsiteY1758" fmla="*/ 2981839 h 4014572"/>
                <a:gd name="connsiteX1759" fmla="*/ 2290856 w 4047061"/>
                <a:gd name="connsiteY1759" fmla="*/ 3216790 h 4014572"/>
                <a:gd name="connsiteX1760" fmla="*/ 2056527 w 4047061"/>
                <a:gd name="connsiteY1760" fmla="*/ 3452363 h 4014572"/>
                <a:gd name="connsiteX1761" fmla="*/ 2055282 w 4047061"/>
                <a:gd name="connsiteY1761" fmla="*/ 3452363 h 4014572"/>
                <a:gd name="connsiteX1762" fmla="*/ 2433842 w 4047061"/>
                <a:gd name="connsiteY1762" fmla="*/ 3672380 h 4014572"/>
                <a:gd name="connsiteX1763" fmla="*/ 2388544 w 4047061"/>
                <a:gd name="connsiteY1763" fmla="*/ 3710709 h 4014572"/>
                <a:gd name="connsiteX1764" fmla="*/ 2380953 w 4047061"/>
                <a:gd name="connsiteY1764" fmla="*/ 3709962 h 4014572"/>
                <a:gd name="connsiteX1765" fmla="*/ 2342749 w 4047061"/>
                <a:gd name="connsiteY1765" fmla="*/ 3665287 h 4014572"/>
                <a:gd name="connsiteX1766" fmla="*/ 2342749 w 4047061"/>
                <a:gd name="connsiteY1766" fmla="*/ 3657447 h 4014572"/>
                <a:gd name="connsiteX1767" fmla="*/ 2388047 w 4047061"/>
                <a:gd name="connsiteY1767" fmla="*/ 3619118 h 4014572"/>
                <a:gd name="connsiteX1768" fmla="*/ 2395638 w 4047061"/>
                <a:gd name="connsiteY1768" fmla="*/ 3619118 h 4014572"/>
                <a:gd name="connsiteX1769" fmla="*/ 2433842 w 4047061"/>
                <a:gd name="connsiteY1769" fmla="*/ 3663669 h 4014572"/>
                <a:gd name="connsiteX1770" fmla="*/ 2433220 w 4047061"/>
                <a:gd name="connsiteY1770" fmla="*/ 3672878 h 4014572"/>
                <a:gd name="connsiteX1771" fmla="*/ 2275176 w 4047061"/>
                <a:gd name="connsiteY1771" fmla="*/ 2878923 h 4014572"/>
                <a:gd name="connsiteX1772" fmla="*/ 2252278 w 4047061"/>
                <a:gd name="connsiteY1772" fmla="*/ 2841590 h 4014572"/>
                <a:gd name="connsiteX1773" fmla="*/ 2238838 w 4047061"/>
                <a:gd name="connsiteY1773" fmla="*/ 2809235 h 4014572"/>
                <a:gd name="connsiteX1774" fmla="*/ 2235478 w 4047061"/>
                <a:gd name="connsiteY1774" fmla="*/ 2798657 h 4014572"/>
                <a:gd name="connsiteX1775" fmla="*/ 2233611 w 4047061"/>
                <a:gd name="connsiteY1775" fmla="*/ 2792186 h 4014572"/>
                <a:gd name="connsiteX1776" fmla="*/ 2233611 w 4047061"/>
                <a:gd name="connsiteY1776" fmla="*/ 2790319 h 4014572"/>
                <a:gd name="connsiteX1777" fmla="*/ 2231620 w 4047061"/>
                <a:gd name="connsiteY1777" fmla="*/ 2781857 h 4014572"/>
                <a:gd name="connsiteX1778" fmla="*/ 2230998 w 4047061"/>
                <a:gd name="connsiteY1778" fmla="*/ 2779492 h 4014572"/>
                <a:gd name="connsiteX1779" fmla="*/ 2230998 w 4047061"/>
                <a:gd name="connsiteY1779" fmla="*/ 2777128 h 4014572"/>
                <a:gd name="connsiteX1780" fmla="*/ 2229007 w 4047061"/>
                <a:gd name="connsiteY1780" fmla="*/ 2764683 h 4014572"/>
                <a:gd name="connsiteX1781" fmla="*/ 2225771 w 4047061"/>
                <a:gd name="connsiteY1781" fmla="*/ 2726230 h 4014572"/>
                <a:gd name="connsiteX1782" fmla="*/ 2225771 w 4047061"/>
                <a:gd name="connsiteY1782" fmla="*/ 2712541 h 4014572"/>
                <a:gd name="connsiteX1783" fmla="*/ 2233985 w 4047061"/>
                <a:gd name="connsiteY1783" fmla="*/ 2660399 h 4014572"/>
                <a:gd name="connsiteX1784" fmla="*/ 2235851 w 4047061"/>
                <a:gd name="connsiteY1784" fmla="*/ 2653928 h 4014572"/>
                <a:gd name="connsiteX1785" fmla="*/ 2235851 w 4047061"/>
                <a:gd name="connsiteY1785" fmla="*/ 2653928 h 4014572"/>
                <a:gd name="connsiteX1786" fmla="*/ 2237967 w 4047061"/>
                <a:gd name="connsiteY1786" fmla="*/ 2647457 h 4014572"/>
                <a:gd name="connsiteX1787" fmla="*/ 2239460 w 4047061"/>
                <a:gd name="connsiteY1787" fmla="*/ 2642604 h 4014572"/>
                <a:gd name="connsiteX1788" fmla="*/ 2239460 w 4047061"/>
                <a:gd name="connsiteY1788" fmla="*/ 2642604 h 4014572"/>
                <a:gd name="connsiteX1789" fmla="*/ 2241576 w 4047061"/>
                <a:gd name="connsiteY1789" fmla="*/ 2636257 h 4014572"/>
                <a:gd name="connsiteX1790" fmla="*/ 2252278 w 4047061"/>
                <a:gd name="connsiteY1790" fmla="*/ 2611368 h 4014572"/>
                <a:gd name="connsiteX1791" fmla="*/ 2436953 w 4047061"/>
                <a:gd name="connsiteY1791" fmla="*/ 2472737 h 4014572"/>
                <a:gd name="connsiteX1792" fmla="*/ 2436953 w 4047061"/>
                <a:gd name="connsiteY1792" fmla="*/ 2448719 h 4014572"/>
                <a:gd name="connsiteX1793" fmla="*/ 2428615 w 4047061"/>
                <a:gd name="connsiteY1793" fmla="*/ 2448719 h 4014572"/>
                <a:gd name="connsiteX1794" fmla="*/ 2428615 w 4047061"/>
                <a:gd name="connsiteY1794" fmla="*/ 2403671 h 4014572"/>
                <a:gd name="connsiteX1795" fmla="*/ 2531033 w 4047061"/>
                <a:gd name="connsiteY1795" fmla="*/ 2403671 h 4014572"/>
                <a:gd name="connsiteX1796" fmla="*/ 2531033 w 4047061"/>
                <a:gd name="connsiteY1796" fmla="*/ 2448719 h 4014572"/>
                <a:gd name="connsiteX1797" fmla="*/ 2523069 w 4047061"/>
                <a:gd name="connsiteY1797" fmla="*/ 2448719 h 4014572"/>
                <a:gd name="connsiteX1798" fmla="*/ 2523069 w 4047061"/>
                <a:gd name="connsiteY1798" fmla="*/ 2472239 h 4014572"/>
                <a:gd name="connsiteX1799" fmla="*/ 2707495 w 4047061"/>
                <a:gd name="connsiteY1799" fmla="*/ 2602657 h 4014572"/>
                <a:gd name="connsiteX1800" fmla="*/ 2719317 w 4047061"/>
                <a:gd name="connsiteY1800" fmla="*/ 2627546 h 4014572"/>
                <a:gd name="connsiteX1801" fmla="*/ 2725042 w 4047061"/>
                <a:gd name="connsiteY1801" fmla="*/ 2642977 h 4014572"/>
                <a:gd name="connsiteX1802" fmla="*/ 2725042 w 4047061"/>
                <a:gd name="connsiteY1802" fmla="*/ 2642977 h 4014572"/>
                <a:gd name="connsiteX1803" fmla="*/ 2726908 w 4047061"/>
                <a:gd name="connsiteY1803" fmla="*/ 2648950 h 4014572"/>
                <a:gd name="connsiteX1804" fmla="*/ 2728402 w 4047061"/>
                <a:gd name="connsiteY1804" fmla="*/ 2653430 h 4014572"/>
                <a:gd name="connsiteX1805" fmla="*/ 2730269 w 4047061"/>
                <a:gd name="connsiteY1805" fmla="*/ 2660026 h 4014572"/>
                <a:gd name="connsiteX1806" fmla="*/ 2731762 w 4047061"/>
                <a:gd name="connsiteY1806" fmla="*/ 2666248 h 4014572"/>
                <a:gd name="connsiteX1807" fmla="*/ 2733255 w 4047061"/>
                <a:gd name="connsiteY1807" fmla="*/ 2672470 h 4014572"/>
                <a:gd name="connsiteX1808" fmla="*/ 2733255 w 4047061"/>
                <a:gd name="connsiteY1808" fmla="*/ 2672470 h 4014572"/>
                <a:gd name="connsiteX1809" fmla="*/ 2733255 w 4047061"/>
                <a:gd name="connsiteY1809" fmla="*/ 2673839 h 4014572"/>
                <a:gd name="connsiteX1810" fmla="*/ 2733255 w 4047061"/>
                <a:gd name="connsiteY1810" fmla="*/ 2673839 h 4014572"/>
                <a:gd name="connsiteX1811" fmla="*/ 2735744 w 4047061"/>
                <a:gd name="connsiteY1811" fmla="*/ 2690515 h 4014572"/>
                <a:gd name="connsiteX1812" fmla="*/ 2738482 w 4047061"/>
                <a:gd name="connsiteY1812" fmla="*/ 2726106 h 4014572"/>
                <a:gd name="connsiteX1813" fmla="*/ 2730019 w 4047061"/>
                <a:gd name="connsiteY1813" fmla="*/ 2791937 h 4014572"/>
                <a:gd name="connsiteX1814" fmla="*/ 2730019 w 4047061"/>
                <a:gd name="connsiteY1814" fmla="*/ 2792559 h 4014572"/>
                <a:gd name="connsiteX1815" fmla="*/ 2728153 w 4047061"/>
                <a:gd name="connsiteY1815" fmla="*/ 2798532 h 4014572"/>
                <a:gd name="connsiteX1816" fmla="*/ 2725788 w 4047061"/>
                <a:gd name="connsiteY1816" fmla="*/ 2805999 h 4014572"/>
                <a:gd name="connsiteX1817" fmla="*/ 2724544 w 4047061"/>
                <a:gd name="connsiteY1817" fmla="*/ 2809981 h 4014572"/>
                <a:gd name="connsiteX1818" fmla="*/ 2724544 w 4047061"/>
                <a:gd name="connsiteY1818" fmla="*/ 2809981 h 4014572"/>
                <a:gd name="connsiteX1819" fmla="*/ 2705504 w 4047061"/>
                <a:gd name="connsiteY1819" fmla="*/ 2852666 h 4014572"/>
                <a:gd name="connsiteX1820" fmla="*/ 2689824 w 4047061"/>
                <a:gd name="connsiteY1820" fmla="*/ 2877555 h 4014572"/>
                <a:gd name="connsiteX1821" fmla="*/ 2481380 w 4047061"/>
                <a:gd name="connsiteY1821" fmla="*/ 2983830 h 4014572"/>
                <a:gd name="connsiteX1822" fmla="*/ 2275176 w 4047061"/>
                <a:gd name="connsiteY1822" fmla="*/ 2878923 h 4014572"/>
                <a:gd name="connsiteX1823" fmla="*/ 2449398 w 4047061"/>
                <a:gd name="connsiteY1823" fmla="*/ 2227707 h 4014572"/>
                <a:gd name="connsiteX1824" fmla="*/ 2450020 w 4047061"/>
                <a:gd name="connsiteY1824" fmla="*/ 2220489 h 4014572"/>
                <a:gd name="connsiteX1825" fmla="*/ 2490464 w 4047061"/>
                <a:gd name="connsiteY1825" fmla="*/ 2187013 h 4014572"/>
                <a:gd name="connsiteX1826" fmla="*/ 2497807 w 4047061"/>
                <a:gd name="connsiteY1826" fmla="*/ 2187635 h 4014572"/>
                <a:gd name="connsiteX1827" fmla="*/ 2531282 w 4047061"/>
                <a:gd name="connsiteY1827" fmla="*/ 2227707 h 4014572"/>
                <a:gd name="connsiteX1828" fmla="*/ 2531282 w 4047061"/>
                <a:gd name="connsiteY1828" fmla="*/ 2227707 h 4014572"/>
                <a:gd name="connsiteX1829" fmla="*/ 2530411 w 4047061"/>
                <a:gd name="connsiteY1829" fmla="*/ 2235049 h 4014572"/>
                <a:gd name="connsiteX1830" fmla="*/ 2490464 w 4047061"/>
                <a:gd name="connsiteY1830" fmla="*/ 2268400 h 4014572"/>
                <a:gd name="connsiteX1831" fmla="*/ 2482873 w 4047061"/>
                <a:gd name="connsiteY1831" fmla="*/ 2267653 h 4014572"/>
                <a:gd name="connsiteX1832" fmla="*/ 2449398 w 4047061"/>
                <a:gd name="connsiteY1832" fmla="*/ 2227707 h 4014572"/>
                <a:gd name="connsiteX1833" fmla="*/ 2578446 w 4047061"/>
                <a:gd name="connsiteY1833" fmla="*/ 2249733 h 4014572"/>
                <a:gd name="connsiteX1834" fmla="*/ 2578446 w 4047061"/>
                <a:gd name="connsiteY1834" fmla="*/ 2243635 h 4014572"/>
                <a:gd name="connsiteX1835" fmla="*/ 2618517 w 4047061"/>
                <a:gd name="connsiteY1835" fmla="*/ 2209289 h 4014572"/>
                <a:gd name="connsiteX1836" fmla="*/ 2625238 w 4047061"/>
                <a:gd name="connsiteY1836" fmla="*/ 2209289 h 4014572"/>
                <a:gd name="connsiteX1837" fmla="*/ 2659833 w 4047061"/>
                <a:gd name="connsiteY1837" fmla="*/ 2249858 h 4014572"/>
                <a:gd name="connsiteX1838" fmla="*/ 2659211 w 4047061"/>
                <a:gd name="connsiteY1838" fmla="*/ 2256204 h 4014572"/>
                <a:gd name="connsiteX1839" fmla="*/ 2618891 w 4047061"/>
                <a:gd name="connsiteY1839" fmla="*/ 2290551 h 4014572"/>
                <a:gd name="connsiteX1840" fmla="*/ 2612420 w 4047061"/>
                <a:gd name="connsiteY1840" fmla="*/ 2290551 h 4014572"/>
                <a:gd name="connsiteX1841" fmla="*/ 2578322 w 4047061"/>
                <a:gd name="connsiteY1841" fmla="*/ 2249733 h 4014572"/>
                <a:gd name="connsiteX1842" fmla="*/ 2707744 w 4047061"/>
                <a:gd name="connsiteY1842" fmla="*/ 2268773 h 4014572"/>
                <a:gd name="connsiteX1843" fmla="*/ 2707744 w 4047061"/>
                <a:gd name="connsiteY1843" fmla="*/ 2263547 h 4014572"/>
                <a:gd name="connsiteX1844" fmla="*/ 2748313 w 4047061"/>
                <a:gd name="connsiteY1844" fmla="*/ 2228080 h 4014572"/>
                <a:gd name="connsiteX1845" fmla="*/ 2753664 w 4047061"/>
                <a:gd name="connsiteY1845" fmla="*/ 2228080 h 4014572"/>
                <a:gd name="connsiteX1846" fmla="*/ 2789255 w 4047061"/>
                <a:gd name="connsiteY1846" fmla="*/ 2268524 h 4014572"/>
                <a:gd name="connsiteX1847" fmla="*/ 2789255 w 4047061"/>
                <a:gd name="connsiteY1847" fmla="*/ 2273875 h 4014572"/>
                <a:gd name="connsiteX1848" fmla="*/ 2749059 w 4047061"/>
                <a:gd name="connsiteY1848" fmla="*/ 2309218 h 4014572"/>
                <a:gd name="connsiteX1849" fmla="*/ 2743460 w 4047061"/>
                <a:gd name="connsiteY1849" fmla="*/ 2309218 h 4014572"/>
                <a:gd name="connsiteX1850" fmla="*/ 2707620 w 4047061"/>
                <a:gd name="connsiteY1850" fmla="*/ 2268773 h 4014572"/>
                <a:gd name="connsiteX1851" fmla="*/ 2578322 w 4047061"/>
                <a:gd name="connsiteY1851" fmla="*/ 3695153 h 4014572"/>
                <a:gd name="connsiteX1852" fmla="*/ 2532900 w 4047061"/>
                <a:gd name="connsiteY1852" fmla="*/ 3734478 h 4014572"/>
                <a:gd name="connsiteX1853" fmla="*/ 2526180 w 4047061"/>
                <a:gd name="connsiteY1853" fmla="*/ 3734478 h 4014572"/>
                <a:gd name="connsiteX1854" fmla="*/ 2487104 w 4047061"/>
                <a:gd name="connsiteY1854" fmla="*/ 3689429 h 4014572"/>
                <a:gd name="connsiteX1855" fmla="*/ 2487104 w 4047061"/>
                <a:gd name="connsiteY1855" fmla="*/ 3687687 h 4014572"/>
                <a:gd name="connsiteX1856" fmla="*/ 2487104 w 4047061"/>
                <a:gd name="connsiteY1856" fmla="*/ 3682336 h 4014572"/>
                <a:gd name="connsiteX1857" fmla="*/ 2532526 w 4047061"/>
                <a:gd name="connsiteY1857" fmla="*/ 3643260 h 4014572"/>
                <a:gd name="connsiteX1858" fmla="*/ 2538998 w 4047061"/>
                <a:gd name="connsiteY1858" fmla="*/ 3643260 h 4014572"/>
                <a:gd name="connsiteX1859" fmla="*/ 2578322 w 4047061"/>
                <a:gd name="connsiteY1859" fmla="*/ 3688060 h 4014572"/>
                <a:gd name="connsiteX1860" fmla="*/ 2578322 w 4047061"/>
                <a:gd name="connsiteY1860" fmla="*/ 3695153 h 4014572"/>
                <a:gd name="connsiteX1861" fmla="*/ 2723797 w 4047061"/>
                <a:gd name="connsiteY1861" fmla="*/ 3713447 h 4014572"/>
                <a:gd name="connsiteX1862" fmla="*/ 2708491 w 4047061"/>
                <a:gd name="connsiteY1862" fmla="*/ 3742567 h 4014572"/>
                <a:gd name="connsiteX1863" fmla="*/ 2678375 w 4047061"/>
                <a:gd name="connsiteY1863" fmla="*/ 3753891 h 4014572"/>
                <a:gd name="connsiteX1864" fmla="*/ 2672900 w 4047061"/>
                <a:gd name="connsiteY1864" fmla="*/ 3753891 h 4014572"/>
                <a:gd name="connsiteX1865" fmla="*/ 2632331 w 4047061"/>
                <a:gd name="connsiteY1865" fmla="*/ 3707598 h 4014572"/>
                <a:gd name="connsiteX1866" fmla="*/ 2632331 w 4047061"/>
                <a:gd name="connsiteY1866" fmla="*/ 3701873 h 4014572"/>
                <a:gd name="connsiteX1867" fmla="*/ 2677753 w 4047061"/>
                <a:gd name="connsiteY1867" fmla="*/ 3661553 h 4014572"/>
                <a:gd name="connsiteX1868" fmla="*/ 2683477 w 4047061"/>
                <a:gd name="connsiteY1868" fmla="*/ 3661553 h 4014572"/>
                <a:gd name="connsiteX1869" fmla="*/ 2712224 w 4047061"/>
                <a:gd name="connsiteY1869" fmla="*/ 3676611 h 4014572"/>
                <a:gd name="connsiteX1870" fmla="*/ 2723797 w 4047061"/>
                <a:gd name="connsiteY1870" fmla="*/ 3706727 h 4014572"/>
                <a:gd name="connsiteX1871" fmla="*/ 2723797 w 4047061"/>
                <a:gd name="connsiteY1871" fmla="*/ 3712824 h 4014572"/>
                <a:gd name="connsiteX1872" fmla="*/ 2869895 w 4047061"/>
                <a:gd name="connsiteY1872" fmla="*/ 3725020 h 4014572"/>
                <a:gd name="connsiteX1873" fmla="*/ 2869895 w 4047061"/>
                <a:gd name="connsiteY1873" fmla="*/ 3728380 h 4014572"/>
                <a:gd name="connsiteX1874" fmla="*/ 2855210 w 4047061"/>
                <a:gd name="connsiteY1874" fmla="*/ 3757873 h 4014572"/>
                <a:gd name="connsiteX1875" fmla="*/ 2824473 w 4047061"/>
                <a:gd name="connsiteY1875" fmla="*/ 3770318 h 4014572"/>
                <a:gd name="connsiteX1876" fmla="*/ 2819993 w 4047061"/>
                <a:gd name="connsiteY1876" fmla="*/ 3770318 h 4014572"/>
                <a:gd name="connsiteX1877" fmla="*/ 2778553 w 4047061"/>
                <a:gd name="connsiteY1877" fmla="*/ 3724896 h 4014572"/>
                <a:gd name="connsiteX1878" fmla="*/ 2778553 w 4047061"/>
                <a:gd name="connsiteY1878" fmla="*/ 3720416 h 4014572"/>
                <a:gd name="connsiteX1879" fmla="*/ 2824348 w 4047061"/>
                <a:gd name="connsiteY1879" fmla="*/ 3678851 h 4014572"/>
                <a:gd name="connsiteX1880" fmla="*/ 2828704 w 4047061"/>
                <a:gd name="connsiteY1880" fmla="*/ 3678851 h 4014572"/>
                <a:gd name="connsiteX1881" fmla="*/ 2858197 w 4047061"/>
                <a:gd name="connsiteY1881" fmla="*/ 3693536 h 4014572"/>
                <a:gd name="connsiteX1882" fmla="*/ 2870642 w 4047061"/>
                <a:gd name="connsiteY1882" fmla="*/ 3724273 h 4014572"/>
                <a:gd name="connsiteX1883" fmla="*/ 3015993 w 4047061"/>
                <a:gd name="connsiteY1883" fmla="*/ 3739207 h 4014572"/>
                <a:gd name="connsiteX1884" fmla="*/ 3001557 w 4047061"/>
                <a:gd name="connsiteY1884" fmla="*/ 3769695 h 4014572"/>
                <a:gd name="connsiteX1885" fmla="*/ 2970321 w 4047061"/>
                <a:gd name="connsiteY1885" fmla="*/ 3782140 h 4014572"/>
                <a:gd name="connsiteX1886" fmla="*/ 2967210 w 4047061"/>
                <a:gd name="connsiteY1886" fmla="*/ 3782140 h 4014572"/>
                <a:gd name="connsiteX1887" fmla="*/ 2924526 w 4047061"/>
                <a:gd name="connsiteY1887" fmla="*/ 3736967 h 4014572"/>
                <a:gd name="connsiteX1888" fmla="*/ 2924526 w 4047061"/>
                <a:gd name="connsiteY1888" fmla="*/ 3732487 h 4014572"/>
                <a:gd name="connsiteX1889" fmla="*/ 2970197 w 4047061"/>
                <a:gd name="connsiteY1889" fmla="*/ 3689678 h 4014572"/>
                <a:gd name="connsiteX1890" fmla="*/ 2973432 w 4047061"/>
                <a:gd name="connsiteY1890" fmla="*/ 3689678 h 4014572"/>
                <a:gd name="connsiteX1891" fmla="*/ 3003797 w 4047061"/>
                <a:gd name="connsiteY1891" fmla="*/ 3704113 h 4014572"/>
                <a:gd name="connsiteX1892" fmla="*/ 3016241 w 4047061"/>
                <a:gd name="connsiteY1892" fmla="*/ 3735100 h 4014572"/>
                <a:gd name="connsiteX1893" fmla="*/ 3015993 w 4047061"/>
                <a:gd name="connsiteY1893" fmla="*/ 3738584 h 4014572"/>
                <a:gd name="connsiteX1894" fmla="*/ 3000810 w 4047061"/>
                <a:gd name="connsiteY1894" fmla="*/ 3314976 h 4014572"/>
                <a:gd name="connsiteX1895" fmla="*/ 2984010 w 4047061"/>
                <a:gd name="connsiteY1895" fmla="*/ 3390389 h 4014572"/>
                <a:gd name="connsiteX1896" fmla="*/ 2706811 w 4047061"/>
                <a:gd name="connsiteY1896" fmla="*/ 3502949 h 4014572"/>
                <a:gd name="connsiteX1897" fmla="*/ 2705504 w 4047061"/>
                <a:gd name="connsiteY1897" fmla="*/ 3502389 h 4014572"/>
                <a:gd name="connsiteX1898" fmla="*/ 2592845 w 4047061"/>
                <a:gd name="connsiteY1898" fmla="*/ 3225227 h 4014572"/>
                <a:gd name="connsiteX1899" fmla="*/ 2594126 w 4047061"/>
                <a:gd name="connsiteY1899" fmla="*/ 3222265 h 4014572"/>
                <a:gd name="connsiteX1900" fmla="*/ 2632580 w 4047061"/>
                <a:gd name="connsiteY1900" fmla="*/ 3162905 h 4014572"/>
                <a:gd name="connsiteX1901" fmla="*/ 2607691 w 4047061"/>
                <a:gd name="connsiteY1901" fmla="*/ 3100683 h 4014572"/>
                <a:gd name="connsiteX1902" fmla="*/ 2642286 w 4047061"/>
                <a:gd name="connsiteY1902" fmla="*/ 3019919 h 4014572"/>
                <a:gd name="connsiteX1903" fmla="*/ 2723051 w 4047061"/>
                <a:gd name="connsiteY1903" fmla="*/ 3054514 h 4014572"/>
                <a:gd name="connsiteX1904" fmla="*/ 2741220 w 4047061"/>
                <a:gd name="connsiteY1904" fmla="*/ 3099936 h 4014572"/>
                <a:gd name="connsiteX1905" fmla="*/ 2751673 w 4047061"/>
                <a:gd name="connsiteY1905" fmla="*/ 3097572 h 4014572"/>
                <a:gd name="connsiteX1906" fmla="*/ 2750180 w 4047061"/>
                <a:gd name="connsiteY1906" fmla="*/ 3097572 h 4014572"/>
                <a:gd name="connsiteX1907" fmla="*/ 2780793 w 4047061"/>
                <a:gd name="connsiteY1907" fmla="*/ 3026016 h 4014572"/>
                <a:gd name="connsiteX1908" fmla="*/ 2782784 w 4047061"/>
                <a:gd name="connsiteY1908" fmla="*/ 3026888 h 4014572"/>
                <a:gd name="connsiteX1909" fmla="*/ 2792242 w 4047061"/>
                <a:gd name="connsiteY1909" fmla="*/ 2953341 h 4014572"/>
                <a:gd name="connsiteX1910" fmla="*/ 2971566 w 4047061"/>
                <a:gd name="connsiteY1910" fmla="*/ 2881537 h 4014572"/>
                <a:gd name="connsiteX1911" fmla="*/ 3043121 w 4047061"/>
                <a:gd name="connsiteY1911" fmla="*/ 3060488 h 4014572"/>
                <a:gd name="connsiteX1912" fmla="*/ 2996331 w 4047061"/>
                <a:gd name="connsiteY1912" fmla="*/ 3118105 h 4014572"/>
                <a:gd name="connsiteX1913" fmla="*/ 2998197 w 4047061"/>
                <a:gd name="connsiteY1913" fmla="*/ 3118976 h 4014572"/>
                <a:gd name="connsiteX1914" fmla="*/ 2967584 w 4047061"/>
                <a:gd name="connsiteY1914" fmla="*/ 3190407 h 4014572"/>
                <a:gd name="connsiteX1915" fmla="*/ 2966090 w 4047061"/>
                <a:gd name="connsiteY1915" fmla="*/ 3190407 h 4014572"/>
                <a:gd name="connsiteX1916" fmla="*/ 2968579 w 4047061"/>
                <a:gd name="connsiteY1916" fmla="*/ 3194390 h 4014572"/>
                <a:gd name="connsiteX1917" fmla="*/ 3016615 w 4047061"/>
                <a:gd name="connsiteY1917" fmla="*/ 3175101 h 4014572"/>
                <a:gd name="connsiteX1918" fmla="*/ 3097379 w 4047061"/>
                <a:gd name="connsiteY1918" fmla="*/ 3209696 h 4014572"/>
                <a:gd name="connsiteX1919" fmla="*/ 3062784 w 4047061"/>
                <a:gd name="connsiteY1919" fmla="*/ 3290461 h 4014572"/>
                <a:gd name="connsiteX1920" fmla="*/ 2837664 w 4047061"/>
                <a:gd name="connsiteY1920" fmla="*/ 2284577 h 4014572"/>
                <a:gd name="connsiteX1921" fmla="*/ 2837664 w 4047061"/>
                <a:gd name="connsiteY1921" fmla="*/ 2280471 h 4014572"/>
                <a:gd name="connsiteX1922" fmla="*/ 2878357 w 4047061"/>
                <a:gd name="connsiteY1922" fmla="*/ 2243138 h 4014572"/>
                <a:gd name="connsiteX1923" fmla="*/ 2882339 w 4047061"/>
                <a:gd name="connsiteY1923" fmla="*/ 2243138 h 4014572"/>
                <a:gd name="connsiteX1924" fmla="*/ 2919673 w 4047061"/>
                <a:gd name="connsiteY1924" fmla="*/ 2283706 h 4014572"/>
                <a:gd name="connsiteX1925" fmla="*/ 2919673 w 4047061"/>
                <a:gd name="connsiteY1925" fmla="*/ 2287938 h 4014572"/>
                <a:gd name="connsiteX1926" fmla="*/ 2879104 w 4047061"/>
                <a:gd name="connsiteY1926" fmla="*/ 2325271 h 4014572"/>
                <a:gd name="connsiteX1927" fmla="*/ 2874997 w 4047061"/>
                <a:gd name="connsiteY1927" fmla="*/ 2325271 h 4014572"/>
                <a:gd name="connsiteX1928" fmla="*/ 2837664 w 4047061"/>
                <a:gd name="connsiteY1928" fmla="*/ 2283955 h 4014572"/>
                <a:gd name="connsiteX1929" fmla="*/ 2967957 w 4047061"/>
                <a:gd name="connsiteY1929" fmla="*/ 2295778 h 4014572"/>
                <a:gd name="connsiteX1930" fmla="*/ 2967957 w 4047061"/>
                <a:gd name="connsiteY1930" fmla="*/ 2292666 h 4014572"/>
                <a:gd name="connsiteX1931" fmla="*/ 3008402 w 4047061"/>
                <a:gd name="connsiteY1931" fmla="*/ 2254338 h 4014572"/>
                <a:gd name="connsiteX1932" fmla="*/ 3011139 w 4047061"/>
                <a:gd name="connsiteY1932" fmla="*/ 2254338 h 4014572"/>
                <a:gd name="connsiteX1933" fmla="*/ 3049344 w 4047061"/>
                <a:gd name="connsiteY1933" fmla="*/ 2294658 h 4014572"/>
                <a:gd name="connsiteX1934" fmla="*/ 3049344 w 4047061"/>
                <a:gd name="connsiteY1934" fmla="*/ 2297893 h 4014572"/>
                <a:gd name="connsiteX1935" fmla="*/ 3008650 w 4047061"/>
                <a:gd name="connsiteY1935" fmla="*/ 2335973 h 4014572"/>
                <a:gd name="connsiteX1936" fmla="*/ 3005913 w 4047061"/>
                <a:gd name="connsiteY1936" fmla="*/ 2335973 h 4014572"/>
                <a:gd name="connsiteX1937" fmla="*/ 2967957 w 4047061"/>
                <a:gd name="connsiteY1937" fmla="*/ 2295155 h 4014572"/>
                <a:gd name="connsiteX1938" fmla="*/ 3162588 w 4047061"/>
                <a:gd name="connsiteY1938" fmla="*/ 3744931 h 4014572"/>
                <a:gd name="connsiteX1939" fmla="*/ 3148650 w 4047061"/>
                <a:gd name="connsiteY1939" fmla="*/ 3776291 h 4014572"/>
                <a:gd name="connsiteX1940" fmla="*/ 3117041 w 4047061"/>
                <a:gd name="connsiteY1940" fmla="*/ 3788735 h 4014572"/>
                <a:gd name="connsiteX1941" fmla="*/ 3115050 w 4047061"/>
                <a:gd name="connsiteY1941" fmla="*/ 3788735 h 4014572"/>
                <a:gd name="connsiteX1942" fmla="*/ 3070997 w 4047061"/>
                <a:gd name="connsiteY1942" fmla="*/ 3743562 h 4014572"/>
                <a:gd name="connsiteX1943" fmla="*/ 3070997 w 4047061"/>
                <a:gd name="connsiteY1943" fmla="*/ 3740949 h 4014572"/>
                <a:gd name="connsiteX1944" fmla="*/ 3117415 w 4047061"/>
                <a:gd name="connsiteY1944" fmla="*/ 3697020 h 4014572"/>
                <a:gd name="connsiteX1945" fmla="*/ 3118535 w 4047061"/>
                <a:gd name="connsiteY1945" fmla="*/ 3697020 h 4014572"/>
                <a:gd name="connsiteX1946" fmla="*/ 3162588 w 4047061"/>
                <a:gd name="connsiteY1946" fmla="*/ 3742442 h 4014572"/>
                <a:gd name="connsiteX1947" fmla="*/ 3309308 w 4047061"/>
                <a:gd name="connsiteY1947" fmla="*/ 3747171 h 4014572"/>
                <a:gd name="connsiteX1948" fmla="*/ 3295619 w 4047061"/>
                <a:gd name="connsiteY1948" fmla="*/ 3779651 h 4014572"/>
                <a:gd name="connsiteX1949" fmla="*/ 3263388 w 4047061"/>
                <a:gd name="connsiteY1949" fmla="*/ 3792842 h 4014572"/>
                <a:gd name="connsiteX1950" fmla="*/ 3263388 w 4047061"/>
                <a:gd name="connsiteY1950" fmla="*/ 3792842 h 4014572"/>
                <a:gd name="connsiteX1951" fmla="*/ 3217966 w 4047061"/>
                <a:gd name="connsiteY1951" fmla="*/ 3746673 h 4014572"/>
                <a:gd name="connsiteX1952" fmla="*/ 3217966 w 4047061"/>
                <a:gd name="connsiteY1952" fmla="*/ 3746673 h 4014572"/>
                <a:gd name="connsiteX1953" fmla="*/ 3263761 w 4047061"/>
                <a:gd name="connsiteY1953" fmla="*/ 3701251 h 4014572"/>
                <a:gd name="connsiteX1954" fmla="*/ 3263761 w 4047061"/>
                <a:gd name="connsiteY1954" fmla="*/ 3701251 h 4014572"/>
                <a:gd name="connsiteX1955" fmla="*/ 3309183 w 4047061"/>
                <a:gd name="connsiteY1955" fmla="*/ 3746673 h 4014572"/>
                <a:gd name="connsiteX1956" fmla="*/ 3456152 w 4047061"/>
                <a:gd name="connsiteY1956" fmla="*/ 3745429 h 4014572"/>
                <a:gd name="connsiteX1957" fmla="*/ 3443707 w 4047061"/>
                <a:gd name="connsiteY1957" fmla="*/ 3777411 h 4014572"/>
                <a:gd name="connsiteX1958" fmla="*/ 3412099 w 4047061"/>
                <a:gd name="connsiteY1958" fmla="*/ 3791224 h 4014572"/>
                <a:gd name="connsiteX1959" fmla="*/ 3410730 w 4047061"/>
                <a:gd name="connsiteY1959" fmla="*/ 3791224 h 4014572"/>
                <a:gd name="connsiteX1960" fmla="*/ 3378872 w 4047061"/>
                <a:gd name="connsiteY1960" fmla="*/ 3778780 h 4014572"/>
                <a:gd name="connsiteX1961" fmla="*/ 3365059 w 4047061"/>
                <a:gd name="connsiteY1961" fmla="*/ 3747047 h 4014572"/>
                <a:gd name="connsiteX1962" fmla="*/ 3365059 w 4047061"/>
                <a:gd name="connsiteY1962" fmla="*/ 3746051 h 4014572"/>
                <a:gd name="connsiteX1963" fmla="*/ 3378125 w 4047061"/>
                <a:gd name="connsiteY1963" fmla="*/ 3714069 h 4014572"/>
                <a:gd name="connsiteX1964" fmla="*/ 3409734 w 4047061"/>
                <a:gd name="connsiteY1964" fmla="*/ 3700131 h 4014572"/>
                <a:gd name="connsiteX1965" fmla="*/ 3410979 w 4047061"/>
                <a:gd name="connsiteY1965" fmla="*/ 3700131 h 4014572"/>
                <a:gd name="connsiteX1966" fmla="*/ 3456152 w 4047061"/>
                <a:gd name="connsiteY1966" fmla="*/ 3744931 h 4014572"/>
                <a:gd name="connsiteX1967" fmla="*/ 3398037 w 4047061"/>
                <a:gd name="connsiteY1967" fmla="*/ 2254213 h 4014572"/>
                <a:gd name="connsiteX1968" fmla="*/ 3400899 w 4047061"/>
                <a:gd name="connsiteY1968" fmla="*/ 2254213 h 4014572"/>
                <a:gd name="connsiteX1969" fmla="*/ 3441841 w 4047061"/>
                <a:gd name="connsiteY1969" fmla="*/ 2292293 h 4014572"/>
                <a:gd name="connsiteX1970" fmla="*/ 3441841 w 4047061"/>
                <a:gd name="connsiteY1970" fmla="*/ 2295404 h 4014572"/>
                <a:gd name="connsiteX1971" fmla="*/ 3403886 w 4047061"/>
                <a:gd name="connsiteY1971" fmla="*/ 2335973 h 4014572"/>
                <a:gd name="connsiteX1972" fmla="*/ 3401148 w 4047061"/>
                <a:gd name="connsiteY1972" fmla="*/ 2335973 h 4014572"/>
                <a:gd name="connsiteX1973" fmla="*/ 3360205 w 4047061"/>
                <a:gd name="connsiteY1973" fmla="*/ 2298640 h 4014572"/>
                <a:gd name="connsiteX1974" fmla="*/ 3360205 w 4047061"/>
                <a:gd name="connsiteY1974" fmla="*/ 2295529 h 4014572"/>
                <a:gd name="connsiteX1975" fmla="*/ 3398037 w 4047061"/>
                <a:gd name="connsiteY1975" fmla="*/ 2254462 h 4014572"/>
                <a:gd name="connsiteX1976" fmla="*/ 3229290 w 4047061"/>
                <a:gd name="connsiteY1976" fmla="*/ 2301378 h 4014572"/>
                <a:gd name="connsiteX1977" fmla="*/ 3241112 w 4047061"/>
                <a:gd name="connsiteY1977" fmla="*/ 2272755 h 4014572"/>
                <a:gd name="connsiteX1978" fmla="*/ 3269610 w 4047061"/>
                <a:gd name="connsiteY1978" fmla="*/ 2260311 h 4014572"/>
                <a:gd name="connsiteX1979" fmla="*/ 3270357 w 4047061"/>
                <a:gd name="connsiteY1979" fmla="*/ 2260311 h 4014572"/>
                <a:gd name="connsiteX1980" fmla="*/ 3311299 w 4047061"/>
                <a:gd name="connsiteY1980" fmla="*/ 2300506 h 4014572"/>
                <a:gd name="connsiteX1981" fmla="*/ 3311299 w 4047061"/>
                <a:gd name="connsiteY1981" fmla="*/ 2301378 h 4014572"/>
                <a:gd name="connsiteX1982" fmla="*/ 3299477 w 4047061"/>
                <a:gd name="connsiteY1982" fmla="*/ 2329875 h 4014572"/>
                <a:gd name="connsiteX1983" fmla="*/ 3270979 w 4047061"/>
                <a:gd name="connsiteY1983" fmla="*/ 2342320 h 4014572"/>
                <a:gd name="connsiteX1984" fmla="*/ 3270979 w 4047061"/>
                <a:gd name="connsiteY1984" fmla="*/ 2342320 h 4014572"/>
                <a:gd name="connsiteX1985" fmla="*/ 3242357 w 4047061"/>
                <a:gd name="connsiteY1985" fmla="*/ 2330746 h 4014572"/>
                <a:gd name="connsiteX1986" fmla="*/ 3229912 w 4047061"/>
                <a:gd name="connsiteY1986" fmla="*/ 2302124 h 4014572"/>
                <a:gd name="connsiteX1987" fmla="*/ 3224935 w 4047061"/>
                <a:gd name="connsiteY1987" fmla="*/ 2479706 h 4014572"/>
                <a:gd name="connsiteX1988" fmla="*/ 3237379 w 4047061"/>
                <a:gd name="connsiteY1988" fmla="*/ 2482693 h 4014572"/>
                <a:gd name="connsiteX1989" fmla="*/ 3281432 w 4047061"/>
                <a:gd name="connsiteY1989" fmla="*/ 2502231 h 4014572"/>
                <a:gd name="connsiteX1990" fmla="*/ 3344650 w 4047061"/>
                <a:gd name="connsiteY1990" fmla="*/ 2614230 h 4014572"/>
                <a:gd name="connsiteX1991" fmla="*/ 3339050 w 4047061"/>
                <a:gd name="connsiteY1991" fmla="*/ 2653804 h 4014572"/>
                <a:gd name="connsiteX1992" fmla="*/ 3350499 w 4047061"/>
                <a:gd name="connsiteY1992" fmla="*/ 2624684 h 4014572"/>
                <a:gd name="connsiteX1993" fmla="*/ 3378997 w 4047061"/>
                <a:gd name="connsiteY1993" fmla="*/ 2587350 h 4014572"/>
                <a:gd name="connsiteX1994" fmla="*/ 3411228 w 4047061"/>
                <a:gd name="connsiteY1994" fmla="*/ 2566071 h 4014572"/>
                <a:gd name="connsiteX1995" fmla="*/ 3453912 w 4047061"/>
                <a:gd name="connsiteY1995" fmla="*/ 2554373 h 4014572"/>
                <a:gd name="connsiteX1996" fmla="*/ 3499085 w 4047061"/>
                <a:gd name="connsiteY1996" fmla="*/ 2556115 h 4014572"/>
                <a:gd name="connsiteX1997" fmla="*/ 3514765 w 4047061"/>
                <a:gd name="connsiteY1997" fmla="*/ 2559724 h 4014572"/>
                <a:gd name="connsiteX1998" fmla="*/ 3559316 w 4047061"/>
                <a:gd name="connsiteY1998" fmla="*/ 2579511 h 4014572"/>
                <a:gd name="connsiteX1999" fmla="*/ 3602498 w 4047061"/>
                <a:gd name="connsiteY1999" fmla="*/ 2624186 h 4014572"/>
                <a:gd name="connsiteX2000" fmla="*/ 3619921 w 4047061"/>
                <a:gd name="connsiteY2000" fmla="*/ 2687155 h 4014572"/>
                <a:gd name="connsiteX2001" fmla="*/ 3612578 w 4047061"/>
                <a:gd name="connsiteY2001" fmla="*/ 2744524 h 4014572"/>
                <a:gd name="connsiteX2002" fmla="*/ 3609965 w 4047061"/>
                <a:gd name="connsiteY2002" fmla="*/ 2752986 h 4014572"/>
                <a:gd name="connsiteX2003" fmla="*/ 3589681 w 4047061"/>
                <a:gd name="connsiteY2003" fmla="*/ 2795421 h 4014572"/>
                <a:gd name="connsiteX2004" fmla="*/ 3561183 w 4047061"/>
                <a:gd name="connsiteY2004" fmla="*/ 2832755 h 4014572"/>
                <a:gd name="connsiteX2005" fmla="*/ 3532436 w 4047061"/>
                <a:gd name="connsiteY2005" fmla="*/ 2860257 h 4014572"/>
                <a:gd name="connsiteX2006" fmla="*/ 3497965 w 4047061"/>
                <a:gd name="connsiteY2006" fmla="*/ 2886639 h 4014572"/>
                <a:gd name="connsiteX2007" fmla="*/ 3465485 w 4047061"/>
                <a:gd name="connsiteY2007" fmla="*/ 2907421 h 4014572"/>
                <a:gd name="connsiteX2008" fmla="*/ 3428152 w 4047061"/>
                <a:gd name="connsiteY2008" fmla="*/ 2927955 h 4014572"/>
                <a:gd name="connsiteX2009" fmla="*/ 3393308 w 4047061"/>
                <a:gd name="connsiteY2009" fmla="*/ 2944505 h 4014572"/>
                <a:gd name="connsiteX2010" fmla="*/ 3353237 w 4047061"/>
                <a:gd name="connsiteY2010" fmla="*/ 2961057 h 4014572"/>
                <a:gd name="connsiteX2011" fmla="*/ 3316525 w 4047061"/>
                <a:gd name="connsiteY2011" fmla="*/ 2974372 h 4014572"/>
                <a:gd name="connsiteX2012" fmla="*/ 3274712 w 4047061"/>
                <a:gd name="connsiteY2012" fmla="*/ 2987563 h 4014572"/>
                <a:gd name="connsiteX2013" fmla="*/ 3243850 w 4047061"/>
                <a:gd name="connsiteY2013" fmla="*/ 2995901 h 4014572"/>
                <a:gd name="connsiteX2014" fmla="*/ 3222819 w 4047061"/>
                <a:gd name="connsiteY2014" fmla="*/ 2974123 h 4014572"/>
                <a:gd name="connsiteX2015" fmla="*/ 3053575 w 4047061"/>
                <a:gd name="connsiteY2015" fmla="*/ 2673590 h 4014572"/>
                <a:gd name="connsiteX2016" fmla="*/ 3055939 w 4047061"/>
                <a:gd name="connsiteY2016" fmla="*/ 2598924 h 4014572"/>
                <a:gd name="connsiteX2017" fmla="*/ 3058304 w 4047061"/>
                <a:gd name="connsiteY2017" fmla="*/ 2589715 h 4014572"/>
                <a:gd name="connsiteX2018" fmla="*/ 3075726 w 4047061"/>
                <a:gd name="connsiteY2018" fmla="*/ 2546782 h 4014572"/>
                <a:gd name="connsiteX2019" fmla="*/ 3100614 w 4047061"/>
                <a:gd name="connsiteY2019" fmla="*/ 2513182 h 4014572"/>
                <a:gd name="connsiteX2020" fmla="*/ 3136081 w 4047061"/>
                <a:gd name="connsiteY2020" fmla="*/ 2488293 h 4014572"/>
                <a:gd name="connsiteX2021" fmla="*/ 3173414 w 4047061"/>
                <a:gd name="connsiteY2021" fmla="*/ 2477217 h 4014572"/>
                <a:gd name="connsiteX2022" fmla="*/ 3224935 w 4047061"/>
                <a:gd name="connsiteY2022" fmla="*/ 2479457 h 4014572"/>
                <a:gd name="connsiteX2023" fmla="*/ 3180383 w 4047061"/>
                <a:gd name="connsiteY2023" fmla="*/ 2301378 h 4014572"/>
                <a:gd name="connsiteX2024" fmla="*/ 3180383 w 4047061"/>
                <a:gd name="connsiteY2024" fmla="*/ 2302373 h 4014572"/>
                <a:gd name="connsiteX2025" fmla="*/ 3167939 w 4047061"/>
                <a:gd name="connsiteY2025" fmla="*/ 2330497 h 4014572"/>
                <a:gd name="connsiteX2026" fmla="*/ 3139690 w 4047061"/>
                <a:gd name="connsiteY2026" fmla="*/ 2342071 h 4014572"/>
                <a:gd name="connsiteX2027" fmla="*/ 3138446 w 4047061"/>
                <a:gd name="connsiteY2027" fmla="*/ 2342071 h 4014572"/>
                <a:gd name="connsiteX2028" fmla="*/ 3098748 w 4047061"/>
                <a:gd name="connsiteY2028" fmla="*/ 2301378 h 4014572"/>
                <a:gd name="connsiteX2029" fmla="*/ 3098748 w 4047061"/>
                <a:gd name="connsiteY2029" fmla="*/ 2300258 h 4014572"/>
                <a:gd name="connsiteX2030" fmla="*/ 3139690 w 4047061"/>
                <a:gd name="connsiteY2030" fmla="*/ 2260311 h 4014572"/>
                <a:gd name="connsiteX2031" fmla="*/ 3140561 w 4047061"/>
                <a:gd name="connsiteY2031" fmla="*/ 2260311 h 4014572"/>
                <a:gd name="connsiteX2032" fmla="*/ 3180383 w 4047061"/>
                <a:gd name="connsiteY2032" fmla="*/ 2301378 h 4014572"/>
                <a:gd name="connsiteX2033" fmla="*/ 3154872 w 4047061"/>
                <a:gd name="connsiteY2033" fmla="*/ 1650410 h 4014572"/>
                <a:gd name="connsiteX2034" fmla="*/ 3168437 w 4047061"/>
                <a:gd name="connsiteY2034" fmla="*/ 1662854 h 4014572"/>
                <a:gd name="connsiteX2035" fmla="*/ 3151388 w 4047061"/>
                <a:gd name="connsiteY2035" fmla="*/ 1681894 h 4014572"/>
                <a:gd name="connsiteX2036" fmla="*/ 3081948 w 4047061"/>
                <a:gd name="connsiteY2036" fmla="*/ 1759547 h 4014572"/>
                <a:gd name="connsiteX2037" fmla="*/ 3052828 w 4047061"/>
                <a:gd name="connsiteY2037" fmla="*/ 1792151 h 4014572"/>
                <a:gd name="connsiteX2038" fmla="*/ 3052828 w 4047061"/>
                <a:gd name="connsiteY2038" fmla="*/ 1792151 h 4014572"/>
                <a:gd name="connsiteX2039" fmla="*/ 2983513 w 4047061"/>
                <a:gd name="connsiteY2039" fmla="*/ 1869805 h 4014572"/>
                <a:gd name="connsiteX2040" fmla="*/ 2954268 w 4047061"/>
                <a:gd name="connsiteY2040" fmla="*/ 1902534 h 4014572"/>
                <a:gd name="connsiteX2041" fmla="*/ 2954268 w 4047061"/>
                <a:gd name="connsiteY2041" fmla="*/ 1902534 h 4014572"/>
                <a:gd name="connsiteX2042" fmla="*/ 2884953 w 4047061"/>
                <a:gd name="connsiteY2042" fmla="*/ 1980062 h 4014572"/>
                <a:gd name="connsiteX2043" fmla="*/ 2884953 w 4047061"/>
                <a:gd name="connsiteY2043" fmla="*/ 1980062 h 4014572"/>
                <a:gd name="connsiteX2044" fmla="*/ 2855833 w 4047061"/>
                <a:gd name="connsiteY2044" fmla="*/ 2012791 h 4014572"/>
                <a:gd name="connsiteX2045" fmla="*/ 2855833 w 4047061"/>
                <a:gd name="connsiteY2045" fmla="*/ 2012791 h 4014572"/>
                <a:gd name="connsiteX2046" fmla="*/ 2825842 w 4047061"/>
                <a:gd name="connsiteY2046" fmla="*/ 2046267 h 4014572"/>
                <a:gd name="connsiteX2047" fmla="*/ 2792366 w 4047061"/>
                <a:gd name="connsiteY2047" fmla="*/ 2016276 h 4014572"/>
                <a:gd name="connsiteX2048" fmla="*/ 2759762 w 4047061"/>
                <a:gd name="connsiteY2048" fmla="*/ 1987156 h 4014572"/>
                <a:gd name="connsiteX2049" fmla="*/ 2442553 w 4047061"/>
                <a:gd name="connsiteY2049" fmla="*/ 1703672 h 4014572"/>
                <a:gd name="connsiteX2050" fmla="*/ 2454998 w 4047061"/>
                <a:gd name="connsiteY2050" fmla="*/ 1690232 h 4014572"/>
                <a:gd name="connsiteX2051" fmla="*/ 2721309 w 4047061"/>
                <a:gd name="connsiteY2051" fmla="*/ 1391566 h 4014572"/>
                <a:gd name="connsiteX2052" fmla="*/ 2738855 w 4047061"/>
                <a:gd name="connsiteY2052" fmla="*/ 1372028 h 4014572"/>
                <a:gd name="connsiteX2053" fmla="*/ 2785397 w 4047061"/>
                <a:gd name="connsiteY2053" fmla="*/ 1319886 h 4014572"/>
                <a:gd name="connsiteX2054" fmla="*/ 2824473 w 4047061"/>
                <a:gd name="connsiteY2054" fmla="*/ 1354730 h 4014572"/>
                <a:gd name="connsiteX2055" fmla="*/ 2854713 w 4047061"/>
                <a:gd name="connsiteY2055" fmla="*/ 1381734 h 4014572"/>
                <a:gd name="connsiteX2056" fmla="*/ 2812651 w 4047061"/>
                <a:gd name="connsiteY2056" fmla="*/ 988615 h 4014572"/>
                <a:gd name="connsiteX2057" fmla="*/ 2812651 w 4047061"/>
                <a:gd name="connsiteY2057" fmla="*/ 985379 h 4014572"/>
                <a:gd name="connsiteX2058" fmla="*/ 2853220 w 4047061"/>
                <a:gd name="connsiteY2058" fmla="*/ 947051 h 4014572"/>
                <a:gd name="connsiteX2059" fmla="*/ 2856082 w 4047061"/>
                <a:gd name="connsiteY2059" fmla="*/ 947051 h 4014572"/>
                <a:gd name="connsiteX2060" fmla="*/ 2894411 w 4047061"/>
                <a:gd name="connsiteY2060" fmla="*/ 987370 h 4014572"/>
                <a:gd name="connsiteX2061" fmla="*/ 2894411 w 4047061"/>
                <a:gd name="connsiteY2061" fmla="*/ 990482 h 4014572"/>
                <a:gd name="connsiteX2062" fmla="*/ 2853717 w 4047061"/>
                <a:gd name="connsiteY2062" fmla="*/ 1028561 h 4014572"/>
                <a:gd name="connsiteX2063" fmla="*/ 2851104 w 4047061"/>
                <a:gd name="connsiteY2063" fmla="*/ 1028561 h 4014572"/>
                <a:gd name="connsiteX2064" fmla="*/ 2812651 w 4047061"/>
                <a:gd name="connsiteY2064" fmla="*/ 988117 h 4014572"/>
                <a:gd name="connsiteX2065" fmla="*/ 2943193 w 4047061"/>
                <a:gd name="connsiteY2065" fmla="*/ 993841 h 4014572"/>
                <a:gd name="connsiteX2066" fmla="*/ 2943193 w 4047061"/>
                <a:gd name="connsiteY2066" fmla="*/ 992846 h 4014572"/>
                <a:gd name="connsiteX2067" fmla="*/ 2983886 w 4047061"/>
                <a:gd name="connsiteY2067" fmla="*/ 953024 h 4014572"/>
                <a:gd name="connsiteX2068" fmla="*/ 2985130 w 4047061"/>
                <a:gd name="connsiteY2068" fmla="*/ 953024 h 4014572"/>
                <a:gd name="connsiteX2069" fmla="*/ 3013379 w 4047061"/>
                <a:gd name="connsiteY2069" fmla="*/ 965468 h 4014572"/>
                <a:gd name="connsiteX2070" fmla="*/ 3025201 w 4047061"/>
                <a:gd name="connsiteY2070" fmla="*/ 993717 h 4014572"/>
                <a:gd name="connsiteX2071" fmla="*/ 3025201 w 4047061"/>
                <a:gd name="connsiteY2071" fmla="*/ 994961 h 4014572"/>
                <a:gd name="connsiteX2072" fmla="*/ 3012757 w 4047061"/>
                <a:gd name="connsiteY2072" fmla="*/ 1023210 h 4014572"/>
                <a:gd name="connsiteX2073" fmla="*/ 2984135 w 4047061"/>
                <a:gd name="connsiteY2073" fmla="*/ 1034784 h 4014572"/>
                <a:gd name="connsiteX2074" fmla="*/ 2983264 w 4047061"/>
                <a:gd name="connsiteY2074" fmla="*/ 1034784 h 4014572"/>
                <a:gd name="connsiteX2075" fmla="*/ 2943193 w 4047061"/>
                <a:gd name="connsiteY2075" fmla="*/ 993344 h 4014572"/>
                <a:gd name="connsiteX2076" fmla="*/ 3074108 w 4047061"/>
                <a:gd name="connsiteY2076" fmla="*/ 993219 h 4014572"/>
                <a:gd name="connsiteX2077" fmla="*/ 3074108 w 4047061"/>
                <a:gd name="connsiteY2077" fmla="*/ 993219 h 4014572"/>
                <a:gd name="connsiteX2078" fmla="*/ 3113681 w 4047061"/>
                <a:gd name="connsiteY2078" fmla="*/ 952526 h 4014572"/>
                <a:gd name="connsiteX2079" fmla="*/ 3115050 w 4047061"/>
                <a:gd name="connsiteY2079" fmla="*/ 952526 h 4014572"/>
                <a:gd name="connsiteX2080" fmla="*/ 3155992 w 4047061"/>
                <a:gd name="connsiteY2080" fmla="*/ 992099 h 4014572"/>
                <a:gd name="connsiteX2081" fmla="*/ 3155992 w 4047061"/>
                <a:gd name="connsiteY2081" fmla="*/ 993468 h 4014572"/>
                <a:gd name="connsiteX2082" fmla="*/ 3116295 w 4047061"/>
                <a:gd name="connsiteY2082" fmla="*/ 1034410 h 4014572"/>
                <a:gd name="connsiteX2083" fmla="*/ 3114801 w 4047061"/>
                <a:gd name="connsiteY2083" fmla="*/ 1034410 h 4014572"/>
                <a:gd name="connsiteX2084" fmla="*/ 3086553 w 4047061"/>
                <a:gd name="connsiteY2084" fmla="*/ 1022961 h 4014572"/>
                <a:gd name="connsiteX2085" fmla="*/ 3074108 w 4047061"/>
                <a:gd name="connsiteY2085" fmla="*/ 994837 h 4014572"/>
                <a:gd name="connsiteX2086" fmla="*/ 2853593 w 4047061"/>
                <a:gd name="connsiteY2086" fmla="*/ 150607 h 4014572"/>
                <a:gd name="connsiteX2087" fmla="*/ 2926393 w 4047061"/>
                <a:gd name="connsiteY2087" fmla="*/ 150607 h 4014572"/>
                <a:gd name="connsiteX2088" fmla="*/ 2926393 w 4047061"/>
                <a:gd name="connsiteY2088" fmla="*/ 182589 h 4014572"/>
                <a:gd name="connsiteX2089" fmla="*/ 2920668 w 4047061"/>
                <a:gd name="connsiteY2089" fmla="*/ 182589 h 4014572"/>
                <a:gd name="connsiteX2090" fmla="*/ 2920668 w 4047061"/>
                <a:gd name="connsiteY2090" fmla="*/ 199389 h 4014572"/>
                <a:gd name="connsiteX2091" fmla="*/ 3051833 w 4047061"/>
                <a:gd name="connsiteY2091" fmla="*/ 292100 h 4014572"/>
                <a:gd name="connsiteX2092" fmla="*/ 3060170 w 4047061"/>
                <a:gd name="connsiteY2092" fmla="*/ 309522 h 4014572"/>
                <a:gd name="connsiteX2093" fmla="*/ 3063281 w 4047061"/>
                <a:gd name="connsiteY2093" fmla="*/ 317860 h 4014572"/>
                <a:gd name="connsiteX2094" fmla="*/ 3064277 w 4047061"/>
                <a:gd name="connsiteY2094" fmla="*/ 320474 h 4014572"/>
                <a:gd name="connsiteX2095" fmla="*/ 3066766 w 4047061"/>
                <a:gd name="connsiteY2095" fmla="*/ 328064 h 4014572"/>
                <a:gd name="connsiteX2096" fmla="*/ 3068010 w 4047061"/>
                <a:gd name="connsiteY2096" fmla="*/ 332669 h 4014572"/>
                <a:gd name="connsiteX2097" fmla="*/ 3070126 w 4047061"/>
                <a:gd name="connsiteY2097" fmla="*/ 341629 h 4014572"/>
                <a:gd name="connsiteX2098" fmla="*/ 3070126 w 4047061"/>
                <a:gd name="connsiteY2098" fmla="*/ 342625 h 4014572"/>
                <a:gd name="connsiteX2099" fmla="*/ 3071744 w 4047061"/>
                <a:gd name="connsiteY2099" fmla="*/ 350962 h 4014572"/>
                <a:gd name="connsiteX2100" fmla="*/ 3073859 w 4047061"/>
                <a:gd name="connsiteY2100" fmla="*/ 379833 h 4014572"/>
                <a:gd name="connsiteX2101" fmla="*/ 3068259 w 4047061"/>
                <a:gd name="connsiteY2101" fmla="*/ 424882 h 4014572"/>
                <a:gd name="connsiteX2102" fmla="*/ 3068259 w 4047061"/>
                <a:gd name="connsiteY2102" fmla="*/ 426625 h 4014572"/>
                <a:gd name="connsiteX2103" fmla="*/ 3068259 w 4047061"/>
                <a:gd name="connsiteY2103" fmla="*/ 426625 h 4014572"/>
                <a:gd name="connsiteX2104" fmla="*/ 3067015 w 4047061"/>
                <a:gd name="connsiteY2104" fmla="*/ 430856 h 4014572"/>
                <a:gd name="connsiteX2105" fmla="*/ 3064402 w 4047061"/>
                <a:gd name="connsiteY2105" fmla="*/ 438944 h 4014572"/>
                <a:gd name="connsiteX2106" fmla="*/ 3063530 w 4047061"/>
                <a:gd name="connsiteY2106" fmla="*/ 441184 h 4014572"/>
                <a:gd name="connsiteX2107" fmla="*/ 3051086 w 4047061"/>
                <a:gd name="connsiteY2107" fmla="*/ 469184 h 4014572"/>
                <a:gd name="connsiteX2108" fmla="*/ 3039886 w 4047061"/>
                <a:gd name="connsiteY2108" fmla="*/ 486607 h 4014572"/>
                <a:gd name="connsiteX2109" fmla="*/ 2891797 w 4047061"/>
                <a:gd name="connsiteY2109" fmla="*/ 562144 h 4014572"/>
                <a:gd name="connsiteX2110" fmla="*/ 2744704 w 4047061"/>
                <a:gd name="connsiteY2110" fmla="*/ 487478 h 4014572"/>
                <a:gd name="connsiteX2111" fmla="*/ 2728526 w 4047061"/>
                <a:gd name="connsiteY2111" fmla="*/ 461220 h 4014572"/>
                <a:gd name="connsiteX2112" fmla="*/ 2719815 w 4047061"/>
                <a:gd name="connsiteY2112" fmla="*/ 440687 h 4014572"/>
                <a:gd name="connsiteX2113" fmla="*/ 2718820 w 4047061"/>
                <a:gd name="connsiteY2113" fmla="*/ 438198 h 4014572"/>
                <a:gd name="connsiteX2114" fmla="*/ 2716455 w 4047061"/>
                <a:gd name="connsiteY2114" fmla="*/ 430731 h 4014572"/>
                <a:gd name="connsiteX2115" fmla="*/ 2715211 w 4047061"/>
                <a:gd name="connsiteY2115" fmla="*/ 426127 h 4014572"/>
                <a:gd name="connsiteX2116" fmla="*/ 2713095 w 4047061"/>
                <a:gd name="connsiteY2116" fmla="*/ 417042 h 4014572"/>
                <a:gd name="connsiteX2117" fmla="*/ 2713095 w 4047061"/>
                <a:gd name="connsiteY2117" fmla="*/ 415425 h 4014572"/>
                <a:gd name="connsiteX2118" fmla="*/ 2709362 w 4047061"/>
                <a:gd name="connsiteY2118" fmla="*/ 379585 h 4014572"/>
                <a:gd name="connsiteX2119" fmla="*/ 2709362 w 4047061"/>
                <a:gd name="connsiteY2119" fmla="*/ 378962 h 4014572"/>
                <a:gd name="connsiteX2120" fmla="*/ 2715460 w 4047061"/>
                <a:gd name="connsiteY2120" fmla="*/ 332047 h 4014572"/>
                <a:gd name="connsiteX2121" fmla="*/ 2716704 w 4047061"/>
                <a:gd name="connsiteY2121" fmla="*/ 327567 h 4014572"/>
                <a:gd name="connsiteX2122" fmla="*/ 2719193 w 4047061"/>
                <a:gd name="connsiteY2122" fmla="*/ 319478 h 4014572"/>
                <a:gd name="connsiteX2123" fmla="*/ 2719193 w 4047061"/>
                <a:gd name="connsiteY2123" fmla="*/ 319478 h 4014572"/>
                <a:gd name="connsiteX2124" fmla="*/ 2719193 w 4047061"/>
                <a:gd name="connsiteY2124" fmla="*/ 318482 h 4014572"/>
                <a:gd name="connsiteX2125" fmla="*/ 2719193 w 4047061"/>
                <a:gd name="connsiteY2125" fmla="*/ 316989 h 4014572"/>
                <a:gd name="connsiteX2126" fmla="*/ 2719815 w 4047061"/>
                <a:gd name="connsiteY2126" fmla="*/ 314998 h 4014572"/>
                <a:gd name="connsiteX2127" fmla="*/ 2727531 w 4047061"/>
                <a:gd name="connsiteY2127" fmla="*/ 297451 h 4014572"/>
                <a:gd name="connsiteX2128" fmla="*/ 2860064 w 4047061"/>
                <a:gd name="connsiteY2128" fmla="*/ 199265 h 4014572"/>
                <a:gd name="connsiteX2129" fmla="*/ 2860064 w 4047061"/>
                <a:gd name="connsiteY2129" fmla="*/ 182092 h 4014572"/>
                <a:gd name="connsiteX2130" fmla="*/ 2854215 w 4047061"/>
                <a:gd name="connsiteY2130" fmla="*/ 182092 h 401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</a:cxnLst>
              <a:rect l="l" t="t" r="r" b="b"/>
              <a:pathLst>
                <a:path w="4047061" h="4014572">
                  <a:moveTo>
                    <a:pt x="2758019" y="10856"/>
                  </a:moveTo>
                  <a:cubicBezTo>
                    <a:pt x="2756638" y="15262"/>
                    <a:pt x="2753415" y="18845"/>
                    <a:pt x="2749184" y="20687"/>
                  </a:cubicBezTo>
                  <a:lnTo>
                    <a:pt x="2689575" y="45576"/>
                  </a:lnTo>
                  <a:lnTo>
                    <a:pt x="2700526" y="58021"/>
                  </a:lnTo>
                  <a:lnTo>
                    <a:pt x="2744082" y="38607"/>
                  </a:lnTo>
                  <a:cubicBezTo>
                    <a:pt x="2751710" y="35123"/>
                    <a:pt x="2760720" y="38483"/>
                    <a:pt x="2764204" y="46111"/>
                  </a:cubicBezTo>
                  <a:cubicBezTo>
                    <a:pt x="2764217" y="46136"/>
                    <a:pt x="2764229" y="46174"/>
                    <a:pt x="2764242" y="46198"/>
                  </a:cubicBezTo>
                  <a:cubicBezTo>
                    <a:pt x="2767764" y="53926"/>
                    <a:pt x="2764366" y="63048"/>
                    <a:pt x="2756651" y="66607"/>
                  </a:cubicBezTo>
                  <a:lnTo>
                    <a:pt x="2722429" y="81790"/>
                  </a:lnTo>
                  <a:lnTo>
                    <a:pt x="2734873" y="94234"/>
                  </a:lnTo>
                  <a:lnTo>
                    <a:pt x="2754411" y="84278"/>
                  </a:lnTo>
                  <a:cubicBezTo>
                    <a:pt x="2761902" y="80358"/>
                    <a:pt x="2771149" y="83258"/>
                    <a:pt x="2775069" y="90749"/>
                  </a:cubicBezTo>
                  <a:cubicBezTo>
                    <a:pt x="2775069" y="90749"/>
                    <a:pt x="2775069" y="90749"/>
                    <a:pt x="2775069" y="90749"/>
                  </a:cubicBezTo>
                  <a:cubicBezTo>
                    <a:pt x="2778951" y="98328"/>
                    <a:pt x="2775952" y="107637"/>
                    <a:pt x="2768373" y="111519"/>
                  </a:cubicBezTo>
                  <a:cubicBezTo>
                    <a:pt x="2768361" y="111519"/>
                    <a:pt x="2768361" y="111532"/>
                    <a:pt x="2768348" y="111532"/>
                  </a:cubicBezTo>
                  <a:lnTo>
                    <a:pt x="2755904" y="117629"/>
                  </a:lnTo>
                  <a:lnTo>
                    <a:pt x="2769344" y="132189"/>
                  </a:lnTo>
                  <a:cubicBezTo>
                    <a:pt x="2775056" y="138325"/>
                    <a:pt x="2774707" y="147931"/>
                    <a:pt x="2768560" y="153644"/>
                  </a:cubicBezTo>
                  <a:cubicBezTo>
                    <a:pt x="2768498" y="153718"/>
                    <a:pt x="2768423" y="153780"/>
                    <a:pt x="2768348" y="153843"/>
                  </a:cubicBezTo>
                  <a:cubicBezTo>
                    <a:pt x="2764379" y="157651"/>
                    <a:pt x="2758629" y="158945"/>
                    <a:pt x="2753415" y="157203"/>
                  </a:cubicBezTo>
                  <a:cubicBezTo>
                    <a:pt x="2750852" y="156444"/>
                    <a:pt x="2748537" y="155037"/>
                    <a:pt x="2746695" y="153096"/>
                  </a:cubicBezTo>
                  <a:lnTo>
                    <a:pt x="2733131" y="138163"/>
                  </a:lnTo>
                  <a:lnTo>
                    <a:pt x="2725664" y="150607"/>
                  </a:lnTo>
                  <a:cubicBezTo>
                    <a:pt x="2721893" y="156481"/>
                    <a:pt x="2714663" y="159132"/>
                    <a:pt x="2707993" y="157078"/>
                  </a:cubicBezTo>
                  <a:cubicBezTo>
                    <a:pt x="2706748" y="156643"/>
                    <a:pt x="2705541" y="156107"/>
                    <a:pt x="2704384" y="155460"/>
                  </a:cubicBezTo>
                  <a:cubicBezTo>
                    <a:pt x="2697316" y="150806"/>
                    <a:pt x="2695262" y="141348"/>
                    <a:pt x="2699780" y="134180"/>
                  </a:cubicBezTo>
                  <a:lnTo>
                    <a:pt x="2711477" y="115389"/>
                  </a:lnTo>
                  <a:lnTo>
                    <a:pt x="2699033" y="102945"/>
                  </a:lnTo>
                  <a:lnTo>
                    <a:pt x="2680988" y="136047"/>
                  </a:lnTo>
                  <a:cubicBezTo>
                    <a:pt x="2677417" y="142468"/>
                    <a:pt x="2669826" y="145492"/>
                    <a:pt x="2662820" y="143265"/>
                  </a:cubicBezTo>
                  <a:lnTo>
                    <a:pt x="2659958" y="142145"/>
                  </a:lnTo>
                  <a:cubicBezTo>
                    <a:pt x="2652541" y="137951"/>
                    <a:pt x="2649877" y="128580"/>
                    <a:pt x="2653984" y="121114"/>
                  </a:cubicBezTo>
                  <a:lnTo>
                    <a:pt x="2677255" y="79176"/>
                  </a:lnTo>
                  <a:lnTo>
                    <a:pt x="2666180" y="66732"/>
                  </a:lnTo>
                  <a:lnTo>
                    <a:pt x="2636562" y="124349"/>
                  </a:lnTo>
                  <a:cubicBezTo>
                    <a:pt x="2635890" y="125432"/>
                    <a:pt x="2635143" y="126477"/>
                    <a:pt x="2634322" y="127460"/>
                  </a:cubicBezTo>
                  <a:cubicBezTo>
                    <a:pt x="2630315" y="132314"/>
                    <a:pt x="2623782" y="134280"/>
                    <a:pt x="2617771" y="132438"/>
                  </a:cubicBezTo>
                  <a:cubicBezTo>
                    <a:pt x="2616053" y="131878"/>
                    <a:pt x="2614423" y="131082"/>
                    <a:pt x="2612918" y="130074"/>
                  </a:cubicBezTo>
                  <a:lnTo>
                    <a:pt x="2561771" y="90749"/>
                  </a:lnTo>
                  <a:lnTo>
                    <a:pt x="2557042" y="106056"/>
                  </a:lnTo>
                  <a:lnTo>
                    <a:pt x="2595620" y="134180"/>
                  </a:lnTo>
                  <a:cubicBezTo>
                    <a:pt x="2602439" y="139059"/>
                    <a:pt x="2604020" y="148541"/>
                    <a:pt x="2599141" y="155361"/>
                  </a:cubicBezTo>
                  <a:cubicBezTo>
                    <a:pt x="2599092" y="155436"/>
                    <a:pt x="2599029" y="155510"/>
                    <a:pt x="2598980" y="155585"/>
                  </a:cubicBezTo>
                  <a:cubicBezTo>
                    <a:pt x="2595110" y="160861"/>
                    <a:pt x="2588340" y="163151"/>
                    <a:pt x="2582055" y="161309"/>
                  </a:cubicBezTo>
                  <a:cubicBezTo>
                    <a:pt x="2580463" y="160724"/>
                    <a:pt x="2578957" y="159928"/>
                    <a:pt x="2577575" y="158945"/>
                  </a:cubicBezTo>
                  <a:lnTo>
                    <a:pt x="2547211" y="137042"/>
                  </a:lnTo>
                  <a:lnTo>
                    <a:pt x="2542109" y="153843"/>
                  </a:lnTo>
                  <a:lnTo>
                    <a:pt x="2560651" y="165665"/>
                  </a:lnTo>
                  <a:cubicBezTo>
                    <a:pt x="2567657" y="170319"/>
                    <a:pt x="2569661" y="179727"/>
                    <a:pt x="2565131" y="186820"/>
                  </a:cubicBezTo>
                  <a:cubicBezTo>
                    <a:pt x="2561460" y="192756"/>
                    <a:pt x="2554230" y="195419"/>
                    <a:pt x="2547584" y="193292"/>
                  </a:cubicBezTo>
                  <a:cubicBezTo>
                    <a:pt x="2546265" y="192893"/>
                    <a:pt x="2545008" y="192308"/>
                    <a:pt x="2543851" y="191549"/>
                  </a:cubicBezTo>
                  <a:lnTo>
                    <a:pt x="2532526" y="184332"/>
                  </a:lnTo>
                  <a:lnTo>
                    <a:pt x="2526553" y="202998"/>
                  </a:lnTo>
                  <a:cubicBezTo>
                    <a:pt x="2524550" y="209419"/>
                    <a:pt x="2518601" y="213800"/>
                    <a:pt x="2511869" y="213825"/>
                  </a:cubicBezTo>
                  <a:cubicBezTo>
                    <a:pt x="2510301" y="213750"/>
                    <a:pt x="2508745" y="213464"/>
                    <a:pt x="2507264" y="212954"/>
                  </a:cubicBezTo>
                  <a:cubicBezTo>
                    <a:pt x="2499250" y="210477"/>
                    <a:pt x="2494770" y="201965"/>
                    <a:pt x="2497259" y="193963"/>
                  </a:cubicBezTo>
                  <a:cubicBezTo>
                    <a:pt x="2497271" y="193901"/>
                    <a:pt x="2497296" y="193851"/>
                    <a:pt x="2497309" y="193789"/>
                  </a:cubicBezTo>
                  <a:lnTo>
                    <a:pt x="2503407" y="174500"/>
                  </a:lnTo>
                  <a:lnTo>
                    <a:pt x="2489469" y="174500"/>
                  </a:lnTo>
                  <a:cubicBezTo>
                    <a:pt x="2488063" y="174388"/>
                    <a:pt x="2486681" y="174102"/>
                    <a:pt x="2485362" y="173629"/>
                  </a:cubicBezTo>
                  <a:cubicBezTo>
                    <a:pt x="2478804" y="171613"/>
                    <a:pt x="2474411" y="165428"/>
                    <a:pt x="2474660" y="158571"/>
                  </a:cubicBezTo>
                  <a:cubicBezTo>
                    <a:pt x="2474934" y="150122"/>
                    <a:pt x="2481990" y="143489"/>
                    <a:pt x="2490440" y="143763"/>
                  </a:cubicBezTo>
                  <a:cubicBezTo>
                    <a:pt x="2490489" y="143763"/>
                    <a:pt x="2490539" y="143763"/>
                    <a:pt x="2490589" y="143763"/>
                  </a:cubicBezTo>
                  <a:lnTo>
                    <a:pt x="2512864" y="144509"/>
                  </a:lnTo>
                  <a:lnTo>
                    <a:pt x="2518091" y="127834"/>
                  </a:lnTo>
                  <a:lnTo>
                    <a:pt x="2480758" y="127834"/>
                  </a:lnTo>
                  <a:cubicBezTo>
                    <a:pt x="2479140" y="128033"/>
                    <a:pt x="2477510" y="128033"/>
                    <a:pt x="2475904" y="127834"/>
                  </a:cubicBezTo>
                  <a:cubicBezTo>
                    <a:pt x="2469657" y="125805"/>
                    <a:pt x="2465327" y="120093"/>
                    <a:pt x="2465078" y="113523"/>
                  </a:cubicBezTo>
                  <a:cubicBezTo>
                    <a:pt x="2464941" y="105023"/>
                    <a:pt x="2471636" y="97992"/>
                    <a:pt x="2480135" y="97718"/>
                  </a:cubicBezTo>
                  <a:lnTo>
                    <a:pt x="2528171" y="96723"/>
                  </a:lnTo>
                  <a:lnTo>
                    <a:pt x="2533024" y="81416"/>
                  </a:lnTo>
                  <a:lnTo>
                    <a:pt x="2468189" y="84403"/>
                  </a:lnTo>
                  <a:cubicBezTo>
                    <a:pt x="2466384" y="84440"/>
                    <a:pt x="2464580" y="84228"/>
                    <a:pt x="2462838" y="83780"/>
                  </a:cubicBezTo>
                  <a:cubicBezTo>
                    <a:pt x="2460112" y="82835"/>
                    <a:pt x="2457661" y="81204"/>
                    <a:pt x="2455745" y="79052"/>
                  </a:cubicBezTo>
                  <a:cubicBezTo>
                    <a:pt x="2452770" y="75629"/>
                    <a:pt x="2451376" y="71112"/>
                    <a:pt x="2451887" y="66607"/>
                  </a:cubicBezTo>
                  <a:lnTo>
                    <a:pt x="2460349" y="2767"/>
                  </a:lnTo>
                  <a:lnTo>
                    <a:pt x="2444420" y="6252"/>
                  </a:lnTo>
                  <a:lnTo>
                    <a:pt x="2439442" y="53665"/>
                  </a:lnTo>
                  <a:cubicBezTo>
                    <a:pt x="2438608" y="62003"/>
                    <a:pt x="2431167" y="68101"/>
                    <a:pt x="2422829" y="67267"/>
                  </a:cubicBezTo>
                  <a:cubicBezTo>
                    <a:pt x="2422729" y="67254"/>
                    <a:pt x="2422617" y="67242"/>
                    <a:pt x="2422518" y="67229"/>
                  </a:cubicBezTo>
                  <a:cubicBezTo>
                    <a:pt x="2421534" y="67204"/>
                    <a:pt x="2420564" y="66993"/>
                    <a:pt x="2419655" y="66607"/>
                  </a:cubicBezTo>
                  <a:cubicBezTo>
                    <a:pt x="2412637" y="64442"/>
                    <a:pt x="2408144" y="57598"/>
                    <a:pt x="2408953" y="50305"/>
                  </a:cubicBezTo>
                  <a:lnTo>
                    <a:pt x="2412687" y="12971"/>
                  </a:lnTo>
                  <a:lnTo>
                    <a:pt x="2395638" y="16705"/>
                  </a:lnTo>
                  <a:lnTo>
                    <a:pt x="2394642" y="38483"/>
                  </a:lnTo>
                  <a:cubicBezTo>
                    <a:pt x="2394306" y="46995"/>
                    <a:pt x="2387138" y="53628"/>
                    <a:pt x="2378614" y="53304"/>
                  </a:cubicBezTo>
                  <a:cubicBezTo>
                    <a:pt x="2378564" y="53292"/>
                    <a:pt x="2378514" y="53292"/>
                    <a:pt x="2378464" y="53292"/>
                  </a:cubicBezTo>
                  <a:cubicBezTo>
                    <a:pt x="2377145" y="53229"/>
                    <a:pt x="2375851" y="52968"/>
                    <a:pt x="2374607" y="52545"/>
                  </a:cubicBezTo>
                  <a:cubicBezTo>
                    <a:pt x="2367949" y="50442"/>
                    <a:pt x="2363594" y="44083"/>
                    <a:pt x="2364029" y="37114"/>
                  </a:cubicBezTo>
                  <a:lnTo>
                    <a:pt x="2364029" y="23549"/>
                  </a:lnTo>
                  <a:lnTo>
                    <a:pt x="2344740" y="27905"/>
                  </a:lnTo>
                  <a:cubicBezTo>
                    <a:pt x="2342177" y="28652"/>
                    <a:pt x="2339463" y="28652"/>
                    <a:pt x="2336900" y="27905"/>
                  </a:cubicBezTo>
                  <a:cubicBezTo>
                    <a:pt x="2331698" y="26225"/>
                    <a:pt x="2327766" y="21919"/>
                    <a:pt x="2326571" y="16580"/>
                  </a:cubicBezTo>
                  <a:cubicBezTo>
                    <a:pt x="2325439" y="11229"/>
                    <a:pt x="2327231" y="5679"/>
                    <a:pt x="2331300" y="2021"/>
                  </a:cubicBezTo>
                  <a:lnTo>
                    <a:pt x="2086394" y="2021"/>
                  </a:lnTo>
                  <a:lnTo>
                    <a:pt x="2048065" y="40349"/>
                  </a:lnTo>
                  <a:cubicBezTo>
                    <a:pt x="2056091" y="62762"/>
                    <a:pt x="2060298" y="86356"/>
                    <a:pt x="2060509" y="110163"/>
                  </a:cubicBezTo>
                  <a:cubicBezTo>
                    <a:pt x="2060509" y="227003"/>
                    <a:pt x="1965795" y="321718"/>
                    <a:pt x="1848954" y="321718"/>
                  </a:cubicBezTo>
                  <a:cubicBezTo>
                    <a:pt x="1732113" y="321718"/>
                    <a:pt x="1637399" y="227003"/>
                    <a:pt x="1637399" y="110163"/>
                  </a:cubicBezTo>
                  <a:cubicBezTo>
                    <a:pt x="1637448" y="84154"/>
                    <a:pt x="1642302" y="58381"/>
                    <a:pt x="1651710" y="34127"/>
                  </a:cubicBezTo>
                  <a:lnTo>
                    <a:pt x="1619479" y="2021"/>
                  </a:lnTo>
                  <a:lnTo>
                    <a:pt x="1537221" y="2021"/>
                  </a:lnTo>
                  <a:cubicBezTo>
                    <a:pt x="1543356" y="29784"/>
                    <a:pt x="1542846" y="58618"/>
                    <a:pt x="1535728" y="86145"/>
                  </a:cubicBezTo>
                  <a:cubicBezTo>
                    <a:pt x="1518803" y="155212"/>
                    <a:pt x="1462057" y="215567"/>
                    <a:pt x="1366857" y="265469"/>
                  </a:cubicBezTo>
                  <a:cubicBezTo>
                    <a:pt x="1321596" y="289076"/>
                    <a:pt x="1274009" y="307930"/>
                    <a:pt x="1224866" y="321718"/>
                  </a:cubicBezTo>
                  <a:lnTo>
                    <a:pt x="1199977" y="328189"/>
                  </a:lnTo>
                  <a:lnTo>
                    <a:pt x="1181311" y="310891"/>
                  </a:lnTo>
                  <a:cubicBezTo>
                    <a:pt x="1144164" y="275947"/>
                    <a:pt x="1110800" y="237208"/>
                    <a:pt x="1081755" y="195283"/>
                  </a:cubicBezTo>
                  <a:cubicBezTo>
                    <a:pt x="1033222" y="124971"/>
                    <a:pt x="1009577" y="60261"/>
                    <a:pt x="1010200" y="2021"/>
                  </a:cubicBezTo>
                  <a:lnTo>
                    <a:pt x="996884" y="2021"/>
                  </a:lnTo>
                  <a:cubicBezTo>
                    <a:pt x="991831" y="9325"/>
                    <a:pt x="988210" y="17514"/>
                    <a:pt x="986182" y="26163"/>
                  </a:cubicBezTo>
                  <a:cubicBezTo>
                    <a:pt x="970502" y="91620"/>
                    <a:pt x="1041809" y="113274"/>
                    <a:pt x="1025879" y="178607"/>
                  </a:cubicBezTo>
                  <a:cubicBezTo>
                    <a:pt x="1020914" y="200360"/>
                    <a:pt x="1005969" y="218491"/>
                    <a:pt x="985559" y="227514"/>
                  </a:cubicBezTo>
                  <a:cubicBezTo>
                    <a:pt x="988297" y="232815"/>
                    <a:pt x="989654" y="238726"/>
                    <a:pt x="989542" y="244687"/>
                  </a:cubicBezTo>
                  <a:cubicBezTo>
                    <a:pt x="989604" y="256547"/>
                    <a:pt x="984514" y="267846"/>
                    <a:pt x="975604" y="275674"/>
                  </a:cubicBezTo>
                  <a:cubicBezTo>
                    <a:pt x="968187" y="282145"/>
                    <a:pt x="958692" y="285729"/>
                    <a:pt x="948849" y="285754"/>
                  </a:cubicBezTo>
                  <a:cubicBezTo>
                    <a:pt x="940598" y="285779"/>
                    <a:pt x="932521" y="283302"/>
                    <a:pt x="925702" y="278660"/>
                  </a:cubicBezTo>
                  <a:cubicBezTo>
                    <a:pt x="924433" y="281721"/>
                    <a:pt x="923425" y="284882"/>
                    <a:pt x="922715" y="288118"/>
                  </a:cubicBezTo>
                  <a:cubicBezTo>
                    <a:pt x="906786" y="353576"/>
                    <a:pt x="978342" y="375229"/>
                    <a:pt x="962413" y="440438"/>
                  </a:cubicBezTo>
                  <a:cubicBezTo>
                    <a:pt x="946484" y="505647"/>
                    <a:pt x="875302" y="484491"/>
                    <a:pt x="859249" y="549949"/>
                  </a:cubicBezTo>
                  <a:cubicBezTo>
                    <a:pt x="843195" y="615406"/>
                    <a:pt x="914875" y="637060"/>
                    <a:pt x="898946" y="702393"/>
                  </a:cubicBezTo>
                  <a:cubicBezTo>
                    <a:pt x="883018" y="767726"/>
                    <a:pt x="811835" y="746446"/>
                    <a:pt x="795657" y="811904"/>
                  </a:cubicBezTo>
                  <a:cubicBezTo>
                    <a:pt x="779480" y="877362"/>
                    <a:pt x="851160" y="899015"/>
                    <a:pt x="835355" y="964224"/>
                  </a:cubicBezTo>
                  <a:cubicBezTo>
                    <a:pt x="819551" y="1029433"/>
                    <a:pt x="748244" y="1008277"/>
                    <a:pt x="731942" y="1073735"/>
                  </a:cubicBezTo>
                  <a:cubicBezTo>
                    <a:pt x="715640" y="1139192"/>
                    <a:pt x="787569" y="1160846"/>
                    <a:pt x="771640" y="1226179"/>
                  </a:cubicBezTo>
                  <a:cubicBezTo>
                    <a:pt x="755711" y="1291512"/>
                    <a:pt x="684529" y="1270232"/>
                    <a:pt x="668476" y="1335690"/>
                  </a:cubicBezTo>
                  <a:cubicBezTo>
                    <a:pt x="652422" y="1401148"/>
                    <a:pt x="722484" y="1421930"/>
                    <a:pt x="708546" y="1485894"/>
                  </a:cubicBezTo>
                  <a:cubicBezTo>
                    <a:pt x="717146" y="1493547"/>
                    <a:pt x="722086" y="1504499"/>
                    <a:pt x="722111" y="1516010"/>
                  </a:cubicBezTo>
                  <a:cubicBezTo>
                    <a:pt x="722099" y="1525032"/>
                    <a:pt x="719087" y="1533793"/>
                    <a:pt x="713524" y="1540899"/>
                  </a:cubicBezTo>
                  <a:cubicBezTo>
                    <a:pt x="705846" y="1550941"/>
                    <a:pt x="693937" y="1556828"/>
                    <a:pt x="681293" y="1556828"/>
                  </a:cubicBezTo>
                  <a:cubicBezTo>
                    <a:pt x="672284" y="1556877"/>
                    <a:pt x="663523" y="1553890"/>
                    <a:pt x="656405" y="1548365"/>
                  </a:cubicBezTo>
                  <a:cubicBezTo>
                    <a:pt x="654986" y="1547345"/>
                    <a:pt x="653654" y="1546225"/>
                    <a:pt x="652422" y="1545005"/>
                  </a:cubicBezTo>
                  <a:cubicBezTo>
                    <a:pt x="632014" y="1555210"/>
                    <a:pt x="612600" y="1566783"/>
                    <a:pt x="605133" y="1597272"/>
                  </a:cubicBezTo>
                  <a:cubicBezTo>
                    <a:pt x="589205" y="1662854"/>
                    <a:pt x="660760" y="1684383"/>
                    <a:pt x="644831" y="1749716"/>
                  </a:cubicBezTo>
                  <a:cubicBezTo>
                    <a:pt x="628903" y="1815049"/>
                    <a:pt x="557720" y="1793769"/>
                    <a:pt x="541542" y="1859227"/>
                  </a:cubicBezTo>
                  <a:cubicBezTo>
                    <a:pt x="536328" y="1881465"/>
                    <a:pt x="540858" y="1904873"/>
                    <a:pt x="553987" y="1923565"/>
                  </a:cubicBezTo>
                  <a:lnTo>
                    <a:pt x="553987" y="1923565"/>
                  </a:lnTo>
                  <a:cubicBezTo>
                    <a:pt x="565560" y="1907885"/>
                    <a:pt x="588831" y="1897680"/>
                    <a:pt x="631515" y="1897680"/>
                  </a:cubicBezTo>
                  <a:cubicBezTo>
                    <a:pt x="679676" y="1897680"/>
                    <a:pt x="740031" y="1910125"/>
                    <a:pt x="772884" y="1929787"/>
                  </a:cubicBezTo>
                  <a:cubicBezTo>
                    <a:pt x="778634" y="1916919"/>
                    <a:pt x="791402" y="1908631"/>
                    <a:pt x="805489" y="1908631"/>
                  </a:cubicBezTo>
                  <a:lnTo>
                    <a:pt x="881400" y="1908631"/>
                  </a:lnTo>
                  <a:cubicBezTo>
                    <a:pt x="894989" y="1908619"/>
                    <a:pt x="907396" y="1916347"/>
                    <a:pt x="913382" y="1928542"/>
                  </a:cubicBezTo>
                  <a:cubicBezTo>
                    <a:pt x="956875" y="1908133"/>
                    <a:pt x="1004338" y="1897593"/>
                    <a:pt x="1052386" y="1897680"/>
                  </a:cubicBezTo>
                  <a:cubicBezTo>
                    <a:pt x="1122199" y="1897680"/>
                    <a:pt x="1139497" y="1924934"/>
                    <a:pt x="1139497" y="1958658"/>
                  </a:cubicBezTo>
                  <a:cubicBezTo>
                    <a:pt x="1139497" y="1964880"/>
                    <a:pt x="1140990" y="2015529"/>
                    <a:pt x="1139497" y="2020880"/>
                  </a:cubicBezTo>
                  <a:lnTo>
                    <a:pt x="1139497" y="2020880"/>
                  </a:lnTo>
                  <a:cubicBezTo>
                    <a:pt x="1139497" y="2053858"/>
                    <a:pt x="1120582" y="2080240"/>
                    <a:pt x="1052386" y="2080240"/>
                  </a:cubicBezTo>
                  <a:cubicBezTo>
                    <a:pt x="1010610" y="2079929"/>
                    <a:pt x="969233" y="2072176"/>
                    <a:pt x="930182" y="2057342"/>
                  </a:cubicBezTo>
                  <a:lnTo>
                    <a:pt x="1048280" y="2175564"/>
                  </a:lnTo>
                  <a:lnTo>
                    <a:pt x="993026" y="2230818"/>
                  </a:lnTo>
                  <a:lnTo>
                    <a:pt x="846555" y="2084347"/>
                  </a:lnTo>
                  <a:lnTo>
                    <a:pt x="700209" y="2230818"/>
                  </a:lnTo>
                  <a:lnTo>
                    <a:pt x="644831" y="2175564"/>
                  </a:lnTo>
                  <a:lnTo>
                    <a:pt x="771889" y="2048507"/>
                  </a:lnTo>
                  <a:lnTo>
                    <a:pt x="771889" y="2048507"/>
                  </a:lnTo>
                  <a:cubicBezTo>
                    <a:pt x="739035" y="2067671"/>
                    <a:pt x="678680" y="2080613"/>
                    <a:pt x="630520" y="2080613"/>
                  </a:cubicBezTo>
                  <a:cubicBezTo>
                    <a:pt x="586467" y="2080613"/>
                    <a:pt x="563196" y="2069787"/>
                    <a:pt x="551871" y="2053360"/>
                  </a:cubicBezTo>
                  <a:cubicBezTo>
                    <a:pt x="524618" y="2072151"/>
                    <a:pt x="487658" y="2076382"/>
                    <a:pt x="477205" y="2121058"/>
                  </a:cubicBezTo>
                  <a:cubicBezTo>
                    <a:pt x="461525" y="2186640"/>
                    <a:pt x="532831" y="2208169"/>
                    <a:pt x="517026" y="2273502"/>
                  </a:cubicBezTo>
                  <a:cubicBezTo>
                    <a:pt x="501223" y="2338835"/>
                    <a:pt x="429915" y="2317555"/>
                    <a:pt x="413738" y="2383013"/>
                  </a:cubicBezTo>
                  <a:cubicBezTo>
                    <a:pt x="406022" y="2414622"/>
                    <a:pt x="418716" y="2435902"/>
                    <a:pt x="432280" y="2456933"/>
                  </a:cubicBezTo>
                  <a:lnTo>
                    <a:pt x="432280" y="2456933"/>
                  </a:lnTo>
                  <a:cubicBezTo>
                    <a:pt x="434371" y="2448396"/>
                    <a:pt x="437246" y="2440058"/>
                    <a:pt x="440867" y="2432044"/>
                  </a:cubicBezTo>
                  <a:cubicBezTo>
                    <a:pt x="449453" y="2413539"/>
                    <a:pt x="461886" y="2397088"/>
                    <a:pt x="477329" y="2383760"/>
                  </a:cubicBezTo>
                  <a:cubicBezTo>
                    <a:pt x="490172" y="2372622"/>
                    <a:pt x="504931" y="2363886"/>
                    <a:pt x="520885" y="2358000"/>
                  </a:cubicBezTo>
                  <a:cubicBezTo>
                    <a:pt x="522627" y="2357377"/>
                    <a:pt x="524369" y="2356631"/>
                    <a:pt x="526111" y="2356133"/>
                  </a:cubicBezTo>
                  <a:cubicBezTo>
                    <a:pt x="542164" y="2350894"/>
                    <a:pt x="559014" y="2348492"/>
                    <a:pt x="575889" y="2349040"/>
                  </a:cubicBezTo>
                  <a:cubicBezTo>
                    <a:pt x="594493" y="2349936"/>
                    <a:pt x="612749" y="2354416"/>
                    <a:pt x="629649" y="2362231"/>
                  </a:cubicBezTo>
                  <a:cubicBezTo>
                    <a:pt x="648166" y="2370681"/>
                    <a:pt x="664630" y="2383038"/>
                    <a:pt x="677933" y="2398444"/>
                  </a:cubicBezTo>
                  <a:cubicBezTo>
                    <a:pt x="689133" y="2411312"/>
                    <a:pt x="697907" y="2426120"/>
                    <a:pt x="703818" y="2442124"/>
                  </a:cubicBezTo>
                  <a:cubicBezTo>
                    <a:pt x="704440" y="2443866"/>
                    <a:pt x="705062" y="2445484"/>
                    <a:pt x="705560" y="2447226"/>
                  </a:cubicBezTo>
                  <a:cubicBezTo>
                    <a:pt x="710936" y="2463242"/>
                    <a:pt x="713300" y="2480129"/>
                    <a:pt x="712529" y="2497004"/>
                  </a:cubicBezTo>
                  <a:cubicBezTo>
                    <a:pt x="712106" y="2515671"/>
                    <a:pt x="707875" y="2534051"/>
                    <a:pt x="700084" y="2551013"/>
                  </a:cubicBezTo>
                  <a:cubicBezTo>
                    <a:pt x="691659" y="2569505"/>
                    <a:pt x="679302" y="2585944"/>
                    <a:pt x="663871" y="2599173"/>
                  </a:cubicBezTo>
                  <a:cubicBezTo>
                    <a:pt x="652721" y="2608780"/>
                    <a:pt x="640127" y="2616545"/>
                    <a:pt x="626538" y="2622195"/>
                  </a:cubicBezTo>
                  <a:lnTo>
                    <a:pt x="800013" y="3089981"/>
                  </a:lnTo>
                  <a:lnTo>
                    <a:pt x="786573" y="3094959"/>
                  </a:lnTo>
                  <a:lnTo>
                    <a:pt x="612351" y="2627297"/>
                  </a:lnTo>
                  <a:cubicBezTo>
                    <a:pt x="596758" y="2632250"/>
                    <a:pt x="580419" y="2634440"/>
                    <a:pt x="564067" y="2633768"/>
                  </a:cubicBezTo>
                  <a:cubicBezTo>
                    <a:pt x="545462" y="2633233"/>
                    <a:pt x="527144" y="2629002"/>
                    <a:pt x="510182" y="2621324"/>
                  </a:cubicBezTo>
                  <a:cubicBezTo>
                    <a:pt x="491553" y="2612824"/>
                    <a:pt x="474965" y="2600430"/>
                    <a:pt x="461525" y="2584986"/>
                  </a:cubicBezTo>
                  <a:cubicBezTo>
                    <a:pt x="454357" y="2576511"/>
                    <a:pt x="448184" y="2567240"/>
                    <a:pt x="443107" y="2557359"/>
                  </a:cubicBezTo>
                  <a:cubicBezTo>
                    <a:pt x="418218" y="2596061"/>
                    <a:pt x="363089" y="2587973"/>
                    <a:pt x="349400" y="2644470"/>
                  </a:cubicBezTo>
                  <a:cubicBezTo>
                    <a:pt x="333471" y="2710052"/>
                    <a:pt x="405027" y="2731581"/>
                    <a:pt x="389098" y="2796915"/>
                  </a:cubicBezTo>
                  <a:cubicBezTo>
                    <a:pt x="387630" y="2803075"/>
                    <a:pt x="385365" y="2809011"/>
                    <a:pt x="382378" y="2814586"/>
                  </a:cubicBezTo>
                  <a:cubicBezTo>
                    <a:pt x="387991" y="2816365"/>
                    <a:pt x="393192" y="2819240"/>
                    <a:pt x="397685" y="2823048"/>
                  </a:cubicBezTo>
                  <a:cubicBezTo>
                    <a:pt x="408026" y="2831734"/>
                    <a:pt x="414024" y="2844515"/>
                    <a:pt x="414112" y="2858017"/>
                  </a:cubicBezTo>
                  <a:lnTo>
                    <a:pt x="414112" y="2858639"/>
                  </a:lnTo>
                  <a:cubicBezTo>
                    <a:pt x="413837" y="2869279"/>
                    <a:pt x="410030" y="2879521"/>
                    <a:pt x="403285" y="2887759"/>
                  </a:cubicBezTo>
                  <a:cubicBezTo>
                    <a:pt x="394424" y="2897976"/>
                    <a:pt x="381594" y="2903912"/>
                    <a:pt x="368067" y="2904061"/>
                  </a:cubicBezTo>
                  <a:cubicBezTo>
                    <a:pt x="357253" y="2904024"/>
                    <a:pt x="346800" y="2900141"/>
                    <a:pt x="338574" y="2893110"/>
                  </a:cubicBezTo>
                  <a:lnTo>
                    <a:pt x="338574" y="2893110"/>
                  </a:lnTo>
                  <a:cubicBezTo>
                    <a:pt x="328767" y="2884723"/>
                    <a:pt x="322856" y="2872651"/>
                    <a:pt x="322272" y="2859759"/>
                  </a:cubicBezTo>
                  <a:cubicBezTo>
                    <a:pt x="303679" y="2868955"/>
                    <a:pt x="290227" y="2886054"/>
                    <a:pt x="285685" y="2906301"/>
                  </a:cubicBezTo>
                  <a:cubicBezTo>
                    <a:pt x="269880" y="2971759"/>
                    <a:pt x="341311" y="2993412"/>
                    <a:pt x="325383" y="3058870"/>
                  </a:cubicBezTo>
                  <a:cubicBezTo>
                    <a:pt x="309453" y="3124328"/>
                    <a:pt x="238272" y="3102674"/>
                    <a:pt x="222094" y="3168256"/>
                  </a:cubicBezTo>
                  <a:cubicBezTo>
                    <a:pt x="205916" y="3233838"/>
                    <a:pt x="277845" y="3255367"/>
                    <a:pt x="261916" y="3320825"/>
                  </a:cubicBezTo>
                  <a:cubicBezTo>
                    <a:pt x="245987" y="3386283"/>
                    <a:pt x="174805" y="3364878"/>
                    <a:pt x="158627" y="3430336"/>
                  </a:cubicBezTo>
                  <a:cubicBezTo>
                    <a:pt x="142449" y="3495794"/>
                    <a:pt x="214254" y="3517447"/>
                    <a:pt x="198325" y="3582656"/>
                  </a:cubicBezTo>
                  <a:cubicBezTo>
                    <a:pt x="182396" y="3647865"/>
                    <a:pt x="111214" y="3626709"/>
                    <a:pt x="94912" y="3692167"/>
                  </a:cubicBezTo>
                  <a:cubicBezTo>
                    <a:pt x="78609" y="3757624"/>
                    <a:pt x="150539" y="3779278"/>
                    <a:pt x="134609" y="3844735"/>
                  </a:cubicBezTo>
                  <a:cubicBezTo>
                    <a:pt x="118681" y="3910193"/>
                    <a:pt x="67783" y="3885678"/>
                    <a:pt x="35801" y="3943295"/>
                  </a:cubicBezTo>
                  <a:cubicBezTo>
                    <a:pt x="22112" y="3966182"/>
                    <a:pt x="10340" y="3990156"/>
                    <a:pt x="583" y="4014975"/>
                  </a:cubicBezTo>
                  <a:lnTo>
                    <a:pt x="4038551" y="4014975"/>
                  </a:lnTo>
                  <a:cubicBezTo>
                    <a:pt x="4048544" y="3996388"/>
                    <a:pt x="4050386" y="3974493"/>
                    <a:pt x="4043653" y="3954495"/>
                  </a:cubicBezTo>
                  <a:cubicBezTo>
                    <a:pt x="4027725" y="3889038"/>
                    <a:pt x="3956542" y="3910691"/>
                    <a:pt x="3940240" y="3845109"/>
                  </a:cubicBezTo>
                  <a:cubicBezTo>
                    <a:pt x="3927049" y="3790478"/>
                    <a:pt x="3974836" y="3766336"/>
                    <a:pt x="3981556" y="3721660"/>
                  </a:cubicBezTo>
                  <a:cubicBezTo>
                    <a:pt x="3964656" y="3717765"/>
                    <a:pt x="3951415" y="3704661"/>
                    <a:pt x="3947333" y="3687811"/>
                  </a:cubicBezTo>
                  <a:cubicBezTo>
                    <a:pt x="3946575" y="3684426"/>
                    <a:pt x="3946201" y="3680954"/>
                    <a:pt x="3946214" y="3677482"/>
                  </a:cubicBezTo>
                  <a:lnTo>
                    <a:pt x="3946214" y="3677482"/>
                  </a:lnTo>
                  <a:cubicBezTo>
                    <a:pt x="3946102" y="3668659"/>
                    <a:pt x="3948615" y="3659998"/>
                    <a:pt x="3953431" y="3652593"/>
                  </a:cubicBezTo>
                  <a:cubicBezTo>
                    <a:pt x="3926054" y="3632558"/>
                    <a:pt x="3887725" y="3629198"/>
                    <a:pt x="3876774" y="3583527"/>
                  </a:cubicBezTo>
                  <a:cubicBezTo>
                    <a:pt x="3860969" y="3518069"/>
                    <a:pt x="3932400" y="3496416"/>
                    <a:pt x="3916471" y="3430958"/>
                  </a:cubicBezTo>
                  <a:cubicBezTo>
                    <a:pt x="3912701" y="3413337"/>
                    <a:pt x="3901924" y="3398018"/>
                    <a:pt x="3886605" y="3388523"/>
                  </a:cubicBezTo>
                  <a:lnTo>
                    <a:pt x="3886605" y="3388523"/>
                  </a:lnTo>
                  <a:cubicBezTo>
                    <a:pt x="3884365" y="3393376"/>
                    <a:pt x="3881876" y="3398229"/>
                    <a:pt x="3879262" y="3402834"/>
                  </a:cubicBezTo>
                  <a:cubicBezTo>
                    <a:pt x="3875243" y="3409915"/>
                    <a:pt x="3870838" y="3416772"/>
                    <a:pt x="3866071" y="3423367"/>
                  </a:cubicBezTo>
                  <a:cubicBezTo>
                    <a:pt x="3825652" y="3479317"/>
                    <a:pt x="3760866" y="3512494"/>
                    <a:pt x="3691849" y="3512594"/>
                  </a:cubicBezTo>
                  <a:cubicBezTo>
                    <a:pt x="3623219" y="3512967"/>
                    <a:pt x="3558507" y="3480611"/>
                    <a:pt x="3517627" y="3425483"/>
                  </a:cubicBezTo>
                  <a:cubicBezTo>
                    <a:pt x="3510410" y="3415689"/>
                    <a:pt x="3504001" y="3405323"/>
                    <a:pt x="3498463" y="3394496"/>
                  </a:cubicBezTo>
                  <a:cubicBezTo>
                    <a:pt x="3494456" y="3386444"/>
                    <a:pt x="3491009" y="3378132"/>
                    <a:pt x="3488134" y="3369607"/>
                  </a:cubicBezTo>
                  <a:lnTo>
                    <a:pt x="3487014" y="3366621"/>
                  </a:lnTo>
                  <a:cubicBezTo>
                    <a:pt x="3486018" y="3363758"/>
                    <a:pt x="3485023" y="3360772"/>
                    <a:pt x="3484276" y="3357785"/>
                  </a:cubicBezTo>
                  <a:cubicBezTo>
                    <a:pt x="3483667" y="3356030"/>
                    <a:pt x="3483169" y="3354251"/>
                    <a:pt x="3482783" y="3352434"/>
                  </a:cubicBezTo>
                  <a:cubicBezTo>
                    <a:pt x="3481787" y="3348949"/>
                    <a:pt x="3480917" y="3345216"/>
                    <a:pt x="3480294" y="3341732"/>
                  </a:cubicBezTo>
                  <a:cubicBezTo>
                    <a:pt x="3480132" y="3341072"/>
                    <a:pt x="3480132" y="3340400"/>
                    <a:pt x="3480294" y="3339741"/>
                  </a:cubicBezTo>
                  <a:cubicBezTo>
                    <a:pt x="3477382" y="3325778"/>
                    <a:pt x="3475914" y="3311566"/>
                    <a:pt x="3475938" y="3297305"/>
                  </a:cubicBezTo>
                  <a:lnTo>
                    <a:pt x="3475938" y="3296558"/>
                  </a:lnTo>
                  <a:cubicBezTo>
                    <a:pt x="3475926" y="3277904"/>
                    <a:pt x="3478353" y="3259325"/>
                    <a:pt x="3483156" y="3241305"/>
                  </a:cubicBezTo>
                  <a:cubicBezTo>
                    <a:pt x="3483156" y="3239439"/>
                    <a:pt x="3484152" y="3237696"/>
                    <a:pt x="3484650" y="3235830"/>
                  </a:cubicBezTo>
                  <a:cubicBezTo>
                    <a:pt x="3485148" y="3233963"/>
                    <a:pt x="3486516" y="3229483"/>
                    <a:pt x="3487512" y="3226372"/>
                  </a:cubicBezTo>
                  <a:lnTo>
                    <a:pt x="3487512" y="3226372"/>
                  </a:lnTo>
                  <a:cubicBezTo>
                    <a:pt x="3487462" y="3225961"/>
                    <a:pt x="3487462" y="3225538"/>
                    <a:pt x="3487512" y="3225127"/>
                  </a:cubicBezTo>
                  <a:cubicBezTo>
                    <a:pt x="3487512" y="3225127"/>
                    <a:pt x="3487512" y="3224007"/>
                    <a:pt x="3487512" y="3223385"/>
                  </a:cubicBezTo>
                  <a:cubicBezTo>
                    <a:pt x="3487512" y="3222763"/>
                    <a:pt x="3488134" y="3221767"/>
                    <a:pt x="3488383" y="3221021"/>
                  </a:cubicBezTo>
                  <a:cubicBezTo>
                    <a:pt x="3490984" y="3213977"/>
                    <a:pt x="3493971" y="3207083"/>
                    <a:pt x="3497343" y="3200363"/>
                  </a:cubicBezTo>
                  <a:cubicBezTo>
                    <a:pt x="3527906" y="3139049"/>
                    <a:pt x="3585698" y="3095842"/>
                    <a:pt x="3653147" y="3083883"/>
                  </a:cubicBezTo>
                  <a:lnTo>
                    <a:pt x="3653147" y="3063723"/>
                  </a:lnTo>
                  <a:lnTo>
                    <a:pt x="3646179" y="3063723"/>
                  </a:lnTo>
                  <a:lnTo>
                    <a:pt x="3646179" y="3026390"/>
                  </a:lnTo>
                  <a:lnTo>
                    <a:pt x="3732169" y="3026390"/>
                  </a:lnTo>
                  <a:lnTo>
                    <a:pt x="3732169" y="3063723"/>
                  </a:lnTo>
                  <a:lnTo>
                    <a:pt x="3725450" y="3063723"/>
                  </a:lnTo>
                  <a:lnTo>
                    <a:pt x="3725450" y="3083510"/>
                  </a:lnTo>
                  <a:cubicBezTo>
                    <a:pt x="3741353" y="3085862"/>
                    <a:pt x="3756921" y="3090031"/>
                    <a:pt x="3771867" y="3095954"/>
                  </a:cubicBezTo>
                  <a:lnTo>
                    <a:pt x="3771867" y="3095954"/>
                  </a:lnTo>
                  <a:cubicBezTo>
                    <a:pt x="3760493" y="3086646"/>
                    <a:pt x="3752641" y="3073741"/>
                    <a:pt x="3749592" y="3059368"/>
                  </a:cubicBezTo>
                  <a:cubicBezTo>
                    <a:pt x="3733663" y="2994159"/>
                    <a:pt x="3805218" y="2972257"/>
                    <a:pt x="3789289" y="2907048"/>
                  </a:cubicBezTo>
                  <a:cubicBezTo>
                    <a:pt x="3773361" y="2841839"/>
                    <a:pt x="3702178" y="2863243"/>
                    <a:pt x="3686125" y="2797661"/>
                  </a:cubicBezTo>
                  <a:cubicBezTo>
                    <a:pt x="3670072" y="2732079"/>
                    <a:pt x="3741752" y="2710550"/>
                    <a:pt x="3725823" y="2645341"/>
                  </a:cubicBezTo>
                  <a:cubicBezTo>
                    <a:pt x="3709894" y="2580133"/>
                    <a:pt x="3638712" y="2601288"/>
                    <a:pt x="3622658" y="2535830"/>
                  </a:cubicBezTo>
                  <a:cubicBezTo>
                    <a:pt x="3606605" y="2470373"/>
                    <a:pt x="3678285" y="2448719"/>
                    <a:pt x="3662356" y="2383386"/>
                  </a:cubicBezTo>
                  <a:cubicBezTo>
                    <a:pt x="3648543" y="2327262"/>
                    <a:pt x="3593663" y="2335226"/>
                    <a:pt x="3568774" y="2296898"/>
                  </a:cubicBezTo>
                  <a:cubicBezTo>
                    <a:pt x="3563448" y="2310350"/>
                    <a:pt x="3551265" y="2319870"/>
                    <a:pt x="3536916" y="2321786"/>
                  </a:cubicBezTo>
                  <a:lnTo>
                    <a:pt x="3536916" y="2321786"/>
                  </a:lnTo>
                  <a:lnTo>
                    <a:pt x="3530943" y="2321786"/>
                  </a:lnTo>
                  <a:cubicBezTo>
                    <a:pt x="3510646" y="2321811"/>
                    <a:pt x="3493411" y="2306915"/>
                    <a:pt x="3490499" y="2286818"/>
                  </a:cubicBezTo>
                  <a:cubicBezTo>
                    <a:pt x="3490100" y="2284727"/>
                    <a:pt x="3489889" y="2282599"/>
                    <a:pt x="3489876" y="2280471"/>
                  </a:cubicBezTo>
                  <a:cubicBezTo>
                    <a:pt x="3490138" y="2260348"/>
                    <a:pt x="3504947" y="2243386"/>
                    <a:pt x="3524845" y="2240400"/>
                  </a:cubicBezTo>
                  <a:cubicBezTo>
                    <a:pt x="3526874" y="2240213"/>
                    <a:pt x="3528915" y="2240213"/>
                    <a:pt x="3530943" y="2240400"/>
                  </a:cubicBezTo>
                  <a:cubicBezTo>
                    <a:pt x="3540500" y="2240350"/>
                    <a:pt x="3549759" y="2243710"/>
                    <a:pt x="3557076" y="2249858"/>
                  </a:cubicBezTo>
                  <a:cubicBezTo>
                    <a:pt x="3560436" y="2201698"/>
                    <a:pt x="3612330" y="2178053"/>
                    <a:pt x="3598765" y="2121182"/>
                  </a:cubicBezTo>
                  <a:cubicBezTo>
                    <a:pt x="3582836" y="2055724"/>
                    <a:pt x="3511654" y="2077253"/>
                    <a:pt x="3495352" y="2011671"/>
                  </a:cubicBezTo>
                  <a:cubicBezTo>
                    <a:pt x="3479050" y="1946089"/>
                    <a:pt x="3550978" y="1924560"/>
                    <a:pt x="3535050" y="1859351"/>
                  </a:cubicBezTo>
                  <a:cubicBezTo>
                    <a:pt x="3519121" y="1794142"/>
                    <a:pt x="3447939" y="1815298"/>
                    <a:pt x="3431885" y="1750089"/>
                  </a:cubicBezTo>
                  <a:cubicBezTo>
                    <a:pt x="3415832" y="1684880"/>
                    <a:pt x="3487512" y="1662978"/>
                    <a:pt x="3471583" y="1597396"/>
                  </a:cubicBezTo>
                  <a:cubicBezTo>
                    <a:pt x="3462374" y="1560063"/>
                    <a:pt x="3434250" y="1550854"/>
                    <a:pt x="3409361" y="1537538"/>
                  </a:cubicBezTo>
                  <a:lnTo>
                    <a:pt x="3409361" y="1537538"/>
                  </a:lnTo>
                  <a:lnTo>
                    <a:pt x="3421806" y="1581343"/>
                  </a:lnTo>
                  <a:lnTo>
                    <a:pt x="3437237" y="1637592"/>
                  </a:lnTo>
                  <a:lnTo>
                    <a:pt x="3441716" y="1653645"/>
                  </a:lnTo>
                  <a:lnTo>
                    <a:pt x="3393059" y="1667085"/>
                  </a:lnTo>
                  <a:lnTo>
                    <a:pt x="3377628" y="1671316"/>
                  </a:lnTo>
                  <a:lnTo>
                    <a:pt x="3461876" y="1977449"/>
                  </a:lnTo>
                  <a:lnTo>
                    <a:pt x="3443583" y="1982427"/>
                  </a:lnTo>
                  <a:lnTo>
                    <a:pt x="3359334" y="1676418"/>
                  </a:lnTo>
                  <a:lnTo>
                    <a:pt x="3295246" y="1693965"/>
                  </a:lnTo>
                  <a:lnTo>
                    <a:pt x="3283796" y="1652401"/>
                  </a:lnTo>
                  <a:lnTo>
                    <a:pt x="3268241" y="1596152"/>
                  </a:lnTo>
                  <a:lnTo>
                    <a:pt x="3250446" y="1531441"/>
                  </a:lnTo>
                  <a:lnTo>
                    <a:pt x="3241983" y="1500578"/>
                  </a:lnTo>
                  <a:lnTo>
                    <a:pt x="3217095" y="1410606"/>
                  </a:lnTo>
                  <a:lnTo>
                    <a:pt x="3217095" y="1410606"/>
                  </a:lnTo>
                  <a:lnTo>
                    <a:pt x="3206392" y="1371779"/>
                  </a:lnTo>
                  <a:lnTo>
                    <a:pt x="3197806" y="1340543"/>
                  </a:lnTo>
                  <a:lnTo>
                    <a:pt x="3154624" y="1352988"/>
                  </a:lnTo>
                  <a:lnTo>
                    <a:pt x="3224437" y="1151263"/>
                  </a:lnTo>
                  <a:lnTo>
                    <a:pt x="3303583" y="1217966"/>
                  </a:lnTo>
                  <a:cubicBezTo>
                    <a:pt x="3295743" y="1159228"/>
                    <a:pt x="3359957" y="1136952"/>
                    <a:pt x="3344774" y="1074481"/>
                  </a:cubicBezTo>
                  <a:cubicBezTo>
                    <a:pt x="3334819" y="1033539"/>
                    <a:pt x="3303086" y="1026446"/>
                    <a:pt x="3276952" y="1011139"/>
                  </a:cubicBezTo>
                  <a:cubicBezTo>
                    <a:pt x="3270083" y="1019265"/>
                    <a:pt x="3260301" y="1024368"/>
                    <a:pt x="3249699" y="1025326"/>
                  </a:cubicBezTo>
                  <a:cubicBezTo>
                    <a:pt x="3248330" y="1025450"/>
                    <a:pt x="3246961" y="1025450"/>
                    <a:pt x="3245592" y="1025326"/>
                  </a:cubicBezTo>
                  <a:cubicBezTo>
                    <a:pt x="3224437" y="1025276"/>
                    <a:pt x="3206828" y="1009073"/>
                    <a:pt x="3205023" y="987992"/>
                  </a:cubicBezTo>
                  <a:cubicBezTo>
                    <a:pt x="3205023" y="986375"/>
                    <a:pt x="3205023" y="985255"/>
                    <a:pt x="3205023" y="983886"/>
                  </a:cubicBezTo>
                  <a:cubicBezTo>
                    <a:pt x="3204924" y="963714"/>
                    <a:pt x="3219671" y="946540"/>
                    <a:pt x="3239619" y="943566"/>
                  </a:cubicBezTo>
                  <a:cubicBezTo>
                    <a:pt x="3240988" y="893788"/>
                    <a:pt x="3295370" y="869895"/>
                    <a:pt x="3281432" y="811779"/>
                  </a:cubicBezTo>
                  <a:cubicBezTo>
                    <a:pt x="3265503" y="746322"/>
                    <a:pt x="3194321" y="767851"/>
                    <a:pt x="3178019" y="702269"/>
                  </a:cubicBezTo>
                  <a:cubicBezTo>
                    <a:pt x="3161717" y="636687"/>
                    <a:pt x="3233645" y="615158"/>
                    <a:pt x="3217717" y="549949"/>
                  </a:cubicBezTo>
                  <a:cubicBezTo>
                    <a:pt x="3201788" y="484740"/>
                    <a:pt x="3130606" y="506144"/>
                    <a:pt x="3114553" y="440562"/>
                  </a:cubicBezTo>
                  <a:cubicBezTo>
                    <a:pt x="3098499" y="374980"/>
                    <a:pt x="3170179" y="353451"/>
                    <a:pt x="3154250" y="287993"/>
                  </a:cubicBezTo>
                  <a:cubicBezTo>
                    <a:pt x="3138321" y="222536"/>
                    <a:pt x="3067139" y="244189"/>
                    <a:pt x="3050961" y="178731"/>
                  </a:cubicBezTo>
                  <a:cubicBezTo>
                    <a:pt x="3034784" y="113274"/>
                    <a:pt x="3106713" y="91620"/>
                    <a:pt x="3090784" y="26163"/>
                  </a:cubicBezTo>
                  <a:cubicBezTo>
                    <a:pt x="3088456" y="16805"/>
                    <a:pt x="3084225" y="8031"/>
                    <a:pt x="3078339" y="403"/>
                  </a:cubicBezTo>
                  <a:lnTo>
                    <a:pt x="2758019" y="403"/>
                  </a:lnTo>
                  <a:cubicBezTo>
                    <a:pt x="2759251" y="3775"/>
                    <a:pt x="2759251" y="7484"/>
                    <a:pt x="2758019" y="10856"/>
                  </a:cubicBezTo>
                  <a:close/>
                  <a:moveTo>
                    <a:pt x="819178" y="1614818"/>
                  </a:moveTo>
                  <a:cubicBezTo>
                    <a:pt x="811537" y="1625931"/>
                    <a:pt x="798930" y="1632576"/>
                    <a:pt x="785453" y="1632614"/>
                  </a:cubicBezTo>
                  <a:cubicBezTo>
                    <a:pt x="777240" y="1632639"/>
                    <a:pt x="769201" y="1630162"/>
                    <a:pt x="762431" y="1625521"/>
                  </a:cubicBezTo>
                  <a:cubicBezTo>
                    <a:pt x="751082" y="1617929"/>
                    <a:pt x="744424" y="1605062"/>
                    <a:pt x="744760" y="1591423"/>
                  </a:cubicBezTo>
                  <a:cubicBezTo>
                    <a:pt x="744723" y="1583259"/>
                    <a:pt x="747149" y="1575283"/>
                    <a:pt x="751729" y="1568525"/>
                  </a:cubicBezTo>
                  <a:cubicBezTo>
                    <a:pt x="759283" y="1557462"/>
                    <a:pt x="771802" y="1550804"/>
                    <a:pt x="785204" y="1550730"/>
                  </a:cubicBezTo>
                  <a:cubicBezTo>
                    <a:pt x="793530" y="1550717"/>
                    <a:pt x="801668" y="1553281"/>
                    <a:pt x="808476" y="1558072"/>
                  </a:cubicBezTo>
                  <a:cubicBezTo>
                    <a:pt x="819738" y="1565626"/>
                    <a:pt x="826433" y="1578356"/>
                    <a:pt x="826271" y="1591921"/>
                  </a:cubicBezTo>
                  <a:cubicBezTo>
                    <a:pt x="826209" y="1600084"/>
                    <a:pt x="823745" y="1608049"/>
                    <a:pt x="819178" y="1614818"/>
                  </a:cubicBezTo>
                  <a:close/>
                  <a:moveTo>
                    <a:pt x="3840063" y="3660558"/>
                  </a:moveTo>
                  <a:cubicBezTo>
                    <a:pt x="3842676" y="3660321"/>
                    <a:pt x="3845289" y="3660321"/>
                    <a:pt x="3847903" y="3660558"/>
                  </a:cubicBezTo>
                  <a:cubicBezTo>
                    <a:pt x="3870203" y="3660545"/>
                    <a:pt x="3889243" y="3676649"/>
                    <a:pt x="3892951" y="3698638"/>
                  </a:cubicBezTo>
                  <a:cubicBezTo>
                    <a:pt x="3893337" y="3701313"/>
                    <a:pt x="3893536" y="3704014"/>
                    <a:pt x="3893574" y="3706727"/>
                  </a:cubicBezTo>
                  <a:cubicBezTo>
                    <a:pt x="3893287" y="3728952"/>
                    <a:pt x="3877159" y="3747806"/>
                    <a:pt x="3855245" y="3751527"/>
                  </a:cubicBezTo>
                  <a:cubicBezTo>
                    <a:pt x="3852681" y="3751713"/>
                    <a:pt x="3850093" y="3751713"/>
                    <a:pt x="3847529" y="3751527"/>
                  </a:cubicBezTo>
                  <a:cubicBezTo>
                    <a:pt x="3825191" y="3751415"/>
                    <a:pt x="3806177" y="3735237"/>
                    <a:pt x="3802481" y="3713198"/>
                  </a:cubicBezTo>
                  <a:cubicBezTo>
                    <a:pt x="3802294" y="3710460"/>
                    <a:pt x="3802294" y="3707722"/>
                    <a:pt x="3802481" y="3704984"/>
                  </a:cubicBezTo>
                  <a:cubicBezTo>
                    <a:pt x="3802617" y="3682858"/>
                    <a:pt x="3818720" y="3664080"/>
                    <a:pt x="3840560" y="3660558"/>
                  </a:cubicBezTo>
                  <a:close/>
                  <a:moveTo>
                    <a:pt x="3668952" y="3695153"/>
                  </a:moveTo>
                  <a:cubicBezTo>
                    <a:pt x="3676406" y="3686542"/>
                    <a:pt x="3686872" y="3681104"/>
                    <a:pt x="3698196" y="3679971"/>
                  </a:cubicBezTo>
                  <a:cubicBezTo>
                    <a:pt x="3699938" y="3679971"/>
                    <a:pt x="3701681" y="3679971"/>
                    <a:pt x="3703547" y="3679971"/>
                  </a:cubicBezTo>
                  <a:cubicBezTo>
                    <a:pt x="3726781" y="3680033"/>
                    <a:pt x="3746244" y="3697568"/>
                    <a:pt x="3748721" y="3720664"/>
                  </a:cubicBezTo>
                  <a:cubicBezTo>
                    <a:pt x="3748845" y="3722282"/>
                    <a:pt x="3748845" y="3723900"/>
                    <a:pt x="3748721" y="3725518"/>
                  </a:cubicBezTo>
                  <a:lnTo>
                    <a:pt x="3748721" y="3725518"/>
                  </a:lnTo>
                  <a:cubicBezTo>
                    <a:pt x="3748671" y="3748801"/>
                    <a:pt x="3731161" y="3768352"/>
                    <a:pt x="3708027" y="3770940"/>
                  </a:cubicBezTo>
                  <a:lnTo>
                    <a:pt x="3702925" y="3770940"/>
                  </a:lnTo>
                  <a:cubicBezTo>
                    <a:pt x="3691700" y="3770896"/>
                    <a:pt x="3680861" y="3766783"/>
                    <a:pt x="3672436" y="3759367"/>
                  </a:cubicBezTo>
                  <a:cubicBezTo>
                    <a:pt x="3663974" y="3751763"/>
                    <a:pt x="3658610" y="3741310"/>
                    <a:pt x="3657378" y="3729998"/>
                  </a:cubicBezTo>
                  <a:cubicBezTo>
                    <a:pt x="3657241" y="3728430"/>
                    <a:pt x="3657241" y="3726837"/>
                    <a:pt x="3657378" y="3725269"/>
                  </a:cubicBezTo>
                  <a:cubicBezTo>
                    <a:pt x="3657465" y="3714156"/>
                    <a:pt x="3661584" y="3703466"/>
                    <a:pt x="3668952" y="3695153"/>
                  </a:cubicBezTo>
                  <a:close/>
                  <a:moveTo>
                    <a:pt x="3511405" y="3737962"/>
                  </a:moveTo>
                  <a:cubicBezTo>
                    <a:pt x="3511442" y="3726464"/>
                    <a:pt x="3515898" y="3715413"/>
                    <a:pt x="3523850" y="3707100"/>
                  </a:cubicBezTo>
                  <a:cubicBezTo>
                    <a:pt x="3531789" y="3698588"/>
                    <a:pt x="3542715" y="3693461"/>
                    <a:pt x="3554339" y="3692789"/>
                  </a:cubicBezTo>
                  <a:lnTo>
                    <a:pt x="3557325" y="3692789"/>
                  </a:lnTo>
                  <a:cubicBezTo>
                    <a:pt x="3581455" y="3692739"/>
                    <a:pt x="3601478" y="3711406"/>
                    <a:pt x="3603121" y="3735473"/>
                  </a:cubicBezTo>
                  <a:lnTo>
                    <a:pt x="3603121" y="3738958"/>
                  </a:lnTo>
                  <a:cubicBezTo>
                    <a:pt x="3603046" y="3750531"/>
                    <a:pt x="3598603" y="3761644"/>
                    <a:pt x="3590676" y="3770069"/>
                  </a:cubicBezTo>
                  <a:cubicBezTo>
                    <a:pt x="3582762" y="3778441"/>
                    <a:pt x="3571935" y="3783473"/>
                    <a:pt x="3560436" y="3784131"/>
                  </a:cubicBezTo>
                  <a:cubicBezTo>
                    <a:pt x="3559441" y="3784250"/>
                    <a:pt x="3558445" y="3784250"/>
                    <a:pt x="3557450" y="3784131"/>
                  </a:cubicBezTo>
                  <a:cubicBezTo>
                    <a:pt x="3545839" y="3784056"/>
                    <a:pt x="3534689" y="3779614"/>
                    <a:pt x="3526214" y="3771687"/>
                  </a:cubicBezTo>
                  <a:cubicBezTo>
                    <a:pt x="3517677" y="3763735"/>
                    <a:pt x="3512463" y="3752833"/>
                    <a:pt x="3511654" y="3741198"/>
                  </a:cubicBezTo>
                  <a:close/>
                  <a:moveTo>
                    <a:pt x="2682855" y="971815"/>
                  </a:moveTo>
                  <a:cubicBezTo>
                    <a:pt x="2684971" y="950958"/>
                    <a:pt x="2702580" y="935116"/>
                    <a:pt x="2723548" y="935228"/>
                  </a:cubicBezTo>
                  <a:lnTo>
                    <a:pt x="2727904" y="935228"/>
                  </a:lnTo>
                  <a:cubicBezTo>
                    <a:pt x="2748699" y="937456"/>
                    <a:pt x="2764478" y="955002"/>
                    <a:pt x="2764491" y="975921"/>
                  </a:cubicBezTo>
                  <a:cubicBezTo>
                    <a:pt x="2764615" y="977365"/>
                    <a:pt x="2764615" y="978833"/>
                    <a:pt x="2764491" y="980277"/>
                  </a:cubicBezTo>
                  <a:cubicBezTo>
                    <a:pt x="2762375" y="1001134"/>
                    <a:pt x="2744766" y="1016976"/>
                    <a:pt x="2723797" y="1016864"/>
                  </a:cubicBezTo>
                  <a:cubicBezTo>
                    <a:pt x="2722354" y="1016976"/>
                    <a:pt x="2720885" y="1016976"/>
                    <a:pt x="2719442" y="1016864"/>
                  </a:cubicBezTo>
                  <a:cubicBezTo>
                    <a:pt x="2698560" y="1014736"/>
                    <a:pt x="2682743" y="997040"/>
                    <a:pt x="2682980" y="976046"/>
                  </a:cubicBezTo>
                  <a:cubicBezTo>
                    <a:pt x="2682357" y="975051"/>
                    <a:pt x="2682357" y="973557"/>
                    <a:pt x="2682482" y="972188"/>
                  </a:cubicBezTo>
                  <a:close/>
                  <a:moveTo>
                    <a:pt x="2634695" y="959370"/>
                  </a:moveTo>
                  <a:cubicBezTo>
                    <a:pt x="2634695" y="961486"/>
                    <a:pt x="2634695" y="963477"/>
                    <a:pt x="2634695" y="965468"/>
                  </a:cubicBezTo>
                  <a:cubicBezTo>
                    <a:pt x="2631846" y="985753"/>
                    <a:pt x="2614485" y="1000823"/>
                    <a:pt x="2594002" y="1000810"/>
                  </a:cubicBezTo>
                  <a:lnTo>
                    <a:pt x="2588278" y="1000810"/>
                  </a:lnTo>
                  <a:cubicBezTo>
                    <a:pt x="2568254" y="997960"/>
                    <a:pt x="2553359" y="980837"/>
                    <a:pt x="2553309" y="960615"/>
                  </a:cubicBezTo>
                  <a:cubicBezTo>
                    <a:pt x="2553122" y="958624"/>
                    <a:pt x="2553122" y="956633"/>
                    <a:pt x="2553309" y="954642"/>
                  </a:cubicBezTo>
                  <a:cubicBezTo>
                    <a:pt x="2556096" y="934494"/>
                    <a:pt x="2573294" y="919474"/>
                    <a:pt x="2593629" y="919424"/>
                  </a:cubicBezTo>
                  <a:lnTo>
                    <a:pt x="2599353" y="919424"/>
                  </a:lnTo>
                  <a:cubicBezTo>
                    <a:pt x="2619463" y="922385"/>
                    <a:pt x="2634359" y="939658"/>
                    <a:pt x="2634322" y="959993"/>
                  </a:cubicBezTo>
                  <a:close/>
                  <a:moveTo>
                    <a:pt x="2369256" y="524811"/>
                  </a:moveTo>
                  <a:lnTo>
                    <a:pt x="2345611" y="514233"/>
                  </a:lnTo>
                  <a:lnTo>
                    <a:pt x="2454375" y="429611"/>
                  </a:lnTo>
                  <a:lnTo>
                    <a:pt x="2429487" y="418411"/>
                  </a:lnTo>
                  <a:lnTo>
                    <a:pt x="2508882" y="356189"/>
                  </a:lnTo>
                  <a:lnTo>
                    <a:pt x="2483993" y="344740"/>
                  </a:lnTo>
                  <a:lnTo>
                    <a:pt x="2598606" y="255514"/>
                  </a:lnTo>
                  <a:lnTo>
                    <a:pt x="2608064" y="400491"/>
                  </a:lnTo>
                  <a:lnTo>
                    <a:pt x="2582553" y="389042"/>
                  </a:lnTo>
                  <a:lnTo>
                    <a:pt x="2589149" y="489593"/>
                  </a:lnTo>
                  <a:lnTo>
                    <a:pt x="2564260" y="478269"/>
                  </a:lnTo>
                  <a:lnTo>
                    <a:pt x="2573095" y="615158"/>
                  </a:lnTo>
                  <a:lnTo>
                    <a:pt x="2548207" y="603833"/>
                  </a:lnTo>
                  <a:lnTo>
                    <a:pt x="2556544" y="731264"/>
                  </a:lnTo>
                  <a:lnTo>
                    <a:pt x="2441931" y="679744"/>
                  </a:lnTo>
                  <a:lnTo>
                    <a:pt x="2411318" y="747691"/>
                  </a:lnTo>
                  <a:lnTo>
                    <a:pt x="2353700" y="721806"/>
                  </a:lnTo>
                  <a:lnTo>
                    <a:pt x="2384313" y="653860"/>
                  </a:lnTo>
                  <a:lnTo>
                    <a:pt x="2269700" y="602340"/>
                  </a:lnTo>
                  <a:close/>
                  <a:moveTo>
                    <a:pt x="2429984" y="1572383"/>
                  </a:moveTo>
                  <a:lnTo>
                    <a:pt x="2369504" y="1590676"/>
                  </a:lnTo>
                  <a:lnTo>
                    <a:pt x="2347976" y="1519245"/>
                  </a:lnTo>
                  <a:lnTo>
                    <a:pt x="2227763" y="1555583"/>
                  </a:lnTo>
                  <a:lnTo>
                    <a:pt x="2252651" y="1430392"/>
                  </a:lnTo>
                  <a:lnTo>
                    <a:pt x="2227763" y="1437858"/>
                  </a:lnTo>
                  <a:lnTo>
                    <a:pt x="2254269" y="1302712"/>
                  </a:lnTo>
                  <a:lnTo>
                    <a:pt x="2228011" y="1310677"/>
                  </a:lnTo>
                  <a:lnTo>
                    <a:pt x="2247425" y="1211868"/>
                  </a:lnTo>
                  <a:lnTo>
                    <a:pt x="2220669" y="1219957"/>
                  </a:lnTo>
                  <a:lnTo>
                    <a:pt x="2248669" y="1077344"/>
                  </a:lnTo>
                  <a:lnTo>
                    <a:pt x="2349842" y="1181379"/>
                  </a:lnTo>
                  <a:lnTo>
                    <a:pt x="2323087" y="1189468"/>
                  </a:lnTo>
                  <a:lnTo>
                    <a:pt x="2393896" y="1260899"/>
                  </a:lnTo>
                  <a:lnTo>
                    <a:pt x="2367638" y="1268863"/>
                  </a:lnTo>
                  <a:lnTo>
                    <a:pt x="2464580" y="1366677"/>
                  </a:lnTo>
                  <a:lnTo>
                    <a:pt x="2438073" y="1374766"/>
                  </a:lnTo>
                  <a:lnTo>
                    <a:pt x="2527922" y="1465485"/>
                  </a:lnTo>
                  <a:lnTo>
                    <a:pt x="2407585" y="1501823"/>
                  </a:lnTo>
                  <a:close/>
                  <a:moveTo>
                    <a:pt x="2403104" y="2201946"/>
                  </a:moveTo>
                  <a:cubicBezTo>
                    <a:pt x="2403055" y="2204709"/>
                    <a:pt x="2402768" y="2207459"/>
                    <a:pt x="2402233" y="2210160"/>
                  </a:cubicBezTo>
                  <a:cubicBezTo>
                    <a:pt x="2398313" y="2229075"/>
                    <a:pt x="2381737" y="2242702"/>
                    <a:pt x="2362411" y="2242889"/>
                  </a:cubicBezTo>
                  <a:cubicBezTo>
                    <a:pt x="2359487" y="2242802"/>
                    <a:pt x="2356575" y="2242466"/>
                    <a:pt x="2353700" y="2241893"/>
                  </a:cubicBezTo>
                  <a:cubicBezTo>
                    <a:pt x="2334809" y="2237786"/>
                    <a:pt x="2321382" y="2221024"/>
                    <a:pt x="2321469" y="2201698"/>
                  </a:cubicBezTo>
                  <a:cubicBezTo>
                    <a:pt x="2321469" y="2198947"/>
                    <a:pt x="2321718" y="2196197"/>
                    <a:pt x="2322216" y="2193484"/>
                  </a:cubicBezTo>
                  <a:cubicBezTo>
                    <a:pt x="2326160" y="2174569"/>
                    <a:pt x="2342836" y="2161004"/>
                    <a:pt x="2362162" y="2161004"/>
                  </a:cubicBezTo>
                  <a:cubicBezTo>
                    <a:pt x="2365012" y="2160992"/>
                    <a:pt x="2367849" y="2161278"/>
                    <a:pt x="2370625" y="2161875"/>
                  </a:cubicBezTo>
                  <a:cubicBezTo>
                    <a:pt x="2389677" y="2166032"/>
                    <a:pt x="2403117" y="2183081"/>
                    <a:pt x="2402731" y="2202569"/>
                  </a:cubicBezTo>
                  <a:close/>
                  <a:moveTo>
                    <a:pt x="2304794" y="1767262"/>
                  </a:moveTo>
                  <a:cubicBezTo>
                    <a:pt x="2308950" y="1771170"/>
                    <a:pt x="2309161" y="1777704"/>
                    <a:pt x="2305254" y="1781860"/>
                  </a:cubicBezTo>
                  <a:cubicBezTo>
                    <a:pt x="2305105" y="1782022"/>
                    <a:pt x="2304955" y="1782171"/>
                    <a:pt x="2304794" y="1782321"/>
                  </a:cubicBezTo>
                  <a:cubicBezTo>
                    <a:pt x="2302889" y="1784424"/>
                    <a:pt x="2300164" y="1785606"/>
                    <a:pt x="2297327" y="1785556"/>
                  </a:cubicBezTo>
                  <a:cubicBezTo>
                    <a:pt x="2294490" y="1785606"/>
                    <a:pt x="2291764" y="1784424"/>
                    <a:pt x="2289860" y="1782321"/>
                  </a:cubicBezTo>
                  <a:lnTo>
                    <a:pt x="2278785" y="1771494"/>
                  </a:lnTo>
                  <a:lnTo>
                    <a:pt x="2268207" y="1777467"/>
                  </a:lnTo>
                  <a:lnTo>
                    <a:pt x="2287620" y="1794889"/>
                  </a:lnTo>
                  <a:cubicBezTo>
                    <a:pt x="2292075" y="1798660"/>
                    <a:pt x="2292635" y="1805343"/>
                    <a:pt x="2288852" y="1809798"/>
                  </a:cubicBezTo>
                  <a:cubicBezTo>
                    <a:pt x="2288777" y="1809885"/>
                    <a:pt x="2288703" y="1809984"/>
                    <a:pt x="2288616" y="1810071"/>
                  </a:cubicBezTo>
                  <a:cubicBezTo>
                    <a:pt x="2286562" y="1812374"/>
                    <a:pt x="2283613" y="1813680"/>
                    <a:pt x="2280527" y="1813680"/>
                  </a:cubicBezTo>
                  <a:cubicBezTo>
                    <a:pt x="2277914" y="1813680"/>
                    <a:pt x="2275412" y="1812647"/>
                    <a:pt x="2273558" y="1810818"/>
                  </a:cubicBezTo>
                  <a:lnTo>
                    <a:pt x="2248669" y="1788667"/>
                  </a:lnTo>
                  <a:lnTo>
                    <a:pt x="2239087" y="1794392"/>
                  </a:lnTo>
                  <a:lnTo>
                    <a:pt x="2273433" y="1823512"/>
                  </a:lnTo>
                  <a:cubicBezTo>
                    <a:pt x="2276009" y="1825540"/>
                    <a:pt x="2277416" y="1828713"/>
                    <a:pt x="2277167" y="1831974"/>
                  </a:cubicBezTo>
                  <a:cubicBezTo>
                    <a:pt x="2277167" y="1835209"/>
                    <a:pt x="2275711" y="1838283"/>
                    <a:pt x="2273185" y="1840311"/>
                  </a:cubicBezTo>
                  <a:lnTo>
                    <a:pt x="2238589" y="1868934"/>
                  </a:lnTo>
                  <a:lnTo>
                    <a:pt x="2248420" y="1874534"/>
                  </a:lnTo>
                  <a:lnTo>
                    <a:pt x="2273309" y="1852756"/>
                  </a:lnTo>
                  <a:cubicBezTo>
                    <a:pt x="2277503" y="1848898"/>
                    <a:pt x="2284036" y="1849172"/>
                    <a:pt x="2287907" y="1853366"/>
                  </a:cubicBezTo>
                  <a:cubicBezTo>
                    <a:pt x="2288019" y="1853490"/>
                    <a:pt x="2288130" y="1853614"/>
                    <a:pt x="2288242" y="1853751"/>
                  </a:cubicBezTo>
                  <a:cubicBezTo>
                    <a:pt x="2292175" y="1858082"/>
                    <a:pt x="2291851" y="1864765"/>
                    <a:pt x="2287521" y="1868697"/>
                  </a:cubicBezTo>
                  <a:cubicBezTo>
                    <a:pt x="2287433" y="1868772"/>
                    <a:pt x="2287334" y="1868859"/>
                    <a:pt x="2287247" y="1868934"/>
                  </a:cubicBezTo>
                  <a:lnTo>
                    <a:pt x="2267834" y="1885982"/>
                  </a:lnTo>
                  <a:lnTo>
                    <a:pt x="2278287" y="1892080"/>
                  </a:lnTo>
                  <a:lnTo>
                    <a:pt x="2289238" y="1881502"/>
                  </a:lnTo>
                  <a:cubicBezTo>
                    <a:pt x="2293407" y="1877309"/>
                    <a:pt x="2300177" y="1877284"/>
                    <a:pt x="2304370" y="1881453"/>
                  </a:cubicBezTo>
                  <a:cubicBezTo>
                    <a:pt x="2304383" y="1881465"/>
                    <a:pt x="2304408" y="1881490"/>
                    <a:pt x="2304420" y="1881502"/>
                  </a:cubicBezTo>
                  <a:cubicBezTo>
                    <a:pt x="2308552" y="1885671"/>
                    <a:pt x="2308552" y="1892391"/>
                    <a:pt x="2304420" y="1896560"/>
                  </a:cubicBezTo>
                  <a:lnTo>
                    <a:pt x="2297700" y="1903280"/>
                  </a:lnTo>
                  <a:lnTo>
                    <a:pt x="2309522" y="1910125"/>
                  </a:lnTo>
                  <a:cubicBezTo>
                    <a:pt x="2314537" y="1912987"/>
                    <a:pt x="2316292" y="1919358"/>
                    <a:pt x="2313430" y="1924386"/>
                  </a:cubicBezTo>
                  <a:cubicBezTo>
                    <a:pt x="2313380" y="1924486"/>
                    <a:pt x="2313318" y="1924585"/>
                    <a:pt x="2313256" y="1924685"/>
                  </a:cubicBezTo>
                  <a:cubicBezTo>
                    <a:pt x="2311352" y="1927982"/>
                    <a:pt x="2307855" y="1930011"/>
                    <a:pt x="2304047" y="1930036"/>
                  </a:cubicBezTo>
                  <a:cubicBezTo>
                    <a:pt x="2302180" y="1930061"/>
                    <a:pt x="2300326" y="1929588"/>
                    <a:pt x="2298696" y="1928667"/>
                  </a:cubicBezTo>
                  <a:lnTo>
                    <a:pt x="2286251" y="1921573"/>
                  </a:lnTo>
                  <a:lnTo>
                    <a:pt x="2283638" y="1930782"/>
                  </a:lnTo>
                  <a:cubicBezTo>
                    <a:pt x="2282431" y="1935474"/>
                    <a:pt x="2278150" y="1938722"/>
                    <a:pt x="2273309" y="1938622"/>
                  </a:cubicBezTo>
                  <a:lnTo>
                    <a:pt x="2270447" y="1938622"/>
                  </a:lnTo>
                  <a:cubicBezTo>
                    <a:pt x="2264785" y="1936992"/>
                    <a:pt x="2261462" y="1931131"/>
                    <a:pt x="2262980" y="1925431"/>
                  </a:cubicBezTo>
                  <a:lnTo>
                    <a:pt x="2266962" y="1910498"/>
                  </a:lnTo>
                  <a:lnTo>
                    <a:pt x="2256509" y="1904400"/>
                  </a:lnTo>
                  <a:lnTo>
                    <a:pt x="2251034" y="1929911"/>
                  </a:lnTo>
                  <a:cubicBezTo>
                    <a:pt x="2250026" y="1934864"/>
                    <a:pt x="2245645" y="1938411"/>
                    <a:pt x="2240580" y="1938374"/>
                  </a:cubicBezTo>
                  <a:lnTo>
                    <a:pt x="2237842" y="1938374"/>
                  </a:lnTo>
                  <a:cubicBezTo>
                    <a:pt x="2232193" y="1937129"/>
                    <a:pt x="2228546" y="1931616"/>
                    <a:pt x="2229629" y="1925929"/>
                  </a:cubicBezTo>
                  <a:lnTo>
                    <a:pt x="2236474" y="1893200"/>
                  </a:lnTo>
                  <a:lnTo>
                    <a:pt x="2226643" y="1887476"/>
                  </a:lnTo>
                  <a:lnTo>
                    <a:pt x="2218802" y="1931778"/>
                  </a:lnTo>
                  <a:cubicBezTo>
                    <a:pt x="2218802" y="1932774"/>
                    <a:pt x="2218180" y="1933520"/>
                    <a:pt x="2217931" y="1934391"/>
                  </a:cubicBezTo>
                  <a:cubicBezTo>
                    <a:pt x="2216376" y="1938510"/>
                    <a:pt x="2212369" y="1941161"/>
                    <a:pt x="2207976" y="1940987"/>
                  </a:cubicBezTo>
                  <a:cubicBezTo>
                    <a:pt x="2206706" y="1941037"/>
                    <a:pt x="2205437" y="1940825"/>
                    <a:pt x="2204242" y="1940365"/>
                  </a:cubicBezTo>
                  <a:lnTo>
                    <a:pt x="2162305" y="1924685"/>
                  </a:lnTo>
                  <a:lnTo>
                    <a:pt x="2162305" y="1936133"/>
                  </a:lnTo>
                  <a:lnTo>
                    <a:pt x="2193665" y="1946711"/>
                  </a:lnTo>
                  <a:cubicBezTo>
                    <a:pt x="2199178" y="1948702"/>
                    <a:pt x="2202140" y="1954688"/>
                    <a:pt x="2200385" y="1960276"/>
                  </a:cubicBezTo>
                  <a:cubicBezTo>
                    <a:pt x="2198904" y="1964644"/>
                    <a:pt x="2194797" y="1967593"/>
                    <a:pt x="2190180" y="1967618"/>
                  </a:cubicBezTo>
                  <a:cubicBezTo>
                    <a:pt x="2189073" y="1967805"/>
                    <a:pt x="2187928" y="1967805"/>
                    <a:pt x="2186820" y="1967618"/>
                  </a:cubicBezTo>
                  <a:lnTo>
                    <a:pt x="2161931" y="1959156"/>
                  </a:lnTo>
                  <a:lnTo>
                    <a:pt x="2161931" y="1971600"/>
                  </a:lnTo>
                  <a:lnTo>
                    <a:pt x="2176740" y="1975707"/>
                  </a:lnTo>
                  <a:cubicBezTo>
                    <a:pt x="2182403" y="1977337"/>
                    <a:pt x="2185725" y="1983198"/>
                    <a:pt x="2184207" y="1988898"/>
                  </a:cubicBezTo>
                  <a:cubicBezTo>
                    <a:pt x="2182838" y="1993527"/>
                    <a:pt x="2178582" y="1996713"/>
                    <a:pt x="2173754" y="1996738"/>
                  </a:cubicBezTo>
                  <a:lnTo>
                    <a:pt x="2171016" y="1996738"/>
                  </a:lnTo>
                  <a:lnTo>
                    <a:pt x="2161931" y="1994125"/>
                  </a:lnTo>
                  <a:lnTo>
                    <a:pt x="2161931" y="2007938"/>
                  </a:lnTo>
                  <a:cubicBezTo>
                    <a:pt x="2161795" y="2013824"/>
                    <a:pt x="2156991" y="2018516"/>
                    <a:pt x="2151105" y="2018516"/>
                  </a:cubicBezTo>
                  <a:cubicBezTo>
                    <a:pt x="2145194" y="2018453"/>
                    <a:pt x="2140453" y="2013600"/>
                    <a:pt x="2140527" y="2007689"/>
                  </a:cubicBezTo>
                  <a:cubicBezTo>
                    <a:pt x="2140527" y="2007689"/>
                    <a:pt x="2140527" y="2007689"/>
                    <a:pt x="2140527" y="2007689"/>
                  </a:cubicBezTo>
                  <a:lnTo>
                    <a:pt x="2140527" y="1993751"/>
                  </a:lnTo>
                  <a:lnTo>
                    <a:pt x="2131318" y="1996365"/>
                  </a:lnTo>
                  <a:lnTo>
                    <a:pt x="2128332" y="1996365"/>
                  </a:lnTo>
                  <a:cubicBezTo>
                    <a:pt x="2123578" y="1996277"/>
                    <a:pt x="2119434" y="1993092"/>
                    <a:pt x="2118127" y="1988525"/>
                  </a:cubicBezTo>
                  <a:cubicBezTo>
                    <a:pt x="2116870" y="1982999"/>
                    <a:pt x="2120230" y="1977486"/>
                    <a:pt x="2125718" y="1976080"/>
                  </a:cubicBezTo>
                  <a:lnTo>
                    <a:pt x="2140652" y="1971973"/>
                  </a:lnTo>
                  <a:lnTo>
                    <a:pt x="2140652" y="1959529"/>
                  </a:lnTo>
                  <a:lnTo>
                    <a:pt x="2115763" y="1967742"/>
                  </a:lnTo>
                  <a:cubicBezTo>
                    <a:pt x="2114692" y="1968141"/>
                    <a:pt x="2113547" y="1968352"/>
                    <a:pt x="2112403" y="1968365"/>
                  </a:cubicBezTo>
                  <a:cubicBezTo>
                    <a:pt x="2107811" y="1968240"/>
                    <a:pt x="2103779" y="1965254"/>
                    <a:pt x="2102322" y="1960898"/>
                  </a:cubicBezTo>
                  <a:cubicBezTo>
                    <a:pt x="2100518" y="1955335"/>
                    <a:pt x="2103505" y="1949350"/>
                    <a:pt x="2109043" y="1947458"/>
                  </a:cubicBezTo>
                  <a:lnTo>
                    <a:pt x="2140900" y="1936880"/>
                  </a:lnTo>
                  <a:lnTo>
                    <a:pt x="2140900" y="1925680"/>
                  </a:lnTo>
                  <a:lnTo>
                    <a:pt x="2098465" y="1940987"/>
                  </a:lnTo>
                  <a:cubicBezTo>
                    <a:pt x="2097295" y="1941373"/>
                    <a:pt x="2096088" y="1941584"/>
                    <a:pt x="2094856" y="1941609"/>
                  </a:cubicBezTo>
                  <a:cubicBezTo>
                    <a:pt x="2092840" y="1941609"/>
                    <a:pt x="2090849" y="1941049"/>
                    <a:pt x="2089131" y="1939991"/>
                  </a:cubicBezTo>
                  <a:cubicBezTo>
                    <a:pt x="2086319" y="1938398"/>
                    <a:pt x="2084390" y="1935598"/>
                    <a:pt x="2083905" y="1932400"/>
                  </a:cubicBezTo>
                  <a:lnTo>
                    <a:pt x="2076438" y="1888347"/>
                  </a:lnTo>
                  <a:lnTo>
                    <a:pt x="2066607" y="1893822"/>
                  </a:lnTo>
                  <a:lnTo>
                    <a:pt x="2073078" y="1926302"/>
                  </a:lnTo>
                  <a:cubicBezTo>
                    <a:pt x="2074148" y="1932064"/>
                    <a:pt x="2070365" y="1937614"/>
                    <a:pt x="2064616" y="1938747"/>
                  </a:cubicBezTo>
                  <a:lnTo>
                    <a:pt x="2063620" y="1938747"/>
                  </a:lnTo>
                  <a:cubicBezTo>
                    <a:pt x="2058543" y="1938734"/>
                    <a:pt x="2054175" y="1935138"/>
                    <a:pt x="2053167" y="1930160"/>
                  </a:cubicBezTo>
                  <a:lnTo>
                    <a:pt x="2048189" y="1905271"/>
                  </a:lnTo>
                  <a:lnTo>
                    <a:pt x="2037612" y="1911369"/>
                  </a:lnTo>
                  <a:lnTo>
                    <a:pt x="2041345" y="1926178"/>
                  </a:lnTo>
                  <a:cubicBezTo>
                    <a:pt x="2042527" y="1931728"/>
                    <a:pt x="2039117" y="1937216"/>
                    <a:pt x="2033629" y="1938622"/>
                  </a:cubicBezTo>
                  <a:cubicBezTo>
                    <a:pt x="2032721" y="1938697"/>
                    <a:pt x="2031800" y="1938697"/>
                    <a:pt x="2030891" y="1938622"/>
                  </a:cubicBezTo>
                  <a:cubicBezTo>
                    <a:pt x="2026100" y="1938423"/>
                    <a:pt x="2021981" y="1935150"/>
                    <a:pt x="2020687" y="1930533"/>
                  </a:cubicBezTo>
                  <a:lnTo>
                    <a:pt x="2018322" y="1921325"/>
                  </a:lnTo>
                  <a:lnTo>
                    <a:pt x="2006501" y="1928169"/>
                  </a:lnTo>
                  <a:cubicBezTo>
                    <a:pt x="2004833" y="1929115"/>
                    <a:pt x="2002941" y="1929588"/>
                    <a:pt x="2001025" y="1929538"/>
                  </a:cubicBezTo>
                  <a:cubicBezTo>
                    <a:pt x="1997279" y="1929451"/>
                    <a:pt x="1993819" y="1927485"/>
                    <a:pt x="1991816" y="1924311"/>
                  </a:cubicBezTo>
                  <a:cubicBezTo>
                    <a:pt x="1989004" y="1919147"/>
                    <a:pt x="1990833" y="1912688"/>
                    <a:pt x="1995923" y="1909751"/>
                  </a:cubicBezTo>
                  <a:lnTo>
                    <a:pt x="2008367" y="1902658"/>
                  </a:lnTo>
                  <a:lnTo>
                    <a:pt x="2001523" y="1895938"/>
                  </a:lnTo>
                  <a:cubicBezTo>
                    <a:pt x="1997441" y="1891694"/>
                    <a:pt x="1997441" y="1884999"/>
                    <a:pt x="2001523" y="1880756"/>
                  </a:cubicBezTo>
                  <a:cubicBezTo>
                    <a:pt x="2005629" y="1876599"/>
                    <a:pt x="2012324" y="1876550"/>
                    <a:pt x="2016481" y="1880656"/>
                  </a:cubicBezTo>
                  <a:cubicBezTo>
                    <a:pt x="2016518" y="1880694"/>
                    <a:pt x="2016543" y="1880719"/>
                    <a:pt x="2016580" y="1880756"/>
                  </a:cubicBezTo>
                  <a:lnTo>
                    <a:pt x="2027407" y="1891583"/>
                  </a:lnTo>
                  <a:lnTo>
                    <a:pt x="2038109" y="1885734"/>
                  </a:lnTo>
                  <a:lnTo>
                    <a:pt x="2018572" y="1868187"/>
                  </a:lnTo>
                  <a:cubicBezTo>
                    <a:pt x="2014229" y="1864230"/>
                    <a:pt x="2013892" y="1857497"/>
                    <a:pt x="2017825" y="1853129"/>
                  </a:cubicBezTo>
                  <a:cubicBezTo>
                    <a:pt x="2021707" y="1848761"/>
                    <a:pt x="2028390" y="1848376"/>
                    <a:pt x="2032758" y="1852258"/>
                  </a:cubicBezTo>
                  <a:lnTo>
                    <a:pt x="2057647" y="1874534"/>
                  </a:lnTo>
                  <a:lnTo>
                    <a:pt x="2067478" y="1868809"/>
                  </a:lnTo>
                  <a:lnTo>
                    <a:pt x="2032883" y="1839689"/>
                  </a:lnTo>
                  <a:cubicBezTo>
                    <a:pt x="2032223" y="1839229"/>
                    <a:pt x="2031676" y="1838644"/>
                    <a:pt x="2031265" y="1837947"/>
                  </a:cubicBezTo>
                  <a:cubicBezTo>
                    <a:pt x="2027581" y="1833405"/>
                    <a:pt x="2028278" y="1826747"/>
                    <a:pt x="2032820" y="1823063"/>
                  </a:cubicBezTo>
                  <a:cubicBezTo>
                    <a:pt x="2032833" y="1823051"/>
                    <a:pt x="2032858" y="1823026"/>
                    <a:pt x="2032883" y="1823014"/>
                  </a:cubicBezTo>
                  <a:lnTo>
                    <a:pt x="2067229" y="1794516"/>
                  </a:lnTo>
                  <a:lnTo>
                    <a:pt x="2057647" y="1788791"/>
                  </a:lnTo>
                  <a:lnTo>
                    <a:pt x="2032758" y="1810569"/>
                  </a:lnTo>
                  <a:cubicBezTo>
                    <a:pt x="2030817" y="1812324"/>
                    <a:pt x="2028278" y="1813270"/>
                    <a:pt x="2025665" y="1813182"/>
                  </a:cubicBezTo>
                  <a:cubicBezTo>
                    <a:pt x="2022579" y="1813158"/>
                    <a:pt x="2019654" y="1811851"/>
                    <a:pt x="2017576" y="1809574"/>
                  </a:cubicBezTo>
                  <a:cubicBezTo>
                    <a:pt x="2013780" y="1805106"/>
                    <a:pt x="2014216" y="1798436"/>
                    <a:pt x="2018572" y="1794516"/>
                  </a:cubicBezTo>
                  <a:lnTo>
                    <a:pt x="2038234" y="1777343"/>
                  </a:lnTo>
                  <a:lnTo>
                    <a:pt x="2027656" y="1771245"/>
                  </a:lnTo>
                  <a:lnTo>
                    <a:pt x="2016829" y="1781947"/>
                  </a:lnTo>
                  <a:cubicBezTo>
                    <a:pt x="2014764" y="1783963"/>
                    <a:pt x="2012001" y="1785070"/>
                    <a:pt x="2009114" y="1785058"/>
                  </a:cubicBezTo>
                  <a:cubicBezTo>
                    <a:pt x="2006264" y="1785058"/>
                    <a:pt x="2003539" y="1783838"/>
                    <a:pt x="2001647" y="1781698"/>
                  </a:cubicBezTo>
                  <a:cubicBezTo>
                    <a:pt x="1997528" y="1777753"/>
                    <a:pt x="1997379" y="1771220"/>
                    <a:pt x="2001311" y="1767101"/>
                  </a:cubicBezTo>
                  <a:cubicBezTo>
                    <a:pt x="2001423" y="1766977"/>
                    <a:pt x="2001535" y="1766877"/>
                    <a:pt x="2001647" y="1766765"/>
                  </a:cubicBezTo>
                  <a:lnTo>
                    <a:pt x="2008367" y="1760045"/>
                  </a:lnTo>
                  <a:lnTo>
                    <a:pt x="1996545" y="1753201"/>
                  </a:lnTo>
                  <a:cubicBezTo>
                    <a:pt x="1991443" y="1750263"/>
                    <a:pt x="1989663" y="1743767"/>
                    <a:pt x="1992563" y="1738640"/>
                  </a:cubicBezTo>
                  <a:cubicBezTo>
                    <a:pt x="1995636" y="1733551"/>
                    <a:pt x="2002207" y="1731833"/>
                    <a:pt x="2007372" y="1734783"/>
                  </a:cubicBezTo>
                  <a:lnTo>
                    <a:pt x="2019816" y="1741752"/>
                  </a:lnTo>
                  <a:lnTo>
                    <a:pt x="2022429" y="1732543"/>
                  </a:lnTo>
                  <a:cubicBezTo>
                    <a:pt x="2023836" y="1727055"/>
                    <a:pt x="2029348" y="1723695"/>
                    <a:pt x="2034874" y="1724952"/>
                  </a:cubicBezTo>
                  <a:cubicBezTo>
                    <a:pt x="2040573" y="1726470"/>
                    <a:pt x="2044008" y="1732294"/>
                    <a:pt x="2042589" y="1738018"/>
                  </a:cubicBezTo>
                  <a:lnTo>
                    <a:pt x="2038358" y="1752951"/>
                  </a:lnTo>
                  <a:lnTo>
                    <a:pt x="2049060" y="1759049"/>
                  </a:lnTo>
                  <a:lnTo>
                    <a:pt x="2054287" y="1733538"/>
                  </a:lnTo>
                  <a:cubicBezTo>
                    <a:pt x="2055469" y="1727851"/>
                    <a:pt x="2061032" y="1724180"/>
                    <a:pt x="2066732" y="1725325"/>
                  </a:cubicBezTo>
                  <a:cubicBezTo>
                    <a:pt x="2072419" y="1726507"/>
                    <a:pt x="2076090" y="1732070"/>
                    <a:pt x="2074945" y="1737769"/>
                  </a:cubicBezTo>
                  <a:lnTo>
                    <a:pt x="2068100" y="1770374"/>
                  </a:lnTo>
                  <a:lnTo>
                    <a:pt x="2077931" y="1776098"/>
                  </a:lnTo>
                  <a:lnTo>
                    <a:pt x="2085771" y="1731672"/>
                  </a:lnTo>
                  <a:cubicBezTo>
                    <a:pt x="2086344" y="1728436"/>
                    <a:pt x="2088422" y="1725661"/>
                    <a:pt x="2091372" y="1724205"/>
                  </a:cubicBezTo>
                  <a:cubicBezTo>
                    <a:pt x="2094159" y="1722550"/>
                    <a:pt x="2097532" y="1722226"/>
                    <a:pt x="2100580" y="1723334"/>
                  </a:cubicBezTo>
                  <a:lnTo>
                    <a:pt x="2142643" y="1738889"/>
                  </a:lnTo>
                  <a:lnTo>
                    <a:pt x="2142643" y="1727689"/>
                  </a:lnTo>
                  <a:lnTo>
                    <a:pt x="2111158" y="1717111"/>
                  </a:lnTo>
                  <a:cubicBezTo>
                    <a:pt x="2105695" y="1715071"/>
                    <a:pt x="2102758" y="1709135"/>
                    <a:pt x="2104438" y="1703547"/>
                  </a:cubicBezTo>
                  <a:cubicBezTo>
                    <a:pt x="2106242" y="1697985"/>
                    <a:pt x="2112203" y="1694948"/>
                    <a:pt x="2117766" y="1696740"/>
                  </a:cubicBezTo>
                  <a:cubicBezTo>
                    <a:pt x="2117841" y="1696777"/>
                    <a:pt x="2117928" y="1696802"/>
                    <a:pt x="2118003" y="1696827"/>
                  </a:cubicBezTo>
                  <a:lnTo>
                    <a:pt x="2142891" y="1705165"/>
                  </a:lnTo>
                  <a:lnTo>
                    <a:pt x="2142891" y="1692720"/>
                  </a:lnTo>
                  <a:lnTo>
                    <a:pt x="2128207" y="1688489"/>
                  </a:lnTo>
                  <a:cubicBezTo>
                    <a:pt x="2122557" y="1686984"/>
                    <a:pt x="2119210" y="1681197"/>
                    <a:pt x="2120703" y="1675547"/>
                  </a:cubicBezTo>
                  <a:cubicBezTo>
                    <a:pt x="2120716" y="1675510"/>
                    <a:pt x="2120728" y="1675460"/>
                    <a:pt x="2120740" y="1675423"/>
                  </a:cubicBezTo>
                  <a:cubicBezTo>
                    <a:pt x="2122371" y="1669760"/>
                    <a:pt x="2128269" y="1666488"/>
                    <a:pt x="2133931" y="1668080"/>
                  </a:cubicBezTo>
                  <a:lnTo>
                    <a:pt x="2142891" y="1670694"/>
                  </a:lnTo>
                  <a:lnTo>
                    <a:pt x="2142891" y="1656880"/>
                  </a:lnTo>
                  <a:cubicBezTo>
                    <a:pt x="2143090" y="1651032"/>
                    <a:pt x="2147857" y="1646365"/>
                    <a:pt x="2153718" y="1646303"/>
                  </a:cubicBezTo>
                  <a:cubicBezTo>
                    <a:pt x="2159555" y="1646228"/>
                    <a:pt x="2164346" y="1650920"/>
                    <a:pt x="2164420" y="1656756"/>
                  </a:cubicBezTo>
                  <a:cubicBezTo>
                    <a:pt x="2164420" y="1656794"/>
                    <a:pt x="2164420" y="1656843"/>
                    <a:pt x="2164420" y="1656880"/>
                  </a:cubicBezTo>
                  <a:lnTo>
                    <a:pt x="2164420" y="1671067"/>
                  </a:lnTo>
                  <a:lnTo>
                    <a:pt x="2173629" y="1668454"/>
                  </a:lnTo>
                  <a:cubicBezTo>
                    <a:pt x="2179329" y="1666936"/>
                    <a:pt x="2185190" y="1670258"/>
                    <a:pt x="2186820" y="1675920"/>
                  </a:cubicBezTo>
                  <a:cubicBezTo>
                    <a:pt x="2188339" y="1681620"/>
                    <a:pt x="2185016" y="1687482"/>
                    <a:pt x="2179353" y="1689111"/>
                  </a:cubicBezTo>
                  <a:lnTo>
                    <a:pt x="2164171" y="1693094"/>
                  </a:lnTo>
                  <a:lnTo>
                    <a:pt x="2164171" y="1705538"/>
                  </a:lnTo>
                  <a:lnTo>
                    <a:pt x="2189060" y="1697325"/>
                  </a:lnTo>
                  <a:cubicBezTo>
                    <a:pt x="2194436" y="1695421"/>
                    <a:pt x="2200335" y="1698246"/>
                    <a:pt x="2202239" y="1703622"/>
                  </a:cubicBezTo>
                  <a:cubicBezTo>
                    <a:pt x="2202289" y="1703771"/>
                    <a:pt x="2202339" y="1703908"/>
                    <a:pt x="2202376" y="1704045"/>
                  </a:cubicBezTo>
                  <a:cubicBezTo>
                    <a:pt x="2204305" y="1709558"/>
                    <a:pt x="2201405" y="1715593"/>
                    <a:pt x="2195892" y="1717522"/>
                  </a:cubicBezTo>
                  <a:cubicBezTo>
                    <a:pt x="2195817" y="1717560"/>
                    <a:pt x="2195730" y="1717585"/>
                    <a:pt x="2195656" y="1717609"/>
                  </a:cubicBezTo>
                  <a:lnTo>
                    <a:pt x="2164047" y="1727938"/>
                  </a:lnTo>
                  <a:lnTo>
                    <a:pt x="2164047" y="1739138"/>
                  </a:lnTo>
                  <a:lnTo>
                    <a:pt x="2206483" y="1724080"/>
                  </a:lnTo>
                  <a:cubicBezTo>
                    <a:pt x="2207254" y="1723894"/>
                    <a:pt x="2208075" y="1723894"/>
                    <a:pt x="2208847" y="1724080"/>
                  </a:cubicBezTo>
                  <a:cubicBezTo>
                    <a:pt x="2214584" y="1722985"/>
                    <a:pt x="2220121" y="1726756"/>
                    <a:pt x="2221217" y="1732493"/>
                  </a:cubicBezTo>
                  <a:cubicBezTo>
                    <a:pt x="2221241" y="1732630"/>
                    <a:pt x="2221266" y="1732779"/>
                    <a:pt x="2221292" y="1732916"/>
                  </a:cubicBezTo>
                  <a:lnTo>
                    <a:pt x="2228758" y="1776969"/>
                  </a:lnTo>
                  <a:lnTo>
                    <a:pt x="2238589" y="1771494"/>
                  </a:lnTo>
                  <a:lnTo>
                    <a:pt x="2232118" y="1739014"/>
                  </a:lnTo>
                  <a:cubicBezTo>
                    <a:pt x="2231048" y="1733252"/>
                    <a:pt x="2234831" y="1727702"/>
                    <a:pt x="2240580" y="1726569"/>
                  </a:cubicBezTo>
                  <a:cubicBezTo>
                    <a:pt x="2246330" y="1725574"/>
                    <a:pt x="2251830" y="1729320"/>
                    <a:pt x="2253025" y="1735031"/>
                  </a:cubicBezTo>
                  <a:lnTo>
                    <a:pt x="2258127" y="1759920"/>
                  </a:lnTo>
                  <a:lnTo>
                    <a:pt x="2268580" y="1753823"/>
                  </a:lnTo>
                  <a:lnTo>
                    <a:pt x="2264722" y="1739014"/>
                  </a:lnTo>
                  <a:cubicBezTo>
                    <a:pt x="2263677" y="1733488"/>
                    <a:pt x="2267025" y="1728088"/>
                    <a:pt x="2272438" y="1726569"/>
                  </a:cubicBezTo>
                  <a:cubicBezTo>
                    <a:pt x="2277976" y="1725462"/>
                    <a:pt x="2283414" y="1728834"/>
                    <a:pt x="2284882" y="1734285"/>
                  </a:cubicBezTo>
                  <a:lnTo>
                    <a:pt x="2287247" y="1743245"/>
                  </a:lnTo>
                  <a:lnTo>
                    <a:pt x="2299691" y="1736649"/>
                  </a:lnTo>
                  <a:cubicBezTo>
                    <a:pt x="2304719" y="1733675"/>
                    <a:pt x="2311202" y="1735355"/>
                    <a:pt x="2314177" y="1740383"/>
                  </a:cubicBezTo>
                  <a:cubicBezTo>
                    <a:pt x="2314201" y="1740420"/>
                    <a:pt x="2314226" y="1740470"/>
                    <a:pt x="2314251" y="1740507"/>
                  </a:cubicBezTo>
                  <a:cubicBezTo>
                    <a:pt x="2317151" y="1745634"/>
                    <a:pt x="2315371" y="1752130"/>
                    <a:pt x="2310269" y="1755067"/>
                  </a:cubicBezTo>
                  <a:lnTo>
                    <a:pt x="2297825" y="1762161"/>
                  </a:lnTo>
                  <a:close/>
                  <a:moveTo>
                    <a:pt x="2275176" y="2174320"/>
                  </a:moveTo>
                  <a:cubicBezTo>
                    <a:pt x="2275126" y="2177419"/>
                    <a:pt x="2274802" y="2180492"/>
                    <a:pt x="2274180" y="2183529"/>
                  </a:cubicBezTo>
                  <a:cubicBezTo>
                    <a:pt x="2269812" y="2202009"/>
                    <a:pt x="2253348" y="2215075"/>
                    <a:pt x="2234358" y="2215138"/>
                  </a:cubicBezTo>
                  <a:cubicBezTo>
                    <a:pt x="2231346" y="2215200"/>
                    <a:pt x="2228335" y="2214914"/>
                    <a:pt x="2225398" y="2214267"/>
                  </a:cubicBezTo>
                  <a:cubicBezTo>
                    <a:pt x="2206881" y="2209886"/>
                    <a:pt x="2193802" y="2193347"/>
                    <a:pt x="2193789" y="2174320"/>
                  </a:cubicBezTo>
                  <a:cubicBezTo>
                    <a:pt x="2193814" y="2171271"/>
                    <a:pt x="2194150" y="2168222"/>
                    <a:pt x="2194785" y="2165235"/>
                  </a:cubicBezTo>
                  <a:cubicBezTo>
                    <a:pt x="2199028" y="2146731"/>
                    <a:pt x="2215492" y="2133614"/>
                    <a:pt x="2234483" y="2133627"/>
                  </a:cubicBezTo>
                  <a:cubicBezTo>
                    <a:pt x="2237668" y="2133527"/>
                    <a:pt x="2240842" y="2133863"/>
                    <a:pt x="2243940" y="2134622"/>
                  </a:cubicBezTo>
                  <a:cubicBezTo>
                    <a:pt x="2262271" y="2139052"/>
                    <a:pt x="2275188" y="2155454"/>
                    <a:pt x="2275176" y="2174320"/>
                  </a:cubicBezTo>
                  <a:close/>
                  <a:moveTo>
                    <a:pt x="2147994" y="2142960"/>
                  </a:moveTo>
                  <a:lnTo>
                    <a:pt x="2147994" y="2144329"/>
                  </a:lnTo>
                  <a:cubicBezTo>
                    <a:pt x="2147869" y="2147303"/>
                    <a:pt x="2147496" y="2150252"/>
                    <a:pt x="2146874" y="2153164"/>
                  </a:cubicBezTo>
                  <a:cubicBezTo>
                    <a:pt x="2142319" y="2171333"/>
                    <a:pt x="2126029" y="2184089"/>
                    <a:pt x="2107301" y="2184151"/>
                  </a:cubicBezTo>
                  <a:cubicBezTo>
                    <a:pt x="2103841" y="2184139"/>
                    <a:pt x="2100406" y="2183641"/>
                    <a:pt x="2097096" y="2182658"/>
                  </a:cubicBezTo>
                  <a:cubicBezTo>
                    <a:pt x="2079002" y="2178103"/>
                    <a:pt x="2066296" y="2161863"/>
                    <a:pt x="2066234" y="2143209"/>
                  </a:cubicBezTo>
                  <a:cubicBezTo>
                    <a:pt x="2066209" y="2139762"/>
                    <a:pt x="2066669" y="2136327"/>
                    <a:pt x="2067603" y="2133004"/>
                  </a:cubicBezTo>
                  <a:cubicBezTo>
                    <a:pt x="2072207" y="2114910"/>
                    <a:pt x="2088509" y="2102254"/>
                    <a:pt x="2107176" y="2102267"/>
                  </a:cubicBezTo>
                  <a:cubicBezTo>
                    <a:pt x="2110573" y="2102254"/>
                    <a:pt x="2113958" y="2102665"/>
                    <a:pt x="2117256" y="2103511"/>
                  </a:cubicBezTo>
                  <a:cubicBezTo>
                    <a:pt x="2135275" y="2108116"/>
                    <a:pt x="2147882" y="2124355"/>
                    <a:pt x="2147869" y="2142960"/>
                  </a:cubicBezTo>
                  <a:close/>
                  <a:moveTo>
                    <a:pt x="1986216" y="2549893"/>
                  </a:moveTo>
                  <a:cubicBezTo>
                    <a:pt x="1989862" y="2553439"/>
                    <a:pt x="1989937" y="2559276"/>
                    <a:pt x="1986390" y="2562910"/>
                  </a:cubicBezTo>
                  <a:cubicBezTo>
                    <a:pt x="1986328" y="2562972"/>
                    <a:pt x="1986278" y="2563034"/>
                    <a:pt x="1986216" y="2563084"/>
                  </a:cubicBezTo>
                  <a:cubicBezTo>
                    <a:pt x="1982669" y="2566730"/>
                    <a:pt x="1976833" y="2566805"/>
                    <a:pt x="1973199" y="2563258"/>
                  </a:cubicBezTo>
                  <a:cubicBezTo>
                    <a:pt x="1973137" y="2563196"/>
                    <a:pt x="1973075" y="2563146"/>
                    <a:pt x="1973025" y="2563084"/>
                  </a:cubicBezTo>
                  <a:lnTo>
                    <a:pt x="1949256" y="2539315"/>
                  </a:lnTo>
                  <a:lnTo>
                    <a:pt x="1949256" y="2572915"/>
                  </a:lnTo>
                  <a:cubicBezTo>
                    <a:pt x="1949256" y="2578142"/>
                    <a:pt x="1945025" y="2582373"/>
                    <a:pt x="1939798" y="2582373"/>
                  </a:cubicBezTo>
                  <a:cubicBezTo>
                    <a:pt x="1934621" y="2582310"/>
                    <a:pt x="1930465" y="2578092"/>
                    <a:pt x="1930465" y="2572915"/>
                  </a:cubicBezTo>
                  <a:lnTo>
                    <a:pt x="1930465" y="2539315"/>
                  </a:lnTo>
                  <a:lnTo>
                    <a:pt x="1906696" y="2563084"/>
                  </a:lnTo>
                  <a:cubicBezTo>
                    <a:pt x="1903150" y="2566730"/>
                    <a:pt x="1897313" y="2566805"/>
                    <a:pt x="1893679" y="2563258"/>
                  </a:cubicBezTo>
                  <a:cubicBezTo>
                    <a:pt x="1893617" y="2563196"/>
                    <a:pt x="1893567" y="2563146"/>
                    <a:pt x="1893505" y="2563084"/>
                  </a:cubicBezTo>
                  <a:cubicBezTo>
                    <a:pt x="1889859" y="2559537"/>
                    <a:pt x="1889784" y="2553701"/>
                    <a:pt x="1893331" y="2550067"/>
                  </a:cubicBezTo>
                  <a:cubicBezTo>
                    <a:pt x="1893393" y="2550005"/>
                    <a:pt x="1893443" y="2549943"/>
                    <a:pt x="1893505" y="2549893"/>
                  </a:cubicBezTo>
                  <a:lnTo>
                    <a:pt x="1917274" y="2526124"/>
                  </a:lnTo>
                  <a:lnTo>
                    <a:pt x="1883550" y="2526124"/>
                  </a:lnTo>
                  <a:cubicBezTo>
                    <a:pt x="1878373" y="2526062"/>
                    <a:pt x="1874216" y="2521843"/>
                    <a:pt x="1874216" y="2516666"/>
                  </a:cubicBezTo>
                  <a:cubicBezTo>
                    <a:pt x="1874278" y="2511539"/>
                    <a:pt x="1878423" y="2507395"/>
                    <a:pt x="1883550" y="2507333"/>
                  </a:cubicBezTo>
                  <a:lnTo>
                    <a:pt x="1917274" y="2507333"/>
                  </a:lnTo>
                  <a:lnTo>
                    <a:pt x="1893505" y="2483564"/>
                  </a:lnTo>
                  <a:cubicBezTo>
                    <a:pt x="1889834" y="2479955"/>
                    <a:pt x="1889772" y="2474044"/>
                    <a:pt x="1893393" y="2470360"/>
                  </a:cubicBezTo>
                  <a:cubicBezTo>
                    <a:pt x="1893430" y="2470323"/>
                    <a:pt x="1893468" y="2470286"/>
                    <a:pt x="1893505" y="2470248"/>
                  </a:cubicBezTo>
                  <a:lnTo>
                    <a:pt x="1893505" y="2470248"/>
                  </a:lnTo>
                  <a:cubicBezTo>
                    <a:pt x="1897151" y="2466615"/>
                    <a:pt x="1903050" y="2466615"/>
                    <a:pt x="1906696" y="2470248"/>
                  </a:cubicBezTo>
                  <a:lnTo>
                    <a:pt x="1930465" y="2494017"/>
                  </a:lnTo>
                  <a:lnTo>
                    <a:pt x="1930465" y="2460417"/>
                  </a:lnTo>
                  <a:cubicBezTo>
                    <a:pt x="1930316" y="2455377"/>
                    <a:pt x="1934149" y="2451109"/>
                    <a:pt x="1939176" y="2450711"/>
                  </a:cubicBezTo>
                  <a:cubicBezTo>
                    <a:pt x="1944353" y="2450711"/>
                    <a:pt x="1948572" y="2454867"/>
                    <a:pt x="1948634" y="2460044"/>
                  </a:cubicBezTo>
                  <a:lnTo>
                    <a:pt x="1948634" y="2493644"/>
                  </a:lnTo>
                  <a:lnTo>
                    <a:pt x="1972403" y="2469875"/>
                  </a:lnTo>
                  <a:cubicBezTo>
                    <a:pt x="1976049" y="2466241"/>
                    <a:pt x="1981948" y="2466241"/>
                    <a:pt x="1985594" y="2469875"/>
                  </a:cubicBezTo>
                  <a:lnTo>
                    <a:pt x="1985594" y="2469875"/>
                  </a:lnTo>
                  <a:cubicBezTo>
                    <a:pt x="1989265" y="2473484"/>
                    <a:pt x="1989327" y="2479395"/>
                    <a:pt x="1985706" y="2483079"/>
                  </a:cubicBezTo>
                  <a:cubicBezTo>
                    <a:pt x="1985668" y="2483116"/>
                    <a:pt x="1985631" y="2483153"/>
                    <a:pt x="1985594" y="2483191"/>
                  </a:cubicBezTo>
                  <a:lnTo>
                    <a:pt x="1961825" y="2506960"/>
                  </a:lnTo>
                  <a:lnTo>
                    <a:pt x="1995549" y="2506960"/>
                  </a:lnTo>
                  <a:cubicBezTo>
                    <a:pt x="2000676" y="2507022"/>
                    <a:pt x="2004820" y="2511166"/>
                    <a:pt x="2004883" y="2516293"/>
                  </a:cubicBezTo>
                  <a:cubicBezTo>
                    <a:pt x="2004883" y="2521470"/>
                    <a:pt x="2000726" y="2525688"/>
                    <a:pt x="1995549" y="2525751"/>
                  </a:cubicBezTo>
                  <a:lnTo>
                    <a:pt x="1961825" y="2525751"/>
                  </a:lnTo>
                  <a:close/>
                  <a:moveTo>
                    <a:pt x="1896367" y="2922603"/>
                  </a:moveTo>
                  <a:cubicBezTo>
                    <a:pt x="1898333" y="2933343"/>
                    <a:pt x="1895359" y="2944406"/>
                    <a:pt x="1888278" y="2952719"/>
                  </a:cubicBezTo>
                  <a:cubicBezTo>
                    <a:pt x="1881073" y="2960783"/>
                    <a:pt x="1870719" y="2965325"/>
                    <a:pt x="1859905" y="2965163"/>
                  </a:cubicBezTo>
                  <a:cubicBezTo>
                    <a:pt x="1853882" y="2965163"/>
                    <a:pt x="1847946" y="2963720"/>
                    <a:pt x="1842607" y="2960932"/>
                  </a:cubicBezTo>
                  <a:lnTo>
                    <a:pt x="1805274" y="2941643"/>
                  </a:lnTo>
                  <a:lnTo>
                    <a:pt x="1768812" y="2960932"/>
                  </a:lnTo>
                  <a:cubicBezTo>
                    <a:pt x="1763498" y="2963670"/>
                    <a:pt x="1757612" y="2965126"/>
                    <a:pt x="1751638" y="2965163"/>
                  </a:cubicBezTo>
                  <a:cubicBezTo>
                    <a:pt x="1740862" y="2965288"/>
                    <a:pt x="1730570" y="2960746"/>
                    <a:pt x="1723390" y="2952719"/>
                  </a:cubicBezTo>
                  <a:cubicBezTo>
                    <a:pt x="1716309" y="2944406"/>
                    <a:pt x="1713335" y="2933343"/>
                    <a:pt x="1715301" y="2922603"/>
                  </a:cubicBezTo>
                  <a:lnTo>
                    <a:pt x="1721897" y="2881537"/>
                  </a:lnTo>
                  <a:lnTo>
                    <a:pt x="1692527" y="2852541"/>
                  </a:lnTo>
                  <a:cubicBezTo>
                    <a:pt x="1682522" y="2842909"/>
                    <a:pt x="1678851" y="2828436"/>
                    <a:pt x="1683070" y="2815208"/>
                  </a:cubicBezTo>
                  <a:cubicBezTo>
                    <a:pt x="1687575" y="2801980"/>
                    <a:pt x="1699111" y="2792372"/>
                    <a:pt x="1712937" y="2790319"/>
                  </a:cubicBezTo>
                  <a:lnTo>
                    <a:pt x="1754252" y="2783972"/>
                  </a:lnTo>
                  <a:lnTo>
                    <a:pt x="1772545" y="2746639"/>
                  </a:lnTo>
                  <a:cubicBezTo>
                    <a:pt x="1778643" y="2733971"/>
                    <a:pt x="1791473" y="2725932"/>
                    <a:pt x="1805523" y="2725981"/>
                  </a:cubicBezTo>
                  <a:cubicBezTo>
                    <a:pt x="1819610" y="2726044"/>
                    <a:pt x="1832453" y="2734033"/>
                    <a:pt x="1838749" y="2746639"/>
                  </a:cubicBezTo>
                  <a:lnTo>
                    <a:pt x="1857416" y="2783972"/>
                  </a:lnTo>
                  <a:lnTo>
                    <a:pt x="1898358" y="2790070"/>
                  </a:lnTo>
                  <a:cubicBezTo>
                    <a:pt x="1912209" y="2791962"/>
                    <a:pt x="1923733" y="2801643"/>
                    <a:pt x="1927976" y="2814959"/>
                  </a:cubicBezTo>
                  <a:cubicBezTo>
                    <a:pt x="1932257" y="2828138"/>
                    <a:pt x="1928686" y="2842611"/>
                    <a:pt x="1918767" y="2852292"/>
                  </a:cubicBezTo>
                  <a:lnTo>
                    <a:pt x="1889025" y="2881661"/>
                  </a:lnTo>
                  <a:close/>
                  <a:moveTo>
                    <a:pt x="1813736" y="3499278"/>
                  </a:moveTo>
                  <a:cubicBezTo>
                    <a:pt x="1817594" y="3499241"/>
                    <a:pt x="1821439" y="3499701"/>
                    <a:pt x="1825185" y="3500647"/>
                  </a:cubicBezTo>
                  <a:cubicBezTo>
                    <a:pt x="1845457" y="3505899"/>
                    <a:pt x="1859656" y="3524130"/>
                    <a:pt x="1859781" y="3545074"/>
                  </a:cubicBezTo>
                  <a:cubicBezTo>
                    <a:pt x="1859731" y="3548944"/>
                    <a:pt x="1859183" y="3552789"/>
                    <a:pt x="1858163" y="3556522"/>
                  </a:cubicBezTo>
                  <a:cubicBezTo>
                    <a:pt x="1852936" y="3576770"/>
                    <a:pt x="1834656" y="3590906"/>
                    <a:pt x="1813736" y="3590869"/>
                  </a:cubicBezTo>
                  <a:cubicBezTo>
                    <a:pt x="1809916" y="3590906"/>
                    <a:pt x="1806108" y="3590446"/>
                    <a:pt x="1802412" y="3589500"/>
                  </a:cubicBezTo>
                  <a:cubicBezTo>
                    <a:pt x="1782115" y="3584323"/>
                    <a:pt x="1767916" y="3566030"/>
                    <a:pt x="1767941" y="3545074"/>
                  </a:cubicBezTo>
                  <a:cubicBezTo>
                    <a:pt x="1768040" y="3541228"/>
                    <a:pt x="1768501" y="3537395"/>
                    <a:pt x="1769310" y="3533625"/>
                  </a:cubicBezTo>
                  <a:cubicBezTo>
                    <a:pt x="1774636" y="3513490"/>
                    <a:pt x="1792792" y="3499427"/>
                    <a:pt x="1813612" y="3499278"/>
                  </a:cubicBezTo>
                  <a:close/>
                  <a:moveTo>
                    <a:pt x="1689292" y="2035191"/>
                  </a:moveTo>
                  <a:cubicBezTo>
                    <a:pt x="1689267" y="2030761"/>
                    <a:pt x="1689939" y="2026343"/>
                    <a:pt x="1691283" y="2022124"/>
                  </a:cubicBezTo>
                  <a:cubicBezTo>
                    <a:pt x="1696697" y="2005337"/>
                    <a:pt x="1712339" y="1993963"/>
                    <a:pt x="1729985" y="1994000"/>
                  </a:cubicBezTo>
                  <a:cubicBezTo>
                    <a:pt x="1734204" y="1993975"/>
                    <a:pt x="1738410" y="1994598"/>
                    <a:pt x="1742430" y="1995867"/>
                  </a:cubicBezTo>
                  <a:cubicBezTo>
                    <a:pt x="1759142" y="2001268"/>
                    <a:pt x="1770517" y="2016761"/>
                    <a:pt x="1770678" y="2034320"/>
                  </a:cubicBezTo>
                  <a:cubicBezTo>
                    <a:pt x="1770753" y="2038763"/>
                    <a:pt x="1770044" y="2043193"/>
                    <a:pt x="1768563" y="2047387"/>
                  </a:cubicBezTo>
                  <a:cubicBezTo>
                    <a:pt x="1763150" y="2064174"/>
                    <a:pt x="1747507" y="2075548"/>
                    <a:pt x="1729861" y="2075511"/>
                  </a:cubicBezTo>
                  <a:cubicBezTo>
                    <a:pt x="1725642" y="2075548"/>
                    <a:pt x="1721436" y="2074926"/>
                    <a:pt x="1717416" y="2073644"/>
                  </a:cubicBezTo>
                  <a:cubicBezTo>
                    <a:pt x="1700778" y="2068144"/>
                    <a:pt x="1689441" y="2052713"/>
                    <a:pt x="1689168" y="2035191"/>
                  </a:cubicBezTo>
                  <a:close/>
                  <a:moveTo>
                    <a:pt x="1813736" y="2074142"/>
                  </a:moveTo>
                  <a:cubicBezTo>
                    <a:pt x="1813786" y="2069948"/>
                    <a:pt x="1814333" y="2065767"/>
                    <a:pt x="1815354" y="2061698"/>
                  </a:cubicBezTo>
                  <a:cubicBezTo>
                    <a:pt x="1820693" y="2044437"/>
                    <a:pt x="1836609" y="2032640"/>
                    <a:pt x="1854678" y="2032578"/>
                  </a:cubicBezTo>
                  <a:cubicBezTo>
                    <a:pt x="1858686" y="2032603"/>
                    <a:pt x="1862655" y="2033200"/>
                    <a:pt x="1866501" y="2034320"/>
                  </a:cubicBezTo>
                  <a:cubicBezTo>
                    <a:pt x="1883550" y="2039584"/>
                    <a:pt x="1895285" y="2055189"/>
                    <a:pt x="1895621" y="2073022"/>
                  </a:cubicBezTo>
                  <a:cubicBezTo>
                    <a:pt x="1895621" y="2077241"/>
                    <a:pt x="1894999" y="2081435"/>
                    <a:pt x="1893754" y="2085467"/>
                  </a:cubicBezTo>
                  <a:cubicBezTo>
                    <a:pt x="1888702" y="2102814"/>
                    <a:pt x="1872748" y="2114699"/>
                    <a:pt x="1854678" y="2114587"/>
                  </a:cubicBezTo>
                  <a:cubicBezTo>
                    <a:pt x="1850485" y="2114562"/>
                    <a:pt x="1846316" y="2114064"/>
                    <a:pt x="1842234" y="2113093"/>
                  </a:cubicBezTo>
                  <a:cubicBezTo>
                    <a:pt x="1825471" y="2107468"/>
                    <a:pt x="1814122" y="2091826"/>
                    <a:pt x="1813985" y="2074142"/>
                  </a:cubicBezTo>
                  <a:close/>
                  <a:moveTo>
                    <a:pt x="1980367" y="2150427"/>
                  </a:moveTo>
                  <a:cubicBezTo>
                    <a:pt x="1976708" y="2150451"/>
                    <a:pt x="1973075" y="2149991"/>
                    <a:pt x="1969541" y="2149058"/>
                  </a:cubicBezTo>
                  <a:cubicBezTo>
                    <a:pt x="1951894" y="2144366"/>
                    <a:pt x="1939624" y="2128363"/>
                    <a:pt x="1939674" y="2110107"/>
                  </a:cubicBezTo>
                  <a:lnTo>
                    <a:pt x="1939674" y="2108613"/>
                  </a:lnTo>
                  <a:cubicBezTo>
                    <a:pt x="1939699" y="2105291"/>
                    <a:pt x="1940159" y="2101981"/>
                    <a:pt x="1941043" y="2098782"/>
                  </a:cubicBezTo>
                  <a:cubicBezTo>
                    <a:pt x="1945734" y="2081037"/>
                    <a:pt x="1961775" y="2068679"/>
                    <a:pt x="1980118" y="2068667"/>
                  </a:cubicBezTo>
                  <a:cubicBezTo>
                    <a:pt x="1983827" y="2068716"/>
                    <a:pt x="1987510" y="2069264"/>
                    <a:pt x="1991070" y="2070284"/>
                  </a:cubicBezTo>
                  <a:cubicBezTo>
                    <a:pt x="2008790" y="2075013"/>
                    <a:pt x="2021135" y="2091029"/>
                    <a:pt x="2021185" y="2109360"/>
                  </a:cubicBezTo>
                  <a:cubicBezTo>
                    <a:pt x="2021210" y="2113131"/>
                    <a:pt x="2020749" y="2116901"/>
                    <a:pt x="2019816" y="2120560"/>
                  </a:cubicBezTo>
                  <a:cubicBezTo>
                    <a:pt x="2014876" y="2138144"/>
                    <a:pt x="1998885" y="2150327"/>
                    <a:pt x="1980616" y="2150427"/>
                  </a:cubicBezTo>
                  <a:close/>
                  <a:moveTo>
                    <a:pt x="2070589" y="895157"/>
                  </a:moveTo>
                  <a:cubicBezTo>
                    <a:pt x="2052545" y="890503"/>
                    <a:pt x="2039951" y="874213"/>
                    <a:pt x="2039976" y="855584"/>
                  </a:cubicBezTo>
                  <a:cubicBezTo>
                    <a:pt x="2039938" y="852137"/>
                    <a:pt x="2040399" y="848702"/>
                    <a:pt x="2041345" y="845379"/>
                  </a:cubicBezTo>
                  <a:cubicBezTo>
                    <a:pt x="2045987" y="827385"/>
                    <a:pt x="2062214" y="814803"/>
                    <a:pt x="2080794" y="814766"/>
                  </a:cubicBezTo>
                  <a:cubicBezTo>
                    <a:pt x="2084328" y="814729"/>
                    <a:pt x="2087850" y="815189"/>
                    <a:pt x="2091247" y="816135"/>
                  </a:cubicBezTo>
                  <a:cubicBezTo>
                    <a:pt x="2109180" y="820777"/>
                    <a:pt x="2121699" y="836942"/>
                    <a:pt x="2121736" y="855459"/>
                  </a:cubicBezTo>
                  <a:lnTo>
                    <a:pt x="2121736" y="855459"/>
                  </a:lnTo>
                  <a:cubicBezTo>
                    <a:pt x="2121736" y="858894"/>
                    <a:pt x="2121363" y="862316"/>
                    <a:pt x="2120616" y="865664"/>
                  </a:cubicBezTo>
                  <a:cubicBezTo>
                    <a:pt x="2115800" y="883584"/>
                    <a:pt x="2099597" y="896066"/>
                    <a:pt x="2081043" y="896153"/>
                  </a:cubicBezTo>
                  <a:cubicBezTo>
                    <a:pt x="2077533" y="896314"/>
                    <a:pt x="2074011" y="895979"/>
                    <a:pt x="2070589" y="895157"/>
                  </a:cubicBezTo>
                  <a:close/>
                  <a:moveTo>
                    <a:pt x="2294589" y="915442"/>
                  </a:moveTo>
                  <a:cubicBezTo>
                    <a:pt x="2294576" y="912642"/>
                    <a:pt x="2294863" y="909841"/>
                    <a:pt x="2295460" y="907104"/>
                  </a:cubicBezTo>
                  <a:cubicBezTo>
                    <a:pt x="2299305" y="888014"/>
                    <a:pt x="2316056" y="874275"/>
                    <a:pt x="2335531" y="874251"/>
                  </a:cubicBezTo>
                  <a:cubicBezTo>
                    <a:pt x="2338257" y="874238"/>
                    <a:pt x="2340969" y="874524"/>
                    <a:pt x="2343620" y="875122"/>
                  </a:cubicBezTo>
                  <a:lnTo>
                    <a:pt x="2343620" y="875122"/>
                  </a:lnTo>
                  <a:cubicBezTo>
                    <a:pt x="2362561" y="879116"/>
                    <a:pt x="2376112" y="895842"/>
                    <a:pt x="2376100" y="915192"/>
                  </a:cubicBezTo>
                  <a:cubicBezTo>
                    <a:pt x="2376075" y="917943"/>
                    <a:pt x="2375876" y="920681"/>
                    <a:pt x="2375478" y="923406"/>
                  </a:cubicBezTo>
                  <a:cubicBezTo>
                    <a:pt x="2371495" y="942396"/>
                    <a:pt x="2354807" y="956023"/>
                    <a:pt x="2335407" y="956135"/>
                  </a:cubicBezTo>
                  <a:cubicBezTo>
                    <a:pt x="2332644" y="956147"/>
                    <a:pt x="2329894" y="955861"/>
                    <a:pt x="2327193" y="955264"/>
                  </a:cubicBezTo>
                  <a:cubicBezTo>
                    <a:pt x="2308527" y="951319"/>
                    <a:pt x="2295062" y="935017"/>
                    <a:pt x="2294714" y="915940"/>
                  </a:cubicBezTo>
                  <a:close/>
                  <a:moveTo>
                    <a:pt x="2423016" y="940330"/>
                  </a:moveTo>
                  <a:cubicBezTo>
                    <a:pt x="2423053" y="937867"/>
                    <a:pt x="2423252" y="935415"/>
                    <a:pt x="2423638" y="932988"/>
                  </a:cubicBezTo>
                  <a:cubicBezTo>
                    <a:pt x="2427122" y="913575"/>
                    <a:pt x="2443984" y="899438"/>
                    <a:pt x="2463709" y="899388"/>
                  </a:cubicBezTo>
                  <a:cubicBezTo>
                    <a:pt x="2466173" y="899425"/>
                    <a:pt x="2468625" y="899625"/>
                    <a:pt x="2471051" y="900011"/>
                  </a:cubicBezTo>
                  <a:cubicBezTo>
                    <a:pt x="2490502" y="903284"/>
                    <a:pt x="2504751" y="920108"/>
                    <a:pt x="2504776" y="939833"/>
                  </a:cubicBezTo>
                  <a:cubicBezTo>
                    <a:pt x="2504962" y="942272"/>
                    <a:pt x="2504962" y="944736"/>
                    <a:pt x="2504776" y="947175"/>
                  </a:cubicBezTo>
                  <a:cubicBezTo>
                    <a:pt x="2501291" y="966675"/>
                    <a:pt x="2484392" y="980912"/>
                    <a:pt x="2464580" y="981024"/>
                  </a:cubicBezTo>
                  <a:cubicBezTo>
                    <a:pt x="2462178" y="981198"/>
                    <a:pt x="2459764" y="981198"/>
                    <a:pt x="2457362" y="981024"/>
                  </a:cubicBezTo>
                  <a:cubicBezTo>
                    <a:pt x="2437526" y="977676"/>
                    <a:pt x="2423040" y="960441"/>
                    <a:pt x="2423140" y="940330"/>
                  </a:cubicBezTo>
                  <a:close/>
                  <a:moveTo>
                    <a:pt x="2247674" y="897024"/>
                  </a:moveTo>
                  <a:cubicBezTo>
                    <a:pt x="2243293" y="915541"/>
                    <a:pt x="2226755" y="928620"/>
                    <a:pt x="2207727" y="928633"/>
                  </a:cubicBezTo>
                  <a:cubicBezTo>
                    <a:pt x="2204628" y="928645"/>
                    <a:pt x="2201530" y="928272"/>
                    <a:pt x="2198518" y="927513"/>
                  </a:cubicBezTo>
                  <a:cubicBezTo>
                    <a:pt x="2179926" y="923219"/>
                    <a:pt x="2166760" y="906656"/>
                    <a:pt x="2166785" y="887566"/>
                  </a:cubicBezTo>
                  <a:cubicBezTo>
                    <a:pt x="2166872" y="884480"/>
                    <a:pt x="2167208" y="881394"/>
                    <a:pt x="2167780" y="878357"/>
                  </a:cubicBezTo>
                  <a:cubicBezTo>
                    <a:pt x="2172211" y="859889"/>
                    <a:pt x="2188737" y="846873"/>
                    <a:pt x="2207727" y="846873"/>
                  </a:cubicBezTo>
                  <a:cubicBezTo>
                    <a:pt x="2210826" y="846835"/>
                    <a:pt x="2213912" y="847172"/>
                    <a:pt x="2216936" y="847868"/>
                  </a:cubicBezTo>
                  <a:cubicBezTo>
                    <a:pt x="2235478" y="852249"/>
                    <a:pt x="2248607" y="868762"/>
                    <a:pt x="2248669" y="887815"/>
                  </a:cubicBezTo>
                  <a:cubicBezTo>
                    <a:pt x="2248544" y="890901"/>
                    <a:pt x="2248259" y="893975"/>
                    <a:pt x="2247798" y="897024"/>
                  </a:cubicBezTo>
                  <a:close/>
                  <a:moveTo>
                    <a:pt x="2003389" y="551940"/>
                  </a:moveTo>
                  <a:cubicBezTo>
                    <a:pt x="2000179" y="548655"/>
                    <a:pt x="2000179" y="543403"/>
                    <a:pt x="2003389" y="540118"/>
                  </a:cubicBezTo>
                  <a:cubicBezTo>
                    <a:pt x="2006662" y="536994"/>
                    <a:pt x="2011814" y="536994"/>
                    <a:pt x="2015087" y="540118"/>
                  </a:cubicBezTo>
                  <a:lnTo>
                    <a:pt x="2023549" y="548580"/>
                  </a:lnTo>
                  <a:lnTo>
                    <a:pt x="2031514" y="544100"/>
                  </a:lnTo>
                  <a:lnTo>
                    <a:pt x="2016580" y="530536"/>
                  </a:lnTo>
                  <a:cubicBezTo>
                    <a:pt x="2013183" y="527549"/>
                    <a:pt x="2012847" y="522372"/>
                    <a:pt x="2015834" y="518962"/>
                  </a:cubicBezTo>
                  <a:cubicBezTo>
                    <a:pt x="2018945" y="515627"/>
                    <a:pt x="2024097" y="515241"/>
                    <a:pt x="2027656" y="518091"/>
                  </a:cubicBezTo>
                  <a:lnTo>
                    <a:pt x="2046696" y="535389"/>
                  </a:lnTo>
                  <a:lnTo>
                    <a:pt x="2054412" y="531158"/>
                  </a:lnTo>
                  <a:lnTo>
                    <a:pt x="2027780" y="508758"/>
                  </a:lnTo>
                  <a:cubicBezTo>
                    <a:pt x="2027283" y="508247"/>
                    <a:pt x="2026835" y="507712"/>
                    <a:pt x="2026412" y="507140"/>
                  </a:cubicBezTo>
                  <a:cubicBezTo>
                    <a:pt x="2023587" y="503680"/>
                    <a:pt x="2024109" y="498578"/>
                    <a:pt x="2027569" y="495753"/>
                  </a:cubicBezTo>
                  <a:cubicBezTo>
                    <a:pt x="2027594" y="495741"/>
                    <a:pt x="2027631" y="495716"/>
                    <a:pt x="2027656" y="495691"/>
                  </a:cubicBezTo>
                  <a:lnTo>
                    <a:pt x="2054163" y="473664"/>
                  </a:lnTo>
                  <a:lnTo>
                    <a:pt x="2046696" y="469184"/>
                  </a:lnTo>
                  <a:lnTo>
                    <a:pt x="2027407" y="486109"/>
                  </a:lnTo>
                  <a:cubicBezTo>
                    <a:pt x="2026001" y="487440"/>
                    <a:pt x="2024122" y="488150"/>
                    <a:pt x="2022181" y="488100"/>
                  </a:cubicBezTo>
                  <a:cubicBezTo>
                    <a:pt x="2019766" y="488150"/>
                    <a:pt x="2017452" y="487154"/>
                    <a:pt x="2015834" y="485362"/>
                  </a:cubicBezTo>
                  <a:cubicBezTo>
                    <a:pt x="2012835" y="481915"/>
                    <a:pt x="2013171" y="476701"/>
                    <a:pt x="2016580" y="473664"/>
                  </a:cubicBezTo>
                  <a:lnTo>
                    <a:pt x="2031763" y="460473"/>
                  </a:lnTo>
                  <a:lnTo>
                    <a:pt x="2023549" y="455869"/>
                  </a:lnTo>
                  <a:lnTo>
                    <a:pt x="2015211" y="464082"/>
                  </a:lnTo>
                  <a:cubicBezTo>
                    <a:pt x="2013668" y="465638"/>
                    <a:pt x="2011553" y="466496"/>
                    <a:pt x="2009363" y="466446"/>
                  </a:cubicBezTo>
                  <a:cubicBezTo>
                    <a:pt x="2007110" y="466359"/>
                    <a:pt x="2004982" y="465426"/>
                    <a:pt x="2003389" y="463833"/>
                  </a:cubicBezTo>
                  <a:cubicBezTo>
                    <a:pt x="2000278" y="460598"/>
                    <a:pt x="2000278" y="455496"/>
                    <a:pt x="2003389" y="452260"/>
                  </a:cubicBezTo>
                  <a:lnTo>
                    <a:pt x="2008492" y="447158"/>
                  </a:lnTo>
                  <a:lnTo>
                    <a:pt x="1999407" y="441807"/>
                  </a:lnTo>
                  <a:cubicBezTo>
                    <a:pt x="1995537" y="439567"/>
                    <a:pt x="1994218" y="434626"/>
                    <a:pt x="1996458" y="430756"/>
                  </a:cubicBezTo>
                  <a:cubicBezTo>
                    <a:pt x="1996483" y="430706"/>
                    <a:pt x="1996520" y="430657"/>
                    <a:pt x="1996545" y="430607"/>
                  </a:cubicBezTo>
                  <a:cubicBezTo>
                    <a:pt x="1998785" y="426737"/>
                    <a:pt x="2003726" y="425417"/>
                    <a:pt x="2007595" y="427658"/>
                  </a:cubicBezTo>
                  <a:cubicBezTo>
                    <a:pt x="2007646" y="427682"/>
                    <a:pt x="2007695" y="427719"/>
                    <a:pt x="2007745" y="427744"/>
                  </a:cubicBezTo>
                  <a:lnTo>
                    <a:pt x="2017203" y="432971"/>
                  </a:lnTo>
                  <a:lnTo>
                    <a:pt x="2019070" y="425878"/>
                  </a:lnTo>
                  <a:cubicBezTo>
                    <a:pt x="2020214" y="421485"/>
                    <a:pt x="2024706" y="418859"/>
                    <a:pt x="2029100" y="420016"/>
                  </a:cubicBezTo>
                  <a:cubicBezTo>
                    <a:pt x="2029112" y="420016"/>
                    <a:pt x="2029137" y="420029"/>
                    <a:pt x="2029149" y="420029"/>
                  </a:cubicBezTo>
                  <a:cubicBezTo>
                    <a:pt x="2033542" y="421174"/>
                    <a:pt x="2036168" y="425666"/>
                    <a:pt x="2035011" y="430059"/>
                  </a:cubicBezTo>
                  <a:cubicBezTo>
                    <a:pt x="2035011" y="430072"/>
                    <a:pt x="2034998" y="430096"/>
                    <a:pt x="2034998" y="430109"/>
                  </a:cubicBezTo>
                  <a:lnTo>
                    <a:pt x="2031887" y="441682"/>
                  </a:lnTo>
                  <a:lnTo>
                    <a:pt x="2039976" y="446411"/>
                  </a:lnTo>
                  <a:lnTo>
                    <a:pt x="2044083" y="426749"/>
                  </a:lnTo>
                  <a:cubicBezTo>
                    <a:pt x="2044941" y="422294"/>
                    <a:pt x="2049247" y="419382"/>
                    <a:pt x="2053702" y="420228"/>
                  </a:cubicBezTo>
                  <a:cubicBezTo>
                    <a:pt x="2053765" y="420253"/>
                    <a:pt x="2053839" y="420265"/>
                    <a:pt x="2053914" y="420278"/>
                  </a:cubicBezTo>
                  <a:cubicBezTo>
                    <a:pt x="2058307" y="421112"/>
                    <a:pt x="2061181" y="425355"/>
                    <a:pt x="2060335" y="429748"/>
                  </a:cubicBezTo>
                  <a:cubicBezTo>
                    <a:pt x="2060310" y="429860"/>
                    <a:pt x="2060285" y="429984"/>
                    <a:pt x="2060261" y="430109"/>
                  </a:cubicBezTo>
                  <a:lnTo>
                    <a:pt x="2055158" y="454998"/>
                  </a:lnTo>
                  <a:lnTo>
                    <a:pt x="2062625" y="459353"/>
                  </a:lnTo>
                  <a:lnTo>
                    <a:pt x="2068723" y="425131"/>
                  </a:lnTo>
                  <a:cubicBezTo>
                    <a:pt x="2069158" y="422605"/>
                    <a:pt x="2070714" y="420402"/>
                    <a:pt x="2072954" y="419158"/>
                  </a:cubicBezTo>
                  <a:cubicBezTo>
                    <a:pt x="2075206" y="418150"/>
                    <a:pt x="2077795" y="418150"/>
                    <a:pt x="2080047" y="419158"/>
                  </a:cubicBezTo>
                  <a:lnTo>
                    <a:pt x="2112527" y="431602"/>
                  </a:lnTo>
                  <a:lnTo>
                    <a:pt x="2112527" y="422891"/>
                  </a:lnTo>
                  <a:lnTo>
                    <a:pt x="2088385" y="414678"/>
                  </a:lnTo>
                  <a:cubicBezTo>
                    <a:pt x="2084067" y="413272"/>
                    <a:pt x="2081715" y="408630"/>
                    <a:pt x="2083121" y="404324"/>
                  </a:cubicBezTo>
                  <a:cubicBezTo>
                    <a:pt x="2083133" y="404287"/>
                    <a:pt x="2083146" y="404262"/>
                    <a:pt x="2083158" y="404224"/>
                  </a:cubicBezTo>
                  <a:cubicBezTo>
                    <a:pt x="2084689" y="399969"/>
                    <a:pt x="2089318" y="397716"/>
                    <a:pt x="2093612" y="399122"/>
                  </a:cubicBezTo>
                  <a:lnTo>
                    <a:pt x="2112527" y="405593"/>
                  </a:lnTo>
                  <a:lnTo>
                    <a:pt x="2112527" y="396136"/>
                  </a:lnTo>
                  <a:lnTo>
                    <a:pt x="2101327" y="393024"/>
                  </a:lnTo>
                  <a:cubicBezTo>
                    <a:pt x="2096996" y="391917"/>
                    <a:pt x="2094395" y="387512"/>
                    <a:pt x="2095503" y="383181"/>
                  </a:cubicBezTo>
                  <a:cubicBezTo>
                    <a:pt x="2095528" y="383057"/>
                    <a:pt x="2095565" y="382944"/>
                    <a:pt x="2095603" y="382820"/>
                  </a:cubicBezTo>
                  <a:cubicBezTo>
                    <a:pt x="2096872" y="378502"/>
                    <a:pt x="2101327" y="375976"/>
                    <a:pt x="2105683" y="377096"/>
                  </a:cubicBezTo>
                  <a:lnTo>
                    <a:pt x="2112652" y="379087"/>
                  </a:lnTo>
                  <a:lnTo>
                    <a:pt x="2112652" y="368509"/>
                  </a:lnTo>
                  <a:cubicBezTo>
                    <a:pt x="2112652" y="364042"/>
                    <a:pt x="2116273" y="360420"/>
                    <a:pt x="2120740" y="360420"/>
                  </a:cubicBezTo>
                  <a:cubicBezTo>
                    <a:pt x="2120815" y="360420"/>
                    <a:pt x="2120902" y="360420"/>
                    <a:pt x="2120989" y="360420"/>
                  </a:cubicBezTo>
                  <a:cubicBezTo>
                    <a:pt x="2125494" y="360482"/>
                    <a:pt x="2129141" y="364129"/>
                    <a:pt x="2129202" y="368633"/>
                  </a:cubicBezTo>
                  <a:lnTo>
                    <a:pt x="2129202" y="379460"/>
                  </a:lnTo>
                  <a:lnTo>
                    <a:pt x="2136296" y="377469"/>
                  </a:lnTo>
                  <a:cubicBezTo>
                    <a:pt x="2140664" y="376237"/>
                    <a:pt x="2145194" y="378788"/>
                    <a:pt x="2146426" y="383156"/>
                  </a:cubicBezTo>
                  <a:cubicBezTo>
                    <a:pt x="2146451" y="383256"/>
                    <a:pt x="2146475" y="383343"/>
                    <a:pt x="2146500" y="383442"/>
                  </a:cubicBezTo>
                  <a:cubicBezTo>
                    <a:pt x="2147670" y="387760"/>
                    <a:pt x="2145107" y="392191"/>
                    <a:pt x="2140801" y="393361"/>
                  </a:cubicBezTo>
                  <a:cubicBezTo>
                    <a:pt x="2140751" y="393373"/>
                    <a:pt x="2140701" y="393385"/>
                    <a:pt x="2140652" y="393398"/>
                  </a:cubicBezTo>
                  <a:lnTo>
                    <a:pt x="2129078" y="396633"/>
                  </a:lnTo>
                  <a:lnTo>
                    <a:pt x="2129078" y="405967"/>
                  </a:lnTo>
                  <a:lnTo>
                    <a:pt x="2148242" y="399496"/>
                  </a:lnTo>
                  <a:cubicBezTo>
                    <a:pt x="2152611" y="398102"/>
                    <a:pt x="2157277" y="400491"/>
                    <a:pt x="2158696" y="404847"/>
                  </a:cubicBezTo>
                  <a:cubicBezTo>
                    <a:pt x="2160102" y="409177"/>
                    <a:pt x="2157775" y="413819"/>
                    <a:pt x="2153469" y="415300"/>
                  </a:cubicBezTo>
                  <a:lnTo>
                    <a:pt x="2128580" y="423389"/>
                  </a:lnTo>
                  <a:lnTo>
                    <a:pt x="2128580" y="431976"/>
                  </a:lnTo>
                  <a:lnTo>
                    <a:pt x="2161433" y="419531"/>
                  </a:lnTo>
                  <a:cubicBezTo>
                    <a:pt x="2162093" y="419444"/>
                    <a:pt x="2162765" y="419444"/>
                    <a:pt x="2163425" y="419531"/>
                  </a:cubicBezTo>
                  <a:cubicBezTo>
                    <a:pt x="2167843" y="418934"/>
                    <a:pt x="2171924" y="421970"/>
                    <a:pt x="2172634" y="426375"/>
                  </a:cubicBezTo>
                  <a:lnTo>
                    <a:pt x="2178358" y="460473"/>
                  </a:lnTo>
                  <a:lnTo>
                    <a:pt x="2185949" y="456118"/>
                  </a:lnTo>
                  <a:lnTo>
                    <a:pt x="2181096" y="431229"/>
                  </a:lnTo>
                  <a:cubicBezTo>
                    <a:pt x="2180175" y="426724"/>
                    <a:pt x="2183075" y="422331"/>
                    <a:pt x="2187567" y="421398"/>
                  </a:cubicBezTo>
                  <a:cubicBezTo>
                    <a:pt x="2191972" y="420701"/>
                    <a:pt x="2196154" y="423526"/>
                    <a:pt x="2197149" y="427869"/>
                  </a:cubicBezTo>
                  <a:lnTo>
                    <a:pt x="2201131" y="447531"/>
                  </a:lnTo>
                  <a:lnTo>
                    <a:pt x="2209220" y="442927"/>
                  </a:lnTo>
                  <a:lnTo>
                    <a:pt x="2206234" y="431602"/>
                  </a:lnTo>
                  <a:cubicBezTo>
                    <a:pt x="2205188" y="427147"/>
                    <a:pt x="2207814" y="422667"/>
                    <a:pt x="2212207" y="421398"/>
                  </a:cubicBezTo>
                  <a:cubicBezTo>
                    <a:pt x="2216687" y="420365"/>
                    <a:pt x="2221192" y="423053"/>
                    <a:pt x="2222411" y="427496"/>
                  </a:cubicBezTo>
                  <a:lnTo>
                    <a:pt x="2224154" y="434465"/>
                  </a:lnTo>
                  <a:lnTo>
                    <a:pt x="2233238" y="429362"/>
                  </a:lnTo>
                  <a:cubicBezTo>
                    <a:pt x="2237059" y="427048"/>
                    <a:pt x="2242036" y="428255"/>
                    <a:pt x="2244351" y="432075"/>
                  </a:cubicBezTo>
                  <a:cubicBezTo>
                    <a:pt x="2244376" y="432125"/>
                    <a:pt x="2244413" y="432175"/>
                    <a:pt x="2244438" y="432224"/>
                  </a:cubicBezTo>
                  <a:cubicBezTo>
                    <a:pt x="2246777" y="436194"/>
                    <a:pt x="2245471" y="441296"/>
                    <a:pt x="2241501" y="443648"/>
                  </a:cubicBezTo>
                  <a:cubicBezTo>
                    <a:pt x="2241489" y="443648"/>
                    <a:pt x="2241464" y="443661"/>
                    <a:pt x="2241451" y="443673"/>
                  </a:cubicBezTo>
                  <a:lnTo>
                    <a:pt x="2231994" y="449024"/>
                  </a:lnTo>
                  <a:lnTo>
                    <a:pt x="2237345" y="454251"/>
                  </a:lnTo>
                  <a:cubicBezTo>
                    <a:pt x="2240456" y="457486"/>
                    <a:pt x="2240456" y="462589"/>
                    <a:pt x="2237345" y="465824"/>
                  </a:cubicBezTo>
                  <a:cubicBezTo>
                    <a:pt x="2235752" y="467392"/>
                    <a:pt x="2233599" y="468239"/>
                    <a:pt x="2231371" y="468189"/>
                  </a:cubicBezTo>
                  <a:cubicBezTo>
                    <a:pt x="2229256" y="468226"/>
                    <a:pt x="2227215" y="467367"/>
                    <a:pt x="2225771" y="465824"/>
                  </a:cubicBezTo>
                  <a:lnTo>
                    <a:pt x="2217309" y="457362"/>
                  </a:lnTo>
                  <a:lnTo>
                    <a:pt x="2208971" y="462091"/>
                  </a:lnTo>
                  <a:lnTo>
                    <a:pt x="2224154" y="475531"/>
                  </a:lnTo>
                  <a:cubicBezTo>
                    <a:pt x="2227451" y="478592"/>
                    <a:pt x="2227725" y="483707"/>
                    <a:pt x="2224776" y="487104"/>
                  </a:cubicBezTo>
                  <a:cubicBezTo>
                    <a:pt x="2223270" y="488896"/>
                    <a:pt x="2221018" y="489904"/>
                    <a:pt x="2218678" y="489842"/>
                  </a:cubicBezTo>
                  <a:cubicBezTo>
                    <a:pt x="2216637" y="489867"/>
                    <a:pt x="2214646" y="489158"/>
                    <a:pt x="2213078" y="487851"/>
                  </a:cubicBezTo>
                  <a:lnTo>
                    <a:pt x="2193914" y="470802"/>
                  </a:lnTo>
                  <a:lnTo>
                    <a:pt x="2186447" y="474909"/>
                  </a:lnTo>
                  <a:lnTo>
                    <a:pt x="2212954" y="497558"/>
                  </a:lnTo>
                  <a:cubicBezTo>
                    <a:pt x="2214882" y="499151"/>
                    <a:pt x="2215978" y="501527"/>
                    <a:pt x="2215940" y="504029"/>
                  </a:cubicBezTo>
                  <a:cubicBezTo>
                    <a:pt x="2215965" y="506518"/>
                    <a:pt x="2214870" y="508895"/>
                    <a:pt x="2212954" y="510500"/>
                  </a:cubicBezTo>
                  <a:lnTo>
                    <a:pt x="2186198" y="532526"/>
                  </a:lnTo>
                  <a:lnTo>
                    <a:pt x="2193665" y="536882"/>
                  </a:lnTo>
                  <a:lnTo>
                    <a:pt x="2212954" y="520082"/>
                  </a:lnTo>
                  <a:cubicBezTo>
                    <a:pt x="2216201" y="517108"/>
                    <a:pt x="2221241" y="517332"/>
                    <a:pt x="2224203" y="520580"/>
                  </a:cubicBezTo>
                  <a:cubicBezTo>
                    <a:pt x="2224315" y="520704"/>
                    <a:pt x="2224427" y="520829"/>
                    <a:pt x="2224527" y="520953"/>
                  </a:cubicBezTo>
                  <a:cubicBezTo>
                    <a:pt x="2227526" y="524264"/>
                    <a:pt x="2227265" y="529378"/>
                    <a:pt x="2223955" y="532377"/>
                  </a:cubicBezTo>
                  <a:cubicBezTo>
                    <a:pt x="2223892" y="532427"/>
                    <a:pt x="2223842" y="532477"/>
                    <a:pt x="2223780" y="532526"/>
                  </a:cubicBezTo>
                  <a:lnTo>
                    <a:pt x="2208847" y="545718"/>
                  </a:lnTo>
                  <a:lnTo>
                    <a:pt x="2216811" y="550446"/>
                  </a:lnTo>
                  <a:lnTo>
                    <a:pt x="2225273" y="542109"/>
                  </a:lnTo>
                  <a:cubicBezTo>
                    <a:pt x="2228459" y="538873"/>
                    <a:pt x="2233661" y="538836"/>
                    <a:pt x="2236884" y="542021"/>
                  </a:cubicBezTo>
                  <a:cubicBezTo>
                    <a:pt x="2236922" y="542059"/>
                    <a:pt x="2236947" y="542084"/>
                    <a:pt x="2236971" y="542109"/>
                  </a:cubicBezTo>
                  <a:cubicBezTo>
                    <a:pt x="2240170" y="545232"/>
                    <a:pt x="2240232" y="550347"/>
                    <a:pt x="2237108" y="553545"/>
                  </a:cubicBezTo>
                  <a:cubicBezTo>
                    <a:pt x="2237059" y="553595"/>
                    <a:pt x="2237021" y="553632"/>
                    <a:pt x="2236971" y="553682"/>
                  </a:cubicBezTo>
                  <a:lnTo>
                    <a:pt x="2231869" y="558784"/>
                  </a:lnTo>
                  <a:lnTo>
                    <a:pt x="2240954" y="564135"/>
                  </a:lnTo>
                  <a:cubicBezTo>
                    <a:pt x="2244824" y="566375"/>
                    <a:pt x="2246143" y="571316"/>
                    <a:pt x="2243903" y="575186"/>
                  </a:cubicBezTo>
                  <a:cubicBezTo>
                    <a:pt x="2243878" y="575236"/>
                    <a:pt x="2243841" y="575285"/>
                    <a:pt x="2243816" y="575335"/>
                  </a:cubicBezTo>
                  <a:cubicBezTo>
                    <a:pt x="2242434" y="577949"/>
                    <a:pt x="2239684" y="579542"/>
                    <a:pt x="2236723" y="579442"/>
                  </a:cubicBezTo>
                  <a:cubicBezTo>
                    <a:pt x="2235279" y="579430"/>
                    <a:pt x="2233873" y="579044"/>
                    <a:pt x="2232616" y="578322"/>
                  </a:cubicBezTo>
                  <a:lnTo>
                    <a:pt x="2223407" y="572971"/>
                  </a:lnTo>
                  <a:lnTo>
                    <a:pt x="2221416" y="580064"/>
                  </a:lnTo>
                  <a:cubicBezTo>
                    <a:pt x="2220445" y="583710"/>
                    <a:pt x="2217110" y="586237"/>
                    <a:pt x="2213327" y="586162"/>
                  </a:cubicBezTo>
                  <a:cubicBezTo>
                    <a:pt x="2212630" y="586274"/>
                    <a:pt x="2211908" y="586274"/>
                    <a:pt x="2211211" y="586162"/>
                  </a:cubicBezTo>
                  <a:cubicBezTo>
                    <a:pt x="2206893" y="585017"/>
                    <a:pt x="2204317" y="580587"/>
                    <a:pt x="2205474" y="576269"/>
                  </a:cubicBezTo>
                  <a:cubicBezTo>
                    <a:pt x="2205474" y="576244"/>
                    <a:pt x="2205487" y="576231"/>
                    <a:pt x="2205487" y="576206"/>
                  </a:cubicBezTo>
                  <a:lnTo>
                    <a:pt x="2208474" y="564633"/>
                  </a:lnTo>
                  <a:lnTo>
                    <a:pt x="2200509" y="559158"/>
                  </a:lnTo>
                  <a:lnTo>
                    <a:pt x="2196403" y="578820"/>
                  </a:lnTo>
                  <a:cubicBezTo>
                    <a:pt x="2195581" y="582640"/>
                    <a:pt x="2192221" y="585390"/>
                    <a:pt x="2188313" y="585415"/>
                  </a:cubicBezTo>
                  <a:lnTo>
                    <a:pt x="2186820" y="585415"/>
                  </a:lnTo>
                  <a:cubicBezTo>
                    <a:pt x="2182315" y="584482"/>
                    <a:pt x="2179379" y="580114"/>
                    <a:pt x="2180225" y="575584"/>
                  </a:cubicBezTo>
                  <a:lnTo>
                    <a:pt x="2185576" y="550695"/>
                  </a:lnTo>
                  <a:lnTo>
                    <a:pt x="2178109" y="546340"/>
                  </a:lnTo>
                  <a:lnTo>
                    <a:pt x="2171763" y="580562"/>
                  </a:lnTo>
                  <a:cubicBezTo>
                    <a:pt x="2171937" y="581172"/>
                    <a:pt x="2171937" y="581819"/>
                    <a:pt x="2171763" y="582429"/>
                  </a:cubicBezTo>
                  <a:cubicBezTo>
                    <a:pt x="2170518" y="585602"/>
                    <a:pt x="2167457" y="587680"/>
                    <a:pt x="2164047" y="587655"/>
                  </a:cubicBezTo>
                  <a:cubicBezTo>
                    <a:pt x="2163151" y="587854"/>
                    <a:pt x="2162205" y="587854"/>
                    <a:pt x="2161309" y="587655"/>
                  </a:cubicBezTo>
                  <a:lnTo>
                    <a:pt x="2128829" y="575211"/>
                  </a:lnTo>
                  <a:lnTo>
                    <a:pt x="2128829" y="583922"/>
                  </a:lnTo>
                  <a:lnTo>
                    <a:pt x="2153096" y="592135"/>
                  </a:lnTo>
                  <a:cubicBezTo>
                    <a:pt x="2157302" y="593716"/>
                    <a:pt x="2159542" y="598308"/>
                    <a:pt x="2158198" y="602589"/>
                  </a:cubicBezTo>
                  <a:cubicBezTo>
                    <a:pt x="2157016" y="605936"/>
                    <a:pt x="2153905" y="608201"/>
                    <a:pt x="2150358" y="608313"/>
                  </a:cubicBezTo>
                  <a:lnTo>
                    <a:pt x="2147745" y="608313"/>
                  </a:lnTo>
                  <a:lnTo>
                    <a:pt x="2128705" y="601842"/>
                  </a:lnTo>
                  <a:lnTo>
                    <a:pt x="2128705" y="611175"/>
                  </a:lnTo>
                  <a:lnTo>
                    <a:pt x="2140029" y="614411"/>
                  </a:lnTo>
                  <a:cubicBezTo>
                    <a:pt x="2144347" y="615556"/>
                    <a:pt x="2146923" y="619986"/>
                    <a:pt x="2145766" y="624304"/>
                  </a:cubicBezTo>
                  <a:cubicBezTo>
                    <a:pt x="2145766" y="624329"/>
                    <a:pt x="2145754" y="624342"/>
                    <a:pt x="2145754" y="624366"/>
                  </a:cubicBezTo>
                  <a:cubicBezTo>
                    <a:pt x="2144783" y="628013"/>
                    <a:pt x="2141448" y="630539"/>
                    <a:pt x="2137665" y="630464"/>
                  </a:cubicBezTo>
                  <a:lnTo>
                    <a:pt x="2135549" y="630464"/>
                  </a:lnTo>
                  <a:lnTo>
                    <a:pt x="2128705" y="628473"/>
                  </a:lnTo>
                  <a:lnTo>
                    <a:pt x="2128705" y="639175"/>
                  </a:lnTo>
                  <a:cubicBezTo>
                    <a:pt x="2128643" y="643680"/>
                    <a:pt x="2124996" y="647326"/>
                    <a:pt x="2120492" y="647389"/>
                  </a:cubicBezTo>
                  <a:cubicBezTo>
                    <a:pt x="2116099" y="647463"/>
                    <a:pt x="2112465" y="643954"/>
                    <a:pt x="2112403" y="639549"/>
                  </a:cubicBezTo>
                  <a:cubicBezTo>
                    <a:pt x="2112403" y="639424"/>
                    <a:pt x="2112403" y="639300"/>
                    <a:pt x="2112403" y="639175"/>
                  </a:cubicBezTo>
                  <a:lnTo>
                    <a:pt x="2112403" y="628349"/>
                  </a:lnTo>
                  <a:lnTo>
                    <a:pt x="2105185" y="630215"/>
                  </a:lnTo>
                  <a:cubicBezTo>
                    <a:pt x="2104438" y="630327"/>
                    <a:pt x="2103692" y="630327"/>
                    <a:pt x="2102945" y="630215"/>
                  </a:cubicBezTo>
                  <a:cubicBezTo>
                    <a:pt x="2099261" y="630178"/>
                    <a:pt x="2096050" y="627677"/>
                    <a:pt x="2095105" y="624118"/>
                  </a:cubicBezTo>
                  <a:cubicBezTo>
                    <a:pt x="2093873" y="619899"/>
                    <a:pt x="2096300" y="615469"/>
                    <a:pt x="2100531" y="614249"/>
                  </a:cubicBezTo>
                  <a:cubicBezTo>
                    <a:pt x="2100630" y="614212"/>
                    <a:pt x="2100730" y="614187"/>
                    <a:pt x="2100829" y="614162"/>
                  </a:cubicBezTo>
                  <a:lnTo>
                    <a:pt x="2112403" y="610926"/>
                  </a:lnTo>
                  <a:lnTo>
                    <a:pt x="2112403" y="601469"/>
                  </a:lnTo>
                  <a:lnTo>
                    <a:pt x="2093363" y="607815"/>
                  </a:lnTo>
                  <a:cubicBezTo>
                    <a:pt x="2092454" y="608002"/>
                    <a:pt x="2091533" y="608002"/>
                    <a:pt x="2090625" y="607815"/>
                  </a:cubicBezTo>
                  <a:cubicBezTo>
                    <a:pt x="2087078" y="607803"/>
                    <a:pt x="2083942" y="605488"/>
                    <a:pt x="2082909" y="602091"/>
                  </a:cubicBezTo>
                  <a:cubicBezTo>
                    <a:pt x="2081503" y="597835"/>
                    <a:pt x="2083780" y="593231"/>
                    <a:pt x="2088011" y="591762"/>
                  </a:cubicBezTo>
                  <a:lnTo>
                    <a:pt x="2112900" y="583798"/>
                  </a:lnTo>
                  <a:lnTo>
                    <a:pt x="2112900" y="574962"/>
                  </a:lnTo>
                  <a:lnTo>
                    <a:pt x="2080171" y="586784"/>
                  </a:lnTo>
                  <a:cubicBezTo>
                    <a:pt x="2079263" y="587170"/>
                    <a:pt x="2078292" y="587382"/>
                    <a:pt x="2077309" y="587406"/>
                  </a:cubicBezTo>
                  <a:cubicBezTo>
                    <a:pt x="2075766" y="587332"/>
                    <a:pt x="2074261" y="586859"/>
                    <a:pt x="2072954" y="586038"/>
                  </a:cubicBezTo>
                  <a:cubicBezTo>
                    <a:pt x="2070776" y="584855"/>
                    <a:pt x="2069270" y="582752"/>
                    <a:pt x="2068847" y="580313"/>
                  </a:cubicBezTo>
                  <a:lnTo>
                    <a:pt x="2063123" y="546091"/>
                  </a:lnTo>
                  <a:lnTo>
                    <a:pt x="2055656" y="550446"/>
                  </a:lnTo>
                  <a:lnTo>
                    <a:pt x="2060509" y="575335"/>
                  </a:lnTo>
                  <a:cubicBezTo>
                    <a:pt x="2061405" y="579716"/>
                    <a:pt x="2058580" y="583984"/>
                    <a:pt x="2054212" y="584880"/>
                  </a:cubicBezTo>
                  <a:cubicBezTo>
                    <a:pt x="2054150" y="584893"/>
                    <a:pt x="2054100" y="584905"/>
                    <a:pt x="2054038" y="584918"/>
                  </a:cubicBezTo>
                  <a:lnTo>
                    <a:pt x="2052296" y="584918"/>
                  </a:lnTo>
                  <a:cubicBezTo>
                    <a:pt x="2048401" y="584855"/>
                    <a:pt x="2045116" y="582031"/>
                    <a:pt x="2044456" y="578198"/>
                  </a:cubicBezTo>
                  <a:lnTo>
                    <a:pt x="2040474" y="558536"/>
                  </a:lnTo>
                  <a:lnTo>
                    <a:pt x="2032261" y="563264"/>
                  </a:lnTo>
                  <a:lnTo>
                    <a:pt x="2035123" y="574713"/>
                  </a:lnTo>
                  <a:cubicBezTo>
                    <a:pt x="2036292" y="579031"/>
                    <a:pt x="2033729" y="583462"/>
                    <a:pt x="2029423" y="584631"/>
                  </a:cubicBezTo>
                  <a:cubicBezTo>
                    <a:pt x="2029373" y="584644"/>
                    <a:pt x="2029323" y="584656"/>
                    <a:pt x="2029274" y="584669"/>
                  </a:cubicBezTo>
                  <a:cubicBezTo>
                    <a:pt x="2028577" y="584793"/>
                    <a:pt x="2027855" y="584793"/>
                    <a:pt x="2027158" y="584669"/>
                  </a:cubicBezTo>
                  <a:cubicBezTo>
                    <a:pt x="2023475" y="584631"/>
                    <a:pt x="2020264" y="582130"/>
                    <a:pt x="2019318" y="578571"/>
                  </a:cubicBezTo>
                  <a:lnTo>
                    <a:pt x="2017452" y="571477"/>
                  </a:lnTo>
                  <a:lnTo>
                    <a:pt x="2008243" y="576580"/>
                  </a:lnTo>
                  <a:cubicBezTo>
                    <a:pt x="2007036" y="577414"/>
                    <a:pt x="2005605" y="577849"/>
                    <a:pt x="2004136" y="577824"/>
                  </a:cubicBezTo>
                  <a:cubicBezTo>
                    <a:pt x="2001236" y="577725"/>
                    <a:pt x="1998574" y="576182"/>
                    <a:pt x="1997043" y="573718"/>
                  </a:cubicBezTo>
                  <a:cubicBezTo>
                    <a:pt x="1994927" y="569710"/>
                    <a:pt x="1996296" y="564758"/>
                    <a:pt x="2000154" y="562393"/>
                  </a:cubicBezTo>
                  <a:lnTo>
                    <a:pt x="2009487" y="556918"/>
                  </a:lnTo>
                  <a:close/>
                  <a:moveTo>
                    <a:pt x="1915407" y="810162"/>
                  </a:moveTo>
                  <a:cubicBezTo>
                    <a:pt x="1920423" y="792627"/>
                    <a:pt x="1936501" y="780581"/>
                    <a:pt x="1954732" y="780668"/>
                  </a:cubicBezTo>
                  <a:cubicBezTo>
                    <a:pt x="1958565" y="780619"/>
                    <a:pt x="1962373" y="781116"/>
                    <a:pt x="1966056" y="782162"/>
                  </a:cubicBezTo>
                  <a:cubicBezTo>
                    <a:pt x="1983441" y="787289"/>
                    <a:pt x="1995388" y="803230"/>
                    <a:pt x="1995425" y="821362"/>
                  </a:cubicBezTo>
                  <a:lnTo>
                    <a:pt x="1995425" y="821362"/>
                  </a:lnTo>
                  <a:cubicBezTo>
                    <a:pt x="1995413" y="825070"/>
                    <a:pt x="1994878" y="828766"/>
                    <a:pt x="1993807" y="832313"/>
                  </a:cubicBezTo>
                  <a:cubicBezTo>
                    <a:pt x="1988929" y="849835"/>
                    <a:pt x="1972913" y="861918"/>
                    <a:pt x="1954732" y="861806"/>
                  </a:cubicBezTo>
                  <a:cubicBezTo>
                    <a:pt x="1950787" y="861831"/>
                    <a:pt x="1946867" y="861371"/>
                    <a:pt x="1943034" y="860437"/>
                  </a:cubicBezTo>
                  <a:cubicBezTo>
                    <a:pt x="1925587" y="855273"/>
                    <a:pt x="1913653" y="839182"/>
                    <a:pt x="1913789" y="820988"/>
                  </a:cubicBezTo>
                  <a:cubicBezTo>
                    <a:pt x="1913914" y="817317"/>
                    <a:pt x="1914499" y="813684"/>
                    <a:pt x="1915532" y="810162"/>
                  </a:cubicBezTo>
                  <a:close/>
                  <a:moveTo>
                    <a:pt x="1977007" y="1174783"/>
                  </a:moveTo>
                  <a:cubicBezTo>
                    <a:pt x="1980367" y="1175530"/>
                    <a:pt x="1983852" y="1176526"/>
                    <a:pt x="1987087" y="1177521"/>
                  </a:cubicBezTo>
                  <a:cubicBezTo>
                    <a:pt x="1998300" y="1181030"/>
                    <a:pt x="2008952" y="1186145"/>
                    <a:pt x="2018696" y="1192703"/>
                  </a:cubicBezTo>
                  <a:cubicBezTo>
                    <a:pt x="2031327" y="1201066"/>
                    <a:pt x="2042328" y="1211644"/>
                    <a:pt x="2051176" y="1223939"/>
                  </a:cubicBezTo>
                  <a:cubicBezTo>
                    <a:pt x="2057012" y="1231953"/>
                    <a:pt x="2061866" y="1240639"/>
                    <a:pt x="2065612" y="1249823"/>
                  </a:cubicBezTo>
                  <a:cubicBezTo>
                    <a:pt x="2071672" y="1264346"/>
                    <a:pt x="2074920" y="1279889"/>
                    <a:pt x="2075194" y="1295619"/>
                  </a:cubicBezTo>
                  <a:cubicBezTo>
                    <a:pt x="2075380" y="1305823"/>
                    <a:pt x="2074335" y="1316028"/>
                    <a:pt x="2072083" y="1325983"/>
                  </a:cubicBezTo>
                  <a:lnTo>
                    <a:pt x="2070340" y="1333699"/>
                  </a:lnTo>
                  <a:lnTo>
                    <a:pt x="2056527" y="1394179"/>
                  </a:lnTo>
                  <a:lnTo>
                    <a:pt x="2053665" y="1406623"/>
                  </a:lnTo>
                  <a:lnTo>
                    <a:pt x="1989825" y="1392188"/>
                  </a:lnTo>
                  <a:lnTo>
                    <a:pt x="1991940" y="1382730"/>
                  </a:lnTo>
                  <a:lnTo>
                    <a:pt x="2008243" y="1311174"/>
                  </a:lnTo>
                  <a:cubicBezTo>
                    <a:pt x="2010110" y="1302725"/>
                    <a:pt x="2010110" y="1293976"/>
                    <a:pt x="2008243" y="1285539"/>
                  </a:cubicBezTo>
                  <a:cubicBezTo>
                    <a:pt x="2006401" y="1275683"/>
                    <a:pt x="2002120" y="1266449"/>
                    <a:pt x="1995798" y="1258659"/>
                  </a:cubicBezTo>
                  <a:cubicBezTo>
                    <a:pt x="1987274" y="1248467"/>
                    <a:pt x="1975651" y="1241349"/>
                    <a:pt x="1962696" y="1238374"/>
                  </a:cubicBezTo>
                  <a:cubicBezTo>
                    <a:pt x="1957967" y="1237267"/>
                    <a:pt x="1953114" y="1236769"/>
                    <a:pt x="1948261" y="1236881"/>
                  </a:cubicBezTo>
                  <a:cubicBezTo>
                    <a:pt x="1925562" y="1237242"/>
                    <a:pt x="1904941" y="1250197"/>
                    <a:pt x="1894749" y="1270481"/>
                  </a:cubicBezTo>
                  <a:cubicBezTo>
                    <a:pt x="1892609" y="1274837"/>
                    <a:pt x="1890979" y="1279429"/>
                    <a:pt x="1889896" y="1284170"/>
                  </a:cubicBezTo>
                  <a:lnTo>
                    <a:pt x="1869612" y="1373023"/>
                  </a:lnTo>
                  <a:lnTo>
                    <a:pt x="1855923" y="1433503"/>
                  </a:lnTo>
                  <a:lnTo>
                    <a:pt x="1823567" y="1575618"/>
                  </a:lnTo>
                  <a:lnTo>
                    <a:pt x="1809754" y="1636098"/>
                  </a:lnTo>
                  <a:lnTo>
                    <a:pt x="1795941" y="1696703"/>
                  </a:lnTo>
                  <a:lnTo>
                    <a:pt x="1786732" y="1737272"/>
                  </a:lnTo>
                  <a:lnTo>
                    <a:pt x="1775905" y="1784809"/>
                  </a:lnTo>
                  <a:lnTo>
                    <a:pt x="1728367" y="1773983"/>
                  </a:lnTo>
                  <a:lnTo>
                    <a:pt x="1712065" y="1770249"/>
                  </a:lnTo>
                  <a:lnTo>
                    <a:pt x="1722145" y="1726196"/>
                  </a:lnTo>
                  <a:lnTo>
                    <a:pt x="1754501" y="1584080"/>
                  </a:lnTo>
                  <a:lnTo>
                    <a:pt x="1768190" y="1523601"/>
                  </a:lnTo>
                  <a:lnTo>
                    <a:pt x="1782003" y="1463245"/>
                  </a:lnTo>
                  <a:lnTo>
                    <a:pt x="1791212" y="1422428"/>
                  </a:lnTo>
                  <a:lnTo>
                    <a:pt x="1800545" y="1381610"/>
                  </a:lnTo>
                  <a:lnTo>
                    <a:pt x="1809256" y="1343530"/>
                  </a:lnTo>
                  <a:lnTo>
                    <a:pt x="1823567" y="1280312"/>
                  </a:lnTo>
                  <a:lnTo>
                    <a:pt x="1823567" y="1280312"/>
                  </a:lnTo>
                  <a:lnTo>
                    <a:pt x="1826056" y="1269610"/>
                  </a:lnTo>
                  <a:cubicBezTo>
                    <a:pt x="1832353" y="1241896"/>
                    <a:pt x="1847834" y="1217107"/>
                    <a:pt x="1869985" y="1199299"/>
                  </a:cubicBezTo>
                  <a:cubicBezTo>
                    <a:pt x="1877638" y="1193152"/>
                    <a:pt x="1885989" y="1187925"/>
                    <a:pt x="1894874" y="1183743"/>
                  </a:cubicBezTo>
                  <a:cubicBezTo>
                    <a:pt x="1920497" y="1171548"/>
                    <a:pt x="1949493" y="1168387"/>
                    <a:pt x="1977131" y="1174783"/>
                  </a:cubicBezTo>
                  <a:close/>
                  <a:moveTo>
                    <a:pt x="1791087" y="769842"/>
                  </a:moveTo>
                  <a:cubicBezTo>
                    <a:pt x="1796501" y="753228"/>
                    <a:pt x="1811944" y="741941"/>
                    <a:pt x="1829416" y="741842"/>
                  </a:cubicBezTo>
                  <a:cubicBezTo>
                    <a:pt x="1833909" y="741792"/>
                    <a:pt x="1838376" y="742551"/>
                    <a:pt x="1842607" y="744082"/>
                  </a:cubicBezTo>
                  <a:cubicBezTo>
                    <a:pt x="1859283" y="749458"/>
                    <a:pt x="1870570" y="765013"/>
                    <a:pt x="1870483" y="782535"/>
                  </a:cubicBezTo>
                  <a:lnTo>
                    <a:pt x="1870483" y="783779"/>
                  </a:lnTo>
                  <a:cubicBezTo>
                    <a:pt x="1870396" y="787787"/>
                    <a:pt x="1869774" y="791769"/>
                    <a:pt x="1868616" y="795602"/>
                  </a:cubicBezTo>
                  <a:cubicBezTo>
                    <a:pt x="1862941" y="812215"/>
                    <a:pt x="1847349" y="823415"/>
                    <a:pt x="1829789" y="823477"/>
                  </a:cubicBezTo>
                  <a:cubicBezTo>
                    <a:pt x="1825571" y="823427"/>
                    <a:pt x="1821377" y="822756"/>
                    <a:pt x="1817345" y="821486"/>
                  </a:cubicBezTo>
                  <a:cubicBezTo>
                    <a:pt x="1800807" y="815923"/>
                    <a:pt x="1789619" y="800480"/>
                    <a:pt x="1789470" y="783033"/>
                  </a:cubicBezTo>
                  <a:cubicBezTo>
                    <a:pt x="1789258" y="778565"/>
                    <a:pt x="1789843" y="774098"/>
                    <a:pt x="1791212" y="769842"/>
                  </a:cubicBezTo>
                  <a:close/>
                  <a:moveTo>
                    <a:pt x="1668634" y="724046"/>
                  </a:moveTo>
                  <a:cubicBezTo>
                    <a:pt x="1674620" y="708204"/>
                    <a:pt x="1689778" y="697701"/>
                    <a:pt x="1706714" y="697664"/>
                  </a:cubicBezTo>
                  <a:cubicBezTo>
                    <a:pt x="1711692" y="697701"/>
                    <a:pt x="1716620" y="698635"/>
                    <a:pt x="1721274" y="700402"/>
                  </a:cubicBezTo>
                  <a:cubicBezTo>
                    <a:pt x="1736730" y="706425"/>
                    <a:pt x="1747034" y="721159"/>
                    <a:pt x="1747407" y="737735"/>
                  </a:cubicBezTo>
                  <a:cubicBezTo>
                    <a:pt x="1747557" y="742825"/>
                    <a:pt x="1746711" y="747902"/>
                    <a:pt x="1744919" y="752668"/>
                  </a:cubicBezTo>
                  <a:cubicBezTo>
                    <a:pt x="1738784" y="768510"/>
                    <a:pt x="1723576" y="778976"/>
                    <a:pt x="1706590" y="779051"/>
                  </a:cubicBezTo>
                  <a:cubicBezTo>
                    <a:pt x="1701649" y="778989"/>
                    <a:pt x="1696771" y="778055"/>
                    <a:pt x="1692154" y="776313"/>
                  </a:cubicBezTo>
                  <a:cubicBezTo>
                    <a:pt x="1676424" y="770265"/>
                    <a:pt x="1666009" y="755207"/>
                    <a:pt x="1665897" y="738357"/>
                  </a:cubicBezTo>
                  <a:cubicBezTo>
                    <a:pt x="1665834" y="733442"/>
                    <a:pt x="1666805" y="728564"/>
                    <a:pt x="1668759" y="724046"/>
                  </a:cubicBezTo>
                  <a:close/>
                  <a:moveTo>
                    <a:pt x="1544937" y="688206"/>
                  </a:moveTo>
                  <a:cubicBezTo>
                    <a:pt x="1544949" y="682793"/>
                    <a:pt x="1546131" y="677442"/>
                    <a:pt x="1548421" y="672526"/>
                  </a:cubicBezTo>
                  <a:cubicBezTo>
                    <a:pt x="1554643" y="657406"/>
                    <a:pt x="1569403" y="647575"/>
                    <a:pt x="1585754" y="647637"/>
                  </a:cubicBezTo>
                  <a:cubicBezTo>
                    <a:pt x="1591454" y="647637"/>
                    <a:pt x="1597091" y="648832"/>
                    <a:pt x="1602305" y="651122"/>
                  </a:cubicBezTo>
                  <a:cubicBezTo>
                    <a:pt x="1617313" y="657481"/>
                    <a:pt x="1627095" y="672153"/>
                    <a:pt x="1627194" y="688455"/>
                  </a:cubicBezTo>
                  <a:cubicBezTo>
                    <a:pt x="1627194" y="694229"/>
                    <a:pt x="1626012" y="699954"/>
                    <a:pt x="1623710" y="705255"/>
                  </a:cubicBezTo>
                  <a:cubicBezTo>
                    <a:pt x="1617276" y="720201"/>
                    <a:pt x="1602641" y="729945"/>
                    <a:pt x="1586377" y="730144"/>
                  </a:cubicBezTo>
                  <a:cubicBezTo>
                    <a:pt x="1580764" y="730132"/>
                    <a:pt x="1575202" y="728937"/>
                    <a:pt x="1570074" y="726660"/>
                  </a:cubicBezTo>
                  <a:cubicBezTo>
                    <a:pt x="1555041" y="720325"/>
                    <a:pt x="1545248" y="705628"/>
                    <a:pt x="1545185" y="689326"/>
                  </a:cubicBezTo>
                  <a:close/>
                  <a:moveTo>
                    <a:pt x="1568830" y="1067015"/>
                  </a:moveTo>
                  <a:lnTo>
                    <a:pt x="1620972" y="961362"/>
                  </a:lnTo>
                  <a:lnTo>
                    <a:pt x="1673114" y="1067015"/>
                  </a:lnTo>
                  <a:lnTo>
                    <a:pt x="1789594" y="1083939"/>
                  </a:lnTo>
                  <a:lnTo>
                    <a:pt x="1705345" y="1166072"/>
                  </a:lnTo>
                  <a:lnTo>
                    <a:pt x="1725256" y="1282179"/>
                  </a:lnTo>
                  <a:lnTo>
                    <a:pt x="1620972" y="1227424"/>
                  </a:lnTo>
                  <a:lnTo>
                    <a:pt x="1516812" y="1282179"/>
                  </a:lnTo>
                  <a:lnTo>
                    <a:pt x="1536723" y="1166072"/>
                  </a:lnTo>
                  <a:lnTo>
                    <a:pt x="1452350" y="1083939"/>
                  </a:lnTo>
                  <a:close/>
                  <a:moveTo>
                    <a:pt x="1646981" y="1992133"/>
                  </a:moveTo>
                  <a:cubicBezTo>
                    <a:pt x="1646981" y="1996962"/>
                    <a:pt x="1646184" y="2001753"/>
                    <a:pt x="1644616" y="2006320"/>
                  </a:cubicBezTo>
                  <a:cubicBezTo>
                    <a:pt x="1638867" y="2022560"/>
                    <a:pt x="1623523" y="2033436"/>
                    <a:pt x="1606288" y="2033449"/>
                  </a:cubicBezTo>
                  <a:cubicBezTo>
                    <a:pt x="1601584" y="2033461"/>
                    <a:pt x="1596905" y="2032665"/>
                    <a:pt x="1592475" y="2031084"/>
                  </a:cubicBezTo>
                  <a:cubicBezTo>
                    <a:pt x="1576309" y="2025435"/>
                    <a:pt x="1565408" y="2010253"/>
                    <a:pt x="1565221" y="1993129"/>
                  </a:cubicBezTo>
                  <a:cubicBezTo>
                    <a:pt x="1565196" y="1988338"/>
                    <a:pt x="1565993" y="1983584"/>
                    <a:pt x="1567586" y="1979067"/>
                  </a:cubicBezTo>
                  <a:cubicBezTo>
                    <a:pt x="1573410" y="1962827"/>
                    <a:pt x="1588791" y="1951975"/>
                    <a:pt x="1606039" y="1951938"/>
                  </a:cubicBezTo>
                  <a:cubicBezTo>
                    <a:pt x="1610668" y="1951926"/>
                    <a:pt x="1615260" y="1952722"/>
                    <a:pt x="1619603" y="1954302"/>
                  </a:cubicBezTo>
                  <a:cubicBezTo>
                    <a:pt x="1635918" y="1959728"/>
                    <a:pt x="1646969" y="1974935"/>
                    <a:pt x="1647105" y="1992133"/>
                  </a:cubicBezTo>
                  <a:close/>
                  <a:moveTo>
                    <a:pt x="1431070" y="614660"/>
                  </a:moveTo>
                  <a:cubicBezTo>
                    <a:pt x="1438251" y="600709"/>
                    <a:pt x="1452711" y="592036"/>
                    <a:pt x="1468404" y="592260"/>
                  </a:cubicBezTo>
                  <a:cubicBezTo>
                    <a:pt x="1474763" y="592260"/>
                    <a:pt x="1481022" y="593753"/>
                    <a:pt x="1486697" y="596615"/>
                  </a:cubicBezTo>
                  <a:cubicBezTo>
                    <a:pt x="1500249" y="603684"/>
                    <a:pt x="1508773" y="617671"/>
                    <a:pt x="1508848" y="632953"/>
                  </a:cubicBezTo>
                  <a:lnTo>
                    <a:pt x="1508848" y="634197"/>
                  </a:lnTo>
                  <a:cubicBezTo>
                    <a:pt x="1508835" y="640270"/>
                    <a:pt x="1507342" y="646256"/>
                    <a:pt x="1504492" y="651620"/>
                  </a:cubicBezTo>
                  <a:cubicBezTo>
                    <a:pt x="1497586" y="665346"/>
                    <a:pt x="1483524" y="674020"/>
                    <a:pt x="1468154" y="674020"/>
                  </a:cubicBezTo>
                  <a:cubicBezTo>
                    <a:pt x="1461696" y="674057"/>
                    <a:pt x="1455337" y="672526"/>
                    <a:pt x="1449612" y="669540"/>
                  </a:cubicBezTo>
                  <a:cubicBezTo>
                    <a:pt x="1435836" y="662733"/>
                    <a:pt x="1427101" y="648695"/>
                    <a:pt x="1427088" y="633326"/>
                  </a:cubicBezTo>
                  <a:cubicBezTo>
                    <a:pt x="1426988" y="626868"/>
                    <a:pt x="1428394" y="620484"/>
                    <a:pt x="1431194" y="614660"/>
                  </a:cubicBezTo>
                  <a:close/>
                  <a:moveTo>
                    <a:pt x="1317453" y="549949"/>
                  </a:moveTo>
                  <a:cubicBezTo>
                    <a:pt x="1324770" y="537442"/>
                    <a:pt x="1338185" y="529764"/>
                    <a:pt x="1352670" y="529789"/>
                  </a:cubicBezTo>
                  <a:cubicBezTo>
                    <a:pt x="1359963" y="529839"/>
                    <a:pt x="1367118" y="531768"/>
                    <a:pt x="1373453" y="535389"/>
                  </a:cubicBezTo>
                  <a:cubicBezTo>
                    <a:pt x="1385934" y="542656"/>
                    <a:pt x="1393575" y="556047"/>
                    <a:pt x="1393488" y="570482"/>
                  </a:cubicBezTo>
                  <a:lnTo>
                    <a:pt x="1393488" y="570482"/>
                  </a:lnTo>
                  <a:cubicBezTo>
                    <a:pt x="1393525" y="577613"/>
                    <a:pt x="1391634" y="584619"/>
                    <a:pt x="1388012" y="590767"/>
                  </a:cubicBezTo>
                  <a:cubicBezTo>
                    <a:pt x="1380670" y="603273"/>
                    <a:pt x="1367293" y="610976"/>
                    <a:pt x="1352795" y="611051"/>
                  </a:cubicBezTo>
                  <a:cubicBezTo>
                    <a:pt x="1345502" y="611125"/>
                    <a:pt x="1338347" y="609147"/>
                    <a:pt x="1332137" y="605326"/>
                  </a:cubicBezTo>
                  <a:cubicBezTo>
                    <a:pt x="1319506" y="597922"/>
                    <a:pt x="1311740" y="584383"/>
                    <a:pt x="1311728" y="569735"/>
                  </a:cubicBezTo>
                  <a:cubicBezTo>
                    <a:pt x="1311939" y="562742"/>
                    <a:pt x="1313943" y="555922"/>
                    <a:pt x="1317577" y="549949"/>
                  </a:cubicBezTo>
                  <a:close/>
                  <a:moveTo>
                    <a:pt x="1326910" y="1438108"/>
                  </a:moveTo>
                  <a:cubicBezTo>
                    <a:pt x="1340885" y="1437809"/>
                    <a:pt x="1354736" y="1440932"/>
                    <a:pt x="1367230" y="1447192"/>
                  </a:cubicBezTo>
                  <a:cubicBezTo>
                    <a:pt x="1382624" y="1454895"/>
                    <a:pt x="1395554" y="1466755"/>
                    <a:pt x="1404564" y="1481414"/>
                  </a:cubicBezTo>
                  <a:cubicBezTo>
                    <a:pt x="1395242" y="1467029"/>
                    <a:pt x="1390041" y="1450378"/>
                    <a:pt x="1389506" y="1433254"/>
                  </a:cubicBezTo>
                  <a:cubicBezTo>
                    <a:pt x="1389232" y="1419242"/>
                    <a:pt x="1392355" y="1405366"/>
                    <a:pt x="1398590" y="1392810"/>
                  </a:cubicBezTo>
                  <a:cubicBezTo>
                    <a:pt x="1402784" y="1384310"/>
                    <a:pt x="1408185" y="1376470"/>
                    <a:pt x="1414644" y="1369539"/>
                  </a:cubicBezTo>
                  <a:cubicBezTo>
                    <a:pt x="1421252" y="1362346"/>
                    <a:pt x="1428780" y="1356074"/>
                    <a:pt x="1437043" y="1350872"/>
                  </a:cubicBezTo>
                  <a:lnTo>
                    <a:pt x="1437043" y="1350872"/>
                  </a:lnTo>
                  <a:cubicBezTo>
                    <a:pt x="1444435" y="1346156"/>
                    <a:pt x="1452375" y="1342348"/>
                    <a:pt x="1460688" y="1339548"/>
                  </a:cubicBezTo>
                  <a:cubicBezTo>
                    <a:pt x="1470756" y="1335989"/>
                    <a:pt x="1481371" y="1334222"/>
                    <a:pt x="1492048" y="1334321"/>
                  </a:cubicBezTo>
                  <a:cubicBezTo>
                    <a:pt x="1497685" y="1334445"/>
                    <a:pt x="1503310" y="1335080"/>
                    <a:pt x="1508848" y="1336188"/>
                  </a:cubicBezTo>
                  <a:cubicBezTo>
                    <a:pt x="1515667" y="1337656"/>
                    <a:pt x="1522275" y="1340008"/>
                    <a:pt x="1528510" y="1343157"/>
                  </a:cubicBezTo>
                  <a:cubicBezTo>
                    <a:pt x="1547363" y="1352764"/>
                    <a:pt x="1563118" y="1367523"/>
                    <a:pt x="1573932" y="1385717"/>
                  </a:cubicBezTo>
                  <a:cubicBezTo>
                    <a:pt x="1585319" y="1404346"/>
                    <a:pt x="1592288" y="1425327"/>
                    <a:pt x="1594341" y="1447068"/>
                  </a:cubicBezTo>
                  <a:cubicBezTo>
                    <a:pt x="1596021" y="1463320"/>
                    <a:pt x="1596021" y="1479709"/>
                    <a:pt x="1594341" y="1495974"/>
                  </a:cubicBezTo>
                  <a:cubicBezTo>
                    <a:pt x="1592922" y="1510671"/>
                    <a:pt x="1590545" y="1525256"/>
                    <a:pt x="1587248" y="1539654"/>
                  </a:cubicBezTo>
                  <a:cubicBezTo>
                    <a:pt x="1584759" y="1551476"/>
                    <a:pt x="1581648" y="1562925"/>
                    <a:pt x="1578288" y="1574125"/>
                  </a:cubicBezTo>
                  <a:cubicBezTo>
                    <a:pt x="1574928" y="1585325"/>
                    <a:pt x="1570448" y="1599014"/>
                    <a:pt x="1565843" y="1609716"/>
                  </a:cubicBezTo>
                  <a:cubicBezTo>
                    <a:pt x="1561239" y="1620418"/>
                    <a:pt x="1557754" y="1630498"/>
                    <a:pt x="1553399" y="1639458"/>
                  </a:cubicBezTo>
                  <a:cubicBezTo>
                    <a:pt x="1547799" y="1652525"/>
                    <a:pt x="1542572" y="1663352"/>
                    <a:pt x="1538715" y="1671067"/>
                  </a:cubicBezTo>
                  <a:cubicBezTo>
                    <a:pt x="1534857" y="1678783"/>
                    <a:pt x="1531746" y="1684383"/>
                    <a:pt x="1531746" y="1684383"/>
                  </a:cubicBezTo>
                  <a:cubicBezTo>
                    <a:pt x="1531746" y="1684383"/>
                    <a:pt x="1526270" y="1684383"/>
                    <a:pt x="1516688" y="1685005"/>
                  </a:cubicBezTo>
                  <a:cubicBezTo>
                    <a:pt x="1507106" y="1685627"/>
                    <a:pt x="1496154" y="1685005"/>
                    <a:pt x="1481968" y="1685005"/>
                  </a:cubicBezTo>
                  <a:cubicBezTo>
                    <a:pt x="1472261" y="1685005"/>
                    <a:pt x="1461434" y="1684010"/>
                    <a:pt x="1449986" y="1683014"/>
                  </a:cubicBezTo>
                  <a:cubicBezTo>
                    <a:pt x="1438537" y="1682018"/>
                    <a:pt x="1425097" y="1680649"/>
                    <a:pt x="1412652" y="1678783"/>
                  </a:cubicBezTo>
                  <a:cubicBezTo>
                    <a:pt x="1400208" y="1676916"/>
                    <a:pt x="1389506" y="1674800"/>
                    <a:pt x="1377684" y="1672187"/>
                  </a:cubicBezTo>
                  <a:cubicBezTo>
                    <a:pt x="1363298" y="1668914"/>
                    <a:pt x="1349123" y="1664758"/>
                    <a:pt x="1335248" y="1659743"/>
                  </a:cubicBezTo>
                  <a:cubicBezTo>
                    <a:pt x="1320128" y="1654068"/>
                    <a:pt x="1305655" y="1646813"/>
                    <a:pt x="1292066" y="1638090"/>
                  </a:cubicBezTo>
                  <a:cubicBezTo>
                    <a:pt x="1273312" y="1626952"/>
                    <a:pt x="1257346" y="1611670"/>
                    <a:pt x="1245399" y="1593414"/>
                  </a:cubicBezTo>
                  <a:cubicBezTo>
                    <a:pt x="1233540" y="1575880"/>
                    <a:pt x="1226894" y="1555334"/>
                    <a:pt x="1226235" y="1534179"/>
                  </a:cubicBezTo>
                  <a:cubicBezTo>
                    <a:pt x="1226123" y="1521597"/>
                    <a:pt x="1228798" y="1509140"/>
                    <a:pt x="1234075" y="1497717"/>
                  </a:cubicBezTo>
                  <a:cubicBezTo>
                    <a:pt x="1238580" y="1488047"/>
                    <a:pt x="1244677" y="1479212"/>
                    <a:pt x="1252119" y="1471583"/>
                  </a:cubicBezTo>
                  <a:cubicBezTo>
                    <a:pt x="1258279" y="1465311"/>
                    <a:pt x="1265124" y="1459761"/>
                    <a:pt x="1272528" y="1455032"/>
                  </a:cubicBezTo>
                  <a:lnTo>
                    <a:pt x="1272528" y="1455032"/>
                  </a:lnTo>
                  <a:cubicBezTo>
                    <a:pt x="1280754" y="1449780"/>
                    <a:pt x="1289627" y="1445599"/>
                    <a:pt x="1298910" y="1442587"/>
                  </a:cubicBezTo>
                  <a:cubicBezTo>
                    <a:pt x="1308020" y="1439750"/>
                    <a:pt x="1317490" y="1438244"/>
                    <a:pt x="1327035" y="1438108"/>
                  </a:cubicBezTo>
                  <a:close/>
                  <a:moveTo>
                    <a:pt x="1524279" y="1946960"/>
                  </a:moveTo>
                  <a:cubicBezTo>
                    <a:pt x="1524329" y="1952149"/>
                    <a:pt x="1523395" y="1957301"/>
                    <a:pt x="1521541" y="1962142"/>
                  </a:cubicBezTo>
                  <a:cubicBezTo>
                    <a:pt x="1515369" y="1977860"/>
                    <a:pt x="1500224" y="1988226"/>
                    <a:pt x="1483337" y="1988276"/>
                  </a:cubicBezTo>
                  <a:cubicBezTo>
                    <a:pt x="1478309" y="1988338"/>
                    <a:pt x="1473319" y="1987405"/>
                    <a:pt x="1468652" y="1985538"/>
                  </a:cubicBezTo>
                  <a:cubicBezTo>
                    <a:pt x="1453022" y="1979403"/>
                    <a:pt x="1442681" y="1964382"/>
                    <a:pt x="1442519" y="1947582"/>
                  </a:cubicBezTo>
                  <a:cubicBezTo>
                    <a:pt x="1442445" y="1942480"/>
                    <a:pt x="1443378" y="1937403"/>
                    <a:pt x="1445257" y="1932649"/>
                  </a:cubicBezTo>
                  <a:cubicBezTo>
                    <a:pt x="1451354" y="1916932"/>
                    <a:pt x="1466475" y="1906553"/>
                    <a:pt x="1483337" y="1906516"/>
                  </a:cubicBezTo>
                  <a:cubicBezTo>
                    <a:pt x="1488402" y="1906516"/>
                    <a:pt x="1493417" y="1907449"/>
                    <a:pt x="1498146" y="1909254"/>
                  </a:cubicBezTo>
                  <a:cubicBezTo>
                    <a:pt x="1513788" y="1915264"/>
                    <a:pt x="1524192" y="1930198"/>
                    <a:pt x="1524403" y="1946960"/>
                  </a:cubicBezTo>
                  <a:close/>
                  <a:moveTo>
                    <a:pt x="1402946" y="1898427"/>
                  </a:moveTo>
                  <a:lnTo>
                    <a:pt x="1402946" y="1899547"/>
                  </a:lnTo>
                  <a:cubicBezTo>
                    <a:pt x="1402896" y="1904637"/>
                    <a:pt x="1401838" y="1909677"/>
                    <a:pt x="1399835" y="1914356"/>
                  </a:cubicBezTo>
                  <a:cubicBezTo>
                    <a:pt x="1393475" y="1929364"/>
                    <a:pt x="1378804" y="1939145"/>
                    <a:pt x="1362501" y="1939245"/>
                  </a:cubicBezTo>
                  <a:cubicBezTo>
                    <a:pt x="1357050" y="1939344"/>
                    <a:pt x="1351637" y="1938374"/>
                    <a:pt x="1346573" y="1936382"/>
                  </a:cubicBezTo>
                  <a:cubicBezTo>
                    <a:pt x="1331652" y="1929924"/>
                    <a:pt x="1321908" y="1915302"/>
                    <a:pt x="1321684" y="1899049"/>
                  </a:cubicBezTo>
                  <a:cubicBezTo>
                    <a:pt x="1321671" y="1893561"/>
                    <a:pt x="1322816" y="1888135"/>
                    <a:pt x="1325044" y="1883120"/>
                  </a:cubicBezTo>
                  <a:cubicBezTo>
                    <a:pt x="1331328" y="1868050"/>
                    <a:pt x="1346050" y="1858231"/>
                    <a:pt x="1362377" y="1858231"/>
                  </a:cubicBezTo>
                  <a:cubicBezTo>
                    <a:pt x="1367840" y="1858244"/>
                    <a:pt x="1373241" y="1859302"/>
                    <a:pt x="1378306" y="1861343"/>
                  </a:cubicBezTo>
                  <a:cubicBezTo>
                    <a:pt x="1393177" y="1867702"/>
                    <a:pt x="1402896" y="1882249"/>
                    <a:pt x="1403070" y="1898427"/>
                  </a:cubicBezTo>
                  <a:close/>
                  <a:moveTo>
                    <a:pt x="1283230" y="1846285"/>
                  </a:moveTo>
                  <a:cubicBezTo>
                    <a:pt x="1283156" y="1852047"/>
                    <a:pt x="1281874" y="1857721"/>
                    <a:pt x="1279497" y="1862960"/>
                  </a:cubicBezTo>
                  <a:cubicBezTo>
                    <a:pt x="1272864" y="1877595"/>
                    <a:pt x="1258230" y="1886966"/>
                    <a:pt x="1242164" y="1886854"/>
                  </a:cubicBezTo>
                  <a:cubicBezTo>
                    <a:pt x="1236340" y="1886816"/>
                    <a:pt x="1230578" y="1885597"/>
                    <a:pt x="1225239" y="1883245"/>
                  </a:cubicBezTo>
                  <a:cubicBezTo>
                    <a:pt x="1210692" y="1876512"/>
                    <a:pt x="1201371" y="1861940"/>
                    <a:pt x="1201346" y="1845911"/>
                  </a:cubicBezTo>
                  <a:cubicBezTo>
                    <a:pt x="1201159" y="1839901"/>
                    <a:pt x="1202404" y="1833927"/>
                    <a:pt x="1204955" y="1828489"/>
                  </a:cubicBezTo>
                  <a:cubicBezTo>
                    <a:pt x="1211526" y="1813780"/>
                    <a:pt x="1226185" y="1804360"/>
                    <a:pt x="1242288" y="1804472"/>
                  </a:cubicBezTo>
                  <a:cubicBezTo>
                    <a:pt x="1248212" y="1804484"/>
                    <a:pt x="1254061" y="1805766"/>
                    <a:pt x="1259462" y="1808205"/>
                  </a:cubicBezTo>
                  <a:cubicBezTo>
                    <a:pt x="1274221" y="1815099"/>
                    <a:pt x="1283566" y="1829995"/>
                    <a:pt x="1283355" y="1846285"/>
                  </a:cubicBezTo>
                  <a:close/>
                  <a:moveTo>
                    <a:pt x="1208564" y="478020"/>
                  </a:moveTo>
                  <a:cubicBezTo>
                    <a:pt x="1216031" y="466646"/>
                    <a:pt x="1228674" y="459739"/>
                    <a:pt x="1242288" y="459602"/>
                  </a:cubicBezTo>
                  <a:cubicBezTo>
                    <a:pt x="1250489" y="459652"/>
                    <a:pt x="1258503" y="462116"/>
                    <a:pt x="1265310" y="466696"/>
                  </a:cubicBezTo>
                  <a:cubicBezTo>
                    <a:pt x="1276560" y="474374"/>
                    <a:pt x="1283230" y="487167"/>
                    <a:pt x="1283106" y="500793"/>
                  </a:cubicBezTo>
                  <a:cubicBezTo>
                    <a:pt x="1283081" y="508832"/>
                    <a:pt x="1280654" y="516672"/>
                    <a:pt x="1276137" y="523318"/>
                  </a:cubicBezTo>
                  <a:cubicBezTo>
                    <a:pt x="1268583" y="534667"/>
                    <a:pt x="1255915" y="541561"/>
                    <a:pt x="1242288" y="541735"/>
                  </a:cubicBezTo>
                  <a:cubicBezTo>
                    <a:pt x="1234112" y="541773"/>
                    <a:pt x="1226098" y="539396"/>
                    <a:pt x="1219266" y="534891"/>
                  </a:cubicBezTo>
                  <a:cubicBezTo>
                    <a:pt x="1207979" y="527225"/>
                    <a:pt x="1201271" y="514432"/>
                    <a:pt x="1201346" y="500793"/>
                  </a:cubicBezTo>
                  <a:cubicBezTo>
                    <a:pt x="1201483" y="492679"/>
                    <a:pt x="1203934" y="484777"/>
                    <a:pt x="1208439" y="478020"/>
                  </a:cubicBezTo>
                  <a:close/>
                  <a:moveTo>
                    <a:pt x="1105151" y="398002"/>
                  </a:moveTo>
                  <a:cubicBezTo>
                    <a:pt x="1112879" y="388196"/>
                    <a:pt x="1124651" y="382472"/>
                    <a:pt x="1137133" y="382447"/>
                  </a:cubicBezTo>
                  <a:cubicBezTo>
                    <a:pt x="1146217" y="382559"/>
                    <a:pt x="1155003" y="385757"/>
                    <a:pt x="1162021" y="391531"/>
                  </a:cubicBezTo>
                  <a:cubicBezTo>
                    <a:pt x="1171815" y="399371"/>
                    <a:pt x="1177540" y="411218"/>
                    <a:pt x="1177577" y="423762"/>
                  </a:cubicBezTo>
                  <a:cubicBezTo>
                    <a:pt x="1177378" y="432834"/>
                    <a:pt x="1174192" y="441583"/>
                    <a:pt x="1168493" y="448651"/>
                  </a:cubicBezTo>
                  <a:cubicBezTo>
                    <a:pt x="1160852" y="458495"/>
                    <a:pt x="1149092" y="464232"/>
                    <a:pt x="1136635" y="464207"/>
                  </a:cubicBezTo>
                  <a:cubicBezTo>
                    <a:pt x="1127339" y="464207"/>
                    <a:pt x="1118329" y="460996"/>
                    <a:pt x="1111124" y="455122"/>
                  </a:cubicBezTo>
                  <a:cubicBezTo>
                    <a:pt x="1101305" y="447407"/>
                    <a:pt x="1095568" y="435622"/>
                    <a:pt x="1095568" y="423140"/>
                  </a:cubicBezTo>
                  <a:cubicBezTo>
                    <a:pt x="1096041" y="413919"/>
                    <a:pt x="1099488" y="405096"/>
                    <a:pt x="1105399" y="398002"/>
                  </a:cubicBezTo>
                  <a:close/>
                  <a:moveTo>
                    <a:pt x="1008831" y="309771"/>
                  </a:moveTo>
                  <a:cubicBezTo>
                    <a:pt x="1016584" y="301745"/>
                    <a:pt x="1027286" y="297252"/>
                    <a:pt x="1038448" y="297327"/>
                  </a:cubicBezTo>
                  <a:cubicBezTo>
                    <a:pt x="1048902" y="297339"/>
                    <a:pt x="1058969" y="301346"/>
                    <a:pt x="1066573" y="308527"/>
                  </a:cubicBezTo>
                  <a:cubicBezTo>
                    <a:pt x="1074562" y="316255"/>
                    <a:pt x="1079055" y="326907"/>
                    <a:pt x="1079017" y="338020"/>
                  </a:cubicBezTo>
                  <a:lnTo>
                    <a:pt x="1079017" y="338767"/>
                  </a:lnTo>
                  <a:cubicBezTo>
                    <a:pt x="1078918" y="348984"/>
                    <a:pt x="1074910" y="358778"/>
                    <a:pt x="1067817" y="366144"/>
                  </a:cubicBezTo>
                  <a:cubicBezTo>
                    <a:pt x="1060089" y="374221"/>
                    <a:pt x="1049374" y="378726"/>
                    <a:pt x="1038200" y="378589"/>
                  </a:cubicBezTo>
                  <a:cubicBezTo>
                    <a:pt x="1027734" y="378601"/>
                    <a:pt x="1017666" y="374594"/>
                    <a:pt x="1010075" y="367389"/>
                  </a:cubicBezTo>
                  <a:cubicBezTo>
                    <a:pt x="1002073" y="359611"/>
                    <a:pt x="997581" y="348921"/>
                    <a:pt x="997631" y="337771"/>
                  </a:cubicBezTo>
                  <a:cubicBezTo>
                    <a:pt x="997768" y="327542"/>
                    <a:pt x="1001712" y="317736"/>
                    <a:pt x="1008706" y="310269"/>
                  </a:cubicBezTo>
                  <a:close/>
                  <a:moveTo>
                    <a:pt x="911515" y="756277"/>
                  </a:moveTo>
                  <a:cubicBezTo>
                    <a:pt x="908354" y="753415"/>
                    <a:pt x="908105" y="748537"/>
                    <a:pt x="910968" y="745376"/>
                  </a:cubicBezTo>
                  <a:cubicBezTo>
                    <a:pt x="911142" y="745189"/>
                    <a:pt x="911329" y="745003"/>
                    <a:pt x="911515" y="744829"/>
                  </a:cubicBezTo>
                  <a:cubicBezTo>
                    <a:pt x="914539" y="741630"/>
                    <a:pt x="919579" y="741493"/>
                    <a:pt x="922778" y="744517"/>
                  </a:cubicBezTo>
                  <a:cubicBezTo>
                    <a:pt x="922877" y="744617"/>
                    <a:pt x="922989" y="744717"/>
                    <a:pt x="923089" y="744829"/>
                  </a:cubicBezTo>
                  <a:lnTo>
                    <a:pt x="931302" y="753042"/>
                  </a:lnTo>
                  <a:lnTo>
                    <a:pt x="939640" y="748562"/>
                  </a:lnTo>
                  <a:lnTo>
                    <a:pt x="924457" y="735246"/>
                  </a:lnTo>
                  <a:cubicBezTo>
                    <a:pt x="921147" y="732148"/>
                    <a:pt x="920873" y="726983"/>
                    <a:pt x="923835" y="723548"/>
                  </a:cubicBezTo>
                  <a:cubicBezTo>
                    <a:pt x="926959" y="720350"/>
                    <a:pt x="932073" y="720288"/>
                    <a:pt x="935272" y="723412"/>
                  </a:cubicBezTo>
                  <a:cubicBezTo>
                    <a:pt x="935321" y="723461"/>
                    <a:pt x="935359" y="723499"/>
                    <a:pt x="935408" y="723548"/>
                  </a:cubicBezTo>
                  <a:lnTo>
                    <a:pt x="954573" y="740473"/>
                  </a:lnTo>
                  <a:lnTo>
                    <a:pt x="962040" y="736117"/>
                  </a:lnTo>
                  <a:lnTo>
                    <a:pt x="935657" y="713842"/>
                  </a:lnTo>
                  <a:cubicBezTo>
                    <a:pt x="935085" y="713518"/>
                    <a:pt x="934612" y="713045"/>
                    <a:pt x="934289" y="712473"/>
                  </a:cubicBezTo>
                  <a:cubicBezTo>
                    <a:pt x="931488" y="709026"/>
                    <a:pt x="931999" y="703973"/>
                    <a:pt x="935408" y="701149"/>
                  </a:cubicBezTo>
                  <a:lnTo>
                    <a:pt x="962040" y="679246"/>
                  </a:lnTo>
                  <a:lnTo>
                    <a:pt x="954573" y="674891"/>
                  </a:lnTo>
                  <a:lnTo>
                    <a:pt x="935408" y="691442"/>
                  </a:lnTo>
                  <a:cubicBezTo>
                    <a:pt x="933915" y="692836"/>
                    <a:pt x="931974" y="693632"/>
                    <a:pt x="929933" y="693682"/>
                  </a:cubicBezTo>
                  <a:cubicBezTo>
                    <a:pt x="927581" y="693682"/>
                    <a:pt x="925341" y="692624"/>
                    <a:pt x="923835" y="690819"/>
                  </a:cubicBezTo>
                  <a:cubicBezTo>
                    <a:pt x="920873" y="687472"/>
                    <a:pt x="921184" y="682357"/>
                    <a:pt x="924532" y="679396"/>
                  </a:cubicBezTo>
                  <a:cubicBezTo>
                    <a:pt x="924582" y="679346"/>
                    <a:pt x="924644" y="679296"/>
                    <a:pt x="924706" y="679246"/>
                  </a:cubicBezTo>
                  <a:lnTo>
                    <a:pt x="939640" y="666055"/>
                  </a:lnTo>
                  <a:lnTo>
                    <a:pt x="931551" y="661326"/>
                  </a:lnTo>
                  <a:lnTo>
                    <a:pt x="923089" y="669664"/>
                  </a:lnTo>
                  <a:cubicBezTo>
                    <a:pt x="921546" y="671145"/>
                    <a:pt x="919505" y="671991"/>
                    <a:pt x="917364" y="672029"/>
                  </a:cubicBezTo>
                  <a:cubicBezTo>
                    <a:pt x="915174" y="672016"/>
                    <a:pt x="913096" y="671058"/>
                    <a:pt x="911640" y="669415"/>
                  </a:cubicBezTo>
                  <a:cubicBezTo>
                    <a:pt x="908441" y="666292"/>
                    <a:pt x="908379" y="661177"/>
                    <a:pt x="911503" y="657979"/>
                  </a:cubicBezTo>
                  <a:cubicBezTo>
                    <a:pt x="911553" y="657929"/>
                    <a:pt x="911590" y="657892"/>
                    <a:pt x="911640" y="657842"/>
                  </a:cubicBezTo>
                  <a:lnTo>
                    <a:pt x="916742" y="652989"/>
                  </a:lnTo>
                  <a:lnTo>
                    <a:pt x="907782" y="647637"/>
                  </a:lnTo>
                  <a:cubicBezTo>
                    <a:pt x="903924" y="645323"/>
                    <a:pt x="902605" y="640370"/>
                    <a:pt x="904795" y="636437"/>
                  </a:cubicBezTo>
                  <a:cubicBezTo>
                    <a:pt x="907110" y="632580"/>
                    <a:pt x="912063" y="631261"/>
                    <a:pt x="915995" y="633451"/>
                  </a:cubicBezTo>
                  <a:lnTo>
                    <a:pt x="925204" y="638926"/>
                  </a:lnTo>
                  <a:lnTo>
                    <a:pt x="927195" y="631708"/>
                  </a:lnTo>
                  <a:cubicBezTo>
                    <a:pt x="928465" y="627390"/>
                    <a:pt x="932920" y="624864"/>
                    <a:pt x="937275" y="625984"/>
                  </a:cubicBezTo>
                  <a:cubicBezTo>
                    <a:pt x="941556" y="627303"/>
                    <a:pt x="944107" y="631696"/>
                    <a:pt x="943124" y="636064"/>
                  </a:cubicBezTo>
                  <a:lnTo>
                    <a:pt x="940013" y="647389"/>
                  </a:lnTo>
                  <a:lnTo>
                    <a:pt x="948102" y="652118"/>
                  </a:lnTo>
                  <a:lnTo>
                    <a:pt x="952209" y="632455"/>
                  </a:lnTo>
                  <a:cubicBezTo>
                    <a:pt x="952980" y="628199"/>
                    <a:pt x="957049" y="625362"/>
                    <a:pt x="961318" y="626133"/>
                  </a:cubicBezTo>
                  <a:cubicBezTo>
                    <a:pt x="961480" y="626158"/>
                    <a:pt x="961629" y="626196"/>
                    <a:pt x="961791" y="626233"/>
                  </a:cubicBezTo>
                  <a:cubicBezTo>
                    <a:pt x="966171" y="627104"/>
                    <a:pt x="969021" y="631360"/>
                    <a:pt x="968150" y="635741"/>
                  </a:cubicBezTo>
                  <a:cubicBezTo>
                    <a:pt x="968150" y="635766"/>
                    <a:pt x="968137" y="635790"/>
                    <a:pt x="968137" y="635815"/>
                  </a:cubicBezTo>
                  <a:lnTo>
                    <a:pt x="963035" y="660704"/>
                  </a:lnTo>
                  <a:lnTo>
                    <a:pt x="970502" y="664935"/>
                  </a:lnTo>
                  <a:lnTo>
                    <a:pt x="976599" y="631211"/>
                  </a:lnTo>
                  <a:cubicBezTo>
                    <a:pt x="976936" y="628672"/>
                    <a:pt x="978454" y="626457"/>
                    <a:pt x="980706" y="625237"/>
                  </a:cubicBezTo>
                  <a:cubicBezTo>
                    <a:pt x="982971" y="624242"/>
                    <a:pt x="985535" y="624242"/>
                    <a:pt x="987799" y="625237"/>
                  </a:cubicBezTo>
                  <a:lnTo>
                    <a:pt x="1020031" y="637682"/>
                  </a:lnTo>
                  <a:lnTo>
                    <a:pt x="1020031" y="628971"/>
                  </a:lnTo>
                  <a:lnTo>
                    <a:pt x="996013" y="621006"/>
                  </a:lnTo>
                  <a:cubicBezTo>
                    <a:pt x="991769" y="619625"/>
                    <a:pt x="989442" y="615058"/>
                    <a:pt x="990824" y="610814"/>
                  </a:cubicBezTo>
                  <a:cubicBezTo>
                    <a:pt x="990849" y="610727"/>
                    <a:pt x="990873" y="610640"/>
                    <a:pt x="990911" y="610553"/>
                  </a:cubicBezTo>
                  <a:cubicBezTo>
                    <a:pt x="992155" y="606409"/>
                    <a:pt x="996536" y="604057"/>
                    <a:pt x="1000679" y="605302"/>
                  </a:cubicBezTo>
                  <a:cubicBezTo>
                    <a:pt x="1000829" y="605351"/>
                    <a:pt x="1000966" y="605401"/>
                    <a:pt x="1001115" y="605451"/>
                  </a:cubicBezTo>
                  <a:lnTo>
                    <a:pt x="1020031" y="611673"/>
                  </a:lnTo>
                  <a:lnTo>
                    <a:pt x="1020031" y="602464"/>
                  </a:lnTo>
                  <a:lnTo>
                    <a:pt x="1008831" y="599353"/>
                  </a:lnTo>
                  <a:cubicBezTo>
                    <a:pt x="1004475" y="598146"/>
                    <a:pt x="1001911" y="593641"/>
                    <a:pt x="1003106" y="589273"/>
                  </a:cubicBezTo>
                  <a:cubicBezTo>
                    <a:pt x="1004425" y="584942"/>
                    <a:pt x="1008930" y="582416"/>
                    <a:pt x="1013311" y="583549"/>
                  </a:cubicBezTo>
                  <a:lnTo>
                    <a:pt x="1020155" y="585540"/>
                  </a:lnTo>
                  <a:lnTo>
                    <a:pt x="1020155" y="574962"/>
                  </a:lnTo>
                  <a:cubicBezTo>
                    <a:pt x="1020217" y="570432"/>
                    <a:pt x="1023950" y="566811"/>
                    <a:pt x="1028493" y="566873"/>
                  </a:cubicBezTo>
                  <a:cubicBezTo>
                    <a:pt x="1028493" y="566873"/>
                    <a:pt x="1028493" y="566873"/>
                    <a:pt x="1028493" y="566873"/>
                  </a:cubicBezTo>
                  <a:cubicBezTo>
                    <a:pt x="1033022" y="566935"/>
                    <a:pt x="1036644" y="570669"/>
                    <a:pt x="1036582" y="575211"/>
                  </a:cubicBezTo>
                  <a:cubicBezTo>
                    <a:pt x="1036582" y="575211"/>
                    <a:pt x="1036582" y="575211"/>
                    <a:pt x="1036582" y="575211"/>
                  </a:cubicBezTo>
                  <a:lnTo>
                    <a:pt x="1036582" y="585789"/>
                  </a:lnTo>
                  <a:lnTo>
                    <a:pt x="1043551" y="584046"/>
                  </a:lnTo>
                  <a:cubicBezTo>
                    <a:pt x="1047881" y="582840"/>
                    <a:pt x="1052361" y="585341"/>
                    <a:pt x="1053631" y="589647"/>
                  </a:cubicBezTo>
                  <a:cubicBezTo>
                    <a:pt x="1054825" y="594014"/>
                    <a:pt x="1052262" y="598519"/>
                    <a:pt x="1047906" y="599727"/>
                  </a:cubicBezTo>
                  <a:lnTo>
                    <a:pt x="1036582" y="602838"/>
                  </a:lnTo>
                  <a:lnTo>
                    <a:pt x="1036582" y="612171"/>
                  </a:lnTo>
                  <a:lnTo>
                    <a:pt x="1055622" y="605824"/>
                  </a:lnTo>
                  <a:cubicBezTo>
                    <a:pt x="1059990" y="604430"/>
                    <a:pt x="1064657" y="606820"/>
                    <a:pt x="1066075" y="611175"/>
                  </a:cubicBezTo>
                  <a:cubicBezTo>
                    <a:pt x="1067432" y="615431"/>
                    <a:pt x="1065092" y="619986"/>
                    <a:pt x="1060836" y="621343"/>
                  </a:cubicBezTo>
                  <a:cubicBezTo>
                    <a:pt x="1060798" y="621355"/>
                    <a:pt x="1060761" y="621367"/>
                    <a:pt x="1060724" y="621380"/>
                  </a:cubicBezTo>
                  <a:lnTo>
                    <a:pt x="1036582" y="629469"/>
                  </a:lnTo>
                  <a:lnTo>
                    <a:pt x="1036582" y="638055"/>
                  </a:lnTo>
                  <a:lnTo>
                    <a:pt x="1069062" y="625611"/>
                  </a:lnTo>
                  <a:cubicBezTo>
                    <a:pt x="1069634" y="625536"/>
                    <a:pt x="1070219" y="625536"/>
                    <a:pt x="1070804" y="625611"/>
                  </a:cubicBezTo>
                  <a:cubicBezTo>
                    <a:pt x="1075234" y="625001"/>
                    <a:pt x="1079378" y="627938"/>
                    <a:pt x="1080262" y="632331"/>
                  </a:cubicBezTo>
                  <a:lnTo>
                    <a:pt x="1085986" y="666180"/>
                  </a:lnTo>
                  <a:lnTo>
                    <a:pt x="1093453" y="661949"/>
                  </a:lnTo>
                  <a:lnTo>
                    <a:pt x="1088475" y="637060"/>
                  </a:lnTo>
                  <a:cubicBezTo>
                    <a:pt x="1087566" y="632617"/>
                    <a:pt x="1090429" y="628274"/>
                    <a:pt x="1094871" y="627365"/>
                  </a:cubicBezTo>
                  <a:cubicBezTo>
                    <a:pt x="1094896" y="627365"/>
                    <a:pt x="1094921" y="627353"/>
                    <a:pt x="1094946" y="627353"/>
                  </a:cubicBezTo>
                  <a:cubicBezTo>
                    <a:pt x="1099426" y="626582"/>
                    <a:pt x="1103719" y="629494"/>
                    <a:pt x="1104653" y="633949"/>
                  </a:cubicBezTo>
                  <a:lnTo>
                    <a:pt x="1108386" y="653362"/>
                  </a:lnTo>
                  <a:lnTo>
                    <a:pt x="1116351" y="648882"/>
                  </a:lnTo>
                  <a:lnTo>
                    <a:pt x="1113613" y="637433"/>
                  </a:lnTo>
                  <a:cubicBezTo>
                    <a:pt x="1112455" y="633052"/>
                    <a:pt x="1115056" y="628548"/>
                    <a:pt x="1119449" y="627390"/>
                  </a:cubicBezTo>
                  <a:cubicBezTo>
                    <a:pt x="1119499" y="627378"/>
                    <a:pt x="1119536" y="627365"/>
                    <a:pt x="1119586" y="627353"/>
                  </a:cubicBezTo>
                  <a:cubicBezTo>
                    <a:pt x="1123929" y="626407"/>
                    <a:pt x="1128260" y="629033"/>
                    <a:pt x="1129417" y="633326"/>
                  </a:cubicBezTo>
                  <a:lnTo>
                    <a:pt x="1131159" y="640420"/>
                  </a:lnTo>
                  <a:lnTo>
                    <a:pt x="1140368" y="635069"/>
                  </a:lnTo>
                  <a:cubicBezTo>
                    <a:pt x="1144301" y="632991"/>
                    <a:pt x="1149179" y="634359"/>
                    <a:pt x="1151444" y="638180"/>
                  </a:cubicBezTo>
                  <a:cubicBezTo>
                    <a:pt x="1153734" y="642012"/>
                    <a:pt x="1152477" y="646978"/>
                    <a:pt x="1148644" y="649268"/>
                  </a:cubicBezTo>
                  <a:cubicBezTo>
                    <a:pt x="1148582" y="649305"/>
                    <a:pt x="1148519" y="649342"/>
                    <a:pt x="1148457" y="649380"/>
                  </a:cubicBezTo>
                  <a:lnTo>
                    <a:pt x="1139000" y="654731"/>
                  </a:lnTo>
                  <a:lnTo>
                    <a:pt x="1144351" y="659833"/>
                  </a:lnTo>
                  <a:cubicBezTo>
                    <a:pt x="1147462" y="663069"/>
                    <a:pt x="1147462" y="668171"/>
                    <a:pt x="1144351" y="671406"/>
                  </a:cubicBezTo>
                  <a:cubicBezTo>
                    <a:pt x="1142758" y="672974"/>
                    <a:pt x="1140605" y="673820"/>
                    <a:pt x="1138377" y="673771"/>
                  </a:cubicBezTo>
                  <a:cubicBezTo>
                    <a:pt x="1136274" y="673771"/>
                    <a:pt x="1134246" y="672912"/>
                    <a:pt x="1132777" y="671406"/>
                  </a:cubicBezTo>
                  <a:lnTo>
                    <a:pt x="1124315" y="663193"/>
                  </a:lnTo>
                  <a:lnTo>
                    <a:pt x="1116226" y="667673"/>
                  </a:lnTo>
                  <a:lnTo>
                    <a:pt x="1131159" y="681113"/>
                  </a:lnTo>
                  <a:cubicBezTo>
                    <a:pt x="1134557" y="684100"/>
                    <a:pt x="1134893" y="689276"/>
                    <a:pt x="1131906" y="692686"/>
                  </a:cubicBezTo>
                  <a:cubicBezTo>
                    <a:pt x="1130288" y="694404"/>
                    <a:pt x="1128048" y="695387"/>
                    <a:pt x="1125684" y="695424"/>
                  </a:cubicBezTo>
                  <a:cubicBezTo>
                    <a:pt x="1123705" y="695374"/>
                    <a:pt x="1121814" y="694627"/>
                    <a:pt x="1120333" y="693309"/>
                  </a:cubicBezTo>
                  <a:lnTo>
                    <a:pt x="1101293" y="676384"/>
                  </a:lnTo>
                  <a:lnTo>
                    <a:pt x="1093826" y="680491"/>
                  </a:lnTo>
                  <a:lnTo>
                    <a:pt x="1120084" y="702891"/>
                  </a:lnTo>
                  <a:cubicBezTo>
                    <a:pt x="1122000" y="704496"/>
                    <a:pt x="1123095" y="706860"/>
                    <a:pt x="1123071" y="709362"/>
                  </a:cubicBezTo>
                  <a:cubicBezTo>
                    <a:pt x="1123095" y="711826"/>
                    <a:pt x="1121988" y="714153"/>
                    <a:pt x="1120084" y="715708"/>
                  </a:cubicBezTo>
                  <a:lnTo>
                    <a:pt x="1093577" y="737735"/>
                  </a:lnTo>
                  <a:lnTo>
                    <a:pt x="1101044" y="742091"/>
                  </a:lnTo>
                  <a:lnTo>
                    <a:pt x="1120084" y="725291"/>
                  </a:lnTo>
                  <a:cubicBezTo>
                    <a:pt x="1123568" y="722329"/>
                    <a:pt x="1128782" y="722715"/>
                    <a:pt x="1131782" y="726162"/>
                  </a:cubicBezTo>
                  <a:cubicBezTo>
                    <a:pt x="1134631" y="729534"/>
                    <a:pt x="1134246" y="734587"/>
                    <a:pt x="1130910" y="737486"/>
                  </a:cubicBezTo>
                  <a:lnTo>
                    <a:pt x="1115977" y="750678"/>
                  </a:lnTo>
                  <a:lnTo>
                    <a:pt x="1124066" y="755406"/>
                  </a:lnTo>
                  <a:lnTo>
                    <a:pt x="1132279" y="747193"/>
                  </a:lnTo>
                  <a:cubicBezTo>
                    <a:pt x="1135527" y="743995"/>
                    <a:pt x="1140729" y="743995"/>
                    <a:pt x="1143977" y="747193"/>
                  </a:cubicBezTo>
                  <a:cubicBezTo>
                    <a:pt x="1147175" y="750316"/>
                    <a:pt x="1147238" y="755431"/>
                    <a:pt x="1144114" y="758629"/>
                  </a:cubicBezTo>
                  <a:cubicBezTo>
                    <a:pt x="1144064" y="758679"/>
                    <a:pt x="1144027" y="758717"/>
                    <a:pt x="1143977" y="758766"/>
                  </a:cubicBezTo>
                  <a:lnTo>
                    <a:pt x="1138875" y="763744"/>
                  </a:lnTo>
                  <a:lnTo>
                    <a:pt x="1147960" y="769095"/>
                  </a:lnTo>
                  <a:cubicBezTo>
                    <a:pt x="1151829" y="771335"/>
                    <a:pt x="1153149" y="776275"/>
                    <a:pt x="1150909" y="780146"/>
                  </a:cubicBezTo>
                  <a:cubicBezTo>
                    <a:pt x="1150884" y="780195"/>
                    <a:pt x="1150847" y="780245"/>
                    <a:pt x="1150822" y="780295"/>
                  </a:cubicBezTo>
                  <a:cubicBezTo>
                    <a:pt x="1149415" y="782883"/>
                    <a:pt x="1146677" y="784476"/>
                    <a:pt x="1143728" y="784402"/>
                  </a:cubicBezTo>
                  <a:cubicBezTo>
                    <a:pt x="1142272" y="784402"/>
                    <a:pt x="1140841" y="783966"/>
                    <a:pt x="1139622" y="783157"/>
                  </a:cubicBezTo>
                  <a:lnTo>
                    <a:pt x="1130413" y="777930"/>
                  </a:lnTo>
                  <a:lnTo>
                    <a:pt x="1128422" y="785024"/>
                  </a:lnTo>
                  <a:cubicBezTo>
                    <a:pt x="1127538" y="788620"/>
                    <a:pt x="1124278" y="791109"/>
                    <a:pt x="1120582" y="790997"/>
                  </a:cubicBezTo>
                  <a:lnTo>
                    <a:pt x="1118466" y="790997"/>
                  </a:lnTo>
                  <a:cubicBezTo>
                    <a:pt x="1114247" y="790002"/>
                    <a:pt x="1111647" y="785783"/>
                    <a:pt x="1112630" y="781565"/>
                  </a:cubicBezTo>
                  <a:cubicBezTo>
                    <a:pt x="1112667" y="781427"/>
                    <a:pt x="1112704" y="781303"/>
                    <a:pt x="1112742" y="781166"/>
                  </a:cubicBezTo>
                  <a:lnTo>
                    <a:pt x="1115853" y="769593"/>
                  </a:lnTo>
                  <a:lnTo>
                    <a:pt x="1107764" y="764864"/>
                  </a:lnTo>
                  <a:lnTo>
                    <a:pt x="1103657" y="784526"/>
                  </a:lnTo>
                  <a:cubicBezTo>
                    <a:pt x="1102873" y="788359"/>
                    <a:pt x="1099476" y="791072"/>
                    <a:pt x="1095568" y="790997"/>
                  </a:cubicBezTo>
                  <a:lnTo>
                    <a:pt x="1092955" y="790997"/>
                  </a:lnTo>
                  <a:cubicBezTo>
                    <a:pt x="1088562" y="790213"/>
                    <a:pt x="1085638" y="786007"/>
                    <a:pt x="1086422" y="781614"/>
                  </a:cubicBezTo>
                  <a:cubicBezTo>
                    <a:pt x="1086434" y="781502"/>
                    <a:pt x="1086459" y="781390"/>
                    <a:pt x="1086484" y="781291"/>
                  </a:cubicBezTo>
                  <a:lnTo>
                    <a:pt x="1091710" y="756402"/>
                  </a:lnTo>
                  <a:lnTo>
                    <a:pt x="1084244" y="752046"/>
                  </a:lnTo>
                  <a:lnTo>
                    <a:pt x="1078146" y="786020"/>
                  </a:lnTo>
                  <a:lnTo>
                    <a:pt x="1078146" y="787762"/>
                  </a:lnTo>
                  <a:cubicBezTo>
                    <a:pt x="1076914" y="790960"/>
                    <a:pt x="1073853" y="793088"/>
                    <a:pt x="1070431" y="793113"/>
                  </a:cubicBezTo>
                  <a:cubicBezTo>
                    <a:pt x="1069485" y="793113"/>
                    <a:pt x="1068551" y="792901"/>
                    <a:pt x="1067693" y="792491"/>
                  </a:cubicBezTo>
                  <a:lnTo>
                    <a:pt x="1035462" y="780046"/>
                  </a:lnTo>
                  <a:lnTo>
                    <a:pt x="1035462" y="788757"/>
                  </a:lnTo>
                  <a:lnTo>
                    <a:pt x="1059355" y="796722"/>
                  </a:lnTo>
                  <a:cubicBezTo>
                    <a:pt x="1063611" y="798253"/>
                    <a:pt x="1065863" y="802882"/>
                    <a:pt x="1064457" y="807175"/>
                  </a:cubicBezTo>
                  <a:cubicBezTo>
                    <a:pt x="1063462" y="810622"/>
                    <a:pt x="1060201" y="812912"/>
                    <a:pt x="1056617" y="812651"/>
                  </a:cubicBezTo>
                  <a:cubicBezTo>
                    <a:pt x="1055796" y="812812"/>
                    <a:pt x="1054950" y="812812"/>
                    <a:pt x="1054128" y="812651"/>
                  </a:cubicBezTo>
                  <a:lnTo>
                    <a:pt x="1035462" y="806428"/>
                  </a:lnTo>
                  <a:lnTo>
                    <a:pt x="1035462" y="815637"/>
                  </a:lnTo>
                  <a:lnTo>
                    <a:pt x="1046662" y="818748"/>
                  </a:lnTo>
                  <a:cubicBezTo>
                    <a:pt x="1050930" y="819794"/>
                    <a:pt x="1053556" y="824100"/>
                    <a:pt x="1052511" y="828368"/>
                  </a:cubicBezTo>
                  <a:cubicBezTo>
                    <a:pt x="1052473" y="828530"/>
                    <a:pt x="1052436" y="828679"/>
                    <a:pt x="1052386" y="828829"/>
                  </a:cubicBezTo>
                  <a:cubicBezTo>
                    <a:pt x="1051440" y="832387"/>
                    <a:pt x="1048230" y="834889"/>
                    <a:pt x="1044546" y="834926"/>
                  </a:cubicBezTo>
                  <a:cubicBezTo>
                    <a:pt x="1043799" y="834988"/>
                    <a:pt x="1043053" y="834988"/>
                    <a:pt x="1042306" y="834926"/>
                  </a:cubicBezTo>
                  <a:lnTo>
                    <a:pt x="1035462" y="832935"/>
                  </a:lnTo>
                  <a:lnTo>
                    <a:pt x="1035462" y="843513"/>
                  </a:lnTo>
                  <a:cubicBezTo>
                    <a:pt x="1035399" y="848005"/>
                    <a:pt x="1031741" y="851602"/>
                    <a:pt x="1027248" y="851602"/>
                  </a:cubicBezTo>
                  <a:cubicBezTo>
                    <a:pt x="1022644" y="851602"/>
                    <a:pt x="1018910" y="847868"/>
                    <a:pt x="1018910" y="843264"/>
                  </a:cubicBezTo>
                  <a:lnTo>
                    <a:pt x="1018910" y="832686"/>
                  </a:lnTo>
                  <a:lnTo>
                    <a:pt x="1011568" y="834428"/>
                  </a:lnTo>
                  <a:cubicBezTo>
                    <a:pt x="1010871" y="834565"/>
                    <a:pt x="1010150" y="834565"/>
                    <a:pt x="1009453" y="834428"/>
                  </a:cubicBezTo>
                  <a:cubicBezTo>
                    <a:pt x="1005769" y="834391"/>
                    <a:pt x="1002559" y="831890"/>
                    <a:pt x="1001613" y="828331"/>
                  </a:cubicBezTo>
                  <a:cubicBezTo>
                    <a:pt x="1000505" y="823938"/>
                    <a:pt x="1003094" y="819470"/>
                    <a:pt x="1007462" y="818251"/>
                  </a:cubicBezTo>
                  <a:lnTo>
                    <a:pt x="1018910" y="815140"/>
                  </a:lnTo>
                  <a:lnTo>
                    <a:pt x="1018910" y="805806"/>
                  </a:lnTo>
                  <a:lnTo>
                    <a:pt x="999871" y="812153"/>
                  </a:lnTo>
                  <a:cubicBezTo>
                    <a:pt x="999000" y="812277"/>
                    <a:pt x="998128" y="812277"/>
                    <a:pt x="997257" y="812153"/>
                  </a:cubicBezTo>
                  <a:cubicBezTo>
                    <a:pt x="993736" y="812128"/>
                    <a:pt x="990649" y="809801"/>
                    <a:pt x="989666" y="806428"/>
                  </a:cubicBezTo>
                  <a:cubicBezTo>
                    <a:pt x="988223" y="802272"/>
                    <a:pt x="990413" y="797730"/>
                    <a:pt x="994569" y="796286"/>
                  </a:cubicBezTo>
                  <a:cubicBezTo>
                    <a:pt x="994632" y="796261"/>
                    <a:pt x="994706" y="796249"/>
                    <a:pt x="994768" y="796224"/>
                  </a:cubicBezTo>
                  <a:lnTo>
                    <a:pt x="1019657" y="788135"/>
                  </a:lnTo>
                  <a:lnTo>
                    <a:pt x="1019657" y="779548"/>
                  </a:lnTo>
                  <a:lnTo>
                    <a:pt x="987177" y="791371"/>
                  </a:lnTo>
                  <a:lnTo>
                    <a:pt x="984440" y="791371"/>
                  </a:lnTo>
                  <a:cubicBezTo>
                    <a:pt x="982822" y="791395"/>
                    <a:pt x="981216" y="790972"/>
                    <a:pt x="979835" y="790126"/>
                  </a:cubicBezTo>
                  <a:cubicBezTo>
                    <a:pt x="977831" y="788869"/>
                    <a:pt x="976438" y="786841"/>
                    <a:pt x="975977" y="784526"/>
                  </a:cubicBezTo>
                  <a:lnTo>
                    <a:pt x="970253" y="750428"/>
                  </a:lnTo>
                  <a:lnTo>
                    <a:pt x="962786" y="754784"/>
                  </a:lnTo>
                  <a:lnTo>
                    <a:pt x="967639" y="779673"/>
                  </a:lnTo>
                  <a:cubicBezTo>
                    <a:pt x="968473" y="784103"/>
                    <a:pt x="965586" y="788372"/>
                    <a:pt x="961169" y="789255"/>
                  </a:cubicBezTo>
                  <a:lnTo>
                    <a:pt x="959675" y="789255"/>
                  </a:lnTo>
                  <a:cubicBezTo>
                    <a:pt x="955768" y="789330"/>
                    <a:pt x="952370" y="786617"/>
                    <a:pt x="951586" y="782784"/>
                  </a:cubicBezTo>
                  <a:lnTo>
                    <a:pt x="947853" y="763246"/>
                  </a:lnTo>
                  <a:lnTo>
                    <a:pt x="939515" y="767851"/>
                  </a:lnTo>
                  <a:lnTo>
                    <a:pt x="942502" y="779175"/>
                  </a:lnTo>
                  <a:cubicBezTo>
                    <a:pt x="943709" y="783332"/>
                    <a:pt x="941307" y="787675"/>
                    <a:pt x="937138" y="788882"/>
                  </a:cubicBezTo>
                  <a:cubicBezTo>
                    <a:pt x="936977" y="788931"/>
                    <a:pt x="936815" y="788969"/>
                    <a:pt x="936653" y="789006"/>
                  </a:cubicBezTo>
                  <a:cubicBezTo>
                    <a:pt x="935993" y="789118"/>
                    <a:pt x="935321" y="789118"/>
                    <a:pt x="934662" y="789006"/>
                  </a:cubicBezTo>
                  <a:cubicBezTo>
                    <a:pt x="930866" y="789031"/>
                    <a:pt x="927593" y="786368"/>
                    <a:pt x="926822" y="782659"/>
                  </a:cubicBezTo>
                  <a:lnTo>
                    <a:pt x="924831" y="775815"/>
                  </a:lnTo>
                  <a:lnTo>
                    <a:pt x="915746" y="780917"/>
                  </a:lnTo>
                  <a:cubicBezTo>
                    <a:pt x="914502" y="781664"/>
                    <a:pt x="913083" y="782050"/>
                    <a:pt x="911640" y="782037"/>
                  </a:cubicBezTo>
                  <a:cubicBezTo>
                    <a:pt x="908728" y="781975"/>
                    <a:pt x="906052" y="780432"/>
                    <a:pt x="904546" y="777930"/>
                  </a:cubicBezTo>
                  <a:cubicBezTo>
                    <a:pt x="902406" y="773936"/>
                    <a:pt x="903837" y="768958"/>
                    <a:pt x="907782" y="766731"/>
                  </a:cubicBezTo>
                  <a:lnTo>
                    <a:pt x="916991" y="761380"/>
                  </a:lnTo>
                  <a:close/>
                  <a:moveTo>
                    <a:pt x="930929" y="1683885"/>
                  </a:moveTo>
                  <a:cubicBezTo>
                    <a:pt x="923462" y="1696056"/>
                    <a:pt x="910233" y="1703497"/>
                    <a:pt x="895960" y="1703547"/>
                  </a:cubicBezTo>
                  <a:cubicBezTo>
                    <a:pt x="888406" y="1703522"/>
                    <a:pt x="881001" y="1701407"/>
                    <a:pt x="874555" y="1697449"/>
                  </a:cubicBezTo>
                  <a:cubicBezTo>
                    <a:pt x="862409" y="1689970"/>
                    <a:pt x="855018" y="1676742"/>
                    <a:pt x="855018" y="1662481"/>
                  </a:cubicBezTo>
                  <a:cubicBezTo>
                    <a:pt x="855130" y="1655064"/>
                    <a:pt x="857195" y="1647821"/>
                    <a:pt x="860991" y="1641450"/>
                  </a:cubicBezTo>
                  <a:cubicBezTo>
                    <a:pt x="868457" y="1629279"/>
                    <a:pt x="881686" y="1621837"/>
                    <a:pt x="895960" y="1621787"/>
                  </a:cubicBezTo>
                  <a:cubicBezTo>
                    <a:pt x="903514" y="1621812"/>
                    <a:pt x="910918" y="1623928"/>
                    <a:pt x="917364" y="1627885"/>
                  </a:cubicBezTo>
                  <a:cubicBezTo>
                    <a:pt x="929547" y="1635327"/>
                    <a:pt x="936951" y="1648580"/>
                    <a:pt x="936902" y="1662854"/>
                  </a:cubicBezTo>
                  <a:cubicBezTo>
                    <a:pt x="936964" y="1670258"/>
                    <a:pt x="934985" y="1677538"/>
                    <a:pt x="931177" y="1683885"/>
                  </a:cubicBezTo>
                  <a:close/>
                  <a:moveTo>
                    <a:pt x="1049897" y="1728685"/>
                  </a:moveTo>
                  <a:cubicBezTo>
                    <a:pt x="1049935" y="1735529"/>
                    <a:pt x="1048167" y="1742262"/>
                    <a:pt x="1044795" y="1748223"/>
                  </a:cubicBezTo>
                  <a:cubicBezTo>
                    <a:pt x="1037515" y="1761190"/>
                    <a:pt x="1023826" y="1769229"/>
                    <a:pt x="1008955" y="1769254"/>
                  </a:cubicBezTo>
                  <a:cubicBezTo>
                    <a:pt x="1002036" y="1769229"/>
                    <a:pt x="995229" y="1767474"/>
                    <a:pt x="989168" y="1764151"/>
                  </a:cubicBezTo>
                  <a:cubicBezTo>
                    <a:pt x="975965" y="1756934"/>
                    <a:pt x="967864" y="1742984"/>
                    <a:pt x="968137" y="1727938"/>
                  </a:cubicBezTo>
                  <a:cubicBezTo>
                    <a:pt x="968200" y="1721181"/>
                    <a:pt x="969954" y="1714548"/>
                    <a:pt x="973240" y="1708649"/>
                  </a:cubicBezTo>
                  <a:cubicBezTo>
                    <a:pt x="980433" y="1695508"/>
                    <a:pt x="994221" y="1687344"/>
                    <a:pt x="1009204" y="1687369"/>
                  </a:cubicBezTo>
                  <a:cubicBezTo>
                    <a:pt x="1016086" y="1687469"/>
                    <a:pt x="1022843" y="1689261"/>
                    <a:pt x="1028866" y="1692596"/>
                  </a:cubicBezTo>
                  <a:cubicBezTo>
                    <a:pt x="1041758" y="1699826"/>
                    <a:pt x="1049773" y="1713415"/>
                    <a:pt x="1049897" y="1728187"/>
                  </a:cubicBezTo>
                  <a:close/>
                  <a:moveTo>
                    <a:pt x="920475" y="1330463"/>
                  </a:moveTo>
                  <a:cubicBezTo>
                    <a:pt x="913954" y="1321553"/>
                    <a:pt x="908130" y="1312145"/>
                    <a:pt x="903053" y="1302339"/>
                  </a:cubicBezTo>
                  <a:cubicBezTo>
                    <a:pt x="889289" y="1274874"/>
                    <a:pt x="882122" y="1244584"/>
                    <a:pt x="882146" y="1213859"/>
                  </a:cubicBezTo>
                  <a:cubicBezTo>
                    <a:pt x="882159" y="1190401"/>
                    <a:pt x="886377" y="1167142"/>
                    <a:pt x="894591" y="1145166"/>
                  </a:cubicBezTo>
                  <a:cubicBezTo>
                    <a:pt x="896968" y="1138744"/>
                    <a:pt x="899706" y="1132473"/>
                    <a:pt x="902804" y="1126374"/>
                  </a:cubicBezTo>
                  <a:cubicBezTo>
                    <a:pt x="930617" y="1070773"/>
                    <a:pt x="983083" y="1031586"/>
                    <a:pt x="1044297" y="1020721"/>
                  </a:cubicBezTo>
                  <a:lnTo>
                    <a:pt x="1044297" y="1002303"/>
                  </a:lnTo>
                  <a:lnTo>
                    <a:pt x="1038075" y="1002303"/>
                  </a:lnTo>
                  <a:lnTo>
                    <a:pt x="1038075" y="967957"/>
                  </a:lnTo>
                  <a:lnTo>
                    <a:pt x="1116226" y="967957"/>
                  </a:lnTo>
                  <a:lnTo>
                    <a:pt x="1116226" y="1002303"/>
                  </a:lnTo>
                  <a:lnTo>
                    <a:pt x="1110128" y="1002303"/>
                  </a:lnTo>
                  <a:lnTo>
                    <a:pt x="1110128" y="1020223"/>
                  </a:lnTo>
                  <a:cubicBezTo>
                    <a:pt x="1169861" y="1029992"/>
                    <a:pt x="1221767" y="1066716"/>
                    <a:pt x="1250875" y="1119779"/>
                  </a:cubicBezTo>
                  <a:cubicBezTo>
                    <a:pt x="1254110" y="1125877"/>
                    <a:pt x="1257097" y="1132223"/>
                    <a:pt x="1259835" y="1138570"/>
                  </a:cubicBezTo>
                  <a:cubicBezTo>
                    <a:pt x="1269753" y="1162476"/>
                    <a:pt x="1274830" y="1188099"/>
                    <a:pt x="1274768" y="1213983"/>
                  </a:cubicBezTo>
                  <a:cubicBezTo>
                    <a:pt x="1274930" y="1247745"/>
                    <a:pt x="1266356" y="1280959"/>
                    <a:pt x="1249879" y="1310428"/>
                  </a:cubicBezTo>
                  <a:lnTo>
                    <a:pt x="1249879" y="1310428"/>
                  </a:lnTo>
                  <a:cubicBezTo>
                    <a:pt x="1246121" y="1316861"/>
                    <a:pt x="1241965" y="1323046"/>
                    <a:pt x="1237435" y="1328970"/>
                  </a:cubicBezTo>
                  <a:cubicBezTo>
                    <a:pt x="1200537" y="1380004"/>
                    <a:pt x="1141376" y="1410232"/>
                    <a:pt x="1078395" y="1410232"/>
                  </a:cubicBezTo>
                  <a:cubicBezTo>
                    <a:pt x="1016073" y="1410344"/>
                    <a:pt x="957410" y="1380826"/>
                    <a:pt x="920351" y="1330712"/>
                  </a:cubicBezTo>
                  <a:close/>
                  <a:moveTo>
                    <a:pt x="1124564" y="1830107"/>
                  </a:moveTo>
                  <a:cubicBezTo>
                    <a:pt x="1118205" y="1830169"/>
                    <a:pt x="1111920" y="1828676"/>
                    <a:pt x="1106271" y="1825751"/>
                  </a:cubicBezTo>
                  <a:cubicBezTo>
                    <a:pt x="1092582" y="1818857"/>
                    <a:pt x="1083920" y="1804870"/>
                    <a:pt x="1083870" y="1789538"/>
                  </a:cubicBezTo>
                  <a:lnTo>
                    <a:pt x="1083870" y="1788418"/>
                  </a:lnTo>
                  <a:cubicBezTo>
                    <a:pt x="1083895" y="1782333"/>
                    <a:pt x="1085302" y="1776335"/>
                    <a:pt x="1087977" y="1770871"/>
                  </a:cubicBezTo>
                  <a:cubicBezTo>
                    <a:pt x="1095158" y="1756921"/>
                    <a:pt x="1109618" y="1748248"/>
                    <a:pt x="1125311" y="1748472"/>
                  </a:cubicBezTo>
                  <a:cubicBezTo>
                    <a:pt x="1131670" y="1748472"/>
                    <a:pt x="1137929" y="1749965"/>
                    <a:pt x="1143604" y="1752827"/>
                  </a:cubicBezTo>
                  <a:cubicBezTo>
                    <a:pt x="1157293" y="1759696"/>
                    <a:pt x="1166016" y="1773609"/>
                    <a:pt x="1166253" y="1788916"/>
                  </a:cubicBezTo>
                  <a:cubicBezTo>
                    <a:pt x="1166290" y="1795424"/>
                    <a:pt x="1164709" y="1801846"/>
                    <a:pt x="1161648" y="1807583"/>
                  </a:cubicBezTo>
                  <a:cubicBezTo>
                    <a:pt x="1154642" y="1821670"/>
                    <a:pt x="1140169" y="1830480"/>
                    <a:pt x="1124439" y="1830231"/>
                  </a:cubicBezTo>
                  <a:close/>
                  <a:moveTo>
                    <a:pt x="945240" y="3228612"/>
                  </a:moveTo>
                  <a:cubicBezTo>
                    <a:pt x="952992" y="3212720"/>
                    <a:pt x="969121" y="3202615"/>
                    <a:pt x="986804" y="3202603"/>
                  </a:cubicBezTo>
                  <a:cubicBezTo>
                    <a:pt x="993673" y="3202553"/>
                    <a:pt x="1000455" y="3204134"/>
                    <a:pt x="1006591" y="3207207"/>
                  </a:cubicBezTo>
                  <a:cubicBezTo>
                    <a:pt x="1022370" y="3214898"/>
                    <a:pt x="1032438" y="3230852"/>
                    <a:pt x="1032599" y="3248399"/>
                  </a:cubicBezTo>
                  <a:cubicBezTo>
                    <a:pt x="1032575" y="3255392"/>
                    <a:pt x="1030957" y="3262286"/>
                    <a:pt x="1027870" y="3268558"/>
                  </a:cubicBezTo>
                  <a:cubicBezTo>
                    <a:pt x="1020242" y="3284425"/>
                    <a:pt x="1004164" y="3294505"/>
                    <a:pt x="986555" y="3294443"/>
                  </a:cubicBezTo>
                  <a:cubicBezTo>
                    <a:pt x="979711" y="3294430"/>
                    <a:pt x="972953" y="3292900"/>
                    <a:pt x="966768" y="3289963"/>
                  </a:cubicBezTo>
                  <a:cubicBezTo>
                    <a:pt x="950790" y="3282309"/>
                    <a:pt x="940660" y="3266119"/>
                    <a:pt x="940759" y="3248399"/>
                  </a:cubicBezTo>
                  <a:cubicBezTo>
                    <a:pt x="940735" y="3241604"/>
                    <a:pt x="942228" y="3234884"/>
                    <a:pt x="945115" y="3228736"/>
                  </a:cubicBezTo>
                  <a:close/>
                  <a:moveTo>
                    <a:pt x="815320" y="3160541"/>
                  </a:moveTo>
                  <a:cubicBezTo>
                    <a:pt x="823371" y="3145645"/>
                    <a:pt x="838952" y="3136374"/>
                    <a:pt x="855889" y="3136399"/>
                  </a:cubicBezTo>
                  <a:cubicBezTo>
                    <a:pt x="863355" y="3136424"/>
                    <a:pt x="870698" y="3138265"/>
                    <a:pt x="877293" y="3141750"/>
                  </a:cubicBezTo>
                  <a:cubicBezTo>
                    <a:pt x="892376" y="3149515"/>
                    <a:pt x="901945" y="3164971"/>
                    <a:pt x="902182" y="3181945"/>
                  </a:cubicBezTo>
                  <a:lnTo>
                    <a:pt x="902182" y="3182941"/>
                  </a:lnTo>
                  <a:cubicBezTo>
                    <a:pt x="902008" y="3190271"/>
                    <a:pt x="900178" y="3197451"/>
                    <a:pt x="896831" y="3203972"/>
                  </a:cubicBezTo>
                  <a:cubicBezTo>
                    <a:pt x="888717" y="3218855"/>
                    <a:pt x="873087" y="3228089"/>
                    <a:pt x="856138" y="3227990"/>
                  </a:cubicBezTo>
                  <a:cubicBezTo>
                    <a:pt x="848671" y="3228077"/>
                    <a:pt x="841316" y="3226285"/>
                    <a:pt x="834733" y="3222763"/>
                  </a:cubicBezTo>
                  <a:cubicBezTo>
                    <a:pt x="819725" y="3214910"/>
                    <a:pt x="810180" y="3199504"/>
                    <a:pt x="809844" y="3182567"/>
                  </a:cubicBezTo>
                  <a:cubicBezTo>
                    <a:pt x="809857" y="3174939"/>
                    <a:pt x="811686" y="3167435"/>
                    <a:pt x="815195" y="3160665"/>
                  </a:cubicBezTo>
                  <a:close/>
                  <a:moveTo>
                    <a:pt x="688511" y="3086870"/>
                  </a:moveTo>
                  <a:cubicBezTo>
                    <a:pt x="696824" y="3072932"/>
                    <a:pt x="711857" y="3064420"/>
                    <a:pt x="728084" y="3064470"/>
                  </a:cubicBezTo>
                  <a:cubicBezTo>
                    <a:pt x="736248" y="3064482"/>
                    <a:pt x="744250" y="3066722"/>
                    <a:pt x="751231" y="3070941"/>
                  </a:cubicBezTo>
                  <a:cubicBezTo>
                    <a:pt x="765094" y="3079117"/>
                    <a:pt x="773681" y="3093926"/>
                    <a:pt x="773880" y="3110016"/>
                  </a:cubicBezTo>
                  <a:cubicBezTo>
                    <a:pt x="773892" y="3118342"/>
                    <a:pt x="771652" y="3126505"/>
                    <a:pt x="767409" y="3133661"/>
                  </a:cubicBezTo>
                  <a:cubicBezTo>
                    <a:pt x="759146" y="3147661"/>
                    <a:pt x="744088" y="3156235"/>
                    <a:pt x="727835" y="3156185"/>
                  </a:cubicBezTo>
                  <a:cubicBezTo>
                    <a:pt x="719585" y="3156285"/>
                    <a:pt x="711471" y="3154045"/>
                    <a:pt x="704440" y="3149714"/>
                  </a:cubicBezTo>
                  <a:cubicBezTo>
                    <a:pt x="690701" y="3141526"/>
                    <a:pt x="682214" y="3126767"/>
                    <a:pt x="682040" y="3110763"/>
                  </a:cubicBezTo>
                  <a:cubicBezTo>
                    <a:pt x="681965" y="3102413"/>
                    <a:pt x="684155" y="3094200"/>
                    <a:pt x="688386" y="3086994"/>
                  </a:cubicBezTo>
                  <a:close/>
                  <a:moveTo>
                    <a:pt x="565435" y="3007225"/>
                  </a:moveTo>
                  <a:cubicBezTo>
                    <a:pt x="573749" y="2994271"/>
                    <a:pt x="588122" y="2986468"/>
                    <a:pt x="603515" y="2986568"/>
                  </a:cubicBezTo>
                  <a:cubicBezTo>
                    <a:pt x="612388" y="2986667"/>
                    <a:pt x="621037" y="2989343"/>
                    <a:pt x="628404" y="2994283"/>
                  </a:cubicBezTo>
                  <a:cubicBezTo>
                    <a:pt x="641010" y="3002559"/>
                    <a:pt x="648689" y="3016546"/>
                    <a:pt x="648938" y="3031616"/>
                  </a:cubicBezTo>
                  <a:cubicBezTo>
                    <a:pt x="649075" y="3040788"/>
                    <a:pt x="646374" y="3049785"/>
                    <a:pt x="641222" y="3057376"/>
                  </a:cubicBezTo>
                  <a:cubicBezTo>
                    <a:pt x="632772" y="3070244"/>
                    <a:pt x="618412" y="3078009"/>
                    <a:pt x="603018" y="3078034"/>
                  </a:cubicBezTo>
                  <a:cubicBezTo>
                    <a:pt x="594170" y="3078047"/>
                    <a:pt x="585509" y="3075458"/>
                    <a:pt x="578129" y="3070568"/>
                  </a:cubicBezTo>
                  <a:cubicBezTo>
                    <a:pt x="565597" y="3062217"/>
                    <a:pt x="557895" y="3048292"/>
                    <a:pt x="557471" y="3033234"/>
                  </a:cubicBezTo>
                  <a:cubicBezTo>
                    <a:pt x="557359" y="3024000"/>
                    <a:pt x="560097" y="3014966"/>
                    <a:pt x="565311" y="3007350"/>
                  </a:cubicBezTo>
                  <a:close/>
                  <a:moveTo>
                    <a:pt x="446716" y="2920861"/>
                  </a:moveTo>
                  <a:cubicBezTo>
                    <a:pt x="455451" y="2909039"/>
                    <a:pt x="469352" y="2902182"/>
                    <a:pt x="484049" y="2902443"/>
                  </a:cubicBezTo>
                  <a:cubicBezTo>
                    <a:pt x="493980" y="2902369"/>
                    <a:pt x="503661" y="2905604"/>
                    <a:pt x="511552" y="2911652"/>
                  </a:cubicBezTo>
                  <a:cubicBezTo>
                    <a:pt x="523211" y="2920189"/>
                    <a:pt x="530106" y="2933778"/>
                    <a:pt x="530094" y="2948239"/>
                  </a:cubicBezTo>
                  <a:cubicBezTo>
                    <a:pt x="530118" y="2958095"/>
                    <a:pt x="526870" y="2967677"/>
                    <a:pt x="520885" y="2975492"/>
                  </a:cubicBezTo>
                  <a:cubicBezTo>
                    <a:pt x="512161" y="2987364"/>
                    <a:pt x="498285" y="2994358"/>
                    <a:pt x="483552" y="2994283"/>
                  </a:cubicBezTo>
                  <a:cubicBezTo>
                    <a:pt x="473646" y="2994308"/>
                    <a:pt x="464001" y="2991023"/>
                    <a:pt x="456174" y="2984950"/>
                  </a:cubicBezTo>
                  <a:cubicBezTo>
                    <a:pt x="444488" y="2976388"/>
                    <a:pt x="437632" y="2962724"/>
                    <a:pt x="437756" y="2948239"/>
                  </a:cubicBezTo>
                  <a:cubicBezTo>
                    <a:pt x="437743" y="2938445"/>
                    <a:pt x="440842" y="2928913"/>
                    <a:pt x="446591" y="2920985"/>
                  </a:cubicBezTo>
                  <a:close/>
                  <a:moveTo>
                    <a:pt x="297383" y="3356416"/>
                  </a:moveTo>
                  <a:cubicBezTo>
                    <a:pt x="290949" y="3341931"/>
                    <a:pt x="287116" y="3326425"/>
                    <a:pt x="286058" y="3310621"/>
                  </a:cubicBezTo>
                  <a:cubicBezTo>
                    <a:pt x="286058" y="3308629"/>
                    <a:pt x="286058" y="3306638"/>
                    <a:pt x="286058" y="3304647"/>
                  </a:cubicBezTo>
                  <a:cubicBezTo>
                    <a:pt x="285971" y="3294841"/>
                    <a:pt x="287091" y="3285060"/>
                    <a:pt x="289418" y="3275527"/>
                  </a:cubicBezTo>
                  <a:cubicBezTo>
                    <a:pt x="291447" y="3266804"/>
                    <a:pt x="294720" y="3258429"/>
                    <a:pt x="299125" y="3250638"/>
                  </a:cubicBezTo>
                  <a:cubicBezTo>
                    <a:pt x="303679" y="3242711"/>
                    <a:pt x="309529" y="3235606"/>
                    <a:pt x="316422" y="3229607"/>
                  </a:cubicBezTo>
                  <a:cubicBezTo>
                    <a:pt x="322806" y="3224169"/>
                    <a:pt x="329987" y="3219714"/>
                    <a:pt x="337703" y="3216416"/>
                  </a:cubicBezTo>
                  <a:cubicBezTo>
                    <a:pt x="347546" y="3212247"/>
                    <a:pt x="358024" y="3209758"/>
                    <a:pt x="368689" y="3209074"/>
                  </a:cubicBezTo>
                  <a:cubicBezTo>
                    <a:pt x="371427" y="3209074"/>
                    <a:pt x="374289" y="3209074"/>
                    <a:pt x="377027" y="3209074"/>
                  </a:cubicBezTo>
                  <a:cubicBezTo>
                    <a:pt x="387269" y="3209037"/>
                    <a:pt x="397461" y="3210505"/>
                    <a:pt x="407267" y="3213430"/>
                  </a:cubicBezTo>
                  <a:cubicBezTo>
                    <a:pt x="435155" y="3221319"/>
                    <a:pt x="456933" y="3243147"/>
                    <a:pt x="464760" y="3271047"/>
                  </a:cubicBezTo>
                  <a:cubicBezTo>
                    <a:pt x="466938" y="3279161"/>
                    <a:pt x="468033" y="3287536"/>
                    <a:pt x="467996" y="3295936"/>
                  </a:cubicBezTo>
                  <a:cubicBezTo>
                    <a:pt x="467983" y="3289278"/>
                    <a:pt x="468693" y="3282646"/>
                    <a:pt x="470111" y="3276150"/>
                  </a:cubicBezTo>
                  <a:cubicBezTo>
                    <a:pt x="472102" y="3266480"/>
                    <a:pt x="475811" y="3257259"/>
                    <a:pt x="481063" y="3248896"/>
                  </a:cubicBezTo>
                  <a:cubicBezTo>
                    <a:pt x="485455" y="3241990"/>
                    <a:pt x="490868" y="3235780"/>
                    <a:pt x="497116" y="3230479"/>
                  </a:cubicBezTo>
                  <a:cubicBezTo>
                    <a:pt x="504284" y="3224406"/>
                    <a:pt x="512398" y="3219527"/>
                    <a:pt x="521133" y="3216043"/>
                  </a:cubicBezTo>
                  <a:cubicBezTo>
                    <a:pt x="530006" y="3212484"/>
                    <a:pt x="539352" y="3210256"/>
                    <a:pt x="548885" y="3209447"/>
                  </a:cubicBezTo>
                  <a:cubicBezTo>
                    <a:pt x="552244" y="3209261"/>
                    <a:pt x="555605" y="3209261"/>
                    <a:pt x="558965" y="3209447"/>
                  </a:cubicBezTo>
                  <a:cubicBezTo>
                    <a:pt x="569293" y="3209385"/>
                    <a:pt x="579572" y="3210891"/>
                    <a:pt x="589453" y="3213927"/>
                  </a:cubicBezTo>
                  <a:cubicBezTo>
                    <a:pt x="602221" y="3217711"/>
                    <a:pt x="613882" y="3224555"/>
                    <a:pt x="623427" y="3233838"/>
                  </a:cubicBezTo>
                  <a:cubicBezTo>
                    <a:pt x="633345" y="3243670"/>
                    <a:pt x="640663" y="3255815"/>
                    <a:pt x="644706" y="3269181"/>
                  </a:cubicBezTo>
                  <a:cubicBezTo>
                    <a:pt x="648390" y="3280853"/>
                    <a:pt x="650195" y="3293037"/>
                    <a:pt x="650058" y="3305269"/>
                  </a:cubicBezTo>
                  <a:cubicBezTo>
                    <a:pt x="650058" y="3307136"/>
                    <a:pt x="650058" y="3309003"/>
                    <a:pt x="650058" y="3310869"/>
                  </a:cubicBezTo>
                  <a:cubicBezTo>
                    <a:pt x="649485" y="3320838"/>
                    <a:pt x="647731" y="3330693"/>
                    <a:pt x="644831" y="3340238"/>
                  </a:cubicBezTo>
                  <a:cubicBezTo>
                    <a:pt x="642018" y="3349659"/>
                    <a:pt x="638310" y="3358781"/>
                    <a:pt x="633755" y="3367492"/>
                  </a:cubicBezTo>
                  <a:cubicBezTo>
                    <a:pt x="629985" y="3374921"/>
                    <a:pt x="625829" y="3382151"/>
                    <a:pt x="621311" y="3389145"/>
                  </a:cubicBezTo>
                  <a:cubicBezTo>
                    <a:pt x="616209" y="3396612"/>
                    <a:pt x="610609" y="3403954"/>
                    <a:pt x="604760" y="3411047"/>
                  </a:cubicBezTo>
                  <a:cubicBezTo>
                    <a:pt x="598911" y="3418140"/>
                    <a:pt x="594182" y="3423492"/>
                    <a:pt x="588458" y="3429216"/>
                  </a:cubicBezTo>
                  <a:cubicBezTo>
                    <a:pt x="582733" y="3434940"/>
                    <a:pt x="576014" y="3441660"/>
                    <a:pt x="569045" y="3448132"/>
                  </a:cubicBezTo>
                  <a:cubicBezTo>
                    <a:pt x="562076" y="3454603"/>
                    <a:pt x="556600" y="3459083"/>
                    <a:pt x="550627" y="3464185"/>
                  </a:cubicBezTo>
                  <a:cubicBezTo>
                    <a:pt x="544653" y="3469287"/>
                    <a:pt x="536067" y="3475758"/>
                    <a:pt x="529098" y="3480985"/>
                  </a:cubicBezTo>
                  <a:cubicBezTo>
                    <a:pt x="522129" y="3486211"/>
                    <a:pt x="515285" y="3491065"/>
                    <a:pt x="509063" y="3495420"/>
                  </a:cubicBezTo>
                  <a:cubicBezTo>
                    <a:pt x="500227" y="3501394"/>
                    <a:pt x="492262" y="3506496"/>
                    <a:pt x="485792" y="3510602"/>
                  </a:cubicBezTo>
                  <a:cubicBezTo>
                    <a:pt x="475089" y="3517198"/>
                    <a:pt x="468369" y="3520807"/>
                    <a:pt x="468369" y="3520807"/>
                  </a:cubicBezTo>
                  <a:cubicBezTo>
                    <a:pt x="468369" y="3520807"/>
                    <a:pt x="462147" y="3517447"/>
                    <a:pt x="451942" y="3511100"/>
                  </a:cubicBezTo>
                  <a:cubicBezTo>
                    <a:pt x="415356" y="3488700"/>
                    <a:pt x="328743" y="3429340"/>
                    <a:pt x="297632" y="3357038"/>
                  </a:cubicBezTo>
                  <a:close/>
                  <a:moveTo>
                    <a:pt x="442858" y="3833162"/>
                  </a:moveTo>
                  <a:lnTo>
                    <a:pt x="434147" y="3827438"/>
                  </a:lnTo>
                  <a:lnTo>
                    <a:pt x="413240" y="3813749"/>
                  </a:lnTo>
                  <a:lnTo>
                    <a:pt x="446591" y="3762975"/>
                  </a:lnTo>
                  <a:cubicBezTo>
                    <a:pt x="427004" y="3791214"/>
                    <a:pt x="388239" y="3798232"/>
                    <a:pt x="360003" y="3778648"/>
                  </a:cubicBezTo>
                  <a:cubicBezTo>
                    <a:pt x="359829" y="3778527"/>
                    <a:pt x="359654" y="3778405"/>
                    <a:pt x="359480" y="3778282"/>
                  </a:cubicBezTo>
                  <a:lnTo>
                    <a:pt x="426058" y="3676985"/>
                  </a:lnTo>
                  <a:cubicBezTo>
                    <a:pt x="455451" y="3694792"/>
                    <a:pt x="464847" y="3733047"/>
                    <a:pt x="447039" y="3762440"/>
                  </a:cubicBezTo>
                  <a:cubicBezTo>
                    <a:pt x="446940" y="3762615"/>
                    <a:pt x="446828" y="3762801"/>
                    <a:pt x="446716" y="3762975"/>
                  </a:cubicBezTo>
                  <a:lnTo>
                    <a:pt x="479942" y="3712327"/>
                  </a:lnTo>
                  <a:lnTo>
                    <a:pt x="507196" y="3730247"/>
                  </a:lnTo>
                  <a:lnTo>
                    <a:pt x="509560" y="3731740"/>
                  </a:lnTo>
                  <a:lnTo>
                    <a:pt x="647445" y="3822211"/>
                  </a:lnTo>
                  <a:lnTo>
                    <a:pt x="647445" y="3822211"/>
                  </a:lnTo>
                  <a:lnTo>
                    <a:pt x="656155" y="3827935"/>
                  </a:lnTo>
                  <a:lnTo>
                    <a:pt x="656155" y="3827935"/>
                  </a:lnTo>
                  <a:lnTo>
                    <a:pt x="674947" y="3840380"/>
                  </a:lnTo>
                  <a:lnTo>
                    <a:pt x="608493" y="3941802"/>
                  </a:lnTo>
                  <a:close/>
                  <a:moveTo>
                    <a:pt x="662253" y="3977020"/>
                  </a:moveTo>
                  <a:cubicBezTo>
                    <a:pt x="632860" y="3959217"/>
                    <a:pt x="623464" y="3920956"/>
                    <a:pt x="641272" y="3891564"/>
                  </a:cubicBezTo>
                  <a:cubicBezTo>
                    <a:pt x="641371" y="3891385"/>
                    <a:pt x="641484" y="3891207"/>
                    <a:pt x="641595" y="3891029"/>
                  </a:cubicBezTo>
                  <a:cubicBezTo>
                    <a:pt x="661183" y="3862790"/>
                    <a:pt x="699948" y="3855772"/>
                    <a:pt x="728184" y="3875356"/>
                  </a:cubicBezTo>
                  <a:cubicBezTo>
                    <a:pt x="728358" y="3875477"/>
                    <a:pt x="728532" y="3875599"/>
                    <a:pt x="728707" y="3875722"/>
                  </a:cubicBezTo>
                  <a:close/>
                  <a:moveTo>
                    <a:pt x="1109506" y="3798815"/>
                  </a:moveTo>
                  <a:cubicBezTo>
                    <a:pt x="1109332" y="3810721"/>
                    <a:pt x="1107440" y="3822539"/>
                    <a:pt x="1103906" y="3833909"/>
                  </a:cubicBezTo>
                  <a:cubicBezTo>
                    <a:pt x="1101766" y="3841099"/>
                    <a:pt x="1098580" y="3847935"/>
                    <a:pt x="1094448" y="3854193"/>
                  </a:cubicBezTo>
                  <a:cubicBezTo>
                    <a:pt x="1090877" y="3860531"/>
                    <a:pt x="1086148" y="3866144"/>
                    <a:pt x="1080511" y="3870744"/>
                  </a:cubicBezTo>
                  <a:cubicBezTo>
                    <a:pt x="1073903" y="3875662"/>
                    <a:pt x="1066374" y="3879177"/>
                    <a:pt x="1058360" y="3881073"/>
                  </a:cubicBezTo>
                  <a:cubicBezTo>
                    <a:pt x="1051179" y="3883006"/>
                    <a:pt x="1043762" y="3883844"/>
                    <a:pt x="1036333" y="3883562"/>
                  </a:cubicBezTo>
                  <a:cubicBezTo>
                    <a:pt x="1024399" y="3883568"/>
                    <a:pt x="1012526" y="3881807"/>
                    <a:pt x="1001115" y="3878335"/>
                  </a:cubicBezTo>
                  <a:cubicBezTo>
                    <a:pt x="994109" y="3876368"/>
                    <a:pt x="987215" y="3874041"/>
                    <a:pt x="980457" y="3871367"/>
                  </a:cubicBezTo>
                  <a:cubicBezTo>
                    <a:pt x="968884" y="3866747"/>
                    <a:pt x="957647" y="3861299"/>
                    <a:pt x="946858" y="3855064"/>
                  </a:cubicBezTo>
                  <a:cubicBezTo>
                    <a:pt x="939913" y="3851360"/>
                    <a:pt x="933218" y="3847202"/>
                    <a:pt x="926822" y="3842620"/>
                  </a:cubicBezTo>
                  <a:cubicBezTo>
                    <a:pt x="918783" y="3837638"/>
                    <a:pt x="911017" y="3832237"/>
                    <a:pt x="903551" y="3826442"/>
                  </a:cubicBezTo>
                  <a:lnTo>
                    <a:pt x="893844" y="3819598"/>
                  </a:lnTo>
                  <a:cubicBezTo>
                    <a:pt x="887249" y="3814122"/>
                    <a:pt x="880778" y="3808647"/>
                    <a:pt x="874306" y="3802922"/>
                  </a:cubicBezTo>
                  <a:lnTo>
                    <a:pt x="871818" y="3800433"/>
                  </a:lnTo>
                  <a:cubicBezTo>
                    <a:pt x="861787" y="3791269"/>
                    <a:pt x="852230" y="3781590"/>
                    <a:pt x="843195" y="3771438"/>
                  </a:cubicBezTo>
                  <a:cubicBezTo>
                    <a:pt x="839213" y="3767331"/>
                    <a:pt x="835604" y="3762975"/>
                    <a:pt x="831871" y="3758993"/>
                  </a:cubicBezTo>
                  <a:cubicBezTo>
                    <a:pt x="828138" y="3755011"/>
                    <a:pt x="826893" y="3752896"/>
                    <a:pt x="824529" y="3749660"/>
                  </a:cubicBezTo>
                  <a:cubicBezTo>
                    <a:pt x="822164" y="3746424"/>
                    <a:pt x="820795" y="3744931"/>
                    <a:pt x="818929" y="3742442"/>
                  </a:cubicBezTo>
                  <a:cubicBezTo>
                    <a:pt x="817062" y="3739953"/>
                    <a:pt x="815071" y="3737216"/>
                    <a:pt x="813204" y="3734478"/>
                  </a:cubicBezTo>
                  <a:cubicBezTo>
                    <a:pt x="806658" y="3725169"/>
                    <a:pt x="800598" y="3715537"/>
                    <a:pt x="795035" y="3705607"/>
                  </a:cubicBezTo>
                  <a:cubicBezTo>
                    <a:pt x="793044" y="3701998"/>
                    <a:pt x="791178" y="3698638"/>
                    <a:pt x="789311" y="3695029"/>
                  </a:cubicBezTo>
                  <a:cubicBezTo>
                    <a:pt x="785416" y="3687463"/>
                    <a:pt x="781919" y="3679697"/>
                    <a:pt x="778858" y="3671758"/>
                  </a:cubicBezTo>
                  <a:lnTo>
                    <a:pt x="778858" y="3671758"/>
                  </a:lnTo>
                  <a:lnTo>
                    <a:pt x="778858" y="3670265"/>
                  </a:lnTo>
                  <a:cubicBezTo>
                    <a:pt x="774191" y="3658181"/>
                    <a:pt x="770694" y="3645674"/>
                    <a:pt x="768404" y="3632931"/>
                  </a:cubicBezTo>
                  <a:cubicBezTo>
                    <a:pt x="767657" y="3628202"/>
                    <a:pt x="767035" y="3623473"/>
                    <a:pt x="766662" y="3618869"/>
                  </a:cubicBezTo>
                  <a:cubicBezTo>
                    <a:pt x="760763" y="3624631"/>
                    <a:pt x="754491" y="3629994"/>
                    <a:pt x="747871" y="3634922"/>
                  </a:cubicBezTo>
                  <a:cubicBezTo>
                    <a:pt x="714893" y="3659811"/>
                    <a:pt x="696600" y="3653340"/>
                    <a:pt x="684529" y="3637660"/>
                  </a:cubicBezTo>
                  <a:lnTo>
                    <a:pt x="684529" y="3637660"/>
                  </a:lnTo>
                  <a:cubicBezTo>
                    <a:pt x="681791" y="3635420"/>
                    <a:pt x="664369" y="3610656"/>
                    <a:pt x="662129" y="3607669"/>
                  </a:cubicBezTo>
                  <a:cubicBezTo>
                    <a:pt x="649685" y="3591367"/>
                    <a:pt x="648938" y="3571954"/>
                    <a:pt x="682413" y="3546940"/>
                  </a:cubicBezTo>
                  <a:cubicBezTo>
                    <a:pt x="705908" y="3529344"/>
                    <a:pt x="733100" y="3517347"/>
                    <a:pt x="761933" y="3511847"/>
                  </a:cubicBezTo>
                  <a:cubicBezTo>
                    <a:pt x="760129" y="3503596"/>
                    <a:pt x="763290" y="3495047"/>
                    <a:pt x="770022" y="3489945"/>
                  </a:cubicBezTo>
                  <a:lnTo>
                    <a:pt x="807355" y="3462443"/>
                  </a:lnTo>
                  <a:cubicBezTo>
                    <a:pt x="813876" y="3457527"/>
                    <a:pt x="822637" y="3456805"/>
                    <a:pt x="829880" y="3460576"/>
                  </a:cubicBezTo>
                  <a:cubicBezTo>
                    <a:pt x="843456" y="3435189"/>
                    <a:pt x="862496" y="3413125"/>
                    <a:pt x="885631" y="3395989"/>
                  </a:cubicBezTo>
                  <a:cubicBezTo>
                    <a:pt x="919231" y="3371101"/>
                    <a:pt x="937524" y="3377820"/>
                    <a:pt x="949595" y="3393998"/>
                  </a:cubicBezTo>
                  <a:cubicBezTo>
                    <a:pt x="951835" y="3396985"/>
                    <a:pt x="970626" y="3420754"/>
                    <a:pt x="971871" y="3424114"/>
                  </a:cubicBezTo>
                  <a:lnTo>
                    <a:pt x="971871" y="3424114"/>
                  </a:lnTo>
                  <a:cubicBezTo>
                    <a:pt x="983444" y="3440167"/>
                    <a:pt x="984315" y="3459456"/>
                    <a:pt x="951089" y="3483971"/>
                  </a:cubicBezTo>
                  <a:cubicBezTo>
                    <a:pt x="944518" y="3488875"/>
                    <a:pt x="937611" y="3493330"/>
                    <a:pt x="930431" y="3497287"/>
                  </a:cubicBezTo>
                  <a:cubicBezTo>
                    <a:pt x="933915" y="3498656"/>
                    <a:pt x="937400" y="3500274"/>
                    <a:pt x="940884" y="3502016"/>
                  </a:cubicBezTo>
                  <a:cubicBezTo>
                    <a:pt x="952520" y="3507690"/>
                    <a:pt x="963533" y="3514572"/>
                    <a:pt x="973738" y="3522549"/>
                  </a:cubicBezTo>
                  <a:cubicBezTo>
                    <a:pt x="975679" y="3523856"/>
                    <a:pt x="977546" y="3525274"/>
                    <a:pt x="979337" y="3526780"/>
                  </a:cubicBezTo>
                  <a:cubicBezTo>
                    <a:pt x="983942" y="3530389"/>
                    <a:pt x="988546" y="3534496"/>
                    <a:pt x="993151" y="3539225"/>
                  </a:cubicBezTo>
                  <a:cubicBezTo>
                    <a:pt x="997755" y="3543954"/>
                    <a:pt x="1002360" y="3548185"/>
                    <a:pt x="1006839" y="3553038"/>
                  </a:cubicBezTo>
                  <a:cubicBezTo>
                    <a:pt x="1011320" y="3557891"/>
                    <a:pt x="1018537" y="3565482"/>
                    <a:pt x="1024262" y="3572949"/>
                  </a:cubicBezTo>
                  <a:lnTo>
                    <a:pt x="1032226" y="3583402"/>
                  </a:lnTo>
                  <a:cubicBezTo>
                    <a:pt x="1034839" y="3586887"/>
                    <a:pt x="1037453" y="3590371"/>
                    <a:pt x="1039817" y="3593731"/>
                  </a:cubicBezTo>
                  <a:cubicBezTo>
                    <a:pt x="1040688" y="3594976"/>
                    <a:pt x="1041435" y="3596345"/>
                    <a:pt x="1042306" y="3597465"/>
                  </a:cubicBezTo>
                  <a:cubicBezTo>
                    <a:pt x="1046786" y="3604060"/>
                    <a:pt x="1051017" y="3611029"/>
                    <a:pt x="1054751" y="3617873"/>
                  </a:cubicBezTo>
                  <a:cubicBezTo>
                    <a:pt x="1060475" y="3627331"/>
                    <a:pt x="1065702" y="3636913"/>
                    <a:pt x="1070679" y="3646745"/>
                  </a:cubicBezTo>
                  <a:cubicBezTo>
                    <a:pt x="1072422" y="3649980"/>
                    <a:pt x="1074040" y="3653340"/>
                    <a:pt x="1075533" y="3656700"/>
                  </a:cubicBezTo>
                  <a:cubicBezTo>
                    <a:pt x="1079142" y="3664540"/>
                    <a:pt x="1082502" y="3672256"/>
                    <a:pt x="1085613" y="3680096"/>
                  </a:cubicBezTo>
                  <a:lnTo>
                    <a:pt x="1086982" y="3683456"/>
                  </a:lnTo>
                  <a:cubicBezTo>
                    <a:pt x="1091449" y="3694693"/>
                    <a:pt x="1095319" y="3706154"/>
                    <a:pt x="1098555" y="3717802"/>
                  </a:cubicBezTo>
                  <a:cubicBezTo>
                    <a:pt x="1100795" y="3725518"/>
                    <a:pt x="1102786" y="3733109"/>
                    <a:pt x="1104279" y="3740576"/>
                  </a:cubicBezTo>
                  <a:cubicBezTo>
                    <a:pt x="1106942" y="3752672"/>
                    <a:pt x="1108772" y="3764942"/>
                    <a:pt x="1109755" y="3777287"/>
                  </a:cubicBezTo>
                  <a:cubicBezTo>
                    <a:pt x="1110203" y="3784664"/>
                    <a:pt x="1110203" y="3792061"/>
                    <a:pt x="1109755" y="3799438"/>
                  </a:cubicBezTo>
                  <a:close/>
                  <a:moveTo>
                    <a:pt x="1161648" y="3327421"/>
                  </a:moveTo>
                  <a:cubicBezTo>
                    <a:pt x="1154269" y="3344121"/>
                    <a:pt x="1137730" y="3354910"/>
                    <a:pt x="1119462" y="3354923"/>
                  </a:cubicBezTo>
                  <a:cubicBezTo>
                    <a:pt x="1113214" y="3354948"/>
                    <a:pt x="1107030" y="3353678"/>
                    <a:pt x="1101293" y="3351189"/>
                  </a:cubicBezTo>
                  <a:cubicBezTo>
                    <a:pt x="1084381" y="3343797"/>
                    <a:pt x="1073579" y="3326960"/>
                    <a:pt x="1073915" y="3308505"/>
                  </a:cubicBezTo>
                  <a:cubicBezTo>
                    <a:pt x="1073928" y="3302445"/>
                    <a:pt x="1075110" y="3296446"/>
                    <a:pt x="1077399" y="3290834"/>
                  </a:cubicBezTo>
                  <a:cubicBezTo>
                    <a:pt x="1084829" y="3274109"/>
                    <a:pt x="1101405" y="3263332"/>
                    <a:pt x="1119710" y="3263332"/>
                  </a:cubicBezTo>
                  <a:cubicBezTo>
                    <a:pt x="1125920" y="3263307"/>
                    <a:pt x="1132068" y="3264576"/>
                    <a:pt x="1137755" y="3267065"/>
                  </a:cubicBezTo>
                  <a:cubicBezTo>
                    <a:pt x="1154729" y="3274445"/>
                    <a:pt x="1165643" y="3291245"/>
                    <a:pt x="1165506" y="3309749"/>
                  </a:cubicBezTo>
                  <a:cubicBezTo>
                    <a:pt x="1165568" y="3316034"/>
                    <a:pt x="1164336" y="3322256"/>
                    <a:pt x="1161897" y="3328043"/>
                  </a:cubicBezTo>
                  <a:close/>
                  <a:moveTo>
                    <a:pt x="1420990" y="3789731"/>
                  </a:moveTo>
                  <a:lnTo>
                    <a:pt x="1414519" y="3796700"/>
                  </a:lnTo>
                  <a:lnTo>
                    <a:pt x="1414519" y="3796700"/>
                  </a:lnTo>
                  <a:lnTo>
                    <a:pt x="1402075" y="3810762"/>
                  </a:lnTo>
                  <a:lnTo>
                    <a:pt x="1383781" y="3830549"/>
                  </a:lnTo>
                  <a:lnTo>
                    <a:pt x="1371337" y="3844611"/>
                  </a:lnTo>
                  <a:lnTo>
                    <a:pt x="1371337" y="3844611"/>
                  </a:lnTo>
                  <a:lnTo>
                    <a:pt x="1353168" y="3864398"/>
                  </a:lnTo>
                  <a:lnTo>
                    <a:pt x="1353168" y="3864398"/>
                  </a:lnTo>
                  <a:lnTo>
                    <a:pt x="1340724" y="3878460"/>
                  </a:lnTo>
                  <a:lnTo>
                    <a:pt x="1340724" y="3878460"/>
                  </a:lnTo>
                  <a:lnTo>
                    <a:pt x="1322928" y="3897749"/>
                  </a:lnTo>
                  <a:lnTo>
                    <a:pt x="1278377" y="3856682"/>
                  </a:lnTo>
                  <a:cubicBezTo>
                    <a:pt x="1303079" y="3880569"/>
                    <a:pt x="1303739" y="3919961"/>
                    <a:pt x="1279858" y="3944665"/>
                  </a:cubicBezTo>
                  <a:cubicBezTo>
                    <a:pt x="1279659" y="3944873"/>
                    <a:pt x="1279447" y="3945081"/>
                    <a:pt x="1279248" y="3945286"/>
                  </a:cubicBezTo>
                  <a:lnTo>
                    <a:pt x="1190021" y="3863153"/>
                  </a:lnTo>
                  <a:cubicBezTo>
                    <a:pt x="1212310" y="3836991"/>
                    <a:pt x="1251572" y="3833846"/>
                    <a:pt x="1277730" y="3856128"/>
                  </a:cubicBezTo>
                  <a:cubicBezTo>
                    <a:pt x="1277954" y="3856311"/>
                    <a:pt x="1278165" y="3856497"/>
                    <a:pt x="1278377" y="3856682"/>
                  </a:cubicBezTo>
                  <a:lnTo>
                    <a:pt x="1233701" y="3815615"/>
                  </a:lnTo>
                  <a:lnTo>
                    <a:pt x="1252990" y="3794584"/>
                  </a:lnTo>
                  <a:lnTo>
                    <a:pt x="1271283" y="3774798"/>
                  </a:lnTo>
                  <a:lnTo>
                    <a:pt x="1283728" y="3760735"/>
                  </a:lnTo>
                  <a:lnTo>
                    <a:pt x="1284972" y="3759367"/>
                  </a:lnTo>
                  <a:lnTo>
                    <a:pt x="1314839" y="3726887"/>
                  </a:lnTo>
                  <a:lnTo>
                    <a:pt x="1322804" y="3718300"/>
                  </a:lnTo>
                  <a:lnTo>
                    <a:pt x="1391123" y="3643633"/>
                  </a:lnTo>
                  <a:lnTo>
                    <a:pt x="1395728" y="3647865"/>
                  </a:lnTo>
                  <a:lnTo>
                    <a:pt x="1395728" y="3647865"/>
                  </a:lnTo>
                  <a:lnTo>
                    <a:pt x="1409790" y="3660309"/>
                  </a:lnTo>
                  <a:lnTo>
                    <a:pt x="1409790" y="3660309"/>
                  </a:lnTo>
                  <a:lnTo>
                    <a:pt x="1424848" y="3674247"/>
                  </a:lnTo>
                  <a:lnTo>
                    <a:pt x="1480475" y="3725393"/>
                  </a:lnTo>
                  <a:close/>
                  <a:moveTo>
                    <a:pt x="1209435" y="3365127"/>
                  </a:moveTo>
                  <a:cubicBezTo>
                    <a:pt x="1209360" y="3359403"/>
                    <a:pt x="1210468" y="3353728"/>
                    <a:pt x="1212670" y="3348452"/>
                  </a:cubicBezTo>
                  <a:cubicBezTo>
                    <a:pt x="1219453" y="3330893"/>
                    <a:pt x="1236277" y="3319245"/>
                    <a:pt x="1255106" y="3319083"/>
                  </a:cubicBezTo>
                  <a:cubicBezTo>
                    <a:pt x="1260905" y="3319157"/>
                    <a:pt x="1266642" y="3320290"/>
                    <a:pt x="1272031" y="3322443"/>
                  </a:cubicBezTo>
                  <a:cubicBezTo>
                    <a:pt x="1289589" y="3329362"/>
                    <a:pt x="1301163" y="3346261"/>
                    <a:pt x="1301275" y="3365127"/>
                  </a:cubicBezTo>
                  <a:cubicBezTo>
                    <a:pt x="1301237" y="3370852"/>
                    <a:pt x="1300105" y="3376514"/>
                    <a:pt x="1297915" y="3381803"/>
                  </a:cubicBezTo>
                  <a:cubicBezTo>
                    <a:pt x="1291145" y="3399399"/>
                    <a:pt x="1274208" y="3410985"/>
                    <a:pt x="1255355" y="3410923"/>
                  </a:cubicBezTo>
                  <a:cubicBezTo>
                    <a:pt x="1249606" y="3410948"/>
                    <a:pt x="1243906" y="3409890"/>
                    <a:pt x="1238555" y="3407812"/>
                  </a:cubicBezTo>
                  <a:cubicBezTo>
                    <a:pt x="1221257" y="3400955"/>
                    <a:pt x="1209808" y="3384354"/>
                    <a:pt x="1209559" y="3365749"/>
                  </a:cubicBezTo>
                  <a:close/>
                  <a:moveTo>
                    <a:pt x="1346323" y="3417020"/>
                  </a:moveTo>
                  <a:cubicBezTo>
                    <a:pt x="1346398" y="3411595"/>
                    <a:pt x="1347319" y="3406219"/>
                    <a:pt x="1349061" y="3401092"/>
                  </a:cubicBezTo>
                  <a:cubicBezTo>
                    <a:pt x="1356043" y="3383060"/>
                    <a:pt x="1373527" y="3371287"/>
                    <a:pt x="1392866" y="3371598"/>
                  </a:cubicBezTo>
                  <a:cubicBezTo>
                    <a:pt x="1398080" y="3371623"/>
                    <a:pt x="1403244" y="3372507"/>
                    <a:pt x="1408172" y="3374212"/>
                  </a:cubicBezTo>
                  <a:cubicBezTo>
                    <a:pt x="1426304" y="3380683"/>
                    <a:pt x="1438475" y="3397769"/>
                    <a:pt x="1438661" y="3417020"/>
                  </a:cubicBezTo>
                  <a:cubicBezTo>
                    <a:pt x="1438674" y="3422384"/>
                    <a:pt x="1437828" y="3427723"/>
                    <a:pt x="1436172" y="3432825"/>
                  </a:cubicBezTo>
                  <a:cubicBezTo>
                    <a:pt x="1429452" y="3451093"/>
                    <a:pt x="1412080" y="3463264"/>
                    <a:pt x="1392617" y="3463314"/>
                  </a:cubicBezTo>
                  <a:cubicBezTo>
                    <a:pt x="1387390" y="3463314"/>
                    <a:pt x="1382213" y="3462380"/>
                    <a:pt x="1377310" y="3460576"/>
                  </a:cubicBezTo>
                  <a:lnTo>
                    <a:pt x="1377310" y="3460576"/>
                  </a:lnTo>
                  <a:cubicBezTo>
                    <a:pt x="1359203" y="3454005"/>
                    <a:pt x="1347058" y="3436907"/>
                    <a:pt x="1346821" y="3417643"/>
                  </a:cubicBezTo>
                  <a:close/>
                  <a:moveTo>
                    <a:pt x="1434679" y="3685073"/>
                  </a:moveTo>
                  <a:cubicBezTo>
                    <a:pt x="1410014" y="3661155"/>
                    <a:pt x="1409404" y="3621756"/>
                    <a:pt x="1433323" y="3597091"/>
                  </a:cubicBezTo>
                  <a:cubicBezTo>
                    <a:pt x="1433485" y="3596917"/>
                    <a:pt x="1433646" y="3596755"/>
                    <a:pt x="1433808" y="3596594"/>
                  </a:cubicBezTo>
                  <a:lnTo>
                    <a:pt x="1523034" y="3678602"/>
                  </a:lnTo>
                  <a:cubicBezTo>
                    <a:pt x="1500809" y="3704810"/>
                    <a:pt x="1461546" y="3708058"/>
                    <a:pt x="1435339" y="3685832"/>
                  </a:cubicBezTo>
                  <a:cubicBezTo>
                    <a:pt x="1435289" y="3685783"/>
                    <a:pt x="1435227" y="3685745"/>
                    <a:pt x="1435177" y="3685696"/>
                  </a:cubicBezTo>
                  <a:close/>
                  <a:moveTo>
                    <a:pt x="1578288" y="3464309"/>
                  </a:moveTo>
                  <a:cubicBezTo>
                    <a:pt x="1578275" y="3468976"/>
                    <a:pt x="1577466" y="3473605"/>
                    <a:pt x="1575923" y="3477998"/>
                  </a:cubicBezTo>
                  <a:cubicBezTo>
                    <a:pt x="1569838" y="3496976"/>
                    <a:pt x="1552167" y="3509819"/>
                    <a:pt x="1532243" y="3509731"/>
                  </a:cubicBezTo>
                  <a:cubicBezTo>
                    <a:pt x="1527589" y="3509781"/>
                    <a:pt x="1522960" y="3509022"/>
                    <a:pt x="1518555" y="3507491"/>
                  </a:cubicBezTo>
                  <a:cubicBezTo>
                    <a:pt x="1499353" y="3501431"/>
                    <a:pt x="1486336" y="3483573"/>
                    <a:pt x="1486448" y="3463438"/>
                  </a:cubicBezTo>
                  <a:cubicBezTo>
                    <a:pt x="1486672" y="3458846"/>
                    <a:pt x="1487431" y="3454291"/>
                    <a:pt x="1488688" y="3449874"/>
                  </a:cubicBezTo>
                  <a:cubicBezTo>
                    <a:pt x="1494835" y="3430884"/>
                    <a:pt x="1512531" y="3418016"/>
                    <a:pt x="1532492" y="3418016"/>
                  </a:cubicBezTo>
                  <a:cubicBezTo>
                    <a:pt x="1537233" y="3417991"/>
                    <a:pt x="1541938" y="3418750"/>
                    <a:pt x="1546430" y="3420256"/>
                  </a:cubicBezTo>
                  <a:cubicBezTo>
                    <a:pt x="1565408" y="3426354"/>
                    <a:pt x="1578275" y="3444000"/>
                    <a:pt x="1578288" y="3463936"/>
                  </a:cubicBezTo>
                  <a:close/>
                  <a:moveTo>
                    <a:pt x="1566963" y="2570551"/>
                  </a:moveTo>
                  <a:lnTo>
                    <a:pt x="1566963" y="2570551"/>
                  </a:lnTo>
                  <a:lnTo>
                    <a:pt x="1468279" y="2698604"/>
                  </a:lnTo>
                  <a:cubicBezTo>
                    <a:pt x="1444722" y="2729080"/>
                    <a:pt x="1434293" y="2767683"/>
                    <a:pt x="1439283" y="2805875"/>
                  </a:cubicBezTo>
                  <a:cubicBezTo>
                    <a:pt x="1444249" y="2844054"/>
                    <a:pt x="1464160" y="2878699"/>
                    <a:pt x="1494661" y="2902194"/>
                  </a:cubicBezTo>
                  <a:cubicBezTo>
                    <a:pt x="1497026" y="2903937"/>
                    <a:pt x="1499141" y="2905803"/>
                    <a:pt x="1501381" y="2907546"/>
                  </a:cubicBezTo>
                  <a:lnTo>
                    <a:pt x="1501381" y="2907546"/>
                  </a:lnTo>
                  <a:cubicBezTo>
                    <a:pt x="1559384" y="2957933"/>
                    <a:pt x="1568071" y="3044795"/>
                    <a:pt x="1521168" y="3105661"/>
                  </a:cubicBezTo>
                  <a:lnTo>
                    <a:pt x="1513203" y="3115990"/>
                  </a:lnTo>
                  <a:cubicBezTo>
                    <a:pt x="1464247" y="3179469"/>
                    <a:pt x="1373129" y="3191266"/>
                    <a:pt x="1309613" y="3142372"/>
                  </a:cubicBezTo>
                  <a:lnTo>
                    <a:pt x="1204830" y="3061608"/>
                  </a:lnTo>
                  <a:lnTo>
                    <a:pt x="1112742" y="2990674"/>
                  </a:lnTo>
                  <a:cubicBezTo>
                    <a:pt x="1085227" y="2969569"/>
                    <a:pt x="1062180" y="2943224"/>
                    <a:pt x="1044920" y="2913146"/>
                  </a:cubicBezTo>
                  <a:cubicBezTo>
                    <a:pt x="991545" y="2820447"/>
                    <a:pt x="999298" y="2704701"/>
                    <a:pt x="1064582" y="2619955"/>
                  </a:cubicBezTo>
                  <a:lnTo>
                    <a:pt x="1088351" y="2589093"/>
                  </a:lnTo>
                  <a:lnTo>
                    <a:pt x="1275639" y="2346053"/>
                  </a:lnTo>
                  <a:lnTo>
                    <a:pt x="1275639" y="2346053"/>
                  </a:lnTo>
                  <a:lnTo>
                    <a:pt x="1305506" y="2307226"/>
                  </a:lnTo>
                  <a:lnTo>
                    <a:pt x="1305506" y="2307226"/>
                  </a:lnTo>
                  <a:lnTo>
                    <a:pt x="1379301" y="2211404"/>
                  </a:lnTo>
                  <a:lnTo>
                    <a:pt x="1670626" y="2435404"/>
                  </a:lnTo>
                  <a:lnTo>
                    <a:pt x="1670626" y="2435404"/>
                  </a:lnTo>
                  <a:lnTo>
                    <a:pt x="1596830" y="2531226"/>
                  </a:lnTo>
                  <a:lnTo>
                    <a:pt x="1596830" y="2531226"/>
                  </a:lnTo>
                  <a:close/>
                  <a:moveTo>
                    <a:pt x="1626821" y="3506496"/>
                  </a:moveTo>
                  <a:cubicBezTo>
                    <a:pt x="1626858" y="3502277"/>
                    <a:pt x="1627481" y="3498096"/>
                    <a:pt x="1628687" y="3494051"/>
                  </a:cubicBezTo>
                  <a:cubicBezTo>
                    <a:pt x="1634462" y="3474439"/>
                    <a:pt x="1652419" y="3460924"/>
                    <a:pt x="1672865" y="3460825"/>
                  </a:cubicBezTo>
                  <a:cubicBezTo>
                    <a:pt x="1677071" y="3460800"/>
                    <a:pt x="1681265" y="3461397"/>
                    <a:pt x="1685310" y="3462567"/>
                  </a:cubicBezTo>
                  <a:cubicBezTo>
                    <a:pt x="1704972" y="3468267"/>
                    <a:pt x="1718512" y="3486274"/>
                    <a:pt x="1718536" y="3506745"/>
                  </a:cubicBezTo>
                  <a:cubicBezTo>
                    <a:pt x="1718549" y="3510963"/>
                    <a:pt x="1717914" y="3515157"/>
                    <a:pt x="1716670" y="3519189"/>
                  </a:cubicBezTo>
                  <a:cubicBezTo>
                    <a:pt x="1711045" y="3538839"/>
                    <a:pt x="1693050" y="3552354"/>
                    <a:pt x="1672616" y="3552291"/>
                  </a:cubicBezTo>
                  <a:cubicBezTo>
                    <a:pt x="1668398" y="3552254"/>
                    <a:pt x="1664216" y="3551619"/>
                    <a:pt x="1660172" y="3550425"/>
                  </a:cubicBezTo>
                  <a:cubicBezTo>
                    <a:pt x="1640223" y="3545136"/>
                    <a:pt x="1626298" y="3527129"/>
                    <a:pt x="1626199" y="3506496"/>
                  </a:cubicBezTo>
                  <a:close/>
                  <a:moveTo>
                    <a:pt x="1891141" y="3742940"/>
                  </a:moveTo>
                  <a:cubicBezTo>
                    <a:pt x="1891141" y="3748291"/>
                    <a:pt x="1885789" y="3874478"/>
                    <a:pt x="1830785" y="3929606"/>
                  </a:cubicBezTo>
                  <a:cubicBezTo>
                    <a:pt x="1822497" y="3938157"/>
                    <a:pt x="1813326" y="3945792"/>
                    <a:pt x="1803407" y="3952380"/>
                  </a:cubicBezTo>
                  <a:lnTo>
                    <a:pt x="1803407" y="3952380"/>
                  </a:lnTo>
                  <a:lnTo>
                    <a:pt x="1803407" y="3952380"/>
                  </a:lnTo>
                  <a:cubicBezTo>
                    <a:pt x="1787889" y="3963327"/>
                    <a:pt x="1769608" y="3969707"/>
                    <a:pt x="1750643" y="3970797"/>
                  </a:cubicBezTo>
                  <a:cubicBezTo>
                    <a:pt x="1725655" y="3971019"/>
                    <a:pt x="1701749" y="3960668"/>
                    <a:pt x="1684812" y="3942300"/>
                  </a:cubicBezTo>
                  <a:cubicBezTo>
                    <a:pt x="1666419" y="3925362"/>
                    <a:pt x="1655991" y="3901475"/>
                    <a:pt x="1656065" y="3876469"/>
                  </a:cubicBezTo>
                  <a:cubicBezTo>
                    <a:pt x="1657136" y="3857597"/>
                    <a:pt x="1663470" y="3839403"/>
                    <a:pt x="1674359" y="3823953"/>
                  </a:cubicBezTo>
                  <a:lnTo>
                    <a:pt x="1674359" y="3823082"/>
                  </a:lnTo>
                  <a:lnTo>
                    <a:pt x="1675354" y="3823082"/>
                  </a:lnTo>
                  <a:cubicBezTo>
                    <a:pt x="1682000" y="3813425"/>
                    <a:pt x="1689491" y="3804387"/>
                    <a:pt x="1697754" y="3796078"/>
                  </a:cubicBezTo>
                  <a:cubicBezTo>
                    <a:pt x="1752758" y="3741073"/>
                    <a:pt x="1878945" y="3735971"/>
                    <a:pt x="1884421" y="3735722"/>
                  </a:cubicBezTo>
                  <a:lnTo>
                    <a:pt x="1891887" y="3735722"/>
                  </a:lnTo>
                  <a:close/>
                  <a:moveTo>
                    <a:pt x="2001398" y="3589625"/>
                  </a:moveTo>
                  <a:cubicBezTo>
                    <a:pt x="1996645" y="3610419"/>
                    <a:pt x="1978177" y="3625178"/>
                    <a:pt x="1956847" y="3625216"/>
                  </a:cubicBezTo>
                  <a:cubicBezTo>
                    <a:pt x="1953325" y="3625228"/>
                    <a:pt x="1949816" y="3624805"/>
                    <a:pt x="1946394" y="3623971"/>
                  </a:cubicBezTo>
                  <a:cubicBezTo>
                    <a:pt x="1925661" y="3619143"/>
                    <a:pt x="1910940" y="3600713"/>
                    <a:pt x="1910803" y="3579420"/>
                  </a:cubicBezTo>
                  <a:cubicBezTo>
                    <a:pt x="1910902" y="3575898"/>
                    <a:pt x="1911363" y="3572389"/>
                    <a:pt x="1912172" y="3568967"/>
                  </a:cubicBezTo>
                  <a:cubicBezTo>
                    <a:pt x="1916988" y="3548210"/>
                    <a:pt x="1935530" y="3533538"/>
                    <a:pt x="1956847" y="3533625"/>
                  </a:cubicBezTo>
                  <a:cubicBezTo>
                    <a:pt x="1960319" y="3533637"/>
                    <a:pt x="1963779" y="3534011"/>
                    <a:pt x="1967176" y="3534745"/>
                  </a:cubicBezTo>
                  <a:cubicBezTo>
                    <a:pt x="1987846" y="3539573"/>
                    <a:pt x="2002506" y="3557941"/>
                    <a:pt x="2002643" y="3579171"/>
                  </a:cubicBezTo>
                  <a:cubicBezTo>
                    <a:pt x="2002717" y="3582855"/>
                    <a:pt x="2002294" y="3586538"/>
                    <a:pt x="2001398" y="3590122"/>
                  </a:cubicBezTo>
                  <a:close/>
                  <a:moveTo>
                    <a:pt x="2145007" y="3620113"/>
                  </a:moveTo>
                  <a:cubicBezTo>
                    <a:pt x="2140552" y="3641244"/>
                    <a:pt x="2121935" y="3656389"/>
                    <a:pt x="2100332" y="3656451"/>
                  </a:cubicBezTo>
                  <a:cubicBezTo>
                    <a:pt x="2097108" y="3656551"/>
                    <a:pt x="2093885" y="3656215"/>
                    <a:pt x="2090749" y="3655456"/>
                  </a:cubicBezTo>
                  <a:cubicBezTo>
                    <a:pt x="2069407" y="3651063"/>
                    <a:pt x="2054138" y="3632197"/>
                    <a:pt x="2054287" y="3610407"/>
                  </a:cubicBezTo>
                  <a:cubicBezTo>
                    <a:pt x="2054262" y="3607308"/>
                    <a:pt x="2054598" y="3604222"/>
                    <a:pt x="2055282" y="3601198"/>
                  </a:cubicBezTo>
                  <a:cubicBezTo>
                    <a:pt x="2059837" y="3580067"/>
                    <a:pt x="2078467" y="3564960"/>
                    <a:pt x="2100083" y="3564860"/>
                  </a:cubicBezTo>
                  <a:cubicBezTo>
                    <a:pt x="2103219" y="3564898"/>
                    <a:pt x="2106342" y="3565234"/>
                    <a:pt x="2109416" y="3565856"/>
                  </a:cubicBezTo>
                  <a:cubicBezTo>
                    <a:pt x="2130721" y="3570174"/>
                    <a:pt x="2146028" y="3588915"/>
                    <a:pt x="2146003" y="3610656"/>
                  </a:cubicBezTo>
                  <a:cubicBezTo>
                    <a:pt x="2145729" y="3613966"/>
                    <a:pt x="2145194" y="3617264"/>
                    <a:pt x="2144385" y="3620487"/>
                  </a:cubicBezTo>
                  <a:close/>
                  <a:moveTo>
                    <a:pt x="2289860" y="3639527"/>
                  </a:moveTo>
                  <a:cubicBezTo>
                    <a:pt x="2289910" y="3642240"/>
                    <a:pt x="2289661" y="3644953"/>
                    <a:pt x="2289113" y="3647616"/>
                  </a:cubicBezTo>
                  <a:cubicBezTo>
                    <a:pt x="2285044" y="3669281"/>
                    <a:pt x="2266104" y="3684974"/>
                    <a:pt x="2244065" y="3684949"/>
                  </a:cubicBezTo>
                  <a:cubicBezTo>
                    <a:pt x="2241227" y="3685011"/>
                    <a:pt x="2238390" y="3684762"/>
                    <a:pt x="2235603" y="3684202"/>
                  </a:cubicBezTo>
                  <a:cubicBezTo>
                    <a:pt x="2213812" y="3680158"/>
                    <a:pt x="2198082" y="3661056"/>
                    <a:pt x="2198269" y="3638905"/>
                  </a:cubicBezTo>
                  <a:cubicBezTo>
                    <a:pt x="2198220" y="3636142"/>
                    <a:pt x="2198468" y="3633392"/>
                    <a:pt x="2199016" y="3630691"/>
                  </a:cubicBezTo>
                  <a:cubicBezTo>
                    <a:pt x="2203023" y="3609088"/>
                    <a:pt x="2221851" y="3593408"/>
                    <a:pt x="2243816" y="3593358"/>
                  </a:cubicBezTo>
                  <a:cubicBezTo>
                    <a:pt x="2246740" y="3593296"/>
                    <a:pt x="2249652" y="3593545"/>
                    <a:pt x="2252527" y="3594105"/>
                  </a:cubicBezTo>
                  <a:cubicBezTo>
                    <a:pt x="2274193" y="3598174"/>
                    <a:pt x="2289885" y="3617114"/>
                    <a:pt x="2289860" y="3639153"/>
                  </a:cubicBezTo>
                  <a:close/>
                  <a:moveTo>
                    <a:pt x="2055905" y="3451865"/>
                  </a:moveTo>
                  <a:cubicBezTo>
                    <a:pt x="1926072" y="3451865"/>
                    <a:pt x="1820829" y="3346622"/>
                    <a:pt x="1820829" y="3216790"/>
                  </a:cubicBezTo>
                  <a:cubicBezTo>
                    <a:pt x="1820829" y="3087031"/>
                    <a:pt x="1926022" y="2981839"/>
                    <a:pt x="2055780" y="2981839"/>
                  </a:cubicBezTo>
                  <a:cubicBezTo>
                    <a:pt x="2055818" y="2981839"/>
                    <a:pt x="2055868" y="2981839"/>
                    <a:pt x="2055905" y="2981839"/>
                  </a:cubicBezTo>
                  <a:cubicBezTo>
                    <a:pt x="2185663" y="2981839"/>
                    <a:pt x="2290856" y="3087031"/>
                    <a:pt x="2290856" y="3216790"/>
                  </a:cubicBezTo>
                  <a:cubicBezTo>
                    <a:pt x="2291204" y="3346548"/>
                    <a:pt x="2186285" y="3452014"/>
                    <a:pt x="2056527" y="3452363"/>
                  </a:cubicBezTo>
                  <a:cubicBezTo>
                    <a:pt x="2056116" y="3452363"/>
                    <a:pt x="2055693" y="3452363"/>
                    <a:pt x="2055282" y="3452363"/>
                  </a:cubicBezTo>
                  <a:close/>
                  <a:moveTo>
                    <a:pt x="2433842" y="3672380"/>
                  </a:moveTo>
                  <a:cubicBezTo>
                    <a:pt x="2430034" y="3694456"/>
                    <a:pt x="2410944" y="3710609"/>
                    <a:pt x="2388544" y="3710709"/>
                  </a:cubicBezTo>
                  <a:cubicBezTo>
                    <a:pt x="2385993" y="3710771"/>
                    <a:pt x="2383442" y="3710522"/>
                    <a:pt x="2380953" y="3709962"/>
                  </a:cubicBezTo>
                  <a:cubicBezTo>
                    <a:pt x="2359001" y="3706428"/>
                    <a:pt x="2342836" y="3687525"/>
                    <a:pt x="2342749" y="3665287"/>
                  </a:cubicBezTo>
                  <a:cubicBezTo>
                    <a:pt x="2342749" y="3662549"/>
                    <a:pt x="2342749" y="3660185"/>
                    <a:pt x="2342749" y="3657447"/>
                  </a:cubicBezTo>
                  <a:cubicBezTo>
                    <a:pt x="2346507" y="3635345"/>
                    <a:pt x="2365634" y="3619168"/>
                    <a:pt x="2388047" y="3619118"/>
                  </a:cubicBezTo>
                  <a:cubicBezTo>
                    <a:pt x="2390573" y="3618869"/>
                    <a:pt x="2393111" y="3618869"/>
                    <a:pt x="2395638" y="3619118"/>
                  </a:cubicBezTo>
                  <a:cubicBezTo>
                    <a:pt x="2417540" y="3622640"/>
                    <a:pt x="2433693" y="3641481"/>
                    <a:pt x="2433842" y="3663669"/>
                  </a:cubicBezTo>
                  <a:cubicBezTo>
                    <a:pt x="2433867" y="3666755"/>
                    <a:pt x="2433668" y="3669829"/>
                    <a:pt x="2433220" y="3672878"/>
                  </a:cubicBezTo>
                  <a:close/>
                  <a:moveTo>
                    <a:pt x="2275176" y="2878923"/>
                  </a:moveTo>
                  <a:cubicBezTo>
                    <a:pt x="2266527" y="2867126"/>
                    <a:pt x="2258874" y="2854644"/>
                    <a:pt x="2252278" y="2841590"/>
                  </a:cubicBezTo>
                  <a:cubicBezTo>
                    <a:pt x="2247039" y="2831137"/>
                    <a:pt x="2242546" y="2820323"/>
                    <a:pt x="2238838" y="2809235"/>
                  </a:cubicBezTo>
                  <a:cubicBezTo>
                    <a:pt x="2237482" y="2805788"/>
                    <a:pt x="2236349" y="2802253"/>
                    <a:pt x="2235478" y="2798657"/>
                  </a:cubicBezTo>
                  <a:cubicBezTo>
                    <a:pt x="2234706" y="2796541"/>
                    <a:pt x="2234084" y="2794388"/>
                    <a:pt x="2233611" y="2792186"/>
                  </a:cubicBezTo>
                  <a:lnTo>
                    <a:pt x="2233611" y="2790319"/>
                  </a:lnTo>
                  <a:cubicBezTo>
                    <a:pt x="2232753" y="2787544"/>
                    <a:pt x="2232093" y="2784719"/>
                    <a:pt x="2231620" y="2781857"/>
                  </a:cubicBezTo>
                  <a:cubicBezTo>
                    <a:pt x="2231484" y="2781048"/>
                    <a:pt x="2231284" y="2780264"/>
                    <a:pt x="2230998" y="2779492"/>
                  </a:cubicBezTo>
                  <a:cubicBezTo>
                    <a:pt x="2230824" y="2778708"/>
                    <a:pt x="2230824" y="2777912"/>
                    <a:pt x="2230998" y="2777128"/>
                  </a:cubicBezTo>
                  <a:cubicBezTo>
                    <a:pt x="2230127" y="2772897"/>
                    <a:pt x="2229629" y="2768541"/>
                    <a:pt x="2229007" y="2764683"/>
                  </a:cubicBezTo>
                  <a:cubicBezTo>
                    <a:pt x="2226916" y="2751965"/>
                    <a:pt x="2225834" y="2739110"/>
                    <a:pt x="2225771" y="2726230"/>
                  </a:cubicBezTo>
                  <a:cubicBezTo>
                    <a:pt x="2225771" y="2721626"/>
                    <a:pt x="2225771" y="2717146"/>
                    <a:pt x="2225771" y="2712541"/>
                  </a:cubicBezTo>
                  <a:cubicBezTo>
                    <a:pt x="2226705" y="2694920"/>
                    <a:pt x="2229455" y="2677448"/>
                    <a:pt x="2233985" y="2660399"/>
                  </a:cubicBezTo>
                  <a:cubicBezTo>
                    <a:pt x="2233985" y="2658159"/>
                    <a:pt x="2235229" y="2656168"/>
                    <a:pt x="2235851" y="2653928"/>
                  </a:cubicBezTo>
                  <a:lnTo>
                    <a:pt x="2235851" y="2653928"/>
                  </a:lnTo>
                  <a:cubicBezTo>
                    <a:pt x="2236474" y="2651688"/>
                    <a:pt x="2237220" y="2649573"/>
                    <a:pt x="2237967" y="2647457"/>
                  </a:cubicBezTo>
                  <a:cubicBezTo>
                    <a:pt x="2238714" y="2645341"/>
                    <a:pt x="2238838" y="2644222"/>
                    <a:pt x="2239460" y="2642604"/>
                  </a:cubicBezTo>
                  <a:lnTo>
                    <a:pt x="2239460" y="2642604"/>
                  </a:lnTo>
                  <a:cubicBezTo>
                    <a:pt x="2240082" y="2640488"/>
                    <a:pt x="2240829" y="2638373"/>
                    <a:pt x="2241576" y="2636257"/>
                  </a:cubicBezTo>
                  <a:cubicBezTo>
                    <a:pt x="2244675" y="2627770"/>
                    <a:pt x="2248246" y="2619457"/>
                    <a:pt x="2252278" y="2611368"/>
                  </a:cubicBezTo>
                  <a:cubicBezTo>
                    <a:pt x="2288491" y="2538581"/>
                    <a:pt x="2356948" y="2487185"/>
                    <a:pt x="2436953" y="2472737"/>
                  </a:cubicBezTo>
                  <a:lnTo>
                    <a:pt x="2436953" y="2448719"/>
                  </a:lnTo>
                  <a:lnTo>
                    <a:pt x="2428615" y="2448719"/>
                  </a:lnTo>
                  <a:lnTo>
                    <a:pt x="2428615" y="2403671"/>
                  </a:lnTo>
                  <a:lnTo>
                    <a:pt x="2531033" y="2403671"/>
                  </a:lnTo>
                  <a:lnTo>
                    <a:pt x="2531033" y="2448719"/>
                  </a:lnTo>
                  <a:lnTo>
                    <a:pt x="2523069" y="2448719"/>
                  </a:lnTo>
                  <a:lnTo>
                    <a:pt x="2523069" y="2472239"/>
                  </a:lnTo>
                  <a:cubicBezTo>
                    <a:pt x="2601382" y="2484895"/>
                    <a:pt x="2669465" y="2533031"/>
                    <a:pt x="2707495" y="2602657"/>
                  </a:cubicBezTo>
                  <a:cubicBezTo>
                    <a:pt x="2711988" y="2610684"/>
                    <a:pt x="2715945" y="2618997"/>
                    <a:pt x="2719317" y="2627546"/>
                  </a:cubicBezTo>
                  <a:cubicBezTo>
                    <a:pt x="2721309" y="2632524"/>
                    <a:pt x="2723424" y="2637626"/>
                    <a:pt x="2725042" y="2642977"/>
                  </a:cubicBezTo>
                  <a:lnTo>
                    <a:pt x="2725042" y="2642977"/>
                  </a:lnTo>
                  <a:lnTo>
                    <a:pt x="2726908" y="2648950"/>
                  </a:lnTo>
                  <a:cubicBezTo>
                    <a:pt x="2726908" y="2650444"/>
                    <a:pt x="2728029" y="2651937"/>
                    <a:pt x="2728402" y="2653430"/>
                  </a:cubicBezTo>
                  <a:cubicBezTo>
                    <a:pt x="2728775" y="2654924"/>
                    <a:pt x="2729771" y="2657786"/>
                    <a:pt x="2730269" y="2660026"/>
                  </a:cubicBezTo>
                  <a:lnTo>
                    <a:pt x="2731762" y="2666248"/>
                  </a:lnTo>
                  <a:lnTo>
                    <a:pt x="2733255" y="2672470"/>
                  </a:lnTo>
                  <a:lnTo>
                    <a:pt x="2733255" y="2672470"/>
                  </a:lnTo>
                  <a:lnTo>
                    <a:pt x="2733255" y="2673839"/>
                  </a:lnTo>
                  <a:lnTo>
                    <a:pt x="2733255" y="2673839"/>
                  </a:lnTo>
                  <a:cubicBezTo>
                    <a:pt x="2734375" y="2679315"/>
                    <a:pt x="2734998" y="2684915"/>
                    <a:pt x="2735744" y="2690515"/>
                  </a:cubicBezTo>
                  <a:cubicBezTo>
                    <a:pt x="2737474" y="2702300"/>
                    <a:pt x="2738395" y="2714197"/>
                    <a:pt x="2738482" y="2726106"/>
                  </a:cubicBezTo>
                  <a:cubicBezTo>
                    <a:pt x="2738469" y="2748319"/>
                    <a:pt x="2735632" y="2770445"/>
                    <a:pt x="2730019" y="2791937"/>
                  </a:cubicBezTo>
                  <a:cubicBezTo>
                    <a:pt x="2730019" y="2791937"/>
                    <a:pt x="2730019" y="2791937"/>
                    <a:pt x="2730019" y="2792559"/>
                  </a:cubicBezTo>
                  <a:cubicBezTo>
                    <a:pt x="2729509" y="2794587"/>
                    <a:pt x="2728887" y="2796579"/>
                    <a:pt x="2728153" y="2798532"/>
                  </a:cubicBezTo>
                  <a:cubicBezTo>
                    <a:pt x="2727531" y="2801021"/>
                    <a:pt x="2726660" y="2803510"/>
                    <a:pt x="2725788" y="2805999"/>
                  </a:cubicBezTo>
                  <a:cubicBezTo>
                    <a:pt x="2724918" y="2808488"/>
                    <a:pt x="2725042" y="2808612"/>
                    <a:pt x="2724544" y="2809981"/>
                  </a:cubicBezTo>
                  <a:lnTo>
                    <a:pt x="2724544" y="2809981"/>
                  </a:lnTo>
                  <a:cubicBezTo>
                    <a:pt x="2719529" y="2824765"/>
                    <a:pt x="2713157" y="2839051"/>
                    <a:pt x="2705504" y="2852666"/>
                  </a:cubicBezTo>
                  <a:cubicBezTo>
                    <a:pt x="2700713" y="2861228"/>
                    <a:pt x="2695486" y="2869540"/>
                    <a:pt x="2689824" y="2877555"/>
                  </a:cubicBezTo>
                  <a:cubicBezTo>
                    <a:pt x="2641403" y="2944356"/>
                    <a:pt x="2563887" y="2983880"/>
                    <a:pt x="2481380" y="2983830"/>
                  </a:cubicBezTo>
                  <a:cubicBezTo>
                    <a:pt x="2399894" y="2983544"/>
                    <a:pt x="2323373" y="2944617"/>
                    <a:pt x="2275176" y="2878923"/>
                  </a:cubicBezTo>
                  <a:close/>
                  <a:moveTo>
                    <a:pt x="2449398" y="2227707"/>
                  </a:moveTo>
                  <a:cubicBezTo>
                    <a:pt x="2449423" y="2225292"/>
                    <a:pt x="2449622" y="2222878"/>
                    <a:pt x="2450020" y="2220489"/>
                  </a:cubicBezTo>
                  <a:cubicBezTo>
                    <a:pt x="2453728" y="2201075"/>
                    <a:pt x="2470703" y="2187026"/>
                    <a:pt x="2490464" y="2187013"/>
                  </a:cubicBezTo>
                  <a:cubicBezTo>
                    <a:pt x="2492928" y="2187038"/>
                    <a:pt x="2495380" y="2187237"/>
                    <a:pt x="2497807" y="2187635"/>
                  </a:cubicBezTo>
                  <a:cubicBezTo>
                    <a:pt x="2517083" y="2191307"/>
                    <a:pt x="2531095" y="2208082"/>
                    <a:pt x="2531282" y="2227707"/>
                  </a:cubicBezTo>
                  <a:lnTo>
                    <a:pt x="2531282" y="2227707"/>
                  </a:lnTo>
                  <a:cubicBezTo>
                    <a:pt x="2531294" y="2230183"/>
                    <a:pt x="2531008" y="2232647"/>
                    <a:pt x="2530411" y="2235049"/>
                  </a:cubicBezTo>
                  <a:cubicBezTo>
                    <a:pt x="2526827" y="2254313"/>
                    <a:pt x="2510064" y="2268313"/>
                    <a:pt x="2490464" y="2268400"/>
                  </a:cubicBezTo>
                  <a:cubicBezTo>
                    <a:pt x="2487913" y="2268338"/>
                    <a:pt x="2485387" y="2268089"/>
                    <a:pt x="2482873" y="2267653"/>
                  </a:cubicBezTo>
                  <a:cubicBezTo>
                    <a:pt x="2463560" y="2264119"/>
                    <a:pt x="2449497" y="2247344"/>
                    <a:pt x="2449398" y="2227707"/>
                  </a:cubicBezTo>
                  <a:close/>
                  <a:moveTo>
                    <a:pt x="2578446" y="2249733"/>
                  </a:moveTo>
                  <a:cubicBezTo>
                    <a:pt x="2578334" y="2247705"/>
                    <a:pt x="2578334" y="2245664"/>
                    <a:pt x="2578446" y="2243635"/>
                  </a:cubicBezTo>
                  <a:cubicBezTo>
                    <a:pt x="2581508" y="2223874"/>
                    <a:pt x="2598519" y="2209301"/>
                    <a:pt x="2618517" y="2209289"/>
                  </a:cubicBezTo>
                  <a:cubicBezTo>
                    <a:pt x="2620757" y="2209102"/>
                    <a:pt x="2622998" y="2209102"/>
                    <a:pt x="2625238" y="2209289"/>
                  </a:cubicBezTo>
                  <a:cubicBezTo>
                    <a:pt x="2645285" y="2212275"/>
                    <a:pt x="2660057" y="2229586"/>
                    <a:pt x="2659833" y="2249858"/>
                  </a:cubicBezTo>
                  <a:cubicBezTo>
                    <a:pt x="2659796" y="2251986"/>
                    <a:pt x="2659596" y="2254114"/>
                    <a:pt x="2659211" y="2256204"/>
                  </a:cubicBezTo>
                  <a:cubicBezTo>
                    <a:pt x="2656038" y="2276003"/>
                    <a:pt x="2638939" y="2290563"/>
                    <a:pt x="2618891" y="2290551"/>
                  </a:cubicBezTo>
                  <a:cubicBezTo>
                    <a:pt x="2616738" y="2290725"/>
                    <a:pt x="2614573" y="2290725"/>
                    <a:pt x="2612420" y="2290551"/>
                  </a:cubicBezTo>
                  <a:cubicBezTo>
                    <a:pt x="2592471" y="2287328"/>
                    <a:pt x="2577936" y="2269931"/>
                    <a:pt x="2578322" y="2249733"/>
                  </a:cubicBezTo>
                  <a:close/>
                  <a:moveTo>
                    <a:pt x="2707744" y="2268773"/>
                  </a:moveTo>
                  <a:cubicBezTo>
                    <a:pt x="2707557" y="2267031"/>
                    <a:pt x="2707557" y="2265289"/>
                    <a:pt x="2707744" y="2263547"/>
                  </a:cubicBezTo>
                  <a:cubicBezTo>
                    <a:pt x="2710482" y="2243237"/>
                    <a:pt x="2727817" y="2228080"/>
                    <a:pt x="2748313" y="2228080"/>
                  </a:cubicBezTo>
                  <a:cubicBezTo>
                    <a:pt x="2750092" y="2227968"/>
                    <a:pt x="2751885" y="2227968"/>
                    <a:pt x="2753664" y="2228080"/>
                  </a:cubicBezTo>
                  <a:cubicBezTo>
                    <a:pt x="2774085" y="2230544"/>
                    <a:pt x="2789404" y="2247954"/>
                    <a:pt x="2789255" y="2268524"/>
                  </a:cubicBezTo>
                  <a:cubicBezTo>
                    <a:pt x="2789367" y="2270304"/>
                    <a:pt x="2789367" y="2272096"/>
                    <a:pt x="2789255" y="2273875"/>
                  </a:cubicBezTo>
                  <a:cubicBezTo>
                    <a:pt x="2786580" y="2294048"/>
                    <a:pt x="2769406" y="2309143"/>
                    <a:pt x="2749059" y="2309218"/>
                  </a:cubicBezTo>
                  <a:cubicBezTo>
                    <a:pt x="2747193" y="2309342"/>
                    <a:pt x="2745326" y="2309342"/>
                    <a:pt x="2743460" y="2309218"/>
                  </a:cubicBezTo>
                  <a:cubicBezTo>
                    <a:pt x="2723026" y="2306704"/>
                    <a:pt x="2707657" y="2289369"/>
                    <a:pt x="2707620" y="2268773"/>
                  </a:cubicBezTo>
                  <a:close/>
                  <a:moveTo>
                    <a:pt x="2578322" y="3695153"/>
                  </a:moveTo>
                  <a:cubicBezTo>
                    <a:pt x="2574900" y="3717640"/>
                    <a:pt x="2555648" y="3734304"/>
                    <a:pt x="2532900" y="3734478"/>
                  </a:cubicBezTo>
                  <a:cubicBezTo>
                    <a:pt x="2530660" y="3734478"/>
                    <a:pt x="2528544" y="3734478"/>
                    <a:pt x="2526180" y="3734478"/>
                  </a:cubicBezTo>
                  <a:cubicBezTo>
                    <a:pt x="2503817" y="3731168"/>
                    <a:pt x="2487229" y="3712028"/>
                    <a:pt x="2487104" y="3689429"/>
                  </a:cubicBezTo>
                  <a:lnTo>
                    <a:pt x="2487104" y="3687687"/>
                  </a:lnTo>
                  <a:cubicBezTo>
                    <a:pt x="2486980" y="3685907"/>
                    <a:pt x="2486980" y="3684115"/>
                    <a:pt x="2487104" y="3682336"/>
                  </a:cubicBezTo>
                  <a:cubicBezTo>
                    <a:pt x="2490390" y="3659811"/>
                    <a:pt x="2509766" y="3643148"/>
                    <a:pt x="2532526" y="3643260"/>
                  </a:cubicBezTo>
                  <a:cubicBezTo>
                    <a:pt x="2534679" y="3643073"/>
                    <a:pt x="2536845" y="3643073"/>
                    <a:pt x="2538998" y="3643260"/>
                  </a:cubicBezTo>
                  <a:cubicBezTo>
                    <a:pt x="2561311" y="3646545"/>
                    <a:pt x="2577949" y="3665511"/>
                    <a:pt x="2578322" y="3688060"/>
                  </a:cubicBezTo>
                  <a:cubicBezTo>
                    <a:pt x="2578696" y="3689802"/>
                    <a:pt x="2578446" y="3692167"/>
                    <a:pt x="2578322" y="3695153"/>
                  </a:cubicBezTo>
                  <a:close/>
                  <a:moveTo>
                    <a:pt x="2723797" y="3713447"/>
                  </a:moveTo>
                  <a:cubicBezTo>
                    <a:pt x="2722416" y="3724696"/>
                    <a:pt x="2716978" y="3735050"/>
                    <a:pt x="2708491" y="3742567"/>
                  </a:cubicBezTo>
                  <a:cubicBezTo>
                    <a:pt x="2700165" y="3749884"/>
                    <a:pt x="2689451" y="3753904"/>
                    <a:pt x="2678375" y="3753891"/>
                  </a:cubicBezTo>
                  <a:cubicBezTo>
                    <a:pt x="2676558" y="3754028"/>
                    <a:pt x="2674716" y="3754028"/>
                    <a:pt x="2672900" y="3753891"/>
                  </a:cubicBezTo>
                  <a:cubicBezTo>
                    <a:pt x="2649591" y="3750992"/>
                    <a:pt x="2632144" y="3731080"/>
                    <a:pt x="2632331" y="3707598"/>
                  </a:cubicBezTo>
                  <a:cubicBezTo>
                    <a:pt x="2632331" y="3705856"/>
                    <a:pt x="2632331" y="3703864"/>
                    <a:pt x="2632331" y="3701873"/>
                  </a:cubicBezTo>
                  <a:cubicBezTo>
                    <a:pt x="2635205" y="3678938"/>
                    <a:pt x="2654644" y="3661690"/>
                    <a:pt x="2677753" y="3661553"/>
                  </a:cubicBezTo>
                  <a:cubicBezTo>
                    <a:pt x="2679657" y="3661441"/>
                    <a:pt x="2681574" y="3661441"/>
                    <a:pt x="2683477" y="3661553"/>
                  </a:cubicBezTo>
                  <a:cubicBezTo>
                    <a:pt x="2694590" y="3662835"/>
                    <a:pt x="2704832" y="3668199"/>
                    <a:pt x="2712224" y="3676611"/>
                  </a:cubicBezTo>
                  <a:cubicBezTo>
                    <a:pt x="2719554" y="3684949"/>
                    <a:pt x="2723661" y="3695626"/>
                    <a:pt x="2723797" y="3706727"/>
                  </a:cubicBezTo>
                  <a:cubicBezTo>
                    <a:pt x="2724171" y="3709091"/>
                    <a:pt x="2723922" y="3710833"/>
                    <a:pt x="2723797" y="3712824"/>
                  </a:cubicBezTo>
                  <a:close/>
                  <a:moveTo>
                    <a:pt x="2869895" y="3725020"/>
                  </a:moveTo>
                  <a:cubicBezTo>
                    <a:pt x="2870007" y="3726140"/>
                    <a:pt x="2870007" y="3727260"/>
                    <a:pt x="2869895" y="3728380"/>
                  </a:cubicBezTo>
                  <a:cubicBezTo>
                    <a:pt x="2868912" y="3739717"/>
                    <a:pt x="2863660" y="3750257"/>
                    <a:pt x="2855210" y="3757873"/>
                  </a:cubicBezTo>
                  <a:cubicBezTo>
                    <a:pt x="2846798" y="3765601"/>
                    <a:pt x="2835884" y="3770015"/>
                    <a:pt x="2824473" y="3770318"/>
                  </a:cubicBezTo>
                  <a:cubicBezTo>
                    <a:pt x="2822979" y="3770438"/>
                    <a:pt x="2821486" y="3770438"/>
                    <a:pt x="2819993" y="3770318"/>
                  </a:cubicBezTo>
                  <a:cubicBezTo>
                    <a:pt x="2796535" y="3768140"/>
                    <a:pt x="2778578" y="3748465"/>
                    <a:pt x="2778553" y="3724896"/>
                  </a:cubicBezTo>
                  <a:cubicBezTo>
                    <a:pt x="2778553" y="3723527"/>
                    <a:pt x="2778553" y="3721909"/>
                    <a:pt x="2778553" y="3720416"/>
                  </a:cubicBezTo>
                  <a:cubicBezTo>
                    <a:pt x="2780805" y="3696821"/>
                    <a:pt x="2800642" y="3678814"/>
                    <a:pt x="2824348" y="3678851"/>
                  </a:cubicBezTo>
                  <a:cubicBezTo>
                    <a:pt x="2825792" y="3678727"/>
                    <a:pt x="2827261" y="3678727"/>
                    <a:pt x="2828704" y="3678851"/>
                  </a:cubicBezTo>
                  <a:cubicBezTo>
                    <a:pt x="2840003" y="3679959"/>
                    <a:pt x="2850494" y="3685185"/>
                    <a:pt x="2858197" y="3693536"/>
                  </a:cubicBezTo>
                  <a:cubicBezTo>
                    <a:pt x="2866025" y="3701886"/>
                    <a:pt x="2870455" y="3712837"/>
                    <a:pt x="2870642" y="3724273"/>
                  </a:cubicBezTo>
                  <a:close/>
                  <a:moveTo>
                    <a:pt x="3015993" y="3739207"/>
                  </a:moveTo>
                  <a:cubicBezTo>
                    <a:pt x="3015271" y="3750842"/>
                    <a:pt x="3010106" y="3761768"/>
                    <a:pt x="3001557" y="3769695"/>
                  </a:cubicBezTo>
                  <a:cubicBezTo>
                    <a:pt x="2993095" y="3777654"/>
                    <a:pt x="2981932" y="3782103"/>
                    <a:pt x="2970321" y="3782140"/>
                  </a:cubicBezTo>
                  <a:cubicBezTo>
                    <a:pt x="2969289" y="3782258"/>
                    <a:pt x="2968243" y="3782258"/>
                    <a:pt x="2967210" y="3782140"/>
                  </a:cubicBezTo>
                  <a:cubicBezTo>
                    <a:pt x="2943292" y="3780696"/>
                    <a:pt x="2924613" y="3760922"/>
                    <a:pt x="2924526" y="3736967"/>
                  </a:cubicBezTo>
                  <a:lnTo>
                    <a:pt x="2924526" y="3732487"/>
                  </a:lnTo>
                  <a:cubicBezTo>
                    <a:pt x="2926281" y="3708494"/>
                    <a:pt x="2946142" y="3689877"/>
                    <a:pt x="2970197" y="3689678"/>
                  </a:cubicBezTo>
                  <a:lnTo>
                    <a:pt x="2973432" y="3689678"/>
                  </a:lnTo>
                  <a:cubicBezTo>
                    <a:pt x="2984981" y="3690586"/>
                    <a:pt x="2995795" y="3695726"/>
                    <a:pt x="3003797" y="3704113"/>
                  </a:cubicBezTo>
                  <a:cubicBezTo>
                    <a:pt x="3011675" y="3712526"/>
                    <a:pt x="3016117" y="3723576"/>
                    <a:pt x="3016241" y="3735100"/>
                  </a:cubicBezTo>
                  <a:cubicBezTo>
                    <a:pt x="3016217" y="3736270"/>
                    <a:pt x="3016129" y="3737427"/>
                    <a:pt x="3015993" y="3738584"/>
                  </a:cubicBezTo>
                  <a:close/>
                  <a:moveTo>
                    <a:pt x="3000810" y="3314976"/>
                  </a:moveTo>
                  <a:cubicBezTo>
                    <a:pt x="2999952" y="3340935"/>
                    <a:pt x="2994252" y="3366521"/>
                    <a:pt x="2984010" y="3390389"/>
                  </a:cubicBezTo>
                  <a:cubicBezTo>
                    <a:pt x="2938538" y="3498021"/>
                    <a:pt x="2814430" y="3548409"/>
                    <a:pt x="2706811" y="3502949"/>
                  </a:cubicBezTo>
                  <a:cubicBezTo>
                    <a:pt x="2706375" y="3502763"/>
                    <a:pt x="2705940" y="3502576"/>
                    <a:pt x="2705504" y="3502389"/>
                  </a:cubicBezTo>
                  <a:cubicBezTo>
                    <a:pt x="2597860" y="3456955"/>
                    <a:pt x="2547423" y="3332871"/>
                    <a:pt x="2592845" y="3225227"/>
                  </a:cubicBezTo>
                  <a:cubicBezTo>
                    <a:pt x="2593268" y="3224231"/>
                    <a:pt x="2593691" y="3223248"/>
                    <a:pt x="2594126" y="3222265"/>
                  </a:cubicBezTo>
                  <a:cubicBezTo>
                    <a:pt x="2603447" y="3200425"/>
                    <a:pt x="2616464" y="3180340"/>
                    <a:pt x="2632580" y="3162905"/>
                  </a:cubicBezTo>
                  <a:lnTo>
                    <a:pt x="2607691" y="3100683"/>
                  </a:lnTo>
                  <a:cubicBezTo>
                    <a:pt x="2594998" y="3068825"/>
                    <a:pt x="2610466" y="3032712"/>
                    <a:pt x="2642286" y="3019919"/>
                  </a:cubicBezTo>
                  <a:cubicBezTo>
                    <a:pt x="2674144" y="3007225"/>
                    <a:pt x="2710258" y="3022694"/>
                    <a:pt x="2723051" y="3054514"/>
                  </a:cubicBezTo>
                  <a:lnTo>
                    <a:pt x="2741220" y="3099936"/>
                  </a:lnTo>
                  <a:cubicBezTo>
                    <a:pt x="2744704" y="3099065"/>
                    <a:pt x="2748189" y="3098194"/>
                    <a:pt x="2751673" y="3097572"/>
                  </a:cubicBezTo>
                  <a:lnTo>
                    <a:pt x="2750180" y="3097572"/>
                  </a:lnTo>
                  <a:lnTo>
                    <a:pt x="2780793" y="3026016"/>
                  </a:lnTo>
                  <a:lnTo>
                    <a:pt x="2782784" y="3026888"/>
                  </a:lnTo>
                  <a:cubicBezTo>
                    <a:pt x="2779013" y="3001974"/>
                    <a:pt x="2782286" y="2976488"/>
                    <a:pt x="2792242" y="2953341"/>
                  </a:cubicBezTo>
                  <a:cubicBezTo>
                    <a:pt x="2822059" y="2884125"/>
                    <a:pt x="2902213" y="2852019"/>
                    <a:pt x="2971566" y="2881537"/>
                  </a:cubicBezTo>
                  <a:cubicBezTo>
                    <a:pt x="3040483" y="2911441"/>
                    <a:pt x="3072416" y="2991309"/>
                    <a:pt x="3043121" y="3060488"/>
                  </a:cubicBezTo>
                  <a:cubicBezTo>
                    <a:pt x="3033191" y="3083672"/>
                    <a:pt x="3016976" y="3103620"/>
                    <a:pt x="2996331" y="3118105"/>
                  </a:cubicBezTo>
                  <a:lnTo>
                    <a:pt x="2998197" y="3118976"/>
                  </a:lnTo>
                  <a:lnTo>
                    <a:pt x="2967584" y="3190407"/>
                  </a:lnTo>
                  <a:lnTo>
                    <a:pt x="2966090" y="3190407"/>
                  </a:lnTo>
                  <a:cubicBezTo>
                    <a:pt x="2966961" y="3191776"/>
                    <a:pt x="2967833" y="3193021"/>
                    <a:pt x="2968579" y="3194390"/>
                  </a:cubicBezTo>
                  <a:lnTo>
                    <a:pt x="3016615" y="3175101"/>
                  </a:lnTo>
                  <a:cubicBezTo>
                    <a:pt x="3048473" y="3162407"/>
                    <a:pt x="3084586" y="3177876"/>
                    <a:pt x="3097379" y="3209696"/>
                  </a:cubicBezTo>
                  <a:cubicBezTo>
                    <a:pt x="3110072" y="3241554"/>
                    <a:pt x="3094604" y="3277668"/>
                    <a:pt x="3062784" y="3290461"/>
                  </a:cubicBezTo>
                  <a:close/>
                  <a:moveTo>
                    <a:pt x="2837664" y="2284577"/>
                  </a:moveTo>
                  <a:cubicBezTo>
                    <a:pt x="2837664" y="2283458"/>
                    <a:pt x="2837664" y="2281840"/>
                    <a:pt x="2837664" y="2280471"/>
                  </a:cubicBezTo>
                  <a:cubicBezTo>
                    <a:pt x="2839468" y="2259353"/>
                    <a:pt x="2857152" y="2243125"/>
                    <a:pt x="2878357" y="2243138"/>
                  </a:cubicBezTo>
                  <a:cubicBezTo>
                    <a:pt x="2879676" y="2243013"/>
                    <a:pt x="2881020" y="2243013"/>
                    <a:pt x="2882339" y="2243138"/>
                  </a:cubicBezTo>
                  <a:cubicBezTo>
                    <a:pt x="2903358" y="2245054"/>
                    <a:pt x="2919498" y="2262601"/>
                    <a:pt x="2919673" y="2283706"/>
                  </a:cubicBezTo>
                  <a:cubicBezTo>
                    <a:pt x="2919673" y="2285075"/>
                    <a:pt x="2919673" y="2286444"/>
                    <a:pt x="2919673" y="2287938"/>
                  </a:cubicBezTo>
                  <a:cubicBezTo>
                    <a:pt x="2917930" y="2309043"/>
                    <a:pt x="2900284" y="2325283"/>
                    <a:pt x="2879104" y="2325271"/>
                  </a:cubicBezTo>
                  <a:cubicBezTo>
                    <a:pt x="2877735" y="2325395"/>
                    <a:pt x="2876366" y="2325395"/>
                    <a:pt x="2874997" y="2325271"/>
                  </a:cubicBezTo>
                  <a:cubicBezTo>
                    <a:pt x="2853779" y="2323155"/>
                    <a:pt x="2837626" y="2305285"/>
                    <a:pt x="2837664" y="2283955"/>
                  </a:cubicBezTo>
                  <a:close/>
                  <a:moveTo>
                    <a:pt x="2967957" y="2295778"/>
                  </a:moveTo>
                  <a:cubicBezTo>
                    <a:pt x="2967845" y="2294745"/>
                    <a:pt x="2967845" y="2293699"/>
                    <a:pt x="2967957" y="2292666"/>
                  </a:cubicBezTo>
                  <a:cubicBezTo>
                    <a:pt x="2969326" y="2271274"/>
                    <a:pt x="2986960" y="2254549"/>
                    <a:pt x="3008402" y="2254338"/>
                  </a:cubicBezTo>
                  <a:lnTo>
                    <a:pt x="3011139" y="2254338"/>
                  </a:lnTo>
                  <a:cubicBezTo>
                    <a:pt x="3032494" y="2255644"/>
                    <a:pt x="3049182" y="2273266"/>
                    <a:pt x="3049344" y="2294658"/>
                  </a:cubicBezTo>
                  <a:lnTo>
                    <a:pt x="3049344" y="2297893"/>
                  </a:lnTo>
                  <a:cubicBezTo>
                    <a:pt x="3047962" y="2319335"/>
                    <a:pt x="3030142" y="2336023"/>
                    <a:pt x="3008650" y="2335973"/>
                  </a:cubicBezTo>
                  <a:lnTo>
                    <a:pt x="3005913" y="2335973"/>
                  </a:lnTo>
                  <a:cubicBezTo>
                    <a:pt x="2984521" y="2334405"/>
                    <a:pt x="2967969" y="2316597"/>
                    <a:pt x="2967957" y="2295155"/>
                  </a:cubicBezTo>
                  <a:close/>
                  <a:moveTo>
                    <a:pt x="3162588" y="3744931"/>
                  </a:moveTo>
                  <a:cubicBezTo>
                    <a:pt x="3162252" y="3756816"/>
                    <a:pt x="3157237" y="3768078"/>
                    <a:pt x="3148650" y="3776291"/>
                  </a:cubicBezTo>
                  <a:cubicBezTo>
                    <a:pt x="3140138" y="3784394"/>
                    <a:pt x="3128801" y="3788857"/>
                    <a:pt x="3117041" y="3788735"/>
                  </a:cubicBezTo>
                  <a:lnTo>
                    <a:pt x="3115050" y="3788735"/>
                  </a:lnTo>
                  <a:cubicBezTo>
                    <a:pt x="3090684" y="3787810"/>
                    <a:pt x="3071308" y="3767953"/>
                    <a:pt x="3070997" y="3743562"/>
                  </a:cubicBezTo>
                  <a:lnTo>
                    <a:pt x="3070997" y="3740949"/>
                  </a:lnTo>
                  <a:cubicBezTo>
                    <a:pt x="3072254" y="3716259"/>
                    <a:pt x="3092700" y="3696920"/>
                    <a:pt x="3117415" y="3697020"/>
                  </a:cubicBezTo>
                  <a:lnTo>
                    <a:pt x="3118535" y="3697020"/>
                  </a:lnTo>
                  <a:cubicBezTo>
                    <a:pt x="3143000" y="3697953"/>
                    <a:pt x="3162401" y="3717964"/>
                    <a:pt x="3162588" y="3742442"/>
                  </a:cubicBezTo>
                  <a:close/>
                  <a:moveTo>
                    <a:pt x="3309308" y="3747171"/>
                  </a:moveTo>
                  <a:cubicBezTo>
                    <a:pt x="3309432" y="3759429"/>
                    <a:pt x="3304479" y="3771184"/>
                    <a:pt x="3295619" y="3779651"/>
                  </a:cubicBezTo>
                  <a:cubicBezTo>
                    <a:pt x="3287020" y="3788110"/>
                    <a:pt x="3275446" y="3792847"/>
                    <a:pt x="3263388" y="3792842"/>
                  </a:cubicBezTo>
                  <a:lnTo>
                    <a:pt x="3263388" y="3792842"/>
                  </a:lnTo>
                  <a:cubicBezTo>
                    <a:pt x="3238101" y="3792637"/>
                    <a:pt x="3217754" y="3771968"/>
                    <a:pt x="3217966" y="3746673"/>
                  </a:cubicBezTo>
                  <a:cubicBezTo>
                    <a:pt x="3217966" y="3746673"/>
                    <a:pt x="3217966" y="3746673"/>
                    <a:pt x="3217966" y="3746673"/>
                  </a:cubicBezTo>
                  <a:cubicBezTo>
                    <a:pt x="3218102" y="3721498"/>
                    <a:pt x="3238586" y="3701176"/>
                    <a:pt x="3263761" y="3701251"/>
                  </a:cubicBezTo>
                  <a:lnTo>
                    <a:pt x="3263761" y="3701251"/>
                  </a:lnTo>
                  <a:cubicBezTo>
                    <a:pt x="3288824" y="3701313"/>
                    <a:pt x="3309121" y="3721610"/>
                    <a:pt x="3309183" y="3746673"/>
                  </a:cubicBezTo>
                  <a:close/>
                  <a:moveTo>
                    <a:pt x="3456152" y="3745429"/>
                  </a:moveTo>
                  <a:cubicBezTo>
                    <a:pt x="3456276" y="3757301"/>
                    <a:pt x="3451821" y="3768750"/>
                    <a:pt x="3443707" y="3777411"/>
                  </a:cubicBezTo>
                  <a:cubicBezTo>
                    <a:pt x="3435407" y="3786004"/>
                    <a:pt x="3424045" y="3790969"/>
                    <a:pt x="3412099" y="3791224"/>
                  </a:cubicBezTo>
                  <a:lnTo>
                    <a:pt x="3410730" y="3791224"/>
                  </a:lnTo>
                  <a:cubicBezTo>
                    <a:pt x="3398907" y="3791320"/>
                    <a:pt x="3387496" y="3786865"/>
                    <a:pt x="3378872" y="3778780"/>
                  </a:cubicBezTo>
                  <a:cubicBezTo>
                    <a:pt x="3370223" y="3770463"/>
                    <a:pt x="3365258" y="3759043"/>
                    <a:pt x="3365059" y="3747047"/>
                  </a:cubicBezTo>
                  <a:cubicBezTo>
                    <a:pt x="3365059" y="3747047"/>
                    <a:pt x="3365059" y="3746424"/>
                    <a:pt x="3365059" y="3746051"/>
                  </a:cubicBezTo>
                  <a:cubicBezTo>
                    <a:pt x="3365059" y="3734092"/>
                    <a:pt x="3369750" y="3722606"/>
                    <a:pt x="3378125" y="3714069"/>
                  </a:cubicBezTo>
                  <a:cubicBezTo>
                    <a:pt x="3386301" y="3705271"/>
                    <a:pt x="3397725" y="3700231"/>
                    <a:pt x="3409734" y="3700131"/>
                  </a:cubicBezTo>
                  <a:lnTo>
                    <a:pt x="3410979" y="3700131"/>
                  </a:lnTo>
                  <a:cubicBezTo>
                    <a:pt x="3435619" y="3700529"/>
                    <a:pt x="3455555" y="3720291"/>
                    <a:pt x="3456152" y="3744931"/>
                  </a:cubicBezTo>
                  <a:close/>
                  <a:moveTo>
                    <a:pt x="3398037" y="2254213"/>
                  </a:moveTo>
                  <a:lnTo>
                    <a:pt x="3400899" y="2254213"/>
                  </a:lnTo>
                  <a:cubicBezTo>
                    <a:pt x="3422316" y="2254462"/>
                    <a:pt x="3440049" y="2270951"/>
                    <a:pt x="3441841" y="2292293"/>
                  </a:cubicBezTo>
                  <a:lnTo>
                    <a:pt x="3441841" y="2295404"/>
                  </a:lnTo>
                  <a:cubicBezTo>
                    <a:pt x="3441766" y="2316784"/>
                    <a:pt x="3425203" y="2334480"/>
                    <a:pt x="3403886" y="2335973"/>
                  </a:cubicBezTo>
                  <a:lnTo>
                    <a:pt x="3401148" y="2335973"/>
                  </a:lnTo>
                  <a:cubicBezTo>
                    <a:pt x="3379893" y="2335998"/>
                    <a:pt x="3362134" y="2319808"/>
                    <a:pt x="3360205" y="2298640"/>
                  </a:cubicBezTo>
                  <a:cubicBezTo>
                    <a:pt x="3360143" y="2297607"/>
                    <a:pt x="3360143" y="2296562"/>
                    <a:pt x="3360205" y="2295529"/>
                  </a:cubicBezTo>
                  <a:cubicBezTo>
                    <a:pt x="3360193" y="2274074"/>
                    <a:pt x="3376657" y="2256217"/>
                    <a:pt x="3398037" y="2254462"/>
                  </a:cubicBezTo>
                  <a:close/>
                  <a:moveTo>
                    <a:pt x="3229290" y="2301378"/>
                  </a:moveTo>
                  <a:cubicBezTo>
                    <a:pt x="3229427" y="2290675"/>
                    <a:pt x="3233658" y="2280434"/>
                    <a:pt x="3241112" y="2272755"/>
                  </a:cubicBezTo>
                  <a:cubicBezTo>
                    <a:pt x="3248703" y="2265164"/>
                    <a:pt x="3258883" y="2260722"/>
                    <a:pt x="3269610" y="2260311"/>
                  </a:cubicBezTo>
                  <a:lnTo>
                    <a:pt x="3270357" y="2260311"/>
                  </a:lnTo>
                  <a:cubicBezTo>
                    <a:pt x="3292620" y="2260435"/>
                    <a:pt x="3310764" y="2278243"/>
                    <a:pt x="3311299" y="2300506"/>
                  </a:cubicBezTo>
                  <a:lnTo>
                    <a:pt x="3311299" y="2301378"/>
                  </a:lnTo>
                  <a:cubicBezTo>
                    <a:pt x="3311162" y="2312042"/>
                    <a:pt x="3306931" y="2322247"/>
                    <a:pt x="3299477" y="2329875"/>
                  </a:cubicBezTo>
                  <a:cubicBezTo>
                    <a:pt x="3292010" y="2337641"/>
                    <a:pt x="3281756" y="2342121"/>
                    <a:pt x="3270979" y="2342320"/>
                  </a:cubicBezTo>
                  <a:lnTo>
                    <a:pt x="3270979" y="2342320"/>
                  </a:lnTo>
                  <a:cubicBezTo>
                    <a:pt x="3260277" y="2342407"/>
                    <a:pt x="3249985" y="2338250"/>
                    <a:pt x="3242357" y="2330746"/>
                  </a:cubicBezTo>
                  <a:cubicBezTo>
                    <a:pt x="3234604" y="2323218"/>
                    <a:pt x="3230136" y="2312926"/>
                    <a:pt x="3229912" y="2302124"/>
                  </a:cubicBezTo>
                  <a:close/>
                  <a:moveTo>
                    <a:pt x="3224935" y="2479706"/>
                  </a:moveTo>
                  <a:cubicBezTo>
                    <a:pt x="3229166" y="2480453"/>
                    <a:pt x="3233521" y="2481573"/>
                    <a:pt x="3237379" y="2482693"/>
                  </a:cubicBezTo>
                  <a:cubicBezTo>
                    <a:pt x="3252947" y="2486986"/>
                    <a:pt x="3267806" y="2493569"/>
                    <a:pt x="3281432" y="2502231"/>
                  </a:cubicBezTo>
                  <a:cubicBezTo>
                    <a:pt x="3320570" y="2526012"/>
                    <a:pt x="3344513" y="2568435"/>
                    <a:pt x="3344650" y="2614230"/>
                  </a:cubicBezTo>
                  <a:cubicBezTo>
                    <a:pt x="3344563" y="2627608"/>
                    <a:pt x="3342684" y="2640924"/>
                    <a:pt x="3339050" y="2653804"/>
                  </a:cubicBezTo>
                  <a:cubicBezTo>
                    <a:pt x="3341775" y="2643699"/>
                    <a:pt x="3345608" y="2633930"/>
                    <a:pt x="3350499" y="2624684"/>
                  </a:cubicBezTo>
                  <a:cubicBezTo>
                    <a:pt x="3357629" y="2610597"/>
                    <a:pt x="3367286" y="2597941"/>
                    <a:pt x="3378997" y="2587350"/>
                  </a:cubicBezTo>
                  <a:cubicBezTo>
                    <a:pt x="3388554" y="2578602"/>
                    <a:pt x="3399430" y="2571422"/>
                    <a:pt x="3411228" y="2566071"/>
                  </a:cubicBezTo>
                  <a:cubicBezTo>
                    <a:pt x="3424742" y="2559910"/>
                    <a:pt x="3439153" y="2555953"/>
                    <a:pt x="3453912" y="2554373"/>
                  </a:cubicBezTo>
                  <a:cubicBezTo>
                    <a:pt x="3468970" y="2552792"/>
                    <a:pt x="3484189" y="2553377"/>
                    <a:pt x="3499085" y="2556115"/>
                  </a:cubicBezTo>
                  <a:cubicBezTo>
                    <a:pt x="3504312" y="2557111"/>
                    <a:pt x="3509539" y="2558230"/>
                    <a:pt x="3514765" y="2559724"/>
                  </a:cubicBezTo>
                  <a:cubicBezTo>
                    <a:pt x="3530520" y="2564067"/>
                    <a:pt x="3545528" y="2570737"/>
                    <a:pt x="3559316" y="2579511"/>
                  </a:cubicBezTo>
                  <a:cubicBezTo>
                    <a:pt x="3577049" y="2590760"/>
                    <a:pt x="3591858" y="2606079"/>
                    <a:pt x="3602498" y="2624186"/>
                  </a:cubicBezTo>
                  <a:cubicBezTo>
                    <a:pt x="3613350" y="2643437"/>
                    <a:pt x="3619336" y="2665053"/>
                    <a:pt x="3619921" y="2687155"/>
                  </a:cubicBezTo>
                  <a:cubicBezTo>
                    <a:pt x="3620431" y="2706543"/>
                    <a:pt x="3617955" y="2725894"/>
                    <a:pt x="3612578" y="2744524"/>
                  </a:cubicBezTo>
                  <a:cubicBezTo>
                    <a:pt x="3611832" y="2747386"/>
                    <a:pt x="3610961" y="2750124"/>
                    <a:pt x="3609965" y="2752986"/>
                  </a:cubicBezTo>
                  <a:cubicBezTo>
                    <a:pt x="3604937" y="2767894"/>
                    <a:pt x="3598130" y="2782143"/>
                    <a:pt x="3589681" y="2795421"/>
                  </a:cubicBezTo>
                  <a:cubicBezTo>
                    <a:pt x="3581368" y="2808724"/>
                    <a:pt x="3571823" y="2821219"/>
                    <a:pt x="3561183" y="2832755"/>
                  </a:cubicBezTo>
                  <a:cubicBezTo>
                    <a:pt x="3552148" y="2842486"/>
                    <a:pt x="3542553" y="2851670"/>
                    <a:pt x="3532436" y="2860257"/>
                  </a:cubicBezTo>
                  <a:cubicBezTo>
                    <a:pt x="3521423" y="2869665"/>
                    <a:pt x="3509912" y="2878463"/>
                    <a:pt x="3497965" y="2886639"/>
                  </a:cubicBezTo>
                  <a:cubicBezTo>
                    <a:pt x="3487512" y="2893981"/>
                    <a:pt x="3476561" y="2900826"/>
                    <a:pt x="3465485" y="2907421"/>
                  </a:cubicBezTo>
                  <a:cubicBezTo>
                    <a:pt x="3454410" y="2914017"/>
                    <a:pt x="3440596" y="2921608"/>
                    <a:pt x="3428152" y="2927955"/>
                  </a:cubicBezTo>
                  <a:cubicBezTo>
                    <a:pt x="3415708" y="2934301"/>
                    <a:pt x="3404756" y="2939403"/>
                    <a:pt x="3393308" y="2944505"/>
                  </a:cubicBezTo>
                  <a:cubicBezTo>
                    <a:pt x="3379494" y="2950603"/>
                    <a:pt x="3366179" y="2956079"/>
                    <a:pt x="3353237" y="2961057"/>
                  </a:cubicBezTo>
                  <a:cubicBezTo>
                    <a:pt x="3340294" y="2966034"/>
                    <a:pt x="3328348" y="2970514"/>
                    <a:pt x="3316525" y="2974372"/>
                  </a:cubicBezTo>
                  <a:cubicBezTo>
                    <a:pt x="3300472" y="2979848"/>
                    <a:pt x="3286286" y="2984203"/>
                    <a:pt x="3274712" y="2987563"/>
                  </a:cubicBezTo>
                  <a:cubicBezTo>
                    <a:pt x="3255548" y="2993288"/>
                    <a:pt x="3243850" y="2995901"/>
                    <a:pt x="3243850" y="2995901"/>
                  </a:cubicBezTo>
                  <a:cubicBezTo>
                    <a:pt x="3243850" y="2995901"/>
                    <a:pt x="3235761" y="2988061"/>
                    <a:pt x="3222819" y="2974123"/>
                  </a:cubicBezTo>
                  <a:cubicBezTo>
                    <a:pt x="3177023" y="2924346"/>
                    <a:pt x="3070250" y="2797163"/>
                    <a:pt x="3053575" y="2673590"/>
                  </a:cubicBezTo>
                  <a:cubicBezTo>
                    <a:pt x="3049978" y="2648751"/>
                    <a:pt x="3050775" y="2623477"/>
                    <a:pt x="3055939" y="2598924"/>
                  </a:cubicBezTo>
                  <a:cubicBezTo>
                    <a:pt x="3056686" y="2595813"/>
                    <a:pt x="3057432" y="2592826"/>
                    <a:pt x="3058304" y="2589715"/>
                  </a:cubicBezTo>
                  <a:cubicBezTo>
                    <a:pt x="3062361" y="2574757"/>
                    <a:pt x="3068210" y="2560334"/>
                    <a:pt x="3075726" y="2546782"/>
                  </a:cubicBezTo>
                  <a:cubicBezTo>
                    <a:pt x="3082383" y="2534449"/>
                    <a:pt x="3090759" y="2523137"/>
                    <a:pt x="3100614" y="2513182"/>
                  </a:cubicBezTo>
                  <a:cubicBezTo>
                    <a:pt x="3110906" y="2502890"/>
                    <a:pt x="3122903" y="2494465"/>
                    <a:pt x="3136081" y="2488293"/>
                  </a:cubicBezTo>
                  <a:cubicBezTo>
                    <a:pt x="3147878" y="2482680"/>
                    <a:pt x="3160473" y="2478947"/>
                    <a:pt x="3173414" y="2477217"/>
                  </a:cubicBezTo>
                  <a:cubicBezTo>
                    <a:pt x="3190588" y="2474990"/>
                    <a:pt x="3208023" y="2475749"/>
                    <a:pt x="3224935" y="2479457"/>
                  </a:cubicBezTo>
                  <a:close/>
                  <a:moveTo>
                    <a:pt x="3180383" y="2301378"/>
                  </a:moveTo>
                  <a:lnTo>
                    <a:pt x="3180383" y="2302373"/>
                  </a:lnTo>
                  <a:cubicBezTo>
                    <a:pt x="3180184" y="2313038"/>
                    <a:pt x="3175692" y="2323180"/>
                    <a:pt x="3167939" y="2330497"/>
                  </a:cubicBezTo>
                  <a:cubicBezTo>
                    <a:pt x="3160398" y="2337914"/>
                    <a:pt x="3150255" y="2342071"/>
                    <a:pt x="3139690" y="2342071"/>
                  </a:cubicBezTo>
                  <a:lnTo>
                    <a:pt x="3138446" y="2342071"/>
                  </a:lnTo>
                  <a:cubicBezTo>
                    <a:pt x="3116419" y="2341399"/>
                    <a:pt x="3098872" y="2323417"/>
                    <a:pt x="3098748" y="2301378"/>
                  </a:cubicBezTo>
                  <a:lnTo>
                    <a:pt x="3098748" y="2300258"/>
                  </a:lnTo>
                  <a:cubicBezTo>
                    <a:pt x="3099221" y="2278007"/>
                    <a:pt x="3117440" y="2260236"/>
                    <a:pt x="3139690" y="2260311"/>
                  </a:cubicBezTo>
                  <a:lnTo>
                    <a:pt x="3140561" y="2260311"/>
                  </a:lnTo>
                  <a:cubicBezTo>
                    <a:pt x="3162787" y="2260921"/>
                    <a:pt x="3180458" y="2279152"/>
                    <a:pt x="3180383" y="2301378"/>
                  </a:cubicBezTo>
                  <a:close/>
                  <a:moveTo>
                    <a:pt x="3154872" y="1650410"/>
                  </a:moveTo>
                  <a:lnTo>
                    <a:pt x="3168437" y="1662854"/>
                  </a:lnTo>
                  <a:lnTo>
                    <a:pt x="3151388" y="1681894"/>
                  </a:lnTo>
                  <a:lnTo>
                    <a:pt x="3081948" y="1759547"/>
                  </a:lnTo>
                  <a:lnTo>
                    <a:pt x="3052828" y="1792151"/>
                  </a:lnTo>
                  <a:lnTo>
                    <a:pt x="3052828" y="1792151"/>
                  </a:lnTo>
                  <a:lnTo>
                    <a:pt x="2983513" y="1869805"/>
                  </a:lnTo>
                  <a:lnTo>
                    <a:pt x="2954268" y="1902534"/>
                  </a:lnTo>
                  <a:lnTo>
                    <a:pt x="2954268" y="1902534"/>
                  </a:lnTo>
                  <a:lnTo>
                    <a:pt x="2884953" y="1980062"/>
                  </a:lnTo>
                  <a:lnTo>
                    <a:pt x="2884953" y="1980062"/>
                  </a:lnTo>
                  <a:lnTo>
                    <a:pt x="2855833" y="2012791"/>
                  </a:lnTo>
                  <a:lnTo>
                    <a:pt x="2855833" y="2012791"/>
                  </a:lnTo>
                  <a:lnTo>
                    <a:pt x="2825842" y="2046267"/>
                  </a:lnTo>
                  <a:lnTo>
                    <a:pt x="2792366" y="2016276"/>
                  </a:lnTo>
                  <a:lnTo>
                    <a:pt x="2759762" y="1987156"/>
                  </a:lnTo>
                  <a:lnTo>
                    <a:pt x="2442553" y="1703672"/>
                  </a:lnTo>
                  <a:lnTo>
                    <a:pt x="2454998" y="1690232"/>
                  </a:lnTo>
                  <a:lnTo>
                    <a:pt x="2721309" y="1391566"/>
                  </a:lnTo>
                  <a:lnTo>
                    <a:pt x="2738855" y="1372028"/>
                  </a:lnTo>
                  <a:lnTo>
                    <a:pt x="2785397" y="1319886"/>
                  </a:lnTo>
                  <a:lnTo>
                    <a:pt x="2824473" y="1354730"/>
                  </a:lnTo>
                  <a:lnTo>
                    <a:pt x="2854713" y="1381734"/>
                  </a:lnTo>
                  <a:close/>
                  <a:moveTo>
                    <a:pt x="2812651" y="988615"/>
                  </a:moveTo>
                  <a:lnTo>
                    <a:pt x="2812651" y="985379"/>
                  </a:lnTo>
                  <a:cubicBezTo>
                    <a:pt x="2814019" y="963938"/>
                    <a:pt x="2831740" y="947200"/>
                    <a:pt x="2853220" y="947051"/>
                  </a:cubicBezTo>
                  <a:lnTo>
                    <a:pt x="2856082" y="947051"/>
                  </a:lnTo>
                  <a:cubicBezTo>
                    <a:pt x="2877399" y="948469"/>
                    <a:pt x="2894075" y="966003"/>
                    <a:pt x="2894411" y="987370"/>
                  </a:cubicBezTo>
                  <a:cubicBezTo>
                    <a:pt x="2894473" y="988403"/>
                    <a:pt x="2894473" y="989449"/>
                    <a:pt x="2894411" y="990482"/>
                  </a:cubicBezTo>
                  <a:cubicBezTo>
                    <a:pt x="2892917" y="1011873"/>
                    <a:pt x="2875159" y="1028487"/>
                    <a:pt x="2853717" y="1028561"/>
                  </a:cubicBezTo>
                  <a:lnTo>
                    <a:pt x="2851104" y="1028561"/>
                  </a:lnTo>
                  <a:cubicBezTo>
                    <a:pt x="2829600" y="1027379"/>
                    <a:pt x="2812750" y="1009646"/>
                    <a:pt x="2812651" y="988117"/>
                  </a:cubicBezTo>
                  <a:close/>
                  <a:moveTo>
                    <a:pt x="2943193" y="993841"/>
                  </a:moveTo>
                  <a:lnTo>
                    <a:pt x="2943193" y="992846"/>
                  </a:lnTo>
                  <a:cubicBezTo>
                    <a:pt x="2943728" y="970745"/>
                    <a:pt x="2961772" y="953086"/>
                    <a:pt x="2983886" y="953024"/>
                  </a:cubicBezTo>
                  <a:lnTo>
                    <a:pt x="2985130" y="953024"/>
                  </a:lnTo>
                  <a:cubicBezTo>
                    <a:pt x="2995845" y="953161"/>
                    <a:pt x="3006049" y="957653"/>
                    <a:pt x="3013379" y="965468"/>
                  </a:cubicBezTo>
                  <a:cubicBezTo>
                    <a:pt x="3020946" y="972922"/>
                    <a:pt x="3025214" y="983090"/>
                    <a:pt x="3025201" y="993717"/>
                  </a:cubicBezTo>
                  <a:cubicBezTo>
                    <a:pt x="3025301" y="994128"/>
                    <a:pt x="3025301" y="994551"/>
                    <a:pt x="3025201" y="994961"/>
                  </a:cubicBezTo>
                  <a:cubicBezTo>
                    <a:pt x="3024953" y="1005651"/>
                    <a:pt x="3020473" y="1015806"/>
                    <a:pt x="3012757" y="1023210"/>
                  </a:cubicBezTo>
                  <a:cubicBezTo>
                    <a:pt x="3005066" y="1030627"/>
                    <a:pt x="2994812" y="1034771"/>
                    <a:pt x="2984135" y="1034784"/>
                  </a:cubicBezTo>
                  <a:lnTo>
                    <a:pt x="2983264" y="1034784"/>
                  </a:lnTo>
                  <a:cubicBezTo>
                    <a:pt x="2960826" y="1034236"/>
                    <a:pt x="2942981" y="1015781"/>
                    <a:pt x="2943193" y="993344"/>
                  </a:cubicBezTo>
                  <a:close/>
                  <a:moveTo>
                    <a:pt x="3074108" y="993219"/>
                  </a:moveTo>
                  <a:lnTo>
                    <a:pt x="3074108" y="993219"/>
                  </a:lnTo>
                  <a:cubicBezTo>
                    <a:pt x="3074295" y="971255"/>
                    <a:pt x="3091729" y="953323"/>
                    <a:pt x="3113681" y="952526"/>
                  </a:cubicBezTo>
                  <a:lnTo>
                    <a:pt x="3115050" y="952526"/>
                  </a:lnTo>
                  <a:cubicBezTo>
                    <a:pt x="3137139" y="952514"/>
                    <a:pt x="3155258" y="970023"/>
                    <a:pt x="3155992" y="992099"/>
                  </a:cubicBezTo>
                  <a:lnTo>
                    <a:pt x="3155992" y="993468"/>
                  </a:lnTo>
                  <a:cubicBezTo>
                    <a:pt x="3155806" y="1015520"/>
                    <a:pt x="3138334" y="1033552"/>
                    <a:pt x="3116295" y="1034410"/>
                  </a:cubicBezTo>
                  <a:lnTo>
                    <a:pt x="3114801" y="1034410"/>
                  </a:lnTo>
                  <a:cubicBezTo>
                    <a:pt x="3104261" y="1034385"/>
                    <a:pt x="3094131" y="1030279"/>
                    <a:pt x="3086553" y="1022961"/>
                  </a:cubicBezTo>
                  <a:cubicBezTo>
                    <a:pt x="3079024" y="1015482"/>
                    <a:pt x="3074581" y="1005440"/>
                    <a:pt x="3074108" y="994837"/>
                  </a:cubicBezTo>
                  <a:close/>
                  <a:moveTo>
                    <a:pt x="2853593" y="150607"/>
                  </a:moveTo>
                  <a:lnTo>
                    <a:pt x="2926393" y="150607"/>
                  </a:lnTo>
                  <a:lnTo>
                    <a:pt x="2926393" y="182589"/>
                  </a:lnTo>
                  <a:lnTo>
                    <a:pt x="2920668" y="182589"/>
                  </a:lnTo>
                  <a:lnTo>
                    <a:pt x="2920668" y="199389"/>
                  </a:lnTo>
                  <a:cubicBezTo>
                    <a:pt x="2976345" y="208424"/>
                    <a:pt x="3024741" y="242634"/>
                    <a:pt x="3051833" y="292100"/>
                  </a:cubicBezTo>
                  <a:cubicBezTo>
                    <a:pt x="3054956" y="297738"/>
                    <a:pt x="3057744" y="303549"/>
                    <a:pt x="3060170" y="309522"/>
                  </a:cubicBezTo>
                  <a:cubicBezTo>
                    <a:pt x="3061290" y="312260"/>
                    <a:pt x="3062286" y="314998"/>
                    <a:pt x="3063281" y="317860"/>
                  </a:cubicBezTo>
                  <a:cubicBezTo>
                    <a:pt x="3063667" y="318706"/>
                    <a:pt x="3064003" y="319577"/>
                    <a:pt x="3064277" y="320474"/>
                  </a:cubicBezTo>
                  <a:cubicBezTo>
                    <a:pt x="3065148" y="322962"/>
                    <a:pt x="3066019" y="325451"/>
                    <a:pt x="3066766" y="328064"/>
                  </a:cubicBezTo>
                  <a:lnTo>
                    <a:pt x="3068010" y="332669"/>
                  </a:lnTo>
                  <a:cubicBezTo>
                    <a:pt x="3068881" y="335656"/>
                    <a:pt x="3069503" y="338518"/>
                    <a:pt x="3070126" y="341629"/>
                  </a:cubicBezTo>
                  <a:cubicBezTo>
                    <a:pt x="3070126" y="341629"/>
                    <a:pt x="3070126" y="341629"/>
                    <a:pt x="3070126" y="342625"/>
                  </a:cubicBezTo>
                  <a:cubicBezTo>
                    <a:pt x="3070748" y="345362"/>
                    <a:pt x="3071246" y="348100"/>
                    <a:pt x="3071744" y="350962"/>
                  </a:cubicBezTo>
                  <a:cubicBezTo>
                    <a:pt x="3073137" y="360520"/>
                    <a:pt x="3073847" y="370176"/>
                    <a:pt x="3073859" y="379833"/>
                  </a:cubicBezTo>
                  <a:cubicBezTo>
                    <a:pt x="3073909" y="395028"/>
                    <a:pt x="3072030" y="410161"/>
                    <a:pt x="3068259" y="424882"/>
                  </a:cubicBezTo>
                  <a:lnTo>
                    <a:pt x="3068259" y="426625"/>
                  </a:lnTo>
                  <a:lnTo>
                    <a:pt x="3068259" y="426625"/>
                  </a:lnTo>
                  <a:cubicBezTo>
                    <a:pt x="3068259" y="427993"/>
                    <a:pt x="3067513" y="429487"/>
                    <a:pt x="3067015" y="430856"/>
                  </a:cubicBezTo>
                  <a:cubicBezTo>
                    <a:pt x="3066517" y="432224"/>
                    <a:pt x="3065397" y="436331"/>
                    <a:pt x="3064402" y="438944"/>
                  </a:cubicBezTo>
                  <a:cubicBezTo>
                    <a:pt x="3064165" y="439716"/>
                    <a:pt x="3063879" y="440463"/>
                    <a:pt x="3063530" y="441184"/>
                  </a:cubicBezTo>
                  <a:cubicBezTo>
                    <a:pt x="3060282" y="450891"/>
                    <a:pt x="3056113" y="460262"/>
                    <a:pt x="3051086" y="469184"/>
                  </a:cubicBezTo>
                  <a:cubicBezTo>
                    <a:pt x="3047738" y="475233"/>
                    <a:pt x="3043992" y="481044"/>
                    <a:pt x="3039886" y="486607"/>
                  </a:cubicBezTo>
                  <a:cubicBezTo>
                    <a:pt x="3005527" y="534120"/>
                    <a:pt x="2950435" y="562219"/>
                    <a:pt x="2891797" y="562144"/>
                  </a:cubicBezTo>
                  <a:cubicBezTo>
                    <a:pt x="2833669" y="562107"/>
                    <a:pt x="2779038" y="534381"/>
                    <a:pt x="2744704" y="487478"/>
                  </a:cubicBezTo>
                  <a:cubicBezTo>
                    <a:pt x="2738606" y="479177"/>
                    <a:pt x="2733193" y="470404"/>
                    <a:pt x="2728526" y="461220"/>
                  </a:cubicBezTo>
                  <a:cubicBezTo>
                    <a:pt x="2725091" y="454612"/>
                    <a:pt x="2722167" y="447755"/>
                    <a:pt x="2719815" y="440687"/>
                  </a:cubicBezTo>
                  <a:cubicBezTo>
                    <a:pt x="2719404" y="439890"/>
                    <a:pt x="2719081" y="439056"/>
                    <a:pt x="2718820" y="438198"/>
                  </a:cubicBezTo>
                  <a:cubicBezTo>
                    <a:pt x="2717886" y="435759"/>
                    <a:pt x="2717090" y="433270"/>
                    <a:pt x="2716455" y="430731"/>
                  </a:cubicBezTo>
                  <a:cubicBezTo>
                    <a:pt x="2716455" y="429238"/>
                    <a:pt x="2715584" y="427744"/>
                    <a:pt x="2715211" y="426127"/>
                  </a:cubicBezTo>
                  <a:cubicBezTo>
                    <a:pt x="2714302" y="423153"/>
                    <a:pt x="2713593" y="420116"/>
                    <a:pt x="2713095" y="417042"/>
                  </a:cubicBezTo>
                  <a:cubicBezTo>
                    <a:pt x="2712971" y="416507"/>
                    <a:pt x="2712971" y="415960"/>
                    <a:pt x="2713095" y="415425"/>
                  </a:cubicBezTo>
                  <a:cubicBezTo>
                    <a:pt x="2710581" y="403639"/>
                    <a:pt x="2709337" y="391631"/>
                    <a:pt x="2709362" y="379585"/>
                  </a:cubicBezTo>
                  <a:lnTo>
                    <a:pt x="2709362" y="378962"/>
                  </a:lnTo>
                  <a:cubicBezTo>
                    <a:pt x="2709349" y="363121"/>
                    <a:pt x="2711403" y="347354"/>
                    <a:pt x="2715460" y="332047"/>
                  </a:cubicBezTo>
                  <a:cubicBezTo>
                    <a:pt x="2715460" y="330554"/>
                    <a:pt x="2716331" y="329060"/>
                    <a:pt x="2716704" y="327567"/>
                  </a:cubicBezTo>
                  <a:cubicBezTo>
                    <a:pt x="2717078" y="326073"/>
                    <a:pt x="2718322" y="322091"/>
                    <a:pt x="2719193" y="319478"/>
                  </a:cubicBezTo>
                  <a:lnTo>
                    <a:pt x="2719193" y="319478"/>
                  </a:lnTo>
                  <a:cubicBezTo>
                    <a:pt x="2719143" y="319142"/>
                    <a:pt x="2719143" y="318806"/>
                    <a:pt x="2719193" y="318482"/>
                  </a:cubicBezTo>
                  <a:cubicBezTo>
                    <a:pt x="2719143" y="317985"/>
                    <a:pt x="2719143" y="317487"/>
                    <a:pt x="2719193" y="316989"/>
                  </a:cubicBezTo>
                  <a:cubicBezTo>
                    <a:pt x="2719193" y="316243"/>
                    <a:pt x="2719193" y="315620"/>
                    <a:pt x="2719815" y="314998"/>
                  </a:cubicBezTo>
                  <a:cubicBezTo>
                    <a:pt x="2722055" y="309012"/>
                    <a:pt x="2724631" y="303151"/>
                    <a:pt x="2727531" y="297451"/>
                  </a:cubicBezTo>
                  <a:cubicBezTo>
                    <a:pt x="2753515" y="245458"/>
                    <a:pt x="2802757" y="208971"/>
                    <a:pt x="2860064" y="199265"/>
                  </a:cubicBezTo>
                  <a:lnTo>
                    <a:pt x="2860064" y="182092"/>
                  </a:lnTo>
                  <a:lnTo>
                    <a:pt x="2854215" y="182092"/>
                  </a:lnTo>
                  <a:close/>
                </a:path>
              </a:pathLst>
            </a:custGeom>
            <a:solidFill>
              <a:srgbClr val="42541C"/>
            </a:solidFill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957" name="Group 1956">
              <a:extLst>
                <a:ext uri="{FF2B5EF4-FFF2-40B4-BE49-F238E27FC236}">
                  <a16:creationId xmlns:a16="http://schemas.microsoft.com/office/drawing/2014/main" id="{9E7F706B-031C-4F96-86BE-9370DE769602}"/>
                </a:ext>
              </a:extLst>
            </p:cNvPr>
            <p:cNvGrpSpPr/>
            <p:nvPr/>
          </p:nvGrpSpPr>
          <p:grpSpPr>
            <a:xfrm>
              <a:off x="5962985" y="-544666"/>
              <a:ext cx="4506430" cy="4015566"/>
              <a:chOff x="7839410" y="-1741"/>
              <a:chExt cx="4506430" cy="4015566"/>
            </a:xfrm>
          </p:grpSpPr>
          <p:sp>
            <p:nvSpPr>
              <p:cNvPr id="1512" name="Freeform: Shape 1511">
                <a:extLst>
                  <a:ext uri="{FF2B5EF4-FFF2-40B4-BE49-F238E27FC236}">
                    <a16:creationId xmlns:a16="http://schemas.microsoft.com/office/drawing/2014/main" id="{17BD55F6-2068-47D3-B97C-93FB5133EF95}"/>
                  </a:ext>
                </a:extLst>
              </p:cNvPr>
              <p:cNvSpPr/>
              <p:nvPr/>
            </p:nvSpPr>
            <p:spPr>
              <a:xfrm>
                <a:off x="7839410" y="0"/>
                <a:ext cx="1260716" cy="4013825"/>
              </a:xfrm>
              <a:custGeom>
                <a:avLst/>
                <a:gdLst>
                  <a:gd name="connsiteX0" fmla="*/ 1230714 w 1260716"/>
                  <a:gd name="connsiteY0" fmla="*/ 403 h 4013825"/>
                  <a:gd name="connsiteX1" fmla="*/ 1108759 w 1260716"/>
                  <a:gd name="connsiteY1" fmla="*/ 403 h 4013825"/>
                  <a:gd name="connsiteX2" fmla="*/ 1096314 w 1260716"/>
                  <a:gd name="connsiteY2" fmla="*/ 24545 h 4013825"/>
                  <a:gd name="connsiteX3" fmla="*/ 1119834 w 1260716"/>
                  <a:gd name="connsiteY3" fmla="*/ 103069 h 4013825"/>
                  <a:gd name="connsiteX4" fmla="*/ 1136012 w 1260716"/>
                  <a:gd name="connsiteY4" fmla="*/ 116758 h 4013825"/>
                  <a:gd name="connsiteX5" fmla="*/ 1143105 w 1260716"/>
                  <a:gd name="connsiteY5" fmla="*/ 139656 h 4013825"/>
                  <a:gd name="connsiteX6" fmla="*/ 1142110 w 1260716"/>
                  <a:gd name="connsiteY6" fmla="*/ 148243 h 4013825"/>
                  <a:gd name="connsiteX7" fmla="*/ 1140492 w 1260716"/>
                  <a:gd name="connsiteY7" fmla="*/ 176989 h 4013825"/>
                  <a:gd name="connsiteX8" fmla="*/ 1025506 w 1260716"/>
                  <a:gd name="connsiteY8" fmla="*/ 286500 h 4013825"/>
                  <a:gd name="connsiteX9" fmla="*/ 1069683 w 1260716"/>
                  <a:gd name="connsiteY9" fmla="*/ 438820 h 4013825"/>
                  <a:gd name="connsiteX10" fmla="*/ 954697 w 1260716"/>
                  <a:gd name="connsiteY10" fmla="*/ 548331 h 4013825"/>
                  <a:gd name="connsiteX11" fmla="*/ 998874 w 1260716"/>
                  <a:gd name="connsiteY11" fmla="*/ 700775 h 4013825"/>
                  <a:gd name="connsiteX12" fmla="*/ 883888 w 1260716"/>
                  <a:gd name="connsiteY12" fmla="*/ 810286 h 4013825"/>
                  <a:gd name="connsiteX13" fmla="*/ 928190 w 1260716"/>
                  <a:gd name="connsiteY13" fmla="*/ 962606 h 4013825"/>
                  <a:gd name="connsiteX14" fmla="*/ 813079 w 1260716"/>
                  <a:gd name="connsiteY14" fmla="*/ 1072117 h 4013825"/>
                  <a:gd name="connsiteX15" fmla="*/ 857381 w 1260716"/>
                  <a:gd name="connsiteY15" fmla="*/ 1224561 h 4013825"/>
                  <a:gd name="connsiteX16" fmla="*/ 752599 w 1260716"/>
                  <a:gd name="connsiteY16" fmla="*/ 1311672 h 4013825"/>
                  <a:gd name="connsiteX17" fmla="*/ 762430 w 1260716"/>
                  <a:gd name="connsiteY17" fmla="*/ 1338303 h 4013825"/>
                  <a:gd name="connsiteX18" fmla="*/ 762430 w 1260716"/>
                  <a:gd name="connsiteY18" fmla="*/ 1338303 h 4013825"/>
                  <a:gd name="connsiteX19" fmla="*/ 748493 w 1260716"/>
                  <a:gd name="connsiteY19" fmla="*/ 1368668 h 4013825"/>
                  <a:gd name="connsiteX20" fmla="*/ 743142 w 1260716"/>
                  <a:gd name="connsiteY20" fmla="*/ 1372401 h 4013825"/>
                  <a:gd name="connsiteX21" fmla="*/ 773754 w 1260716"/>
                  <a:gd name="connsiteY21" fmla="*/ 1423050 h 4013825"/>
                  <a:gd name="connsiteX22" fmla="*/ 783835 w 1260716"/>
                  <a:gd name="connsiteY22" fmla="*/ 1403014 h 4013825"/>
                  <a:gd name="connsiteX23" fmla="*/ 813950 w 1260716"/>
                  <a:gd name="connsiteY23" fmla="*/ 1389450 h 4013825"/>
                  <a:gd name="connsiteX24" fmla="*/ 841452 w 1260716"/>
                  <a:gd name="connsiteY24" fmla="*/ 1400028 h 4013825"/>
                  <a:gd name="connsiteX25" fmla="*/ 855017 w 1260716"/>
                  <a:gd name="connsiteY25" fmla="*/ 1430143 h 4013825"/>
                  <a:gd name="connsiteX26" fmla="*/ 844563 w 1260716"/>
                  <a:gd name="connsiteY26" fmla="*/ 1457645 h 4013825"/>
                  <a:gd name="connsiteX27" fmla="*/ 814075 w 1260716"/>
                  <a:gd name="connsiteY27" fmla="*/ 1471085 h 4013825"/>
                  <a:gd name="connsiteX28" fmla="*/ 789186 w 1260716"/>
                  <a:gd name="connsiteY28" fmla="*/ 1462001 h 4013825"/>
                  <a:gd name="connsiteX29" fmla="*/ 787070 w 1260716"/>
                  <a:gd name="connsiteY29" fmla="*/ 1485770 h 4013825"/>
                  <a:gd name="connsiteX30" fmla="*/ 672084 w 1260716"/>
                  <a:gd name="connsiteY30" fmla="*/ 1595281 h 4013825"/>
                  <a:gd name="connsiteX31" fmla="*/ 716261 w 1260716"/>
                  <a:gd name="connsiteY31" fmla="*/ 1747725 h 4013825"/>
                  <a:gd name="connsiteX32" fmla="*/ 601275 w 1260716"/>
                  <a:gd name="connsiteY32" fmla="*/ 1857236 h 4013825"/>
                  <a:gd name="connsiteX33" fmla="*/ 645452 w 1260716"/>
                  <a:gd name="connsiteY33" fmla="*/ 2009556 h 4013825"/>
                  <a:gd name="connsiteX34" fmla="*/ 530466 w 1260716"/>
                  <a:gd name="connsiteY34" fmla="*/ 2119067 h 4013825"/>
                  <a:gd name="connsiteX35" fmla="*/ 574768 w 1260716"/>
                  <a:gd name="connsiteY35" fmla="*/ 2271511 h 4013825"/>
                  <a:gd name="connsiteX36" fmla="*/ 459657 w 1260716"/>
                  <a:gd name="connsiteY36" fmla="*/ 2381022 h 4013825"/>
                  <a:gd name="connsiteX37" fmla="*/ 503959 w 1260716"/>
                  <a:gd name="connsiteY37" fmla="*/ 2533342 h 4013825"/>
                  <a:gd name="connsiteX38" fmla="*/ 411497 w 1260716"/>
                  <a:gd name="connsiteY38" fmla="*/ 2608008 h 4013825"/>
                  <a:gd name="connsiteX39" fmla="*/ 430164 w 1260716"/>
                  <a:gd name="connsiteY39" fmla="*/ 2621324 h 4013825"/>
                  <a:gd name="connsiteX40" fmla="*/ 440617 w 1260716"/>
                  <a:gd name="connsiteY40" fmla="*/ 2650444 h 4013825"/>
                  <a:gd name="connsiteX41" fmla="*/ 440617 w 1260716"/>
                  <a:gd name="connsiteY41" fmla="*/ 2651066 h 4013825"/>
                  <a:gd name="connsiteX42" fmla="*/ 424066 w 1260716"/>
                  <a:gd name="connsiteY42" fmla="*/ 2685786 h 4013825"/>
                  <a:gd name="connsiteX43" fmla="*/ 395942 w 1260716"/>
                  <a:gd name="connsiteY43" fmla="*/ 2696488 h 4013825"/>
                  <a:gd name="connsiteX44" fmla="*/ 433275 w 1260716"/>
                  <a:gd name="connsiteY44" fmla="*/ 2796044 h 4013825"/>
                  <a:gd name="connsiteX45" fmla="*/ 318039 w 1260716"/>
                  <a:gd name="connsiteY45" fmla="*/ 2905555 h 4013825"/>
                  <a:gd name="connsiteX46" fmla="*/ 362342 w 1260716"/>
                  <a:gd name="connsiteY46" fmla="*/ 3058123 h 4013825"/>
                  <a:gd name="connsiteX47" fmla="*/ 247231 w 1260716"/>
                  <a:gd name="connsiteY47" fmla="*/ 3167510 h 4013825"/>
                  <a:gd name="connsiteX48" fmla="*/ 291533 w 1260716"/>
                  <a:gd name="connsiteY48" fmla="*/ 3320079 h 4013825"/>
                  <a:gd name="connsiteX49" fmla="*/ 176546 w 1260716"/>
                  <a:gd name="connsiteY49" fmla="*/ 3429589 h 4013825"/>
                  <a:gd name="connsiteX50" fmla="*/ 220725 w 1260716"/>
                  <a:gd name="connsiteY50" fmla="*/ 3581909 h 4013825"/>
                  <a:gd name="connsiteX51" fmla="*/ 105737 w 1260716"/>
                  <a:gd name="connsiteY51" fmla="*/ 3691420 h 4013825"/>
                  <a:gd name="connsiteX52" fmla="*/ 149916 w 1260716"/>
                  <a:gd name="connsiteY52" fmla="*/ 3843989 h 4013825"/>
                  <a:gd name="connsiteX53" fmla="*/ 39658 w 1260716"/>
                  <a:gd name="connsiteY53" fmla="*/ 3942549 h 4013825"/>
                  <a:gd name="connsiteX54" fmla="*/ 583 w 1260716"/>
                  <a:gd name="connsiteY54" fmla="*/ 4014229 h 4013825"/>
                  <a:gd name="connsiteX55" fmla="*/ 235906 w 1260716"/>
                  <a:gd name="connsiteY55" fmla="*/ 4014229 h 4013825"/>
                  <a:gd name="connsiteX56" fmla="*/ 271124 w 1260716"/>
                  <a:gd name="connsiteY56" fmla="*/ 3942549 h 4013825"/>
                  <a:gd name="connsiteX57" fmla="*/ 369933 w 1260716"/>
                  <a:gd name="connsiteY57" fmla="*/ 3843989 h 4013825"/>
                  <a:gd name="connsiteX58" fmla="*/ 330235 w 1260716"/>
                  <a:gd name="connsiteY58" fmla="*/ 3691420 h 4013825"/>
                  <a:gd name="connsiteX59" fmla="*/ 433649 w 1260716"/>
                  <a:gd name="connsiteY59" fmla="*/ 3581909 h 4013825"/>
                  <a:gd name="connsiteX60" fmla="*/ 393951 w 1260716"/>
                  <a:gd name="connsiteY60" fmla="*/ 3429589 h 4013825"/>
                  <a:gd name="connsiteX61" fmla="*/ 497239 w 1260716"/>
                  <a:gd name="connsiteY61" fmla="*/ 3320079 h 4013825"/>
                  <a:gd name="connsiteX62" fmla="*/ 457417 w 1260716"/>
                  <a:gd name="connsiteY62" fmla="*/ 3167510 h 4013825"/>
                  <a:gd name="connsiteX63" fmla="*/ 560706 w 1260716"/>
                  <a:gd name="connsiteY63" fmla="*/ 3058123 h 4013825"/>
                  <a:gd name="connsiteX64" fmla="*/ 521008 w 1260716"/>
                  <a:gd name="connsiteY64" fmla="*/ 2905555 h 4013825"/>
                  <a:gd name="connsiteX65" fmla="*/ 557595 w 1260716"/>
                  <a:gd name="connsiteY65" fmla="*/ 2859012 h 4013825"/>
                  <a:gd name="connsiteX66" fmla="*/ 557595 w 1260716"/>
                  <a:gd name="connsiteY66" fmla="*/ 2857021 h 4013825"/>
                  <a:gd name="connsiteX67" fmla="*/ 568421 w 1260716"/>
                  <a:gd name="connsiteY67" fmla="*/ 2827652 h 4013825"/>
                  <a:gd name="connsiteX68" fmla="*/ 603391 w 1260716"/>
                  <a:gd name="connsiteY68" fmla="*/ 2811350 h 4013825"/>
                  <a:gd name="connsiteX69" fmla="*/ 617701 w 1260716"/>
                  <a:gd name="connsiteY69" fmla="*/ 2813715 h 4013825"/>
                  <a:gd name="connsiteX70" fmla="*/ 624421 w 1260716"/>
                  <a:gd name="connsiteY70" fmla="*/ 2796044 h 4013825"/>
                  <a:gd name="connsiteX71" fmla="*/ 584724 w 1260716"/>
                  <a:gd name="connsiteY71" fmla="*/ 2643599 h 4013825"/>
                  <a:gd name="connsiteX72" fmla="*/ 678430 w 1260716"/>
                  <a:gd name="connsiteY72" fmla="*/ 2556488 h 4013825"/>
                  <a:gd name="connsiteX73" fmla="*/ 671212 w 1260716"/>
                  <a:gd name="connsiteY73" fmla="*/ 2540560 h 4013825"/>
                  <a:gd name="connsiteX74" fmla="*/ 669471 w 1260716"/>
                  <a:gd name="connsiteY74" fmla="*/ 2535333 h 4013825"/>
                  <a:gd name="connsiteX75" fmla="*/ 662377 w 1260716"/>
                  <a:gd name="connsiteY75" fmla="*/ 2485555 h 4013825"/>
                  <a:gd name="connsiteX76" fmla="*/ 666733 w 1260716"/>
                  <a:gd name="connsiteY76" fmla="*/ 2455937 h 4013825"/>
                  <a:gd name="connsiteX77" fmla="*/ 666733 w 1260716"/>
                  <a:gd name="connsiteY77" fmla="*/ 2455937 h 4013825"/>
                  <a:gd name="connsiteX78" fmla="*/ 648190 w 1260716"/>
                  <a:gd name="connsiteY78" fmla="*/ 2382018 h 4013825"/>
                  <a:gd name="connsiteX79" fmla="*/ 751479 w 1260716"/>
                  <a:gd name="connsiteY79" fmla="*/ 2272507 h 4013825"/>
                  <a:gd name="connsiteX80" fmla="*/ 711657 w 1260716"/>
                  <a:gd name="connsiteY80" fmla="*/ 2120062 h 4013825"/>
                  <a:gd name="connsiteX81" fmla="*/ 786323 w 1260716"/>
                  <a:gd name="connsiteY81" fmla="*/ 2052365 h 4013825"/>
                  <a:gd name="connsiteX82" fmla="*/ 777364 w 1260716"/>
                  <a:gd name="connsiteY82" fmla="*/ 2020258 h 4013825"/>
                  <a:gd name="connsiteX83" fmla="*/ 777364 w 1260716"/>
                  <a:gd name="connsiteY83" fmla="*/ 2020258 h 4013825"/>
                  <a:gd name="connsiteX84" fmla="*/ 777364 w 1260716"/>
                  <a:gd name="connsiteY84" fmla="*/ 1958036 h 4013825"/>
                  <a:gd name="connsiteX85" fmla="*/ 787444 w 1260716"/>
                  <a:gd name="connsiteY85" fmla="*/ 1922943 h 4013825"/>
                  <a:gd name="connsiteX86" fmla="*/ 787444 w 1260716"/>
                  <a:gd name="connsiteY86" fmla="*/ 1922943 h 4013825"/>
                  <a:gd name="connsiteX87" fmla="*/ 774999 w 1260716"/>
                  <a:gd name="connsiteY87" fmla="*/ 1858605 h 4013825"/>
                  <a:gd name="connsiteX88" fmla="*/ 878288 w 1260716"/>
                  <a:gd name="connsiteY88" fmla="*/ 1749094 h 4013825"/>
                  <a:gd name="connsiteX89" fmla="*/ 838590 w 1260716"/>
                  <a:gd name="connsiteY89" fmla="*/ 1596650 h 4013825"/>
                  <a:gd name="connsiteX90" fmla="*/ 885879 w 1260716"/>
                  <a:gd name="connsiteY90" fmla="*/ 1544383 h 4013825"/>
                  <a:gd name="connsiteX91" fmla="*/ 873434 w 1260716"/>
                  <a:gd name="connsiteY91" fmla="*/ 1515637 h 4013825"/>
                  <a:gd name="connsiteX92" fmla="*/ 873434 w 1260716"/>
                  <a:gd name="connsiteY92" fmla="*/ 1514890 h 4013825"/>
                  <a:gd name="connsiteX93" fmla="*/ 882146 w 1260716"/>
                  <a:gd name="connsiteY93" fmla="*/ 1490001 h 4013825"/>
                  <a:gd name="connsiteX94" fmla="*/ 914377 w 1260716"/>
                  <a:gd name="connsiteY94" fmla="*/ 1474072 h 4013825"/>
                  <a:gd name="connsiteX95" fmla="*/ 939265 w 1260716"/>
                  <a:gd name="connsiteY95" fmla="*/ 1482659 h 4013825"/>
                  <a:gd name="connsiteX96" fmla="*/ 941630 w 1260716"/>
                  <a:gd name="connsiteY96" fmla="*/ 1484650 h 4013825"/>
                  <a:gd name="connsiteX97" fmla="*/ 901559 w 1260716"/>
                  <a:gd name="connsiteY97" fmla="*/ 1334446 h 4013825"/>
                  <a:gd name="connsiteX98" fmla="*/ 1004723 w 1260716"/>
                  <a:gd name="connsiteY98" fmla="*/ 1224935 h 4013825"/>
                  <a:gd name="connsiteX99" fmla="*/ 965026 w 1260716"/>
                  <a:gd name="connsiteY99" fmla="*/ 1072490 h 4013825"/>
                  <a:gd name="connsiteX100" fmla="*/ 1068439 w 1260716"/>
                  <a:gd name="connsiteY100" fmla="*/ 962979 h 4013825"/>
                  <a:gd name="connsiteX101" fmla="*/ 1028741 w 1260716"/>
                  <a:gd name="connsiteY101" fmla="*/ 810660 h 4013825"/>
                  <a:gd name="connsiteX102" fmla="*/ 1132030 w 1260716"/>
                  <a:gd name="connsiteY102" fmla="*/ 701149 h 4013825"/>
                  <a:gd name="connsiteX103" fmla="*/ 1092332 w 1260716"/>
                  <a:gd name="connsiteY103" fmla="*/ 548704 h 4013825"/>
                  <a:gd name="connsiteX104" fmla="*/ 1195496 w 1260716"/>
                  <a:gd name="connsiteY104" fmla="*/ 439194 h 4013825"/>
                  <a:gd name="connsiteX105" fmla="*/ 1155799 w 1260716"/>
                  <a:gd name="connsiteY105" fmla="*/ 286874 h 4013825"/>
                  <a:gd name="connsiteX106" fmla="*/ 1158785 w 1260716"/>
                  <a:gd name="connsiteY106" fmla="*/ 277416 h 4013825"/>
                  <a:gd name="connsiteX107" fmla="*/ 1151070 w 1260716"/>
                  <a:gd name="connsiteY107" fmla="*/ 270323 h 4013825"/>
                  <a:gd name="connsiteX108" fmla="*/ 1140990 w 1260716"/>
                  <a:gd name="connsiteY108" fmla="*/ 243567 h 4013825"/>
                  <a:gd name="connsiteX109" fmla="*/ 1155052 w 1260716"/>
                  <a:gd name="connsiteY109" fmla="*/ 212705 h 4013825"/>
                  <a:gd name="connsiteX110" fmla="*/ 1181932 w 1260716"/>
                  <a:gd name="connsiteY110" fmla="*/ 202749 h 4013825"/>
                  <a:gd name="connsiteX111" fmla="*/ 1212794 w 1260716"/>
                  <a:gd name="connsiteY111" fmla="*/ 216812 h 4013825"/>
                  <a:gd name="connsiteX112" fmla="*/ 1218643 w 1260716"/>
                  <a:gd name="connsiteY112" fmla="*/ 226269 h 4013825"/>
                  <a:gd name="connsiteX113" fmla="*/ 1258963 w 1260716"/>
                  <a:gd name="connsiteY113" fmla="*/ 177363 h 4013825"/>
                  <a:gd name="connsiteX114" fmla="*/ 1219265 w 1260716"/>
                  <a:gd name="connsiteY114" fmla="*/ 24918 h 4013825"/>
                  <a:gd name="connsiteX115" fmla="*/ 1230714 w 1260716"/>
                  <a:gd name="connsiteY115" fmla="*/ 403 h 4013825"/>
                  <a:gd name="connsiteX116" fmla="*/ 527355 w 1260716"/>
                  <a:gd name="connsiteY116" fmla="*/ 2790568 h 4013825"/>
                  <a:gd name="connsiteX117" fmla="*/ 494750 w 1260716"/>
                  <a:gd name="connsiteY117" fmla="*/ 2804381 h 4013825"/>
                  <a:gd name="connsiteX118" fmla="*/ 462520 w 1260716"/>
                  <a:gd name="connsiteY118" fmla="*/ 2791190 h 4013825"/>
                  <a:gd name="connsiteX119" fmla="*/ 448706 w 1260716"/>
                  <a:gd name="connsiteY119" fmla="*/ 2758959 h 4013825"/>
                  <a:gd name="connsiteX120" fmla="*/ 461897 w 1260716"/>
                  <a:gd name="connsiteY120" fmla="*/ 2726479 h 4013825"/>
                  <a:gd name="connsiteX121" fmla="*/ 494750 w 1260716"/>
                  <a:gd name="connsiteY121" fmla="*/ 2712542 h 4013825"/>
                  <a:gd name="connsiteX122" fmla="*/ 526733 w 1260716"/>
                  <a:gd name="connsiteY122" fmla="*/ 2725733 h 4013825"/>
                  <a:gd name="connsiteX123" fmla="*/ 540546 w 1260716"/>
                  <a:gd name="connsiteY123" fmla="*/ 2757964 h 4013825"/>
                  <a:gd name="connsiteX124" fmla="*/ 527355 w 1260716"/>
                  <a:gd name="connsiteY124" fmla="*/ 2790568 h 401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1260716" h="4013825">
                    <a:moveTo>
                      <a:pt x="1230714" y="403"/>
                    </a:moveTo>
                    <a:lnTo>
                      <a:pt x="1108759" y="403"/>
                    </a:lnTo>
                    <a:cubicBezTo>
                      <a:pt x="1102972" y="7496"/>
                      <a:pt x="1098729" y="15722"/>
                      <a:pt x="1096314" y="24545"/>
                    </a:cubicBezTo>
                    <a:cubicBezTo>
                      <a:pt x="1087230" y="58394"/>
                      <a:pt x="1103905" y="80420"/>
                      <a:pt x="1119834" y="103069"/>
                    </a:cubicBezTo>
                    <a:cubicBezTo>
                      <a:pt x="1126393" y="106044"/>
                      <a:pt x="1131992" y="110785"/>
                      <a:pt x="1136012" y="116758"/>
                    </a:cubicBezTo>
                    <a:cubicBezTo>
                      <a:pt x="1140641" y="123503"/>
                      <a:pt x="1143105" y="131480"/>
                      <a:pt x="1143105" y="139656"/>
                    </a:cubicBezTo>
                    <a:cubicBezTo>
                      <a:pt x="1143031" y="142543"/>
                      <a:pt x="1142695" y="145418"/>
                      <a:pt x="1142110" y="148243"/>
                    </a:cubicBezTo>
                    <a:cubicBezTo>
                      <a:pt x="1143765" y="157825"/>
                      <a:pt x="1143205" y="167656"/>
                      <a:pt x="1140492" y="176989"/>
                    </a:cubicBezTo>
                    <a:cubicBezTo>
                      <a:pt x="1122821" y="242447"/>
                      <a:pt x="1043176" y="221043"/>
                      <a:pt x="1025506" y="286500"/>
                    </a:cubicBezTo>
                    <a:cubicBezTo>
                      <a:pt x="1007834" y="351958"/>
                      <a:pt x="1087728" y="373611"/>
                      <a:pt x="1069683" y="438820"/>
                    </a:cubicBezTo>
                    <a:cubicBezTo>
                      <a:pt x="1051639" y="504029"/>
                      <a:pt x="972368" y="482874"/>
                      <a:pt x="954697" y="548331"/>
                    </a:cubicBezTo>
                    <a:cubicBezTo>
                      <a:pt x="937026" y="613789"/>
                      <a:pt x="1016919" y="635442"/>
                      <a:pt x="998874" y="700775"/>
                    </a:cubicBezTo>
                    <a:cubicBezTo>
                      <a:pt x="980830" y="766109"/>
                      <a:pt x="901559" y="744829"/>
                      <a:pt x="883888" y="810286"/>
                    </a:cubicBezTo>
                    <a:cubicBezTo>
                      <a:pt x="866217" y="875744"/>
                      <a:pt x="946110" y="897397"/>
                      <a:pt x="928190" y="962606"/>
                    </a:cubicBezTo>
                    <a:cubicBezTo>
                      <a:pt x="910270" y="1027815"/>
                      <a:pt x="830875" y="1006659"/>
                      <a:pt x="813079" y="1072117"/>
                    </a:cubicBezTo>
                    <a:cubicBezTo>
                      <a:pt x="795284" y="1137575"/>
                      <a:pt x="875301" y="1159228"/>
                      <a:pt x="857381" y="1224561"/>
                    </a:cubicBezTo>
                    <a:cubicBezTo>
                      <a:pt x="842075" y="1281184"/>
                      <a:pt x="780475" y="1272721"/>
                      <a:pt x="752599" y="1311672"/>
                    </a:cubicBezTo>
                    <a:cubicBezTo>
                      <a:pt x="758946" y="1319089"/>
                      <a:pt x="762430" y="1328535"/>
                      <a:pt x="762430" y="1338303"/>
                    </a:cubicBezTo>
                    <a:lnTo>
                      <a:pt x="762430" y="1338303"/>
                    </a:lnTo>
                    <a:cubicBezTo>
                      <a:pt x="762393" y="1349964"/>
                      <a:pt x="757315" y="1361039"/>
                      <a:pt x="748493" y="1368668"/>
                    </a:cubicBezTo>
                    <a:cubicBezTo>
                      <a:pt x="746863" y="1370124"/>
                      <a:pt x="745070" y="1371381"/>
                      <a:pt x="743142" y="1372401"/>
                    </a:cubicBezTo>
                    <a:cubicBezTo>
                      <a:pt x="751130" y="1390533"/>
                      <a:pt x="761422" y="1407544"/>
                      <a:pt x="773754" y="1423050"/>
                    </a:cubicBezTo>
                    <a:cubicBezTo>
                      <a:pt x="775210" y="1415571"/>
                      <a:pt x="778695" y="1408639"/>
                      <a:pt x="783835" y="1403014"/>
                    </a:cubicBezTo>
                    <a:cubicBezTo>
                      <a:pt x="791413" y="1394316"/>
                      <a:pt x="802414" y="1389363"/>
                      <a:pt x="813950" y="1389450"/>
                    </a:cubicBezTo>
                    <a:cubicBezTo>
                      <a:pt x="824105" y="1389487"/>
                      <a:pt x="833886" y="1393258"/>
                      <a:pt x="841452" y="1400028"/>
                    </a:cubicBezTo>
                    <a:cubicBezTo>
                      <a:pt x="850027" y="1407693"/>
                      <a:pt x="854955" y="1418645"/>
                      <a:pt x="855017" y="1430143"/>
                    </a:cubicBezTo>
                    <a:cubicBezTo>
                      <a:pt x="855079" y="1440298"/>
                      <a:pt x="851358" y="1450104"/>
                      <a:pt x="844563" y="1457645"/>
                    </a:cubicBezTo>
                    <a:cubicBezTo>
                      <a:pt x="836736" y="1466207"/>
                      <a:pt x="825673" y="1471085"/>
                      <a:pt x="814075" y="1471085"/>
                    </a:cubicBezTo>
                    <a:cubicBezTo>
                      <a:pt x="804966" y="1471085"/>
                      <a:pt x="796155" y="1467875"/>
                      <a:pt x="789186" y="1462001"/>
                    </a:cubicBezTo>
                    <a:cubicBezTo>
                      <a:pt x="790044" y="1469990"/>
                      <a:pt x="789323" y="1478067"/>
                      <a:pt x="787070" y="1485770"/>
                    </a:cubicBezTo>
                    <a:cubicBezTo>
                      <a:pt x="769399" y="1551227"/>
                      <a:pt x="689754" y="1529823"/>
                      <a:pt x="672084" y="1595281"/>
                    </a:cubicBezTo>
                    <a:cubicBezTo>
                      <a:pt x="654413" y="1660739"/>
                      <a:pt x="734306" y="1682392"/>
                      <a:pt x="716261" y="1747725"/>
                    </a:cubicBezTo>
                    <a:cubicBezTo>
                      <a:pt x="698217" y="1813058"/>
                      <a:pt x="618946" y="1791778"/>
                      <a:pt x="601275" y="1857236"/>
                    </a:cubicBezTo>
                    <a:cubicBezTo>
                      <a:pt x="583604" y="1922694"/>
                      <a:pt x="663497" y="1944347"/>
                      <a:pt x="645452" y="2009556"/>
                    </a:cubicBezTo>
                    <a:cubicBezTo>
                      <a:pt x="627408" y="2074765"/>
                      <a:pt x="548138" y="2053609"/>
                      <a:pt x="530466" y="2119067"/>
                    </a:cubicBezTo>
                    <a:cubicBezTo>
                      <a:pt x="512795" y="2184525"/>
                      <a:pt x="592688" y="2206178"/>
                      <a:pt x="574768" y="2271511"/>
                    </a:cubicBezTo>
                    <a:cubicBezTo>
                      <a:pt x="556848" y="2336844"/>
                      <a:pt x="477453" y="2315564"/>
                      <a:pt x="459657" y="2381022"/>
                    </a:cubicBezTo>
                    <a:cubicBezTo>
                      <a:pt x="441862" y="2446480"/>
                      <a:pt x="521879" y="2468133"/>
                      <a:pt x="503959" y="2533342"/>
                    </a:cubicBezTo>
                    <a:cubicBezTo>
                      <a:pt x="490520" y="2583120"/>
                      <a:pt x="441737" y="2583120"/>
                      <a:pt x="411497" y="2608008"/>
                    </a:cubicBezTo>
                    <a:cubicBezTo>
                      <a:pt x="418752" y="2610796"/>
                      <a:pt x="425174" y="2615375"/>
                      <a:pt x="430164" y="2621324"/>
                    </a:cubicBezTo>
                    <a:cubicBezTo>
                      <a:pt x="436984" y="2629487"/>
                      <a:pt x="440692" y="2639804"/>
                      <a:pt x="440617" y="2650444"/>
                    </a:cubicBezTo>
                    <a:lnTo>
                      <a:pt x="440617" y="2651066"/>
                    </a:lnTo>
                    <a:cubicBezTo>
                      <a:pt x="440518" y="2664519"/>
                      <a:pt x="434458" y="2677237"/>
                      <a:pt x="424066" y="2685786"/>
                    </a:cubicBezTo>
                    <a:cubicBezTo>
                      <a:pt x="416189" y="2692456"/>
                      <a:pt x="406259" y="2696227"/>
                      <a:pt x="395942" y="2696488"/>
                    </a:cubicBezTo>
                    <a:cubicBezTo>
                      <a:pt x="412866" y="2727350"/>
                      <a:pt x="445097" y="2751493"/>
                      <a:pt x="433275" y="2796044"/>
                    </a:cubicBezTo>
                    <a:cubicBezTo>
                      <a:pt x="415604" y="2861750"/>
                      <a:pt x="335959" y="2840097"/>
                      <a:pt x="318039" y="2905555"/>
                    </a:cubicBezTo>
                    <a:cubicBezTo>
                      <a:pt x="300119" y="2971012"/>
                      <a:pt x="380262" y="2992666"/>
                      <a:pt x="362342" y="3058123"/>
                    </a:cubicBezTo>
                    <a:cubicBezTo>
                      <a:pt x="344422" y="3123581"/>
                      <a:pt x="265027" y="3101928"/>
                      <a:pt x="247231" y="3167510"/>
                    </a:cubicBezTo>
                    <a:cubicBezTo>
                      <a:pt x="229435" y="3233092"/>
                      <a:pt x="309453" y="3254621"/>
                      <a:pt x="291533" y="3320079"/>
                    </a:cubicBezTo>
                    <a:cubicBezTo>
                      <a:pt x="273613" y="3385536"/>
                      <a:pt x="194218" y="3364132"/>
                      <a:pt x="176546" y="3429589"/>
                    </a:cubicBezTo>
                    <a:cubicBezTo>
                      <a:pt x="158875" y="3495047"/>
                      <a:pt x="238768" y="3516700"/>
                      <a:pt x="220725" y="3581909"/>
                    </a:cubicBezTo>
                    <a:cubicBezTo>
                      <a:pt x="202680" y="3647118"/>
                      <a:pt x="123409" y="3625962"/>
                      <a:pt x="105737" y="3691420"/>
                    </a:cubicBezTo>
                    <a:cubicBezTo>
                      <a:pt x="88067" y="3756878"/>
                      <a:pt x="167960" y="3778531"/>
                      <a:pt x="149916" y="3843989"/>
                    </a:cubicBezTo>
                    <a:cubicBezTo>
                      <a:pt x="131871" y="3909447"/>
                      <a:pt x="75249" y="3884931"/>
                      <a:pt x="39658" y="3942549"/>
                    </a:cubicBezTo>
                    <a:cubicBezTo>
                      <a:pt x="24587" y="3965267"/>
                      <a:pt x="11509" y="3989250"/>
                      <a:pt x="583" y="4014229"/>
                    </a:cubicBezTo>
                    <a:lnTo>
                      <a:pt x="235906" y="4014229"/>
                    </a:lnTo>
                    <a:cubicBezTo>
                      <a:pt x="245663" y="3989410"/>
                      <a:pt x="257435" y="3965436"/>
                      <a:pt x="271124" y="3942549"/>
                    </a:cubicBezTo>
                    <a:cubicBezTo>
                      <a:pt x="303107" y="3884931"/>
                      <a:pt x="354004" y="3909447"/>
                      <a:pt x="369933" y="3843989"/>
                    </a:cubicBezTo>
                    <a:cubicBezTo>
                      <a:pt x="385862" y="3778531"/>
                      <a:pt x="314555" y="3756878"/>
                      <a:pt x="330235" y="3691420"/>
                    </a:cubicBezTo>
                    <a:cubicBezTo>
                      <a:pt x="345916" y="3625962"/>
                      <a:pt x="417346" y="3647616"/>
                      <a:pt x="433649" y="3581909"/>
                    </a:cubicBezTo>
                    <a:cubicBezTo>
                      <a:pt x="449951" y="3516203"/>
                      <a:pt x="378022" y="3494798"/>
                      <a:pt x="393951" y="3429589"/>
                    </a:cubicBezTo>
                    <a:cubicBezTo>
                      <a:pt x="409879" y="3364381"/>
                      <a:pt x="481062" y="3385536"/>
                      <a:pt x="497239" y="3320079"/>
                    </a:cubicBezTo>
                    <a:cubicBezTo>
                      <a:pt x="513417" y="3254621"/>
                      <a:pt x="441489" y="3232968"/>
                      <a:pt x="457417" y="3167510"/>
                    </a:cubicBezTo>
                    <a:cubicBezTo>
                      <a:pt x="473346" y="3102052"/>
                      <a:pt x="544528" y="3123581"/>
                      <a:pt x="560706" y="3058123"/>
                    </a:cubicBezTo>
                    <a:cubicBezTo>
                      <a:pt x="576884" y="2992666"/>
                      <a:pt x="505204" y="2971012"/>
                      <a:pt x="521008" y="2905555"/>
                    </a:cubicBezTo>
                    <a:cubicBezTo>
                      <a:pt x="525551" y="2885307"/>
                      <a:pt x="538990" y="2868209"/>
                      <a:pt x="557595" y="2859012"/>
                    </a:cubicBezTo>
                    <a:lnTo>
                      <a:pt x="557595" y="2857021"/>
                    </a:lnTo>
                    <a:cubicBezTo>
                      <a:pt x="557532" y="2846244"/>
                      <a:pt x="561378" y="2835816"/>
                      <a:pt x="568421" y="2827652"/>
                    </a:cubicBezTo>
                    <a:cubicBezTo>
                      <a:pt x="577070" y="2817274"/>
                      <a:pt x="589888" y="2811301"/>
                      <a:pt x="603391" y="2811350"/>
                    </a:cubicBezTo>
                    <a:cubicBezTo>
                      <a:pt x="608256" y="2811413"/>
                      <a:pt x="613072" y="2812209"/>
                      <a:pt x="617701" y="2813715"/>
                    </a:cubicBezTo>
                    <a:cubicBezTo>
                      <a:pt x="620688" y="2808140"/>
                      <a:pt x="622953" y="2802204"/>
                      <a:pt x="624421" y="2796044"/>
                    </a:cubicBezTo>
                    <a:cubicBezTo>
                      <a:pt x="640350" y="2730586"/>
                      <a:pt x="568795" y="2708933"/>
                      <a:pt x="584724" y="2643599"/>
                    </a:cubicBezTo>
                    <a:cubicBezTo>
                      <a:pt x="598413" y="2587226"/>
                      <a:pt x="653417" y="2595315"/>
                      <a:pt x="678430" y="2556488"/>
                    </a:cubicBezTo>
                    <a:cubicBezTo>
                      <a:pt x="675730" y="2551324"/>
                      <a:pt x="673316" y="2545998"/>
                      <a:pt x="671212" y="2540560"/>
                    </a:cubicBezTo>
                    <a:cubicBezTo>
                      <a:pt x="670590" y="2538817"/>
                      <a:pt x="669968" y="2537075"/>
                      <a:pt x="669471" y="2535333"/>
                    </a:cubicBezTo>
                    <a:cubicBezTo>
                      <a:pt x="664107" y="2519304"/>
                      <a:pt x="661705" y="2502442"/>
                      <a:pt x="662377" y="2485555"/>
                    </a:cubicBezTo>
                    <a:cubicBezTo>
                      <a:pt x="662750" y="2475550"/>
                      <a:pt x="664219" y="2465619"/>
                      <a:pt x="666733" y="2455937"/>
                    </a:cubicBezTo>
                    <a:lnTo>
                      <a:pt x="666733" y="2455937"/>
                    </a:lnTo>
                    <a:cubicBezTo>
                      <a:pt x="653169" y="2434906"/>
                      <a:pt x="640475" y="2413626"/>
                      <a:pt x="648190" y="2382018"/>
                    </a:cubicBezTo>
                    <a:cubicBezTo>
                      <a:pt x="664119" y="2316560"/>
                      <a:pt x="735301" y="2337964"/>
                      <a:pt x="751479" y="2272507"/>
                    </a:cubicBezTo>
                    <a:cubicBezTo>
                      <a:pt x="767657" y="2207049"/>
                      <a:pt x="695977" y="2185396"/>
                      <a:pt x="711657" y="2120062"/>
                    </a:cubicBezTo>
                    <a:cubicBezTo>
                      <a:pt x="722483" y="2075387"/>
                      <a:pt x="759444" y="2071156"/>
                      <a:pt x="786323" y="2052365"/>
                    </a:cubicBezTo>
                    <a:cubicBezTo>
                      <a:pt x="780288" y="2042758"/>
                      <a:pt x="777177" y="2031607"/>
                      <a:pt x="777364" y="2020258"/>
                    </a:cubicBezTo>
                    <a:lnTo>
                      <a:pt x="777364" y="2020258"/>
                    </a:lnTo>
                    <a:cubicBezTo>
                      <a:pt x="775870" y="2014658"/>
                      <a:pt x="777364" y="1964009"/>
                      <a:pt x="777364" y="1958036"/>
                    </a:cubicBezTo>
                    <a:cubicBezTo>
                      <a:pt x="776828" y="1945554"/>
                      <a:pt x="780362" y="1933234"/>
                      <a:pt x="787444" y="1922943"/>
                    </a:cubicBezTo>
                    <a:lnTo>
                      <a:pt x="787444" y="1922943"/>
                    </a:lnTo>
                    <a:cubicBezTo>
                      <a:pt x="774315" y="1904251"/>
                      <a:pt x="769785" y="1880843"/>
                      <a:pt x="774999" y="1858605"/>
                    </a:cubicBezTo>
                    <a:cubicBezTo>
                      <a:pt x="790804" y="1793147"/>
                      <a:pt x="862110" y="1814552"/>
                      <a:pt x="878288" y="1749094"/>
                    </a:cubicBezTo>
                    <a:cubicBezTo>
                      <a:pt x="894466" y="1683636"/>
                      <a:pt x="822662" y="1661983"/>
                      <a:pt x="838590" y="1596650"/>
                    </a:cubicBezTo>
                    <a:cubicBezTo>
                      <a:pt x="846057" y="1566161"/>
                      <a:pt x="865470" y="1554588"/>
                      <a:pt x="885879" y="1544383"/>
                    </a:cubicBezTo>
                    <a:cubicBezTo>
                      <a:pt x="878064" y="1536842"/>
                      <a:pt x="873584" y="1526500"/>
                      <a:pt x="873434" y="1515637"/>
                    </a:cubicBezTo>
                    <a:lnTo>
                      <a:pt x="873434" y="1514890"/>
                    </a:lnTo>
                    <a:cubicBezTo>
                      <a:pt x="873422" y="1505843"/>
                      <a:pt x="876496" y="1497057"/>
                      <a:pt x="882146" y="1490001"/>
                    </a:cubicBezTo>
                    <a:cubicBezTo>
                      <a:pt x="889811" y="1479946"/>
                      <a:pt x="901733" y="1474047"/>
                      <a:pt x="914377" y="1474072"/>
                    </a:cubicBezTo>
                    <a:cubicBezTo>
                      <a:pt x="923399" y="1474084"/>
                      <a:pt x="932160" y="1477108"/>
                      <a:pt x="939265" y="1482659"/>
                    </a:cubicBezTo>
                    <a:lnTo>
                      <a:pt x="941630" y="1484650"/>
                    </a:lnTo>
                    <a:cubicBezTo>
                      <a:pt x="955568" y="1420685"/>
                      <a:pt x="885879" y="1399156"/>
                      <a:pt x="901559" y="1334446"/>
                    </a:cubicBezTo>
                    <a:cubicBezTo>
                      <a:pt x="917239" y="1269735"/>
                      <a:pt x="988670" y="1290392"/>
                      <a:pt x="1004723" y="1224935"/>
                    </a:cubicBezTo>
                    <a:cubicBezTo>
                      <a:pt x="1020777" y="1159477"/>
                      <a:pt x="949345" y="1137824"/>
                      <a:pt x="965026" y="1072490"/>
                    </a:cubicBezTo>
                    <a:cubicBezTo>
                      <a:pt x="980706" y="1007157"/>
                      <a:pt x="1052137" y="1028437"/>
                      <a:pt x="1068439" y="962979"/>
                    </a:cubicBezTo>
                    <a:cubicBezTo>
                      <a:pt x="1084741" y="897522"/>
                      <a:pt x="1012812" y="875868"/>
                      <a:pt x="1028741" y="810660"/>
                    </a:cubicBezTo>
                    <a:cubicBezTo>
                      <a:pt x="1044670" y="745451"/>
                      <a:pt x="1115852" y="766606"/>
                      <a:pt x="1132030" y="701149"/>
                    </a:cubicBezTo>
                    <a:cubicBezTo>
                      <a:pt x="1148208" y="635691"/>
                      <a:pt x="1076403" y="614038"/>
                      <a:pt x="1092332" y="548704"/>
                    </a:cubicBezTo>
                    <a:cubicBezTo>
                      <a:pt x="1108261" y="483371"/>
                      <a:pt x="1179443" y="504651"/>
                      <a:pt x="1195496" y="439194"/>
                    </a:cubicBezTo>
                    <a:cubicBezTo>
                      <a:pt x="1211550" y="373736"/>
                      <a:pt x="1139870" y="352083"/>
                      <a:pt x="1155799" y="286874"/>
                    </a:cubicBezTo>
                    <a:cubicBezTo>
                      <a:pt x="1156508" y="283638"/>
                      <a:pt x="1157516" y="280477"/>
                      <a:pt x="1158785" y="277416"/>
                    </a:cubicBezTo>
                    <a:cubicBezTo>
                      <a:pt x="1155948" y="275350"/>
                      <a:pt x="1153360" y="272973"/>
                      <a:pt x="1151070" y="270323"/>
                    </a:cubicBezTo>
                    <a:cubicBezTo>
                      <a:pt x="1144549" y="262931"/>
                      <a:pt x="1140965" y="253423"/>
                      <a:pt x="1140990" y="243567"/>
                    </a:cubicBezTo>
                    <a:cubicBezTo>
                      <a:pt x="1140977" y="231733"/>
                      <a:pt x="1146104" y="220470"/>
                      <a:pt x="1155052" y="212705"/>
                    </a:cubicBezTo>
                    <a:cubicBezTo>
                      <a:pt x="1162531" y="206271"/>
                      <a:pt x="1172063" y="202737"/>
                      <a:pt x="1181932" y="202749"/>
                    </a:cubicBezTo>
                    <a:cubicBezTo>
                      <a:pt x="1193791" y="202650"/>
                      <a:pt x="1205091" y="207802"/>
                      <a:pt x="1212794" y="216812"/>
                    </a:cubicBezTo>
                    <a:cubicBezTo>
                      <a:pt x="1215258" y="219611"/>
                      <a:pt x="1217237" y="222810"/>
                      <a:pt x="1218643" y="226269"/>
                    </a:cubicBezTo>
                    <a:cubicBezTo>
                      <a:pt x="1239052" y="217247"/>
                      <a:pt x="1253998" y="199116"/>
                      <a:pt x="1258963" y="177363"/>
                    </a:cubicBezTo>
                    <a:cubicBezTo>
                      <a:pt x="1274892" y="111905"/>
                      <a:pt x="1203585" y="90252"/>
                      <a:pt x="1219265" y="24918"/>
                    </a:cubicBezTo>
                    <a:cubicBezTo>
                      <a:pt x="1221468" y="16083"/>
                      <a:pt x="1225363" y="7770"/>
                      <a:pt x="1230714" y="403"/>
                    </a:cubicBezTo>
                    <a:close/>
                    <a:moveTo>
                      <a:pt x="527355" y="2790568"/>
                    </a:moveTo>
                    <a:cubicBezTo>
                      <a:pt x="518781" y="2799354"/>
                      <a:pt x="507033" y="2804332"/>
                      <a:pt x="494750" y="2804381"/>
                    </a:cubicBezTo>
                    <a:cubicBezTo>
                      <a:pt x="482692" y="2804357"/>
                      <a:pt x="471131" y="2799628"/>
                      <a:pt x="462520" y="2791190"/>
                    </a:cubicBezTo>
                    <a:cubicBezTo>
                      <a:pt x="453871" y="2782678"/>
                      <a:pt x="448906" y="2771093"/>
                      <a:pt x="448706" y="2758959"/>
                    </a:cubicBezTo>
                    <a:cubicBezTo>
                      <a:pt x="448619" y="2746813"/>
                      <a:pt x="453360" y="2735128"/>
                      <a:pt x="461897" y="2726479"/>
                    </a:cubicBezTo>
                    <a:cubicBezTo>
                      <a:pt x="470534" y="2717606"/>
                      <a:pt x="482368" y="2712579"/>
                      <a:pt x="494750" y="2712542"/>
                    </a:cubicBezTo>
                    <a:cubicBezTo>
                      <a:pt x="506735" y="2712566"/>
                      <a:pt x="518220" y="2717295"/>
                      <a:pt x="526733" y="2725733"/>
                    </a:cubicBezTo>
                    <a:cubicBezTo>
                      <a:pt x="535382" y="2734245"/>
                      <a:pt x="540347" y="2745830"/>
                      <a:pt x="540546" y="2757964"/>
                    </a:cubicBezTo>
                    <a:cubicBezTo>
                      <a:pt x="540608" y="2770147"/>
                      <a:pt x="535867" y="2781857"/>
                      <a:pt x="527355" y="2790568"/>
                    </a:cubicBezTo>
                    <a:close/>
                  </a:path>
                </a:pathLst>
              </a:custGeom>
              <a:solidFill>
                <a:srgbClr val="5B732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13" name="Freeform: Shape 1512">
                <a:extLst>
                  <a:ext uri="{FF2B5EF4-FFF2-40B4-BE49-F238E27FC236}">
                    <a16:creationId xmlns:a16="http://schemas.microsoft.com/office/drawing/2014/main" id="{5AC71AB1-7D53-4890-B5B6-FBDDA0EDF26B}"/>
                  </a:ext>
                </a:extLst>
              </p:cNvPr>
              <p:cNvSpPr/>
              <p:nvPr/>
            </p:nvSpPr>
            <p:spPr>
              <a:xfrm>
                <a:off x="11122164" y="-1741"/>
                <a:ext cx="1223676" cy="4014323"/>
              </a:xfrm>
              <a:custGeom>
                <a:avLst/>
                <a:gdLst>
                  <a:gd name="connsiteX0" fmla="*/ 42731 w 1223676"/>
                  <a:gd name="connsiteY0" fmla="*/ 27905 h 4014323"/>
                  <a:gd name="connsiteX1" fmla="*/ 2909 w 1223676"/>
                  <a:gd name="connsiteY1" fmla="*/ 180474 h 4014323"/>
                  <a:gd name="connsiteX2" fmla="*/ 106197 w 1223676"/>
                  <a:gd name="connsiteY2" fmla="*/ 289736 h 4014323"/>
                  <a:gd name="connsiteX3" fmla="*/ 66499 w 1223676"/>
                  <a:gd name="connsiteY3" fmla="*/ 442304 h 4014323"/>
                  <a:gd name="connsiteX4" fmla="*/ 169664 w 1223676"/>
                  <a:gd name="connsiteY4" fmla="*/ 551691 h 4014323"/>
                  <a:gd name="connsiteX5" fmla="*/ 129966 w 1223676"/>
                  <a:gd name="connsiteY5" fmla="*/ 704011 h 4014323"/>
                  <a:gd name="connsiteX6" fmla="*/ 233379 w 1223676"/>
                  <a:gd name="connsiteY6" fmla="*/ 813522 h 4014323"/>
                  <a:gd name="connsiteX7" fmla="*/ 191566 w 1223676"/>
                  <a:gd name="connsiteY7" fmla="*/ 945308 h 4014323"/>
                  <a:gd name="connsiteX8" fmla="*/ 193681 w 1223676"/>
                  <a:gd name="connsiteY8" fmla="*/ 945308 h 4014323"/>
                  <a:gd name="connsiteX9" fmla="*/ 197664 w 1223676"/>
                  <a:gd name="connsiteY9" fmla="*/ 945308 h 4014323"/>
                  <a:gd name="connsiteX10" fmla="*/ 238482 w 1223676"/>
                  <a:gd name="connsiteY10" fmla="*/ 982641 h 4014323"/>
                  <a:gd name="connsiteX11" fmla="*/ 238482 w 1223676"/>
                  <a:gd name="connsiteY11" fmla="*/ 986873 h 4014323"/>
                  <a:gd name="connsiteX12" fmla="*/ 228775 w 1223676"/>
                  <a:gd name="connsiteY12" fmla="*/ 1013130 h 4014323"/>
                  <a:gd name="connsiteX13" fmla="*/ 296597 w 1223676"/>
                  <a:gd name="connsiteY13" fmla="*/ 1076473 h 4014323"/>
                  <a:gd name="connsiteX14" fmla="*/ 255406 w 1223676"/>
                  <a:gd name="connsiteY14" fmla="*/ 1219957 h 4014323"/>
                  <a:gd name="connsiteX15" fmla="*/ 339406 w 1223676"/>
                  <a:gd name="connsiteY15" fmla="*/ 1290890 h 4014323"/>
                  <a:gd name="connsiteX16" fmla="*/ 327832 w 1223676"/>
                  <a:gd name="connsiteY16" fmla="*/ 1294001 h 4014323"/>
                  <a:gd name="connsiteX17" fmla="*/ 360188 w 1223676"/>
                  <a:gd name="connsiteY17" fmla="*/ 1338179 h 4014323"/>
                  <a:gd name="connsiteX18" fmla="*/ 331068 w 1223676"/>
                  <a:gd name="connsiteY18" fmla="*/ 1429645 h 4014323"/>
                  <a:gd name="connsiteX19" fmla="*/ 331068 w 1223676"/>
                  <a:gd name="connsiteY19" fmla="*/ 1429645 h 4014323"/>
                  <a:gd name="connsiteX20" fmla="*/ 361433 w 1223676"/>
                  <a:gd name="connsiteY20" fmla="*/ 1540027 h 4014323"/>
                  <a:gd name="connsiteX21" fmla="*/ 361433 w 1223676"/>
                  <a:gd name="connsiteY21" fmla="*/ 1540027 h 4014323"/>
                  <a:gd name="connsiteX22" fmla="*/ 423655 w 1223676"/>
                  <a:gd name="connsiteY22" fmla="*/ 1599885 h 4014323"/>
                  <a:gd name="connsiteX23" fmla="*/ 383957 w 1223676"/>
                  <a:gd name="connsiteY23" fmla="*/ 1752578 h 4014323"/>
                  <a:gd name="connsiteX24" fmla="*/ 487121 w 1223676"/>
                  <a:gd name="connsiteY24" fmla="*/ 1861840 h 4014323"/>
                  <a:gd name="connsiteX25" fmla="*/ 447424 w 1223676"/>
                  <a:gd name="connsiteY25" fmla="*/ 2014160 h 4014323"/>
                  <a:gd name="connsiteX26" fmla="*/ 550837 w 1223676"/>
                  <a:gd name="connsiteY26" fmla="*/ 2123671 h 4014323"/>
                  <a:gd name="connsiteX27" fmla="*/ 509148 w 1223676"/>
                  <a:gd name="connsiteY27" fmla="*/ 2252346 h 4014323"/>
                  <a:gd name="connsiteX28" fmla="*/ 523335 w 1223676"/>
                  <a:gd name="connsiteY28" fmla="*/ 2277235 h 4014323"/>
                  <a:gd name="connsiteX29" fmla="*/ 523335 w 1223676"/>
                  <a:gd name="connsiteY29" fmla="*/ 2283458 h 4014323"/>
                  <a:gd name="connsiteX30" fmla="*/ 520472 w 1223676"/>
                  <a:gd name="connsiteY30" fmla="*/ 2298391 h 4014323"/>
                  <a:gd name="connsiteX31" fmla="*/ 614054 w 1223676"/>
                  <a:gd name="connsiteY31" fmla="*/ 2384880 h 4014323"/>
                  <a:gd name="connsiteX32" fmla="*/ 574357 w 1223676"/>
                  <a:gd name="connsiteY32" fmla="*/ 2537324 h 4014323"/>
                  <a:gd name="connsiteX33" fmla="*/ 677521 w 1223676"/>
                  <a:gd name="connsiteY33" fmla="*/ 2646835 h 4014323"/>
                  <a:gd name="connsiteX34" fmla="*/ 637823 w 1223676"/>
                  <a:gd name="connsiteY34" fmla="*/ 2799155 h 4014323"/>
                  <a:gd name="connsiteX35" fmla="*/ 740988 w 1223676"/>
                  <a:gd name="connsiteY35" fmla="*/ 2908541 h 4014323"/>
                  <a:gd name="connsiteX36" fmla="*/ 701290 w 1223676"/>
                  <a:gd name="connsiteY36" fmla="*/ 3060861 h 4014323"/>
                  <a:gd name="connsiteX37" fmla="*/ 723565 w 1223676"/>
                  <a:gd name="connsiteY37" fmla="*/ 3097448 h 4014323"/>
                  <a:gd name="connsiteX38" fmla="*/ 723565 w 1223676"/>
                  <a:gd name="connsiteY38" fmla="*/ 3097448 h 4014323"/>
                  <a:gd name="connsiteX39" fmla="*/ 832081 w 1223676"/>
                  <a:gd name="connsiteY39" fmla="*/ 3193892 h 4014323"/>
                  <a:gd name="connsiteX40" fmla="*/ 841912 w 1223676"/>
                  <a:gd name="connsiteY40" fmla="*/ 3214549 h 4014323"/>
                  <a:gd name="connsiteX41" fmla="*/ 845645 w 1223676"/>
                  <a:gd name="connsiteY41" fmla="*/ 3224381 h 4014323"/>
                  <a:gd name="connsiteX42" fmla="*/ 846765 w 1223676"/>
                  <a:gd name="connsiteY42" fmla="*/ 3227616 h 4014323"/>
                  <a:gd name="connsiteX43" fmla="*/ 849627 w 1223676"/>
                  <a:gd name="connsiteY43" fmla="*/ 3236452 h 4014323"/>
                  <a:gd name="connsiteX44" fmla="*/ 851121 w 1223676"/>
                  <a:gd name="connsiteY44" fmla="*/ 3241927 h 4014323"/>
                  <a:gd name="connsiteX45" fmla="*/ 853610 w 1223676"/>
                  <a:gd name="connsiteY45" fmla="*/ 3252505 h 4014323"/>
                  <a:gd name="connsiteX46" fmla="*/ 853610 w 1223676"/>
                  <a:gd name="connsiteY46" fmla="*/ 3253625 h 4014323"/>
                  <a:gd name="connsiteX47" fmla="*/ 855476 w 1223676"/>
                  <a:gd name="connsiteY47" fmla="*/ 3263456 h 4014323"/>
                  <a:gd name="connsiteX48" fmla="*/ 858090 w 1223676"/>
                  <a:gd name="connsiteY48" fmla="*/ 3297554 h 4014323"/>
                  <a:gd name="connsiteX49" fmla="*/ 851370 w 1223676"/>
                  <a:gd name="connsiteY49" fmla="*/ 3350940 h 4014323"/>
                  <a:gd name="connsiteX50" fmla="*/ 851370 w 1223676"/>
                  <a:gd name="connsiteY50" fmla="*/ 3352807 h 4014323"/>
                  <a:gd name="connsiteX51" fmla="*/ 851370 w 1223676"/>
                  <a:gd name="connsiteY51" fmla="*/ 3352807 h 4014323"/>
                  <a:gd name="connsiteX52" fmla="*/ 849876 w 1223676"/>
                  <a:gd name="connsiteY52" fmla="*/ 3357785 h 4014323"/>
                  <a:gd name="connsiteX53" fmla="*/ 846890 w 1223676"/>
                  <a:gd name="connsiteY53" fmla="*/ 3367243 h 4014323"/>
                  <a:gd name="connsiteX54" fmla="*/ 845894 w 1223676"/>
                  <a:gd name="connsiteY54" fmla="*/ 3369980 h 4014323"/>
                  <a:gd name="connsiteX55" fmla="*/ 838179 w 1223676"/>
                  <a:gd name="connsiteY55" fmla="*/ 3388771 h 4014323"/>
                  <a:gd name="connsiteX56" fmla="*/ 838179 w 1223676"/>
                  <a:gd name="connsiteY56" fmla="*/ 3388771 h 4014323"/>
                  <a:gd name="connsiteX57" fmla="*/ 868045 w 1223676"/>
                  <a:gd name="connsiteY57" fmla="*/ 3431207 h 4014323"/>
                  <a:gd name="connsiteX58" fmla="*/ 828347 w 1223676"/>
                  <a:gd name="connsiteY58" fmla="*/ 3583776 h 4014323"/>
                  <a:gd name="connsiteX59" fmla="*/ 905005 w 1223676"/>
                  <a:gd name="connsiteY59" fmla="*/ 3652842 h 4014323"/>
                  <a:gd name="connsiteX60" fmla="*/ 932756 w 1223676"/>
                  <a:gd name="connsiteY60" fmla="*/ 3632807 h 4014323"/>
                  <a:gd name="connsiteX61" fmla="*/ 943334 w 1223676"/>
                  <a:gd name="connsiteY61" fmla="*/ 3631562 h 4014323"/>
                  <a:gd name="connsiteX62" fmla="*/ 988009 w 1223676"/>
                  <a:gd name="connsiteY62" fmla="*/ 3666780 h 4014323"/>
                  <a:gd name="connsiteX63" fmla="*/ 989378 w 1223676"/>
                  <a:gd name="connsiteY63" fmla="*/ 3676984 h 4014323"/>
                  <a:gd name="connsiteX64" fmla="*/ 989378 w 1223676"/>
                  <a:gd name="connsiteY64" fmla="*/ 3676984 h 4014323"/>
                  <a:gd name="connsiteX65" fmla="*/ 954409 w 1223676"/>
                  <a:gd name="connsiteY65" fmla="*/ 3721411 h 4014323"/>
                  <a:gd name="connsiteX66" fmla="*/ 954409 w 1223676"/>
                  <a:gd name="connsiteY66" fmla="*/ 3721411 h 4014323"/>
                  <a:gd name="connsiteX67" fmla="*/ 943583 w 1223676"/>
                  <a:gd name="connsiteY67" fmla="*/ 3722780 h 4014323"/>
                  <a:gd name="connsiteX68" fmla="*/ 933130 w 1223676"/>
                  <a:gd name="connsiteY68" fmla="*/ 3721411 h 4014323"/>
                  <a:gd name="connsiteX69" fmla="*/ 891814 w 1223676"/>
                  <a:gd name="connsiteY69" fmla="*/ 3844860 h 4014323"/>
                  <a:gd name="connsiteX70" fmla="*/ 995227 w 1223676"/>
                  <a:gd name="connsiteY70" fmla="*/ 3954246 h 4014323"/>
                  <a:gd name="connsiteX71" fmla="*/ 990125 w 1223676"/>
                  <a:gd name="connsiteY71" fmla="*/ 4014726 h 4014323"/>
                  <a:gd name="connsiteX72" fmla="*/ 1214125 w 1223676"/>
                  <a:gd name="connsiteY72" fmla="*/ 4014726 h 4014323"/>
                  <a:gd name="connsiteX73" fmla="*/ 1219849 w 1223676"/>
                  <a:gd name="connsiteY73" fmla="*/ 3954246 h 4014323"/>
                  <a:gd name="connsiteX74" fmla="*/ 1104738 w 1223676"/>
                  <a:gd name="connsiteY74" fmla="*/ 3844860 h 4014323"/>
                  <a:gd name="connsiteX75" fmla="*/ 1149040 w 1223676"/>
                  <a:gd name="connsiteY75" fmla="*/ 3692540 h 4014323"/>
                  <a:gd name="connsiteX76" fmla="*/ 1124151 w 1223676"/>
                  <a:gd name="connsiteY76" fmla="*/ 3655207 h 4014323"/>
                  <a:gd name="connsiteX77" fmla="*/ 1101751 w 1223676"/>
                  <a:gd name="connsiteY77" fmla="*/ 3676113 h 4014323"/>
                  <a:gd name="connsiteX78" fmla="*/ 1083831 w 1223676"/>
                  <a:gd name="connsiteY78" fmla="*/ 3679598 h 4014323"/>
                  <a:gd name="connsiteX79" fmla="*/ 1041520 w 1223676"/>
                  <a:gd name="connsiteY79" fmla="*/ 3651971 h 4014323"/>
                  <a:gd name="connsiteX80" fmla="*/ 1037787 w 1223676"/>
                  <a:gd name="connsiteY80" fmla="*/ 3634051 h 4014323"/>
                  <a:gd name="connsiteX81" fmla="*/ 1046249 w 1223676"/>
                  <a:gd name="connsiteY81" fmla="*/ 3607669 h 4014323"/>
                  <a:gd name="connsiteX82" fmla="*/ 1033805 w 1223676"/>
                  <a:gd name="connsiteY82" fmla="*/ 3582780 h 4014323"/>
                  <a:gd name="connsiteX83" fmla="*/ 1078356 w 1223676"/>
                  <a:gd name="connsiteY83" fmla="*/ 3430211 h 4014323"/>
                  <a:gd name="connsiteX84" fmla="*/ 963245 w 1223676"/>
                  <a:gd name="connsiteY84" fmla="*/ 3320949 h 4014323"/>
                  <a:gd name="connsiteX85" fmla="*/ 1007547 w 1223676"/>
                  <a:gd name="connsiteY85" fmla="*/ 3168505 h 4014323"/>
                  <a:gd name="connsiteX86" fmla="*/ 892436 w 1223676"/>
                  <a:gd name="connsiteY86" fmla="*/ 3058994 h 4014323"/>
                  <a:gd name="connsiteX87" fmla="*/ 936738 w 1223676"/>
                  <a:gd name="connsiteY87" fmla="*/ 2906674 h 4014323"/>
                  <a:gd name="connsiteX88" fmla="*/ 821752 w 1223676"/>
                  <a:gd name="connsiteY88" fmla="*/ 2797288 h 4014323"/>
                  <a:gd name="connsiteX89" fmla="*/ 865930 w 1223676"/>
                  <a:gd name="connsiteY89" fmla="*/ 2644968 h 4014323"/>
                  <a:gd name="connsiteX90" fmla="*/ 750943 w 1223676"/>
                  <a:gd name="connsiteY90" fmla="*/ 2535457 h 4014323"/>
                  <a:gd name="connsiteX91" fmla="*/ 795121 w 1223676"/>
                  <a:gd name="connsiteY91" fmla="*/ 2383013 h 4014323"/>
                  <a:gd name="connsiteX92" fmla="*/ 680134 w 1223676"/>
                  <a:gd name="connsiteY92" fmla="*/ 2273751 h 4014323"/>
                  <a:gd name="connsiteX93" fmla="*/ 724436 w 1223676"/>
                  <a:gd name="connsiteY93" fmla="*/ 2121307 h 4014323"/>
                  <a:gd name="connsiteX94" fmla="*/ 609325 w 1223676"/>
                  <a:gd name="connsiteY94" fmla="*/ 2011796 h 4014323"/>
                  <a:gd name="connsiteX95" fmla="*/ 653627 w 1223676"/>
                  <a:gd name="connsiteY95" fmla="*/ 1859476 h 4014323"/>
                  <a:gd name="connsiteX96" fmla="*/ 538641 w 1223676"/>
                  <a:gd name="connsiteY96" fmla="*/ 1750214 h 4014323"/>
                  <a:gd name="connsiteX97" fmla="*/ 582819 w 1223676"/>
                  <a:gd name="connsiteY97" fmla="*/ 1597521 h 4014323"/>
                  <a:gd name="connsiteX98" fmla="*/ 467832 w 1223676"/>
                  <a:gd name="connsiteY98" fmla="*/ 1488259 h 4014323"/>
                  <a:gd name="connsiteX99" fmla="*/ 512010 w 1223676"/>
                  <a:gd name="connsiteY99" fmla="*/ 1335690 h 4014323"/>
                  <a:gd name="connsiteX100" fmla="*/ 397023 w 1223676"/>
                  <a:gd name="connsiteY100" fmla="*/ 1226303 h 4014323"/>
                  <a:gd name="connsiteX101" fmla="*/ 441201 w 1223676"/>
                  <a:gd name="connsiteY101" fmla="*/ 1073984 h 4014323"/>
                  <a:gd name="connsiteX102" fmla="*/ 348117 w 1223676"/>
                  <a:gd name="connsiteY102" fmla="*/ 999317 h 4014323"/>
                  <a:gd name="connsiteX103" fmla="*/ 336419 w 1223676"/>
                  <a:gd name="connsiteY103" fmla="*/ 1004419 h 4014323"/>
                  <a:gd name="connsiteX104" fmla="*/ 326215 w 1223676"/>
                  <a:gd name="connsiteY104" fmla="*/ 1005664 h 4014323"/>
                  <a:gd name="connsiteX105" fmla="*/ 286766 w 1223676"/>
                  <a:gd name="connsiteY105" fmla="*/ 974926 h 4014323"/>
                  <a:gd name="connsiteX106" fmla="*/ 285397 w 1223676"/>
                  <a:gd name="connsiteY106" fmla="*/ 964721 h 4014323"/>
                  <a:gd name="connsiteX107" fmla="*/ 316259 w 1223676"/>
                  <a:gd name="connsiteY107" fmla="*/ 925148 h 4014323"/>
                  <a:gd name="connsiteX108" fmla="*/ 326464 w 1223676"/>
                  <a:gd name="connsiteY108" fmla="*/ 923779 h 4014323"/>
                  <a:gd name="connsiteX109" fmla="*/ 327584 w 1223676"/>
                  <a:gd name="connsiteY109" fmla="*/ 923779 h 4014323"/>
                  <a:gd name="connsiteX110" fmla="*/ 370517 w 1223676"/>
                  <a:gd name="connsiteY110" fmla="*/ 811779 h 4014323"/>
                  <a:gd name="connsiteX111" fmla="*/ 255406 w 1223676"/>
                  <a:gd name="connsiteY111" fmla="*/ 702269 h 4014323"/>
                  <a:gd name="connsiteX112" fmla="*/ 299708 w 1223676"/>
                  <a:gd name="connsiteY112" fmla="*/ 549949 h 4014323"/>
                  <a:gd name="connsiteX113" fmla="*/ 184721 w 1223676"/>
                  <a:gd name="connsiteY113" fmla="*/ 440562 h 4014323"/>
                  <a:gd name="connsiteX114" fmla="*/ 228899 w 1223676"/>
                  <a:gd name="connsiteY114" fmla="*/ 287993 h 4014323"/>
                  <a:gd name="connsiteX115" fmla="*/ 113913 w 1223676"/>
                  <a:gd name="connsiteY115" fmla="*/ 178731 h 4014323"/>
                  <a:gd name="connsiteX116" fmla="*/ 158091 w 1223676"/>
                  <a:gd name="connsiteY116" fmla="*/ 26163 h 4014323"/>
                  <a:gd name="connsiteX117" fmla="*/ 144900 w 1223676"/>
                  <a:gd name="connsiteY117" fmla="*/ 403 h 4014323"/>
                  <a:gd name="connsiteX118" fmla="*/ 30037 w 1223676"/>
                  <a:gd name="connsiteY118" fmla="*/ 403 h 4014323"/>
                  <a:gd name="connsiteX119" fmla="*/ 42731 w 1223676"/>
                  <a:gd name="connsiteY119" fmla="*/ 27905 h 4014323"/>
                  <a:gd name="connsiteX120" fmla="*/ 598375 w 1223676"/>
                  <a:gd name="connsiteY120" fmla="*/ 2217378 h 4014323"/>
                  <a:gd name="connsiteX121" fmla="*/ 610819 w 1223676"/>
                  <a:gd name="connsiteY121" fmla="*/ 2215262 h 4014323"/>
                  <a:gd name="connsiteX122" fmla="*/ 649770 w 1223676"/>
                  <a:gd name="connsiteY122" fmla="*/ 2243138 h 4014323"/>
                  <a:gd name="connsiteX123" fmla="*/ 651761 w 1223676"/>
                  <a:gd name="connsiteY123" fmla="*/ 2256329 h 4014323"/>
                  <a:gd name="connsiteX124" fmla="*/ 624010 w 1223676"/>
                  <a:gd name="connsiteY124" fmla="*/ 2295155 h 4014323"/>
                  <a:gd name="connsiteX125" fmla="*/ 611566 w 1223676"/>
                  <a:gd name="connsiteY125" fmla="*/ 2297022 h 4014323"/>
                  <a:gd name="connsiteX126" fmla="*/ 572863 w 1223676"/>
                  <a:gd name="connsiteY126" fmla="*/ 2268898 h 4014323"/>
                  <a:gd name="connsiteX127" fmla="*/ 570499 w 1223676"/>
                  <a:gd name="connsiteY127" fmla="*/ 2256453 h 4014323"/>
                  <a:gd name="connsiteX128" fmla="*/ 598375 w 1223676"/>
                  <a:gd name="connsiteY128" fmla="*/ 2217378 h 4014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1223676" h="4014323">
                    <a:moveTo>
                      <a:pt x="42731" y="27905"/>
                    </a:moveTo>
                    <a:cubicBezTo>
                      <a:pt x="58659" y="93363"/>
                      <a:pt x="-13020" y="115016"/>
                      <a:pt x="2909" y="180474"/>
                    </a:cubicBezTo>
                    <a:cubicBezTo>
                      <a:pt x="18837" y="245931"/>
                      <a:pt x="90020" y="224278"/>
                      <a:pt x="106197" y="289736"/>
                    </a:cubicBezTo>
                    <a:cubicBezTo>
                      <a:pt x="122375" y="355193"/>
                      <a:pt x="50571" y="376847"/>
                      <a:pt x="66499" y="442304"/>
                    </a:cubicBezTo>
                    <a:cubicBezTo>
                      <a:pt x="82428" y="507762"/>
                      <a:pt x="153610" y="486233"/>
                      <a:pt x="169664" y="551691"/>
                    </a:cubicBezTo>
                    <a:cubicBezTo>
                      <a:pt x="185717" y="617149"/>
                      <a:pt x="114286" y="638802"/>
                      <a:pt x="129966" y="704011"/>
                    </a:cubicBezTo>
                    <a:cubicBezTo>
                      <a:pt x="145646" y="769220"/>
                      <a:pt x="217077" y="748064"/>
                      <a:pt x="233379" y="813522"/>
                    </a:cubicBezTo>
                    <a:cubicBezTo>
                      <a:pt x="247317" y="871637"/>
                      <a:pt x="192935" y="895033"/>
                      <a:pt x="191566" y="945308"/>
                    </a:cubicBezTo>
                    <a:cubicBezTo>
                      <a:pt x="192263" y="945171"/>
                      <a:pt x="192985" y="945171"/>
                      <a:pt x="193681" y="945308"/>
                    </a:cubicBezTo>
                    <a:cubicBezTo>
                      <a:pt x="195001" y="945184"/>
                      <a:pt x="196345" y="945184"/>
                      <a:pt x="197664" y="945308"/>
                    </a:cubicBezTo>
                    <a:cubicBezTo>
                      <a:pt x="218844" y="945408"/>
                      <a:pt x="236503" y="961548"/>
                      <a:pt x="238482" y="982641"/>
                    </a:cubicBezTo>
                    <a:cubicBezTo>
                      <a:pt x="238618" y="984048"/>
                      <a:pt x="238618" y="985466"/>
                      <a:pt x="238482" y="986873"/>
                    </a:cubicBezTo>
                    <a:cubicBezTo>
                      <a:pt x="238456" y="996492"/>
                      <a:pt x="235010" y="1005800"/>
                      <a:pt x="228775" y="1013130"/>
                    </a:cubicBezTo>
                    <a:cubicBezTo>
                      <a:pt x="254908" y="1028437"/>
                      <a:pt x="286641" y="1035530"/>
                      <a:pt x="296597" y="1076473"/>
                    </a:cubicBezTo>
                    <a:cubicBezTo>
                      <a:pt x="311779" y="1138695"/>
                      <a:pt x="247566" y="1161219"/>
                      <a:pt x="255406" y="1219957"/>
                    </a:cubicBezTo>
                    <a:lnTo>
                      <a:pt x="339406" y="1290890"/>
                    </a:lnTo>
                    <a:lnTo>
                      <a:pt x="327832" y="1294001"/>
                    </a:lnTo>
                    <a:cubicBezTo>
                      <a:pt x="344408" y="1303459"/>
                      <a:pt x="356181" y="1319524"/>
                      <a:pt x="360188" y="1338179"/>
                    </a:cubicBezTo>
                    <a:cubicBezTo>
                      <a:pt x="370019" y="1378499"/>
                      <a:pt x="346748" y="1402018"/>
                      <a:pt x="331068" y="1429645"/>
                    </a:cubicBezTo>
                    <a:lnTo>
                      <a:pt x="331068" y="1429645"/>
                    </a:lnTo>
                    <a:lnTo>
                      <a:pt x="361433" y="1540027"/>
                    </a:lnTo>
                    <a:lnTo>
                      <a:pt x="361433" y="1540027"/>
                    </a:lnTo>
                    <a:cubicBezTo>
                      <a:pt x="386321" y="1553343"/>
                      <a:pt x="414321" y="1562054"/>
                      <a:pt x="423655" y="1599885"/>
                    </a:cubicBezTo>
                    <a:cubicBezTo>
                      <a:pt x="439584" y="1665467"/>
                      <a:pt x="368028" y="1686996"/>
                      <a:pt x="383957" y="1752578"/>
                    </a:cubicBezTo>
                    <a:cubicBezTo>
                      <a:pt x="399886" y="1818160"/>
                      <a:pt x="471068" y="1796382"/>
                      <a:pt x="487121" y="1861840"/>
                    </a:cubicBezTo>
                    <a:cubicBezTo>
                      <a:pt x="503174" y="1927298"/>
                      <a:pt x="431743" y="1948951"/>
                      <a:pt x="447424" y="2014160"/>
                    </a:cubicBezTo>
                    <a:cubicBezTo>
                      <a:pt x="463103" y="2079369"/>
                      <a:pt x="534535" y="2058213"/>
                      <a:pt x="550837" y="2123671"/>
                    </a:cubicBezTo>
                    <a:cubicBezTo>
                      <a:pt x="564401" y="2180542"/>
                      <a:pt x="512508" y="2204187"/>
                      <a:pt x="509148" y="2252346"/>
                    </a:cubicBezTo>
                    <a:cubicBezTo>
                      <a:pt x="516714" y="2258668"/>
                      <a:pt x="521754" y="2267504"/>
                      <a:pt x="523335" y="2277235"/>
                    </a:cubicBezTo>
                    <a:cubicBezTo>
                      <a:pt x="523521" y="2279301"/>
                      <a:pt x="523521" y="2281392"/>
                      <a:pt x="523335" y="2283458"/>
                    </a:cubicBezTo>
                    <a:cubicBezTo>
                      <a:pt x="523372" y="2288572"/>
                      <a:pt x="522401" y="2293650"/>
                      <a:pt x="520472" y="2298391"/>
                    </a:cubicBezTo>
                    <a:cubicBezTo>
                      <a:pt x="545361" y="2336720"/>
                      <a:pt x="600241" y="2328755"/>
                      <a:pt x="614054" y="2384880"/>
                    </a:cubicBezTo>
                    <a:cubicBezTo>
                      <a:pt x="629983" y="2450462"/>
                      <a:pt x="558428" y="2471991"/>
                      <a:pt x="574357" y="2537324"/>
                    </a:cubicBezTo>
                    <a:cubicBezTo>
                      <a:pt x="590285" y="2602657"/>
                      <a:pt x="661468" y="2581377"/>
                      <a:pt x="677521" y="2646835"/>
                    </a:cubicBezTo>
                    <a:cubicBezTo>
                      <a:pt x="693574" y="2712292"/>
                      <a:pt x="621894" y="2733946"/>
                      <a:pt x="637823" y="2799155"/>
                    </a:cubicBezTo>
                    <a:cubicBezTo>
                      <a:pt x="653752" y="2864363"/>
                      <a:pt x="724934" y="2843083"/>
                      <a:pt x="740988" y="2908541"/>
                    </a:cubicBezTo>
                    <a:cubicBezTo>
                      <a:pt x="757041" y="2973999"/>
                      <a:pt x="685361" y="2995652"/>
                      <a:pt x="701290" y="3060861"/>
                    </a:cubicBezTo>
                    <a:cubicBezTo>
                      <a:pt x="704339" y="3075234"/>
                      <a:pt x="712191" y="3088139"/>
                      <a:pt x="723565" y="3097448"/>
                    </a:cubicBezTo>
                    <a:lnTo>
                      <a:pt x="723565" y="3097448"/>
                    </a:lnTo>
                    <a:cubicBezTo>
                      <a:pt x="769747" y="3116164"/>
                      <a:pt x="808075" y="3150224"/>
                      <a:pt x="832081" y="3193892"/>
                    </a:cubicBezTo>
                    <a:cubicBezTo>
                      <a:pt x="835702" y="3200612"/>
                      <a:pt x="838987" y="3207506"/>
                      <a:pt x="841912" y="3214549"/>
                    </a:cubicBezTo>
                    <a:cubicBezTo>
                      <a:pt x="843156" y="3217785"/>
                      <a:pt x="844525" y="3221145"/>
                      <a:pt x="845645" y="3224381"/>
                    </a:cubicBezTo>
                    <a:cubicBezTo>
                      <a:pt x="846068" y="3225438"/>
                      <a:pt x="846442" y="3226521"/>
                      <a:pt x="846765" y="3227616"/>
                    </a:cubicBezTo>
                    <a:cubicBezTo>
                      <a:pt x="847761" y="3230478"/>
                      <a:pt x="848756" y="3233465"/>
                      <a:pt x="849627" y="3236452"/>
                    </a:cubicBezTo>
                    <a:cubicBezTo>
                      <a:pt x="850237" y="3238244"/>
                      <a:pt x="850735" y="3240073"/>
                      <a:pt x="851121" y="3241927"/>
                    </a:cubicBezTo>
                    <a:cubicBezTo>
                      <a:pt x="852116" y="3245412"/>
                      <a:pt x="852863" y="3248896"/>
                      <a:pt x="853610" y="3252505"/>
                    </a:cubicBezTo>
                    <a:lnTo>
                      <a:pt x="853610" y="3253625"/>
                    </a:lnTo>
                    <a:lnTo>
                      <a:pt x="855476" y="3263456"/>
                    </a:lnTo>
                    <a:cubicBezTo>
                      <a:pt x="857231" y="3274743"/>
                      <a:pt x="858102" y="3286142"/>
                      <a:pt x="858090" y="3297554"/>
                    </a:cubicBezTo>
                    <a:cubicBezTo>
                      <a:pt x="858077" y="3315561"/>
                      <a:pt x="855825" y="3333493"/>
                      <a:pt x="851370" y="3350940"/>
                    </a:cubicBezTo>
                    <a:cubicBezTo>
                      <a:pt x="851432" y="3351563"/>
                      <a:pt x="851432" y="3352185"/>
                      <a:pt x="851370" y="3352807"/>
                    </a:cubicBezTo>
                    <a:cubicBezTo>
                      <a:pt x="851370" y="3352807"/>
                      <a:pt x="851370" y="3352807"/>
                      <a:pt x="851370" y="3352807"/>
                    </a:cubicBezTo>
                    <a:cubicBezTo>
                      <a:pt x="850984" y="3354500"/>
                      <a:pt x="850486" y="3356167"/>
                      <a:pt x="849876" y="3357785"/>
                    </a:cubicBezTo>
                    <a:cubicBezTo>
                      <a:pt x="849005" y="3361020"/>
                      <a:pt x="848010" y="3364132"/>
                      <a:pt x="846890" y="3367243"/>
                    </a:cubicBezTo>
                    <a:cubicBezTo>
                      <a:pt x="846890" y="3368114"/>
                      <a:pt x="846267" y="3369109"/>
                      <a:pt x="845894" y="3369980"/>
                    </a:cubicBezTo>
                    <a:cubicBezTo>
                      <a:pt x="843654" y="3376327"/>
                      <a:pt x="841041" y="3382425"/>
                      <a:pt x="838179" y="3388771"/>
                    </a:cubicBezTo>
                    <a:lnTo>
                      <a:pt x="838179" y="3388771"/>
                    </a:lnTo>
                    <a:cubicBezTo>
                      <a:pt x="853498" y="3398267"/>
                      <a:pt x="864275" y="3413586"/>
                      <a:pt x="868045" y="3431207"/>
                    </a:cubicBezTo>
                    <a:cubicBezTo>
                      <a:pt x="883974" y="3496789"/>
                      <a:pt x="812543" y="3518318"/>
                      <a:pt x="828347" y="3583776"/>
                    </a:cubicBezTo>
                    <a:cubicBezTo>
                      <a:pt x="839299" y="3629447"/>
                      <a:pt x="878125" y="3632807"/>
                      <a:pt x="905005" y="3652842"/>
                    </a:cubicBezTo>
                    <a:cubicBezTo>
                      <a:pt x="911314" y="3642825"/>
                      <a:pt x="921270" y="3635644"/>
                      <a:pt x="932756" y="3632807"/>
                    </a:cubicBezTo>
                    <a:cubicBezTo>
                      <a:pt x="936228" y="3632035"/>
                      <a:pt x="939775" y="3631612"/>
                      <a:pt x="943334" y="3631562"/>
                    </a:cubicBezTo>
                    <a:cubicBezTo>
                      <a:pt x="964601" y="3631513"/>
                      <a:pt x="983094" y="3646097"/>
                      <a:pt x="988009" y="3666780"/>
                    </a:cubicBezTo>
                    <a:cubicBezTo>
                      <a:pt x="988955" y="3670103"/>
                      <a:pt x="989416" y="3673537"/>
                      <a:pt x="989378" y="3676984"/>
                    </a:cubicBezTo>
                    <a:lnTo>
                      <a:pt x="989378" y="3676984"/>
                    </a:lnTo>
                    <a:cubicBezTo>
                      <a:pt x="989304" y="3698065"/>
                      <a:pt x="974881" y="3716383"/>
                      <a:pt x="954409" y="3721411"/>
                    </a:cubicBezTo>
                    <a:lnTo>
                      <a:pt x="954409" y="3721411"/>
                    </a:lnTo>
                    <a:cubicBezTo>
                      <a:pt x="950850" y="3722220"/>
                      <a:pt x="947229" y="3722680"/>
                      <a:pt x="943583" y="3722780"/>
                    </a:cubicBezTo>
                    <a:cubicBezTo>
                      <a:pt x="940049" y="3722830"/>
                      <a:pt x="936527" y="3722369"/>
                      <a:pt x="933130" y="3721411"/>
                    </a:cubicBezTo>
                    <a:cubicBezTo>
                      <a:pt x="926409" y="3766087"/>
                      <a:pt x="878623" y="3790229"/>
                      <a:pt x="891814" y="3844860"/>
                    </a:cubicBezTo>
                    <a:cubicBezTo>
                      <a:pt x="907743" y="3910442"/>
                      <a:pt x="978925" y="3888789"/>
                      <a:pt x="995227" y="3954246"/>
                    </a:cubicBezTo>
                    <a:cubicBezTo>
                      <a:pt x="1001960" y="3974244"/>
                      <a:pt x="1000118" y="3996139"/>
                      <a:pt x="990125" y="4014726"/>
                    </a:cubicBezTo>
                    <a:lnTo>
                      <a:pt x="1214125" y="4014726"/>
                    </a:lnTo>
                    <a:cubicBezTo>
                      <a:pt x="1225213" y="3996515"/>
                      <a:pt x="1227328" y="3974216"/>
                      <a:pt x="1219849" y="3954246"/>
                    </a:cubicBezTo>
                    <a:cubicBezTo>
                      <a:pt x="1202054" y="3888789"/>
                      <a:pt x="1122409" y="3910442"/>
                      <a:pt x="1104738" y="3844860"/>
                    </a:cubicBezTo>
                    <a:cubicBezTo>
                      <a:pt x="1087067" y="3779278"/>
                      <a:pt x="1166960" y="3757749"/>
                      <a:pt x="1149040" y="3692540"/>
                    </a:cubicBezTo>
                    <a:cubicBezTo>
                      <a:pt x="1145344" y="3677582"/>
                      <a:pt x="1136546" y="3664378"/>
                      <a:pt x="1124151" y="3655207"/>
                    </a:cubicBezTo>
                    <a:cubicBezTo>
                      <a:pt x="1119298" y="3664540"/>
                      <a:pt x="1111396" y="3671920"/>
                      <a:pt x="1101751" y="3676113"/>
                    </a:cubicBezTo>
                    <a:cubicBezTo>
                      <a:pt x="1096064" y="3678440"/>
                      <a:pt x="1089979" y="3679623"/>
                      <a:pt x="1083831" y="3679598"/>
                    </a:cubicBezTo>
                    <a:cubicBezTo>
                      <a:pt x="1065488" y="3679610"/>
                      <a:pt x="1048888" y="3668771"/>
                      <a:pt x="1041520" y="3651971"/>
                    </a:cubicBezTo>
                    <a:cubicBezTo>
                      <a:pt x="1039218" y="3646272"/>
                      <a:pt x="1037961" y="3640199"/>
                      <a:pt x="1037787" y="3634051"/>
                    </a:cubicBezTo>
                    <a:cubicBezTo>
                      <a:pt x="1037800" y="3624593"/>
                      <a:pt x="1040761" y="3615372"/>
                      <a:pt x="1046249" y="3607669"/>
                    </a:cubicBezTo>
                    <a:cubicBezTo>
                      <a:pt x="1040438" y="3600314"/>
                      <a:pt x="1036207" y="3591840"/>
                      <a:pt x="1033805" y="3582780"/>
                    </a:cubicBezTo>
                    <a:cubicBezTo>
                      <a:pt x="1016134" y="3517322"/>
                      <a:pt x="1096027" y="3495669"/>
                      <a:pt x="1078356" y="3430211"/>
                    </a:cubicBezTo>
                    <a:cubicBezTo>
                      <a:pt x="1060685" y="3364754"/>
                      <a:pt x="980916" y="3386407"/>
                      <a:pt x="963245" y="3320949"/>
                    </a:cubicBezTo>
                    <a:cubicBezTo>
                      <a:pt x="945574" y="3255492"/>
                      <a:pt x="1025467" y="3233838"/>
                      <a:pt x="1007547" y="3168505"/>
                    </a:cubicBezTo>
                    <a:cubicBezTo>
                      <a:pt x="989627" y="3103172"/>
                      <a:pt x="910232" y="3124576"/>
                      <a:pt x="892436" y="3058994"/>
                    </a:cubicBezTo>
                    <a:cubicBezTo>
                      <a:pt x="874641" y="2993412"/>
                      <a:pt x="954658" y="2971883"/>
                      <a:pt x="936738" y="2906674"/>
                    </a:cubicBezTo>
                    <a:cubicBezTo>
                      <a:pt x="918818" y="2841466"/>
                      <a:pt x="839423" y="2862870"/>
                      <a:pt x="821752" y="2797288"/>
                    </a:cubicBezTo>
                    <a:cubicBezTo>
                      <a:pt x="804081" y="2731706"/>
                      <a:pt x="883974" y="2710177"/>
                      <a:pt x="865930" y="2644968"/>
                    </a:cubicBezTo>
                    <a:cubicBezTo>
                      <a:pt x="847885" y="2579759"/>
                      <a:pt x="768614" y="2600915"/>
                      <a:pt x="750943" y="2535457"/>
                    </a:cubicBezTo>
                    <a:cubicBezTo>
                      <a:pt x="733272" y="2469999"/>
                      <a:pt x="813165" y="2448346"/>
                      <a:pt x="795121" y="2383013"/>
                    </a:cubicBezTo>
                    <a:cubicBezTo>
                      <a:pt x="777076" y="2317680"/>
                      <a:pt x="697805" y="2339209"/>
                      <a:pt x="680134" y="2273751"/>
                    </a:cubicBezTo>
                    <a:cubicBezTo>
                      <a:pt x="662463" y="2208293"/>
                      <a:pt x="742356" y="2186640"/>
                      <a:pt x="724436" y="2121307"/>
                    </a:cubicBezTo>
                    <a:cubicBezTo>
                      <a:pt x="706516" y="2055973"/>
                      <a:pt x="627121" y="2077378"/>
                      <a:pt x="609325" y="2011796"/>
                    </a:cubicBezTo>
                    <a:cubicBezTo>
                      <a:pt x="591530" y="1946213"/>
                      <a:pt x="671547" y="1924685"/>
                      <a:pt x="653627" y="1859476"/>
                    </a:cubicBezTo>
                    <a:cubicBezTo>
                      <a:pt x="635708" y="1794267"/>
                      <a:pt x="556312" y="1815422"/>
                      <a:pt x="538641" y="1750214"/>
                    </a:cubicBezTo>
                    <a:cubicBezTo>
                      <a:pt x="520970" y="1685005"/>
                      <a:pt x="600863" y="1663103"/>
                      <a:pt x="582819" y="1597521"/>
                    </a:cubicBezTo>
                    <a:cubicBezTo>
                      <a:pt x="564774" y="1531938"/>
                      <a:pt x="485503" y="1553716"/>
                      <a:pt x="467832" y="1488259"/>
                    </a:cubicBezTo>
                    <a:cubicBezTo>
                      <a:pt x="450161" y="1422801"/>
                      <a:pt x="530054" y="1401148"/>
                      <a:pt x="512010" y="1335690"/>
                    </a:cubicBezTo>
                    <a:cubicBezTo>
                      <a:pt x="493966" y="1270232"/>
                      <a:pt x="414695" y="1291886"/>
                      <a:pt x="397023" y="1226303"/>
                    </a:cubicBezTo>
                    <a:cubicBezTo>
                      <a:pt x="379353" y="1160721"/>
                      <a:pt x="459246" y="1139192"/>
                      <a:pt x="441201" y="1073984"/>
                    </a:cubicBezTo>
                    <a:cubicBezTo>
                      <a:pt x="427886" y="1024206"/>
                      <a:pt x="378979" y="1024206"/>
                      <a:pt x="348117" y="999317"/>
                    </a:cubicBezTo>
                    <a:cubicBezTo>
                      <a:pt x="344558" y="1001719"/>
                      <a:pt x="340600" y="1003449"/>
                      <a:pt x="336419" y="1004419"/>
                    </a:cubicBezTo>
                    <a:cubicBezTo>
                      <a:pt x="333072" y="1005191"/>
                      <a:pt x="329649" y="1005614"/>
                      <a:pt x="326215" y="1005664"/>
                    </a:cubicBezTo>
                    <a:cubicBezTo>
                      <a:pt x="307560" y="1005701"/>
                      <a:pt x="291283" y="993020"/>
                      <a:pt x="286766" y="974926"/>
                    </a:cubicBezTo>
                    <a:cubicBezTo>
                      <a:pt x="285832" y="971603"/>
                      <a:pt x="285372" y="968169"/>
                      <a:pt x="285397" y="964721"/>
                    </a:cubicBezTo>
                    <a:cubicBezTo>
                      <a:pt x="285360" y="946005"/>
                      <a:pt x="298090" y="929666"/>
                      <a:pt x="316259" y="925148"/>
                    </a:cubicBezTo>
                    <a:cubicBezTo>
                      <a:pt x="319582" y="924202"/>
                      <a:pt x="323017" y="923742"/>
                      <a:pt x="326464" y="923779"/>
                    </a:cubicBezTo>
                    <a:cubicBezTo>
                      <a:pt x="326824" y="923667"/>
                      <a:pt x="327223" y="923667"/>
                      <a:pt x="327584" y="923779"/>
                    </a:cubicBezTo>
                    <a:cubicBezTo>
                      <a:pt x="341023" y="886446"/>
                      <a:pt x="383832" y="861557"/>
                      <a:pt x="370517" y="811779"/>
                    </a:cubicBezTo>
                    <a:cubicBezTo>
                      <a:pt x="352721" y="746322"/>
                      <a:pt x="273202" y="767851"/>
                      <a:pt x="255406" y="702269"/>
                    </a:cubicBezTo>
                    <a:cubicBezTo>
                      <a:pt x="237610" y="636686"/>
                      <a:pt x="317628" y="615158"/>
                      <a:pt x="299708" y="549949"/>
                    </a:cubicBezTo>
                    <a:cubicBezTo>
                      <a:pt x="281788" y="484740"/>
                      <a:pt x="202393" y="506144"/>
                      <a:pt x="184721" y="440562"/>
                    </a:cubicBezTo>
                    <a:cubicBezTo>
                      <a:pt x="167051" y="374980"/>
                      <a:pt x="246944" y="353451"/>
                      <a:pt x="228899" y="287993"/>
                    </a:cubicBezTo>
                    <a:cubicBezTo>
                      <a:pt x="210855" y="222536"/>
                      <a:pt x="131584" y="244189"/>
                      <a:pt x="113913" y="178731"/>
                    </a:cubicBezTo>
                    <a:cubicBezTo>
                      <a:pt x="96242" y="113274"/>
                      <a:pt x="176135" y="91620"/>
                      <a:pt x="158091" y="26163"/>
                    </a:cubicBezTo>
                    <a:cubicBezTo>
                      <a:pt x="155676" y="16705"/>
                      <a:pt x="151159" y="7894"/>
                      <a:pt x="144900" y="403"/>
                    </a:cubicBezTo>
                    <a:lnTo>
                      <a:pt x="30037" y="403"/>
                    </a:lnTo>
                    <a:cubicBezTo>
                      <a:pt x="36234" y="8529"/>
                      <a:pt x="40565" y="17912"/>
                      <a:pt x="42731" y="27905"/>
                    </a:cubicBezTo>
                    <a:close/>
                    <a:moveTo>
                      <a:pt x="598375" y="2217378"/>
                    </a:moveTo>
                    <a:cubicBezTo>
                      <a:pt x="602394" y="2216046"/>
                      <a:pt x="606588" y="2215337"/>
                      <a:pt x="610819" y="2215262"/>
                    </a:cubicBezTo>
                    <a:cubicBezTo>
                      <a:pt x="628453" y="2215200"/>
                      <a:pt x="644145" y="2226425"/>
                      <a:pt x="649770" y="2243138"/>
                    </a:cubicBezTo>
                    <a:cubicBezTo>
                      <a:pt x="651077" y="2247419"/>
                      <a:pt x="651749" y="2251861"/>
                      <a:pt x="651761" y="2256329"/>
                    </a:cubicBezTo>
                    <a:cubicBezTo>
                      <a:pt x="651711" y="2273863"/>
                      <a:pt x="640574" y="2289431"/>
                      <a:pt x="624010" y="2295155"/>
                    </a:cubicBezTo>
                    <a:cubicBezTo>
                      <a:pt x="619978" y="2296375"/>
                      <a:pt x="615784" y="2296997"/>
                      <a:pt x="611566" y="2297022"/>
                    </a:cubicBezTo>
                    <a:cubicBezTo>
                      <a:pt x="593894" y="2297146"/>
                      <a:pt x="578202" y="2285735"/>
                      <a:pt x="572863" y="2268898"/>
                    </a:cubicBezTo>
                    <a:cubicBezTo>
                      <a:pt x="571333" y="2264928"/>
                      <a:pt x="570524" y="2260709"/>
                      <a:pt x="570499" y="2256453"/>
                    </a:cubicBezTo>
                    <a:cubicBezTo>
                      <a:pt x="570337" y="2238770"/>
                      <a:pt x="581599" y="2222990"/>
                      <a:pt x="598375" y="2217378"/>
                    </a:cubicBezTo>
                    <a:close/>
                  </a:path>
                </a:pathLst>
              </a:custGeom>
              <a:solidFill>
                <a:srgbClr val="5B732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14" name="Freeform: Shape 1513">
                <a:extLst>
                  <a:ext uri="{FF2B5EF4-FFF2-40B4-BE49-F238E27FC236}">
                    <a16:creationId xmlns:a16="http://schemas.microsoft.com/office/drawing/2014/main" id="{B8C3898D-20C9-403B-80A3-66B4D92903E4}"/>
                  </a:ext>
                </a:extLst>
              </p:cNvPr>
              <p:cNvSpPr/>
              <p:nvPr/>
            </p:nvSpPr>
            <p:spPr>
              <a:xfrm>
                <a:off x="10129060" y="1804691"/>
                <a:ext cx="75786" cy="51768"/>
              </a:xfrm>
              <a:custGeom>
                <a:avLst/>
                <a:gdLst>
                  <a:gd name="connsiteX0" fmla="*/ 30862 w 75786"/>
                  <a:gd name="connsiteY0" fmla="*/ 0 h 51768"/>
                  <a:gd name="connsiteX1" fmla="*/ 0 w 75786"/>
                  <a:gd name="connsiteY1" fmla="*/ 25635 h 51768"/>
                  <a:gd name="connsiteX2" fmla="*/ 31111 w 75786"/>
                  <a:gd name="connsiteY2" fmla="*/ 51769 h 51768"/>
                  <a:gd name="connsiteX3" fmla="*/ 75787 w 75786"/>
                  <a:gd name="connsiteY3" fmla="*/ 26258 h 51768"/>
                  <a:gd name="connsiteX4" fmla="*/ 30862 w 75786"/>
                  <a:gd name="connsiteY4" fmla="*/ 0 h 51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786" h="51768">
                    <a:moveTo>
                      <a:pt x="30862" y="0"/>
                    </a:moveTo>
                    <a:lnTo>
                      <a:pt x="0" y="25635"/>
                    </a:lnTo>
                    <a:lnTo>
                      <a:pt x="31111" y="51769"/>
                    </a:lnTo>
                    <a:lnTo>
                      <a:pt x="75787" y="26258"/>
                    </a:lnTo>
                    <a:lnTo>
                      <a:pt x="30862" y="0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15" name="Freeform: Shape 1514">
                <a:extLst>
                  <a:ext uri="{FF2B5EF4-FFF2-40B4-BE49-F238E27FC236}">
                    <a16:creationId xmlns:a16="http://schemas.microsoft.com/office/drawing/2014/main" id="{C9FA3A1B-CAF7-413B-B9A3-DF4373B94340}"/>
                  </a:ext>
                </a:extLst>
              </p:cNvPr>
              <p:cNvSpPr/>
              <p:nvPr/>
            </p:nvSpPr>
            <p:spPr>
              <a:xfrm>
                <a:off x="10171123" y="1746576"/>
                <a:ext cx="44924" cy="66079"/>
              </a:xfrm>
              <a:custGeom>
                <a:avLst/>
                <a:gdLst>
                  <a:gd name="connsiteX0" fmla="*/ 0 w 44924"/>
                  <a:gd name="connsiteY0" fmla="*/ 39947 h 66079"/>
                  <a:gd name="connsiteX1" fmla="*/ 44675 w 44924"/>
                  <a:gd name="connsiteY1" fmla="*/ 66080 h 66079"/>
                  <a:gd name="connsiteX2" fmla="*/ 44924 w 44924"/>
                  <a:gd name="connsiteY2" fmla="*/ 14187 h 66079"/>
                  <a:gd name="connsiteX3" fmla="*/ 7093 w 44924"/>
                  <a:gd name="connsiteY3" fmla="*/ 0 h 66079"/>
                  <a:gd name="connsiteX4" fmla="*/ 0 w 44924"/>
                  <a:gd name="connsiteY4" fmla="*/ 39947 h 66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924" h="66079">
                    <a:moveTo>
                      <a:pt x="0" y="39947"/>
                    </a:moveTo>
                    <a:lnTo>
                      <a:pt x="44675" y="66080"/>
                    </a:lnTo>
                    <a:lnTo>
                      <a:pt x="44924" y="14187"/>
                    </a:lnTo>
                    <a:lnTo>
                      <a:pt x="7093" y="0"/>
                    </a:lnTo>
                    <a:lnTo>
                      <a:pt x="0" y="39947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16" name="Freeform: Shape 1515">
                <a:extLst>
                  <a:ext uri="{FF2B5EF4-FFF2-40B4-BE49-F238E27FC236}">
                    <a16:creationId xmlns:a16="http://schemas.microsoft.com/office/drawing/2014/main" id="{6BEF649E-2452-43B6-8CB0-92DAB4EEB052}"/>
                  </a:ext>
                </a:extLst>
              </p:cNvPr>
              <p:cNvSpPr/>
              <p:nvPr/>
            </p:nvSpPr>
            <p:spPr>
              <a:xfrm>
                <a:off x="10170376" y="1849367"/>
                <a:ext cx="45297" cy="65457"/>
              </a:xfrm>
              <a:custGeom>
                <a:avLst/>
                <a:gdLst>
                  <a:gd name="connsiteX0" fmla="*/ 6969 w 45297"/>
                  <a:gd name="connsiteY0" fmla="*/ 65458 h 65457"/>
                  <a:gd name="connsiteX1" fmla="*/ 44800 w 45297"/>
                  <a:gd name="connsiteY1" fmla="*/ 51769 h 65457"/>
                  <a:gd name="connsiteX2" fmla="*/ 45298 w 45297"/>
                  <a:gd name="connsiteY2" fmla="*/ 0 h 65457"/>
                  <a:gd name="connsiteX3" fmla="*/ 0 w 45297"/>
                  <a:gd name="connsiteY3" fmla="*/ 25760 h 65457"/>
                  <a:gd name="connsiteX4" fmla="*/ 6969 w 45297"/>
                  <a:gd name="connsiteY4" fmla="*/ 65458 h 65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297" h="65457">
                    <a:moveTo>
                      <a:pt x="6969" y="65458"/>
                    </a:moveTo>
                    <a:lnTo>
                      <a:pt x="44800" y="51769"/>
                    </a:lnTo>
                    <a:lnTo>
                      <a:pt x="45298" y="0"/>
                    </a:lnTo>
                    <a:lnTo>
                      <a:pt x="0" y="25760"/>
                    </a:lnTo>
                    <a:lnTo>
                      <a:pt x="6969" y="65458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17" name="Freeform: Shape 1516">
                <a:extLst>
                  <a:ext uri="{FF2B5EF4-FFF2-40B4-BE49-F238E27FC236}">
                    <a16:creationId xmlns:a16="http://schemas.microsoft.com/office/drawing/2014/main" id="{FA25AE76-1754-4901-874F-BF4A4EC4A69B}"/>
                  </a:ext>
                </a:extLst>
              </p:cNvPr>
              <p:cNvSpPr/>
              <p:nvPr/>
            </p:nvSpPr>
            <p:spPr>
              <a:xfrm>
                <a:off x="9109613" y="642880"/>
                <a:ext cx="34595" cy="50026"/>
              </a:xfrm>
              <a:custGeom>
                <a:avLst/>
                <a:gdLst>
                  <a:gd name="connsiteX0" fmla="*/ 29493 w 34595"/>
                  <a:gd name="connsiteY0" fmla="*/ 0 h 50026"/>
                  <a:gd name="connsiteX1" fmla="*/ 249 w 34595"/>
                  <a:gd name="connsiteY1" fmla="*/ 10453 h 50026"/>
                  <a:gd name="connsiteX2" fmla="*/ 0 w 34595"/>
                  <a:gd name="connsiteY2" fmla="*/ 50027 h 50026"/>
                  <a:gd name="connsiteX3" fmla="*/ 34595 w 34595"/>
                  <a:gd name="connsiteY3" fmla="*/ 30116 h 50026"/>
                  <a:gd name="connsiteX4" fmla="*/ 29493 w 34595"/>
                  <a:gd name="connsiteY4" fmla="*/ 0 h 50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595" h="50026">
                    <a:moveTo>
                      <a:pt x="29493" y="0"/>
                    </a:moveTo>
                    <a:lnTo>
                      <a:pt x="249" y="10453"/>
                    </a:lnTo>
                    <a:lnTo>
                      <a:pt x="0" y="50027"/>
                    </a:lnTo>
                    <a:lnTo>
                      <a:pt x="34595" y="30116"/>
                    </a:lnTo>
                    <a:lnTo>
                      <a:pt x="29493" y="0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18" name="Freeform: Shape 1517">
                <a:extLst>
                  <a:ext uri="{FF2B5EF4-FFF2-40B4-BE49-F238E27FC236}">
                    <a16:creationId xmlns:a16="http://schemas.microsoft.com/office/drawing/2014/main" id="{A9464FC2-DCA1-4527-ADF1-CA35FC3E2BF9}"/>
                  </a:ext>
                </a:extLst>
              </p:cNvPr>
              <p:cNvSpPr/>
              <p:nvPr/>
            </p:nvSpPr>
            <p:spPr>
              <a:xfrm>
                <a:off x="9117702" y="687306"/>
                <a:ext cx="57990" cy="39822"/>
              </a:xfrm>
              <a:custGeom>
                <a:avLst/>
                <a:gdLst>
                  <a:gd name="connsiteX0" fmla="*/ 34222 w 57990"/>
                  <a:gd name="connsiteY0" fmla="*/ 39822 h 39822"/>
                  <a:gd name="connsiteX1" fmla="*/ 57991 w 57990"/>
                  <a:gd name="connsiteY1" fmla="*/ 20160 h 39822"/>
                  <a:gd name="connsiteX2" fmla="*/ 34471 w 57990"/>
                  <a:gd name="connsiteY2" fmla="*/ 0 h 39822"/>
                  <a:gd name="connsiteX3" fmla="*/ 0 w 57990"/>
                  <a:gd name="connsiteY3" fmla="*/ 19662 h 39822"/>
                  <a:gd name="connsiteX4" fmla="*/ 34222 w 57990"/>
                  <a:gd name="connsiteY4" fmla="*/ 39822 h 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990" h="39822">
                    <a:moveTo>
                      <a:pt x="34222" y="39822"/>
                    </a:moveTo>
                    <a:lnTo>
                      <a:pt x="57991" y="20160"/>
                    </a:lnTo>
                    <a:lnTo>
                      <a:pt x="34471" y="0"/>
                    </a:lnTo>
                    <a:lnTo>
                      <a:pt x="0" y="19662"/>
                    </a:lnTo>
                    <a:lnTo>
                      <a:pt x="34222" y="39822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19" name="Freeform: Shape 1518">
                <a:extLst>
                  <a:ext uri="{FF2B5EF4-FFF2-40B4-BE49-F238E27FC236}">
                    <a16:creationId xmlns:a16="http://schemas.microsoft.com/office/drawing/2014/main" id="{544AF076-33D9-4312-B28A-A20B3CC1A4A5}"/>
                  </a:ext>
                </a:extLst>
              </p:cNvPr>
              <p:cNvSpPr/>
              <p:nvPr/>
            </p:nvSpPr>
            <p:spPr>
              <a:xfrm>
                <a:off x="9933807" y="3760458"/>
                <a:ext cx="15555" cy="17795"/>
              </a:xfrm>
              <a:custGeom>
                <a:avLst/>
                <a:gdLst>
                  <a:gd name="connsiteX0" fmla="*/ 14147 w 15555"/>
                  <a:gd name="connsiteY0" fmla="*/ 18198 h 17795"/>
                  <a:gd name="connsiteX1" fmla="*/ 16138 w 15555"/>
                  <a:gd name="connsiteY1" fmla="*/ 403 h 17795"/>
                  <a:gd name="connsiteX2" fmla="*/ 583 w 15555"/>
                  <a:gd name="connsiteY2" fmla="*/ 15834 h 17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555" h="17795">
                    <a:moveTo>
                      <a:pt x="14147" y="18198"/>
                    </a:moveTo>
                    <a:cubicBezTo>
                      <a:pt x="14894" y="11478"/>
                      <a:pt x="15765" y="5754"/>
                      <a:pt x="16138" y="403"/>
                    </a:cubicBezTo>
                    <a:lnTo>
                      <a:pt x="583" y="15834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0" name="Freeform: Shape 1519">
                <a:extLst>
                  <a:ext uri="{FF2B5EF4-FFF2-40B4-BE49-F238E27FC236}">
                    <a16:creationId xmlns:a16="http://schemas.microsoft.com/office/drawing/2014/main" id="{9A80FCD0-C350-4E6F-803F-59B97AFBABA8}"/>
                  </a:ext>
                </a:extLst>
              </p:cNvPr>
              <p:cNvSpPr/>
              <p:nvPr/>
            </p:nvSpPr>
            <p:spPr>
              <a:xfrm>
                <a:off x="9109488" y="721155"/>
                <a:ext cx="33973" cy="50524"/>
              </a:xfrm>
              <a:custGeom>
                <a:avLst/>
                <a:gdLst>
                  <a:gd name="connsiteX0" fmla="*/ 33973 w 33973"/>
                  <a:gd name="connsiteY0" fmla="*/ 19911 h 50524"/>
                  <a:gd name="connsiteX1" fmla="*/ 0 w 33973"/>
                  <a:gd name="connsiteY1" fmla="*/ 0 h 50524"/>
                  <a:gd name="connsiteX2" fmla="*/ 0 w 33973"/>
                  <a:gd name="connsiteY2" fmla="*/ 39698 h 50524"/>
                  <a:gd name="connsiteX3" fmla="*/ 28622 w 33973"/>
                  <a:gd name="connsiteY3" fmla="*/ 50524 h 50524"/>
                  <a:gd name="connsiteX4" fmla="*/ 33973 w 33973"/>
                  <a:gd name="connsiteY4" fmla="*/ 19911 h 50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73" h="50524">
                    <a:moveTo>
                      <a:pt x="33973" y="19911"/>
                    </a:moveTo>
                    <a:lnTo>
                      <a:pt x="0" y="0"/>
                    </a:lnTo>
                    <a:lnTo>
                      <a:pt x="0" y="39698"/>
                    </a:lnTo>
                    <a:lnTo>
                      <a:pt x="28622" y="50524"/>
                    </a:lnTo>
                    <a:lnTo>
                      <a:pt x="33973" y="19911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1" name="Freeform: Shape 1520">
                <a:extLst>
                  <a:ext uri="{FF2B5EF4-FFF2-40B4-BE49-F238E27FC236}">
                    <a16:creationId xmlns:a16="http://schemas.microsoft.com/office/drawing/2014/main" id="{48AB44F7-55DC-4972-BDC0-646522D87DD9}"/>
                  </a:ext>
                </a:extLst>
              </p:cNvPr>
              <p:cNvSpPr/>
              <p:nvPr/>
            </p:nvSpPr>
            <p:spPr>
              <a:xfrm>
                <a:off x="9904563" y="3787835"/>
                <a:ext cx="41066" cy="25013"/>
              </a:xfrm>
              <a:custGeom>
                <a:avLst/>
                <a:gdLst>
                  <a:gd name="connsiteX0" fmla="*/ 583 w 41066"/>
                  <a:gd name="connsiteY0" fmla="*/ 17701 h 25013"/>
                  <a:gd name="connsiteX1" fmla="*/ 37916 w 41066"/>
                  <a:gd name="connsiteY1" fmla="*/ 25416 h 25013"/>
                  <a:gd name="connsiteX2" fmla="*/ 41649 w 41066"/>
                  <a:gd name="connsiteY2" fmla="*/ 4136 h 25013"/>
                  <a:gd name="connsiteX3" fmla="*/ 18254 w 41066"/>
                  <a:gd name="connsiteY3" fmla="*/ 403 h 25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66" h="25013">
                    <a:moveTo>
                      <a:pt x="583" y="17701"/>
                    </a:moveTo>
                    <a:lnTo>
                      <a:pt x="37916" y="25416"/>
                    </a:lnTo>
                    <a:cubicBezTo>
                      <a:pt x="39285" y="17950"/>
                      <a:pt x="40654" y="10856"/>
                      <a:pt x="41649" y="4136"/>
                    </a:cubicBezTo>
                    <a:lnTo>
                      <a:pt x="18254" y="403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2" name="Freeform: Shape 1521">
                <a:extLst>
                  <a:ext uri="{FF2B5EF4-FFF2-40B4-BE49-F238E27FC236}">
                    <a16:creationId xmlns:a16="http://schemas.microsoft.com/office/drawing/2014/main" id="{8D4231F2-104F-43FC-8174-791A6B0CAE4B}"/>
                  </a:ext>
                </a:extLst>
              </p:cNvPr>
              <p:cNvSpPr/>
              <p:nvPr/>
            </p:nvSpPr>
            <p:spPr>
              <a:xfrm>
                <a:off x="9788954" y="3903444"/>
                <a:ext cx="103911" cy="34471"/>
              </a:xfrm>
              <a:custGeom>
                <a:avLst/>
                <a:gdLst>
                  <a:gd name="connsiteX0" fmla="*/ 583 w 103911"/>
                  <a:gd name="connsiteY0" fmla="*/ 17701 h 34471"/>
                  <a:gd name="connsiteX1" fmla="*/ 84831 w 103911"/>
                  <a:gd name="connsiteY1" fmla="*/ 34874 h 34471"/>
                  <a:gd name="connsiteX2" fmla="*/ 104494 w 103911"/>
                  <a:gd name="connsiteY2" fmla="*/ 18074 h 34471"/>
                  <a:gd name="connsiteX3" fmla="*/ 17383 w 103911"/>
                  <a:gd name="connsiteY3" fmla="*/ 403 h 34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3911" h="34471">
                    <a:moveTo>
                      <a:pt x="583" y="17701"/>
                    </a:moveTo>
                    <a:lnTo>
                      <a:pt x="84831" y="34874"/>
                    </a:lnTo>
                    <a:cubicBezTo>
                      <a:pt x="91825" y="29813"/>
                      <a:pt x="98408" y="24194"/>
                      <a:pt x="104494" y="18074"/>
                    </a:cubicBezTo>
                    <a:lnTo>
                      <a:pt x="17383" y="403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3" name="Freeform: Shape 1522">
                <a:extLst>
                  <a:ext uri="{FF2B5EF4-FFF2-40B4-BE49-F238E27FC236}">
                    <a16:creationId xmlns:a16="http://schemas.microsoft.com/office/drawing/2014/main" id="{B20BD0C7-AF0A-451A-9F9D-19CF475DCFB2}"/>
                  </a:ext>
                </a:extLst>
              </p:cNvPr>
              <p:cNvSpPr/>
              <p:nvPr/>
            </p:nvSpPr>
            <p:spPr>
              <a:xfrm>
                <a:off x="9059088" y="642382"/>
                <a:ext cx="34471" cy="50524"/>
              </a:xfrm>
              <a:custGeom>
                <a:avLst/>
                <a:gdLst>
                  <a:gd name="connsiteX0" fmla="*/ 34471 w 34471"/>
                  <a:gd name="connsiteY0" fmla="*/ 10702 h 50524"/>
                  <a:gd name="connsiteX1" fmla="*/ 5476 w 34471"/>
                  <a:gd name="connsiteY1" fmla="*/ 0 h 50524"/>
                  <a:gd name="connsiteX2" fmla="*/ 0 w 34471"/>
                  <a:gd name="connsiteY2" fmla="*/ 30364 h 50524"/>
                  <a:gd name="connsiteX3" fmla="*/ 34222 w 34471"/>
                  <a:gd name="connsiteY3" fmla="*/ 50524 h 50524"/>
                  <a:gd name="connsiteX4" fmla="*/ 34471 w 34471"/>
                  <a:gd name="connsiteY4" fmla="*/ 10702 h 50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471" h="50524">
                    <a:moveTo>
                      <a:pt x="34471" y="10702"/>
                    </a:moveTo>
                    <a:lnTo>
                      <a:pt x="5476" y="0"/>
                    </a:lnTo>
                    <a:lnTo>
                      <a:pt x="0" y="30364"/>
                    </a:lnTo>
                    <a:lnTo>
                      <a:pt x="34222" y="50524"/>
                    </a:lnTo>
                    <a:lnTo>
                      <a:pt x="34471" y="10702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4" name="Freeform: Shape 1523">
                <a:extLst>
                  <a:ext uri="{FF2B5EF4-FFF2-40B4-BE49-F238E27FC236}">
                    <a16:creationId xmlns:a16="http://schemas.microsoft.com/office/drawing/2014/main" id="{594EC5BE-4606-4692-88A3-4372AA3CE349}"/>
                  </a:ext>
                </a:extLst>
              </p:cNvPr>
              <p:cNvSpPr/>
              <p:nvPr/>
            </p:nvSpPr>
            <p:spPr>
              <a:xfrm>
                <a:off x="9921612" y="3750626"/>
                <a:ext cx="18044" cy="15804"/>
              </a:xfrm>
              <a:custGeom>
                <a:avLst/>
                <a:gdLst>
                  <a:gd name="connsiteX0" fmla="*/ 18627 w 18044"/>
                  <a:gd name="connsiteY0" fmla="*/ 403 h 15804"/>
                  <a:gd name="connsiteX1" fmla="*/ 583 w 18044"/>
                  <a:gd name="connsiteY1" fmla="*/ 2643 h 15804"/>
                  <a:gd name="connsiteX2" fmla="*/ 2947 w 18044"/>
                  <a:gd name="connsiteY2" fmla="*/ 16207 h 15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44" h="15804">
                    <a:moveTo>
                      <a:pt x="18627" y="403"/>
                    </a:moveTo>
                    <a:cubicBezTo>
                      <a:pt x="13525" y="403"/>
                      <a:pt x="7427" y="1647"/>
                      <a:pt x="583" y="2643"/>
                    </a:cubicBezTo>
                    <a:lnTo>
                      <a:pt x="2947" y="16207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5" name="Freeform: Shape 1524">
                <a:extLst>
                  <a:ext uri="{FF2B5EF4-FFF2-40B4-BE49-F238E27FC236}">
                    <a16:creationId xmlns:a16="http://schemas.microsoft.com/office/drawing/2014/main" id="{4F431D59-3870-45DF-AA61-B6BFB1ED60D0}"/>
                  </a:ext>
                </a:extLst>
              </p:cNvPr>
              <p:cNvSpPr/>
              <p:nvPr/>
            </p:nvSpPr>
            <p:spPr>
              <a:xfrm>
                <a:off x="9058715" y="721031"/>
                <a:ext cx="34346" cy="50151"/>
              </a:xfrm>
              <a:custGeom>
                <a:avLst/>
                <a:gdLst>
                  <a:gd name="connsiteX0" fmla="*/ 5102 w 34346"/>
                  <a:gd name="connsiteY0" fmla="*/ 50151 h 50151"/>
                  <a:gd name="connsiteX1" fmla="*/ 34222 w 34346"/>
                  <a:gd name="connsiteY1" fmla="*/ 39698 h 50151"/>
                  <a:gd name="connsiteX2" fmla="*/ 34347 w 34346"/>
                  <a:gd name="connsiteY2" fmla="*/ 0 h 50151"/>
                  <a:gd name="connsiteX3" fmla="*/ 0 w 34346"/>
                  <a:gd name="connsiteY3" fmla="*/ 19662 h 50151"/>
                  <a:gd name="connsiteX4" fmla="*/ 5102 w 34346"/>
                  <a:gd name="connsiteY4" fmla="*/ 50151 h 50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346" h="50151">
                    <a:moveTo>
                      <a:pt x="5102" y="50151"/>
                    </a:moveTo>
                    <a:lnTo>
                      <a:pt x="34222" y="39698"/>
                    </a:lnTo>
                    <a:lnTo>
                      <a:pt x="34347" y="0"/>
                    </a:lnTo>
                    <a:lnTo>
                      <a:pt x="0" y="19662"/>
                    </a:lnTo>
                    <a:lnTo>
                      <a:pt x="5102" y="50151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6" name="Freeform: Shape 1525">
                <a:extLst>
                  <a:ext uri="{FF2B5EF4-FFF2-40B4-BE49-F238E27FC236}">
                    <a16:creationId xmlns:a16="http://schemas.microsoft.com/office/drawing/2014/main" id="{D743BF31-172B-4EA3-B3A8-781761686069}"/>
                  </a:ext>
                </a:extLst>
              </p:cNvPr>
              <p:cNvSpPr/>
              <p:nvPr/>
            </p:nvSpPr>
            <p:spPr>
              <a:xfrm>
                <a:off x="9887016" y="3754858"/>
                <a:ext cx="25013" cy="41066"/>
              </a:xfrm>
              <a:custGeom>
                <a:avLst/>
                <a:gdLst>
                  <a:gd name="connsiteX0" fmla="*/ 25596 w 25013"/>
                  <a:gd name="connsiteY0" fmla="*/ 23923 h 41066"/>
                  <a:gd name="connsiteX1" fmla="*/ 21863 w 25013"/>
                  <a:gd name="connsiteY1" fmla="*/ 403 h 41066"/>
                  <a:gd name="connsiteX2" fmla="*/ 583 w 25013"/>
                  <a:gd name="connsiteY2" fmla="*/ 4136 h 41066"/>
                  <a:gd name="connsiteX3" fmla="*/ 8298 w 25013"/>
                  <a:gd name="connsiteY3" fmla="*/ 41470 h 41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013" h="41066">
                    <a:moveTo>
                      <a:pt x="25596" y="23923"/>
                    </a:moveTo>
                    <a:lnTo>
                      <a:pt x="21863" y="403"/>
                    </a:lnTo>
                    <a:cubicBezTo>
                      <a:pt x="15142" y="1398"/>
                      <a:pt x="8049" y="2518"/>
                      <a:pt x="583" y="4136"/>
                    </a:cubicBezTo>
                    <a:lnTo>
                      <a:pt x="8298" y="41470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7" name="Freeform: Shape 1526">
                <a:extLst>
                  <a:ext uri="{FF2B5EF4-FFF2-40B4-BE49-F238E27FC236}">
                    <a16:creationId xmlns:a16="http://schemas.microsoft.com/office/drawing/2014/main" id="{19E736B4-67AB-45DB-B2D7-BFB99C949F95}"/>
                  </a:ext>
                </a:extLst>
              </p:cNvPr>
              <p:cNvSpPr/>
              <p:nvPr/>
            </p:nvSpPr>
            <p:spPr>
              <a:xfrm>
                <a:off x="9854039" y="3761453"/>
                <a:ext cx="28995" cy="63217"/>
              </a:xfrm>
              <a:custGeom>
                <a:avLst/>
                <a:gdLst>
                  <a:gd name="connsiteX0" fmla="*/ 29578 w 28995"/>
                  <a:gd name="connsiteY0" fmla="*/ 46323 h 63217"/>
                  <a:gd name="connsiteX1" fmla="*/ 20369 w 28995"/>
                  <a:gd name="connsiteY1" fmla="*/ 403 h 63217"/>
                  <a:gd name="connsiteX2" fmla="*/ 583 w 28995"/>
                  <a:gd name="connsiteY2" fmla="*/ 5754 h 63217"/>
                  <a:gd name="connsiteX3" fmla="*/ 12280 w 28995"/>
                  <a:gd name="connsiteY3" fmla="*/ 63621 h 63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95" h="63217">
                    <a:moveTo>
                      <a:pt x="29578" y="46323"/>
                    </a:moveTo>
                    <a:lnTo>
                      <a:pt x="20369" y="403"/>
                    </a:lnTo>
                    <a:cubicBezTo>
                      <a:pt x="13649" y="2021"/>
                      <a:pt x="7178" y="3763"/>
                      <a:pt x="583" y="5754"/>
                    </a:cubicBezTo>
                    <a:lnTo>
                      <a:pt x="12280" y="63621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8" name="Freeform: Shape 1527">
                <a:extLst>
                  <a:ext uri="{FF2B5EF4-FFF2-40B4-BE49-F238E27FC236}">
                    <a16:creationId xmlns:a16="http://schemas.microsoft.com/office/drawing/2014/main" id="{B2ED0938-51A5-47D3-B39A-65F1A0995B74}"/>
                  </a:ext>
                </a:extLst>
              </p:cNvPr>
              <p:cNvSpPr/>
              <p:nvPr/>
            </p:nvSpPr>
            <p:spPr>
              <a:xfrm>
                <a:off x="11417930" y="1290861"/>
                <a:ext cx="66434" cy="135644"/>
              </a:xfrm>
              <a:custGeom>
                <a:avLst/>
                <a:gdLst>
                  <a:gd name="connsiteX0" fmla="*/ 35551 w 66434"/>
                  <a:gd name="connsiteY0" fmla="*/ 136047 h 135644"/>
                  <a:gd name="connsiteX1" fmla="*/ 35551 w 66434"/>
                  <a:gd name="connsiteY1" fmla="*/ 136047 h 135644"/>
                  <a:gd name="connsiteX2" fmla="*/ 64671 w 66434"/>
                  <a:gd name="connsiteY2" fmla="*/ 44580 h 135644"/>
                  <a:gd name="connsiteX3" fmla="*/ 32316 w 66434"/>
                  <a:gd name="connsiteY3" fmla="*/ 403 h 135644"/>
                  <a:gd name="connsiteX4" fmla="*/ 583 w 66434"/>
                  <a:gd name="connsiteY4" fmla="*/ 9114 h 135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434" h="135644">
                    <a:moveTo>
                      <a:pt x="35551" y="136047"/>
                    </a:moveTo>
                    <a:lnTo>
                      <a:pt x="35551" y="136047"/>
                    </a:lnTo>
                    <a:cubicBezTo>
                      <a:pt x="51232" y="108420"/>
                      <a:pt x="74503" y="84901"/>
                      <a:pt x="64671" y="44580"/>
                    </a:cubicBezTo>
                    <a:cubicBezTo>
                      <a:pt x="60664" y="25926"/>
                      <a:pt x="48892" y="9860"/>
                      <a:pt x="32316" y="403"/>
                    </a:cubicBezTo>
                    <a:lnTo>
                      <a:pt x="583" y="9114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9" name="Freeform: Shape 1528">
                <a:extLst>
                  <a:ext uri="{FF2B5EF4-FFF2-40B4-BE49-F238E27FC236}">
                    <a16:creationId xmlns:a16="http://schemas.microsoft.com/office/drawing/2014/main" id="{05FAF535-B2F7-42D5-A98D-D950B37524DD}"/>
                  </a:ext>
                </a:extLst>
              </p:cNvPr>
              <p:cNvSpPr/>
              <p:nvPr/>
            </p:nvSpPr>
            <p:spPr>
              <a:xfrm>
                <a:off x="9027106" y="686808"/>
                <a:ext cx="57991" cy="39448"/>
              </a:xfrm>
              <a:custGeom>
                <a:avLst/>
                <a:gdLst>
                  <a:gd name="connsiteX0" fmla="*/ 57991 w 57991"/>
                  <a:gd name="connsiteY0" fmla="*/ 20036 h 39448"/>
                  <a:gd name="connsiteX1" fmla="*/ 23520 w 57991"/>
                  <a:gd name="connsiteY1" fmla="*/ 0 h 39448"/>
                  <a:gd name="connsiteX2" fmla="*/ 0 w 57991"/>
                  <a:gd name="connsiteY2" fmla="*/ 19662 h 39448"/>
                  <a:gd name="connsiteX3" fmla="*/ 23769 w 57991"/>
                  <a:gd name="connsiteY3" fmla="*/ 39449 h 39448"/>
                  <a:gd name="connsiteX4" fmla="*/ 57991 w 57991"/>
                  <a:gd name="connsiteY4" fmla="*/ 20036 h 39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991" h="39448">
                    <a:moveTo>
                      <a:pt x="57991" y="20036"/>
                    </a:moveTo>
                    <a:lnTo>
                      <a:pt x="23520" y="0"/>
                    </a:lnTo>
                    <a:lnTo>
                      <a:pt x="0" y="19662"/>
                    </a:lnTo>
                    <a:lnTo>
                      <a:pt x="23769" y="39449"/>
                    </a:lnTo>
                    <a:lnTo>
                      <a:pt x="57991" y="20036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1" name="Freeform: Shape 1530">
                <a:extLst>
                  <a:ext uri="{FF2B5EF4-FFF2-40B4-BE49-F238E27FC236}">
                    <a16:creationId xmlns:a16="http://schemas.microsoft.com/office/drawing/2014/main" id="{85EEA268-7EEA-4F74-B6B0-48B30B4ACD4C}"/>
                  </a:ext>
                </a:extLst>
              </p:cNvPr>
              <p:cNvSpPr/>
              <p:nvPr/>
            </p:nvSpPr>
            <p:spPr>
              <a:xfrm>
                <a:off x="9792065" y="2761170"/>
                <a:ext cx="174909" cy="166879"/>
              </a:xfrm>
              <a:custGeom>
                <a:avLst/>
                <a:gdLst>
                  <a:gd name="connsiteX0" fmla="*/ 134360 w 174909"/>
                  <a:gd name="connsiteY0" fmla="*/ 58394 h 166879"/>
                  <a:gd name="connsiteX1" fmla="*/ 106982 w 174909"/>
                  <a:gd name="connsiteY1" fmla="*/ 37736 h 166879"/>
                  <a:gd name="connsiteX2" fmla="*/ 88440 w 174909"/>
                  <a:gd name="connsiteY2" fmla="*/ 403 h 166879"/>
                  <a:gd name="connsiteX3" fmla="*/ 87694 w 174909"/>
                  <a:gd name="connsiteY3" fmla="*/ 403 h 166879"/>
                  <a:gd name="connsiteX4" fmla="*/ 69400 w 174909"/>
                  <a:gd name="connsiteY4" fmla="*/ 37736 h 166879"/>
                  <a:gd name="connsiteX5" fmla="*/ 41649 w 174909"/>
                  <a:gd name="connsiteY5" fmla="*/ 58021 h 166879"/>
                  <a:gd name="connsiteX6" fmla="*/ 583 w 174909"/>
                  <a:gd name="connsiteY6" fmla="*/ 63870 h 166879"/>
                  <a:gd name="connsiteX7" fmla="*/ 583 w 174909"/>
                  <a:gd name="connsiteY7" fmla="*/ 64616 h 166879"/>
                  <a:gd name="connsiteX8" fmla="*/ 30325 w 174909"/>
                  <a:gd name="connsiteY8" fmla="*/ 93612 h 166879"/>
                  <a:gd name="connsiteX9" fmla="*/ 40902 w 174909"/>
                  <a:gd name="connsiteY9" fmla="*/ 126216 h 166879"/>
                  <a:gd name="connsiteX10" fmla="*/ 33809 w 174909"/>
                  <a:gd name="connsiteY10" fmla="*/ 167283 h 166879"/>
                  <a:gd name="connsiteX11" fmla="*/ 34432 w 174909"/>
                  <a:gd name="connsiteY11" fmla="*/ 167283 h 166879"/>
                  <a:gd name="connsiteX12" fmla="*/ 34432 w 174909"/>
                  <a:gd name="connsiteY12" fmla="*/ 167283 h 166879"/>
                  <a:gd name="connsiteX13" fmla="*/ 71018 w 174909"/>
                  <a:gd name="connsiteY13" fmla="*/ 147994 h 166879"/>
                  <a:gd name="connsiteX14" fmla="*/ 88067 w 174909"/>
                  <a:gd name="connsiteY14" fmla="*/ 143887 h 166879"/>
                  <a:gd name="connsiteX15" fmla="*/ 105365 w 174909"/>
                  <a:gd name="connsiteY15" fmla="*/ 147994 h 166879"/>
                  <a:gd name="connsiteX16" fmla="*/ 142076 w 174909"/>
                  <a:gd name="connsiteY16" fmla="*/ 167283 h 166879"/>
                  <a:gd name="connsiteX17" fmla="*/ 142076 w 174909"/>
                  <a:gd name="connsiteY17" fmla="*/ 166660 h 166879"/>
                  <a:gd name="connsiteX18" fmla="*/ 135107 w 174909"/>
                  <a:gd name="connsiteY18" fmla="*/ 125967 h 166879"/>
                  <a:gd name="connsiteX19" fmla="*/ 145809 w 174909"/>
                  <a:gd name="connsiteY19" fmla="*/ 93363 h 166879"/>
                  <a:gd name="connsiteX20" fmla="*/ 175427 w 174909"/>
                  <a:gd name="connsiteY20" fmla="*/ 64243 h 166879"/>
                  <a:gd name="connsiteX21" fmla="*/ 175427 w 174909"/>
                  <a:gd name="connsiteY21" fmla="*/ 63621 h 1668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4909" h="166879">
                    <a:moveTo>
                      <a:pt x="134360" y="58394"/>
                    </a:moveTo>
                    <a:cubicBezTo>
                      <a:pt x="122426" y="56353"/>
                      <a:pt x="112222" y="48650"/>
                      <a:pt x="106982" y="37736"/>
                    </a:cubicBezTo>
                    <a:lnTo>
                      <a:pt x="88440" y="403"/>
                    </a:lnTo>
                    <a:lnTo>
                      <a:pt x="87694" y="403"/>
                    </a:lnTo>
                    <a:lnTo>
                      <a:pt x="69400" y="37736"/>
                    </a:lnTo>
                    <a:cubicBezTo>
                      <a:pt x="64000" y="48613"/>
                      <a:pt x="53646" y="56179"/>
                      <a:pt x="41649" y="58021"/>
                    </a:cubicBezTo>
                    <a:lnTo>
                      <a:pt x="583" y="63870"/>
                    </a:lnTo>
                    <a:cubicBezTo>
                      <a:pt x="583" y="63870"/>
                      <a:pt x="583" y="64492"/>
                      <a:pt x="583" y="64616"/>
                    </a:cubicBezTo>
                    <a:lnTo>
                      <a:pt x="30325" y="93612"/>
                    </a:lnTo>
                    <a:cubicBezTo>
                      <a:pt x="38924" y="102124"/>
                      <a:pt x="42869" y="114282"/>
                      <a:pt x="40902" y="126216"/>
                    </a:cubicBezTo>
                    <a:lnTo>
                      <a:pt x="33809" y="167283"/>
                    </a:lnTo>
                    <a:lnTo>
                      <a:pt x="34432" y="167283"/>
                    </a:lnTo>
                    <a:lnTo>
                      <a:pt x="34432" y="167283"/>
                    </a:lnTo>
                    <a:lnTo>
                      <a:pt x="71018" y="147994"/>
                    </a:lnTo>
                    <a:cubicBezTo>
                      <a:pt x="76295" y="145293"/>
                      <a:pt x="82143" y="143887"/>
                      <a:pt x="88067" y="143887"/>
                    </a:cubicBezTo>
                    <a:cubicBezTo>
                      <a:pt x="94078" y="143837"/>
                      <a:pt x="100014" y="145256"/>
                      <a:pt x="105365" y="147994"/>
                    </a:cubicBezTo>
                    <a:lnTo>
                      <a:pt x="142076" y="167283"/>
                    </a:lnTo>
                    <a:lnTo>
                      <a:pt x="142076" y="166660"/>
                    </a:lnTo>
                    <a:lnTo>
                      <a:pt x="135107" y="125967"/>
                    </a:lnTo>
                    <a:cubicBezTo>
                      <a:pt x="133016" y="113996"/>
                      <a:pt x="137036" y="101763"/>
                      <a:pt x="145809" y="93363"/>
                    </a:cubicBezTo>
                    <a:lnTo>
                      <a:pt x="175427" y="64243"/>
                    </a:lnTo>
                    <a:cubicBezTo>
                      <a:pt x="175514" y="64044"/>
                      <a:pt x="175514" y="63820"/>
                      <a:pt x="175427" y="63621"/>
                    </a:cubicBez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2" name="Freeform: Shape 1531">
                <a:extLst>
                  <a:ext uri="{FF2B5EF4-FFF2-40B4-BE49-F238E27FC236}">
                    <a16:creationId xmlns:a16="http://schemas.microsoft.com/office/drawing/2014/main" id="{1907A091-FAA6-41AC-90FC-0F8ED8B1FCF4}"/>
                  </a:ext>
                </a:extLst>
              </p:cNvPr>
              <p:cNvSpPr/>
              <p:nvPr/>
            </p:nvSpPr>
            <p:spPr>
              <a:xfrm>
                <a:off x="9821683" y="3771160"/>
                <a:ext cx="32479" cy="82257"/>
              </a:xfrm>
              <a:custGeom>
                <a:avLst/>
                <a:gdLst>
                  <a:gd name="connsiteX0" fmla="*/ 33062 w 32479"/>
                  <a:gd name="connsiteY0" fmla="*/ 65487 h 82257"/>
                  <a:gd name="connsiteX1" fmla="*/ 19871 w 32479"/>
                  <a:gd name="connsiteY1" fmla="*/ 403 h 82257"/>
                  <a:gd name="connsiteX2" fmla="*/ 583 w 32479"/>
                  <a:gd name="connsiteY2" fmla="*/ 7994 h 82257"/>
                  <a:gd name="connsiteX3" fmla="*/ 15765 w 32479"/>
                  <a:gd name="connsiteY3" fmla="*/ 82660 h 82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79" h="82257">
                    <a:moveTo>
                      <a:pt x="33062" y="65487"/>
                    </a:moveTo>
                    <a:lnTo>
                      <a:pt x="19871" y="403"/>
                    </a:lnTo>
                    <a:cubicBezTo>
                      <a:pt x="13301" y="2566"/>
                      <a:pt x="6867" y="5101"/>
                      <a:pt x="583" y="7994"/>
                    </a:cubicBezTo>
                    <a:lnTo>
                      <a:pt x="15765" y="82660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3" name="Freeform: Shape 1532">
                <a:extLst>
                  <a:ext uri="{FF2B5EF4-FFF2-40B4-BE49-F238E27FC236}">
                    <a16:creationId xmlns:a16="http://schemas.microsoft.com/office/drawing/2014/main" id="{76A06F05-BF60-45CD-9613-B459ADF5B986}"/>
                  </a:ext>
                </a:extLst>
              </p:cNvPr>
              <p:cNvSpPr/>
              <p:nvPr/>
            </p:nvSpPr>
            <p:spPr>
              <a:xfrm>
                <a:off x="9817825" y="3874573"/>
                <a:ext cx="98186" cy="34595"/>
              </a:xfrm>
              <a:custGeom>
                <a:avLst/>
                <a:gdLst>
                  <a:gd name="connsiteX0" fmla="*/ 583 w 98186"/>
                  <a:gd name="connsiteY0" fmla="*/ 17701 h 34595"/>
                  <a:gd name="connsiteX1" fmla="*/ 86325 w 98186"/>
                  <a:gd name="connsiteY1" fmla="*/ 34998 h 34595"/>
                  <a:gd name="connsiteX2" fmla="*/ 98769 w 98186"/>
                  <a:gd name="connsiteY2" fmla="*/ 16705 h 34595"/>
                  <a:gd name="connsiteX3" fmla="*/ 18503 w 98186"/>
                  <a:gd name="connsiteY3" fmla="*/ 403 h 34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186" h="34595">
                    <a:moveTo>
                      <a:pt x="583" y="17701"/>
                    </a:moveTo>
                    <a:lnTo>
                      <a:pt x="86325" y="34998"/>
                    </a:lnTo>
                    <a:cubicBezTo>
                      <a:pt x="90829" y="29155"/>
                      <a:pt x="94986" y="23045"/>
                      <a:pt x="98769" y="16705"/>
                    </a:cubicBezTo>
                    <a:lnTo>
                      <a:pt x="18503" y="403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4" name="Freeform: Shape 1533">
                <a:extLst>
                  <a:ext uri="{FF2B5EF4-FFF2-40B4-BE49-F238E27FC236}">
                    <a16:creationId xmlns:a16="http://schemas.microsoft.com/office/drawing/2014/main" id="{FED07557-4755-4FDB-B7DF-E9E6962CAB1E}"/>
                  </a:ext>
                </a:extLst>
              </p:cNvPr>
              <p:cNvSpPr/>
              <p:nvPr/>
            </p:nvSpPr>
            <p:spPr>
              <a:xfrm>
                <a:off x="9876065" y="3817329"/>
                <a:ext cx="63217" cy="29119"/>
              </a:xfrm>
              <a:custGeom>
                <a:avLst/>
                <a:gdLst>
                  <a:gd name="connsiteX0" fmla="*/ 583 w 63217"/>
                  <a:gd name="connsiteY0" fmla="*/ 17078 h 29119"/>
                  <a:gd name="connsiteX1" fmla="*/ 58449 w 63217"/>
                  <a:gd name="connsiteY1" fmla="*/ 29523 h 29119"/>
                  <a:gd name="connsiteX2" fmla="*/ 63800 w 63217"/>
                  <a:gd name="connsiteY2" fmla="*/ 9861 h 29119"/>
                  <a:gd name="connsiteX3" fmla="*/ 17881 w 63217"/>
                  <a:gd name="connsiteY3" fmla="*/ 403 h 29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217" h="29119">
                    <a:moveTo>
                      <a:pt x="583" y="17078"/>
                    </a:moveTo>
                    <a:lnTo>
                      <a:pt x="58449" y="29523"/>
                    </a:lnTo>
                    <a:cubicBezTo>
                      <a:pt x="60440" y="22803"/>
                      <a:pt x="62183" y="16332"/>
                      <a:pt x="63800" y="9861"/>
                    </a:cubicBezTo>
                    <a:lnTo>
                      <a:pt x="17881" y="403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5" name="Freeform: Shape 1534">
                <a:extLst>
                  <a:ext uri="{FF2B5EF4-FFF2-40B4-BE49-F238E27FC236}">
                    <a16:creationId xmlns:a16="http://schemas.microsoft.com/office/drawing/2014/main" id="{65B4B572-2CEF-4337-9B46-99C2BCAB3992}"/>
                  </a:ext>
                </a:extLst>
              </p:cNvPr>
              <p:cNvSpPr/>
              <p:nvPr/>
            </p:nvSpPr>
            <p:spPr>
              <a:xfrm>
                <a:off x="9772403" y="3932315"/>
                <a:ext cx="83750" cy="24965"/>
              </a:xfrm>
              <a:custGeom>
                <a:avLst/>
                <a:gdLst>
                  <a:gd name="connsiteX0" fmla="*/ 583 w 83750"/>
                  <a:gd name="connsiteY0" fmla="*/ 5381 h 24965"/>
                  <a:gd name="connsiteX1" fmla="*/ 84333 w 83750"/>
                  <a:gd name="connsiteY1" fmla="*/ 16332 h 24965"/>
                  <a:gd name="connsiteX2" fmla="*/ 5436 w 83750"/>
                  <a:gd name="connsiteY2" fmla="*/ 403 h 24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750" h="24965">
                    <a:moveTo>
                      <a:pt x="583" y="5381"/>
                    </a:moveTo>
                    <a:cubicBezTo>
                      <a:pt x="22995" y="27182"/>
                      <a:pt x="57068" y="31638"/>
                      <a:pt x="84333" y="16332"/>
                    </a:cubicBezTo>
                    <a:lnTo>
                      <a:pt x="5436" y="403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4" name="Freeform: Shape 703">
                <a:extLst>
                  <a:ext uri="{FF2B5EF4-FFF2-40B4-BE49-F238E27FC236}">
                    <a16:creationId xmlns:a16="http://schemas.microsoft.com/office/drawing/2014/main" id="{6CFECBB8-E012-450B-A5FF-6B927943496D}"/>
                  </a:ext>
                </a:extLst>
              </p:cNvPr>
              <p:cNvSpPr/>
              <p:nvPr/>
            </p:nvSpPr>
            <p:spPr>
              <a:xfrm>
                <a:off x="9846696" y="3846324"/>
                <a:ext cx="82257" cy="31733"/>
              </a:xfrm>
              <a:custGeom>
                <a:avLst/>
                <a:gdLst>
                  <a:gd name="connsiteX0" fmla="*/ 583 w 82257"/>
                  <a:gd name="connsiteY0" fmla="*/ 17078 h 31733"/>
                  <a:gd name="connsiteX1" fmla="*/ 75249 w 82257"/>
                  <a:gd name="connsiteY1" fmla="*/ 32136 h 31733"/>
                  <a:gd name="connsiteX2" fmla="*/ 82840 w 82257"/>
                  <a:gd name="connsiteY2" fmla="*/ 12847 h 31733"/>
                  <a:gd name="connsiteX3" fmla="*/ 17756 w 82257"/>
                  <a:gd name="connsiteY3" fmla="*/ 403 h 31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257" h="31733">
                    <a:moveTo>
                      <a:pt x="583" y="17078"/>
                    </a:moveTo>
                    <a:lnTo>
                      <a:pt x="75249" y="32136"/>
                    </a:lnTo>
                    <a:cubicBezTo>
                      <a:pt x="78111" y="26038"/>
                      <a:pt x="80476" y="19692"/>
                      <a:pt x="82840" y="12847"/>
                    </a:cubicBezTo>
                    <a:lnTo>
                      <a:pt x="17756" y="403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5" name="Freeform: Shape 704">
                <a:extLst>
                  <a:ext uri="{FF2B5EF4-FFF2-40B4-BE49-F238E27FC236}">
                    <a16:creationId xmlns:a16="http://schemas.microsoft.com/office/drawing/2014/main" id="{259FF8D0-F530-43B9-BF68-131738D7EA2A}"/>
                  </a:ext>
                </a:extLst>
              </p:cNvPr>
              <p:cNvSpPr/>
              <p:nvPr/>
            </p:nvSpPr>
            <p:spPr>
              <a:xfrm>
                <a:off x="9790696" y="3785097"/>
                <a:ext cx="34595" cy="97937"/>
              </a:xfrm>
              <a:custGeom>
                <a:avLst/>
                <a:gdLst>
                  <a:gd name="connsiteX0" fmla="*/ 35178 w 34595"/>
                  <a:gd name="connsiteY0" fmla="*/ 80421 h 97937"/>
                  <a:gd name="connsiteX1" fmla="*/ 18876 w 34595"/>
                  <a:gd name="connsiteY1" fmla="*/ 403 h 97937"/>
                  <a:gd name="connsiteX2" fmla="*/ 583 w 34595"/>
                  <a:gd name="connsiteY2" fmla="*/ 12847 h 97937"/>
                  <a:gd name="connsiteX3" fmla="*/ 17880 w 34595"/>
                  <a:gd name="connsiteY3" fmla="*/ 98341 h 97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595" h="97937">
                    <a:moveTo>
                      <a:pt x="35178" y="80421"/>
                    </a:moveTo>
                    <a:lnTo>
                      <a:pt x="18876" y="403"/>
                    </a:lnTo>
                    <a:cubicBezTo>
                      <a:pt x="12417" y="3999"/>
                      <a:pt x="6294" y="8165"/>
                      <a:pt x="583" y="12847"/>
                    </a:cubicBezTo>
                    <a:lnTo>
                      <a:pt x="17880" y="98341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6" name="Freeform: Shape 705">
                <a:extLst>
                  <a:ext uri="{FF2B5EF4-FFF2-40B4-BE49-F238E27FC236}">
                    <a16:creationId xmlns:a16="http://schemas.microsoft.com/office/drawing/2014/main" id="{8EBE0D4C-7DF8-47F4-934C-9E3D2662E968}"/>
                  </a:ext>
                </a:extLst>
              </p:cNvPr>
              <p:cNvSpPr/>
              <p:nvPr/>
            </p:nvSpPr>
            <p:spPr>
              <a:xfrm>
                <a:off x="9742937" y="3844457"/>
                <a:ext cx="24487" cy="83128"/>
              </a:xfrm>
              <a:custGeom>
                <a:avLst/>
                <a:gdLst>
                  <a:gd name="connsiteX0" fmla="*/ 20342 w 24487"/>
                  <a:gd name="connsiteY0" fmla="*/ 83532 h 83128"/>
                  <a:gd name="connsiteX1" fmla="*/ 25070 w 24487"/>
                  <a:gd name="connsiteY1" fmla="*/ 78927 h 83128"/>
                  <a:gd name="connsiteX2" fmla="*/ 9266 w 24487"/>
                  <a:gd name="connsiteY2" fmla="*/ 403 h 83128"/>
                  <a:gd name="connsiteX3" fmla="*/ 20342 w 24487"/>
                  <a:gd name="connsiteY3" fmla="*/ 83532 h 83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87" h="83128">
                    <a:moveTo>
                      <a:pt x="20342" y="83532"/>
                    </a:moveTo>
                    <a:lnTo>
                      <a:pt x="25070" y="78927"/>
                    </a:lnTo>
                    <a:lnTo>
                      <a:pt x="9266" y="403"/>
                    </a:lnTo>
                    <a:cubicBezTo>
                      <a:pt x="-5567" y="27562"/>
                      <a:pt x="-1088" y="61205"/>
                      <a:pt x="20342" y="83532"/>
                    </a:cubicBez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7" name="Freeform: Shape 706">
                <a:extLst>
                  <a:ext uri="{FF2B5EF4-FFF2-40B4-BE49-F238E27FC236}">
                    <a16:creationId xmlns:a16="http://schemas.microsoft.com/office/drawing/2014/main" id="{3075C68C-3FD6-492A-96B9-E5866BFEAD9A}"/>
                  </a:ext>
                </a:extLst>
              </p:cNvPr>
              <p:cNvSpPr/>
              <p:nvPr/>
            </p:nvSpPr>
            <p:spPr>
              <a:xfrm>
                <a:off x="9761949" y="3806502"/>
                <a:ext cx="34471" cy="103910"/>
              </a:xfrm>
              <a:custGeom>
                <a:avLst/>
                <a:gdLst>
                  <a:gd name="connsiteX0" fmla="*/ 35054 w 34471"/>
                  <a:gd name="connsiteY0" fmla="*/ 87514 h 103910"/>
                  <a:gd name="connsiteX1" fmla="*/ 17507 w 34471"/>
                  <a:gd name="connsiteY1" fmla="*/ 403 h 103910"/>
                  <a:gd name="connsiteX2" fmla="*/ 583 w 34471"/>
                  <a:gd name="connsiteY2" fmla="*/ 20189 h 103910"/>
                  <a:gd name="connsiteX3" fmla="*/ 17756 w 34471"/>
                  <a:gd name="connsiteY3" fmla="*/ 104314 h 103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471" h="103910">
                    <a:moveTo>
                      <a:pt x="35054" y="87514"/>
                    </a:moveTo>
                    <a:lnTo>
                      <a:pt x="17507" y="403"/>
                    </a:lnTo>
                    <a:cubicBezTo>
                      <a:pt x="11335" y="6531"/>
                      <a:pt x="5685" y="13148"/>
                      <a:pt x="583" y="20189"/>
                    </a:cubicBezTo>
                    <a:lnTo>
                      <a:pt x="17756" y="104314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8" name="Freeform: Shape 707">
                <a:extLst>
                  <a:ext uri="{FF2B5EF4-FFF2-40B4-BE49-F238E27FC236}">
                    <a16:creationId xmlns:a16="http://schemas.microsoft.com/office/drawing/2014/main" id="{DDFAA0BD-7C9C-4A2D-90EA-B4A6E9C651BB}"/>
                  </a:ext>
                </a:extLst>
              </p:cNvPr>
              <p:cNvSpPr/>
              <p:nvPr/>
            </p:nvSpPr>
            <p:spPr>
              <a:xfrm>
                <a:off x="10236705" y="1849740"/>
                <a:ext cx="44551" cy="65955"/>
              </a:xfrm>
              <a:custGeom>
                <a:avLst/>
                <a:gdLst>
                  <a:gd name="connsiteX0" fmla="*/ 0 w 44551"/>
                  <a:gd name="connsiteY0" fmla="*/ 51893 h 65955"/>
                  <a:gd name="connsiteX1" fmla="*/ 37458 w 44551"/>
                  <a:gd name="connsiteY1" fmla="*/ 65956 h 65955"/>
                  <a:gd name="connsiteX2" fmla="*/ 44551 w 44551"/>
                  <a:gd name="connsiteY2" fmla="*/ 26009 h 65955"/>
                  <a:gd name="connsiteX3" fmla="*/ 125 w 44551"/>
                  <a:gd name="connsiteY3" fmla="*/ 0 h 65955"/>
                  <a:gd name="connsiteX4" fmla="*/ 0 w 44551"/>
                  <a:gd name="connsiteY4" fmla="*/ 51893 h 65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551" h="65955">
                    <a:moveTo>
                      <a:pt x="0" y="51893"/>
                    </a:moveTo>
                    <a:lnTo>
                      <a:pt x="37458" y="65956"/>
                    </a:lnTo>
                    <a:lnTo>
                      <a:pt x="44551" y="26009"/>
                    </a:lnTo>
                    <a:lnTo>
                      <a:pt x="125" y="0"/>
                    </a:lnTo>
                    <a:lnTo>
                      <a:pt x="0" y="51893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9" name="Freeform: Shape 708">
                <a:extLst>
                  <a:ext uri="{FF2B5EF4-FFF2-40B4-BE49-F238E27FC236}">
                    <a16:creationId xmlns:a16="http://schemas.microsoft.com/office/drawing/2014/main" id="{EF49DCE8-E9C6-4E20-AFA5-33DC245FF17B}"/>
                  </a:ext>
                </a:extLst>
              </p:cNvPr>
              <p:cNvSpPr/>
              <p:nvPr/>
            </p:nvSpPr>
            <p:spPr>
              <a:xfrm>
                <a:off x="10202856" y="437671"/>
                <a:ext cx="34720" cy="50151"/>
              </a:xfrm>
              <a:custGeom>
                <a:avLst/>
                <a:gdLst>
                  <a:gd name="connsiteX0" fmla="*/ 29618 w 34720"/>
                  <a:gd name="connsiteY0" fmla="*/ 0 h 50151"/>
                  <a:gd name="connsiteX1" fmla="*/ 125 w 34720"/>
                  <a:gd name="connsiteY1" fmla="*/ 10578 h 50151"/>
                  <a:gd name="connsiteX2" fmla="*/ 0 w 34720"/>
                  <a:gd name="connsiteY2" fmla="*/ 50151 h 50151"/>
                  <a:gd name="connsiteX3" fmla="*/ 34720 w 34720"/>
                  <a:gd name="connsiteY3" fmla="*/ 30240 h 50151"/>
                  <a:gd name="connsiteX4" fmla="*/ 29618 w 34720"/>
                  <a:gd name="connsiteY4" fmla="*/ 0 h 50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720" h="50151">
                    <a:moveTo>
                      <a:pt x="29618" y="0"/>
                    </a:moveTo>
                    <a:lnTo>
                      <a:pt x="125" y="10578"/>
                    </a:lnTo>
                    <a:lnTo>
                      <a:pt x="0" y="50151"/>
                    </a:lnTo>
                    <a:lnTo>
                      <a:pt x="34720" y="30240"/>
                    </a:lnTo>
                    <a:lnTo>
                      <a:pt x="29618" y="0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0" name="Freeform: Shape 709">
                <a:extLst>
                  <a:ext uri="{FF2B5EF4-FFF2-40B4-BE49-F238E27FC236}">
                    <a16:creationId xmlns:a16="http://schemas.microsoft.com/office/drawing/2014/main" id="{75D70448-8443-4156-BBBB-873F06412730}"/>
                  </a:ext>
                </a:extLst>
              </p:cNvPr>
              <p:cNvSpPr/>
              <p:nvPr/>
            </p:nvSpPr>
            <p:spPr>
              <a:xfrm>
                <a:off x="10247656" y="1805562"/>
                <a:ext cx="75662" cy="51893"/>
              </a:xfrm>
              <a:custGeom>
                <a:avLst/>
                <a:gdLst>
                  <a:gd name="connsiteX0" fmla="*/ 0 w 75662"/>
                  <a:gd name="connsiteY0" fmla="*/ 25760 h 51893"/>
                  <a:gd name="connsiteX1" fmla="*/ 44675 w 75662"/>
                  <a:gd name="connsiteY1" fmla="*/ 51893 h 51893"/>
                  <a:gd name="connsiteX2" fmla="*/ 75662 w 75662"/>
                  <a:gd name="connsiteY2" fmla="*/ 26133 h 51893"/>
                  <a:gd name="connsiteX3" fmla="*/ 44800 w 75662"/>
                  <a:gd name="connsiteY3" fmla="*/ 0 h 51893"/>
                  <a:gd name="connsiteX4" fmla="*/ 0 w 75662"/>
                  <a:gd name="connsiteY4" fmla="*/ 25760 h 51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62" h="51893">
                    <a:moveTo>
                      <a:pt x="0" y="25760"/>
                    </a:moveTo>
                    <a:lnTo>
                      <a:pt x="44675" y="51893"/>
                    </a:lnTo>
                    <a:lnTo>
                      <a:pt x="75662" y="26133"/>
                    </a:lnTo>
                    <a:lnTo>
                      <a:pt x="44800" y="0"/>
                    </a:lnTo>
                    <a:lnTo>
                      <a:pt x="0" y="25760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1" name="Freeform: Shape 710">
                <a:extLst>
                  <a:ext uri="{FF2B5EF4-FFF2-40B4-BE49-F238E27FC236}">
                    <a16:creationId xmlns:a16="http://schemas.microsoft.com/office/drawing/2014/main" id="{04474484-21C7-4938-B77F-C26035DDFD4D}"/>
                  </a:ext>
                </a:extLst>
              </p:cNvPr>
              <p:cNvSpPr/>
              <p:nvPr/>
            </p:nvSpPr>
            <p:spPr>
              <a:xfrm>
                <a:off x="10210945" y="482471"/>
                <a:ext cx="58488" cy="39946"/>
              </a:xfrm>
              <a:custGeom>
                <a:avLst/>
                <a:gdLst>
                  <a:gd name="connsiteX0" fmla="*/ 34595 w 58488"/>
                  <a:gd name="connsiteY0" fmla="*/ 39947 h 39946"/>
                  <a:gd name="connsiteX1" fmla="*/ 58489 w 58488"/>
                  <a:gd name="connsiteY1" fmla="*/ 20036 h 39946"/>
                  <a:gd name="connsiteX2" fmla="*/ 34595 w 58488"/>
                  <a:gd name="connsiteY2" fmla="*/ 0 h 39946"/>
                  <a:gd name="connsiteX3" fmla="*/ 0 w 58488"/>
                  <a:gd name="connsiteY3" fmla="*/ 19911 h 39946"/>
                  <a:gd name="connsiteX4" fmla="*/ 34595 w 58488"/>
                  <a:gd name="connsiteY4" fmla="*/ 39947 h 39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488" h="39946">
                    <a:moveTo>
                      <a:pt x="34595" y="39947"/>
                    </a:moveTo>
                    <a:lnTo>
                      <a:pt x="58489" y="20036"/>
                    </a:lnTo>
                    <a:lnTo>
                      <a:pt x="34595" y="0"/>
                    </a:lnTo>
                    <a:lnTo>
                      <a:pt x="0" y="19911"/>
                    </a:lnTo>
                    <a:lnTo>
                      <a:pt x="34595" y="39947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2" name="Freeform: Shape 711">
                <a:extLst>
                  <a:ext uri="{FF2B5EF4-FFF2-40B4-BE49-F238E27FC236}">
                    <a16:creationId xmlns:a16="http://schemas.microsoft.com/office/drawing/2014/main" id="{A3B08EB7-014C-4212-ACD0-06A4D240B632}"/>
                  </a:ext>
                </a:extLst>
              </p:cNvPr>
              <p:cNvSpPr/>
              <p:nvPr/>
            </p:nvSpPr>
            <p:spPr>
              <a:xfrm>
                <a:off x="10558517" y="1"/>
                <a:ext cx="73297" cy="50897"/>
              </a:xfrm>
              <a:custGeom>
                <a:avLst/>
                <a:gdLst>
                  <a:gd name="connsiteX0" fmla="*/ 0 w 73297"/>
                  <a:gd name="connsiteY0" fmla="*/ 50898 h 50897"/>
                  <a:gd name="connsiteX1" fmla="*/ 58240 w 73297"/>
                  <a:gd name="connsiteY1" fmla="*/ 48160 h 50897"/>
                  <a:gd name="connsiteX2" fmla="*/ 73298 w 73297"/>
                  <a:gd name="connsiteY2" fmla="*/ 0 h 50897"/>
                  <a:gd name="connsiteX3" fmla="*/ 6596 w 73297"/>
                  <a:gd name="connsiteY3" fmla="*/ 0 h 50897"/>
                  <a:gd name="connsiteX4" fmla="*/ 0 w 73297"/>
                  <a:gd name="connsiteY4" fmla="*/ 50898 h 50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297" h="50897">
                    <a:moveTo>
                      <a:pt x="0" y="50898"/>
                    </a:moveTo>
                    <a:lnTo>
                      <a:pt x="58240" y="48160"/>
                    </a:lnTo>
                    <a:lnTo>
                      <a:pt x="73298" y="0"/>
                    </a:lnTo>
                    <a:lnTo>
                      <a:pt x="6596" y="0"/>
                    </a:lnTo>
                    <a:lnTo>
                      <a:pt x="0" y="50898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3" name="Freeform: Shape 712">
                <a:extLst>
                  <a:ext uri="{FF2B5EF4-FFF2-40B4-BE49-F238E27FC236}">
                    <a16:creationId xmlns:a16="http://schemas.microsoft.com/office/drawing/2014/main" id="{47B3C7F9-DC13-43F9-98AB-BF7D1C9D0EA6}"/>
                  </a:ext>
                </a:extLst>
              </p:cNvPr>
              <p:cNvSpPr/>
              <p:nvPr/>
            </p:nvSpPr>
            <p:spPr>
              <a:xfrm>
                <a:off x="10119727" y="481849"/>
                <a:ext cx="58115" cy="39697"/>
              </a:xfrm>
              <a:custGeom>
                <a:avLst/>
                <a:gdLst>
                  <a:gd name="connsiteX0" fmla="*/ 23769 w 58115"/>
                  <a:gd name="connsiteY0" fmla="*/ 0 h 39697"/>
                  <a:gd name="connsiteX1" fmla="*/ 0 w 58115"/>
                  <a:gd name="connsiteY1" fmla="*/ 19662 h 39697"/>
                  <a:gd name="connsiteX2" fmla="*/ 23769 w 58115"/>
                  <a:gd name="connsiteY2" fmla="*/ 39698 h 39697"/>
                  <a:gd name="connsiteX3" fmla="*/ 58115 w 58115"/>
                  <a:gd name="connsiteY3" fmla="*/ 20160 h 39697"/>
                  <a:gd name="connsiteX4" fmla="*/ 23769 w 58115"/>
                  <a:gd name="connsiteY4" fmla="*/ 0 h 39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115" h="39697">
                    <a:moveTo>
                      <a:pt x="23769" y="0"/>
                    </a:moveTo>
                    <a:lnTo>
                      <a:pt x="0" y="19662"/>
                    </a:lnTo>
                    <a:lnTo>
                      <a:pt x="23769" y="39698"/>
                    </a:lnTo>
                    <a:lnTo>
                      <a:pt x="58115" y="20160"/>
                    </a:lnTo>
                    <a:lnTo>
                      <a:pt x="23769" y="0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4" name="Freeform: Shape 713">
                <a:extLst>
                  <a:ext uri="{FF2B5EF4-FFF2-40B4-BE49-F238E27FC236}">
                    <a16:creationId xmlns:a16="http://schemas.microsoft.com/office/drawing/2014/main" id="{9F7521AA-5B2F-461A-8030-86B5218EC72F}"/>
                  </a:ext>
                </a:extLst>
              </p:cNvPr>
              <p:cNvSpPr/>
              <p:nvPr/>
            </p:nvSpPr>
            <p:spPr>
              <a:xfrm>
                <a:off x="10202482" y="516569"/>
                <a:ext cx="34346" cy="50648"/>
              </a:xfrm>
              <a:custGeom>
                <a:avLst/>
                <a:gdLst>
                  <a:gd name="connsiteX0" fmla="*/ 34347 w 34346"/>
                  <a:gd name="connsiteY0" fmla="*/ 20036 h 50648"/>
                  <a:gd name="connsiteX1" fmla="*/ 125 w 34346"/>
                  <a:gd name="connsiteY1" fmla="*/ 0 h 50648"/>
                  <a:gd name="connsiteX2" fmla="*/ 0 w 34346"/>
                  <a:gd name="connsiteY2" fmla="*/ 40071 h 50648"/>
                  <a:gd name="connsiteX3" fmla="*/ 28871 w 34346"/>
                  <a:gd name="connsiteY3" fmla="*/ 50649 h 50648"/>
                  <a:gd name="connsiteX4" fmla="*/ 34347 w 34346"/>
                  <a:gd name="connsiteY4" fmla="*/ 20036 h 50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346" h="50648">
                    <a:moveTo>
                      <a:pt x="34347" y="20036"/>
                    </a:moveTo>
                    <a:lnTo>
                      <a:pt x="125" y="0"/>
                    </a:lnTo>
                    <a:lnTo>
                      <a:pt x="0" y="40071"/>
                    </a:lnTo>
                    <a:lnTo>
                      <a:pt x="28871" y="50649"/>
                    </a:lnTo>
                    <a:lnTo>
                      <a:pt x="34347" y="20036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5" name="Freeform: Shape 714">
                <a:extLst>
                  <a:ext uri="{FF2B5EF4-FFF2-40B4-BE49-F238E27FC236}">
                    <a16:creationId xmlns:a16="http://schemas.microsoft.com/office/drawing/2014/main" id="{D1F2DDDF-E8C7-482B-9D54-C9C9F11A2A1C}"/>
                  </a:ext>
                </a:extLst>
              </p:cNvPr>
              <p:cNvSpPr/>
              <p:nvPr/>
            </p:nvSpPr>
            <p:spPr>
              <a:xfrm>
                <a:off x="10151585" y="516320"/>
                <a:ext cx="34595" cy="50524"/>
              </a:xfrm>
              <a:custGeom>
                <a:avLst/>
                <a:gdLst>
                  <a:gd name="connsiteX0" fmla="*/ 5102 w 34595"/>
                  <a:gd name="connsiteY0" fmla="*/ 50524 h 50524"/>
                  <a:gd name="connsiteX1" fmla="*/ 34347 w 34595"/>
                  <a:gd name="connsiteY1" fmla="*/ 39947 h 50524"/>
                  <a:gd name="connsiteX2" fmla="*/ 34595 w 34595"/>
                  <a:gd name="connsiteY2" fmla="*/ 0 h 50524"/>
                  <a:gd name="connsiteX3" fmla="*/ 0 w 34595"/>
                  <a:gd name="connsiteY3" fmla="*/ 19787 h 50524"/>
                  <a:gd name="connsiteX4" fmla="*/ 5102 w 34595"/>
                  <a:gd name="connsiteY4" fmla="*/ 50524 h 50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595" h="50524">
                    <a:moveTo>
                      <a:pt x="5102" y="50524"/>
                    </a:moveTo>
                    <a:lnTo>
                      <a:pt x="34347" y="39947"/>
                    </a:lnTo>
                    <a:lnTo>
                      <a:pt x="34595" y="0"/>
                    </a:lnTo>
                    <a:lnTo>
                      <a:pt x="0" y="19787"/>
                    </a:lnTo>
                    <a:lnTo>
                      <a:pt x="5102" y="50524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6" name="Freeform: Shape 715">
                <a:extLst>
                  <a:ext uri="{FF2B5EF4-FFF2-40B4-BE49-F238E27FC236}">
                    <a16:creationId xmlns:a16="http://schemas.microsoft.com/office/drawing/2014/main" id="{694A307B-6E83-484F-B7B0-3F2315258AB6}"/>
                  </a:ext>
                </a:extLst>
              </p:cNvPr>
              <p:cNvSpPr/>
              <p:nvPr/>
            </p:nvSpPr>
            <p:spPr>
              <a:xfrm>
                <a:off x="10151958" y="437049"/>
                <a:ext cx="34595" cy="50773"/>
              </a:xfrm>
              <a:custGeom>
                <a:avLst/>
                <a:gdLst>
                  <a:gd name="connsiteX0" fmla="*/ 0 w 34595"/>
                  <a:gd name="connsiteY0" fmla="*/ 30738 h 50773"/>
                  <a:gd name="connsiteX1" fmla="*/ 34347 w 34595"/>
                  <a:gd name="connsiteY1" fmla="*/ 50773 h 50773"/>
                  <a:gd name="connsiteX2" fmla="*/ 34595 w 34595"/>
                  <a:gd name="connsiteY2" fmla="*/ 10827 h 50773"/>
                  <a:gd name="connsiteX3" fmla="*/ 5476 w 34595"/>
                  <a:gd name="connsiteY3" fmla="*/ 0 h 50773"/>
                  <a:gd name="connsiteX4" fmla="*/ 0 w 34595"/>
                  <a:gd name="connsiteY4" fmla="*/ 30738 h 5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595" h="50773">
                    <a:moveTo>
                      <a:pt x="0" y="30738"/>
                    </a:moveTo>
                    <a:lnTo>
                      <a:pt x="34347" y="50773"/>
                    </a:lnTo>
                    <a:lnTo>
                      <a:pt x="34595" y="10827"/>
                    </a:lnTo>
                    <a:lnTo>
                      <a:pt x="5476" y="0"/>
                    </a:lnTo>
                    <a:lnTo>
                      <a:pt x="0" y="30738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7" name="Freeform: Shape 716">
                <a:extLst>
                  <a:ext uri="{FF2B5EF4-FFF2-40B4-BE49-F238E27FC236}">
                    <a16:creationId xmlns:a16="http://schemas.microsoft.com/office/drawing/2014/main" id="{FB99182A-2B3E-44A2-946F-E036B8EE3BF6}"/>
                  </a:ext>
                </a:extLst>
              </p:cNvPr>
              <p:cNvSpPr/>
              <p:nvPr/>
            </p:nvSpPr>
            <p:spPr>
              <a:xfrm>
                <a:off x="10237202" y="1747323"/>
                <a:ext cx="45048" cy="65333"/>
              </a:xfrm>
              <a:custGeom>
                <a:avLst/>
                <a:gdLst>
                  <a:gd name="connsiteX0" fmla="*/ 38453 w 45048"/>
                  <a:gd name="connsiteY0" fmla="*/ 0 h 65333"/>
                  <a:gd name="connsiteX1" fmla="*/ 249 w 45048"/>
                  <a:gd name="connsiteY1" fmla="*/ 13813 h 65333"/>
                  <a:gd name="connsiteX2" fmla="*/ 0 w 45048"/>
                  <a:gd name="connsiteY2" fmla="*/ 65333 h 65333"/>
                  <a:gd name="connsiteX3" fmla="*/ 45049 w 45048"/>
                  <a:gd name="connsiteY3" fmla="*/ 39573 h 65333"/>
                  <a:gd name="connsiteX4" fmla="*/ 38453 w 45048"/>
                  <a:gd name="connsiteY4" fmla="*/ 0 h 65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048" h="65333">
                    <a:moveTo>
                      <a:pt x="38453" y="0"/>
                    </a:moveTo>
                    <a:lnTo>
                      <a:pt x="249" y="13813"/>
                    </a:lnTo>
                    <a:lnTo>
                      <a:pt x="0" y="65333"/>
                    </a:lnTo>
                    <a:lnTo>
                      <a:pt x="45049" y="39573"/>
                    </a:lnTo>
                    <a:lnTo>
                      <a:pt x="38453" y="0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8" name="Freeform: Shape 717">
                <a:extLst>
                  <a:ext uri="{FF2B5EF4-FFF2-40B4-BE49-F238E27FC236}">
                    <a16:creationId xmlns:a16="http://schemas.microsoft.com/office/drawing/2014/main" id="{F9BE766E-4A9D-4CE0-9DF3-36AA0CA3E751}"/>
                  </a:ext>
                </a:extLst>
              </p:cNvPr>
              <p:cNvSpPr/>
              <p:nvPr/>
            </p:nvSpPr>
            <p:spPr>
              <a:xfrm>
                <a:off x="10722411" y="1"/>
                <a:ext cx="68568" cy="20408"/>
              </a:xfrm>
              <a:custGeom>
                <a:avLst/>
                <a:gdLst>
                  <a:gd name="connsiteX0" fmla="*/ 18791 w 68568"/>
                  <a:gd name="connsiteY0" fmla="*/ 20409 h 20408"/>
                  <a:gd name="connsiteX1" fmla="*/ 68569 w 68568"/>
                  <a:gd name="connsiteY1" fmla="*/ 0 h 20408"/>
                  <a:gd name="connsiteX2" fmla="*/ 0 w 68568"/>
                  <a:gd name="connsiteY2" fmla="*/ 0 h 20408"/>
                  <a:gd name="connsiteX3" fmla="*/ 18791 w 68568"/>
                  <a:gd name="connsiteY3" fmla="*/ 20409 h 20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568" h="20408">
                    <a:moveTo>
                      <a:pt x="18791" y="20409"/>
                    </a:moveTo>
                    <a:lnTo>
                      <a:pt x="68569" y="0"/>
                    </a:lnTo>
                    <a:lnTo>
                      <a:pt x="0" y="0"/>
                    </a:lnTo>
                    <a:lnTo>
                      <a:pt x="18791" y="20409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9" name="Freeform: Shape 718">
                <a:extLst>
                  <a:ext uri="{FF2B5EF4-FFF2-40B4-BE49-F238E27FC236}">
                    <a16:creationId xmlns:a16="http://schemas.microsoft.com/office/drawing/2014/main" id="{19F082A3-C545-444E-8029-F4801B1352C8}"/>
                  </a:ext>
                </a:extLst>
              </p:cNvPr>
              <p:cNvSpPr/>
              <p:nvPr/>
            </p:nvSpPr>
            <p:spPr>
              <a:xfrm>
                <a:off x="10645877" y="1"/>
                <a:ext cx="72302" cy="92835"/>
              </a:xfrm>
              <a:custGeom>
                <a:avLst/>
                <a:gdLst>
                  <a:gd name="connsiteX0" fmla="*/ 0 w 72302"/>
                  <a:gd name="connsiteY0" fmla="*/ 57742 h 92835"/>
                  <a:gd name="connsiteX1" fmla="*/ 45547 w 72302"/>
                  <a:gd name="connsiteY1" fmla="*/ 92835 h 92835"/>
                  <a:gd name="connsiteX2" fmla="*/ 72302 w 72302"/>
                  <a:gd name="connsiteY2" fmla="*/ 40942 h 92835"/>
                  <a:gd name="connsiteX3" fmla="*/ 34720 w 72302"/>
                  <a:gd name="connsiteY3" fmla="*/ 0 h 92835"/>
                  <a:gd name="connsiteX4" fmla="*/ 18169 w 72302"/>
                  <a:gd name="connsiteY4" fmla="*/ 0 h 92835"/>
                  <a:gd name="connsiteX5" fmla="*/ 0 w 72302"/>
                  <a:gd name="connsiteY5" fmla="*/ 57742 h 92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302" h="92835">
                    <a:moveTo>
                      <a:pt x="0" y="57742"/>
                    </a:moveTo>
                    <a:lnTo>
                      <a:pt x="45547" y="92835"/>
                    </a:lnTo>
                    <a:lnTo>
                      <a:pt x="72302" y="40942"/>
                    </a:lnTo>
                    <a:lnTo>
                      <a:pt x="34720" y="0"/>
                    </a:lnTo>
                    <a:lnTo>
                      <a:pt x="18169" y="0"/>
                    </a:lnTo>
                    <a:lnTo>
                      <a:pt x="0" y="57742"/>
                    </a:lnTo>
                    <a:close/>
                  </a:path>
                </a:pathLst>
              </a:custGeom>
              <a:solidFill>
                <a:srgbClr val="42541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0" name="Freeform: Shape 719">
                <a:extLst>
                  <a:ext uri="{FF2B5EF4-FFF2-40B4-BE49-F238E27FC236}">
                    <a16:creationId xmlns:a16="http://schemas.microsoft.com/office/drawing/2014/main" id="{56C9050E-1809-431D-A39E-91589B53AD54}"/>
                  </a:ext>
                </a:extLst>
              </p:cNvPr>
              <p:cNvSpPr/>
              <p:nvPr/>
            </p:nvSpPr>
            <p:spPr>
              <a:xfrm>
                <a:off x="8834465" y="-372"/>
                <a:ext cx="81889" cy="67946"/>
              </a:xfrm>
              <a:custGeom>
                <a:avLst/>
                <a:gdLst>
                  <a:gd name="connsiteX0" fmla="*/ 584 w 81889"/>
                  <a:gd name="connsiteY0" fmla="*/ 27532 h 67946"/>
                  <a:gd name="connsiteX1" fmla="*/ 4815 w 81889"/>
                  <a:gd name="connsiteY1" fmla="*/ 45203 h 67946"/>
                  <a:gd name="connsiteX2" fmla="*/ 41526 w 81889"/>
                  <a:gd name="connsiteY2" fmla="*/ 68349 h 67946"/>
                  <a:gd name="connsiteX3" fmla="*/ 59197 w 81889"/>
                  <a:gd name="connsiteY3" fmla="*/ 64118 h 67946"/>
                  <a:gd name="connsiteX4" fmla="*/ 82468 w 81889"/>
                  <a:gd name="connsiteY4" fmla="*/ 26785 h 67946"/>
                  <a:gd name="connsiteX5" fmla="*/ 78362 w 81889"/>
                  <a:gd name="connsiteY5" fmla="*/ 8990 h 67946"/>
                  <a:gd name="connsiteX6" fmla="*/ 72513 w 81889"/>
                  <a:gd name="connsiteY6" fmla="*/ 403 h 67946"/>
                  <a:gd name="connsiteX7" fmla="*/ 10290 w 81889"/>
                  <a:gd name="connsiteY7" fmla="*/ 403 h 67946"/>
                  <a:gd name="connsiteX8" fmla="*/ 584 w 81889"/>
                  <a:gd name="connsiteY8" fmla="*/ 27532 h 67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889" h="67946">
                    <a:moveTo>
                      <a:pt x="584" y="27532"/>
                    </a:moveTo>
                    <a:cubicBezTo>
                      <a:pt x="609" y="33667"/>
                      <a:pt x="2052" y="39715"/>
                      <a:pt x="4815" y="45203"/>
                    </a:cubicBezTo>
                    <a:cubicBezTo>
                      <a:pt x="11573" y="59340"/>
                      <a:pt x="25859" y="68349"/>
                      <a:pt x="41526" y="68349"/>
                    </a:cubicBezTo>
                    <a:cubicBezTo>
                      <a:pt x="47661" y="68287"/>
                      <a:pt x="53697" y="66844"/>
                      <a:pt x="59197" y="64118"/>
                    </a:cubicBezTo>
                    <a:cubicBezTo>
                      <a:pt x="73595" y="57299"/>
                      <a:pt x="82692" y="42714"/>
                      <a:pt x="82468" y="26785"/>
                    </a:cubicBezTo>
                    <a:cubicBezTo>
                      <a:pt x="82394" y="20625"/>
                      <a:pt x="80987" y="14565"/>
                      <a:pt x="78362" y="8990"/>
                    </a:cubicBezTo>
                    <a:cubicBezTo>
                      <a:pt x="76744" y="5916"/>
                      <a:pt x="74790" y="3029"/>
                      <a:pt x="72513" y="403"/>
                    </a:cubicBezTo>
                    <a:lnTo>
                      <a:pt x="10290" y="403"/>
                    </a:lnTo>
                    <a:cubicBezTo>
                      <a:pt x="3957" y="8019"/>
                      <a:pt x="509" y="17626"/>
                      <a:pt x="584" y="27532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1" name="Freeform: Shape 720">
                <a:extLst>
                  <a:ext uri="{FF2B5EF4-FFF2-40B4-BE49-F238E27FC236}">
                    <a16:creationId xmlns:a16="http://schemas.microsoft.com/office/drawing/2014/main" id="{74ACA33B-C84A-4029-9CE4-D32BF02FC1A7}"/>
                  </a:ext>
                </a:extLst>
              </p:cNvPr>
              <p:cNvSpPr/>
              <p:nvPr/>
            </p:nvSpPr>
            <p:spPr>
              <a:xfrm>
                <a:off x="8900546" y="98436"/>
                <a:ext cx="81884" cy="81262"/>
              </a:xfrm>
              <a:custGeom>
                <a:avLst/>
                <a:gdLst>
                  <a:gd name="connsiteX0" fmla="*/ 75374 w 81884"/>
                  <a:gd name="connsiteY0" fmla="*/ 18323 h 81262"/>
                  <a:gd name="connsiteX1" fmla="*/ 59196 w 81884"/>
                  <a:gd name="connsiteY1" fmla="*/ 4634 h 81262"/>
                  <a:gd name="connsiteX2" fmla="*/ 41276 w 81884"/>
                  <a:gd name="connsiteY2" fmla="*/ 403 h 81262"/>
                  <a:gd name="connsiteX3" fmla="*/ 18503 w 81884"/>
                  <a:gd name="connsiteY3" fmla="*/ 7496 h 81262"/>
                  <a:gd name="connsiteX4" fmla="*/ 583 w 81884"/>
                  <a:gd name="connsiteY4" fmla="*/ 40972 h 81262"/>
                  <a:gd name="connsiteX5" fmla="*/ 583 w 81884"/>
                  <a:gd name="connsiteY5" fmla="*/ 40972 h 81262"/>
                  <a:gd name="connsiteX6" fmla="*/ 7925 w 81884"/>
                  <a:gd name="connsiteY6" fmla="*/ 63745 h 81262"/>
                  <a:gd name="connsiteX7" fmla="*/ 41525 w 81884"/>
                  <a:gd name="connsiteY7" fmla="*/ 81665 h 81262"/>
                  <a:gd name="connsiteX8" fmla="*/ 64547 w 81884"/>
                  <a:gd name="connsiteY8" fmla="*/ 74572 h 81262"/>
                  <a:gd name="connsiteX9" fmla="*/ 81471 w 81884"/>
                  <a:gd name="connsiteY9" fmla="*/ 49683 h 81262"/>
                  <a:gd name="connsiteX10" fmla="*/ 82467 w 81884"/>
                  <a:gd name="connsiteY10" fmla="*/ 41096 h 81262"/>
                  <a:gd name="connsiteX11" fmla="*/ 75374 w 81884"/>
                  <a:gd name="connsiteY11" fmla="*/ 18323 h 81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1884" h="81262">
                    <a:moveTo>
                      <a:pt x="75374" y="18323"/>
                    </a:moveTo>
                    <a:cubicBezTo>
                      <a:pt x="71354" y="12349"/>
                      <a:pt x="65754" y="7608"/>
                      <a:pt x="59196" y="4634"/>
                    </a:cubicBezTo>
                    <a:cubicBezTo>
                      <a:pt x="53609" y="1896"/>
                      <a:pt x="47486" y="453"/>
                      <a:pt x="41276" y="403"/>
                    </a:cubicBezTo>
                    <a:cubicBezTo>
                      <a:pt x="33138" y="415"/>
                      <a:pt x="25210" y="2892"/>
                      <a:pt x="18503" y="7496"/>
                    </a:cubicBezTo>
                    <a:cubicBezTo>
                      <a:pt x="7390" y="15025"/>
                      <a:pt x="683" y="27544"/>
                      <a:pt x="583" y="40972"/>
                    </a:cubicBezTo>
                    <a:lnTo>
                      <a:pt x="583" y="40972"/>
                    </a:lnTo>
                    <a:cubicBezTo>
                      <a:pt x="571" y="49148"/>
                      <a:pt x="3147" y="57112"/>
                      <a:pt x="7925" y="63745"/>
                    </a:cubicBezTo>
                    <a:cubicBezTo>
                      <a:pt x="15392" y="74995"/>
                      <a:pt x="28023" y="81740"/>
                      <a:pt x="41525" y="81665"/>
                    </a:cubicBezTo>
                    <a:cubicBezTo>
                      <a:pt x="49738" y="81665"/>
                      <a:pt x="57765" y="79201"/>
                      <a:pt x="64547" y="74572"/>
                    </a:cubicBezTo>
                    <a:cubicBezTo>
                      <a:pt x="73022" y="68611"/>
                      <a:pt x="79045" y="59763"/>
                      <a:pt x="81471" y="49683"/>
                    </a:cubicBezTo>
                    <a:cubicBezTo>
                      <a:pt x="82057" y="46858"/>
                      <a:pt x="82392" y="43983"/>
                      <a:pt x="82467" y="41096"/>
                    </a:cubicBezTo>
                    <a:cubicBezTo>
                      <a:pt x="82442" y="32970"/>
                      <a:pt x="79978" y="25030"/>
                      <a:pt x="75374" y="18323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2" name="Freeform: Shape 721">
                <a:extLst>
                  <a:ext uri="{FF2B5EF4-FFF2-40B4-BE49-F238E27FC236}">
                    <a16:creationId xmlns:a16="http://schemas.microsoft.com/office/drawing/2014/main" id="{B8676926-AB5D-4A3F-AC60-3174A280141D}"/>
                  </a:ext>
                </a:extLst>
              </p:cNvPr>
              <p:cNvSpPr/>
              <p:nvPr/>
            </p:nvSpPr>
            <p:spPr>
              <a:xfrm>
                <a:off x="11407724" y="923044"/>
                <a:ext cx="81761" cy="81719"/>
              </a:xfrm>
              <a:custGeom>
                <a:avLst/>
                <a:gdLst>
                  <a:gd name="connsiteX0" fmla="*/ 31446 w 81761"/>
                  <a:gd name="connsiteY0" fmla="*/ 1607 h 81719"/>
                  <a:gd name="connsiteX1" fmla="*/ 584 w 81761"/>
                  <a:gd name="connsiteY1" fmla="*/ 41180 h 81719"/>
                  <a:gd name="connsiteX2" fmla="*/ 1953 w 81761"/>
                  <a:gd name="connsiteY2" fmla="*/ 51385 h 81719"/>
                  <a:gd name="connsiteX3" fmla="*/ 41401 w 81761"/>
                  <a:gd name="connsiteY3" fmla="*/ 82122 h 81719"/>
                  <a:gd name="connsiteX4" fmla="*/ 51606 w 81761"/>
                  <a:gd name="connsiteY4" fmla="*/ 80878 h 81719"/>
                  <a:gd name="connsiteX5" fmla="*/ 63304 w 81761"/>
                  <a:gd name="connsiteY5" fmla="*/ 75776 h 81719"/>
                  <a:gd name="connsiteX6" fmla="*/ 82344 w 81761"/>
                  <a:gd name="connsiteY6" fmla="*/ 41180 h 81719"/>
                  <a:gd name="connsiteX7" fmla="*/ 81099 w 81761"/>
                  <a:gd name="connsiteY7" fmla="*/ 31100 h 81719"/>
                  <a:gd name="connsiteX8" fmla="*/ 42770 w 81761"/>
                  <a:gd name="connsiteY8" fmla="*/ 487 h 81719"/>
                  <a:gd name="connsiteX9" fmla="*/ 41650 w 81761"/>
                  <a:gd name="connsiteY9" fmla="*/ 487 h 81719"/>
                  <a:gd name="connsiteX10" fmla="*/ 31446 w 81761"/>
                  <a:gd name="connsiteY10" fmla="*/ 1607 h 8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761" h="81719">
                    <a:moveTo>
                      <a:pt x="31446" y="1607"/>
                    </a:moveTo>
                    <a:cubicBezTo>
                      <a:pt x="13277" y="6124"/>
                      <a:pt x="546" y="22464"/>
                      <a:pt x="584" y="41180"/>
                    </a:cubicBezTo>
                    <a:cubicBezTo>
                      <a:pt x="559" y="44627"/>
                      <a:pt x="1019" y="48062"/>
                      <a:pt x="1953" y="51385"/>
                    </a:cubicBezTo>
                    <a:cubicBezTo>
                      <a:pt x="6470" y="69479"/>
                      <a:pt x="22747" y="82160"/>
                      <a:pt x="41401" y="82122"/>
                    </a:cubicBezTo>
                    <a:cubicBezTo>
                      <a:pt x="44836" y="82073"/>
                      <a:pt x="48259" y="81650"/>
                      <a:pt x="51606" y="80878"/>
                    </a:cubicBezTo>
                    <a:cubicBezTo>
                      <a:pt x="55787" y="79907"/>
                      <a:pt x="59745" y="78178"/>
                      <a:pt x="63304" y="75776"/>
                    </a:cubicBezTo>
                    <a:cubicBezTo>
                      <a:pt x="75200" y="68297"/>
                      <a:pt x="82393" y="55230"/>
                      <a:pt x="82344" y="41180"/>
                    </a:cubicBezTo>
                    <a:cubicBezTo>
                      <a:pt x="82356" y="37783"/>
                      <a:pt x="81946" y="34398"/>
                      <a:pt x="81099" y="31100"/>
                    </a:cubicBezTo>
                    <a:cubicBezTo>
                      <a:pt x="76632" y="13454"/>
                      <a:pt x="60964" y="935"/>
                      <a:pt x="42770" y="487"/>
                    </a:cubicBezTo>
                    <a:cubicBezTo>
                      <a:pt x="42410" y="375"/>
                      <a:pt x="42011" y="375"/>
                      <a:pt x="41650" y="487"/>
                    </a:cubicBezTo>
                    <a:cubicBezTo>
                      <a:pt x="38216" y="363"/>
                      <a:pt x="34781" y="736"/>
                      <a:pt x="31446" y="1607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3" name="Freeform: Shape 722">
                <a:extLst>
                  <a:ext uri="{FF2B5EF4-FFF2-40B4-BE49-F238E27FC236}">
                    <a16:creationId xmlns:a16="http://schemas.microsoft.com/office/drawing/2014/main" id="{F88600D2-8E88-473C-8B74-3D1EB8B2A97E}"/>
                  </a:ext>
                </a:extLst>
              </p:cNvPr>
              <p:cNvSpPr/>
              <p:nvPr/>
            </p:nvSpPr>
            <p:spPr>
              <a:xfrm>
                <a:off x="8980564" y="201972"/>
                <a:ext cx="81641" cy="81761"/>
              </a:xfrm>
              <a:custGeom>
                <a:avLst/>
                <a:gdLst>
                  <a:gd name="connsiteX0" fmla="*/ 41525 w 81641"/>
                  <a:gd name="connsiteY0" fmla="*/ 404 h 81761"/>
                  <a:gd name="connsiteX1" fmla="*/ 14645 w 81641"/>
                  <a:gd name="connsiteY1" fmla="*/ 10360 h 81761"/>
                  <a:gd name="connsiteX2" fmla="*/ 583 w 81641"/>
                  <a:gd name="connsiteY2" fmla="*/ 41222 h 81761"/>
                  <a:gd name="connsiteX3" fmla="*/ 10663 w 81641"/>
                  <a:gd name="connsiteY3" fmla="*/ 67977 h 81761"/>
                  <a:gd name="connsiteX4" fmla="*/ 18378 w 81641"/>
                  <a:gd name="connsiteY4" fmla="*/ 75071 h 81761"/>
                  <a:gd name="connsiteX5" fmla="*/ 41525 w 81641"/>
                  <a:gd name="connsiteY5" fmla="*/ 82164 h 81761"/>
                  <a:gd name="connsiteX6" fmla="*/ 68281 w 81641"/>
                  <a:gd name="connsiteY6" fmla="*/ 72084 h 81761"/>
                  <a:gd name="connsiteX7" fmla="*/ 82218 w 81641"/>
                  <a:gd name="connsiteY7" fmla="*/ 41097 h 81761"/>
                  <a:gd name="connsiteX8" fmla="*/ 78236 w 81641"/>
                  <a:gd name="connsiteY8" fmla="*/ 23924 h 81761"/>
                  <a:gd name="connsiteX9" fmla="*/ 72387 w 81641"/>
                  <a:gd name="connsiteY9" fmla="*/ 14467 h 81761"/>
                  <a:gd name="connsiteX10" fmla="*/ 41525 w 81641"/>
                  <a:gd name="connsiteY10" fmla="*/ 404 h 81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641" h="81761">
                    <a:moveTo>
                      <a:pt x="41525" y="404"/>
                    </a:moveTo>
                    <a:cubicBezTo>
                      <a:pt x="31656" y="392"/>
                      <a:pt x="22124" y="3926"/>
                      <a:pt x="14645" y="10360"/>
                    </a:cubicBezTo>
                    <a:cubicBezTo>
                      <a:pt x="5697" y="18125"/>
                      <a:pt x="570" y="29387"/>
                      <a:pt x="583" y="41222"/>
                    </a:cubicBezTo>
                    <a:cubicBezTo>
                      <a:pt x="558" y="51078"/>
                      <a:pt x="4142" y="60586"/>
                      <a:pt x="10663" y="67977"/>
                    </a:cubicBezTo>
                    <a:cubicBezTo>
                      <a:pt x="12952" y="70628"/>
                      <a:pt x="15541" y="73005"/>
                      <a:pt x="18378" y="75071"/>
                    </a:cubicBezTo>
                    <a:cubicBezTo>
                      <a:pt x="25198" y="79712"/>
                      <a:pt x="33274" y="82189"/>
                      <a:pt x="41525" y="82164"/>
                    </a:cubicBezTo>
                    <a:cubicBezTo>
                      <a:pt x="51368" y="82139"/>
                      <a:pt x="60864" y="78555"/>
                      <a:pt x="68281" y="72084"/>
                    </a:cubicBezTo>
                    <a:cubicBezTo>
                      <a:pt x="77191" y="64256"/>
                      <a:pt x="82281" y="52957"/>
                      <a:pt x="82218" y="41097"/>
                    </a:cubicBezTo>
                    <a:cubicBezTo>
                      <a:pt x="82330" y="35137"/>
                      <a:pt x="80961" y="29225"/>
                      <a:pt x="78236" y="23924"/>
                    </a:cubicBezTo>
                    <a:cubicBezTo>
                      <a:pt x="76830" y="20465"/>
                      <a:pt x="74851" y="17266"/>
                      <a:pt x="72387" y="14467"/>
                    </a:cubicBezTo>
                    <a:cubicBezTo>
                      <a:pt x="64672" y="5457"/>
                      <a:pt x="53384" y="305"/>
                      <a:pt x="41525" y="404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4" name="Freeform: Shape 723">
                <a:extLst>
                  <a:ext uri="{FF2B5EF4-FFF2-40B4-BE49-F238E27FC236}">
                    <a16:creationId xmlns:a16="http://schemas.microsoft.com/office/drawing/2014/main" id="{151A8DC2-FB73-4516-B3F9-4ACC98081B5D}"/>
                  </a:ext>
                </a:extLst>
              </p:cNvPr>
              <p:cNvSpPr/>
              <p:nvPr/>
            </p:nvSpPr>
            <p:spPr>
              <a:xfrm>
                <a:off x="9618714" y="647484"/>
                <a:ext cx="82008" cy="82631"/>
              </a:xfrm>
              <a:custGeom>
                <a:avLst/>
                <a:gdLst>
                  <a:gd name="connsiteX0" fmla="*/ 41400 w 82008"/>
                  <a:gd name="connsiteY0" fmla="*/ 403 h 82631"/>
                  <a:gd name="connsiteX1" fmla="*/ 4067 w 82008"/>
                  <a:gd name="connsiteY1" fmla="*/ 25292 h 82631"/>
                  <a:gd name="connsiteX2" fmla="*/ 583 w 82008"/>
                  <a:gd name="connsiteY2" fmla="*/ 40972 h 82631"/>
                  <a:gd name="connsiteX3" fmla="*/ 583 w 82008"/>
                  <a:gd name="connsiteY3" fmla="*/ 42217 h 82631"/>
                  <a:gd name="connsiteX4" fmla="*/ 25472 w 82008"/>
                  <a:gd name="connsiteY4" fmla="*/ 79550 h 82631"/>
                  <a:gd name="connsiteX5" fmla="*/ 41774 w 82008"/>
                  <a:gd name="connsiteY5" fmla="*/ 83034 h 82631"/>
                  <a:gd name="connsiteX6" fmla="*/ 79107 w 82008"/>
                  <a:gd name="connsiteY6" fmla="*/ 58146 h 82631"/>
                  <a:gd name="connsiteX7" fmla="*/ 82591 w 82008"/>
                  <a:gd name="connsiteY7" fmla="*/ 41345 h 82631"/>
                  <a:gd name="connsiteX8" fmla="*/ 57703 w 82008"/>
                  <a:gd name="connsiteY8" fmla="*/ 4012 h 82631"/>
                  <a:gd name="connsiteX9" fmla="*/ 41400 w 82008"/>
                  <a:gd name="connsiteY9" fmla="*/ 403 h 82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008" h="82631">
                    <a:moveTo>
                      <a:pt x="41400" y="403"/>
                    </a:moveTo>
                    <a:cubicBezTo>
                      <a:pt x="25048" y="341"/>
                      <a:pt x="10289" y="10172"/>
                      <a:pt x="4067" y="25292"/>
                    </a:cubicBezTo>
                    <a:cubicBezTo>
                      <a:pt x="1777" y="30208"/>
                      <a:pt x="595" y="35559"/>
                      <a:pt x="583" y="40972"/>
                    </a:cubicBezTo>
                    <a:lnTo>
                      <a:pt x="583" y="42217"/>
                    </a:lnTo>
                    <a:cubicBezTo>
                      <a:pt x="645" y="58519"/>
                      <a:pt x="10439" y="73216"/>
                      <a:pt x="25472" y="79550"/>
                    </a:cubicBezTo>
                    <a:cubicBezTo>
                      <a:pt x="30598" y="81827"/>
                      <a:pt x="36161" y="83022"/>
                      <a:pt x="41774" y="83034"/>
                    </a:cubicBezTo>
                    <a:cubicBezTo>
                      <a:pt x="58039" y="82835"/>
                      <a:pt x="72673" y="73091"/>
                      <a:pt x="79107" y="58146"/>
                    </a:cubicBezTo>
                    <a:cubicBezTo>
                      <a:pt x="81409" y="52844"/>
                      <a:pt x="82591" y="47120"/>
                      <a:pt x="82591" y="41345"/>
                    </a:cubicBezTo>
                    <a:cubicBezTo>
                      <a:pt x="82492" y="25043"/>
                      <a:pt x="72710" y="10371"/>
                      <a:pt x="57703" y="4012"/>
                    </a:cubicBezTo>
                    <a:cubicBezTo>
                      <a:pt x="52575" y="1710"/>
                      <a:pt x="47025" y="478"/>
                      <a:pt x="41400" y="403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5" name="Freeform: Shape 724">
                <a:extLst>
                  <a:ext uri="{FF2B5EF4-FFF2-40B4-BE49-F238E27FC236}">
                    <a16:creationId xmlns:a16="http://schemas.microsoft.com/office/drawing/2014/main" id="{B2D2ACB7-D3D2-401D-9048-10BBE6DF8525}"/>
                  </a:ext>
                </a:extLst>
              </p:cNvPr>
              <p:cNvSpPr/>
              <p:nvPr/>
            </p:nvSpPr>
            <p:spPr>
              <a:xfrm>
                <a:off x="10756257" y="935074"/>
                <a:ext cx="81482" cy="81670"/>
              </a:xfrm>
              <a:custGeom>
                <a:avLst/>
                <a:gdLst>
                  <a:gd name="connsiteX0" fmla="*/ 41278 w 81482"/>
                  <a:gd name="connsiteY0" fmla="*/ 82039 h 81670"/>
                  <a:gd name="connsiteX1" fmla="*/ 81972 w 81482"/>
                  <a:gd name="connsiteY1" fmla="*/ 45452 h 81670"/>
                  <a:gd name="connsiteX2" fmla="*/ 81972 w 81482"/>
                  <a:gd name="connsiteY2" fmla="*/ 41097 h 81670"/>
                  <a:gd name="connsiteX3" fmla="*/ 45385 w 81482"/>
                  <a:gd name="connsiteY3" fmla="*/ 403 h 81670"/>
                  <a:gd name="connsiteX4" fmla="*/ 41278 w 81482"/>
                  <a:gd name="connsiteY4" fmla="*/ 403 h 81670"/>
                  <a:gd name="connsiteX5" fmla="*/ 585 w 81482"/>
                  <a:gd name="connsiteY5" fmla="*/ 36990 h 81670"/>
                  <a:gd name="connsiteX6" fmla="*/ 585 w 81482"/>
                  <a:gd name="connsiteY6" fmla="*/ 41097 h 81670"/>
                  <a:gd name="connsiteX7" fmla="*/ 37047 w 81482"/>
                  <a:gd name="connsiteY7" fmla="*/ 81914 h 81670"/>
                  <a:gd name="connsiteX8" fmla="*/ 41278 w 81482"/>
                  <a:gd name="connsiteY8" fmla="*/ 82039 h 81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482" h="81670">
                    <a:moveTo>
                      <a:pt x="41278" y="82039"/>
                    </a:moveTo>
                    <a:cubicBezTo>
                      <a:pt x="62247" y="82151"/>
                      <a:pt x="79856" y="66309"/>
                      <a:pt x="81972" y="45452"/>
                    </a:cubicBezTo>
                    <a:cubicBezTo>
                      <a:pt x="82096" y="44009"/>
                      <a:pt x="82096" y="42540"/>
                      <a:pt x="81972" y="41097"/>
                    </a:cubicBezTo>
                    <a:cubicBezTo>
                      <a:pt x="81959" y="20178"/>
                      <a:pt x="66180" y="2631"/>
                      <a:pt x="45385" y="403"/>
                    </a:cubicBezTo>
                    <a:lnTo>
                      <a:pt x="41278" y="403"/>
                    </a:lnTo>
                    <a:cubicBezTo>
                      <a:pt x="20310" y="291"/>
                      <a:pt x="2701" y="16133"/>
                      <a:pt x="585" y="36990"/>
                    </a:cubicBezTo>
                    <a:cubicBezTo>
                      <a:pt x="585" y="38359"/>
                      <a:pt x="585" y="39852"/>
                      <a:pt x="585" y="41097"/>
                    </a:cubicBezTo>
                    <a:cubicBezTo>
                      <a:pt x="349" y="62091"/>
                      <a:pt x="16166" y="79786"/>
                      <a:pt x="37047" y="81914"/>
                    </a:cubicBezTo>
                    <a:cubicBezTo>
                      <a:pt x="38454" y="82064"/>
                      <a:pt x="39872" y="82113"/>
                      <a:pt x="41278" y="82039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6" name="Freeform: Shape 725">
                <a:extLst>
                  <a:ext uri="{FF2B5EF4-FFF2-40B4-BE49-F238E27FC236}">
                    <a16:creationId xmlns:a16="http://schemas.microsoft.com/office/drawing/2014/main" id="{90B6B5B3-6EC2-43D4-A2EB-BEA154366EB3}"/>
                  </a:ext>
                </a:extLst>
              </p:cNvPr>
              <p:cNvSpPr/>
              <p:nvPr/>
            </p:nvSpPr>
            <p:spPr>
              <a:xfrm>
                <a:off x="10886304" y="946150"/>
                <a:ext cx="81806" cy="81759"/>
              </a:xfrm>
              <a:custGeom>
                <a:avLst/>
                <a:gdLst>
                  <a:gd name="connsiteX0" fmla="*/ 41650 w 81806"/>
                  <a:gd name="connsiteY0" fmla="*/ 81914 h 81759"/>
                  <a:gd name="connsiteX1" fmla="*/ 82343 w 81806"/>
                  <a:gd name="connsiteY1" fmla="*/ 43834 h 81759"/>
                  <a:gd name="connsiteX2" fmla="*/ 82343 w 81806"/>
                  <a:gd name="connsiteY2" fmla="*/ 40723 h 81759"/>
                  <a:gd name="connsiteX3" fmla="*/ 44014 w 81806"/>
                  <a:gd name="connsiteY3" fmla="*/ 403 h 81759"/>
                  <a:gd name="connsiteX4" fmla="*/ 41152 w 81806"/>
                  <a:gd name="connsiteY4" fmla="*/ 403 h 81759"/>
                  <a:gd name="connsiteX5" fmla="*/ 583 w 81806"/>
                  <a:gd name="connsiteY5" fmla="*/ 38732 h 81759"/>
                  <a:gd name="connsiteX6" fmla="*/ 583 w 81806"/>
                  <a:gd name="connsiteY6" fmla="*/ 41967 h 81759"/>
                  <a:gd name="connsiteX7" fmla="*/ 38912 w 81806"/>
                  <a:gd name="connsiteY7" fmla="*/ 82163 h 81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806" h="81759">
                    <a:moveTo>
                      <a:pt x="41650" y="81914"/>
                    </a:moveTo>
                    <a:cubicBezTo>
                      <a:pt x="63091" y="81839"/>
                      <a:pt x="80849" y="65226"/>
                      <a:pt x="82343" y="43834"/>
                    </a:cubicBezTo>
                    <a:cubicBezTo>
                      <a:pt x="82405" y="42801"/>
                      <a:pt x="82405" y="41756"/>
                      <a:pt x="82343" y="40723"/>
                    </a:cubicBezTo>
                    <a:cubicBezTo>
                      <a:pt x="82007" y="19356"/>
                      <a:pt x="65331" y="1822"/>
                      <a:pt x="44014" y="403"/>
                    </a:cubicBezTo>
                    <a:lnTo>
                      <a:pt x="41152" y="403"/>
                    </a:lnTo>
                    <a:cubicBezTo>
                      <a:pt x="19672" y="552"/>
                      <a:pt x="1952" y="17290"/>
                      <a:pt x="583" y="38732"/>
                    </a:cubicBezTo>
                    <a:lnTo>
                      <a:pt x="583" y="41967"/>
                    </a:lnTo>
                    <a:cubicBezTo>
                      <a:pt x="807" y="63360"/>
                      <a:pt x="17557" y="80918"/>
                      <a:pt x="38912" y="82163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7" name="Freeform: Shape 726">
                <a:extLst>
                  <a:ext uri="{FF2B5EF4-FFF2-40B4-BE49-F238E27FC236}">
                    <a16:creationId xmlns:a16="http://schemas.microsoft.com/office/drawing/2014/main" id="{4CE5C05A-198C-4A19-87E4-A16481706471}"/>
                  </a:ext>
                </a:extLst>
              </p:cNvPr>
              <p:cNvSpPr/>
              <p:nvPr/>
            </p:nvSpPr>
            <p:spPr>
              <a:xfrm>
                <a:off x="11017343" y="951626"/>
                <a:ext cx="82083" cy="81759"/>
              </a:xfrm>
              <a:custGeom>
                <a:avLst/>
                <a:gdLst>
                  <a:gd name="connsiteX0" fmla="*/ 41525 w 82083"/>
                  <a:gd name="connsiteY0" fmla="*/ 82163 h 81759"/>
                  <a:gd name="connsiteX1" fmla="*/ 70147 w 82083"/>
                  <a:gd name="connsiteY1" fmla="*/ 70590 h 81759"/>
                  <a:gd name="connsiteX2" fmla="*/ 82591 w 82083"/>
                  <a:gd name="connsiteY2" fmla="*/ 42341 h 81759"/>
                  <a:gd name="connsiteX3" fmla="*/ 82591 w 82083"/>
                  <a:gd name="connsiteY3" fmla="*/ 41096 h 81759"/>
                  <a:gd name="connsiteX4" fmla="*/ 70769 w 82083"/>
                  <a:gd name="connsiteY4" fmla="*/ 12847 h 81759"/>
                  <a:gd name="connsiteX5" fmla="*/ 42520 w 82083"/>
                  <a:gd name="connsiteY5" fmla="*/ 403 h 81759"/>
                  <a:gd name="connsiteX6" fmla="*/ 41276 w 82083"/>
                  <a:gd name="connsiteY6" fmla="*/ 403 h 81759"/>
                  <a:gd name="connsiteX7" fmla="*/ 583 w 82083"/>
                  <a:gd name="connsiteY7" fmla="*/ 40225 h 81759"/>
                  <a:gd name="connsiteX8" fmla="*/ 583 w 82083"/>
                  <a:gd name="connsiteY8" fmla="*/ 41221 h 81759"/>
                  <a:gd name="connsiteX9" fmla="*/ 40654 w 82083"/>
                  <a:gd name="connsiteY9" fmla="*/ 81914 h 81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083" h="81759">
                    <a:moveTo>
                      <a:pt x="41525" y="82163"/>
                    </a:moveTo>
                    <a:cubicBezTo>
                      <a:pt x="52202" y="82150"/>
                      <a:pt x="62457" y="78006"/>
                      <a:pt x="70147" y="70590"/>
                    </a:cubicBezTo>
                    <a:cubicBezTo>
                      <a:pt x="77863" y="63185"/>
                      <a:pt x="82343" y="53030"/>
                      <a:pt x="82591" y="42341"/>
                    </a:cubicBezTo>
                    <a:cubicBezTo>
                      <a:pt x="82691" y="41930"/>
                      <a:pt x="82691" y="41507"/>
                      <a:pt x="82591" y="41096"/>
                    </a:cubicBezTo>
                    <a:cubicBezTo>
                      <a:pt x="82604" y="30481"/>
                      <a:pt x="78336" y="20302"/>
                      <a:pt x="70769" y="12847"/>
                    </a:cubicBezTo>
                    <a:cubicBezTo>
                      <a:pt x="63439" y="5032"/>
                      <a:pt x="53235" y="540"/>
                      <a:pt x="42520" y="403"/>
                    </a:cubicBezTo>
                    <a:lnTo>
                      <a:pt x="41276" y="403"/>
                    </a:lnTo>
                    <a:cubicBezTo>
                      <a:pt x="19162" y="465"/>
                      <a:pt x="1118" y="18124"/>
                      <a:pt x="583" y="40225"/>
                    </a:cubicBezTo>
                    <a:lnTo>
                      <a:pt x="583" y="41221"/>
                    </a:lnTo>
                    <a:cubicBezTo>
                      <a:pt x="782" y="63372"/>
                      <a:pt x="18503" y="81379"/>
                      <a:pt x="40654" y="81914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8" name="Freeform: Shape 727">
                <a:extLst>
                  <a:ext uri="{FF2B5EF4-FFF2-40B4-BE49-F238E27FC236}">
                    <a16:creationId xmlns:a16="http://schemas.microsoft.com/office/drawing/2014/main" id="{35138477-44A1-40C4-A9C3-DF4FB39DD58A}"/>
                  </a:ext>
                </a:extLst>
              </p:cNvPr>
              <p:cNvSpPr/>
              <p:nvPr/>
            </p:nvSpPr>
            <p:spPr>
              <a:xfrm>
                <a:off x="9739775" y="697013"/>
                <a:ext cx="81551" cy="82008"/>
              </a:xfrm>
              <a:custGeom>
                <a:avLst/>
                <a:gdLst>
                  <a:gd name="connsiteX0" fmla="*/ 41424 w 81551"/>
                  <a:gd name="connsiteY0" fmla="*/ 403 h 82008"/>
                  <a:gd name="connsiteX1" fmla="*/ 3344 w 81551"/>
                  <a:gd name="connsiteY1" fmla="*/ 26785 h 82008"/>
                  <a:gd name="connsiteX2" fmla="*/ 606 w 81551"/>
                  <a:gd name="connsiteY2" fmla="*/ 41718 h 82008"/>
                  <a:gd name="connsiteX3" fmla="*/ 26864 w 81551"/>
                  <a:gd name="connsiteY3" fmla="*/ 79674 h 82008"/>
                  <a:gd name="connsiteX4" fmla="*/ 41300 w 81551"/>
                  <a:gd name="connsiteY4" fmla="*/ 82412 h 82008"/>
                  <a:gd name="connsiteX5" fmla="*/ 79628 w 81551"/>
                  <a:gd name="connsiteY5" fmla="*/ 56029 h 82008"/>
                  <a:gd name="connsiteX6" fmla="*/ 82117 w 81551"/>
                  <a:gd name="connsiteY6" fmla="*/ 41096 h 82008"/>
                  <a:gd name="connsiteX7" fmla="*/ 55984 w 81551"/>
                  <a:gd name="connsiteY7" fmla="*/ 3763 h 82008"/>
                  <a:gd name="connsiteX8" fmla="*/ 41424 w 81551"/>
                  <a:gd name="connsiteY8" fmla="*/ 403 h 8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551" h="82008">
                    <a:moveTo>
                      <a:pt x="41424" y="403"/>
                    </a:moveTo>
                    <a:cubicBezTo>
                      <a:pt x="24487" y="440"/>
                      <a:pt x="9330" y="10943"/>
                      <a:pt x="3344" y="26785"/>
                    </a:cubicBezTo>
                    <a:cubicBezTo>
                      <a:pt x="1353" y="31501"/>
                      <a:pt x="420" y="36604"/>
                      <a:pt x="606" y="41718"/>
                    </a:cubicBezTo>
                    <a:cubicBezTo>
                      <a:pt x="718" y="58568"/>
                      <a:pt x="11134" y="73626"/>
                      <a:pt x="26864" y="79674"/>
                    </a:cubicBezTo>
                    <a:cubicBezTo>
                      <a:pt x="31481" y="81416"/>
                      <a:pt x="36359" y="82349"/>
                      <a:pt x="41300" y="82412"/>
                    </a:cubicBezTo>
                    <a:cubicBezTo>
                      <a:pt x="58286" y="82337"/>
                      <a:pt x="73493" y="71871"/>
                      <a:pt x="79628" y="56029"/>
                    </a:cubicBezTo>
                    <a:cubicBezTo>
                      <a:pt x="81420" y="51263"/>
                      <a:pt x="82266" y="46186"/>
                      <a:pt x="82117" y="41096"/>
                    </a:cubicBezTo>
                    <a:cubicBezTo>
                      <a:pt x="81744" y="24520"/>
                      <a:pt x="71440" y="9786"/>
                      <a:pt x="55984" y="3763"/>
                    </a:cubicBezTo>
                    <a:cubicBezTo>
                      <a:pt x="51367" y="1784"/>
                      <a:pt x="46439" y="639"/>
                      <a:pt x="41424" y="403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9" name="Freeform: Shape 728">
                <a:extLst>
                  <a:ext uri="{FF2B5EF4-FFF2-40B4-BE49-F238E27FC236}">
                    <a16:creationId xmlns:a16="http://schemas.microsoft.com/office/drawing/2014/main" id="{53EEF17C-A2E7-4CCC-94CB-E58FFD4765B0}"/>
                  </a:ext>
                </a:extLst>
              </p:cNvPr>
              <p:cNvSpPr/>
              <p:nvPr/>
            </p:nvSpPr>
            <p:spPr>
              <a:xfrm>
                <a:off x="11147886" y="951004"/>
                <a:ext cx="81884" cy="81884"/>
              </a:xfrm>
              <a:custGeom>
                <a:avLst/>
                <a:gdLst>
                  <a:gd name="connsiteX0" fmla="*/ 41276 w 81884"/>
                  <a:gd name="connsiteY0" fmla="*/ 82287 h 81884"/>
                  <a:gd name="connsiteX1" fmla="*/ 42769 w 81884"/>
                  <a:gd name="connsiteY1" fmla="*/ 82287 h 81884"/>
                  <a:gd name="connsiteX2" fmla="*/ 82467 w 81884"/>
                  <a:gd name="connsiteY2" fmla="*/ 41345 h 81884"/>
                  <a:gd name="connsiteX3" fmla="*/ 82467 w 81884"/>
                  <a:gd name="connsiteY3" fmla="*/ 39976 h 81884"/>
                  <a:gd name="connsiteX4" fmla="*/ 41525 w 81884"/>
                  <a:gd name="connsiteY4" fmla="*/ 403 h 81884"/>
                  <a:gd name="connsiteX5" fmla="*/ 40156 w 81884"/>
                  <a:gd name="connsiteY5" fmla="*/ 403 h 81884"/>
                  <a:gd name="connsiteX6" fmla="*/ 583 w 81884"/>
                  <a:gd name="connsiteY6" fmla="*/ 41096 h 81884"/>
                  <a:gd name="connsiteX7" fmla="*/ 583 w 81884"/>
                  <a:gd name="connsiteY7" fmla="*/ 42714 h 81884"/>
                  <a:gd name="connsiteX8" fmla="*/ 13027 w 81884"/>
                  <a:gd name="connsiteY8" fmla="*/ 70838 h 81884"/>
                  <a:gd name="connsiteX9" fmla="*/ 41276 w 81884"/>
                  <a:gd name="connsiteY9" fmla="*/ 82287 h 81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884" h="81884">
                    <a:moveTo>
                      <a:pt x="41276" y="82287"/>
                    </a:moveTo>
                    <a:lnTo>
                      <a:pt x="42769" y="82287"/>
                    </a:lnTo>
                    <a:cubicBezTo>
                      <a:pt x="64808" y="81428"/>
                      <a:pt x="82280" y="63396"/>
                      <a:pt x="82467" y="41345"/>
                    </a:cubicBezTo>
                    <a:lnTo>
                      <a:pt x="82467" y="39976"/>
                    </a:lnTo>
                    <a:cubicBezTo>
                      <a:pt x="81733" y="17900"/>
                      <a:pt x="63614" y="390"/>
                      <a:pt x="41525" y="403"/>
                    </a:cubicBezTo>
                    <a:lnTo>
                      <a:pt x="40156" y="403"/>
                    </a:lnTo>
                    <a:cubicBezTo>
                      <a:pt x="18204" y="1199"/>
                      <a:pt x="769" y="19132"/>
                      <a:pt x="583" y="41096"/>
                    </a:cubicBezTo>
                    <a:lnTo>
                      <a:pt x="583" y="42714"/>
                    </a:lnTo>
                    <a:cubicBezTo>
                      <a:pt x="1055" y="53316"/>
                      <a:pt x="5498" y="63359"/>
                      <a:pt x="13027" y="70838"/>
                    </a:cubicBezTo>
                    <a:cubicBezTo>
                      <a:pt x="20605" y="78155"/>
                      <a:pt x="30735" y="82262"/>
                      <a:pt x="41276" y="82287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0" name="Freeform: Shape 729">
                <a:extLst>
                  <a:ext uri="{FF2B5EF4-FFF2-40B4-BE49-F238E27FC236}">
                    <a16:creationId xmlns:a16="http://schemas.microsoft.com/office/drawing/2014/main" id="{F9BF4D56-6DE1-4B78-B1E3-CB0E02F3BF04}"/>
                  </a:ext>
                </a:extLst>
              </p:cNvPr>
              <p:cNvSpPr/>
              <p:nvPr/>
            </p:nvSpPr>
            <p:spPr>
              <a:xfrm>
                <a:off x="11278550" y="942812"/>
                <a:ext cx="81740" cy="82204"/>
              </a:xfrm>
              <a:custGeom>
                <a:avLst/>
                <a:gdLst>
                  <a:gd name="connsiteX0" fmla="*/ 585 w 81740"/>
                  <a:gd name="connsiteY0" fmla="*/ 41074 h 82204"/>
                  <a:gd name="connsiteX1" fmla="*/ 585 w 81740"/>
                  <a:gd name="connsiteY1" fmla="*/ 45181 h 82204"/>
                  <a:gd name="connsiteX2" fmla="*/ 41153 w 81740"/>
                  <a:gd name="connsiteY2" fmla="*/ 82514 h 82204"/>
                  <a:gd name="connsiteX3" fmla="*/ 45260 w 81740"/>
                  <a:gd name="connsiteY3" fmla="*/ 82514 h 82204"/>
                  <a:gd name="connsiteX4" fmla="*/ 72514 w 81740"/>
                  <a:gd name="connsiteY4" fmla="*/ 68328 h 82204"/>
                  <a:gd name="connsiteX5" fmla="*/ 82220 w 81740"/>
                  <a:gd name="connsiteY5" fmla="*/ 42070 h 82204"/>
                  <a:gd name="connsiteX6" fmla="*/ 82220 w 81740"/>
                  <a:gd name="connsiteY6" fmla="*/ 37839 h 82204"/>
                  <a:gd name="connsiteX7" fmla="*/ 41403 w 81740"/>
                  <a:gd name="connsiteY7" fmla="*/ 506 h 82204"/>
                  <a:gd name="connsiteX8" fmla="*/ 37420 w 81740"/>
                  <a:gd name="connsiteY8" fmla="*/ 506 h 82204"/>
                  <a:gd name="connsiteX9" fmla="*/ 35305 w 81740"/>
                  <a:gd name="connsiteY9" fmla="*/ 506 h 82204"/>
                  <a:gd name="connsiteX10" fmla="*/ 585 w 81740"/>
                  <a:gd name="connsiteY10" fmla="*/ 41074 h 82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740" h="82204">
                    <a:moveTo>
                      <a:pt x="585" y="41074"/>
                    </a:moveTo>
                    <a:cubicBezTo>
                      <a:pt x="585" y="42443"/>
                      <a:pt x="585" y="43563"/>
                      <a:pt x="585" y="45181"/>
                    </a:cubicBezTo>
                    <a:cubicBezTo>
                      <a:pt x="2389" y="66262"/>
                      <a:pt x="19998" y="82465"/>
                      <a:pt x="41153" y="82514"/>
                    </a:cubicBezTo>
                    <a:cubicBezTo>
                      <a:pt x="42523" y="82639"/>
                      <a:pt x="43891" y="82639"/>
                      <a:pt x="45260" y="82514"/>
                    </a:cubicBezTo>
                    <a:cubicBezTo>
                      <a:pt x="55863" y="81556"/>
                      <a:pt x="65644" y="76454"/>
                      <a:pt x="72514" y="68328"/>
                    </a:cubicBezTo>
                    <a:cubicBezTo>
                      <a:pt x="78748" y="60998"/>
                      <a:pt x="82195" y="51689"/>
                      <a:pt x="82220" y="42070"/>
                    </a:cubicBezTo>
                    <a:cubicBezTo>
                      <a:pt x="82357" y="40664"/>
                      <a:pt x="82357" y="39245"/>
                      <a:pt x="82220" y="37839"/>
                    </a:cubicBezTo>
                    <a:cubicBezTo>
                      <a:pt x="80242" y="16746"/>
                      <a:pt x="62583" y="605"/>
                      <a:pt x="41403" y="506"/>
                    </a:cubicBezTo>
                    <a:cubicBezTo>
                      <a:pt x="40083" y="381"/>
                      <a:pt x="38739" y="381"/>
                      <a:pt x="37420" y="506"/>
                    </a:cubicBezTo>
                    <a:cubicBezTo>
                      <a:pt x="36723" y="369"/>
                      <a:pt x="36001" y="369"/>
                      <a:pt x="35305" y="506"/>
                    </a:cubicBezTo>
                    <a:cubicBezTo>
                      <a:pt x="15207" y="3430"/>
                      <a:pt x="373" y="20765"/>
                      <a:pt x="585" y="41074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1" name="Freeform: Shape 730">
                <a:extLst>
                  <a:ext uri="{FF2B5EF4-FFF2-40B4-BE49-F238E27FC236}">
                    <a16:creationId xmlns:a16="http://schemas.microsoft.com/office/drawing/2014/main" id="{32372671-8F1D-4851-84C3-60BBF0600235}"/>
                  </a:ext>
                </a:extLst>
              </p:cNvPr>
              <p:cNvSpPr/>
              <p:nvPr/>
            </p:nvSpPr>
            <p:spPr>
              <a:xfrm>
                <a:off x="9987690" y="780014"/>
                <a:ext cx="81640" cy="81515"/>
              </a:xfrm>
              <a:custGeom>
                <a:avLst/>
                <a:gdLst>
                  <a:gd name="connsiteX0" fmla="*/ 52851 w 81640"/>
                  <a:gd name="connsiteY0" fmla="*/ 1900 h 81515"/>
                  <a:gd name="connsiteX1" fmla="*/ 41526 w 81640"/>
                  <a:gd name="connsiteY1" fmla="*/ 406 h 81515"/>
                  <a:gd name="connsiteX2" fmla="*/ 2202 w 81640"/>
                  <a:gd name="connsiteY2" fmla="*/ 29900 h 81515"/>
                  <a:gd name="connsiteX3" fmla="*/ 584 w 81640"/>
                  <a:gd name="connsiteY3" fmla="*/ 41100 h 81515"/>
                  <a:gd name="connsiteX4" fmla="*/ 29828 w 81640"/>
                  <a:gd name="connsiteY4" fmla="*/ 80548 h 81515"/>
                  <a:gd name="connsiteX5" fmla="*/ 41526 w 81640"/>
                  <a:gd name="connsiteY5" fmla="*/ 81917 h 81515"/>
                  <a:gd name="connsiteX6" fmla="*/ 80601 w 81640"/>
                  <a:gd name="connsiteY6" fmla="*/ 52673 h 81515"/>
                  <a:gd name="connsiteX7" fmla="*/ 82219 w 81640"/>
                  <a:gd name="connsiteY7" fmla="*/ 41722 h 81515"/>
                  <a:gd name="connsiteX8" fmla="*/ 82219 w 81640"/>
                  <a:gd name="connsiteY8" fmla="*/ 41722 h 81515"/>
                  <a:gd name="connsiteX9" fmla="*/ 52851 w 81640"/>
                  <a:gd name="connsiteY9" fmla="*/ 1900 h 81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640" h="81515">
                    <a:moveTo>
                      <a:pt x="52851" y="1900"/>
                    </a:moveTo>
                    <a:cubicBezTo>
                      <a:pt x="49167" y="854"/>
                      <a:pt x="45359" y="357"/>
                      <a:pt x="41526" y="406"/>
                    </a:cubicBezTo>
                    <a:cubicBezTo>
                      <a:pt x="23295" y="319"/>
                      <a:pt x="7217" y="12365"/>
                      <a:pt x="2202" y="29900"/>
                    </a:cubicBezTo>
                    <a:cubicBezTo>
                      <a:pt x="1181" y="33546"/>
                      <a:pt x="634" y="37316"/>
                      <a:pt x="584" y="41100"/>
                    </a:cubicBezTo>
                    <a:cubicBezTo>
                      <a:pt x="447" y="59294"/>
                      <a:pt x="12381" y="75384"/>
                      <a:pt x="29828" y="80548"/>
                    </a:cubicBezTo>
                    <a:cubicBezTo>
                      <a:pt x="33661" y="81482"/>
                      <a:pt x="37581" y="81942"/>
                      <a:pt x="41526" y="81917"/>
                    </a:cubicBezTo>
                    <a:cubicBezTo>
                      <a:pt x="59645" y="82054"/>
                      <a:pt x="75624" y="70095"/>
                      <a:pt x="80601" y="52673"/>
                    </a:cubicBezTo>
                    <a:cubicBezTo>
                      <a:pt x="81672" y="49126"/>
                      <a:pt x="82219" y="45430"/>
                      <a:pt x="82219" y="41722"/>
                    </a:cubicBezTo>
                    <a:lnTo>
                      <a:pt x="82219" y="41722"/>
                    </a:lnTo>
                    <a:cubicBezTo>
                      <a:pt x="82468" y="23366"/>
                      <a:pt x="70459" y="7089"/>
                      <a:pt x="52851" y="1900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2" name="Freeform: Shape 731">
                <a:extLst>
                  <a:ext uri="{FF2B5EF4-FFF2-40B4-BE49-F238E27FC236}">
                    <a16:creationId xmlns:a16="http://schemas.microsoft.com/office/drawing/2014/main" id="{05077367-F8A7-494F-AD1E-7679CE69EB82}"/>
                  </a:ext>
                </a:extLst>
              </p:cNvPr>
              <p:cNvSpPr/>
              <p:nvPr/>
            </p:nvSpPr>
            <p:spPr>
              <a:xfrm>
                <a:off x="10368491" y="874097"/>
                <a:ext cx="81635" cy="81885"/>
              </a:xfrm>
              <a:custGeom>
                <a:avLst/>
                <a:gdLst>
                  <a:gd name="connsiteX0" fmla="*/ 49614 w 81635"/>
                  <a:gd name="connsiteY0" fmla="*/ 1274 h 81885"/>
                  <a:gd name="connsiteX1" fmla="*/ 41525 w 81635"/>
                  <a:gd name="connsiteY1" fmla="*/ 403 h 81885"/>
                  <a:gd name="connsiteX2" fmla="*/ 1454 w 81635"/>
                  <a:gd name="connsiteY2" fmla="*/ 33257 h 81885"/>
                  <a:gd name="connsiteX3" fmla="*/ 583 w 81635"/>
                  <a:gd name="connsiteY3" fmla="*/ 41595 h 81885"/>
                  <a:gd name="connsiteX4" fmla="*/ 33312 w 81635"/>
                  <a:gd name="connsiteY4" fmla="*/ 81417 h 81885"/>
                  <a:gd name="connsiteX5" fmla="*/ 41525 w 81635"/>
                  <a:gd name="connsiteY5" fmla="*/ 82288 h 81885"/>
                  <a:gd name="connsiteX6" fmla="*/ 81596 w 81635"/>
                  <a:gd name="connsiteY6" fmla="*/ 49559 h 81885"/>
                  <a:gd name="connsiteX7" fmla="*/ 82218 w 81635"/>
                  <a:gd name="connsiteY7" fmla="*/ 41346 h 81885"/>
                  <a:gd name="connsiteX8" fmla="*/ 49738 w 81635"/>
                  <a:gd name="connsiteY8" fmla="*/ 1274 h 81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635" h="81885">
                    <a:moveTo>
                      <a:pt x="49614" y="1274"/>
                    </a:moveTo>
                    <a:cubicBezTo>
                      <a:pt x="46963" y="677"/>
                      <a:pt x="44251" y="391"/>
                      <a:pt x="41525" y="403"/>
                    </a:cubicBezTo>
                    <a:cubicBezTo>
                      <a:pt x="22062" y="428"/>
                      <a:pt x="5299" y="14167"/>
                      <a:pt x="1454" y="33257"/>
                    </a:cubicBezTo>
                    <a:cubicBezTo>
                      <a:pt x="857" y="35995"/>
                      <a:pt x="571" y="38795"/>
                      <a:pt x="583" y="41595"/>
                    </a:cubicBezTo>
                    <a:cubicBezTo>
                      <a:pt x="720" y="60933"/>
                      <a:pt x="14372" y="77534"/>
                      <a:pt x="33312" y="81417"/>
                    </a:cubicBezTo>
                    <a:cubicBezTo>
                      <a:pt x="36012" y="82014"/>
                      <a:pt x="38762" y="82300"/>
                      <a:pt x="41525" y="82288"/>
                    </a:cubicBezTo>
                    <a:cubicBezTo>
                      <a:pt x="60926" y="82176"/>
                      <a:pt x="77614" y="68549"/>
                      <a:pt x="81596" y="49559"/>
                    </a:cubicBezTo>
                    <a:cubicBezTo>
                      <a:pt x="81994" y="46834"/>
                      <a:pt x="82193" y="44096"/>
                      <a:pt x="82218" y="41346"/>
                    </a:cubicBezTo>
                    <a:cubicBezTo>
                      <a:pt x="82218" y="21995"/>
                      <a:pt x="68679" y="5269"/>
                      <a:pt x="49738" y="1274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3" name="Freeform: Shape 732">
                <a:extLst>
                  <a:ext uri="{FF2B5EF4-FFF2-40B4-BE49-F238E27FC236}">
                    <a16:creationId xmlns:a16="http://schemas.microsoft.com/office/drawing/2014/main" id="{0F8F575F-2E70-4B10-AA24-54EADA2ABA0C}"/>
                  </a:ext>
                </a:extLst>
              </p:cNvPr>
              <p:cNvSpPr/>
              <p:nvPr/>
            </p:nvSpPr>
            <p:spPr>
              <a:xfrm>
                <a:off x="10496918" y="898625"/>
                <a:ext cx="81401" cy="81256"/>
              </a:xfrm>
              <a:custGeom>
                <a:avLst/>
                <a:gdLst>
                  <a:gd name="connsiteX0" fmla="*/ 41276 w 81401"/>
                  <a:gd name="connsiteY0" fmla="*/ 515 h 81256"/>
                  <a:gd name="connsiteX1" fmla="*/ 1205 w 81401"/>
                  <a:gd name="connsiteY1" fmla="*/ 34115 h 81256"/>
                  <a:gd name="connsiteX2" fmla="*/ 583 w 81401"/>
                  <a:gd name="connsiteY2" fmla="*/ 41457 h 81256"/>
                  <a:gd name="connsiteX3" fmla="*/ 34431 w 81401"/>
                  <a:gd name="connsiteY3" fmla="*/ 81528 h 81256"/>
                  <a:gd name="connsiteX4" fmla="*/ 41649 w 81401"/>
                  <a:gd name="connsiteY4" fmla="*/ 81528 h 81256"/>
                  <a:gd name="connsiteX5" fmla="*/ 81845 w 81401"/>
                  <a:gd name="connsiteY5" fmla="*/ 47679 h 81256"/>
                  <a:gd name="connsiteX6" fmla="*/ 81845 w 81401"/>
                  <a:gd name="connsiteY6" fmla="*/ 40337 h 81256"/>
                  <a:gd name="connsiteX7" fmla="*/ 48120 w 81401"/>
                  <a:gd name="connsiteY7" fmla="*/ 515 h 81256"/>
                  <a:gd name="connsiteX8" fmla="*/ 41276 w 81401"/>
                  <a:gd name="connsiteY8" fmla="*/ 515 h 81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401" h="81256">
                    <a:moveTo>
                      <a:pt x="41276" y="515"/>
                    </a:moveTo>
                    <a:cubicBezTo>
                      <a:pt x="21552" y="565"/>
                      <a:pt x="4689" y="14702"/>
                      <a:pt x="1205" y="34115"/>
                    </a:cubicBezTo>
                    <a:cubicBezTo>
                      <a:pt x="819" y="36541"/>
                      <a:pt x="620" y="38993"/>
                      <a:pt x="583" y="41457"/>
                    </a:cubicBezTo>
                    <a:cubicBezTo>
                      <a:pt x="757" y="61219"/>
                      <a:pt x="14981" y="78056"/>
                      <a:pt x="34431" y="81528"/>
                    </a:cubicBezTo>
                    <a:cubicBezTo>
                      <a:pt x="36833" y="81702"/>
                      <a:pt x="39247" y="81702"/>
                      <a:pt x="41649" y="81528"/>
                    </a:cubicBezTo>
                    <a:cubicBezTo>
                      <a:pt x="61461" y="81416"/>
                      <a:pt x="78360" y="67180"/>
                      <a:pt x="81845" y="47679"/>
                    </a:cubicBezTo>
                    <a:cubicBezTo>
                      <a:pt x="82031" y="45240"/>
                      <a:pt x="82031" y="42776"/>
                      <a:pt x="81845" y="40337"/>
                    </a:cubicBezTo>
                    <a:cubicBezTo>
                      <a:pt x="81820" y="20612"/>
                      <a:pt x="67571" y="3788"/>
                      <a:pt x="48120" y="515"/>
                    </a:cubicBezTo>
                    <a:cubicBezTo>
                      <a:pt x="45843" y="366"/>
                      <a:pt x="43553" y="366"/>
                      <a:pt x="41276" y="515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4" name="Freeform: Shape 733">
                <a:extLst>
                  <a:ext uri="{FF2B5EF4-FFF2-40B4-BE49-F238E27FC236}">
                    <a16:creationId xmlns:a16="http://schemas.microsoft.com/office/drawing/2014/main" id="{B2DEE98D-41A7-4F84-9935-378946E2B8BC}"/>
                  </a:ext>
                </a:extLst>
              </p:cNvPr>
              <p:cNvSpPr/>
              <p:nvPr/>
            </p:nvSpPr>
            <p:spPr>
              <a:xfrm>
                <a:off x="10113752" y="814610"/>
                <a:ext cx="81763" cy="81764"/>
              </a:xfrm>
              <a:custGeom>
                <a:avLst/>
                <a:gdLst>
                  <a:gd name="connsiteX0" fmla="*/ 51856 w 81763"/>
                  <a:gd name="connsiteY0" fmla="*/ 1774 h 81764"/>
                  <a:gd name="connsiteX1" fmla="*/ 41403 w 81763"/>
                  <a:gd name="connsiteY1" fmla="*/ 405 h 81764"/>
                  <a:gd name="connsiteX2" fmla="*/ 1954 w 81763"/>
                  <a:gd name="connsiteY2" fmla="*/ 31019 h 81764"/>
                  <a:gd name="connsiteX3" fmla="*/ 585 w 81763"/>
                  <a:gd name="connsiteY3" fmla="*/ 41223 h 81764"/>
                  <a:gd name="connsiteX4" fmla="*/ 31198 w 81763"/>
                  <a:gd name="connsiteY4" fmla="*/ 80796 h 81764"/>
                  <a:gd name="connsiteX5" fmla="*/ 41651 w 81763"/>
                  <a:gd name="connsiteY5" fmla="*/ 82165 h 81764"/>
                  <a:gd name="connsiteX6" fmla="*/ 81224 w 81763"/>
                  <a:gd name="connsiteY6" fmla="*/ 51676 h 81764"/>
                  <a:gd name="connsiteX7" fmla="*/ 82345 w 81763"/>
                  <a:gd name="connsiteY7" fmla="*/ 41472 h 81764"/>
                  <a:gd name="connsiteX8" fmla="*/ 82345 w 81763"/>
                  <a:gd name="connsiteY8" fmla="*/ 41472 h 81764"/>
                  <a:gd name="connsiteX9" fmla="*/ 51856 w 81763"/>
                  <a:gd name="connsiteY9" fmla="*/ 1774 h 81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763" h="81764">
                    <a:moveTo>
                      <a:pt x="51856" y="1774"/>
                    </a:moveTo>
                    <a:cubicBezTo>
                      <a:pt x="48458" y="828"/>
                      <a:pt x="44937" y="368"/>
                      <a:pt x="41403" y="405"/>
                    </a:cubicBezTo>
                    <a:cubicBezTo>
                      <a:pt x="22823" y="443"/>
                      <a:pt x="6595" y="13024"/>
                      <a:pt x="1954" y="31019"/>
                    </a:cubicBezTo>
                    <a:cubicBezTo>
                      <a:pt x="1008" y="34341"/>
                      <a:pt x="547" y="37776"/>
                      <a:pt x="585" y="41223"/>
                    </a:cubicBezTo>
                    <a:cubicBezTo>
                      <a:pt x="560" y="59852"/>
                      <a:pt x="13153" y="76142"/>
                      <a:pt x="31198" y="80796"/>
                    </a:cubicBezTo>
                    <a:cubicBezTo>
                      <a:pt x="34595" y="81742"/>
                      <a:pt x="38117" y="82203"/>
                      <a:pt x="41651" y="82165"/>
                    </a:cubicBezTo>
                    <a:cubicBezTo>
                      <a:pt x="60206" y="82078"/>
                      <a:pt x="76409" y="69596"/>
                      <a:pt x="81224" y="51676"/>
                    </a:cubicBezTo>
                    <a:cubicBezTo>
                      <a:pt x="81971" y="48329"/>
                      <a:pt x="82345" y="44906"/>
                      <a:pt x="82345" y="41472"/>
                    </a:cubicBezTo>
                    <a:lnTo>
                      <a:pt x="82345" y="41472"/>
                    </a:lnTo>
                    <a:cubicBezTo>
                      <a:pt x="82482" y="22818"/>
                      <a:pt x="69913" y="6453"/>
                      <a:pt x="51856" y="1774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5" name="Freeform: Shape 734">
                <a:extLst>
                  <a:ext uri="{FF2B5EF4-FFF2-40B4-BE49-F238E27FC236}">
                    <a16:creationId xmlns:a16="http://schemas.microsoft.com/office/drawing/2014/main" id="{94B02354-01FE-4433-899C-CB98A7C3077A}"/>
                  </a:ext>
                </a:extLst>
              </p:cNvPr>
              <p:cNvSpPr/>
              <p:nvPr/>
            </p:nvSpPr>
            <p:spPr>
              <a:xfrm>
                <a:off x="10626573" y="919395"/>
                <a:ext cx="81526" cy="81013"/>
              </a:xfrm>
              <a:custGeom>
                <a:avLst/>
                <a:gdLst>
                  <a:gd name="connsiteX0" fmla="*/ 723 w 81526"/>
                  <a:gd name="connsiteY0" fmla="*/ 35247 h 81013"/>
                  <a:gd name="connsiteX1" fmla="*/ 723 w 81526"/>
                  <a:gd name="connsiteY1" fmla="*/ 41221 h 81013"/>
                  <a:gd name="connsiteX2" fmla="*/ 35692 w 81526"/>
                  <a:gd name="connsiteY2" fmla="*/ 81416 h 81013"/>
                  <a:gd name="connsiteX3" fmla="*/ 41416 w 81526"/>
                  <a:gd name="connsiteY3" fmla="*/ 81416 h 81013"/>
                  <a:gd name="connsiteX4" fmla="*/ 82109 w 81526"/>
                  <a:gd name="connsiteY4" fmla="*/ 46074 h 81013"/>
                  <a:gd name="connsiteX5" fmla="*/ 82109 w 81526"/>
                  <a:gd name="connsiteY5" fmla="*/ 39976 h 81013"/>
                  <a:gd name="connsiteX6" fmla="*/ 46518 w 81526"/>
                  <a:gd name="connsiteY6" fmla="*/ 403 h 81013"/>
                  <a:gd name="connsiteX7" fmla="*/ 40794 w 81526"/>
                  <a:gd name="connsiteY7" fmla="*/ 403 h 81013"/>
                  <a:gd name="connsiteX8" fmla="*/ 723 w 81526"/>
                  <a:gd name="connsiteY8" fmla="*/ 35247 h 81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526" h="81013">
                    <a:moveTo>
                      <a:pt x="723" y="35247"/>
                    </a:moveTo>
                    <a:cubicBezTo>
                      <a:pt x="536" y="37238"/>
                      <a:pt x="536" y="39229"/>
                      <a:pt x="723" y="41221"/>
                    </a:cubicBezTo>
                    <a:cubicBezTo>
                      <a:pt x="773" y="61443"/>
                      <a:pt x="15668" y="78566"/>
                      <a:pt x="35692" y="81416"/>
                    </a:cubicBezTo>
                    <a:lnTo>
                      <a:pt x="41416" y="81416"/>
                    </a:lnTo>
                    <a:cubicBezTo>
                      <a:pt x="61899" y="81428"/>
                      <a:pt x="79260" y="66358"/>
                      <a:pt x="82109" y="46074"/>
                    </a:cubicBezTo>
                    <a:cubicBezTo>
                      <a:pt x="82109" y="44083"/>
                      <a:pt x="82109" y="42092"/>
                      <a:pt x="82109" y="39976"/>
                    </a:cubicBezTo>
                    <a:cubicBezTo>
                      <a:pt x="81612" y="19816"/>
                      <a:pt x="66504" y="3029"/>
                      <a:pt x="46518" y="403"/>
                    </a:cubicBezTo>
                    <a:lnTo>
                      <a:pt x="40794" y="403"/>
                    </a:lnTo>
                    <a:cubicBezTo>
                      <a:pt x="20671" y="552"/>
                      <a:pt x="3672" y="15348"/>
                      <a:pt x="723" y="35247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6" name="Freeform: Shape 735">
                <a:extLst>
                  <a:ext uri="{FF2B5EF4-FFF2-40B4-BE49-F238E27FC236}">
                    <a16:creationId xmlns:a16="http://schemas.microsoft.com/office/drawing/2014/main" id="{7731C1E0-41A8-427D-AACF-3B46E56391C9}"/>
                  </a:ext>
                </a:extLst>
              </p:cNvPr>
              <p:cNvSpPr/>
              <p:nvPr/>
            </p:nvSpPr>
            <p:spPr>
              <a:xfrm>
                <a:off x="10240687" y="846219"/>
                <a:ext cx="81884" cy="81763"/>
              </a:xfrm>
              <a:custGeom>
                <a:avLst/>
                <a:gdLst>
                  <a:gd name="connsiteX0" fmla="*/ 32316 w 81884"/>
                  <a:gd name="connsiteY0" fmla="*/ 81046 h 81763"/>
                  <a:gd name="connsiteX1" fmla="*/ 41525 w 81884"/>
                  <a:gd name="connsiteY1" fmla="*/ 82166 h 81763"/>
                  <a:gd name="connsiteX2" fmla="*/ 81471 w 81884"/>
                  <a:gd name="connsiteY2" fmla="*/ 50557 h 81763"/>
                  <a:gd name="connsiteX3" fmla="*/ 82467 w 81884"/>
                  <a:gd name="connsiteY3" fmla="*/ 41348 h 81763"/>
                  <a:gd name="connsiteX4" fmla="*/ 50734 w 81884"/>
                  <a:gd name="connsiteY4" fmla="*/ 1401 h 81763"/>
                  <a:gd name="connsiteX5" fmla="*/ 41525 w 81884"/>
                  <a:gd name="connsiteY5" fmla="*/ 406 h 81763"/>
                  <a:gd name="connsiteX6" fmla="*/ 1578 w 81884"/>
                  <a:gd name="connsiteY6" fmla="*/ 31890 h 81763"/>
                  <a:gd name="connsiteX7" fmla="*/ 583 w 81884"/>
                  <a:gd name="connsiteY7" fmla="*/ 41099 h 81763"/>
                  <a:gd name="connsiteX8" fmla="*/ 32316 w 81884"/>
                  <a:gd name="connsiteY8" fmla="*/ 81046 h 81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884" h="81763">
                    <a:moveTo>
                      <a:pt x="32316" y="81046"/>
                    </a:moveTo>
                    <a:cubicBezTo>
                      <a:pt x="35328" y="81805"/>
                      <a:pt x="38426" y="82178"/>
                      <a:pt x="41525" y="82166"/>
                    </a:cubicBezTo>
                    <a:cubicBezTo>
                      <a:pt x="60552" y="82153"/>
                      <a:pt x="77091" y="69074"/>
                      <a:pt x="81471" y="50557"/>
                    </a:cubicBezTo>
                    <a:cubicBezTo>
                      <a:pt x="81969" y="47508"/>
                      <a:pt x="82305" y="44434"/>
                      <a:pt x="82467" y="41348"/>
                    </a:cubicBezTo>
                    <a:cubicBezTo>
                      <a:pt x="82405" y="22295"/>
                      <a:pt x="69276" y="5782"/>
                      <a:pt x="50734" y="1401"/>
                    </a:cubicBezTo>
                    <a:cubicBezTo>
                      <a:pt x="47710" y="705"/>
                      <a:pt x="44624" y="368"/>
                      <a:pt x="41525" y="406"/>
                    </a:cubicBezTo>
                    <a:cubicBezTo>
                      <a:pt x="22535" y="406"/>
                      <a:pt x="6009" y="13422"/>
                      <a:pt x="1578" y="31890"/>
                    </a:cubicBezTo>
                    <a:cubicBezTo>
                      <a:pt x="1006" y="34927"/>
                      <a:pt x="670" y="38013"/>
                      <a:pt x="583" y="41099"/>
                    </a:cubicBezTo>
                    <a:cubicBezTo>
                      <a:pt x="558" y="60189"/>
                      <a:pt x="13724" y="76752"/>
                      <a:pt x="32316" y="81046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7" name="Freeform: Shape 736">
                <a:extLst>
                  <a:ext uri="{FF2B5EF4-FFF2-40B4-BE49-F238E27FC236}">
                    <a16:creationId xmlns:a16="http://schemas.microsoft.com/office/drawing/2014/main" id="{FCE29C3E-9480-4FB9-8C72-D06BBEB75494}"/>
                  </a:ext>
                </a:extLst>
              </p:cNvPr>
              <p:cNvSpPr/>
              <p:nvPr/>
            </p:nvSpPr>
            <p:spPr>
              <a:xfrm>
                <a:off x="9862369" y="741188"/>
                <a:ext cx="81518" cy="81637"/>
              </a:xfrm>
              <a:custGeom>
                <a:avLst/>
                <a:gdLst>
                  <a:gd name="connsiteX0" fmla="*/ 28963 w 81518"/>
                  <a:gd name="connsiteY0" fmla="*/ 80049 h 81637"/>
                  <a:gd name="connsiteX1" fmla="*/ 41408 w 81518"/>
                  <a:gd name="connsiteY1" fmla="*/ 82041 h 81637"/>
                  <a:gd name="connsiteX2" fmla="*/ 80234 w 81518"/>
                  <a:gd name="connsiteY2" fmla="*/ 54165 h 81637"/>
                  <a:gd name="connsiteX3" fmla="*/ 82101 w 81518"/>
                  <a:gd name="connsiteY3" fmla="*/ 42343 h 81637"/>
                  <a:gd name="connsiteX4" fmla="*/ 82101 w 81518"/>
                  <a:gd name="connsiteY4" fmla="*/ 41099 h 81637"/>
                  <a:gd name="connsiteX5" fmla="*/ 54225 w 81518"/>
                  <a:gd name="connsiteY5" fmla="*/ 2645 h 81637"/>
                  <a:gd name="connsiteX6" fmla="*/ 41034 w 81518"/>
                  <a:gd name="connsiteY6" fmla="*/ 405 h 81637"/>
                  <a:gd name="connsiteX7" fmla="*/ 2706 w 81518"/>
                  <a:gd name="connsiteY7" fmla="*/ 28405 h 81637"/>
                  <a:gd name="connsiteX8" fmla="*/ 590 w 81518"/>
                  <a:gd name="connsiteY8" fmla="*/ 41596 h 81637"/>
                  <a:gd name="connsiteX9" fmla="*/ 28963 w 81518"/>
                  <a:gd name="connsiteY9" fmla="*/ 80049 h 81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518" h="81637">
                    <a:moveTo>
                      <a:pt x="28963" y="80049"/>
                    </a:moveTo>
                    <a:cubicBezTo>
                      <a:pt x="32995" y="81319"/>
                      <a:pt x="37189" y="81991"/>
                      <a:pt x="41408" y="82041"/>
                    </a:cubicBezTo>
                    <a:cubicBezTo>
                      <a:pt x="58967" y="81978"/>
                      <a:pt x="74559" y="70778"/>
                      <a:pt x="80234" y="54165"/>
                    </a:cubicBezTo>
                    <a:cubicBezTo>
                      <a:pt x="81392" y="50332"/>
                      <a:pt x="82014" y="46350"/>
                      <a:pt x="82101" y="42343"/>
                    </a:cubicBezTo>
                    <a:lnTo>
                      <a:pt x="82101" y="41099"/>
                    </a:lnTo>
                    <a:cubicBezTo>
                      <a:pt x="82188" y="23577"/>
                      <a:pt x="70901" y="8021"/>
                      <a:pt x="54225" y="2645"/>
                    </a:cubicBezTo>
                    <a:cubicBezTo>
                      <a:pt x="49994" y="1115"/>
                      <a:pt x="45527" y="355"/>
                      <a:pt x="41034" y="405"/>
                    </a:cubicBezTo>
                    <a:cubicBezTo>
                      <a:pt x="23562" y="505"/>
                      <a:pt x="8119" y="11792"/>
                      <a:pt x="2706" y="28405"/>
                    </a:cubicBezTo>
                    <a:cubicBezTo>
                      <a:pt x="1212" y="32636"/>
                      <a:pt x="503" y="37104"/>
                      <a:pt x="590" y="41596"/>
                    </a:cubicBezTo>
                    <a:cubicBezTo>
                      <a:pt x="814" y="59180"/>
                      <a:pt x="12225" y="74649"/>
                      <a:pt x="28963" y="80049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8" name="Freeform: Shape 737">
                <a:extLst>
                  <a:ext uri="{FF2B5EF4-FFF2-40B4-BE49-F238E27FC236}">
                    <a16:creationId xmlns:a16="http://schemas.microsoft.com/office/drawing/2014/main" id="{EC99B4FA-5792-4A41-A183-2FE8EC46B110}"/>
                  </a:ext>
                </a:extLst>
              </p:cNvPr>
              <p:cNvSpPr/>
              <p:nvPr/>
            </p:nvSpPr>
            <p:spPr>
              <a:xfrm>
                <a:off x="9499994" y="591604"/>
                <a:ext cx="82257" cy="81764"/>
              </a:xfrm>
              <a:custGeom>
                <a:avLst/>
                <a:gdLst>
                  <a:gd name="connsiteX0" fmla="*/ 23605 w 82257"/>
                  <a:gd name="connsiteY0" fmla="*/ 77687 h 81764"/>
                  <a:gd name="connsiteX1" fmla="*/ 42147 w 82257"/>
                  <a:gd name="connsiteY1" fmla="*/ 82167 h 81764"/>
                  <a:gd name="connsiteX2" fmla="*/ 78485 w 82257"/>
                  <a:gd name="connsiteY2" fmla="*/ 59767 h 81764"/>
                  <a:gd name="connsiteX3" fmla="*/ 82841 w 82257"/>
                  <a:gd name="connsiteY3" fmla="*/ 42345 h 81764"/>
                  <a:gd name="connsiteX4" fmla="*/ 82841 w 82257"/>
                  <a:gd name="connsiteY4" fmla="*/ 41100 h 81764"/>
                  <a:gd name="connsiteX5" fmla="*/ 60689 w 82257"/>
                  <a:gd name="connsiteY5" fmla="*/ 4763 h 81764"/>
                  <a:gd name="connsiteX6" fmla="*/ 42396 w 82257"/>
                  <a:gd name="connsiteY6" fmla="*/ 407 h 81764"/>
                  <a:gd name="connsiteX7" fmla="*/ 5063 w 82257"/>
                  <a:gd name="connsiteY7" fmla="*/ 22807 h 81764"/>
                  <a:gd name="connsiteX8" fmla="*/ 583 w 82257"/>
                  <a:gd name="connsiteY8" fmla="*/ 41474 h 81764"/>
                  <a:gd name="connsiteX9" fmla="*/ 23605 w 82257"/>
                  <a:gd name="connsiteY9" fmla="*/ 77687 h 81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257" h="81764">
                    <a:moveTo>
                      <a:pt x="23605" y="77687"/>
                    </a:moveTo>
                    <a:cubicBezTo>
                      <a:pt x="29329" y="80673"/>
                      <a:pt x="35689" y="82204"/>
                      <a:pt x="42147" y="82167"/>
                    </a:cubicBezTo>
                    <a:cubicBezTo>
                      <a:pt x="57516" y="82167"/>
                      <a:pt x="71578" y="73493"/>
                      <a:pt x="78485" y="59767"/>
                    </a:cubicBezTo>
                    <a:cubicBezTo>
                      <a:pt x="81335" y="54403"/>
                      <a:pt x="82828" y="48418"/>
                      <a:pt x="82841" y="42345"/>
                    </a:cubicBezTo>
                    <a:lnTo>
                      <a:pt x="82841" y="41100"/>
                    </a:lnTo>
                    <a:cubicBezTo>
                      <a:pt x="82766" y="25819"/>
                      <a:pt x="74241" y="11831"/>
                      <a:pt x="60689" y="4763"/>
                    </a:cubicBezTo>
                    <a:cubicBezTo>
                      <a:pt x="55015" y="1900"/>
                      <a:pt x="48755" y="407"/>
                      <a:pt x="42396" y="407"/>
                    </a:cubicBezTo>
                    <a:cubicBezTo>
                      <a:pt x="26704" y="183"/>
                      <a:pt x="12243" y="8857"/>
                      <a:pt x="5063" y="22807"/>
                    </a:cubicBezTo>
                    <a:cubicBezTo>
                      <a:pt x="2138" y="28594"/>
                      <a:pt x="595" y="34990"/>
                      <a:pt x="583" y="41474"/>
                    </a:cubicBezTo>
                    <a:cubicBezTo>
                      <a:pt x="695" y="56955"/>
                      <a:pt x="9630" y="71017"/>
                      <a:pt x="23605" y="77687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9" name="Freeform: Shape 738">
                <a:extLst>
                  <a:ext uri="{FF2B5EF4-FFF2-40B4-BE49-F238E27FC236}">
                    <a16:creationId xmlns:a16="http://schemas.microsoft.com/office/drawing/2014/main" id="{F531AC27-1776-4890-B007-119AD218A543}"/>
                  </a:ext>
                </a:extLst>
              </p:cNvPr>
              <p:cNvSpPr/>
              <p:nvPr/>
            </p:nvSpPr>
            <p:spPr>
              <a:xfrm>
                <a:off x="9170213" y="382045"/>
                <a:ext cx="81515" cy="81760"/>
              </a:xfrm>
              <a:custGeom>
                <a:avLst/>
                <a:gdLst>
                  <a:gd name="connsiteX0" fmla="*/ 15645 w 81515"/>
                  <a:gd name="connsiteY0" fmla="*/ 73078 h 81760"/>
                  <a:gd name="connsiteX1" fmla="*/ 41156 w 81515"/>
                  <a:gd name="connsiteY1" fmla="*/ 82163 h 81760"/>
                  <a:gd name="connsiteX2" fmla="*/ 73014 w 81515"/>
                  <a:gd name="connsiteY2" fmla="*/ 66607 h 81760"/>
                  <a:gd name="connsiteX3" fmla="*/ 82098 w 81515"/>
                  <a:gd name="connsiteY3" fmla="*/ 41718 h 81760"/>
                  <a:gd name="connsiteX4" fmla="*/ 66543 w 81515"/>
                  <a:gd name="connsiteY4" fmla="*/ 9487 h 81760"/>
                  <a:gd name="connsiteX5" fmla="*/ 41654 w 81515"/>
                  <a:gd name="connsiteY5" fmla="*/ 403 h 81760"/>
                  <a:gd name="connsiteX6" fmla="*/ 9672 w 81515"/>
                  <a:gd name="connsiteY6" fmla="*/ 15958 h 81760"/>
                  <a:gd name="connsiteX7" fmla="*/ 587 w 81515"/>
                  <a:gd name="connsiteY7" fmla="*/ 40847 h 81760"/>
                  <a:gd name="connsiteX8" fmla="*/ 15645 w 81515"/>
                  <a:gd name="connsiteY8" fmla="*/ 73078 h 81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515" h="81760">
                    <a:moveTo>
                      <a:pt x="15645" y="73078"/>
                    </a:moveTo>
                    <a:cubicBezTo>
                      <a:pt x="22850" y="78952"/>
                      <a:pt x="31860" y="82163"/>
                      <a:pt x="41156" y="82163"/>
                    </a:cubicBezTo>
                    <a:cubicBezTo>
                      <a:pt x="53613" y="82200"/>
                      <a:pt x="65373" y="76451"/>
                      <a:pt x="73014" y="66607"/>
                    </a:cubicBezTo>
                    <a:cubicBezTo>
                      <a:pt x="78714" y="59539"/>
                      <a:pt x="81899" y="50790"/>
                      <a:pt x="82098" y="41718"/>
                    </a:cubicBezTo>
                    <a:cubicBezTo>
                      <a:pt x="82061" y="29174"/>
                      <a:pt x="76337" y="17327"/>
                      <a:pt x="66543" y="9487"/>
                    </a:cubicBezTo>
                    <a:cubicBezTo>
                      <a:pt x="59524" y="3713"/>
                      <a:pt x="50738" y="515"/>
                      <a:pt x="41654" y="403"/>
                    </a:cubicBezTo>
                    <a:cubicBezTo>
                      <a:pt x="29172" y="428"/>
                      <a:pt x="17400" y="6152"/>
                      <a:pt x="9672" y="15958"/>
                    </a:cubicBezTo>
                    <a:cubicBezTo>
                      <a:pt x="4084" y="23077"/>
                      <a:pt x="898" y="31800"/>
                      <a:pt x="587" y="40847"/>
                    </a:cubicBezTo>
                    <a:cubicBezTo>
                      <a:pt x="401" y="53329"/>
                      <a:pt x="5951" y="65214"/>
                      <a:pt x="15645" y="73078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3" name="Freeform: Shape 742">
                <a:extLst>
                  <a:ext uri="{FF2B5EF4-FFF2-40B4-BE49-F238E27FC236}">
                    <a16:creationId xmlns:a16="http://schemas.microsoft.com/office/drawing/2014/main" id="{5ACF88D3-86E4-49C3-8F21-2190100E43A3}"/>
                  </a:ext>
                </a:extLst>
              </p:cNvPr>
              <p:cNvSpPr/>
              <p:nvPr/>
            </p:nvSpPr>
            <p:spPr>
              <a:xfrm>
                <a:off x="9071159" y="296799"/>
                <a:ext cx="81636" cy="81266"/>
              </a:xfrm>
              <a:custGeom>
                <a:avLst/>
                <a:gdLst>
                  <a:gd name="connsiteX0" fmla="*/ 41401 w 81636"/>
                  <a:gd name="connsiteY0" fmla="*/ 81666 h 81266"/>
                  <a:gd name="connsiteX1" fmla="*/ 71019 w 81636"/>
                  <a:gd name="connsiteY1" fmla="*/ 69221 h 81266"/>
                  <a:gd name="connsiteX2" fmla="*/ 82219 w 81636"/>
                  <a:gd name="connsiteY2" fmla="*/ 41844 h 81266"/>
                  <a:gd name="connsiteX3" fmla="*/ 82219 w 81636"/>
                  <a:gd name="connsiteY3" fmla="*/ 41097 h 81266"/>
                  <a:gd name="connsiteX4" fmla="*/ 69774 w 81636"/>
                  <a:gd name="connsiteY4" fmla="*/ 11604 h 81266"/>
                  <a:gd name="connsiteX5" fmla="*/ 41650 w 81636"/>
                  <a:gd name="connsiteY5" fmla="*/ 404 h 81266"/>
                  <a:gd name="connsiteX6" fmla="*/ 12032 w 81636"/>
                  <a:gd name="connsiteY6" fmla="*/ 12848 h 81266"/>
                  <a:gd name="connsiteX7" fmla="*/ 583 w 81636"/>
                  <a:gd name="connsiteY7" fmla="*/ 40973 h 81266"/>
                  <a:gd name="connsiteX8" fmla="*/ 13028 w 81636"/>
                  <a:gd name="connsiteY8" fmla="*/ 70590 h 81266"/>
                  <a:gd name="connsiteX9" fmla="*/ 41401 w 81636"/>
                  <a:gd name="connsiteY9" fmla="*/ 81666 h 81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636" h="81266">
                    <a:moveTo>
                      <a:pt x="41401" y="81666"/>
                    </a:moveTo>
                    <a:cubicBezTo>
                      <a:pt x="52576" y="81803"/>
                      <a:pt x="63291" y="77298"/>
                      <a:pt x="71019" y="69221"/>
                    </a:cubicBezTo>
                    <a:cubicBezTo>
                      <a:pt x="78112" y="61854"/>
                      <a:pt x="82119" y="52061"/>
                      <a:pt x="82219" y="41844"/>
                    </a:cubicBezTo>
                    <a:lnTo>
                      <a:pt x="82219" y="41097"/>
                    </a:lnTo>
                    <a:cubicBezTo>
                      <a:pt x="82256" y="29984"/>
                      <a:pt x="77763" y="19332"/>
                      <a:pt x="69774" y="11604"/>
                    </a:cubicBezTo>
                    <a:cubicBezTo>
                      <a:pt x="62171" y="4423"/>
                      <a:pt x="52103" y="416"/>
                      <a:pt x="41650" y="404"/>
                    </a:cubicBezTo>
                    <a:cubicBezTo>
                      <a:pt x="30487" y="329"/>
                      <a:pt x="19785" y="4822"/>
                      <a:pt x="12032" y="12848"/>
                    </a:cubicBezTo>
                    <a:cubicBezTo>
                      <a:pt x="4764" y="20414"/>
                      <a:pt x="670" y="30482"/>
                      <a:pt x="583" y="40973"/>
                    </a:cubicBezTo>
                    <a:cubicBezTo>
                      <a:pt x="533" y="52123"/>
                      <a:pt x="5026" y="62812"/>
                      <a:pt x="13028" y="70590"/>
                    </a:cubicBezTo>
                    <a:cubicBezTo>
                      <a:pt x="20706" y="77808"/>
                      <a:pt x="30873" y="81778"/>
                      <a:pt x="41401" y="81666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4" name="Freeform: Shape 743">
                <a:extLst>
                  <a:ext uri="{FF2B5EF4-FFF2-40B4-BE49-F238E27FC236}">
                    <a16:creationId xmlns:a16="http://schemas.microsoft.com/office/drawing/2014/main" id="{7014D0A3-AEA2-4F74-97DA-5C9D49311621}"/>
                  </a:ext>
                </a:extLst>
              </p:cNvPr>
              <p:cNvSpPr/>
              <p:nvPr/>
            </p:nvSpPr>
            <p:spPr>
              <a:xfrm>
                <a:off x="9385630" y="529635"/>
                <a:ext cx="81760" cy="81264"/>
              </a:xfrm>
              <a:custGeom>
                <a:avLst/>
                <a:gdLst>
                  <a:gd name="connsiteX0" fmla="*/ 20992 w 81760"/>
                  <a:gd name="connsiteY0" fmla="*/ 75941 h 81264"/>
                  <a:gd name="connsiteX1" fmla="*/ 41650 w 81760"/>
                  <a:gd name="connsiteY1" fmla="*/ 81665 h 81264"/>
                  <a:gd name="connsiteX2" fmla="*/ 76867 w 81760"/>
                  <a:gd name="connsiteY2" fmla="*/ 61381 h 81264"/>
                  <a:gd name="connsiteX3" fmla="*/ 82343 w 81760"/>
                  <a:gd name="connsiteY3" fmla="*/ 41096 h 81264"/>
                  <a:gd name="connsiteX4" fmla="*/ 82343 w 81760"/>
                  <a:gd name="connsiteY4" fmla="*/ 41096 h 81264"/>
                  <a:gd name="connsiteX5" fmla="*/ 62307 w 81760"/>
                  <a:gd name="connsiteY5" fmla="*/ 6003 h 81264"/>
                  <a:gd name="connsiteX6" fmla="*/ 41525 w 81760"/>
                  <a:gd name="connsiteY6" fmla="*/ 403 h 81264"/>
                  <a:gd name="connsiteX7" fmla="*/ 6307 w 81760"/>
                  <a:gd name="connsiteY7" fmla="*/ 20563 h 81264"/>
                  <a:gd name="connsiteX8" fmla="*/ 583 w 81760"/>
                  <a:gd name="connsiteY8" fmla="*/ 40847 h 81264"/>
                  <a:gd name="connsiteX9" fmla="*/ 20992 w 81760"/>
                  <a:gd name="connsiteY9" fmla="*/ 75941 h 81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760" h="81264">
                    <a:moveTo>
                      <a:pt x="20992" y="75941"/>
                    </a:moveTo>
                    <a:cubicBezTo>
                      <a:pt x="27201" y="79761"/>
                      <a:pt x="34357" y="81740"/>
                      <a:pt x="41650" y="81665"/>
                    </a:cubicBezTo>
                    <a:cubicBezTo>
                      <a:pt x="56147" y="81591"/>
                      <a:pt x="69525" y="73887"/>
                      <a:pt x="76867" y="61381"/>
                    </a:cubicBezTo>
                    <a:cubicBezTo>
                      <a:pt x="80488" y="55233"/>
                      <a:pt x="82380" y="48227"/>
                      <a:pt x="82343" y="41096"/>
                    </a:cubicBezTo>
                    <a:lnTo>
                      <a:pt x="82343" y="41096"/>
                    </a:lnTo>
                    <a:cubicBezTo>
                      <a:pt x="82430" y="26661"/>
                      <a:pt x="74789" y="13270"/>
                      <a:pt x="62307" y="6003"/>
                    </a:cubicBezTo>
                    <a:cubicBezTo>
                      <a:pt x="55973" y="2382"/>
                      <a:pt x="48817" y="453"/>
                      <a:pt x="41525" y="403"/>
                    </a:cubicBezTo>
                    <a:cubicBezTo>
                      <a:pt x="27040" y="378"/>
                      <a:pt x="13624" y="8057"/>
                      <a:pt x="6307" y="20563"/>
                    </a:cubicBezTo>
                    <a:cubicBezTo>
                      <a:pt x="2636" y="26698"/>
                      <a:pt x="670" y="33704"/>
                      <a:pt x="583" y="40847"/>
                    </a:cubicBezTo>
                    <a:cubicBezTo>
                      <a:pt x="770" y="55308"/>
                      <a:pt x="8510" y="68623"/>
                      <a:pt x="20992" y="75941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5" name="Freeform: Shape 744">
                <a:extLst>
                  <a:ext uri="{FF2B5EF4-FFF2-40B4-BE49-F238E27FC236}">
                    <a16:creationId xmlns:a16="http://schemas.microsoft.com/office/drawing/2014/main" id="{3CA1BCC9-DCE1-4980-A30B-44C9347D6DDC}"/>
                  </a:ext>
                </a:extLst>
              </p:cNvPr>
              <p:cNvSpPr/>
              <p:nvPr/>
            </p:nvSpPr>
            <p:spPr>
              <a:xfrm>
                <a:off x="9275117" y="458951"/>
                <a:ext cx="81768" cy="82133"/>
              </a:xfrm>
              <a:custGeom>
                <a:avLst/>
                <a:gdLst>
                  <a:gd name="connsiteX0" fmla="*/ 18509 w 81768"/>
                  <a:gd name="connsiteY0" fmla="*/ 75692 h 82133"/>
                  <a:gd name="connsiteX1" fmla="*/ 41532 w 81768"/>
                  <a:gd name="connsiteY1" fmla="*/ 82536 h 82133"/>
                  <a:gd name="connsiteX2" fmla="*/ 75380 w 81768"/>
                  <a:gd name="connsiteY2" fmla="*/ 64616 h 82133"/>
                  <a:gd name="connsiteX3" fmla="*/ 82349 w 81768"/>
                  <a:gd name="connsiteY3" fmla="*/ 42092 h 82133"/>
                  <a:gd name="connsiteX4" fmla="*/ 64554 w 81768"/>
                  <a:gd name="connsiteY4" fmla="*/ 7994 h 82133"/>
                  <a:gd name="connsiteX5" fmla="*/ 41532 w 81768"/>
                  <a:gd name="connsiteY5" fmla="*/ 403 h 82133"/>
                  <a:gd name="connsiteX6" fmla="*/ 7683 w 81768"/>
                  <a:gd name="connsiteY6" fmla="*/ 18323 h 82133"/>
                  <a:gd name="connsiteX7" fmla="*/ 589 w 81768"/>
                  <a:gd name="connsiteY7" fmla="*/ 41096 h 82133"/>
                  <a:gd name="connsiteX8" fmla="*/ 18509 w 81768"/>
                  <a:gd name="connsiteY8" fmla="*/ 75692 h 82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768" h="82133">
                    <a:moveTo>
                      <a:pt x="18509" y="75692"/>
                    </a:moveTo>
                    <a:cubicBezTo>
                      <a:pt x="25341" y="80196"/>
                      <a:pt x="33355" y="82573"/>
                      <a:pt x="41532" y="82536"/>
                    </a:cubicBezTo>
                    <a:cubicBezTo>
                      <a:pt x="55071" y="82474"/>
                      <a:pt x="67715" y="75779"/>
                      <a:pt x="75380" y="64616"/>
                    </a:cubicBezTo>
                    <a:cubicBezTo>
                      <a:pt x="79898" y="57971"/>
                      <a:pt x="82325" y="50131"/>
                      <a:pt x="82349" y="42092"/>
                    </a:cubicBezTo>
                    <a:cubicBezTo>
                      <a:pt x="82474" y="28465"/>
                      <a:pt x="75804" y="15672"/>
                      <a:pt x="64554" y="7994"/>
                    </a:cubicBezTo>
                    <a:cubicBezTo>
                      <a:pt x="57797" y="3240"/>
                      <a:pt x="49782" y="602"/>
                      <a:pt x="41532" y="403"/>
                    </a:cubicBezTo>
                    <a:cubicBezTo>
                      <a:pt x="27967" y="378"/>
                      <a:pt x="15286" y="7098"/>
                      <a:pt x="7683" y="18323"/>
                    </a:cubicBezTo>
                    <a:cubicBezTo>
                      <a:pt x="3178" y="25080"/>
                      <a:pt x="726" y="32983"/>
                      <a:pt x="589" y="41096"/>
                    </a:cubicBezTo>
                    <a:cubicBezTo>
                      <a:pt x="341" y="54910"/>
                      <a:pt x="7085" y="67926"/>
                      <a:pt x="18509" y="75692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6" name="Freeform: Shape 745">
                <a:extLst>
                  <a:ext uri="{FF2B5EF4-FFF2-40B4-BE49-F238E27FC236}">
                    <a16:creationId xmlns:a16="http://schemas.microsoft.com/office/drawing/2014/main" id="{E194749C-649F-4F3E-9E57-2D40142C5963}"/>
                  </a:ext>
                </a:extLst>
              </p:cNvPr>
              <p:cNvSpPr/>
              <p:nvPr/>
            </p:nvSpPr>
            <p:spPr>
              <a:xfrm>
                <a:off x="11692080" y="2213615"/>
                <a:ext cx="81262" cy="81263"/>
              </a:xfrm>
              <a:custGeom>
                <a:avLst/>
                <a:gdLst>
                  <a:gd name="connsiteX0" fmla="*/ 41152 w 81262"/>
                  <a:gd name="connsiteY0" fmla="*/ 403 h 81263"/>
                  <a:gd name="connsiteX1" fmla="*/ 28707 w 81262"/>
                  <a:gd name="connsiteY1" fmla="*/ 2518 h 81263"/>
                  <a:gd name="connsiteX2" fmla="*/ 583 w 81262"/>
                  <a:gd name="connsiteY2" fmla="*/ 41096 h 81263"/>
                  <a:gd name="connsiteX3" fmla="*/ 2947 w 81262"/>
                  <a:gd name="connsiteY3" fmla="*/ 53541 h 81263"/>
                  <a:gd name="connsiteX4" fmla="*/ 41650 w 81262"/>
                  <a:gd name="connsiteY4" fmla="*/ 81665 h 81263"/>
                  <a:gd name="connsiteX5" fmla="*/ 54094 w 81262"/>
                  <a:gd name="connsiteY5" fmla="*/ 79798 h 81263"/>
                  <a:gd name="connsiteX6" fmla="*/ 81845 w 81262"/>
                  <a:gd name="connsiteY6" fmla="*/ 40972 h 81263"/>
                  <a:gd name="connsiteX7" fmla="*/ 79854 w 81262"/>
                  <a:gd name="connsiteY7" fmla="*/ 27781 h 81263"/>
                  <a:gd name="connsiteX8" fmla="*/ 41152 w 81262"/>
                  <a:gd name="connsiteY8" fmla="*/ 403 h 81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262" h="81263">
                    <a:moveTo>
                      <a:pt x="41152" y="403"/>
                    </a:moveTo>
                    <a:cubicBezTo>
                      <a:pt x="36921" y="478"/>
                      <a:pt x="32727" y="1187"/>
                      <a:pt x="28707" y="2518"/>
                    </a:cubicBezTo>
                    <a:cubicBezTo>
                      <a:pt x="12007" y="7981"/>
                      <a:pt x="682" y="23525"/>
                      <a:pt x="583" y="41096"/>
                    </a:cubicBezTo>
                    <a:cubicBezTo>
                      <a:pt x="608" y="45352"/>
                      <a:pt x="1417" y="49571"/>
                      <a:pt x="2947" y="53541"/>
                    </a:cubicBezTo>
                    <a:cubicBezTo>
                      <a:pt x="8286" y="70378"/>
                      <a:pt x="23978" y="81789"/>
                      <a:pt x="41650" y="81665"/>
                    </a:cubicBezTo>
                    <a:cubicBezTo>
                      <a:pt x="45868" y="81640"/>
                      <a:pt x="50062" y="81018"/>
                      <a:pt x="54094" y="79798"/>
                    </a:cubicBezTo>
                    <a:cubicBezTo>
                      <a:pt x="70657" y="74074"/>
                      <a:pt x="81795" y="58506"/>
                      <a:pt x="81845" y="40972"/>
                    </a:cubicBezTo>
                    <a:cubicBezTo>
                      <a:pt x="81833" y="36504"/>
                      <a:pt x="81160" y="32062"/>
                      <a:pt x="79854" y="27781"/>
                    </a:cubicBezTo>
                    <a:cubicBezTo>
                      <a:pt x="74080" y="11354"/>
                      <a:pt x="58561" y="378"/>
                      <a:pt x="41152" y="403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7" name="Freeform: Shape 746">
                <a:extLst>
                  <a:ext uri="{FF2B5EF4-FFF2-40B4-BE49-F238E27FC236}">
                    <a16:creationId xmlns:a16="http://schemas.microsoft.com/office/drawing/2014/main" id="{DB350BE5-A149-4C54-8696-9767F1B2FAAF}"/>
                  </a:ext>
                </a:extLst>
              </p:cNvPr>
              <p:cNvSpPr/>
              <p:nvPr/>
            </p:nvSpPr>
            <p:spPr>
              <a:xfrm>
                <a:off x="8612940" y="1389669"/>
                <a:ext cx="81402" cy="81636"/>
              </a:xfrm>
              <a:custGeom>
                <a:avLst/>
                <a:gdLst>
                  <a:gd name="connsiteX0" fmla="*/ 71532 w 81402"/>
                  <a:gd name="connsiteY0" fmla="*/ 68599 h 81636"/>
                  <a:gd name="connsiteX1" fmla="*/ 81985 w 81402"/>
                  <a:gd name="connsiteY1" fmla="*/ 41097 h 81636"/>
                  <a:gd name="connsiteX2" fmla="*/ 68421 w 81402"/>
                  <a:gd name="connsiteY2" fmla="*/ 10982 h 81636"/>
                  <a:gd name="connsiteX3" fmla="*/ 40918 w 81402"/>
                  <a:gd name="connsiteY3" fmla="*/ 404 h 81636"/>
                  <a:gd name="connsiteX4" fmla="*/ 10803 w 81402"/>
                  <a:gd name="connsiteY4" fmla="*/ 13968 h 81636"/>
                  <a:gd name="connsiteX5" fmla="*/ 723 w 81402"/>
                  <a:gd name="connsiteY5" fmla="*/ 34004 h 81636"/>
                  <a:gd name="connsiteX6" fmla="*/ 723 w 81402"/>
                  <a:gd name="connsiteY6" fmla="*/ 41470 h 81636"/>
                  <a:gd name="connsiteX7" fmla="*/ 14287 w 81402"/>
                  <a:gd name="connsiteY7" fmla="*/ 71586 h 81636"/>
                  <a:gd name="connsiteX8" fmla="*/ 16154 w 81402"/>
                  <a:gd name="connsiteY8" fmla="*/ 72955 h 81636"/>
                  <a:gd name="connsiteX9" fmla="*/ 41043 w 81402"/>
                  <a:gd name="connsiteY9" fmla="*/ 82039 h 81636"/>
                  <a:gd name="connsiteX10" fmla="*/ 71532 w 81402"/>
                  <a:gd name="connsiteY10" fmla="*/ 68599 h 81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402" h="81636">
                    <a:moveTo>
                      <a:pt x="71532" y="68599"/>
                    </a:moveTo>
                    <a:cubicBezTo>
                      <a:pt x="78326" y="61058"/>
                      <a:pt x="82047" y="51252"/>
                      <a:pt x="81985" y="41097"/>
                    </a:cubicBezTo>
                    <a:cubicBezTo>
                      <a:pt x="81922" y="29598"/>
                      <a:pt x="76994" y="18648"/>
                      <a:pt x="68421" y="10982"/>
                    </a:cubicBezTo>
                    <a:cubicBezTo>
                      <a:pt x="60854" y="4199"/>
                      <a:pt x="51073" y="441"/>
                      <a:pt x="40918" y="404"/>
                    </a:cubicBezTo>
                    <a:cubicBezTo>
                      <a:pt x="29382" y="317"/>
                      <a:pt x="18382" y="5270"/>
                      <a:pt x="10803" y="13968"/>
                    </a:cubicBezTo>
                    <a:cubicBezTo>
                      <a:pt x="5663" y="19593"/>
                      <a:pt x="2179" y="26525"/>
                      <a:pt x="723" y="34004"/>
                    </a:cubicBezTo>
                    <a:cubicBezTo>
                      <a:pt x="536" y="36493"/>
                      <a:pt x="536" y="38982"/>
                      <a:pt x="723" y="41470"/>
                    </a:cubicBezTo>
                    <a:cubicBezTo>
                      <a:pt x="635" y="53006"/>
                      <a:pt x="5588" y="64007"/>
                      <a:pt x="14287" y="71586"/>
                    </a:cubicBezTo>
                    <a:cubicBezTo>
                      <a:pt x="14723" y="72245"/>
                      <a:pt x="15395" y="72731"/>
                      <a:pt x="16154" y="72955"/>
                    </a:cubicBezTo>
                    <a:cubicBezTo>
                      <a:pt x="23123" y="78829"/>
                      <a:pt x="31933" y="82039"/>
                      <a:pt x="41043" y="82039"/>
                    </a:cubicBezTo>
                    <a:cubicBezTo>
                      <a:pt x="52641" y="82039"/>
                      <a:pt x="63704" y="77161"/>
                      <a:pt x="71532" y="68599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8" name="Freeform: Shape 747">
                <a:extLst>
                  <a:ext uri="{FF2B5EF4-FFF2-40B4-BE49-F238E27FC236}">
                    <a16:creationId xmlns:a16="http://schemas.microsoft.com/office/drawing/2014/main" id="{554D7305-CE54-4371-B66F-5A79B3165010}"/>
                  </a:ext>
                </a:extLst>
              </p:cNvPr>
              <p:cNvSpPr/>
              <p:nvPr/>
            </p:nvSpPr>
            <p:spPr>
              <a:xfrm>
                <a:off x="8713008" y="1473296"/>
                <a:ext cx="82133" cy="82133"/>
              </a:xfrm>
              <a:custGeom>
                <a:avLst/>
                <a:gdLst>
                  <a:gd name="connsiteX0" fmla="*/ 41525 w 82133"/>
                  <a:gd name="connsiteY0" fmla="*/ 403 h 82133"/>
                  <a:gd name="connsiteX1" fmla="*/ 9294 w 82133"/>
                  <a:gd name="connsiteY1" fmla="*/ 16332 h 82133"/>
                  <a:gd name="connsiteX2" fmla="*/ 583 w 82133"/>
                  <a:gd name="connsiteY2" fmla="*/ 41221 h 82133"/>
                  <a:gd name="connsiteX3" fmla="*/ 583 w 82133"/>
                  <a:gd name="connsiteY3" fmla="*/ 41967 h 82133"/>
                  <a:gd name="connsiteX4" fmla="*/ 13028 w 82133"/>
                  <a:gd name="connsiteY4" fmla="*/ 70714 h 82133"/>
                  <a:gd name="connsiteX5" fmla="*/ 17009 w 82133"/>
                  <a:gd name="connsiteY5" fmla="*/ 74074 h 82133"/>
                  <a:gd name="connsiteX6" fmla="*/ 41898 w 82133"/>
                  <a:gd name="connsiteY6" fmla="*/ 82536 h 82133"/>
                  <a:gd name="connsiteX7" fmla="*/ 74130 w 82133"/>
                  <a:gd name="connsiteY7" fmla="*/ 66607 h 82133"/>
                  <a:gd name="connsiteX8" fmla="*/ 82716 w 82133"/>
                  <a:gd name="connsiteY8" fmla="*/ 41718 h 82133"/>
                  <a:gd name="connsiteX9" fmla="*/ 69152 w 82133"/>
                  <a:gd name="connsiteY9" fmla="*/ 11603 h 82133"/>
                  <a:gd name="connsiteX10" fmla="*/ 66787 w 82133"/>
                  <a:gd name="connsiteY10" fmla="*/ 9612 h 82133"/>
                  <a:gd name="connsiteX11" fmla="*/ 41525 w 82133"/>
                  <a:gd name="connsiteY11" fmla="*/ 403 h 82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2133" h="82133">
                    <a:moveTo>
                      <a:pt x="41525" y="403"/>
                    </a:moveTo>
                    <a:cubicBezTo>
                      <a:pt x="28882" y="378"/>
                      <a:pt x="16960" y="6277"/>
                      <a:pt x="9294" y="16332"/>
                    </a:cubicBezTo>
                    <a:cubicBezTo>
                      <a:pt x="3644" y="23388"/>
                      <a:pt x="571" y="32173"/>
                      <a:pt x="583" y="41221"/>
                    </a:cubicBezTo>
                    <a:lnTo>
                      <a:pt x="583" y="41967"/>
                    </a:lnTo>
                    <a:cubicBezTo>
                      <a:pt x="732" y="52831"/>
                      <a:pt x="5212" y="63172"/>
                      <a:pt x="13028" y="70714"/>
                    </a:cubicBezTo>
                    <a:cubicBezTo>
                      <a:pt x="14260" y="71933"/>
                      <a:pt x="15591" y="73053"/>
                      <a:pt x="17009" y="74074"/>
                    </a:cubicBezTo>
                    <a:cubicBezTo>
                      <a:pt x="24128" y="79599"/>
                      <a:pt x="32889" y="82586"/>
                      <a:pt x="41898" y="82536"/>
                    </a:cubicBezTo>
                    <a:cubicBezTo>
                      <a:pt x="54542" y="82536"/>
                      <a:pt x="66451" y="76650"/>
                      <a:pt x="74130" y="66607"/>
                    </a:cubicBezTo>
                    <a:cubicBezTo>
                      <a:pt x="79692" y="59501"/>
                      <a:pt x="82704" y="50740"/>
                      <a:pt x="82716" y="41718"/>
                    </a:cubicBezTo>
                    <a:cubicBezTo>
                      <a:pt x="82691" y="30207"/>
                      <a:pt x="77751" y="19256"/>
                      <a:pt x="69152" y="11603"/>
                    </a:cubicBezTo>
                    <a:lnTo>
                      <a:pt x="66787" y="9612"/>
                    </a:lnTo>
                    <a:cubicBezTo>
                      <a:pt x="59657" y="3763"/>
                      <a:pt x="50747" y="515"/>
                      <a:pt x="41525" y="403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9" name="Freeform: Shape 748">
                <a:extLst>
                  <a:ext uri="{FF2B5EF4-FFF2-40B4-BE49-F238E27FC236}">
                    <a16:creationId xmlns:a16="http://schemas.microsoft.com/office/drawing/2014/main" id="{07B11579-109C-4963-BF6E-0AA00C54CF6D}"/>
                  </a:ext>
                </a:extLst>
              </p:cNvPr>
              <p:cNvSpPr/>
              <p:nvPr/>
            </p:nvSpPr>
            <p:spPr>
              <a:xfrm>
                <a:off x="8520120" y="1297953"/>
                <a:ext cx="81641" cy="81761"/>
              </a:xfrm>
              <a:custGeom>
                <a:avLst/>
                <a:gdLst>
                  <a:gd name="connsiteX0" fmla="*/ 82218 w 81641"/>
                  <a:gd name="connsiteY0" fmla="*/ 40973 h 81761"/>
                  <a:gd name="connsiteX1" fmla="*/ 82218 w 81641"/>
                  <a:gd name="connsiteY1" fmla="*/ 40973 h 81761"/>
                  <a:gd name="connsiteX2" fmla="*/ 72387 w 81641"/>
                  <a:gd name="connsiteY2" fmla="*/ 14342 h 81761"/>
                  <a:gd name="connsiteX3" fmla="*/ 72387 w 81641"/>
                  <a:gd name="connsiteY3" fmla="*/ 14342 h 81761"/>
                  <a:gd name="connsiteX4" fmla="*/ 41525 w 81641"/>
                  <a:gd name="connsiteY4" fmla="*/ 404 h 81761"/>
                  <a:gd name="connsiteX5" fmla="*/ 14645 w 81641"/>
                  <a:gd name="connsiteY5" fmla="*/ 10359 h 81761"/>
                  <a:gd name="connsiteX6" fmla="*/ 583 w 81641"/>
                  <a:gd name="connsiteY6" fmla="*/ 41470 h 81761"/>
                  <a:gd name="connsiteX7" fmla="*/ 10912 w 81641"/>
                  <a:gd name="connsiteY7" fmla="*/ 68226 h 81761"/>
                  <a:gd name="connsiteX8" fmla="*/ 41774 w 81641"/>
                  <a:gd name="connsiteY8" fmla="*/ 82164 h 81761"/>
                  <a:gd name="connsiteX9" fmla="*/ 63179 w 81641"/>
                  <a:gd name="connsiteY9" fmla="*/ 75693 h 81761"/>
                  <a:gd name="connsiteX10" fmla="*/ 68530 w 81641"/>
                  <a:gd name="connsiteY10" fmla="*/ 71960 h 81761"/>
                  <a:gd name="connsiteX11" fmla="*/ 82218 w 81641"/>
                  <a:gd name="connsiteY11" fmla="*/ 40973 h 81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1641" h="81761">
                    <a:moveTo>
                      <a:pt x="82218" y="40973"/>
                    </a:moveTo>
                    <a:lnTo>
                      <a:pt x="82218" y="40973"/>
                    </a:lnTo>
                    <a:cubicBezTo>
                      <a:pt x="82218" y="31204"/>
                      <a:pt x="78734" y="21758"/>
                      <a:pt x="72387" y="14342"/>
                    </a:cubicBezTo>
                    <a:lnTo>
                      <a:pt x="72387" y="14342"/>
                    </a:lnTo>
                    <a:cubicBezTo>
                      <a:pt x="64635" y="5406"/>
                      <a:pt x="53360" y="317"/>
                      <a:pt x="41525" y="404"/>
                    </a:cubicBezTo>
                    <a:cubicBezTo>
                      <a:pt x="31644" y="329"/>
                      <a:pt x="22087" y="3876"/>
                      <a:pt x="14645" y="10359"/>
                    </a:cubicBezTo>
                    <a:cubicBezTo>
                      <a:pt x="5697" y="18212"/>
                      <a:pt x="571" y="29561"/>
                      <a:pt x="583" y="41470"/>
                    </a:cubicBezTo>
                    <a:cubicBezTo>
                      <a:pt x="682" y="51339"/>
                      <a:pt x="4341" y="60847"/>
                      <a:pt x="10912" y="68226"/>
                    </a:cubicBezTo>
                    <a:cubicBezTo>
                      <a:pt x="18690" y="77136"/>
                      <a:pt x="29952" y="82226"/>
                      <a:pt x="41774" y="82164"/>
                    </a:cubicBezTo>
                    <a:cubicBezTo>
                      <a:pt x="49390" y="82126"/>
                      <a:pt x="56820" y="79887"/>
                      <a:pt x="63179" y="75693"/>
                    </a:cubicBezTo>
                    <a:cubicBezTo>
                      <a:pt x="65107" y="74672"/>
                      <a:pt x="66900" y="73415"/>
                      <a:pt x="68530" y="71960"/>
                    </a:cubicBezTo>
                    <a:cubicBezTo>
                      <a:pt x="77415" y="64144"/>
                      <a:pt x="82430" y="52808"/>
                      <a:pt x="82218" y="40973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0" name="Freeform: Shape 749">
                <a:extLst>
                  <a:ext uri="{FF2B5EF4-FFF2-40B4-BE49-F238E27FC236}">
                    <a16:creationId xmlns:a16="http://schemas.microsoft.com/office/drawing/2014/main" id="{65895A4A-737E-485F-AB91-9CC89579C6C0}"/>
                  </a:ext>
                </a:extLst>
              </p:cNvPr>
              <p:cNvSpPr/>
              <p:nvPr/>
            </p:nvSpPr>
            <p:spPr>
              <a:xfrm>
                <a:off x="9516417" y="1905865"/>
                <a:ext cx="81766" cy="81762"/>
              </a:xfrm>
              <a:custGeom>
                <a:avLst/>
                <a:gdLst>
                  <a:gd name="connsiteX0" fmla="*/ 56213 w 81766"/>
                  <a:gd name="connsiteY0" fmla="*/ 3141 h 81762"/>
                  <a:gd name="connsiteX1" fmla="*/ 41405 w 81766"/>
                  <a:gd name="connsiteY1" fmla="*/ 403 h 81762"/>
                  <a:gd name="connsiteX2" fmla="*/ 3325 w 81766"/>
                  <a:gd name="connsiteY2" fmla="*/ 26536 h 81762"/>
                  <a:gd name="connsiteX3" fmla="*/ 587 w 81766"/>
                  <a:gd name="connsiteY3" fmla="*/ 41470 h 81762"/>
                  <a:gd name="connsiteX4" fmla="*/ 26720 w 81766"/>
                  <a:gd name="connsiteY4" fmla="*/ 79425 h 81762"/>
                  <a:gd name="connsiteX5" fmla="*/ 41405 w 81766"/>
                  <a:gd name="connsiteY5" fmla="*/ 82163 h 81762"/>
                  <a:gd name="connsiteX6" fmla="*/ 79609 w 81766"/>
                  <a:gd name="connsiteY6" fmla="*/ 56029 h 81762"/>
                  <a:gd name="connsiteX7" fmla="*/ 82347 w 81766"/>
                  <a:gd name="connsiteY7" fmla="*/ 40847 h 81762"/>
                  <a:gd name="connsiteX8" fmla="*/ 56213 w 81766"/>
                  <a:gd name="connsiteY8" fmla="*/ 3141 h 81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766" h="81762">
                    <a:moveTo>
                      <a:pt x="56213" y="3141"/>
                    </a:moveTo>
                    <a:cubicBezTo>
                      <a:pt x="51485" y="1336"/>
                      <a:pt x="46469" y="403"/>
                      <a:pt x="41405" y="403"/>
                    </a:cubicBezTo>
                    <a:cubicBezTo>
                      <a:pt x="24542" y="440"/>
                      <a:pt x="9422" y="10819"/>
                      <a:pt x="3325" y="26536"/>
                    </a:cubicBezTo>
                    <a:cubicBezTo>
                      <a:pt x="1446" y="31290"/>
                      <a:pt x="512" y="36367"/>
                      <a:pt x="587" y="41470"/>
                    </a:cubicBezTo>
                    <a:cubicBezTo>
                      <a:pt x="749" y="58269"/>
                      <a:pt x="11090" y="73290"/>
                      <a:pt x="26720" y="79425"/>
                    </a:cubicBezTo>
                    <a:cubicBezTo>
                      <a:pt x="31387" y="81292"/>
                      <a:pt x="36377" y="82225"/>
                      <a:pt x="41405" y="82163"/>
                    </a:cubicBezTo>
                    <a:cubicBezTo>
                      <a:pt x="58292" y="82113"/>
                      <a:pt x="73437" y="71747"/>
                      <a:pt x="79609" y="56029"/>
                    </a:cubicBezTo>
                    <a:cubicBezTo>
                      <a:pt x="81463" y="51189"/>
                      <a:pt x="82397" y="46036"/>
                      <a:pt x="82347" y="40847"/>
                    </a:cubicBezTo>
                    <a:cubicBezTo>
                      <a:pt x="82160" y="24122"/>
                      <a:pt x="71806" y="9189"/>
                      <a:pt x="56213" y="3141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1" name="Freeform: Shape 750">
                <a:extLst>
                  <a:ext uri="{FF2B5EF4-FFF2-40B4-BE49-F238E27FC236}">
                    <a16:creationId xmlns:a16="http://schemas.microsoft.com/office/drawing/2014/main" id="{03D20867-7122-4112-B92C-E107CE67332D}"/>
                  </a:ext>
                </a:extLst>
              </p:cNvPr>
              <p:cNvSpPr/>
              <p:nvPr/>
            </p:nvSpPr>
            <p:spPr>
              <a:xfrm>
                <a:off x="9395337" y="1857081"/>
                <a:ext cx="81262" cy="81021"/>
              </a:xfrm>
              <a:custGeom>
                <a:avLst/>
                <a:gdLst>
                  <a:gd name="connsiteX0" fmla="*/ 41276 w 81262"/>
                  <a:gd name="connsiteY0" fmla="*/ 404 h 81021"/>
                  <a:gd name="connsiteX1" fmla="*/ 3943 w 81262"/>
                  <a:gd name="connsiteY1" fmla="*/ 25293 h 81021"/>
                  <a:gd name="connsiteX2" fmla="*/ 583 w 81262"/>
                  <a:gd name="connsiteY2" fmla="*/ 41222 h 81021"/>
                  <a:gd name="connsiteX3" fmla="*/ 25472 w 81262"/>
                  <a:gd name="connsiteY3" fmla="*/ 78555 h 81021"/>
                  <a:gd name="connsiteX4" fmla="*/ 41400 w 81262"/>
                  <a:gd name="connsiteY4" fmla="*/ 81417 h 81021"/>
                  <a:gd name="connsiteX5" fmla="*/ 78734 w 81262"/>
                  <a:gd name="connsiteY5" fmla="*/ 56528 h 81021"/>
                  <a:gd name="connsiteX6" fmla="*/ 81845 w 81262"/>
                  <a:gd name="connsiteY6" fmla="*/ 41719 h 81021"/>
                  <a:gd name="connsiteX7" fmla="*/ 81845 w 81262"/>
                  <a:gd name="connsiteY7" fmla="*/ 40599 h 81021"/>
                  <a:gd name="connsiteX8" fmla="*/ 56956 w 81262"/>
                  <a:gd name="connsiteY8" fmla="*/ 3266 h 81021"/>
                  <a:gd name="connsiteX9" fmla="*/ 41276 w 81262"/>
                  <a:gd name="connsiteY9" fmla="*/ 404 h 8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262" h="81021">
                    <a:moveTo>
                      <a:pt x="41276" y="404"/>
                    </a:moveTo>
                    <a:cubicBezTo>
                      <a:pt x="24949" y="404"/>
                      <a:pt x="10227" y="10223"/>
                      <a:pt x="3943" y="25293"/>
                    </a:cubicBezTo>
                    <a:cubicBezTo>
                      <a:pt x="1715" y="30308"/>
                      <a:pt x="570" y="35734"/>
                      <a:pt x="583" y="41222"/>
                    </a:cubicBezTo>
                    <a:cubicBezTo>
                      <a:pt x="807" y="57474"/>
                      <a:pt x="10551" y="72096"/>
                      <a:pt x="25472" y="78555"/>
                    </a:cubicBezTo>
                    <a:cubicBezTo>
                      <a:pt x="30537" y="80546"/>
                      <a:pt x="35950" y="81517"/>
                      <a:pt x="41400" y="81417"/>
                    </a:cubicBezTo>
                    <a:cubicBezTo>
                      <a:pt x="57703" y="81318"/>
                      <a:pt x="72375" y="71536"/>
                      <a:pt x="78734" y="56528"/>
                    </a:cubicBezTo>
                    <a:cubicBezTo>
                      <a:pt x="80737" y="51849"/>
                      <a:pt x="81795" y="46809"/>
                      <a:pt x="81845" y="41719"/>
                    </a:cubicBezTo>
                    <a:lnTo>
                      <a:pt x="81845" y="40599"/>
                    </a:lnTo>
                    <a:cubicBezTo>
                      <a:pt x="81745" y="24297"/>
                      <a:pt x="71964" y="9625"/>
                      <a:pt x="56956" y="3266"/>
                    </a:cubicBezTo>
                    <a:cubicBezTo>
                      <a:pt x="51953" y="1337"/>
                      <a:pt x="46640" y="367"/>
                      <a:pt x="41276" y="404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2" name="Freeform: Shape 751">
                <a:extLst>
                  <a:ext uri="{FF2B5EF4-FFF2-40B4-BE49-F238E27FC236}">
                    <a16:creationId xmlns:a16="http://schemas.microsoft.com/office/drawing/2014/main" id="{02864EBF-BE1A-482D-BEFE-4C68B4C83138}"/>
                  </a:ext>
                </a:extLst>
              </p:cNvPr>
              <p:cNvSpPr/>
              <p:nvPr/>
            </p:nvSpPr>
            <p:spPr>
              <a:xfrm>
                <a:off x="10013700" y="2068015"/>
                <a:ext cx="81511" cy="81760"/>
              </a:xfrm>
              <a:custGeom>
                <a:avLst/>
                <a:gdLst>
                  <a:gd name="connsiteX0" fmla="*/ 80725 w 81511"/>
                  <a:gd name="connsiteY0" fmla="*/ 52296 h 81760"/>
                  <a:gd name="connsiteX1" fmla="*/ 82094 w 81511"/>
                  <a:gd name="connsiteY1" fmla="*/ 41096 h 81760"/>
                  <a:gd name="connsiteX2" fmla="*/ 51978 w 81511"/>
                  <a:gd name="connsiteY2" fmla="*/ 2021 h 81760"/>
                  <a:gd name="connsiteX3" fmla="*/ 41027 w 81511"/>
                  <a:gd name="connsiteY3" fmla="*/ 403 h 81760"/>
                  <a:gd name="connsiteX4" fmla="*/ 1952 w 81511"/>
                  <a:gd name="connsiteY4" fmla="*/ 30518 h 81760"/>
                  <a:gd name="connsiteX5" fmla="*/ 583 w 81511"/>
                  <a:gd name="connsiteY5" fmla="*/ 40349 h 81760"/>
                  <a:gd name="connsiteX6" fmla="*/ 583 w 81511"/>
                  <a:gd name="connsiteY6" fmla="*/ 41843 h 81760"/>
                  <a:gd name="connsiteX7" fmla="*/ 30449 w 81511"/>
                  <a:gd name="connsiteY7" fmla="*/ 80794 h 81760"/>
                  <a:gd name="connsiteX8" fmla="*/ 41276 w 81511"/>
                  <a:gd name="connsiteY8" fmla="*/ 82163 h 81760"/>
                  <a:gd name="connsiteX9" fmla="*/ 80725 w 81511"/>
                  <a:gd name="connsiteY9" fmla="*/ 52296 h 81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511" h="81760">
                    <a:moveTo>
                      <a:pt x="80725" y="52296"/>
                    </a:moveTo>
                    <a:cubicBezTo>
                      <a:pt x="81658" y="48637"/>
                      <a:pt x="82119" y="44867"/>
                      <a:pt x="82094" y="41096"/>
                    </a:cubicBezTo>
                    <a:cubicBezTo>
                      <a:pt x="82032" y="22765"/>
                      <a:pt x="69687" y="6749"/>
                      <a:pt x="51978" y="2021"/>
                    </a:cubicBezTo>
                    <a:cubicBezTo>
                      <a:pt x="48419" y="1000"/>
                      <a:pt x="44736" y="453"/>
                      <a:pt x="41027" y="403"/>
                    </a:cubicBezTo>
                    <a:cubicBezTo>
                      <a:pt x="22684" y="415"/>
                      <a:pt x="6643" y="12773"/>
                      <a:pt x="1952" y="30518"/>
                    </a:cubicBezTo>
                    <a:cubicBezTo>
                      <a:pt x="1068" y="33717"/>
                      <a:pt x="608" y="37027"/>
                      <a:pt x="583" y="40349"/>
                    </a:cubicBezTo>
                    <a:lnTo>
                      <a:pt x="583" y="41843"/>
                    </a:lnTo>
                    <a:cubicBezTo>
                      <a:pt x="533" y="60099"/>
                      <a:pt x="12803" y="76102"/>
                      <a:pt x="30449" y="80794"/>
                    </a:cubicBezTo>
                    <a:cubicBezTo>
                      <a:pt x="33984" y="81727"/>
                      <a:pt x="37618" y="82188"/>
                      <a:pt x="41276" y="82163"/>
                    </a:cubicBezTo>
                    <a:cubicBezTo>
                      <a:pt x="59632" y="82175"/>
                      <a:pt x="75760" y="69967"/>
                      <a:pt x="80725" y="52296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3" name="Freeform: Shape 752">
                <a:extLst>
                  <a:ext uri="{FF2B5EF4-FFF2-40B4-BE49-F238E27FC236}">
                    <a16:creationId xmlns:a16="http://schemas.microsoft.com/office/drawing/2014/main" id="{C7C1578D-D787-4B29-BCB8-AA34B449DFE8}"/>
                  </a:ext>
                </a:extLst>
              </p:cNvPr>
              <p:cNvSpPr/>
              <p:nvPr/>
            </p:nvSpPr>
            <p:spPr>
              <a:xfrm>
                <a:off x="8819023" y="1550078"/>
                <a:ext cx="81525" cy="81884"/>
              </a:xfrm>
              <a:custGeom>
                <a:avLst/>
                <a:gdLst>
                  <a:gd name="connsiteX0" fmla="*/ 64310 w 81525"/>
                  <a:gd name="connsiteY0" fmla="*/ 7745 h 81884"/>
                  <a:gd name="connsiteX1" fmla="*/ 41039 w 81525"/>
                  <a:gd name="connsiteY1" fmla="*/ 403 h 81884"/>
                  <a:gd name="connsiteX2" fmla="*/ 7564 w 81525"/>
                  <a:gd name="connsiteY2" fmla="*/ 18198 h 81884"/>
                  <a:gd name="connsiteX3" fmla="*/ 595 w 81525"/>
                  <a:gd name="connsiteY3" fmla="*/ 41096 h 81884"/>
                  <a:gd name="connsiteX4" fmla="*/ 18266 w 81525"/>
                  <a:gd name="connsiteY4" fmla="*/ 75194 h 81884"/>
                  <a:gd name="connsiteX5" fmla="*/ 41288 w 81525"/>
                  <a:gd name="connsiteY5" fmla="*/ 82287 h 81884"/>
                  <a:gd name="connsiteX6" fmla="*/ 75013 w 81525"/>
                  <a:gd name="connsiteY6" fmla="*/ 64492 h 81884"/>
                  <a:gd name="connsiteX7" fmla="*/ 82106 w 81525"/>
                  <a:gd name="connsiteY7" fmla="*/ 41594 h 81884"/>
                  <a:gd name="connsiteX8" fmla="*/ 64310 w 81525"/>
                  <a:gd name="connsiteY8" fmla="*/ 7745 h 81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525" h="81884">
                    <a:moveTo>
                      <a:pt x="64310" y="7745"/>
                    </a:moveTo>
                    <a:cubicBezTo>
                      <a:pt x="57503" y="2954"/>
                      <a:pt x="49365" y="390"/>
                      <a:pt x="41039" y="403"/>
                    </a:cubicBezTo>
                    <a:cubicBezTo>
                      <a:pt x="27637" y="478"/>
                      <a:pt x="15117" y="7136"/>
                      <a:pt x="7564" y="18198"/>
                    </a:cubicBezTo>
                    <a:cubicBezTo>
                      <a:pt x="2984" y="24956"/>
                      <a:pt x="558" y="32933"/>
                      <a:pt x="595" y="41096"/>
                    </a:cubicBezTo>
                    <a:cubicBezTo>
                      <a:pt x="259" y="54735"/>
                      <a:pt x="6917" y="67603"/>
                      <a:pt x="18266" y="75194"/>
                    </a:cubicBezTo>
                    <a:cubicBezTo>
                      <a:pt x="25036" y="79836"/>
                      <a:pt x="33075" y="82312"/>
                      <a:pt x="41288" y="82287"/>
                    </a:cubicBezTo>
                    <a:cubicBezTo>
                      <a:pt x="54765" y="82250"/>
                      <a:pt x="67372" y="75605"/>
                      <a:pt x="75013" y="64492"/>
                    </a:cubicBezTo>
                    <a:cubicBezTo>
                      <a:pt x="79580" y="57722"/>
                      <a:pt x="82044" y="49758"/>
                      <a:pt x="82106" y="41594"/>
                    </a:cubicBezTo>
                    <a:cubicBezTo>
                      <a:pt x="82267" y="28030"/>
                      <a:pt x="75572" y="15299"/>
                      <a:pt x="64310" y="7745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4" name="Freeform: Shape 753">
                <a:extLst>
                  <a:ext uri="{FF2B5EF4-FFF2-40B4-BE49-F238E27FC236}">
                    <a16:creationId xmlns:a16="http://schemas.microsoft.com/office/drawing/2014/main" id="{5FA7BEB1-61E0-420C-91B2-9C10E8D13E3C}"/>
                  </a:ext>
                </a:extLst>
              </p:cNvPr>
              <p:cNvSpPr/>
              <p:nvPr/>
            </p:nvSpPr>
            <p:spPr>
              <a:xfrm>
                <a:off x="11433812" y="2253811"/>
                <a:ext cx="81806" cy="81760"/>
              </a:xfrm>
              <a:custGeom>
                <a:avLst/>
                <a:gdLst>
                  <a:gd name="connsiteX0" fmla="*/ 41696 w 81806"/>
                  <a:gd name="connsiteY0" fmla="*/ 82163 h 81760"/>
                  <a:gd name="connsiteX1" fmla="*/ 44434 w 81806"/>
                  <a:gd name="connsiteY1" fmla="*/ 82163 h 81760"/>
                  <a:gd name="connsiteX2" fmla="*/ 82389 w 81806"/>
                  <a:gd name="connsiteY2" fmla="*/ 41594 h 81760"/>
                  <a:gd name="connsiteX3" fmla="*/ 82389 w 81806"/>
                  <a:gd name="connsiteY3" fmla="*/ 38483 h 81760"/>
                  <a:gd name="connsiteX4" fmla="*/ 41447 w 81806"/>
                  <a:gd name="connsiteY4" fmla="*/ 403 h 81760"/>
                  <a:gd name="connsiteX5" fmla="*/ 38585 w 81806"/>
                  <a:gd name="connsiteY5" fmla="*/ 403 h 81760"/>
                  <a:gd name="connsiteX6" fmla="*/ 629 w 81806"/>
                  <a:gd name="connsiteY6" fmla="*/ 41345 h 81760"/>
                  <a:gd name="connsiteX7" fmla="*/ 629 w 81806"/>
                  <a:gd name="connsiteY7" fmla="*/ 44456 h 81760"/>
                  <a:gd name="connsiteX8" fmla="*/ 41696 w 81806"/>
                  <a:gd name="connsiteY8" fmla="*/ 82163 h 81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806" h="81760">
                    <a:moveTo>
                      <a:pt x="41696" y="82163"/>
                    </a:moveTo>
                    <a:lnTo>
                      <a:pt x="44434" y="82163"/>
                    </a:lnTo>
                    <a:cubicBezTo>
                      <a:pt x="65751" y="80669"/>
                      <a:pt x="82315" y="62973"/>
                      <a:pt x="82389" y="41594"/>
                    </a:cubicBezTo>
                    <a:lnTo>
                      <a:pt x="82389" y="38483"/>
                    </a:lnTo>
                    <a:cubicBezTo>
                      <a:pt x="80597" y="17141"/>
                      <a:pt x="62864" y="652"/>
                      <a:pt x="41447" y="403"/>
                    </a:cubicBezTo>
                    <a:lnTo>
                      <a:pt x="38585" y="403"/>
                    </a:lnTo>
                    <a:cubicBezTo>
                      <a:pt x="17205" y="2083"/>
                      <a:pt x="692" y="19903"/>
                      <a:pt x="629" y="41345"/>
                    </a:cubicBezTo>
                    <a:cubicBezTo>
                      <a:pt x="567" y="42378"/>
                      <a:pt x="567" y="43423"/>
                      <a:pt x="629" y="44456"/>
                    </a:cubicBezTo>
                    <a:cubicBezTo>
                      <a:pt x="2384" y="65811"/>
                      <a:pt x="20267" y="82237"/>
                      <a:pt x="41696" y="82163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5" name="Freeform: Shape 754">
                <a:extLst>
                  <a:ext uri="{FF2B5EF4-FFF2-40B4-BE49-F238E27FC236}">
                    <a16:creationId xmlns:a16="http://schemas.microsoft.com/office/drawing/2014/main" id="{B2781D0F-F1EE-4A55-81F1-5356DFC190DE}"/>
                  </a:ext>
                </a:extLst>
              </p:cNvPr>
              <p:cNvSpPr/>
              <p:nvPr/>
            </p:nvSpPr>
            <p:spPr>
              <a:xfrm>
                <a:off x="9157026" y="1747940"/>
                <a:ext cx="82383" cy="81644"/>
              </a:xfrm>
              <a:custGeom>
                <a:avLst/>
                <a:gdLst>
                  <a:gd name="connsiteX0" fmla="*/ 78360 w 82383"/>
                  <a:gd name="connsiteY0" fmla="*/ 59518 h 81644"/>
                  <a:gd name="connsiteX1" fmla="*/ 82965 w 82383"/>
                  <a:gd name="connsiteY1" fmla="*/ 40851 h 81644"/>
                  <a:gd name="connsiteX2" fmla="*/ 60316 w 82383"/>
                  <a:gd name="connsiteY2" fmla="*/ 4763 h 81644"/>
                  <a:gd name="connsiteX3" fmla="*/ 42022 w 82383"/>
                  <a:gd name="connsiteY3" fmla="*/ 407 h 81644"/>
                  <a:gd name="connsiteX4" fmla="*/ 4689 w 82383"/>
                  <a:gd name="connsiteY4" fmla="*/ 22807 h 81644"/>
                  <a:gd name="connsiteX5" fmla="*/ 583 w 82383"/>
                  <a:gd name="connsiteY5" fmla="*/ 40354 h 81644"/>
                  <a:gd name="connsiteX6" fmla="*/ 583 w 82383"/>
                  <a:gd name="connsiteY6" fmla="*/ 41474 h 81644"/>
                  <a:gd name="connsiteX7" fmla="*/ 22982 w 82383"/>
                  <a:gd name="connsiteY7" fmla="*/ 77687 h 81644"/>
                  <a:gd name="connsiteX8" fmla="*/ 41276 w 82383"/>
                  <a:gd name="connsiteY8" fmla="*/ 82043 h 81644"/>
                  <a:gd name="connsiteX9" fmla="*/ 78360 w 82383"/>
                  <a:gd name="connsiteY9" fmla="*/ 59518 h 81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383" h="81644">
                    <a:moveTo>
                      <a:pt x="78360" y="59518"/>
                    </a:moveTo>
                    <a:cubicBezTo>
                      <a:pt x="81422" y="53781"/>
                      <a:pt x="83014" y="47360"/>
                      <a:pt x="82965" y="40851"/>
                    </a:cubicBezTo>
                    <a:cubicBezTo>
                      <a:pt x="82729" y="25545"/>
                      <a:pt x="74005" y="11632"/>
                      <a:pt x="60316" y="4763"/>
                    </a:cubicBezTo>
                    <a:cubicBezTo>
                      <a:pt x="54641" y="1901"/>
                      <a:pt x="48382" y="407"/>
                      <a:pt x="42022" y="407"/>
                    </a:cubicBezTo>
                    <a:cubicBezTo>
                      <a:pt x="26330" y="183"/>
                      <a:pt x="11870" y="8857"/>
                      <a:pt x="4689" y="22807"/>
                    </a:cubicBezTo>
                    <a:cubicBezTo>
                      <a:pt x="2014" y="28270"/>
                      <a:pt x="607" y="34268"/>
                      <a:pt x="583" y="40354"/>
                    </a:cubicBezTo>
                    <a:lnTo>
                      <a:pt x="583" y="41474"/>
                    </a:lnTo>
                    <a:cubicBezTo>
                      <a:pt x="632" y="56805"/>
                      <a:pt x="9294" y="70793"/>
                      <a:pt x="22982" y="77687"/>
                    </a:cubicBezTo>
                    <a:cubicBezTo>
                      <a:pt x="28632" y="80612"/>
                      <a:pt x="34917" y="82105"/>
                      <a:pt x="41276" y="82043"/>
                    </a:cubicBezTo>
                    <a:cubicBezTo>
                      <a:pt x="56931" y="82267"/>
                      <a:pt x="71342" y="73518"/>
                      <a:pt x="78360" y="59518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6" name="Freeform: Shape 755">
                <a:extLst>
                  <a:ext uri="{FF2B5EF4-FFF2-40B4-BE49-F238E27FC236}">
                    <a16:creationId xmlns:a16="http://schemas.microsoft.com/office/drawing/2014/main" id="{2FEA3DDE-DF37-4AA4-AEBB-FDDF693AC08A}"/>
                  </a:ext>
                </a:extLst>
              </p:cNvPr>
              <p:cNvSpPr/>
              <p:nvPr/>
            </p:nvSpPr>
            <p:spPr>
              <a:xfrm>
                <a:off x="9887763" y="2032051"/>
                <a:ext cx="82506" cy="81885"/>
              </a:xfrm>
              <a:custGeom>
                <a:avLst/>
                <a:gdLst>
                  <a:gd name="connsiteX0" fmla="*/ 53347 w 82506"/>
                  <a:gd name="connsiteY0" fmla="*/ 2145 h 81885"/>
                  <a:gd name="connsiteX1" fmla="*/ 41525 w 82506"/>
                  <a:gd name="connsiteY1" fmla="*/ 403 h 81885"/>
                  <a:gd name="connsiteX2" fmla="*/ 2201 w 82506"/>
                  <a:gd name="connsiteY2" fmla="*/ 29523 h 81885"/>
                  <a:gd name="connsiteX3" fmla="*/ 583 w 82506"/>
                  <a:gd name="connsiteY3" fmla="*/ 41967 h 81885"/>
                  <a:gd name="connsiteX4" fmla="*/ 29703 w 82506"/>
                  <a:gd name="connsiteY4" fmla="*/ 80794 h 81885"/>
                  <a:gd name="connsiteX5" fmla="*/ 42147 w 82506"/>
                  <a:gd name="connsiteY5" fmla="*/ 82287 h 81885"/>
                  <a:gd name="connsiteX6" fmla="*/ 81223 w 82506"/>
                  <a:gd name="connsiteY6" fmla="*/ 53167 h 81885"/>
                  <a:gd name="connsiteX7" fmla="*/ 83089 w 82506"/>
                  <a:gd name="connsiteY7" fmla="*/ 40723 h 81885"/>
                  <a:gd name="connsiteX8" fmla="*/ 53347 w 82506"/>
                  <a:gd name="connsiteY8" fmla="*/ 2145 h 81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506" h="81885">
                    <a:moveTo>
                      <a:pt x="53347" y="2145"/>
                    </a:moveTo>
                    <a:cubicBezTo>
                      <a:pt x="49502" y="1025"/>
                      <a:pt x="45532" y="428"/>
                      <a:pt x="41525" y="403"/>
                    </a:cubicBezTo>
                    <a:cubicBezTo>
                      <a:pt x="23456" y="465"/>
                      <a:pt x="7526" y="12262"/>
                      <a:pt x="2201" y="29523"/>
                    </a:cubicBezTo>
                    <a:cubicBezTo>
                      <a:pt x="1180" y="33592"/>
                      <a:pt x="632" y="37773"/>
                      <a:pt x="583" y="41967"/>
                    </a:cubicBezTo>
                    <a:cubicBezTo>
                      <a:pt x="906" y="59837"/>
                      <a:pt x="12641" y="75480"/>
                      <a:pt x="29703" y="80794"/>
                    </a:cubicBezTo>
                    <a:cubicBezTo>
                      <a:pt x="33784" y="81764"/>
                      <a:pt x="37953" y="82262"/>
                      <a:pt x="42147" y="82287"/>
                    </a:cubicBezTo>
                    <a:cubicBezTo>
                      <a:pt x="60216" y="82399"/>
                      <a:pt x="76158" y="70515"/>
                      <a:pt x="81223" y="53167"/>
                    </a:cubicBezTo>
                    <a:cubicBezTo>
                      <a:pt x="82467" y="49135"/>
                      <a:pt x="83089" y="44941"/>
                      <a:pt x="83089" y="40723"/>
                    </a:cubicBezTo>
                    <a:cubicBezTo>
                      <a:pt x="82616" y="22765"/>
                      <a:pt x="70595" y="7173"/>
                      <a:pt x="53347" y="2145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7" name="Freeform: Shape 756">
                <a:extLst>
                  <a:ext uri="{FF2B5EF4-FFF2-40B4-BE49-F238E27FC236}">
                    <a16:creationId xmlns:a16="http://schemas.microsoft.com/office/drawing/2014/main" id="{9851CECE-8F88-426D-95E2-44527EBA1FCB}"/>
                  </a:ext>
                </a:extLst>
              </p:cNvPr>
              <p:cNvSpPr/>
              <p:nvPr/>
            </p:nvSpPr>
            <p:spPr>
              <a:xfrm>
                <a:off x="9762945" y="1993347"/>
                <a:ext cx="81641" cy="81514"/>
              </a:xfrm>
              <a:custGeom>
                <a:avLst/>
                <a:gdLst>
                  <a:gd name="connsiteX0" fmla="*/ 2575 w 81641"/>
                  <a:gd name="connsiteY0" fmla="*/ 28529 h 81514"/>
                  <a:gd name="connsiteX1" fmla="*/ 583 w 81641"/>
                  <a:gd name="connsiteY1" fmla="*/ 41595 h 81514"/>
                  <a:gd name="connsiteX2" fmla="*/ 28957 w 81641"/>
                  <a:gd name="connsiteY2" fmla="*/ 80049 h 81514"/>
                  <a:gd name="connsiteX3" fmla="*/ 41401 w 81641"/>
                  <a:gd name="connsiteY3" fmla="*/ 81915 h 81514"/>
                  <a:gd name="connsiteX4" fmla="*/ 80103 w 81641"/>
                  <a:gd name="connsiteY4" fmla="*/ 53791 h 81514"/>
                  <a:gd name="connsiteX5" fmla="*/ 82219 w 81641"/>
                  <a:gd name="connsiteY5" fmla="*/ 40724 h 81514"/>
                  <a:gd name="connsiteX6" fmla="*/ 53970 w 81641"/>
                  <a:gd name="connsiteY6" fmla="*/ 2271 h 81514"/>
                  <a:gd name="connsiteX7" fmla="*/ 41526 w 81641"/>
                  <a:gd name="connsiteY7" fmla="*/ 404 h 81514"/>
                  <a:gd name="connsiteX8" fmla="*/ 2575 w 81641"/>
                  <a:gd name="connsiteY8" fmla="*/ 28529 h 81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641" h="81514">
                    <a:moveTo>
                      <a:pt x="2575" y="28529"/>
                    </a:moveTo>
                    <a:cubicBezTo>
                      <a:pt x="1230" y="32747"/>
                      <a:pt x="558" y="37165"/>
                      <a:pt x="583" y="41595"/>
                    </a:cubicBezTo>
                    <a:cubicBezTo>
                      <a:pt x="882" y="59154"/>
                      <a:pt x="12269" y="74586"/>
                      <a:pt x="28957" y="80049"/>
                    </a:cubicBezTo>
                    <a:cubicBezTo>
                      <a:pt x="32976" y="81330"/>
                      <a:pt x="37183" y="81953"/>
                      <a:pt x="41401" y="81915"/>
                    </a:cubicBezTo>
                    <a:cubicBezTo>
                      <a:pt x="59047" y="81953"/>
                      <a:pt x="74690" y="70578"/>
                      <a:pt x="80103" y="53791"/>
                    </a:cubicBezTo>
                    <a:cubicBezTo>
                      <a:pt x="81584" y="49597"/>
                      <a:pt x="82294" y="45167"/>
                      <a:pt x="82219" y="40724"/>
                    </a:cubicBezTo>
                    <a:cubicBezTo>
                      <a:pt x="82057" y="23165"/>
                      <a:pt x="70683" y="7672"/>
                      <a:pt x="53970" y="2271"/>
                    </a:cubicBezTo>
                    <a:cubicBezTo>
                      <a:pt x="49951" y="1002"/>
                      <a:pt x="45744" y="379"/>
                      <a:pt x="41526" y="404"/>
                    </a:cubicBezTo>
                    <a:cubicBezTo>
                      <a:pt x="23792" y="255"/>
                      <a:pt x="8012" y="11642"/>
                      <a:pt x="2575" y="28529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8" name="Freeform: Shape 757">
                <a:extLst>
                  <a:ext uri="{FF2B5EF4-FFF2-40B4-BE49-F238E27FC236}">
                    <a16:creationId xmlns:a16="http://schemas.microsoft.com/office/drawing/2014/main" id="{2217CBBB-C242-407B-A02C-FED3A9B871DD}"/>
                  </a:ext>
                </a:extLst>
              </p:cNvPr>
              <p:cNvSpPr/>
              <p:nvPr/>
            </p:nvSpPr>
            <p:spPr>
              <a:xfrm>
                <a:off x="9041784" y="1686718"/>
                <a:ext cx="81767" cy="81884"/>
              </a:xfrm>
              <a:custGeom>
                <a:avLst/>
                <a:gdLst>
                  <a:gd name="connsiteX0" fmla="*/ 61318 w 81767"/>
                  <a:gd name="connsiteY0" fmla="*/ 5629 h 81884"/>
                  <a:gd name="connsiteX1" fmla="*/ 41656 w 81767"/>
                  <a:gd name="connsiteY1" fmla="*/ 403 h 81884"/>
                  <a:gd name="connsiteX2" fmla="*/ 5692 w 81767"/>
                  <a:gd name="connsiteY2" fmla="*/ 21683 h 81884"/>
                  <a:gd name="connsiteX3" fmla="*/ 589 w 81767"/>
                  <a:gd name="connsiteY3" fmla="*/ 40972 h 81884"/>
                  <a:gd name="connsiteX4" fmla="*/ 21621 w 81767"/>
                  <a:gd name="connsiteY4" fmla="*/ 77185 h 81884"/>
                  <a:gd name="connsiteX5" fmla="*/ 41407 w 81767"/>
                  <a:gd name="connsiteY5" fmla="*/ 82287 h 81884"/>
                  <a:gd name="connsiteX6" fmla="*/ 77247 w 81767"/>
                  <a:gd name="connsiteY6" fmla="*/ 61256 h 81884"/>
                  <a:gd name="connsiteX7" fmla="*/ 82349 w 81767"/>
                  <a:gd name="connsiteY7" fmla="*/ 41719 h 81884"/>
                  <a:gd name="connsiteX8" fmla="*/ 82349 w 81767"/>
                  <a:gd name="connsiteY8" fmla="*/ 41719 h 81884"/>
                  <a:gd name="connsiteX9" fmla="*/ 61318 w 81767"/>
                  <a:gd name="connsiteY9" fmla="*/ 5629 h 81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767" h="81884">
                    <a:moveTo>
                      <a:pt x="61318" y="5629"/>
                    </a:moveTo>
                    <a:cubicBezTo>
                      <a:pt x="55295" y="2295"/>
                      <a:pt x="48538" y="502"/>
                      <a:pt x="41656" y="403"/>
                    </a:cubicBezTo>
                    <a:cubicBezTo>
                      <a:pt x="26673" y="378"/>
                      <a:pt x="12885" y="8541"/>
                      <a:pt x="5692" y="21683"/>
                    </a:cubicBezTo>
                    <a:cubicBezTo>
                      <a:pt x="2406" y="27581"/>
                      <a:pt x="652" y="34215"/>
                      <a:pt x="589" y="40972"/>
                    </a:cubicBezTo>
                    <a:cubicBezTo>
                      <a:pt x="316" y="56017"/>
                      <a:pt x="8417" y="69967"/>
                      <a:pt x="21621" y="77185"/>
                    </a:cubicBezTo>
                    <a:cubicBezTo>
                      <a:pt x="27681" y="80507"/>
                      <a:pt x="34488" y="82262"/>
                      <a:pt x="41407" y="82287"/>
                    </a:cubicBezTo>
                    <a:cubicBezTo>
                      <a:pt x="56278" y="82262"/>
                      <a:pt x="69967" y="74223"/>
                      <a:pt x="77247" y="61256"/>
                    </a:cubicBezTo>
                    <a:cubicBezTo>
                      <a:pt x="80620" y="55295"/>
                      <a:pt x="82387" y="48563"/>
                      <a:pt x="82349" y="41719"/>
                    </a:cubicBezTo>
                    <a:lnTo>
                      <a:pt x="82349" y="41719"/>
                    </a:lnTo>
                    <a:cubicBezTo>
                      <a:pt x="82412" y="26760"/>
                      <a:pt x="74360" y="12947"/>
                      <a:pt x="61318" y="5629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9" name="Freeform: Shape 758">
                <a:extLst>
                  <a:ext uri="{FF2B5EF4-FFF2-40B4-BE49-F238E27FC236}">
                    <a16:creationId xmlns:a16="http://schemas.microsoft.com/office/drawing/2014/main" id="{A983A50D-B327-4357-9136-7C873B347A77}"/>
                  </a:ext>
                </a:extLst>
              </p:cNvPr>
              <p:cNvSpPr/>
              <p:nvPr/>
            </p:nvSpPr>
            <p:spPr>
              <a:xfrm>
                <a:off x="9274999" y="1804317"/>
                <a:ext cx="81884" cy="81637"/>
              </a:xfrm>
              <a:custGeom>
                <a:avLst/>
                <a:gdLst>
                  <a:gd name="connsiteX0" fmla="*/ 41649 w 81884"/>
                  <a:gd name="connsiteY0" fmla="*/ 404 h 81637"/>
                  <a:gd name="connsiteX1" fmla="*/ 4316 w 81884"/>
                  <a:gd name="connsiteY1" fmla="*/ 24422 h 81637"/>
                  <a:gd name="connsiteX2" fmla="*/ 583 w 81884"/>
                  <a:gd name="connsiteY2" fmla="*/ 41097 h 81637"/>
                  <a:gd name="connsiteX3" fmla="*/ 24476 w 81884"/>
                  <a:gd name="connsiteY3" fmla="*/ 78431 h 81637"/>
                  <a:gd name="connsiteX4" fmla="*/ 41401 w 81884"/>
                  <a:gd name="connsiteY4" fmla="*/ 82039 h 81637"/>
                  <a:gd name="connsiteX5" fmla="*/ 78734 w 81884"/>
                  <a:gd name="connsiteY5" fmla="*/ 58146 h 81637"/>
                  <a:gd name="connsiteX6" fmla="*/ 82467 w 81884"/>
                  <a:gd name="connsiteY6" fmla="*/ 41471 h 81637"/>
                  <a:gd name="connsiteX7" fmla="*/ 58698 w 81884"/>
                  <a:gd name="connsiteY7" fmla="*/ 4137 h 81637"/>
                  <a:gd name="connsiteX8" fmla="*/ 41649 w 81884"/>
                  <a:gd name="connsiteY8" fmla="*/ 404 h 81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884" h="81637">
                    <a:moveTo>
                      <a:pt x="41649" y="404"/>
                    </a:moveTo>
                    <a:cubicBezTo>
                      <a:pt x="25546" y="292"/>
                      <a:pt x="10887" y="9712"/>
                      <a:pt x="4316" y="24422"/>
                    </a:cubicBezTo>
                    <a:cubicBezTo>
                      <a:pt x="1827" y="29623"/>
                      <a:pt x="558" y="35323"/>
                      <a:pt x="583" y="41097"/>
                    </a:cubicBezTo>
                    <a:cubicBezTo>
                      <a:pt x="608" y="57126"/>
                      <a:pt x="9929" y="71698"/>
                      <a:pt x="24476" y="78431"/>
                    </a:cubicBezTo>
                    <a:cubicBezTo>
                      <a:pt x="29815" y="80770"/>
                      <a:pt x="35577" y="82002"/>
                      <a:pt x="41401" y="82039"/>
                    </a:cubicBezTo>
                    <a:cubicBezTo>
                      <a:pt x="57466" y="82152"/>
                      <a:pt x="72101" y="72781"/>
                      <a:pt x="78734" y="58146"/>
                    </a:cubicBezTo>
                    <a:cubicBezTo>
                      <a:pt x="81111" y="52907"/>
                      <a:pt x="82392" y="47232"/>
                      <a:pt x="82467" y="41471"/>
                    </a:cubicBezTo>
                    <a:cubicBezTo>
                      <a:pt x="82405" y="25480"/>
                      <a:pt x="73159" y="10957"/>
                      <a:pt x="58698" y="4137"/>
                    </a:cubicBezTo>
                    <a:cubicBezTo>
                      <a:pt x="53335" y="1711"/>
                      <a:pt x="47536" y="441"/>
                      <a:pt x="41649" y="404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0" name="Freeform: Shape 759">
                <a:extLst>
                  <a:ext uri="{FF2B5EF4-FFF2-40B4-BE49-F238E27FC236}">
                    <a16:creationId xmlns:a16="http://schemas.microsoft.com/office/drawing/2014/main" id="{27E7A891-87B8-4788-BBF3-586206D5AE7F}"/>
                  </a:ext>
                </a:extLst>
              </p:cNvPr>
              <p:cNvSpPr/>
              <p:nvPr/>
            </p:nvSpPr>
            <p:spPr>
              <a:xfrm>
                <a:off x="8928671" y="1621136"/>
                <a:ext cx="81884" cy="81759"/>
              </a:xfrm>
              <a:custGeom>
                <a:avLst/>
                <a:gdLst>
                  <a:gd name="connsiteX0" fmla="*/ 62929 w 81884"/>
                  <a:gd name="connsiteY0" fmla="*/ 6501 h 81759"/>
                  <a:gd name="connsiteX1" fmla="*/ 41525 w 81884"/>
                  <a:gd name="connsiteY1" fmla="*/ 403 h 81759"/>
                  <a:gd name="connsiteX2" fmla="*/ 6556 w 81884"/>
                  <a:gd name="connsiteY2" fmla="*/ 20065 h 81759"/>
                  <a:gd name="connsiteX3" fmla="*/ 583 w 81884"/>
                  <a:gd name="connsiteY3" fmla="*/ 41096 h 81759"/>
                  <a:gd name="connsiteX4" fmla="*/ 20121 w 81884"/>
                  <a:gd name="connsiteY4" fmla="*/ 76065 h 81759"/>
                  <a:gd name="connsiteX5" fmla="*/ 41525 w 81884"/>
                  <a:gd name="connsiteY5" fmla="*/ 82162 h 81759"/>
                  <a:gd name="connsiteX6" fmla="*/ 76494 w 81884"/>
                  <a:gd name="connsiteY6" fmla="*/ 62500 h 81759"/>
                  <a:gd name="connsiteX7" fmla="*/ 82467 w 81884"/>
                  <a:gd name="connsiteY7" fmla="*/ 41469 h 81759"/>
                  <a:gd name="connsiteX8" fmla="*/ 62929 w 81884"/>
                  <a:gd name="connsiteY8" fmla="*/ 6501 h 81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884" h="81759">
                    <a:moveTo>
                      <a:pt x="62929" y="6501"/>
                    </a:moveTo>
                    <a:cubicBezTo>
                      <a:pt x="56483" y="2543"/>
                      <a:pt x="49079" y="428"/>
                      <a:pt x="41525" y="403"/>
                    </a:cubicBezTo>
                    <a:cubicBezTo>
                      <a:pt x="27251" y="453"/>
                      <a:pt x="14023" y="7894"/>
                      <a:pt x="6556" y="20065"/>
                    </a:cubicBezTo>
                    <a:cubicBezTo>
                      <a:pt x="2761" y="26436"/>
                      <a:pt x="695" y="33679"/>
                      <a:pt x="583" y="41096"/>
                    </a:cubicBezTo>
                    <a:cubicBezTo>
                      <a:pt x="583" y="55357"/>
                      <a:pt x="7975" y="68586"/>
                      <a:pt x="20121" y="76065"/>
                    </a:cubicBezTo>
                    <a:cubicBezTo>
                      <a:pt x="26567" y="80022"/>
                      <a:pt x="33971" y="82138"/>
                      <a:pt x="41525" y="82162"/>
                    </a:cubicBezTo>
                    <a:cubicBezTo>
                      <a:pt x="55799" y="82113"/>
                      <a:pt x="69027" y="74671"/>
                      <a:pt x="76494" y="62500"/>
                    </a:cubicBezTo>
                    <a:cubicBezTo>
                      <a:pt x="80389" y="56179"/>
                      <a:pt x="82455" y="48898"/>
                      <a:pt x="82467" y="41469"/>
                    </a:cubicBezTo>
                    <a:cubicBezTo>
                      <a:pt x="82517" y="27196"/>
                      <a:pt x="75113" y="13942"/>
                      <a:pt x="62929" y="6501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1" name="Freeform: Shape 760">
                <a:extLst>
                  <a:ext uri="{FF2B5EF4-FFF2-40B4-BE49-F238E27FC236}">
                    <a16:creationId xmlns:a16="http://schemas.microsoft.com/office/drawing/2014/main" id="{62ECAB70-2779-4753-9AA0-9CC6844AC06B}"/>
                  </a:ext>
                </a:extLst>
              </p:cNvPr>
              <p:cNvSpPr/>
              <p:nvPr/>
            </p:nvSpPr>
            <p:spPr>
              <a:xfrm>
                <a:off x="10522553" y="2186359"/>
                <a:ext cx="81884" cy="81762"/>
              </a:xfrm>
              <a:custGeom>
                <a:avLst/>
                <a:gdLst>
                  <a:gd name="connsiteX0" fmla="*/ 42147 w 81884"/>
                  <a:gd name="connsiteY0" fmla="*/ 406 h 81762"/>
                  <a:gd name="connsiteX1" fmla="*/ 1205 w 81884"/>
                  <a:gd name="connsiteY1" fmla="*/ 33881 h 81762"/>
                  <a:gd name="connsiteX2" fmla="*/ 583 w 81884"/>
                  <a:gd name="connsiteY2" fmla="*/ 41099 h 81762"/>
                  <a:gd name="connsiteX3" fmla="*/ 34059 w 81884"/>
                  <a:gd name="connsiteY3" fmla="*/ 81419 h 81762"/>
                  <a:gd name="connsiteX4" fmla="*/ 41650 w 81884"/>
                  <a:gd name="connsiteY4" fmla="*/ 82166 h 81762"/>
                  <a:gd name="connsiteX5" fmla="*/ 81596 w 81884"/>
                  <a:gd name="connsiteY5" fmla="*/ 48815 h 81762"/>
                  <a:gd name="connsiteX6" fmla="*/ 82467 w 81884"/>
                  <a:gd name="connsiteY6" fmla="*/ 41472 h 81762"/>
                  <a:gd name="connsiteX7" fmla="*/ 82467 w 81884"/>
                  <a:gd name="connsiteY7" fmla="*/ 41472 h 81762"/>
                  <a:gd name="connsiteX8" fmla="*/ 48992 w 81884"/>
                  <a:gd name="connsiteY8" fmla="*/ 1401 h 81762"/>
                  <a:gd name="connsiteX9" fmla="*/ 42147 w 81884"/>
                  <a:gd name="connsiteY9" fmla="*/ 406 h 81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884" h="81762">
                    <a:moveTo>
                      <a:pt x="42147" y="406"/>
                    </a:moveTo>
                    <a:cubicBezTo>
                      <a:pt x="22199" y="169"/>
                      <a:pt x="4938" y="14281"/>
                      <a:pt x="1205" y="33881"/>
                    </a:cubicBezTo>
                    <a:cubicBezTo>
                      <a:pt x="807" y="36271"/>
                      <a:pt x="608" y="38685"/>
                      <a:pt x="583" y="41099"/>
                    </a:cubicBezTo>
                    <a:cubicBezTo>
                      <a:pt x="496" y="60873"/>
                      <a:pt x="14608" y="77860"/>
                      <a:pt x="34059" y="81419"/>
                    </a:cubicBezTo>
                    <a:cubicBezTo>
                      <a:pt x="36572" y="81855"/>
                      <a:pt x="39111" y="82104"/>
                      <a:pt x="41650" y="82166"/>
                    </a:cubicBezTo>
                    <a:cubicBezTo>
                      <a:pt x="61250" y="82079"/>
                      <a:pt x="78012" y="68079"/>
                      <a:pt x="81596" y="48815"/>
                    </a:cubicBezTo>
                    <a:cubicBezTo>
                      <a:pt x="82193" y="46413"/>
                      <a:pt x="82480" y="43949"/>
                      <a:pt x="82467" y="41472"/>
                    </a:cubicBezTo>
                    <a:lnTo>
                      <a:pt x="82467" y="41472"/>
                    </a:lnTo>
                    <a:cubicBezTo>
                      <a:pt x="82281" y="21848"/>
                      <a:pt x="68268" y="5072"/>
                      <a:pt x="48992" y="1401"/>
                    </a:cubicBezTo>
                    <a:cubicBezTo>
                      <a:pt x="46739" y="904"/>
                      <a:pt x="44450" y="580"/>
                      <a:pt x="42147" y="406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2" name="Freeform: Shape 761">
                <a:extLst>
                  <a:ext uri="{FF2B5EF4-FFF2-40B4-BE49-F238E27FC236}">
                    <a16:creationId xmlns:a16="http://schemas.microsoft.com/office/drawing/2014/main" id="{0C5D3AD1-D9DE-4964-BC7F-05E2754F543A}"/>
                  </a:ext>
                </a:extLst>
              </p:cNvPr>
              <p:cNvSpPr/>
              <p:nvPr/>
            </p:nvSpPr>
            <p:spPr>
              <a:xfrm>
                <a:off x="9639122" y="1951287"/>
                <a:ext cx="81760" cy="81511"/>
              </a:xfrm>
              <a:custGeom>
                <a:avLst/>
                <a:gdLst>
                  <a:gd name="connsiteX0" fmla="*/ 41401 w 81760"/>
                  <a:gd name="connsiteY0" fmla="*/ 403 h 81511"/>
                  <a:gd name="connsiteX1" fmla="*/ 2948 w 81760"/>
                  <a:gd name="connsiteY1" fmla="*/ 27532 h 81511"/>
                  <a:gd name="connsiteX2" fmla="*/ 583 w 81760"/>
                  <a:gd name="connsiteY2" fmla="*/ 41594 h 81511"/>
                  <a:gd name="connsiteX3" fmla="*/ 27837 w 81760"/>
                  <a:gd name="connsiteY3" fmla="*/ 79549 h 81511"/>
                  <a:gd name="connsiteX4" fmla="*/ 41650 w 81760"/>
                  <a:gd name="connsiteY4" fmla="*/ 81914 h 81511"/>
                  <a:gd name="connsiteX5" fmla="*/ 79979 w 81760"/>
                  <a:gd name="connsiteY5" fmla="*/ 54785 h 81511"/>
                  <a:gd name="connsiteX6" fmla="*/ 82343 w 81760"/>
                  <a:gd name="connsiteY6" fmla="*/ 40598 h 81511"/>
                  <a:gd name="connsiteX7" fmla="*/ 54965 w 81760"/>
                  <a:gd name="connsiteY7" fmla="*/ 3265 h 81511"/>
                  <a:gd name="connsiteX8" fmla="*/ 41401 w 81760"/>
                  <a:gd name="connsiteY8" fmla="*/ 403 h 81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760" h="81511">
                    <a:moveTo>
                      <a:pt x="41401" y="403"/>
                    </a:moveTo>
                    <a:cubicBezTo>
                      <a:pt x="24153" y="440"/>
                      <a:pt x="8772" y="11292"/>
                      <a:pt x="2948" y="27532"/>
                    </a:cubicBezTo>
                    <a:cubicBezTo>
                      <a:pt x="1355" y="32049"/>
                      <a:pt x="559" y="36803"/>
                      <a:pt x="583" y="41594"/>
                    </a:cubicBezTo>
                    <a:cubicBezTo>
                      <a:pt x="770" y="58718"/>
                      <a:pt x="11671" y="73900"/>
                      <a:pt x="27837" y="79549"/>
                    </a:cubicBezTo>
                    <a:cubicBezTo>
                      <a:pt x="32267" y="81130"/>
                      <a:pt x="36946" y="81926"/>
                      <a:pt x="41650" y="81914"/>
                    </a:cubicBezTo>
                    <a:cubicBezTo>
                      <a:pt x="58885" y="81901"/>
                      <a:pt x="74229" y="71025"/>
                      <a:pt x="79979" y="54785"/>
                    </a:cubicBezTo>
                    <a:cubicBezTo>
                      <a:pt x="81547" y="50218"/>
                      <a:pt x="82343" y="45427"/>
                      <a:pt x="82343" y="40598"/>
                    </a:cubicBezTo>
                    <a:cubicBezTo>
                      <a:pt x="82020" y="23624"/>
                      <a:pt x="71056" y="8679"/>
                      <a:pt x="54965" y="3265"/>
                    </a:cubicBezTo>
                    <a:cubicBezTo>
                      <a:pt x="50647" y="1523"/>
                      <a:pt x="46055" y="552"/>
                      <a:pt x="41401" y="403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3" name="Freeform: Shape 762">
                <a:extLst>
                  <a:ext uri="{FF2B5EF4-FFF2-40B4-BE49-F238E27FC236}">
                    <a16:creationId xmlns:a16="http://schemas.microsoft.com/office/drawing/2014/main" id="{FAFBC7AE-E60E-4940-BCEF-35CA12C60BA8}"/>
                  </a:ext>
                </a:extLst>
              </p:cNvPr>
              <p:cNvSpPr/>
              <p:nvPr/>
            </p:nvSpPr>
            <p:spPr>
              <a:xfrm>
                <a:off x="10139886" y="2101615"/>
                <a:ext cx="81760" cy="81884"/>
              </a:xfrm>
              <a:custGeom>
                <a:avLst/>
                <a:gdLst>
                  <a:gd name="connsiteX0" fmla="*/ 51730 w 81760"/>
                  <a:gd name="connsiteY0" fmla="*/ 1648 h 81884"/>
                  <a:gd name="connsiteX1" fmla="*/ 41650 w 81760"/>
                  <a:gd name="connsiteY1" fmla="*/ 403 h 81884"/>
                  <a:gd name="connsiteX2" fmla="*/ 1952 w 81760"/>
                  <a:gd name="connsiteY2" fmla="*/ 31141 h 81884"/>
                  <a:gd name="connsiteX3" fmla="*/ 584 w 81760"/>
                  <a:gd name="connsiteY3" fmla="*/ 41345 h 81884"/>
                  <a:gd name="connsiteX4" fmla="*/ 31446 w 81760"/>
                  <a:gd name="connsiteY4" fmla="*/ 80794 h 81884"/>
                  <a:gd name="connsiteX5" fmla="*/ 41650 w 81760"/>
                  <a:gd name="connsiteY5" fmla="*/ 82288 h 81884"/>
                  <a:gd name="connsiteX6" fmla="*/ 81223 w 81760"/>
                  <a:gd name="connsiteY6" fmla="*/ 51301 h 81884"/>
                  <a:gd name="connsiteX7" fmla="*/ 82343 w 81760"/>
                  <a:gd name="connsiteY7" fmla="*/ 42465 h 81884"/>
                  <a:gd name="connsiteX8" fmla="*/ 82343 w 81760"/>
                  <a:gd name="connsiteY8" fmla="*/ 41096 h 81884"/>
                  <a:gd name="connsiteX9" fmla="*/ 51730 w 81760"/>
                  <a:gd name="connsiteY9" fmla="*/ 1648 h 81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760" h="81884">
                    <a:moveTo>
                      <a:pt x="51730" y="1648"/>
                    </a:moveTo>
                    <a:cubicBezTo>
                      <a:pt x="48432" y="801"/>
                      <a:pt x="45048" y="391"/>
                      <a:pt x="41650" y="403"/>
                    </a:cubicBezTo>
                    <a:cubicBezTo>
                      <a:pt x="22934" y="341"/>
                      <a:pt x="6569" y="13009"/>
                      <a:pt x="1952" y="31141"/>
                    </a:cubicBezTo>
                    <a:cubicBezTo>
                      <a:pt x="1019" y="34464"/>
                      <a:pt x="559" y="37898"/>
                      <a:pt x="584" y="41345"/>
                    </a:cubicBezTo>
                    <a:cubicBezTo>
                      <a:pt x="646" y="60000"/>
                      <a:pt x="13352" y="76239"/>
                      <a:pt x="31446" y="80794"/>
                    </a:cubicBezTo>
                    <a:cubicBezTo>
                      <a:pt x="34756" y="81777"/>
                      <a:pt x="38190" y="82275"/>
                      <a:pt x="41650" y="82288"/>
                    </a:cubicBezTo>
                    <a:cubicBezTo>
                      <a:pt x="60379" y="82225"/>
                      <a:pt x="76669" y="69470"/>
                      <a:pt x="81223" y="51301"/>
                    </a:cubicBezTo>
                    <a:cubicBezTo>
                      <a:pt x="81846" y="48389"/>
                      <a:pt x="82219" y="45440"/>
                      <a:pt x="82343" y="42465"/>
                    </a:cubicBezTo>
                    <a:lnTo>
                      <a:pt x="82343" y="41096"/>
                    </a:lnTo>
                    <a:cubicBezTo>
                      <a:pt x="82356" y="22492"/>
                      <a:pt x="69750" y="6252"/>
                      <a:pt x="51730" y="1648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4" name="Freeform: Shape 763">
                <a:extLst>
                  <a:ext uri="{FF2B5EF4-FFF2-40B4-BE49-F238E27FC236}">
                    <a16:creationId xmlns:a16="http://schemas.microsoft.com/office/drawing/2014/main" id="{74A44A19-0E8E-4BF6-8712-E704E726C64C}"/>
                  </a:ext>
                </a:extLst>
              </p:cNvPr>
              <p:cNvSpPr/>
              <p:nvPr/>
            </p:nvSpPr>
            <p:spPr>
              <a:xfrm>
                <a:off x="11302819" y="2259535"/>
                <a:ext cx="82008" cy="82023"/>
              </a:xfrm>
              <a:custGeom>
                <a:avLst/>
                <a:gdLst>
                  <a:gd name="connsiteX0" fmla="*/ 42272 w 82008"/>
                  <a:gd name="connsiteY0" fmla="*/ 82412 h 82023"/>
                  <a:gd name="connsiteX1" fmla="*/ 42272 w 82008"/>
                  <a:gd name="connsiteY1" fmla="*/ 82412 h 82023"/>
                  <a:gd name="connsiteX2" fmla="*/ 70769 w 82008"/>
                  <a:gd name="connsiteY2" fmla="*/ 69967 h 82023"/>
                  <a:gd name="connsiteX3" fmla="*/ 82591 w 82008"/>
                  <a:gd name="connsiteY3" fmla="*/ 41470 h 82023"/>
                  <a:gd name="connsiteX4" fmla="*/ 82591 w 82008"/>
                  <a:gd name="connsiteY4" fmla="*/ 40598 h 82023"/>
                  <a:gd name="connsiteX5" fmla="*/ 41650 w 82008"/>
                  <a:gd name="connsiteY5" fmla="*/ 403 h 82023"/>
                  <a:gd name="connsiteX6" fmla="*/ 40903 w 82008"/>
                  <a:gd name="connsiteY6" fmla="*/ 403 h 82023"/>
                  <a:gd name="connsiteX7" fmla="*/ 12405 w 82008"/>
                  <a:gd name="connsiteY7" fmla="*/ 12847 h 82023"/>
                  <a:gd name="connsiteX8" fmla="*/ 583 w 82008"/>
                  <a:gd name="connsiteY8" fmla="*/ 41470 h 82023"/>
                  <a:gd name="connsiteX9" fmla="*/ 583 w 82008"/>
                  <a:gd name="connsiteY9" fmla="*/ 42341 h 82023"/>
                  <a:gd name="connsiteX10" fmla="*/ 13027 w 82008"/>
                  <a:gd name="connsiteY10" fmla="*/ 70963 h 82023"/>
                  <a:gd name="connsiteX11" fmla="*/ 42272 w 82008"/>
                  <a:gd name="connsiteY11" fmla="*/ 82412 h 82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2008" h="82023">
                    <a:moveTo>
                      <a:pt x="42272" y="82412"/>
                    </a:moveTo>
                    <a:lnTo>
                      <a:pt x="42272" y="82412"/>
                    </a:lnTo>
                    <a:cubicBezTo>
                      <a:pt x="53048" y="82213"/>
                      <a:pt x="63303" y="77733"/>
                      <a:pt x="70769" y="69967"/>
                    </a:cubicBezTo>
                    <a:cubicBezTo>
                      <a:pt x="78224" y="62339"/>
                      <a:pt x="82455" y="52134"/>
                      <a:pt x="82591" y="41470"/>
                    </a:cubicBezTo>
                    <a:lnTo>
                      <a:pt x="82591" y="40598"/>
                    </a:lnTo>
                    <a:cubicBezTo>
                      <a:pt x="82056" y="18335"/>
                      <a:pt x="63913" y="527"/>
                      <a:pt x="41650" y="403"/>
                    </a:cubicBezTo>
                    <a:lnTo>
                      <a:pt x="40903" y="403"/>
                    </a:lnTo>
                    <a:cubicBezTo>
                      <a:pt x="30176" y="814"/>
                      <a:pt x="19996" y="5256"/>
                      <a:pt x="12405" y="12847"/>
                    </a:cubicBezTo>
                    <a:cubicBezTo>
                      <a:pt x="4951" y="20526"/>
                      <a:pt x="720" y="30767"/>
                      <a:pt x="583" y="41470"/>
                    </a:cubicBezTo>
                    <a:lnTo>
                      <a:pt x="583" y="42341"/>
                    </a:lnTo>
                    <a:cubicBezTo>
                      <a:pt x="807" y="53142"/>
                      <a:pt x="5274" y="63434"/>
                      <a:pt x="13027" y="70963"/>
                    </a:cubicBezTo>
                    <a:cubicBezTo>
                      <a:pt x="20830" y="78579"/>
                      <a:pt x="31383" y="82710"/>
                      <a:pt x="42272" y="82412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5" name="Freeform: Shape 764">
                <a:extLst>
                  <a:ext uri="{FF2B5EF4-FFF2-40B4-BE49-F238E27FC236}">
                    <a16:creationId xmlns:a16="http://schemas.microsoft.com/office/drawing/2014/main" id="{3AEDAFAE-60AA-48A1-8F6A-456EA9549B8E}"/>
                  </a:ext>
                </a:extLst>
              </p:cNvPr>
              <p:cNvSpPr/>
              <p:nvPr/>
            </p:nvSpPr>
            <p:spPr>
              <a:xfrm>
                <a:off x="11172525" y="2259162"/>
                <a:ext cx="81635" cy="81760"/>
              </a:xfrm>
              <a:custGeom>
                <a:avLst/>
                <a:gdLst>
                  <a:gd name="connsiteX0" fmla="*/ 41525 w 81635"/>
                  <a:gd name="connsiteY0" fmla="*/ 403 h 81760"/>
                  <a:gd name="connsiteX1" fmla="*/ 583 w 81635"/>
                  <a:gd name="connsiteY1" fmla="*/ 40350 h 81760"/>
                  <a:gd name="connsiteX2" fmla="*/ 583 w 81635"/>
                  <a:gd name="connsiteY2" fmla="*/ 41470 h 81760"/>
                  <a:gd name="connsiteX3" fmla="*/ 40280 w 81635"/>
                  <a:gd name="connsiteY3" fmla="*/ 82163 h 81760"/>
                  <a:gd name="connsiteX4" fmla="*/ 41525 w 81635"/>
                  <a:gd name="connsiteY4" fmla="*/ 82163 h 81760"/>
                  <a:gd name="connsiteX5" fmla="*/ 69774 w 81635"/>
                  <a:gd name="connsiteY5" fmla="*/ 70590 h 81760"/>
                  <a:gd name="connsiteX6" fmla="*/ 82218 w 81635"/>
                  <a:gd name="connsiteY6" fmla="*/ 42465 h 81760"/>
                  <a:gd name="connsiteX7" fmla="*/ 82218 w 81635"/>
                  <a:gd name="connsiteY7" fmla="*/ 41967 h 81760"/>
                  <a:gd name="connsiteX8" fmla="*/ 42396 w 81635"/>
                  <a:gd name="connsiteY8" fmla="*/ 901 h 81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635" h="81760">
                    <a:moveTo>
                      <a:pt x="41525" y="403"/>
                    </a:moveTo>
                    <a:cubicBezTo>
                      <a:pt x="19274" y="328"/>
                      <a:pt x="1055" y="18099"/>
                      <a:pt x="583" y="40350"/>
                    </a:cubicBezTo>
                    <a:lnTo>
                      <a:pt x="583" y="41470"/>
                    </a:lnTo>
                    <a:cubicBezTo>
                      <a:pt x="707" y="63509"/>
                      <a:pt x="18254" y="81491"/>
                      <a:pt x="40280" y="82163"/>
                    </a:cubicBezTo>
                    <a:lnTo>
                      <a:pt x="41525" y="82163"/>
                    </a:lnTo>
                    <a:cubicBezTo>
                      <a:pt x="52090" y="82151"/>
                      <a:pt x="62232" y="78006"/>
                      <a:pt x="69774" y="70590"/>
                    </a:cubicBezTo>
                    <a:cubicBezTo>
                      <a:pt x="77527" y="63272"/>
                      <a:pt x="82019" y="53130"/>
                      <a:pt x="82218" y="42465"/>
                    </a:cubicBezTo>
                    <a:lnTo>
                      <a:pt x="82218" y="41967"/>
                    </a:lnTo>
                    <a:cubicBezTo>
                      <a:pt x="82293" y="19742"/>
                      <a:pt x="64622" y="1511"/>
                      <a:pt x="42396" y="901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6" name="Freeform: Shape 765">
                <a:extLst>
                  <a:ext uri="{FF2B5EF4-FFF2-40B4-BE49-F238E27FC236}">
                    <a16:creationId xmlns:a16="http://schemas.microsoft.com/office/drawing/2014/main" id="{95C3C719-0B28-4FA0-8FE4-2D7A1E7B335F}"/>
                  </a:ext>
                </a:extLst>
              </p:cNvPr>
              <p:cNvSpPr/>
              <p:nvPr/>
            </p:nvSpPr>
            <p:spPr>
              <a:xfrm>
                <a:off x="11563778" y="2240246"/>
                <a:ext cx="81899" cy="81386"/>
              </a:xfrm>
              <a:custGeom>
                <a:avLst/>
                <a:gdLst>
                  <a:gd name="connsiteX0" fmla="*/ 35551 w 81899"/>
                  <a:gd name="connsiteY0" fmla="*/ 403 h 81386"/>
                  <a:gd name="connsiteX1" fmla="*/ 583 w 81899"/>
                  <a:gd name="connsiteY1" fmla="*/ 40474 h 81386"/>
                  <a:gd name="connsiteX2" fmla="*/ 1205 w 81899"/>
                  <a:gd name="connsiteY2" fmla="*/ 46821 h 81386"/>
                  <a:gd name="connsiteX3" fmla="*/ 41650 w 81899"/>
                  <a:gd name="connsiteY3" fmla="*/ 81789 h 81386"/>
                  <a:gd name="connsiteX4" fmla="*/ 47623 w 81899"/>
                  <a:gd name="connsiteY4" fmla="*/ 81789 h 81386"/>
                  <a:gd name="connsiteX5" fmla="*/ 47623 w 81899"/>
                  <a:gd name="connsiteY5" fmla="*/ 81789 h 81386"/>
                  <a:gd name="connsiteX6" fmla="*/ 79480 w 81899"/>
                  <a:gd name="connsiteY6" fmla="*/ 56900 h 81386"/>
                  <a:gd name="connsiteX7" fmla="*/ 82343 w 81899"/>
                  <a:gd name="connsiteY7" fmla="*/ 41967 h 81386"/>
                  <a:gd name="connsiteX8" fmla="*/ 82343 w 81899"/>
                  <a:gd name="connsiteY8" fmla="*/ 35745 h 81386"/>
                  <a:gd name="connsiteX9" fmla="*/ 68156 w 81899"/>
                  <a:gd name="connsiteY9" fmla="*/ 10856 h 81386"/>
                  <a:gd name="connsiteX10" fmla="*/ 42023 w 81899"/>
                  <a:gd name="connsiteY10" fmla="*/ 1398 h 81386"/>
                  <a:gd name="connsiteX11" fmla="*/ 35551 w 81899"/>
                  <a:gd name="connsiteY11" fmla="*/ 403 h 81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1899" h="81386">
                    <a:moveTo>
                      <a:pt x="35551" y="403"/>
                    </a:moveTo>
                    <a:cubicBezTo>
                      <a:pt x="15653" y="3390"/>
                      <a:pt x="844" y="20351"/>
                      <a:pt x="583" y="40474"/>
                    </a:cubicBezTo>
                    <a:cubicBezTo>
                      <a:pt x="595" y="42602"/>
                      <a:pt x="807" y="44730"/>
                      <a:pt x="1205" y="46821"/>
                    </a:cubicBezTo>
                    <a:cubicBezTo>
                      <a:pt x="4117" y="66918"/>
                      <a:pt x="21353" y="81814"/>
                      <a:pt x="41650" y="81789"/>
                    </a:cubicBezTo>
                    <a:lnTo>
                      <a:pt x="47623" y="81789"/>
                    </a:lnTo>
                    <a:lnTo>
                      <a:pt x="47623" y="81789"/>
                    </a:lnTo>
                    <a:cubicBezTo>
                      <a:pt x="61971" y="79873"/>
                      <a:pt x="74154" y="70353"/>
                      <a:pt x="79480" y="56900"/>
                    </a:cubicBezTo>
                    <a:cubicBezTo>
                      <a:pt x="81409" y="52159"/>
                      <a:pt x="82380" y="47082"/>
                      <a:pt x="82343" y="41967"/>
                    </a:cubicBezTo>
                    <a:cubicBezTo>
                      <a:pt x="82529" y="39901"/>
                      <a:pt x="82529" y="37811"/>
                      <a:pt x="82343" y="35745"/>
                    </a:cubicBezTo>
                    <a:cubicBezTo>
                      <a:pt x="80762" y="26013"/>
                      <a:pt x="75722" y="17178"/>
                      <a:pt x="68156" y="10856"/>
                    </a:cubicBezTo>
                    <a:cubicBezTo>
                      <a:pt x="60839" y="4709"/>
                      <a:pt x="51580" y="1349"/>
                      <a:pt x="42023" y="1398"/>
                    </a:cubicBezTo>
                    <a:cubicBezTo>
                      <a:pt x="39907" y="851"/>
                      <a:pt x="37729" y="527"/>
                      <a:pt x="35551" y="403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7" name="Freeform: Shape 766">
                <a:extLst>
                  <a:ext uri="{FF2B5EF4-FFF2-40B4-BE49-F238E27FC236}">
                    <a16:creationId xmlns:a16="http://schemas.microsoft.com/office/drawing/2014/main" id="{D577E594-5B3C-47FB-BD14-3D18CF9FFF7A}"/>
                  </a:ext>
                </a:extLst>
              </p:cNvPr>
              <p:cNvSpPr/>
              <p:nvPr/>
            </p:nvSpPr>
            <p:spPr>
              <a:xfrm>
                <a:off x="10267065" y="2132709"/>
                <a:ext cx="82263" cy="82026"/>
              </a:xfrm>
              <a:custGeom>
                <a:avLst/>
                <a:gdLst>
                  <a:gd name="connsiteX0" fmla="*/ 50738 w 82263"/>
                  <a:gd name="connsiteY0" fmla="*/ 1416 h 82026"/>
                  <a:gd name="connsiteX1" fmla="*/ 41280 w 82263"/>
                  <a:gd name="connsiteY1" fmla="*/ 420 h 82026"/>
                  <a:gd name="connsiteX2" fmla="*/ 1583 w 82263"/>
                  <a:gd name="connsiteY2" fmla="*/ 31531 h 82026"/>
                  <a:gd name="connsiteX3" fmla="*/ 587 w 82263"/>
                  <a:gd name="connsiteY3" fmla="*/ 40615 h 82026"/>
                  <a:gd name="connsiteX4" fmla="*/ 32694 w 82263"/>
                  <a:gd name="connsiteY4" fmla="*/ 81309 h 82026"/>
                  <a:gd name="connsiteX5" fmla="*/ 42027 w 82263"/>
                  <a:gd name="connsiteY5" fmla="*/ 82429 h 82026"/>
                  <a:gd name="connsiteX6" fmla="*/ 81849 w 82263"/>
                  <a:gd name="connsiteY6" fmla="*/ 50820 h 82026"/>
                  <a:gd name="connsiteX7" fmla="*/ 82845 w 82263"/>
                  <a:gd name="connsiteY7" fmla="*/ 41611 h 82026"/>
                  <a:gd name="connsiteX8" fmla="*/ 50738 w 82263"/>
                  <a:gd name="connsiteY8" fmla="*/ 1416 h 82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263" h="82026">
                    <a:moveTo>
                      <a:pt x="50738" y="1416"/>
                    </a:moveTo>
                    <a:cubicBezTo>
                      <a:pt x="47652" y="656"/>
                      <a:pt x="44466" y="320"/>
                      <a:pt x="41280" y="420"/>
                    </a:cubicBezTo>
                    <a:cubicBezTo>
                      <a:pt x="22439" y="345"/>
                      <a:pt x="6013" y="13225"/>
                      <a:pt x="1583" y="31531"/>
                    </a:cubicBezTo>
                    <a:cubicBezTo>
                      <a:pt x="948" y="34518"/>
                      <a:pt x="612" y="37567"/>
                      <a:pt x="587" y="40615"/>
                    </a:cubicBezTo>
                    <a:cubicBezTo>
                      <a:pt x="301" y="60079"/>
                      <a:pt x="13703" y="77065"/>
                      <a:pt x="32694" y="81309"/>
                    </a:cubicBezTo>
                    <a:cubicBezTo>
                      <a:pt x="35742" y="82068"/>
                      <a:pt x="38879" y="82441"/>
                      <a:pt x="42027" y="82429"/>
                    </a:cubicBezTo>
                    <a:cubicBezTo>
                      <a:pt x="61017" y="82367"/>
                      <a:pt x="77481" y="69300"/>
                      <a:pt x="81849" y="50820"/>
                    </a:cubicBezTo>
                    <a:cubicBezTo>
                      <a:pt x="82471" y="47783"/>
                      <a:pt x="82795" y="44710"/>
                      <a:pt x="82845" y="41611"/>
                    </a:cubicBezTo>
                    <a:cubicBezTo>
                      <a:pt x="82994" y="22310"/>
                      <a:pt x="69604" y="5535"/>
                      <a:pt x="50738" y="1416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6" name="Freeform: Shape 1535">
                <a:extLst>
                  <a:ext uri="{FF2B5EF4-FFF2-40B4-BE49-F238E27FC236}">
                    <a16:creationId xmlns:a16="http://schemas.microsoft.com/office/drawing/2014/main" id="{9270970F-EED2-4D62-AA09-2837E232A32C}"/>
                  </a:ext>
                </a:extLst>
              </p:cNvPr>
              <p:cNvSpPr/>
              <p:nvPr/>
            </p:nvSpPr>
            <p:spPr>
              <a:xfrm>
                <a:off x="10395371" y="2160975"/>
                <a:ext cx="81635" cy="81884"/>
              </a:xfrm>
              <a:custGeom>
                <a:avLst/>
                <a:gdLst>
                  <a:gd name="connsiteX0" fmla="*/ 41276 w 81635"/>
                  <a:gd name="connsiteY0" fmla="*/ 403 h 81884"/>
                  <a:gd name="connsiteX1" fmla="*/ 1330 w 81635"/>
                  <a:gd name="connsiteY1" fmla="*/ 32883 h 81884"/>
                  <a:gd name="connsiteX2" fmla="*/ 583 w 81635"/>
                  <a:gd name="connsiteY2" fmla="*/ 41096 h 81884"/>
                  <a:gd name="connsiteX3" fmla="*/ 32814 w 81635"/>
                  <a:gd name="connsiteY3" fmla="*/ 81292 h 81884"/>
                  <a:gd name="connsiteX4" fmla="*/ 41525 w 81635"/>
                  <a:gd name="connsiteY4" fmla="*/ 82288 h 81884"/>
                  <a:gd name="connsiteX5" fmla="*/ 81347 w 81635"/>
                  <a:gd name="connsiteY5" fmla="*/ 49559 h 81884"/>
                  <a:gd name="connsiteX6" fmla="*/ 82219 w 81635"/>
                  <a:gd name="connsiteY6" fmla="*/ 41345 h 81884"/>
                  <a:gd name="connsiteX7" fmla="*/ 49738 w 81635"/>
                  <a:gd name="connsiteY7" fmla="*/ 1274 h 81884"/>
                  <a:gd name="connsiteX8" fmla="*/ 41276 w 81635"/>
                  <a:gd name="connsiteY8" fmla="*/ 403 h 81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635" h="81884">
                    <a:moveTo>
                      <a:pt x="41276" y="403"/>
                    </a:moveTo>
                    <a:cubicBezTo>
                      <a:pt x="21950" y="403"/>
                      <a:pt x="5274" y="13968"/>
                      <a:pt x="1330" y="32883"/>
                    </a:cubicBezTo>
                    <a:cubicBezTo>
                      <a:pt x="832" y="35596"/>
                      <a:pt x="583" y="38346"/>
                      <a:pt x="583" y="41096"/>
                    </a:cubicBezTo>
                    <a:cubicBezTo>
                      <a:pt x="496" y="60423"/>
                      <a:pt x="13936" y="77185"/>
                      <a:pt x="32814" y="81292"/>
                    </a:cubicBezTo>
                    <a:cubicBezTo>
                      <a:pt x="35689" y="81864"/>
                      <a:pt x="38601" y="82200"/>
                      <a:pt x="41525" y="82288"/>
                    </a:cubicBezTo>
                    <a:cubicBezTo>
                      <a:pt x="60851" y="82101"/>
                      <a:pt x="77427" y="68474"/>
                      <a:pt x="81347" y="49559"/>
                    </a:cubicBezTo>
                    <a:cubicBezTo>
                      <a:pt x="81882" y="46858"/>
                      <a:pt x="82181" y="44108"/>
                      <a:pt x="82219" y="41345"/>
                    </a:cubicBezTo>
                    <a:cubicBezTo>
                      <a:pt x="82268" y="21969"/>
                      <a:pt x="68704" y="5232"/>
                      <a:pt x="49738" y="1274"/>
                    </a:cubicBezTo>
                    <a:cubicBezTo>
                      <a:pt x="46963" y="677"/>
                      <a:pt x="44126" y="391"/>
                      <a:pt x="41276" y="403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7" name="Freeform: Shape 1536">
                <a:extLst>
                  <a:ext uri="{FF2B5EF4-FFF2-40B4-BE49-F238E27FC236}">
                    <a16:creationId xmlns:a16="http://schemas.microsoft.com/office/drawing/2014/main" id="{B937B2C4-A401-4D4A-90E3-AAB5C085B884}"/>
                  </a:ext>
                </a:extLst>
              </p:cNvPr>
              <p:cNvSpPr/>
              <p:nvPr/>
            </p:nvSpPr>
            <p:spPr>
              <a:xfrm>
                <a:off x="10652389" y="2208415"/>
                <a:ext cx="81846" cy="81490"/>
              </a:xfrm>
              <a:custGeom>
                <a:avLst/>
                <a:gdLst>
                  <a:gd name="connsiteX0" fmla="*/ 40737 w 81846"/>
                  <a:gd name="connsiteY0" fmla="*/ 625 h 81490"/>
                  <a:gd name="connsiteX1" fmla="*/ 667 w 81846"/>
                  <a:gd name="connsiteY1" fmla="*/ 34972 h 81490"/>
                  <a:gd name="connsiteX2" fmla="*/ 667 w 81846"/>
                  <a:gd name="connsiteY2" fmla="*/ 41070 h 81490"/>
                  <a:gd name="connsiteX3" fmla="*/ 35013 w 81846"/>
                  <a:gd name="connsiteY3" fmla="*/ 81763 h 81490"/>
                  <a:gd name="connsiteX4" fmla="*/ 41484 w 81846"/>
                  <a:gd name="connsiteY4" fmla="*/ 81763 h 81490"/>
                  <a:gd name="connsiteX5" fmla="*/ 81804 w 81846"/>
                  <a:gd name="connsiteY5" fmla="*/ 47416 h 81490"/>
                  <a:gd name="connsiteX6" fmla="*/ 82426 w 81846"/>
                  <a:gd name="connsiteY6" fmla="*/ 41070 h 81490"/>
                  <a:gd name="connsiteX7" fmla="*/ 47831 w 81846"/>
                  <a:gd name="connsiteY7" fmla="*/ 501 h 81490"/>
                  <a:gd name="connsiteX8" fmla="*/ 40737 w 81846"/>
                  <a:gd name="connsiteY8" fmla="*/ 625 h 81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846" h="81490">
                    <a:moveTo>
                      <a:pt x="40737" y="625"/>
                    </a:moveTo>
                    <a:cubicBezTo>
                      <a:pt x="20739" y="638"/>
                      <a:pt x="3728" y="15210"/>
                      <a:pt x="667" y="34972"/>
                    </a:cubicBezTo>
                    <a:cubicBezTo>
                      <a:pt x="555" y="37000"/>
                      <a:pt x="555" y="39041"/>
                      <a:pt x="667" y="41070"/>
                    </a:cubicBezTo>
                    <a:cubicBezTo>
                      <a:pt x="368" y="61304"/>
                      <a:pt x="15015" y="78664"/>
                      <a:pt x="35013" y="81763"/>
                    </a:cubicBezTo>
                    <a:cubicBezTo>
                      <a:pt x="37166" y="81937"/>
                      <a:pt x="39331" y="81937"/>
                      <a:pt x="41484" y="81763"/>
                    </a:cubicBezTo>
                    <a:cubicBezTo>
                      <a:pt x="61532" y="81775"/>
                      <a:pt x="78631" y="67215"/>
                      <a:pt x="81804" y="47416"/>
                    </a:cubicBezTo>
                    <a:cubicBezTo>
                      <a:pt x="82190" y="45326"/>
                      <a:pt x="82389" y="43197"/>
                      <a:pt x="82426" y="41070"/>
                    </a:cubicBezTo>
                    <a:cubicBezTo>
                      <a:pt x="82650" y="20797"/>
                      <a:pt x="67879" y="3487"/>
                      <a:pt x="47831" y="501"/>
                    </a:cubicBezTo>
                    <a:cubicBezTo>
                      <a:pt x="45466" y="339"/>
                      <a:pt x="43090" y="376"/>
                      <a:pt x="40737" y="625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8" name="Freeform: Shape 1537">
                <a:extLst>
                  <a:ext uri="{FF2B5EF4-FFF2-40B4-BE49-F238E27FC236}">
                    <a16:creationId xmlns:a16="http://schemas.microsoft.com/office/drawing/2014/main" id="{97FC4A8E-5ED3-4D83-879B-F9D5433035D3}"/>
                  </a:ext>
                </a:extLst>
              </p:cNvPr>
              <p:cNvSpPr/>
              <p:nvPr/>
            </p:nvSpPr>
            <p:spPr>
              <a:xfrm>
                <a:off x="10781133" y="2227394"/>
                <a:ext cx="81610" cy="81389"/>
              </a:xfrm>
              <a:custGeom>
                <a:avLst/>
                <a:gdLst>
                  <a:gd name="connsiteX0" fmla="*/ 41291 w 81610"/>
                  <a:gd name="connsiteY0" fmla="*/ 437 h 81389"/>
                  <a:gd name="connsiteX1" fmla="*/ 723 w 81610"/>
                  <a:gd name="connsiteY1" fmla="*/ 35904 h 81389"/>
                  <a:gd name="connsiteX2" fmla="*/ 723 w 81610"/>
                  <a:gd name="connsiteY2" fmla="*/ 41130 h 81389"/>
                  <a:gd name="connsiteX3" fmla="*/ 36314 w 81610"/>
                  <a:gd name="connsiteY3" fmla="*/ 81699 h 81389"/>
                  <a:gd name="connsiteX4" fmla="*/ 41914 w 81610"/>
                  <a:gd name="connsiteY4" fmla="*/ 81699 h 81389"/>
                  <a:gd name="connsiteX5" fmla="*/ 82109 w 81610"/>
                  <a:gd name="connsiteY5" fmla="*/ 46357 h 81389"/>
                  <a:gd name="connsiteX6" fmla="*/ 82109 w 81610"/>
                  <a:gd name="connsiteY6" fmla="*/ 41006 h 81389"/>
                  <a:gd name="connsiteX7" fmla="*/ 46518 w 81610"/>
                  <a:gd name="connsiteY7" fmla="*/ 562 h 81389"/>
                  <a:gd name="connsiteX8" fmla="*/ 41291 w 81610"/>
                  <a:gd name="connsiteY8" fmla="*/ 437 h 81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610" h="81389">
                    <a:moveTo>
                      <a:pt x="41291" y="437"/>
                    </a:moveTo>
                    <a:cubicBezTo>
                      <a:pt x="20795" y="437"/>
                      <a:pt x="3460" y="15595"/>
                      <a:pt x="723" y="35904"/>
                    </a:cubicBezTo>
                    <a:cubicBezTo>
                      <a:pt x="536" y="37646"/>
                      <a:pt x="536" y="39388"/>
                      <a:pt x="723" y="41130"/>
                    </a:cubicBezTo>
                    <a:cubicBezTo>
                      <a:pt x="673" y="61689"/>
                      <a:pt x="15930" y="79061"/>
                      <a:pt x="36314" y="81699"/>
                    </a:cubicBezTo>
                    <a:cubicBezTo>
                      <a:pt x="38180" y="81824"/>
                      <a:pt x="40047" y="81824"/>
                      <a:pt x="41914" y="81699"/>
                    </a:cubicBezTo>
                    <a:cubicBezTo>
                      <a:pt x="62260" y="81625"/>
                      <a:pt x="79434" y="66530"/>
                      <a:pt x="82109" y="46357"/>
                    </a:cubicBezTo>
                    <a:cubicBezTo>
                      <a:pt x="82221" y="44578"/>
                      <a:pt x="82221" y="42786"/>
                      <a:pt x="82109" y="41006"/>
                    </a:cubicBezTo>
                    <a:cubicBezTo>
                      <a:pt x="82258" y="20435"/>
                      <a:pt x="66940" y="3026"/>
                      <a:pt x="46518" y="562"/>
                    </a:cubicBezTo>
                    <a:cubicBezTo>
                      <a:pt x="44776" y="412"/>
                      <a:pt x="43034" y="363"/>
                      <a:pt x="41291" y="437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9" name="Freeform: Shape 1538">
                <a:extLst>
                  <a:ext uri="{FF2B5EF4-FFF2-40B4-BE49-F238E27FC236}">
                    <a16:creationId xmlns:a16="http://schemas.microsoft.com/office/drawing/2014/main" id="{67AAE60D-0520-45CB-B786-684EDECB2B33}"/>
                  </a:ext>
                </a:extLst>
              </p:cNvPr>
              <p:cNvSpPr/>
              <p:nvPr/>
            </p:nvSpPr>
            <p:spPr>
              <a:xfrm>
                <a:off x="10911566" y="2242296"/>
                <a:ext cx="81386" cy="82291"/>
              </a:xfrm>
              <a:custGeom>
                <a:avLst/>
                <a:gdLst>
                  <a:gd name="connsiteX0" fmla="*/ 41276 w 81386"/>
                  <a:gd name="connsiteY0" fmla="*/ 468 h 82291"/>
                  <a:gd name="connsiteX1" fmla="*/ 583 w 81386"/>
                  <a:gd name="connsiteY1" fmla="*/ 37802 h 82291"/>
                  <a:gd name="connsiteX2" fmla="*/ 583 w 81386"/>
                  <a:gd name="connsiteY2" fmla="*/ 41908 h 82291"/>
                  <a:gd name="connsiteX3" fmla="*/ 37294 w 81386"/>
                  <a:gd name="connsiteY3" fmla="*/ 82602 h 82291"/>
                  <a:gd name="connsiteX4" fmla="*/ 41400 w 81386"/>
                  <a:gd name="connsiteY4" fmla="*/ 82602 h 82291"/>
                  <a:gd name="connsiteX5" fmla="*/ 81969 w 81386"/>
                  <a:gd name="connsiteY5" fmla="*/ 45268 h 82291"/>
                  <a:gd name="connsiteX6" fmla="*/ 81969 w 81386"/>
                  <a:gd name="connsiteY6" fmla="*/ 41037 h 82291"/>
                  <a:gd name="connsiteX7" fmla="*/ 44636 w 81386"/>
                  <a:gd name="connsiteY7" fmla="*/ 468 h 82291"/>
                  <a:gd name="connsiteX8" fmla="*/ 41276 w 81386"/>
                  <a:gd name="connsiteY8" fmla="*/ 468 h 82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386" h="82291">
                    <a:moveTo>
                      <a:pt x="41276" y="468"/>
                    </a:moveTo>
                    <a:cubicBezTo>
                      <a:pt x="20071" y="456"/>
                      <a:pt x="2387" y="16683"/>
                      <a:pt x="583" y="37802"/>
                    </a:cubicBezTo>
                    <a:cubicBezTo>
                      <a:pt x="583" y="39170"/>
                      <a:pt x="583" y="40788"/>
                      <a:pt x="583" y="41908"/>
                    </a:cubicBezTo>
                    <a:cubicBezTo>
                      <a:pt x="819" y="62778"/>
                      <a:pt x="16549" y="80225"/>
                      <a:pt x="37294" y="82602"/>
                    </a:cubicBezTo>
                    <a:cubicBezTo>
                      <a:pt x="38663" y="82726"/>
                      <a:pt x="40032" y="82726"/>
                      <a:pt x="41400" y="82602"/>
                    </a:cubicBezTo>
                    <a:cubicBezTo>
                      <a:pt x="62581" y="82614"/>
                      <a:pt x="80215" y="66374"/>
                      <a:pt x="81969" y="45268"/>
                    </a:cubicBezTo>
                    <a:cubicBezTo>
                      <a:pt x="81969" y="43775"/>
                      <a:pt x="81969" y="42406"/>
                      <a:pt x="81969" y="41037"/>
                    </a:cubicBezTo>
                    <a:cubicBezTo>
                      <a:pt x="81795" y="19931"/>
                      <a:pt x="65655" y="2385"/>
                      <a:pt x="44636" y="468"/>
                    </a:cubicBezTo>
                    <a:cubicBezTo>
                      <a:pt x="43516" y="381"/>
                      <a:pt x="42396" y="381"/>
                      <a:pt x="41276" y="468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40" name="Freeform: Shape 1539">
                <a:extLst>
                  <a:ext uri="{FF2B5EF4-FFF2-40B4-BE49-F238E27FC236}">
                    <a16:creationId xmlns:a16="http://schemas.microsoft.com/office/drawing/2014/main" id="{DC078D6E-0BBF-4113-A758-C72237B2768B}"/>
                  </a:ext>
                </a:extLst>
              </p:cNvPr>
              <p:cNvSpPr/>
              <p:nvPr/>
            </p:nvSpPr>
            <p:spPr>
              <a:xfrm>
                <a:off x="11041900" y="2253064"/>
                <a:ext cx="81719" cy="81760"/>
              </a:xfrm>
              <a:custGeom>
                <a:avLst/>
                <a:gdLst>
                  <a:gd name="connsiteX0" fmla="*/ 41111 w 81719"/>
                  <a:gd name="connsiteY0" fmla="*/ 403 h 81760"/>
                  <a:gd name="connsiteX1" fmla="*/ 667 w 81719"/>
                  <a:gd name="connsiteY1" fmla="*/ 38732 h 81760"/>
                  <a:gd name="connsiteX2" fmla="*/ 667 w 81719"/>
                  <a:gd name="connsiteY2" fmla="*/ 41843 h 81760"/>
                  <a:gd name="connsiteX3" fmla="*/ 38871 w 81719"/>
                  <a:gd name="connsiteY3" fmla="*/ 82163 h 81760"/>
                  <a:gd name="connsiteX4" fmla="*/ 41609 w 81719"/>
                  <a:gd name="connsiteY4" fmla="*/ 82163 h 81760"/>
                  <a:gd name="connsiteX5" fmla="*/ 82302 w 81719"/>
                  <a:gd name="connsiteY5" fmla="*/ 44083 h 81760"/>
                  <a:gd name="connsiteX6" fmla="*/ 82302 w 81719"/>
                  <a:gd name="connsiteY6" fmla="*/ 40847 h 81760"/>
                  <a:gd name="connsiteX7" fmla="*/ 44098 w 81719"/>
                  <a:gd name="connsiteY7" fmla="*/ 527 h 81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719" h="81760">
                    <a:moveTo>
                      <a:pt x="41111" y="403"/>
                    </a:moveTo>
                    <a:cubicBezTo>
                      <a:pt x="19669" y="614"/>
                      <a:pt x="2035" y="17340"/>
                      <a:pt x="667" y="38732"/>
                    </a:cubicBezTo>
                    <a:cubicBezTo>
                      <a:pt x="555" y="39765"/>
                      <a:pt x="555" y="40810"/>
                      <a:pt x="667" y="41843"/>
                    </a:cubicBezTo>
                    <a:cubicBezTo>
                      <a:pt x="941" y="63185"/>
                      <a:pt x="17579" y="80732"/>
                      <a:pt x="38871" y="82163"/>
                    </a:cubicBezTo>
                    <a:lnTo>
                      <a:pt x="41609" y="82163"/>
                    </a:lnTo>
                    <a:cubicBezTo>
                      <a:pt x="63100" y="82213"/>
                      <a:pt x="80921" y="65525"/>
                      <a:pt x="82302" y="44083"/>
                    </a:cubicBezTo>
                    <a:lnTo>
                      <a:pt x="82302" y="40847"/>
                    </a:lnTo>
                    <a:cubicBezTo>
                      <a:pt x="82140" y="19455"/>
                      <a:pt x="65452" y="1834"/>
                      <a:pt x="44098" y="527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41" name="Freeform: Shape 1540">
                <a:extLst>
                  <a:ext uri="{FF2B5EF4-FFF2-40B4-BE49-F238E27FC236}">
                    <a16:creationId xmlns:a16="http://schemas.microsoft.com/office/drawing/2014/main" id="{F271D55C-39A3-452C-88C9-DB3AAB7449CE}"/>
                  </a:ext>
                </a:extLst>
              </p:cNvPr>
              <p:cNvSpPr/>
              <p:nvPr/>
            </p:nvSpPr>
            <p:spPr>
              <a:xfrm>
                <a:off x="12160115" y="3587975"/>
                <a:ext cx="91842" cy="91096"/>
              </a:xfrm>
              <a:custGeom>
                <a:avLst/>
                <a:gdLst>
                  <a:gd name="connsiteX0" fmla="*/ 4316 w 91842"/>
                  <a:gd name="connsiteY0" fmla="*/ 63873 h 91096"/>
                  <a:gd name="connsiteX1" fmla="*/ 46627 w 91842"/>
                  <a:gd name="connsiteY1" fmla="*/ 91499 h 91096"/>
                  <a:gd name="connsiteX2" fmla="*/ 64547 w 91842"/>
                  <a:gd name="connsiteY2" fmla="*/ 88015 h 91096"/>
                  <a:gd name="connsiteX3" fmla="*/ 86947 w 91842"/>
                  <a:gd name="connsiteY3" fmla="*/ 67108 h 91096"/>
                  <a:gd name="connsiteX4" fmla="*/ 92423 w 91842"/>
                  <a:gd name="connsiteY4" fmla="*/ 46077 h 91096"/>
                  <a:gd name="connsiteX5" fmla="*/ 92423 w 91842"/>
                  <a:gd name="connsiteY5" fmla="*/ 46077 h 91096"/>
                  <a:gd name="connsiteX6" fmla="*/ 88689 w 91842"/>
                  <a:gd name="connsiteY6" fmla="*/ 28157 h 91096"/>
                  <a:gd name="connsiteX7" fmla="*/ 46378 w 91842"/>
                  <a:gd name="connsiteY7" fmla="*/ 406 h 91096"/>
                  <a:gd name="connsiteX8" fmla="*/ 28458 w 91842"/>
                  <a:gd name="connsiteY8" fmla="*/ 4015 h 91096"/>
                  <a:gd name="connsiteX9" fmla="*/ 9045 w 91842"/>
                  <a:gd name="connsiteY9" fmla="*/ 20068 h 91096"/>
                  <a:gd name="connsiteX10" fmla="*/ 583 w 91842"/>
                  <a:gd name="connsiteY10" fmla="*/ 46450 h 91096"/>
                  <a:gd name="connsiteX11" fmla="*/ 4316 w 91842"/>
                  <a:gd name="connsiteY11" fmla="*/ 63873 h 91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1842" h="91096">
                    <a:moveTo>
                      <a:pt x="4316" y="63873"/>
                    </a:moveTo>
                    <a:cubicBezTo>
                      <a:pt x="11683" y="80673"/>
                      <a:pt x="28284" y="91512"/>
                      <a:pt x="46627" y="91499"/>
                    </a:cubicBezTo>
                    <a:cubicBezTo>
                      <a:pt x="52775" y="91524"/>
                      <a:pt x="58860" y="90342"/>
                      <a:pt x="64547" y="88015"/>
                    </a:cubicBezTo>
                    <a:cubicBezTo>
                      <a:pt x="74192" y="83821"/>
                      <a:pt x="82094" y="76442"/>
                      <a:pt x="86947" y="67108"/>
                    </a:cubicBezTo>
                    <a:cubicBezTo>
                      <a:pt x="90606" y="60712"/>
                      <a:pt x="92497" y="53444"/>
                      <a:pt x="92423" y="46077"/>
                    </a:cubicBezTo>
                    <a:lnTo>
                      <a:pt x="92423" y="46077"/>
                    </a:lnTo>
                    <a:cubicBezTo>
                      <a:pt x="92360" y="39917"/>
                      <a:pt x="91091" y="33832"/>
                      <a:pt x="88689" y="28157"/>
                    </a:cubicBezTo>
                    <a:cubicBezTo>
                      <a:pt x="81335" y="11332"/>
                      <a:pt x="64734" y="443"/>
                      <a:pt x="46378" y="406"/>
                    </a:cubicBezTo>
                    <a:cubicBezTo>
                      <a:pt x="40218" y="331"/>
                      <a:pt x="34108" y="1563"/>
                      <a:pt x="28458" y="4015"/>
                    </a:cubicBezTo>
                    <a:cubicBezTo>
                      <a:pt x="20544" y="7325"/>
                      <a:pt x="13786" y="12913"/>
                      <a:pt x="9045" y="20068"/>
                    </a:cubicBezTo>
                    <a:cubicBezTo>
                      <a:pt x="3557" y="27771"/>
                      <a:pt x="595" y="36993"/>
                      <a:pt x="583" y="46450"/>
                    </a:cubicBezTo>
                    <a:cubicBezTo>
                      <a:pt x="819" y="52424"/>
                      <a:pt x="2076" y="58322"/>
                      <a:pt x="4316" y="63873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42" name="Freeform: Shape 1541">
                <a:extLst>
                  <a:ext uri="{FF2B5EF4-FFF2-40B4-BE49-F238E27FC236}">
                    <a16:creationId xmlns:a16="http://schemas.microsoft.com/office/drawing/2014/main" id="{234746CC-DFE5-45A8-AFA4-2CC7050A0DB9}"/>
                  </a:ext>
                </a:extLst>
              </p:cNvPr>
              <p:cNvSpPr/>
              <p:nvPr/>
            </p:nvSpPr>
            <p:spPr>
              <a:xfrm>
                <a:off x="8396795" y="2810947"/>
                <a:ext cx="91840" cy="91840"/>
              </a:xfrm>
              <a:custGeom>
                <a:avLst/>
                <a:gdLst>
                  <a:gd name="connsiteX0" fmla="*/ 11410 w 91840"/>
                  <a:gd name="connsiteY0" fmla="*/ 16581 h 91840"/>
                  <a:gd name="connsiteX1" fmla="*/ 583 w 91840"/>
                  <a:gd name="connsiteY1" fmla="*/ 45950 h 91840"/>
                  <a:gd name="connsiteX2" fmla="*/ 583 w 91840"/>
                  <a:gd name="connsiteY2" fmla="*/ 47941 h 91840"/>
                  <a:gd name="connsiteX3" fmla="*/ 16886 w 91840"/>
                  <a:gd name="connsiteY3" fmla="*/ 81292 h 91840"/>
                  <a:gd name="connsiteX4" fmla="*/ 16886 w 91840"/>
                  <a:gd name="connsiteY4" fmla="*/ 81292 h 91840"/>
                  <a:gd name="connsiteX5" fmla="*/ 46379 w 91840"/>
                  <a:gd name="connsiteY5" fmla="*/ 92244 h 91840"/>
                  <a:gd name="connsiteX6" fmla="*/ 81597 w 91840"/>
                  <a:gd name="connsiteY6" fmla="*/ 75941 h 91840"/>
                  <a:gd name="connsiteX7" fmla="*/ 92423 w 91840"/>
                  <a:gd name="connsiteY7" fmla="*/ 46821 h 91840"/>
                  <a:gd name="connsiteX8" fmla="*/ 92423 w 91840"/>
                  <a:gd name="connsiteY8" fmla="*/ 46199 h 91840"/>
                  <a:gd name="connsiteX9" fmla="*/ 75997 w 91840"/>
                  <a:gd name="connsiteY9" fmla="*/ 11230 h 91840"/>
                  <a:gd name="connsiteX10" fmla="*/ 60690 w 91840"/>
                  <a:gd name="connsiteY10" fmla="*/ 2768 h 91840"/>
                  <a:gd name="connsiteX11" fmla="*/ 46379 w 91840"/>
                  <a:gd name="connsiteY11" fmla="*/ 404 h 91840"/>
                  <a:gd name="connsiteX12" fmla="*/ 11410 w 91840"/>
                  <a:gd name="connsiteY12" fmla="*/ 16581 h 91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1840" h="91840">
                    <a:moveTo>
                      <a:pt x="11410" y="16581"/>
                    </a:moveTo>
                    <a:cubicBezTo>
                      <a:pt x="4367" y="24745"/>
                      <a:pt x="521" y="35173"/>
                      <a:pt x="583" y="45950"/>
                    </a:cubicBezTo>
                    <a:lnTo>
                      <a:pt x="583" y="47941"/>
                    </a:lnTo>
                    <a:cubicBezTo>
                      <a:pt x="1168" y="60834"/>
                      <a:pt x="7079" y="72905"/>
                      <a:pt x="16886" y="81292"/>
                    </a:cubicBezTo>
                    <a:lnTo>
                      <a:pt x="16886" y="81292"/>
                    </a:lnTo>
                    <a:cubicBezTo>
                      <a:pt x="25111" y="88323"/>
                      <a:pt x="35564" y="92206"/>
                      <a:pt x="46379" y="92244"/>
                    </a:cubicBezTo>
                    <a:cubicBezTo>
                      <a:pt x="59906" y="92094"/>
                      <a:pt x="72736" y="86158"/>
                      <a:pt x="81597" y="75941"/>
                    </a:cubicBezTo>
                    <a:cubicBezTo>
                      <a:pt x="88342" y="67703"/>
                      <a:pt x="92149" y="57461"/>
                      <a:pt x="92423" y="46821"/>
                    </a:cubicBezTo>
                    <a:lnTo>
                      <a:pt x="92423" y="46199"/>
                    </a:lnTo>
                    <a:cubicBezTo>
                      <a:pt x="92336" y="32697"/>
                      <a:pt x="86338" y="19916"/>
                      <a:pt x="75997" y="11230"/>
                    </a:cubicBezTo>
                    <a:cubicBezTo>
                      <a:pt x="71504" y="7422"/>
                      <a:pt x="66303" y="4547"/>
                      <a:pt x="60690" y="2768"/>
                    </a:cubicBezTo>
                    <a:cubicBezTo>
                      <a:pt x="56073" y="1262"/>
                      <a:pt x="51244" y="466"/>
                      <a:pt x="46379" y="404"/>
                    </a:cubicBezTo>
                    <a:cubicBezTo>
                      <a:pt x="32901" y="329"/>
                      <a:pt x="20084" y="6252"/>
                      <a:pt x="11410" y="16581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43" name="Freeform: Shape 1542">
                <a:extLst>
                  <a:ext uri="{FF2B5EF4-FFF2-40B4-BE49-F238E27FC236}">
                    <a16:creationId xmlns:a16="http://schemas.microsoft.com/office/drawing/2014/main" id="{7F793280-88B0-4211-8CF1-3273E9D65ED2}"/>
                  </a:ext>
                </a:extLst>
              </p:cNvPr>
              <p:cNvSpPr/>
              <p:nvPr/>
            </p:nvSpPr>
            <p:spPr>
              <a:xfrm>
                <a:off x="8287532" y="2712139"/>
                <a:ext cx="91841" cy="91839"/>
              </a:xfrm>
              <a:custGeom>
                <a:avLst/>
                <a:gdLst>
                  <a:gd name="connsiteX0" fmla="*/ 46628 w 91841"/>
                  <a:gd name="connsiteY0" fmla="*/ 92243 h 91839"/>
                  <a:gd name="connsiteX1" fmla="*/ 79233 w 91841"/>
                  <a:gd name="connsiteY1" fmla="*/ 78429 h 91839"/>
                  <a:gd name="connsiteX2" fmla="*/ 92424 w 91841"/>
                  <a:gd name="connsiteY2" fmla="*/ 45825 h 91839"/>
                  <a:gd name="connsiteX3" fmla="*/ 78611 w 91841"/>
                  <a:gd name="connsiteY3" fmla="*/ 13594 h 91839"/>
                  <a:gd name="connsiteX4" fmla="*/ 46628 w 91841"/>
                  <a:gd name="connsiteY4" fmla="*/ 403 h 91839"/>
                  <a:gd name="connsiteX5" fmla="*/ 13775 w 91841"/>
                  <a:gd name="connsiteY5" fmla="*/ 14341 h 91839"/>
                  <a:gd name="connsiteX6" fmla="*/ 584 w 91841"/>
                  <a:gd name="connsiteY6" fmla="*/ 46821 h 91839"/>
                  <a:gd name="connsiteX7" fmla="*/ 14398 w 91841"/>
                  <a:gd name="connsiteY7" fmla="*/ 79052 h 91839"/>
                  <a:gd name="connsiteX8" fmla="*/ 46628 w 91841"/>
                  <a:gd name="connsiteY8" fmla="*/ 92243 h 918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841" h="91839">
                    <a:moveTo>
                      <a:pt x="46628" y="92243"/>
                    </a:moveTo>
                    <a:cubicBezTo>
                      <a:pt x="58911" y="92193"/>
                      <a:pt x="70659" y="87215"/>
                      <a:pt x="79233" y="78429"/>
                    </a:cubicBezTo>
                    <a:cubicBezTo>
                      <a:pt x="87745" y="69718"/>
                      <a:pt x="92486" y="58008"/>
                      <a:pt x="92424" y="45825"/>
                    </a:cubicBezTo>
                    <a:cubicBezTo>
                      <a:pt x="92225" y="33692"/>
                      <a:pt x="87260" y="22106"/>
                      <a:pt x="78611" y="13594"/>
                    </a:cubicBezTo>
                    <a:cubicBezTo>
                      <a:pt x="70098" y="5157"/>
                      <a:pt x="58613" y="428"/>
                      <a:pt x="46628" y="403"/>
                    </a:cubicBezTo>
                    <a:cubicBezTo>
                      <a:pt x="34246" y="440"/>
                      <a:pt x="22412" y="5468"/>
                      <a:pt x="13775" y="14341"/>
                    </a:cubicBezTo>
                    <a:cubicBezTo>
                      <a:pt x="5238" y="22990"/>
                      <a:pt x="497" y="34675"/>
                      <a:pt x="584" y="46821"/>
                    </a:cubicBezTo>
                    <a:cubicBezTo>
                      <a:pt x="784" y="58966"/>
                      <a:pt x="5749" y="70540"/>
                      <a:pt x="14398" y="79052"/>
                    </a:cubicBezTo>
                    <a:cubicBezTo>
                      <a:pt x="23009" y="87489"/>
                      <a:pt x="34570" y="92218"/>
                      <a:pt x="46628" y="92243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44" name="Freeform: Shape 1543">
                <a:extLst>
                  <a:ext uri="{FF2B5EF4-FFF2-40B4-BE49-F238E27FC236}">
                    <a16:creationId xmlns:a16="http://schemas.microsoft.com/office/drawing/2014/main" id="{38698B25-50BA-4C23-BC65-B133272F53DA}"/>
                  </a:ext>
                </a:extLst>
              </p:cNvPr>
              <p:cNvSpPr/>
              <p:nvPr/>
            </p:nvSpPr>
            <p:spPr>
              <a:xfrm>
                <a:off x="8187852" y="2604741"/>
                <a:ext cx="91593" cy="91718"/>
              </a:xfrm>
              <a:custGeom>
                <a:avLst/>
                <a:gdLst>
                  <a:gd name="connsiteX0" fmla="*/ 92175 w 91593"/>
                  <a:gd name="connsiteY0" fmla="*/ 46699 h 91718"/>
                  <a:gd name="connsiteX1" fmla="*/ 92175 w 91593"/>
                  <a:gd name="connsiteY1" fmla="*/ 46077 h 91718"/>
                  <a:gd name="connsiteX2" fmla="*/ 81722 w 91593"/>
                  <a:gd name="connsiteY2" fmla="*/ 16956 h 91718"/>
                  <a:gd name="connsiteX3" fmla="*/ 63055 w 91593"/>
                  <a:gd name="connsiteY3" fmla="*/ 3641 h 91718"/>
                  <a:gd name="connsiteX4" fmla="*/ 46380 w 91593"/>
                  <a:gd name="connsiteY4" fmla="*/ 405 h 91718"/>
                  <a:gd name="connsiteX5" fmla="*/ 16887 w 91593"/>
                  <a:gd name="connsiteY5" fmla="*/ 11108 h 91718"/>
                  <a:gd name="connsiteX6" fmla="*/ 585 w 91593"/>
                  <a:gd name="connsiteY6" fmla="*/ 46450 h 91718"/>
                  <a:gd name="connsiteX7" fmla="*/ 11162 w 91593"/>
                  <a:gd name="connsiteY7" fmla="*/ 75570 h 91718"/>
                  <a:gd name="connsiteX8" fmla="*/ 46131 w 91593"/>
                  <a:gd name="connsiteY8" fmla="*/ 92121 h 91718"/>
                  <a:gd name="connsiteX9" fmla="*/ 47251 w 91593"/>
                  <a:gd name="connsiteY9" fmla="*/ 92121 h 91718"/>
                  <a:gd name="connsiteX10" fmla="*/ 75375 w 91593"/>
                  <a:gd name="connsiteY10" fmla="*/ 81419 h 91718"/>
                  <a:gd name="connsiteX11" fmla="*/ 92175 w 91593"/>
                  <a:gd name="connsiteY11" fmla="*/ 46699 h 91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1593" h="91718">
                    <a:moveTo>
                      <a:pt x="92175" y="46699"/>
                    </a:moveTo>
                    <a:lnTo>
                      <a:pt x="92175" y="46077"/>
                    </a:lnTo>
                    <a:cubicBezTo>
                      <a:pt x="92250" y="35436"/>
                      <a:pt x="88542" y="25120"/>
                      <a:pt x="81722" y="16956"/>
                    </a:cubicBezTo>
                    <a:cubicBezTo>
                      <a:pt x="76732" y="11008"/>
                      <a:pt x="70310" y="6429"/>
                      <a:pt x="63055" y="3641"/>
                    </a:cubicBezTo>
                    <a:cubicBezTo>
                      <a:pt x="57766" y="1451"/>
                      <a:pt x="52104" y="343"/>
                      <a:pt x="46380" y="405"/>
                    </a:cubicBezTo>
                    <a:cubicBezTo>
                      <a:pt x="35591" y="331"/>
                      <a:pt x="25125" y="4126"/>
                      <a:pt x="16887" y="11108"/>
                    </a:cubicBezTo>
                    <a:cubicBezTo>
                      <a:pt x="6433" y="19856"/>
                      <a:pt x="460" y="32823"/>
                      <a:pt x="585" y="46450"/>
                    </a:cubicBezTo>
                    <a:cubicBezTo>
                      <a:pt x="572" y="57102"/>
                      <a:pt x="4318" y="67419"/>
                      <a:pt x="11162" y="75570"/>
                    </a:cubicBezTo>
                    <a:cubicBezTo>
                      <a:pt x="19774" y="86023"/>
                      <a:pt x="32591" y="92096"/>
                      <a:pt x="46131" y="92121"/>
                    </a:cubicBezTo>
                    <a:lnTo>
                      <a:pt x="47251" y="92121"/>
                    </a:lnTo>
                    <a:cubicBezTo>
                      <a:pt x="57567" y="91860"/>
                      <a:pt x="67498" y="88089"/>
                      <a:pt x="75375" y="81419"/>
                    </a:cubicBezTo>
                    <a:cubicBezTo>
                      <a:pt x="85854" y="72919"/>
                      <a:pt x="92014" y="60188"/>
                      <a:pt x="92175" y="46699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45" name="Freeform: Shape 1544">
                <a:extLst>
                  <a:ext uri="{FF2B5EF4-FFF2-40B4-BE49-F238E27FC236}">
                    <a16:creationId xmlns:a16="http://schemas.microsoft.com/office/drawing/2014/main" id="{6E8375AB-005B-4E93-A5F0-DB11D55D66F8}"/>
                  </a:ext>
                </a:extLst>
              </p:cNvPr>
              <p:cNvSpPr/>
              <p:nvPr/>
            </p:nvSpPr>
            <p:spPr>
              <a:xfrm>
                <a:off x="9283333" y="3319054"/>
                <a:ext cx="91843" cy="91840"/>
              </a:xfrm>
              <a:custGeom>
                <a:avLst/>
                <a:gdLst>
                  <a:gd name="connsiteX0" fmla="*/ 46506 w 91843"/>
                  <a:gd name="connsiteY0" fmla="*/ 92243 h 91840"/>
                  <a:gd name="connsiteX1" fmla="*/ 89066 w 91843"/>
                  <a:gd name="connsiteY1" fmla="*/ 63123 h 91840"/>
                  <a:gd name="connsiteX2" fmla="*/ 92426 w 91843"/>
                  <a:gd name="connsiteY2" fmla="*/ 46447 h 91840"/>
                  <a:gd name="connsiteX3" fmla="*/ 63182 w 91843"/>
                  <a:gd name="connsiteY3" fmla="*/ 3763 h 91840"/>
                  <a:gd name="connsiteX4" fmla="*/ 46257 w 91843"/>
                  <a:gd name="connsiteY4" fmla="*/ 403 h 91840"/>
                  <a:gd name="connsiteX5" fmla="*/ 3822 w 91843"/>
                  <a:gd name="connsiteY5" fmla="*/ 29772 h 91840"/>
                  <a:gd name="connsiteX6" fmla="*/ 586 w 91843"/>
                  <a:gd name="connsiteY6" fmla="*/ 46447 h 91840"/>
                  <a:gd name="connsiteX7" fmla="*/ 29706 w 91843"/>
                  <a:gd name="connsiteY7" fmla="*/ 89132 h 91840"/>
                  <a:gd name="connsiteX8" fmla="*/ 46506 w 91843"/>
                  <a:gd name="connsiteY8" fmla="*/ 92243 h 91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843" h="91840">
                    <a:moveTo>
                      <a:pt x="46506" y="92243"/>
                    </a:moveTo>
                    <a:cubicBezTo>
                      <a:pt x="65360" y="92305"/>
                      <a:pt x="82296" y="80719"/>
                      <a:pt x="89066" y="63123"/>
                    </a:cubicBezTo>
                    <a:cubicBezTo>
                      <a:pt x="91256" y="57834"/>
                      <a:pt x="92389" y="52172"/>
                      <a:pt x="92426" y="46447"/>
                    </a:cubicBezTo>
                    <a:cubicBezTo>
                      <a:pt x="92314" y="27582"/>
                      <a:pt x="80741" y="10682"/>
                      <a:pt x="63182" y="3763"/>
                    </a:cubicBezTo>
                    <a:cubicBezTo>
                      <a:pt x="57793" y="1610"/>
                      <a:pt x="52057" y="478"/>
                      <a:pt x="46257" y="403"/>
                    </a:cubicBezTo>
                    <a:cubicBezTo>
                      <a:pt x="27429" y="565"/>
                      <a:pt x="10604" y="12213"/>
                      <a:pt x="3822" y="29772"/>
                    </a:cubicBezTo>
                    <a:cubicBezTo>
                      <a:pt x="1619" y="35048"/>
                      <a:pt x="512" y="40723"/>
                      <a:pt x="586" y="46447"/>
                    </a:cubicBezTo>
                    <a:cubicBezTo>
                      <a:pt x="611" y="65301"/>
                      <a:pt x="12159" y="82237"/>
                      <a:pt x="29706" y="89132"/>
                    </a:cubicBezTo>
                    <a:cubicBezTo>
                      <a:pt x="35057" y="91222"/>
                      <a:pt x="40757" y="92268"/>
                      <a:pt x="46506" y="92243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46" name="Freeform: Shape 1545">
                <a:extLst>
                  <a:ext uri="{FF2B5EF4-FFF2-40B4-BE49-F238E27FC236}">
                    <a16:creationId xmlns:a16="http://schemas.microsoft.com/office/drawing/2014/main" id="{FE567C2D-AFB4-4E37-96DA-5317D87EE8CD}"/>
                  </a:ext>
                </a:extLst>
              </p:cNvPr>
              <p:cNvSpPr/>
              <p:nvPr/>
            </p:nvSpPr>
            <p:spPr>
              <a:xfrm>
                <a:off x="11584809" y="3692511"/>
                <a:ext cx="91466" cy="91805"/>
              </a:xfrm>
              <a:custGeom>
                <a:avLst/>
                <a:gdLst>
                  <a:gd name="connsiteX0" fmla="*/ 46503 w 91466"/>
                  <a:gd name="connsiteY0" fmla="*/ 403 h 91805"/>
                  <a:gd name="connsiteX1" fmla="*/ 43516 w 91466"/>
                  <a:gd name="connsiteY1" fmla="*/ 403 h 91805"/>
                  <a:gd name="connsiteX2" fmla="*/ 13027 w 91466"/>
                  <a:gd name="connsiteY2" fmla="*/ 14714 h 91805"/>
                  <a:gd name="connsiteX3" fmla="*/ 583 w 91466"/>
                  <a:gd name="connsiteY3" fmla="*/ 45576 h 91805"/>
                  <a:gd name="connsiteX4" fmla="*/ 583 w 91466"/>
                  <a:gd name="connsiteY4" fmla="*/ 49185 h 91805"/>
                  <a:gd name="connsiteX5" fmla="*/ 15143 w 91466"/>
                  <a:gd name="connsiteY5" fmla="*/ 79674 h 91805"/>
                  <a:gd name="connsiteX6" fmla="*/ 46378 w 91466"/>
                  <a:gd name="connsiteY6" fmla="*/ 92118 h 91805"/>
                  <a:gd name="connsiteX7" fmla="*/ 49365 w 91466"/>
                  <a:gd name="connsiteY7" fmla="*/ 92118 h 91805"/>
                  <a:gd name="connsiteX8" fmla="*/ 79605 w 91466"/>
                  <a:gd name="connsiteY8" fmla="*/ 78056 h 91805"/>
                  <a:gd name="connsiteX9" fmla="*/ 92049 w 91466"/>
                  <a:gd name="connsiteY9" fmla="*/ 46945 h 91805"/>
                  <a:gd name="connsiteX10" fmla="*/ 92049 w 91466"/>
                  <a:gd name="connsiteY10" fmla="*/ 43461 h 91805"/>
                  <a:gd name="connsiteX11" fmla="*/ 46503 w 91466"/>
                  <a:gd name="connsiteY11" fmla="*/ 403 h 91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1466" h="91805">
                    <a:moveTo>
                      <a:pt x="46503" y="403"/>
                    </a:moveTo>
                    <a:lnTo>
                      <a:pt x="43516" y="403"/>
                    </a:lnTo>
                    <a:cubicBezTo>
                      <a:pt x="31893" y="1075"/>
                      <a:pt x="20979" y="6202"/>
                      <a:pt x="13027" y="14714"/>
                    </a:cubicBezTo>
                    <a:cubicBezTo>
                      <a:pt x="5075" y="23027"/>
                      <a:pt x="620" y="34078"/>
                      <a:pt x="583" y="45576"/>
                    </a:cubicBezTo>
                    <a:lnTo>
                      <a:pt x="583" y="49185"/>
                    </a:lnTo>
                    <a:cubicBezTo>
                      <a:pt x="1392" y="60821"/>
                      <a:pt x="6606" y="71722"/>
                      <a:pt x="15143" y="79674"/>
                    </a:cubicBezTo>
                    <a:cubicBezTo>
                      <a:pt x="23617" y="87601"/>
                      <a:pt x="34768" y="92044"/>
                      <a:pt x="46378" y="92118"/>
                    </a:cubicBezTo>
                    <a:cubicBezTo>
                      <a:pt x="47374" y="92238"/>
                      <a:pt x="48369" y="92238"/>
                      <a:pt x="49365" y="92118"/>
                    </a:cubicBezTo>
                    <a:cubicBezTo>
                      <a:pt x="60863" y="91460"/>
                      <a:pt x="71690" y="86429"/>
                      <a:pt x="79605" y="78056"/>
                    </a:cubicBezTo>
                    <a:cubicBezTo>
                      <a:pt x="87532" y="69631"/>
                      <a:pt x="91974" y="58518"/>
                      <a:pt x="92049" y="46945"/>
                    </a:cubicBezTo>
                    <a:lnTo>
                      <a:pt x="92049" y="43461"/>
                    </a:lnTo>
                    <a:cubicBezTo>
                      <a:pt x="90606" y="19343"/>
                      <a:pt x="70670" y="490"/>
                      <a:pt x="46503" y="403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47" name="Freeform: Shape 1546">
                <a:extLst>
                  <a:ext uri="{FF2B5EF4-FFF2-40B4-BE49-F238E27FC236}">
                    <a16:creationId xmlns:a16="http://schemas.microsoft.com/office/drawing/2014/main" id="{2ADF5D28-C4F7-45B2-BE17-CCB68868813D}"/>
                  </a:ext>
                </a:extLst>
              </p:cNvPr>
              <p:cNvSpPr/>
              <p:nvPr/>
            </p:nvSpPr>
            <p:spPr>
              <a:xfrm>
                <a:off x="10271418" y="3593195"/>
                <a:ext cx="91603" cy="91609"/>
              </a:xfrm>
              <a:custGeom>
                <a:avLst/>
                <a:gdLst>
                  <a:gd name="connsiteX0" fmla="*/ 54847 w 91603"/>
                  <a:gd name="connsiteY0" fmla="*/ 1159 h 91609"/>
                  <a:gd name="connsiteX1" fmla="*/ 46136 w 91603"/>
                  <a:gd name="connsiteY1" fmla="*/ 412 h 91609"/>
                  <a:gd name="connsiteX2" fmla="*/ 1336 w 91603"/>
                  <a:gd name="connsiteY2" fmla="*/ 37745 h 91609"/>
                  <a:gd name="connsiteX3" fmla="*/ 589 w 91603"/>
                  <a:gd name="connsiteY3" fmla="*/ 45959 h 91609"/>
                  <a:gd name="connsiteX4" fmla="*/ 37922 w 91603"/>
                  <a:gd name="connsiteY4" fmla="*/ 91257 h 91609"/>
                  <a:gd name="connsiteX5" fmla="*/ 46385 w 91603"/>
                  <a:gd name="connsiteY5" fmla="*/ 92003 h 91609"/>
                  <a:gd name="connsiteX6" fmla="*/ 91433 w 91603"/>
                  <a:gd name="connsiteY6" fmla="*/ 54670 h 91609"/>
                  <a:gd name="connsiteX7" fmla="*/ 92180 w 91603"/>
                  <a:gd name="connsiteY7" fmla="*/ 46581 h 91609"/>
                  <a:gd name="connsiteX8" fmla="*/ 92180 w 91603"/>
                  <a:gd name="connsiteY8" fmla="*/ 46581 h 91609"/>
                  <a:gd name="connsiteX9" fmla="*/ 54847 w 91603"/>
                  <a:gd name="connsiteY9" fmla="*/ 1159 h 91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1603" h="91609">
                    <a:moveTo>
                      <a:pt x="54847" y="1159"/>
                    </a:moveTo>
                    <a:cubicBezTo>
                      <a:pt x="51972" y="599"/>
                      <a:pt x="49060" y="350"/>
                      <a:pt x="46136" y="412"/>
                    </a:cubicBezTo>
                    <a:cubicBezTo>
                      <a:pt x="24171" y="462"/>
                      <a:pt x="5343" y="16142"/>
                      <a:pt x="1336" y="37745"/>
                    </a:cubicBezTo>
                    <a:cubicBezTo>
                      <a:pt x="788" y="40446"/>
                      <a:pt x="539" y="43196"/>
                      <a:pt x="589" y="45959"/>
                    </a:cubicBezTo>
                    <a:cubicBezTo>
                      <a:pt x="402" y="68110"/>
                      <a:pt x="16132" y="87212"/>
                      <a:pt x="37922" y="91257"/>
                    </a:cubicBezTo>
                    <a:cubicBezTo>
                      <a:pt x="40710" y="91817"/>
                      <a:pt x="43547" y="92065"/>
                      <a:pt x="46385" y="92003"/>
                    </a:cubicBezTo>
                    <a:cubicBezTo>
                      <a:pt x="68424" y="92028"/>
                      <a:pt x="87364" y="76336"/>
                      <a:pt x="91433" y="54670"/>
                    </a:cubicBezTo>
                    <a:cubicBezTo>
                      <a:pt x="91981" y="52007"/>
                      <a:pt x="92230" y="49294"/>
                      <a:pt x="92180" y="46581"/>
                    </a:cubicBezTo>
                    <a:lnTo>
                      <a:pt x="92180" y="46581"/>
                    </a:lnTo>
                    <a:cubicBezTo>
                      <a:pt x="92379" y="24393"/>
                      <a:pt x="76649" y="5253"/>
                      <a:pt x="54847" y="1159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48" name="Freeform: Shape 1547">
                <a:extLst>
                  <a:ext uri="{FF2B5EF4-FFF2-40B4-BE49-F238E27FC236}">
                    <a16:creationId xmlns:a16="http://schemas.microsoft.com/office/drawing/2014/main" id="{CCF04477-67B3-461E-9FA7-E27FCF0FBE0F}"/>
                  </a:ext>
                </a:extLst>
              </p:cNvPr>
              <p:cNvSpPr/>
              <p:nvPr/>
            </p:nvSpPr>
            <p:spPr>
              <a:xfrm>
                <a:off x="9420599" y="3370574"/>
                <a:ext cx="91840" cy="91715"/>
              </a:xfrm>
              <a:custGeom>
                <a:avLst/>
                <a:gdLst>
                  <a:gd name="connsiteX0" fmla="*/ 31072 w 91840"/>
                  <a:gd name="connsiteY0" fmla="*/ 89381 h 91715"/>
                  <a:gd name="connsiteX1" fmla="*/ 46378 w 91840"/>
                  <a:gd name="connsiteY1" fmla="*/ 92118 h 91715"/>
                  <a:gd name="connsiteX2" fmla="*/ 89934 w 91840"/>
                  <a:gd name="connsiteY2" fmla="*/ 61629 h 91715"/>
                  <a:gd name="connsiteX3" fmla="*/ 92423 w 91840"/>
                  <a:gd name="connsiteY3" fmla="*/ 45825 h 91715"/>
                  <a:gd name="connsiteX4" fmla="*/ 61934 w 91840"/>
                  <a:gd name="connsiteY4" fmla="*/ 3016 h 91715"/>
                  <a:gd name="connsiteX5" fmla="*/ 46627 w 91840"/>
                  <a:gd name="connsiteY5" fmla="*/ 403 h 91715"/>
                  <a:gd name="connsiteX6" fmla="*/ 3320 w 91840"/>
                  <a:gd name="connsiteY6" fmla="*/ 30892 h 91715"/>
                  <a:gd name="connsiteX7" fmla="*/ 583 w 91840"/>
                  <a:gd name="connsiteY7" fmla="*/ 46821 h 91715"/>
                  <a:gd name="connsiteX8" fmla="*/ 31072 w 91840"/>
                  <a:gd name="connsiteY8" fmla="*/ 89505 h 91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840" h="91715">
                    <a:moveTo>
                      <a:pt x="31072" y="89381"/>
                    </a:moveTo>
                    <a:cubicBezTo>
                      <a:pt x="35975" y="91185"/>
                      <a:pt x="41152" y="92118"/>
                      <a:pt x="46378" y="92118"/>
                    </a:cubicBezTo>
                    <a:cubicBezTo>
                      <a:pt x="65841" y="92069"/>
                      <a:pt x="83214" y="79898"/>
                      <a:pt x="89934" y="61629"/>
                    </a:cubicBezTo>
                    <a:cubicBezTo>
                      <a:pt x="91589" y="56527"/>
                      <a:pt x="92435" y="51189"/>
                      <a:pt x="92423" y="45825"/>
                    </a:cubicBezTo>
                    <a:cubicBezTo>
                      <a:pt x="92236" y="26573"/>
                      <a:pt x="80065" y="9487"/>
                      <a:pt x="61934" y="3016"/>
                    </a:cubicBezTo>
                    <a:cubicBezTo>
                      <a:pt x="57006" y="1311"/>
                      <a:pt x="51842" y="428"/>
                      <a:pt x="46627" y="403"/>
                    </a:cubicBezTo>
                    <a:cubicBezTo>
                      <a:pt x="27214" y="453"/>
                      <a:pt x="9916" y="12636"/>
                      <a:pt x="3320" y="30892"/>
                    </a:cubicBezTo>
                    <a:cubicBezTo>
                      <a:pt x="1578" y="36019"/>
                      <a:pt x="657" y="41395"/>
                      <a:pt x="583" y="46821"/>
                    </a:cubicBezTo>
                    <a:cubicBezTo>
                      <a:pt x="931" y="65985"/>
                      <a:pt x="13052" y="82959"/>
                      <a:pt x="31072" y="89505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49" name="Freeform: Shape 1548">
                <a:extLst>
                  <a:ext uri="{FF2B5EF4-FFF2-40B4-BE49-F238E27FC236}">
                    <a16:creationId xmlns:a16="http://schemas.microsoft.com/office/drawing/2014/main" id="{4BB0C4CB-F2C9-44F4-A279-121FA5D3AB5A}"/>
                  </a:ext>
                </a:extLst>
              </p:cNvPr>
              <p:cNvSpPr/>
              <p:nvPr/>
            </p:nvSpPr>
            <p:spPr>
              <a:xfrm>
                <a:off x="9841594" y="3498376"/>
                <a:ext cx="91839" cy="91595"/>
              </a:xfrm>
              <a:custGeom>
                <a:avLst/>
                <a:gdLst>
                  <a:gd name="connsiteX0" fmla="*/ 1951 w 91839"/>
                  <a:gd name="connsiteY0" fmla="*/ 34752 h 91595"/>
                  <a:gd name="connsiteX1" fmla="*/ 583 w 91839"/>
                  <a:gd name="connsiteY1" fmla="*/ 46200 h 91595"/>
                  <a:gd name="connsiteX2" fmla="*/ 35054 w 91839"/>
                  <a:gd name="connsiteY2" fmla="*/ 90627 h 91595"/>
                  <a:gd name="connsiteX3" fmla="*/ 46378 w 91839"/>
                  <a:gd name="connsiteY3" fmla="*/ 91996 h 91595"/>
                  <a:gd name="connsiteX4" fmla="*/ 90805 w 91839"/>
                  <a:gd name="connsiteY4" fmla="*/ 57649 h 91595"/>
                  <a:gd name="connsiteX5" fmla="*/ 92422 w 91839"/>
                  <a:gd name="connsiteY5" fmla="*/ 46200 h 91595"/>
                  <a:gd name="connsiteX6" fmla="*/ 57827 w 91839"/>
                  <a:gd name="connsiteY6" fmla="*/ 1774 h 91595"/>
                  <a:gd name="connsiteX7" fmla="*/ 46378 w 91839"/>
                  <a:gd name="connsiteY7" fmla="*/ 405 h 91595"/>
                  <a:gd name="connsiteX8" fmla="*/ 1951 w 91839"/>
                  <a:gd name="connsiteY8" fmla="*/ 34752 h 91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839" h="91595">
                    <a:moveTo>
                      <a:pt x="1951" y="34752"/>
                    </a:moveTo>
                    <a:cubicBezTo>
                      <a:pt x="1142" y="38522"/>
                      <a:pt x="682" y="42355"/>
                      <a:pt x="583" y="46200"/>
                    </a:cubicBezTo>
                    <a:cubicBezTo>
                      <a:pt x="558" y="67157"/>
                      <a:pt x="14757" y="85450"/>
                      <a:pt x="35054" y="90627"/>
                    </a:cubicBezTo>
                    <a:cubicBezTo>
                      <a:pt x="38750" y="91573"/>
                      <a:pt x="42558" y="92033"/>
                      <a:pt x="46378" y="91996"/>
                    </a:cubicBezTo>
                    <a:cubicBezTo>
                      <a:pt x="67297" y="92033"/>
                      <a:pt x="85578" y="77896"/>
                      <a:pt x="90805" y="57649"/>
                    </a:cubicBezTo>
                    <a:cubicBezTo>
                      <a:pt x="91825" y="53916"/>
                      <a:pt x="92373" y="50071"/>
                      <a:pt x="92422" y="46200"/>
                    </a:cubicBezTo>
                    <a:cubicBezTo>
                      <a:pt x="92298" y="25257"/>
                      <a:pt x="78099" y="7025"/>
                      <a:pt x="57827" y="1774"/>
                    </a:cubicBezTo>
                    <a:cubicBezTo>
                      <a:pt x="54081" y="828"/>
                      <a:pt x="50236" y="368"/>
                      <a:pt x="46378" y="405"/>
                    </a:cubicBezTo>
                    <a:cubicBezTo>
                      <a:pt x="25509" y="492"/>
                      <a:pt x="7290" y="14579"/>
                      <a:pt x="1951" y="34752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50" name="Freeform: Shape 1549">
                <a:extLst>
                  <a:ext uri="{FF2B5EF4-FFF2-40B4-BE49-F238E27FC236}">
                    <a16:creationId xmlns:a16="http://schemas.microsoft.com/office/drawing/2014/main" id="{A8CF324F-4C04-432A-98C1-B517AE0D6F5B}"/>
                  </a:ext>
                </a:extLst>
              </p:cNvPr>
              <p:cNvSpPr/>
              <p:nvPr/>
            </p:nvSpPr>
            <p:spPr>
              <a:xfrm>
                <a:off x="8631618" y="2986413"/>
                <a:ext cx="91226" cy="91467"/>
              </a:xfrm>
              <a:custGeom>
                <a:avLst/>
                <a:gdLst>
                  <a:gd name="connsiteX0" fmla="*/ 20996 w 91226"/>
                  <a:gd name="connsiteY0" fmla="*/ 84404 h 91467"/>
                  <a:gd name="connsiteX1" fmla="*/ 45885 w 91226"/>
                  <a:gd name="connsiteY1" fmla="*/ 91870 h 91467"/>
                  <a:gd name="connsiteX2" fmla="*/ 84089 w 91226"/>
                  <a:gd name="connsiteY2" fmla="*/ 71212 h 91467"/>
                  <a:gd name="connsiteX3" fmla="*/ 91804 w 91226"/>
                  <a:gd name="connsiteY3" fmla="*/ 45453 h 91467"/>
                  <a:gd name="connsiteX4" fmla="*/ 71271 w 91226"/>
                  <a:gd name="connsiteY4" fmla="*/ 8119 h 91467"/>
                  <a:gd name="connsiteX5" fmla="*/ 46382 w 91226"/>
                  <a:gd name="connsiteY5" fmla="*/ 404 h 91467"/>
                  <a:gd name="connsiteX6" fmla="*/ 8302 w 91226"/>
                  <a:gd name="connsiteY6" fmla="*/ 21061 h 91467"/>
                  <a:gd name="connsiteX7" fmla="*/ 587 w 91226"/>
                  <a:gd name="connsiteY7" fmla="*/ 46821 h 91467"/>
                  <a:gd name="connsiteX8" fmla="*/ 20996 w 91226"/>
                  <a:gd name="connsiteY8" fmla="*/ 84404 h 9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226" h="91467">
                    <a:moveTo>
                      <a:pt x="20996" y="84404"/>
                    </a:moveTo>
                    <a:cubicBezTo>
                      <a:pt x="28375" y="89294"/>
                      <a:pt x="37037" y="91883"/>
                      <a:pt x="45885" y="91870"/>
                    </a:cubicBezTo>
                    <a:cubicBezTo>
                      <a:pt x="61278" y="91845"/>
                      <a:pt x="75639" y="84080"/>
                      <a:pt x="84089" y="71212"/>
                    </a:cubicBezTo>
                    <a:cubicBezTo>
                      <a:pt x="89241" y="63621"/>
                      <a:pt x="91941" y="54624"/>
                      <a:pt x="91804" y="45453"/>
                    </a:cubicBezTo>
                    <a:cubicBezTo>
                      <a:pt x="91556" y="30382"/>
                      <a:pt x="83877" y="16395"/>
                      <a:pt x="71271" y="8119"/>
                    </a:cubicBezTo>
                    <a:cubicBezTo>
                      <a:pt x="63904" y="3191"/>
                      <a:pt x="55255" y="503"/>
                      <a:pt x="46382" y="404"/>
                    </a:cubicBezTo>
                    <a:cubicBezTo>
                      <a:pt x="30988" y="304"/>
                      <a:pt x="16616" y="8107"/>
                      <a:pt x="8302" y="21061"/>
                    </a:cubicBezTo>
                    <a:cubicBezTo>
                      <a:pt x="3162" y="28665"/>
                      <a:pt x="462" y="37650"/>
                      <a:pt x="587" y="46821"/>
                    </a:cubicBezTo>
                    <a:cubicBezTo>
                      <a:pt x="873" y="61929"/>
                      <a:pt x="8489" y="75941"/>
                      <a:pt x="20996" y="84404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51" name="Freeform: Shape 1550">
                <a:extLst>
                  <a:ext uri="{FF2B5EF4-FFF2-40B4-BE49-F238E27FC236}">
                    <a16:creationId xmlns:a16="http://schemas.microsoft.com/office/drawing/2014/main" id="{40661DD9-73EA-4E0D-81BB-5CB4604BE7CF}"/>
                  </a:ext>
                </a:extLst>
              </p:cNvPr>
              <p:cNvSpPr/>
              <p:nvPr/>
            </p:nvSpPr>
            <p:spPr>
              <a:xfrm>
                <a:off x="9559603" y="3417364"/>
                <a:ext cx="91841" cy="91718"/>
              </a:xfrm>
              <a:custGeom>
                <a:avLst/>
                <a:gdLst>
                  <a:gd name="connsiteX0" fmla="*/ 60566 w 91841"/>
                  <a:gd name="connsiteY0" fmla="*/ 2644 h 91718"/>
                  <a:gd name="connsiteX1" fmla="*/ 46628 w 91841"/>
                  <a:gd name="connsiteY1" fmla="*/ 403 h 91718"/>
                  <a:gd name="connsiteX2" fmla="*/ 2823 w 91841"/>
                  <a:gd name="connsiteY2" fmla="*/ 32261 h 91718"/>
                  <a:gd name="connsiteX3" fmla="*/ 583 w 91841"/>
                  <a:gd name="connsiteY3" fmla="*/ 45826 h 91718"/>
                  <a:gd name="connsiteX4" fmla="*/ 32690 w 91841"/>
                  <a:gd name="connsiteY4" fmla="*/ 89879 h 91718"/>
                  <a:gd name="connsiteX5" fmla="*/ 46379 w 91841"/>
                  <a:gd name="connsiteY5" fmla="*/ 92119 h 91718"/>
                  <a:gd name="connsiteX6" fmla="*/ 90059 w 91841"/>
                  <a:gd name="connsiteY6" fmla="*/ 60386 h 91718"/>
                  <a:gd name="connsiteX7" fmla="*/ 92423 w 91841"/>
                  <a:gd name="connsiteY7" fmla="*/ 46697 h 91718"/>
                  <a:gd name="connsiteX8" fmla="*/ 92423 w 91841"/>
                  <a:gd name="connsiteY8" fmla="*/ 46697 h 91718"/>
                  <a:gd name="connsiteX9" fmla="*/ 60566 w 91841"/>
                  <a:gd name="connsiteY9" fmla="*/ 2644 h 91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1841" h="91718">
                    <a:moveTo>
                      <a:pt x="60566" y="2644"/>
                    </a:moveTo>
                    <a:cubicBezTo>
                      <a:pt x="56073" y="1138"/>
                      <a:pt x="51369" y="379"/>
                      <a:pt x="46628" y="403"/>
                    </a:cubicBezTo>
                    <a:cubicBezTo>
                      <a:pt x="26667" y="403"/>
                      <a:pt x="8971" y="13271"/>
                      <a:pt x="2823" y="32261"/>
                    </a:cubicBezTo>
                    <a:cubicBezTo>
                      <a:pt x="1566" y="36679"/>
                      <a:pt x="807" y="41234"/>
                      <a:pt x="583" y="45826"/>
                    </a:cubicBezTo>
                    <a:cubicBezTo>
                      <a:pt x="471" y="65961"/>
                      <a:pt x="13488" y="83819"/>
                      <a:pt x="32690" y="89879"/>
                    </a:cubicBezTo>
                    <a:cubicBezTo>
                      <a:pt x="37095" y="91410"/>
                      <a:pt x="41725" y="92169"/>
                      <a:pt x="46379" y="92119"/>
                    </a:cubicBezTo>
                    <a:cubicBezTo>
                      <a:pt x="66302" y="92206"/>
                      <a:pt x="83973" y="79363"/>
                      <a:pt x="90059" y="60386"/>
                    </a:cubicBezTo>
                    <a:cubicBezTo>
                      <a:pt x="91602" y="55993"/>
                      <a:pt x="92411" y="51363"/>
                      <a:pt x="92423" y="46697"/>
                    </a:cubicBezTo>
                    <a:lnTo>
                      <a:pt x="92423" y="46697"/>
                    </a:lnTo>
                    <a:cubicBezTo>
                      <a:pt x="92573" y="26624"/>
                      <a:pt x="79667" y="8791"/>
                      <a:pt x="60566" y="2644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52" name="Freeform: Shape 1551">
                <a:extLst>
                  <a:ext uri="{FF2B5EF4-FFF2-40B4-BE49-F238E27FC236}">
                    <a16:creationId xmlns:a16="http://schemas.microsoft.com/office/drawing/2014/main" id="{124CF19A-EFFA-4D29-A2D2-5F0B6FD6E670}"/>
                  </a:ext>
                </a:extLst>
              </p:cNvPr>
              <p:cNvSpPr/>
              <p:nvPr/>
            </p:nvSpPr>
            <p:spPr>
              <a:xfrm>
                <a:off x="8511159" y="2901909"/>
                <a:ext cx="92462" cy="91847"/>
              </a:xfrm>
              <a:custGeom>
                <a:avLst/>
                <a:gdLst>
                  <a:gd name="connsiteX0" fmla="*/ 19126 w 92462"/>
                  <a:gd name="connsiteY0" fmla="*/ 82917 h 91847"/>
                  <a:gd name="connsiteX1" fmla="*/ 46503 w 92462"/>
                  <a:gd name="connsiteY1" fmla="*/ 92250 h 91847"/>
                  <a:gd name="connsiteX2" fmla="*/ 83837 w 92462"/>
                  <a:gd name="connsiteY2" fmla="*/ 73459 h 91847"/>
                  <a:gd name="connsiteX3" fmla="*/ 93046 w 92462"/>
                  <a:gd name="connsiteY3" fmla="*/ 46206 h 91847"/>
                  <a:gd name="connsiteX4" fmla="*/ 74503 w 92462"/>
                  <a:gd name="connsiteY4" fmla="*/ 9619 h 91847"/>
                  <a:gd name="connsiteX5" fmla="*/ 47001 w 92462"/>
                  <a:gd name="connsiteY5" fmla="*/ 410 h 91847"/>
                  <a:gd name="connsiteX6" fmla="*/ 9668 w 92462"/>
                  <a:gd name="connsiteY6" fmla="*/ 18828 h 91847"/>
                  <a:gd name="connsiteX7" fmla="*/ 583 w 92462"/>
                  <a:gd name="connsiteY7" fmla="*/ 46206 h 91847"/>
                  <a:gd name="connsiteX8" fmla="*/ 19126 w 92462"/>
                  <a:gd name="connsiteY8" fmla="*/ 82917 h 91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2462" h="91847">
                    <a:moveTo>
                      <a:pt x="19126" y="82917"/>
                    </a:moveTo>
                    <a:cubicBezTo>
                      <a:pt x="26953" y="88989"/>
                      <a:pt x="36597" y="92275"/>
                      <a:pt x="46503" y="92250"/>
                    </a:cubicBezTo>
                    <a:cubicBezTo>
                      <a:pt x="61237" y="92325"/>
                      <a:pt x="75113" y="85331"/>
                      <a:pt x="83837" y="73459"/>
                    </a:cubicBezTo>
                    <a:cubicBezTo>
                      <a:pt x="89823" y="65644"/>
                      <a:pt x="93071" y="56062"/>
                      <a:pt x="93046" y="46206"/>
                    </a:cubicBezTo>
                    <a:cubicBezTo>
                      <a:pt x="93058" y="31745"/>
                      <a:pt x="86164" y="18156"/>
                      <a:pt x="74503" y="9619"/>
                    </a:cubicBezTo>
                    <a:cubicBezTo>
                      <a:pt x="66613" y="3571"/>
                      <a:pt x="56932" y="335"/>
                      <a:pt x="47001" y="410"/>
                    </a:cubicBezTo>
                    <a:cubicBezTo>
                      <a:pt x="32304" y="149"/>
                      <a:pt x="18404" y="7006"/>
                      <a:pt x="9668" y="18828"/>
                    </a:cubicBezTo>
                    <a:cubicBezTo>
                      <a:pt x="3806" y="26755"/>
                      <a:pt x="621" y="36350"/>
                      <a:pt x="583" y="46206"/>
                    </a:cubicBezTo>
                    <a:cubicBezTo>
                      <a:pt x="496" y="60716"/>
                      <a:pt x="7391" y="74380"/>
                      <a:pt x="19126" y="82917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53" name="Freeform: Shape 1552">
                <a:extLst>
                  <a:ext uri="{FF2B5EF4-FFF2-40B4-BE49-F238E27FC236}">
                    <a16:creationId xmlns:a16="http://schemas.microsoft.com/office/drawing/2014/main" id="{2074E21A-0E7F-4954-A6AD-A0330C52AA5A}"/>
                  </a:ext>
                </a:extLst>
              </p:cNvPr>
              <p:cNvSpPr/>
              <p:nvPr/>
            </p:nvSpPr>
            <p:spPr>
              <a:xfrm>
                <a:off x="11291866" y="3700600"/>
                <a:ext cx="91096" cy="91591"/>
              </a:xfrm>
              <a:custGeom>
                <a:avLst/>
                <a:gdLst>
                  <a:gd name="connsiteX0" fmla="*/ 46380 w 91096"/>
                  <a:gd name="connsiteY0" fmla="*/ 403 h 91591"/>
                  <a:gd name="connsiteX1" fmla="*/ 46380 w 91096"/>
                  <a:gd name="connsiteY1" fmla="*/ 403 h 91591"/>
                  <a:gd name="connsiteX2" fmla="*/ 584 w 91096"/>
                  <a:gd name="connsiteY2" fmla="*/ 45825 h 91591"/>
                  <a:gd name="connsiteX3" fmla="*/ 46007 w 91096"/>
                  <a:gd name="connsiteY3" fmla="*/ 91994 h 91591"/>
                  <a:gd name="connsiteX4" fmla="*/ 46007 w 91096"/>
                  <a:gd name="connsiteY4" fmla="*/ 91994 h 91591"/>
                  <a:gd name="connsiteX5" fmla="*/ 46007 w 91096"/>
                  <a:gd name="connsiteY5" fmla="*/ 91994 h 91591"/>
                  <a:gd name="connsiteX6" fmla="*/ 78113 w 91096"/>
                  <a:gd name="connsiteY6" fmla="*/ 78803 h 91591"/>
                  <a:gd name="connsiteX7" fmla="*/ 91678 w 91096"/>
                  <a:gd name="connsiteY7" fmla="*/ 46572 h 91591"/>
                  <a:gd name="connsiteX8" fmla="*/ 91678 w 91096"/>
                  <a:gd name="connsiteY8" fmla="*/ 45825 h 91591"/>
                  <a:gd name="connsiteX9" fmla="*/ 46380 w 91096"/>
                  <a:gd name="connsiteY9" fmla="*/ 403 h 91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1096" h="91591">
                    <a:moveTo>
                      <a:pt x="46380" y="403"/>
                    </a:moveTo>
                    <a:lnTo>
                      <a:pt x="46380" y="403"/>
                    </a:lnTo>
                    <a:cubicBezTo>
                      <a:pt x="21205" y="328"/>
                      <a:pt x="721" y="20650"/>
                      <a:pt x="584" y="45825"/>
                    </a:cubicBezTo>
                    <a:cubicBezTo>
                      <a:pt x="373" y="71116"/>
                      <a:pt x="20707" y="91787"/>
                      <a:pt x="46007" y="91994"/>
                    </a:cubicBezTo>
                    <a:cubicBezTo>
                      <a:pt x="46007" y="91994"/>
                      <a:pt x="46007" y="91994"/>
                      <a:pt x="46007" y="91994"/>
                    </a:cubicBezTo>
                    <a:lnTo>
                      <a:pt x="46007" y="91994"/>
                    </a:lnTo>
                    <a:cubicBezTo>
                      <a:pt x="58028" y="91967"/>
                      <a:pt x="69552" y="87232"/>
                      <a:pt x="78113" y="78803"/>
                    </a:cubicBezTo>
                    <a:cubicBezTo>
                      <a:pt x="86862" y="70374"/>
                      <a:pt x="91765" y="58718"/>
                      <a:pt x="91678" y="46572"/>
                    </a:cubicBezTo>
                    <a:lnTo>
                      <a:pt x="91678" y="45825"/>
                    </a:lnTo>
                    <a:cubicBezTo>
                      <a:pt x="91615" y="20812"/>
                      <a:pt x="71393" y="540"/>
                      <a:pt x="46380" y="403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54" name="Freeform: Shape 1553">
                <a:extLst>
                  <a:ext uri="{FF2B5EF4-FFF2-40B4-BE49-F238E27FC236}">
                    <a16:creationId xmlns:a16="http://schemas.microsoft.com/office/drawing/2014/main" id="{A6BC3566-EE8A-461C-8B5A-25E5FE4BF430}"/>
                  </a:ext>
                </a:extLst>
              </p:cNvPr>
              <p:cNvSpPr/>
              <p:nvPr/>
            </p:nvSpPr>
            <p:spPr>
              <a:xfrm>
                <a:off x="11876118" y="3659107"/>
                <a:ext cx="91233" cy="91286"/>
              </a:xfrm>
              <a:custGeom>
                <a:avLst/>
                <a:gdLst>
                  <a:gd name="connsiteX0" fmla="*/ 46643 w 91233"/>
                  <a:gd name="connsiteY0" fmla="*/ 580 h 91286"/>
                  <a:gd name="connsiteX1" fmla="*/ 38803 w 91233"/>
                  <a:gd name="connsiteY1" fmla="*/ 580 h 91286"/>
                  <a:gd name="connsiteX2" fmla="*/ 723 w 91233"/>
                  <a:gd name="connsiteY2" fmla="*/ 45007 h 91286"/>
                  <a:gd name="connsiteX3" fmla="*/ 723 w 91233"/>
                  <a:gd name="connsiteY3" fmla="*/ 53220 h 91286"/>
                  <a:gd name="connsiteX4" fmla="*/ 45772 w 91233"/>
                  <a:gd name="connsiteY4" fmla="*/ 91549 h 91286"/>
                  <a:gd name="connsiteX5" fmla="*/ 53487 w 91233"/>
                  <a:gd name="connsiteY5" fmla="*/ 91549 h 91286"/>
                  <a:gd name="connsiteX6" fmla="*/ 91816 w 91233"/>
                  <a:gd name="connsiteY6" fmla="*/ 46749 h 91286"/>
                  <a:gd name="connsiteX7" fmla="*/ 91194 w 91233"/>
                  <a:gd name="connsiteY7" fmla="*/ 38660 h 91286"/>
                  <a:gd name="connsiteX8" fmla="*/ 46643 w 91233"/>
                  <a:gd name="connsiteY8" fmla="*/ 580 h 9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233" h="91286">
                    <a:moveTo>
                      <a:pt x="46643" y="580"/>
                    </a:moveTo>
                    <a:cubicBezTo>
                      <a:pt x="44029" y="344"/>
                      <a:pt x="41416" y="344"/>
                      <a:pt x="38803" y="580"/>
                    </a:cubicBezTo>
                    <a:cubicBezTo>
                      <a:pt x="16963" y="4102"/>
                      <a:pt x="860" y="22881"/>
                      <a:pt x="723" y="45007"/>
                    </a:cubicBezTo>
                    <a:cubicBezTo>
                      <a:pt x="536" y="47745"/>
                      <a:pt x="536" y="50482"/>
                      <a:pt x="723" y="53220"/>
                    </a:cubicBezTo>
                    <a:cubicBezTo>
                      <a:pt x="4419" y="75259"/>
                      <a:pt x="23434" y="91437"/>
                      <a:pt x="45772" y="91549"/>
                    </a:cubicBezTo>
                    <a:cubicBezTo>
                      <a:pt x="48335" y="91736"/>
                      <a:pt x="50924" y="91736"/>
                      <a:pt x="53487" y="91549"/>
                    </a:cubicBezTo>
                    <a:cubicBezTo>
                      <a:pt x="75402" y="87828"/>
                      <a:pt x="91530" y="68975"/>
                      <a:pt x="91816" y="46749"/>
                    </a:cubicBezTo>
                    <a:cubicBezTo>
                      <a:pt x="91779" y="44036"/>
                      <a:pt x="91580" y="41336"/>
                      <a:pt x="91194" y="38660"/>
                    </a:cubicBezTo>
                    <a:cubicBezTo>
                      <a:pt x="87523" y="16857"/>
                      <a:pt x="68756" y="817"/>
                      <a:pt x="46643" y="580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55" name="Freeform: Shape 1554">
                <a:extLst>
                  <a:ext uri="{FF2B5EF4-FFF2-40B4-BE49-F238E27FC236}">
                    <a16:creationId xmlns:a16="http://schemas.microsoft.com/office/drawing/2014/main" id="{B191E284-B487-4853-81B0-EFA190E9A777}"/>
                  </a:ext>
                </a:extLst>
              </p:cNvPr>
              <p:cNvSpPr/>
              <p:nvPr/>
            </p:nvSpPr>
            <p:spPr>
              <a:xfrm>
                <a:off x="11144775" y="3696866"/>
                <a:ext cx="91590" cy="91718"/>
              </a:xfrm>
              <a:custGeom>
                <a:avLst/>
                <a:gdLst>
                  <a:gd name="connsiteX0" fmla="*/ 48120 w 91590"/>
                  <a:gd name="connsiteY0" fmla="*/ 403 h 91718"/>
                  <a:gd name="connsiteX1" fmla="*/ 47000 w 91590"/>
                  <a:gd name="connsiteY1" fmla="*/ 403 h 91718"/>
                  <a:gd name="connsiteX2" fmla="*/ 583 w 91590"/>
                  <a:gd name="connsiteY2" fmla="*/ 44332 h 91718"/>
                  <a:gd name="connsiteX3" fmla="*/ 583 w 91590"/>
                  <a:gd name="connsiteY3" fmla="*/ 46945 h 91718"/>
                  <a:gd name="connsiteX4" fmla="*/ 44636 w 91590"/>
                  <a:gd name="connsiteY4" fmla="*/ 92119 h 91718"/>
                  <a:gd name="connsiteX5" fmla="*/ 46627 w 91590"/>
                  <a:gd name="connsiteY5" fmla="*/ 92119 h 91718"/>
                  <a:gd name="connsiteX6" fmla="*/ 78236 w 91590"/>
                  <a:gd name="connsiteY6" fmla="*/ 79674 h 91718"/>
                  <a:gd name="connsiteX7" fmla="*/ 92173 w 91590"/>
                  <a:gd name="connsiteY7" fmla="*/ 48314 h 91718"/>
                  <a:gd name="connsiteX8" fmla="*/ 92173 w 91590"/>
                  <a:gd name="connsiteY8" fmla="*/ 46074 h 91718"/>
                  <a:gd name="connsiteX9" fmla="*/ 48120 w 91590"/>
                  <a:gd name="connsiteY9" fmla="*/ 403 h 91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1590" h="91718">
                    <a:moveTo>
                      <a:pt x="48120" y="403"/>
                    </a:moveTo>
                    <a:lnTo>
                      <a:pt x="47000" y="403"/>
                    </a:lnTo>
                    <a:cubicBezTo>
                      <a:pt x="22286" y="304"/>
                      <a:pt x="1839" y="19642"/>
                      <a:pt x="583" y="44332"/>
                    </a:cubicBezTo>
                    <a:lnTo>
                      <a:pt x="583" y="46945"/>
                    </a:lnTo>
                    <a:cubicBezTo>
                      <a:pt x="894" y="71336"/>
                      <a:pt x="20270" y="91193"/>
                      <a:pt x="44636" y="92119"/>
                    </a:cubicBezTo>
                    <a:lnTo>
                      <a:pt x="46627" y="92119"/>
                    </a:lnTo>
                    <a:cubicBezTo>
                      <a:pt x="58387" y="92241"/>
                      <a:pt x="69724" y="87777"/>
                      <a:pt x="78236" y="79674"/>
                    </a:cubicBezTo>
                    <a:cubicBezTo>
                      <a:pt x="86822" y="71461"/>
                      <a:pt x="91837" y="60199"/>
                      <a:pt x="92173" y="48314"/>
                    </a:cubicBezTo>
                    <a:lnTo>
                      <a:pt x="92173" y="46074"/>
                    </a:lnTo>
                    <a:cubicBezTo>
                      <a:pt x="92124" y="21497"/>
                      <a:pt x="72685" y="1337"/>
                      <a:pt x="48120" y="403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56" name="Freeform: Shape 1555">
                <a:extLst>
                  <a:ext uri="{FF2B5EF4-FFF2-40B4-BE49-F238E27FC236}">
                    <a16:creationId xmlns:a16="http://schemas.microsoft.com/office/drawing/2014/main" id="{627DD000-221D-4D31-853C-3C332E75BD4C}"/>
                  </a:ext>
                </a:extLst>
              </p:cNvPr>
              <p:cNvSpPr/>
              <p:nvPr/>
            </p:nvSpPr>
            <p:spPr>
              <a:xfrm>
                <a:off x="12019988" y="3630538"/>
                <a:ext cx="91596" cy="91221"/>
              </a:xfrm>
              <a:custGeom>
                <a:avLst/>
                <a:gdLst>
                  <a:gd name="connsiteX0" fmla="*/ 586 w 91596"/>
                  <a:gd name="connsiteY0" fmla="*/ 46074 h 91221"/>
                  <a:gd name="connsiteX1" fmla="*/ 1706 w 91596"/>
                  <a:gd name="connsiteY1" fmla="*/ 56403 h 91221"/>
                  <a:gd name="connsiteX2" fmla="*/ 35928 w 91596"/>
                  <a:gd name="connsiteY2" fmla="*/ 90252 h 91221"/>
                  <a:gd name="connsiteX3" fmla="*/ 46382 w 91596"/>
                  <a:gd name="connsiteY3" fmla="*/ 91621 h 91221"/>
                  <a:gd name="connsiteX4" fmla="*/ 57208 w 91596"/>
                  <a:gd name="connsiteY4" fmla="*/ 90252 h 91221"/>
                  <a:gd name="connsiteX5" fmla="*/ 57208 w 91596"/>
                  <a:gd name="connsiteY5" fmla="*/ 90252 h 91221"/>
                  <a:gd name="connsiteX6" fmla="*/ 92177 w 91596"/>
                  <a:gd name="connsiteY6" fmla="*/ 45825 h 91221"/>
                  <a:gd name="connsiteX7" fmla="*/ 92177 w 91596"/>
                  <a:gd name="connsiteY7" fmla="*/ 45825 h 91221"/>
                  <a:gd name="connsiteX8" fmla="*/ 90808 w 91596"/>
                  <a:gd name="connsiteY8" fmla="*/ 35621 h 91221"/>
                  <a:gd name="connsiteX9" fmla="*/ 46133 w 91596"/>
                  <a:gd name="connsiteY9" fmla="*/ 403 h 91221"/>
                  <a:gd name="connsiteX10" fmla="*/ 35555 w 91596"/>
                  <a:gd name="connsiteY10" fmla="*/ 1647 h 91221"/>
                  <a:gd name="connsiteX11" fmla="*/ 7804 w 91596"/>
                  <a:gd name="connsiteY11" fmla="*/ 21683 h 91221"/>
                  <a:gd name="connsiteX12" fmla="*/ 586 w 91596"/>
                  <a:gd name="connsiteY12" fmla="*/ 46572 h 91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1596" h="91221">
                    <a:moveTo>
                      <a:pt x="586" y="46074"/>
                    </a:moveTo>
                    <a:cubicBezTo>
                      <a:pt x="574" y="49546"/>
                      <a:pt x="947" y="53018"/>
                      <a:pt x="1706" y="56403"/>
                    </a:cubicBezTo>
                    <a:cubicBezTo>
                      <a:pt x="5788" y="73253"/>
                      <a:pt x="19029" y="86357"/>
                      <a:pt x="35928" y="90252"/>
                    </a:cubicBezTo>
                    <a:cubicBezTo>
                      <a:pt x="39326" y="91210"/>
                      <a:pt x="42847" y="91670"/>
                      <a:pt x="46382" y="91621"/>
                    </a:cubicBezTo>
                    <a:cubicBezTo>
                      <a:pt x="50028" y="91521"/>
                      <a:pt x="53649" y="91061"/>
                      <a:pt x="57208" y="90252"/>
                    </a:cubicBezTo>
                    <a:lnTo>
                      <a:pt x="57208" y="90252"/>
                    </a:lnTo>
                    <a:cubicBezTo>
                      <a:pt x="77680" y="85224"/>
                      <a:pt x="92103" y="66906"/>
                      <a:pt x="92177" y="45825"/>
                    </a:cubicBezTo>
                    <a:lnTo>
                      <a:pt x="92177" y="45825"/>
                    </a:lnTo>
                    <a:cubicBezTo>
                      <a:pt x="92215" y="42378"/>
                      <a:pt x="91754" y="38943"/>
                      <a:pt x="90808" y="35621"/>
                    </a:cubicBezTo>
                    <a:cubicBezTo>
                      <a:pt x="85893" y="14938"/>
                      <a:pt x="67400" y="353"/>
                      <a:pt x="46133" y="403"/>
                    </a:cubicBezTo>
                    <a:cubicBezTo>
                      <a:pt x="42574" y="453"/>
                      <a:pt x="39027" y="876"/>
                      <a:pt x="35555" y="1647"/>
                    </a:cubicBezTo>
                    <a:cubicBezTo>
                      <a:pt x="24069" y="4485"/>
                      <a:pt x="14113" y="11665"/>
                      <a:pt x="7804" y="21683"/>
                    </a:cubicBezTo>
                    <a:cubicBezTo>
                      <a:pt x="2988" y="29087"/>
                      <a:pt x="474" y="37749"/>
                      <a:pt x="586" y="46572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57" name="Freeform: Shape 1556">
                <a:extLst>
                  <a:ext uri="{FF2B5EF4-FFF2-40B4-BE49-F238E27FC236}">
                    <a16:creationId xmlns:a16="http://schemas.microsoft.com/office/drawing/2014/main" id="{9A011989-ADBB-495E-80D9-69EBEEEEAF60}"/>
                  </a:ext>
                </a:extLst>
              </p:cNvPr>
              <p:cNvSpPr/>
              <p:nvPr/>
            </p:nvSpPr>
            <p:spPr>
              <a:xfrm>
                <a:off x="8755692" y="3063943"/>
                <a:ext cx="91841" cy="91718"/>
              </a:xfrm>
              <a:custGeom>
                <a:avLst/>
                <a:gdLst>
                  <a:gd name="connsiteX0" fmla="*/ 22984 w 91841"/>
                  <a:gd name="connsiteY0" fmla="*/ 85647 h 91718"/>
                  <a:gd name="connsiteX1" fmla="*/ 46379 w 91841"/>
                  <a:gd name="connsiteY1" fmla="*/ 92118 h 91718"/>
                  <a:gd name="connsiteX2" fmla="*/ 85953 w 91841"/>
                  <a:gd name="connsiteY2" fmla="*/ 69594 h 91718"/>
                  <a:gd name="connsiteX3" fmla="*/ 92424 w 91841"/>
                  <a:gd name="connsiteY3" fmla="*/ 45950 h 91718"/>
                  <a:gd name="connsiteX4" fmla="*/ 69775 w 91841"/>
                  <a:gd name="connsiteY4" fmla="*/ 6874 h 91718"/>
                  <a:gd name="connsiteX5" fmla="*/ 46628 w 91841"/>
                  <a:gd name="connsiteY5" fmla="*/ 403 h 91718"/>
                  <a:gd name="connsiteX6" fmla="*/ 7055 w 91841"/>
                  <a:gd name="connsiteY6" fmla="*/ 22803 h 91718"/>
                  <a:gd name="connsiteX7" fmla="*/ 584 w 91841"/>
                  <a:gd name="connsiteY7" fmla="*/ 46696 h 91718"/>
                  <a:gd name="connsiteX8" fmla="*/ 22984 w 91841"/>
                  <a:gd name="connsiteY8" fmla="*/ 85647 h 91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841" h="91718">
                    <a:moveTo>
                      <a:pt x="22984" y="85647"/>
                    </a:moveTo>
                    <a:cubicBezTo>
                      <a:pt x="30015" y="89978"/>
                      <a:pt x="38129" y="92218"/>
                      <a:pt x="46379" y="92118"/>
                    </a:cubicBezTo>
                    <a:cubicBezTo>
                      <a:pt x="62632" y="92168"/>
                      <a:pt x="77689" y="83594"/>
                      <a:pt x="85953" y="69594"/>
                    </a:cubicBezTo>
                    <a:cubicBezTo>
                      <a:pt x="90196" y="62439"/>
                      <a:pt x="92436" y="54275"/>
                      <a:pt x="92424" y="45950"/>
                    </a:cubicBezTo>
                    <a:cubicBezTo>
                      <a:pt x="92225" y="29859"/>
                      <a:pt x="83638" y="15050"/>
                      <a:pt x="69775" y="6874"/>
                    </a:cubicBezTo>
                    <a:cubicBezTo>
                      <a:pt x="62794" y="2656"/>
                      <a:pt x="54792" y="415"/>
                      <a:pt x="46628" y="403"/>
                    </a:cubicBezTo>
                    <a:cubicBezTo>
                      <a:pt x="30401" y="353"/>
                      <a:pt x="15368" y="8865"/>
                      <a:pt x="7055" y="22803"/>
                    </a:cubicBezTo>
                    <a:cubicBezTo>
                      <a:pt x="2762" y="30033"/>
                      <a:pt x="522" y="38296"/>
                      <a:pt x="584" y="46696"/>
                    </a:cubicBezTo>
                    <a:cubicBezTo>
                      <a:pt x="758" y="62700"/>
                      <a:pt x="9245" y="77459"/>
                      <a:pt x="22984" y="85647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58" name="Freeform: Shape 1557">
                <a:extLst>
                  <a:ext uri="{FF2B5EF4-FFF2-40B4-BE49-F238E27FC236}">
                    <a16:creationId xmlns:a16="http://schemas.microsoft.com/office/drawing/2014/main" id="{A653EE51-1DA6-440E-954E-FDD981F64357}"/>
                  </a:ext>
                </a:extLst>
              </p:cNvPr>
              <p:cNvSpPr/>
              <p:nvPr/>
            </p:nvSpPr>
            <p:spPr>
              <a:xfrm>
                <a:off x="10416278" y="3619649"/>
                <a:ext cx="91233" cy="91786"/>
              </a:xfrm>
              <a:custGeom>
                <a:avLst/>
                <a:gdLst>
                  <a:gd name="connsiteX0" fmla="*/ 53471 w 91233"/>
                  <a:gd name="connsiteY0" fmla="*/ 590 h 91786"/>
                  <a:gd name="connsiteX1" fmla="*/ 45880 w 91233"/>
                  <a:gd name="connsiteY1" fmla="*/ 590 h 91786"/>
                  <a:gd name="connsiteX2" fmla="*/ 583 w 91233"/>
                  <a:gd name="connsiteY2" fmla="*/ 38918 h 91786"/>
                  <a:gd name="connsiteX3" fmla="*/ 583 w 91233"/>
                  <a:gd name="connsiteY3" fmla="*/ 46758 h 91786"/>
                  <a:gd name="connsiteX4" fmla="*/ 38787 w 91233"/>
                  <a:gd name="connsiteY4" fmla="*/ 91434 h 91786"/>
                  <a:gd name="connsiteX5" fmla="*/ 46378 w 91233"/>
                  <a:gd name="connsiteY5" fmla="*/ 92181 h 91786"/>
                  <a:gd name="connsiteX6" fmla="*/ 91676 w 91233"/>
                  <a:gd name="connsiteY6" fmla="*/ 53852 h 91786"/>
                  <a:gd name="connsiteX7" fmla="*/ 91676 w 91233"/>
                  <a:gd name="connsiteY7" fmla="*/ 45763 h 91786"/>
                  <a:gd name="connsiteX8" fmla="*/ 53471 w 91233"/>
                  <a:gd name="connsiteY8" fmla="*/ 590 h 91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233" h="91786">
                    <a:moveTo>
                      <a:pt x="53471" y="590"/>
                    </a:moveTo>
                    <a:cubicBezTo>
                      <a:pt x="50945" y="341"/>
                      <a:pt x="48406" y="341"/>
                      <a:pt x="45880" y="590"/>
                    </a:cubicBezTo>
                    <a:cubicBezTo>
                      <a:pt x="23468" y="639"/>
                      <a:pt x="4341" y="16817"/>
                      <a:pt x="583" y="38918"/>
                    </a:cubicBezTo>
                    <a:cubicBezTo>
                      <a:pt x="583" y="41656"/>
                      <a:pt x="583" y="44021"/>
                      <a:pt x="583" y="46758"/>
                    </a:cubicBezTo>
                    <a:cubicBezTo>
                      <a:pt x="670" y="68997"/>
                      <a:pt x="16835" y="87900"/>
                      <a:pt x="38787" y="91434"/>
                    </a:cubicBezTo>
                    <a:cubicBezTo>
                      <a:pt x="41276" y="91994"/>
                      <a:pt x="43827" y="92243"/>
                      <a:pt x="46378" y="92181"/>
                    </a:cubicBezTo>
                    <a:cubicBezTo>
                      <a:pt x="68778" y="92081"/>
                      <a:pt x="87868" y="75928"/>
                      <a:pt x="91676" y="53852"/>
                    </a:cubicBezTo>
                    <a:cubicBezTo>
                      <a:pt x="91862" y="51164"/>
                      <a:pt x="91862" y="48451"/>
                      <a:pt x="91676" y="45763"/>
                    </a:cubicBezTo>
                    <a:cubicBezTo>
                      <a:pt x="91838" y="23338"/>
                      <a:pt x="75610" y="4149"/>
                      <a:pt x="53471" y="590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59" name="Freeform: Shape 1558">
                <a:extLst>
                  <a:ext uri="{FF2B5EF4-FFF2-40B4-BE49-F238E27FC236}">
                    <a16:creationId xmlns:a16="http://schemas.microsoft.com/office/drawing/2014/main" id="{B1290AED-159D-40D4-BAB3-869B5D988760}"/>
                  </a:ext>
                </a:extLst>
              </p:cNvPr>
              <p:cNvSpPr/>
              <p:nvPr/>
            </p:nvSpPr>
            <p:spPr>
              <a:xfrm>
                <a:off x="11730929" y="3679320"/>
                <a:ext cx="91538" cy="91466"/>
              </a:xfrm>
              <a:custGeom>
                <a:avLst/>
                <a:gdLst>
                  <a:gd name="connsiteX0" fmla="*/ 46605 w 91538"/>
                  <a:gd name="connsiteY0" fmla="*/ 403 h 91466"/>
                  <a:gd name="connsiteX1" fmla="*/ 41254 w 91538"/>
                  <a:gd name="connsiteY1" fmla="*/ 403 h 91466"/>
                  <a:gd name="connsiteX2" fmla="*/ 12383 w 91538"/>
                  <a:gd name="connsiteY2" fmla="*/ 15585 h 91466"/>
                  <a:gd name="connsiteX3" fmla="*/ 685 w 91538"/>
                  <a:gd name="connsiteY3" fmla="*/ 46198 h 91466"/>
                  <a:gd name="connsiteX4" fmla="*/ 685 w 91538"/>
                  <a:gd name="connsiteY4" fmla="*/ 50927 h 91466"/>
                  <a:gd name="connsiteX5" fmla="*/ 15743 w 91538"/>
                  <a:gd name="connsiteY5" fmla="*/ 80296 h 91466"/>
                  <a:gd name="connsiteX6" fmla="*/ 46232 w 91538"/>
                  <a:gd name="connsiteY6" fmla="*/ 91869 h 91466"/>
                  <a:gd name="connsiteX7" fmla="*/ 51334 w 91538"/>
                  <a:gd name="connsiteY7" fmla="*/ 91869 h 91466"/>
                  <a:gd name="connsiteX8" fmla="*/ 92027 w 91538"/>
                  <a:gd name="connsiteY8" fmla="*/ 46447 h 91466"/>
                  <a:gd name="connsiteX9" fmla="*/ 92027 w 91538"/>
                  <a:gd name="connsiteY9" fmla="*/ 46447 h 91466"/>
                  <a:gd name="connsiteX10" fmla="*/ 92027 w 91538"/>
                  <a:gd name="connsiteY10" fmla="*/ 41594 h 91466"/>
                  <a:gd name="connsiteX11" fmla="*/ 46605 w 91538"/>
                  <a:gd name="connsiteY11" fmla="*/ 403 h 91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1538" h="91466">
                    <a:moveTo>
                      <a:pt x="46605" y="403"/>
                    </a:moveTo>
                    <a:cubicBezTo>
                      <a:pt x="44739" y="403"/>
                      <a:pt x="42996" y="403"/>
                      <a:pt x="41254" y="403"/>
                    </a:cubicBezTo>
                    <a:cubicBezTo>
                      <a:pt x="30054" y="1635"/>
                      <a:pt x="19738" y="7061"/>
                      <a:pt x="12383" y="15585"/>
                    </a:cubicBezTo>
                    <a:cubicBezTo>
                      <a:pt x="4854" y="23998"/>
                      <a:pt x="685" y="34899"/>
                      <a:pt x="685" y="46198"/>
                    </a:cubicBezTo>
                    <a:cubicBezTo>
                      <a:pt x="548" y="47766"/>
                      <a:pt x="548" y="49359"/>
                      <a:pt x="685" y="50927"/>
                    </a:cubicBezTo>
                    <a:cubicBezTo>
                      <a:pt x="1917" y="62239"/>
                      <a:pt x="7281" y="72693"/>
                      <a:pt x="15743" y="80296"/>
                    </a:cubicBezTo>
                    <a:cubicBezTo>
                      <a:pt x="24168" y="87713"/>
                      <a:pt x="35007" y="91826"/>
                      <a:pt x="46232" y="91869"/>
                    </a:cubicBezTo>
                    <a:lnTo>
                      <a:pt x="51334" y="91869"/>
                    </a:lnTo>
                    <a:cubicBezTo>
                      <a:pt x="74468" y="89281"/>
                      <a:pt x="91978" y="69731"/>
                      <a:pt x="92027" y="46447"/>
                    </a:cubicBezTo>
                    <a:lnTo>
                      <a:pt x="92027" y="46447"/>
                    </a:lnTo>
                    <a:cubicBezTo>
                      <a:pt x="92152" y="44830"/>
                      <a:pt x="92152" y="43212"/>
                      <a:pt x="92027" y="41594"/>
                    </a:cubicBezTo>
                    <a:cubicBezTo>
                      <a:pt x="89775" y="18198"/>
                      <a:pt x="70100" y="366"/>
                      <a:pt x="46605" y="403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60" name="Freeform: Shape 1559">
                <a:extLst>
                  <a:ext uri="{FF2B5EF4-FFF2-40B4-BE49-F238E27FC236}">
                    <a16:creationId xmlns:a16="http://schemas.microsoft.com/office/drawing/2014/main" id="{662C2D84-1B13-436B-A633-0884546D83A9}"/>
                  </a:ext>
                </a:extLst>
              </p:cNvPr>
              <p:cNvSpPr/>
              <p:nvPr/>
            </p:nvSpPr>
            <p:spPr>
              <a:xfrm>
                <a:off x="9147934" y="3263302"/>
                <a:ext cx="91600" cy="91591"/>
              </a:xfrm>
              <a:custGeom>
                <a:avLst/>
                <a:gdLst>
                  <a:gd name="connsiteX0" fmla="*/ 64430 w 91600"/>
                  <a:gd name="connsiteY0" fmla="*/ 4136 h 91591"/>
                  <a:gd name="connsiteX1" fmla="*/ 46386 w 91600"/>
                  <a:gd name="connsiteY1" fmla="*/ 403 h 91591"/>
                  <a:gd name="connsiteX2" fmla="*/ 4075 w 91600"/>
                  <a:gd name="connsiteY2" fmla="*/ 27905 h 91591"/>
                  <a:gd name="connsiteX3" fmla="*/ 590 w 91600"/>
                  <a:gd name="connsiteY3" fmla="*/ 45576 h 91591"/>
                  <a:gd name="connsiteX4" fmla="*/ 27968 w 91600"/>
                  <a:gd name="connsiteY4" fmla="*/ 88261 h 91591"/>
                  <a:gd name="connsiteX5" fmla="*/ 46137 w 91600"/>
                  <a:gd name="connsiteY5" fmla="*/ 91994 h 91591"/>
                  <a:gd name="connsiteX6" fmla="*/ 88324 w 91600"/>
                  <a:gd name="connsiteY6" fmla="*/ 64492 h 91591"/>
                  <a:gd name="connsiteX7" fmla="*/ 92181 w 91600"/>
                  <a:gd name="connsiteY7" fmla="*/ 46821 h 91591"/>
                  <a:gd name="connsiteX8" fmla="*/ 64430 w 91600"/>
                  <a:gd name="connsiteY8" fmla="*/ 4136 h 91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600" h="91591">
                    <a:moveTo>
                      <a:pt x="64430" y="4136"/>
                    </a:moveTo>
                    <a:cubicBezTo>
                      <a:pt x="58743" y="1648"/>
                      <a:pt x="52596" y="378"/>
                      <a:pt x="46386" y="403"/>
                    </a:cubicBezTo>
                    <a:cubicBezTo>
                      <a:pt x="28080" y="403"/>
                      <a:pt x="11504" y="11180"/>
                      <a:pt x="4075" y="27905"/>
                    </a:cubicBezTo>
                    <a:cubicBezTo>
                      <a:pt x="1785" y="33518"/>
                      <a:pt x="603" y="39516"/>
                      <a:pt x="590" y="45576"/>
                    </a:cubicBezTo>
                    <a:cubicBezTo>
                      <a:pt x="255" y="64031"/>
                      <a:pt x="11056" y="80869"/>
                      <a:pt x="27968" y="88261"/>
                    </a:cubicBezTo>
                    <a:cubicBezTo>
                      <a:pt x="33705" y="90750"/>
                      <a:pt x="39890" y="92019"/>
                      <a:pt x="46137" y="91994"/>
                    </a:cubicBezTo>
                    <a:cubicBezTo>
                      <a:pt x="64406" y="91982"/>
                      <a:pt x="80944" y="81192"/>
                      <a:pt x="88324" y="64492"/>
                    </a:cubicBezTo>
                    <a:cubicBezTo>
                      <a:pt x="90775" y="58917"/>
                      <a:pt x="92082" y="52906"/>
                      <a:pt x="92181" y="46821"/>
                    </a:cubicBezTo>
                    <a:cubicBezTo>
                      <a:pt x="92318" y="28316"/>
                      <a:pt x="81405" y="11516"/>
                      <a:pt x="64430" y="4136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61" name="Freeform: Shape 1560">
                <a:extLst>
                  <a:ext uri="{FF2B5EF4-FFF2-40B4-BE49-F238E27FC236}">
                    <a16:creationId xmlns:a16="http://schemas.microsoft.com/office/drawing/2014/main" id="{F444F441-15FB-4D67-A2FC-9D5964E04ACA}"/>
                  </a:ext>
                </a:extLst>
              </p:cNvPr>
              <p:cNvSpPr/>
              <p:nvPr/>
            </p:nvSpPr>
            <p:spPr>
              <a:xfrm>
                <a:off x="11438090" y="3699231"/>
                <a:ext cx="91095" cy="91094"/>
              </a:xfrm>
              <a:custGeom>
                <a:avLst/>
                <a:gdLst>
                  <a:gd name="connsiteX0" fmla="*/ 46503 w 91095"/>
                  <a:gd name="connsiteY0" fmla="*/ 403 h 91094"/>
                  <a:gd name="connsiteX1" fmla="*/ 45258 w 91095"/>
                  <a:gd name="connsiteY1" fmla="*/ 403 h 91094"/>
                  <a:gd name="connsiteX2" fmla="*/ 13650 w 91095"/>
                  <a:gd name="connsiteY2" fmla="*/ 14341 h 91094"/>
                  <a:gd name="connsiteX3" fmla="*/ 583 w 91095"/>
                  <a:gd name="connsiteY3" fmla="*/ 46323 h 91094"/>
                  <a:gd name="connsiteX4" fmla="*/ 583 w 91095"/>
                  <a:gd name="connsiteY4" fmla="*/ 47318 h 91094"/>
                  <a:gd name="connsiteX5" fmla="*/ 14396 w 91095"/>
                  <a:gd name="connsiteY5" fmla="*/ 79052 h 91094"/>
                  <a:gd name="connsiteX6" fmla="*/ 46254 w 91095"/>
                  <a:gd name="connsiteY6" fmla="*/ 91496 h 91094"/>
                  <a:gd name="connsiteX7" fmla="*/ 47623 w 91095"/>
                  <a:gd name="connsiteY7" fmla="*/ 91496 h 91094"/>
                  <a:gd name="connsiteX8" fmla="*/ 79232 w 91095"/>
                  <a:gd name="connsiteY8" fmla="*/ 77683 h 91094"/>
                  <a:gd name="connsiteX9" fmla="*/ 91676 w 91095"/>
                  <a:gd name="connsiteY9" fmla="*/ 45701 h 91094"/>
                  <a:gd name="connsiteX10" fmla="*/ 91676 w 91095"/>
                  <a:gd name="connsiteY10" fmla="*/ 44456 h 91094"/>
                  <a:gd name="connsiteX11" fmla="*/ 46503 w 91095"/>
                  <a:gd name="connsiteY11" fmla="*/ 403 h 91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1095" h="91094">
                    <a:moveTo>
                      <a:pt x="46503" y="403"/>
                    </a:moveTo>
                    <a:lnTo>
                      <a:pt x="45258" y="403"/>
                    </a:lnTo>
                    <a:cubicBezTo>
                      <a:pt x="33249" y="502"/>
                      <a:pt x="21825" y="5542"/>
                      <a:pt x="13650" y="14341"/>
                    </a:cubicBezTo>
                    <a:cubicBezTo>
                      <a:pt x="5274" y="22878"/>
                      <a:pt x="583" y="34364"/>
                      <a:pt x="583" y="46323"/>
                    </a:cubicBezTo>
                    <a:cubicBezTo>
                      <a:pt x="583" y="46323"/>
                      <a:pt x="583" y="47194"/>
                      <a:pt x="583" y="47318"/>
                    </a:cubicBezTo>
                    <a:cubicBezTo>
                      <a:pt x="782" y="59315"/>
                      <a:pt x="5747" y="70735"/>
                      <a:pt x="14396" y="79052"/>
                    </a:cubicBezTo>
                    <a:cubicBezTo>
                      <a:pt x="23020" y="87137"/>
                      <a:pt x="34432" y="91592"/>
                      <a:pt x="46254" y="91496"/>
                    </a:cubicBezTo>
                    <a:lnTo>
                      <a:pt x="47623" y="91496"/>
                    </a:lnTo>
                    <a:cubicBezTo>
                      <a:pt x="59570" y="91241"/>
                      <a:pt x="70931" y="86276"/>
                      <a:pt x="79232" y="77683"/>
                    </a:cubicBezTo>
                    <a:cubicBezTo>
                      <a:pt x="87345" y="69021"/>
                      <a:pt x="91801" y="57573"/>
                      <a:pt x="91676" y="45701"/>
                    </a:cubicBezTo>
                    <a:lnTo>
                      <a:pt x="91676" y="44456"/>
                    </a:lnTo>
                    <a:cubicBezTo>
                      <a:pt x="90693" y="20115"/>
                      <a:pt x="70856" y="776"/>
                      <a:pt x="46503" y="403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62" name="Freeform: Shape 1561">
                <a:extLst>
                  <a:ext uri="{FF2B5EF4-FFF2-40B4-BE49-F238E27FC236}">
                    <a16:creationId xmlns:a16="http://schemas.microsoft.com/office/drawing/2014/main" id="{76BFC90C-C2B1-4706-99A1-A231198D6D5F}"/>
                  </a:ext>
                </a:extLst>
              </p:cNvPr>
              <p:cNvSpPr/>
              <p:nvPr/>
            </p:nvSpPr>
            <p:spPr>
              <a:xfrm>
                <a:off x="10998304" y="3688902"/>
                <a:ext cx="91513" cy="91679"/>
              </a:xfrm>
              <a:custGeom>
                <a:avLst/>
                <a:gdLst>
                  <a:gd name="connsiteX0" fmla="*/ 49489 w 91513"/>
                  <a:gd name="connsiteY0" fmla="*/ 403 h 91679"/>
                  <a:gd name="connsiteX1" fmla="*/ 46254 w 91513"/>
                  <a:gd name="connsiteY1" fmla="*/ 403 h 91679"/>
                  <a:gd name="connsiteX2" fmla="*/ 583 w 91513"/>
                  <a:gd name="connsiteY2" fmla="*/ 43212 h 91679"/>
                  <a:gd name="connsiteX3" fmla="*/ 583 w 91513"/>
                  <a:gd name="connsiteY3" fmla="*/ 46821 h 91679"/>
                  <a:gd name="connsiteX4" fmla="*/ 43267 w 91513"/>
                  <a:gd name="connsiteY4" fmla="*/ 91994 h 91679"/>
                  <a:gd name="connsiteX5" fmla="*/ 46378 w 91513"/>
                  <a:gd name="connsiteY5" fmla="*/ 91994 h 91679"/>
                  <a:gd name="connsiteX6" fmla="*/ 77614 w 91513"/>
                  <a:gd name="connsiteY6" fmla="*/ 79549 h 91679"/>
                  <a:gd name="connsiteX7" fmla="*/ 92049 w 91513"/>
                  <a:gd name="connsiteY7" fmla="*/ 49061 h 91679"/>
                  <a:gd name="connsiteX8" fmla="*/ 92049 w 91513"/>
                  <a:gd name="connsiteY8" fmla="*/ 45452 h 91679"/>
                  <a:gd name="connsiteX9" fmla="*/ 79605 w 91513"/>
                  <a:gd name="connsiteY9" fmla="*/ 14465 h 91679"/>
                  <a:gd name="connsiteX10" fmla="*/ 49489 w 91513"/>
                  <a:gd name="connsiteY10" fmla="*/ 403 h 9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513" h="91679">
                    <a:moveTo>
                      <a:pt x="49489" y="403"/>
                    </a:moveTo>
                    <a:lnTo>
                      <a:pt x="46254" y="403"/>
                    </a:lnTo>
                    <a:cubicBezTo>
                      <a:pt x="22199" y="602"/>
                      <a:pt x="2338" y="19219"/>
                      <a:pt x="583" y="43212"/>
                    </a:cubicBezTo>
                    <a:lnTo>
                      <a:pt x="583" y="46821"/>
                    </a:lnTo>
                    <a:cubicBezTo>
                      <a:pt x="670" y="70776"/>
                      <a:pt x="19349" y="90550"/>
                      <a:pt x="43267" y="91994"/>
                    </a:cubicBezTo>
                    <a:cubicBezTo>
                      <a:pt x="44300" y="92112"/>
                      <a:pt x="45345" y="92112"/>
                      <a:pt x="46378" y="91994"/>
                    </a:cubicBezTo>
                    <a:cubicBezTo>
                      <a:pt x="57989" y="91956"/>
                      <a:pt x="69152" y="87508"/>
                      <a:pt x="77614" y="79549"/>
                    </a:cubicBezTo>
                    <a:cubicBezTo>
                      <a:pt x="86163" y="71622"/>
                      <a:pt x="91327" y="60696"/>
                      <a:pt x="92049" y="49061"/>
                    </a:cubicBezTo>
                    <a:cubicBezTo>
                      <a:pt x="92112" y="47853"/>
                      <a:pt x="92112" y="46659"/>
                      <a:pt x="92049" y="45452"/>
                    </a:cubicBezTo>
                    <a:cubicBezTo>
                      <a:pt x="91925" y="33928"/>
                      <a:pt x="87482" y="22878"/>
                      <a:pt x="79605" y="14465"/>
                    </a:cubicBezTo>
                    <a:cubicBezTo>
                      <a:pt x="71616" y="6264"/>
                      <a:pt x="60901" y="1274"/>
                      <a:pt x="49489" y="403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63" name="Freeform: Shape 1562">
                <a:extLst>
                  <a:ext uri="{FF2B5EF4-FFF2-40B4-BE49-F238E27FC236}">
                    <a16:creationId xmlns:a16="http://schemas.microsoft.com/office/drawing/2014/main" id="{0DF5B905-C7D6-4FF3-A2F2-B66A3E90BBF5}"/>
                  </a:ext>
                </a:extLst>
              </p:cNvPr>
              <p:cNvSpPr/>
              <p:nvPr/>
            </p:nvSpPr>
            <p:spPr>
              <a:xfrm>
                <a:off x="10852206" y="3676862"/>
                <a:ext cx="91426" cy="91653"/>
              </a:xfrm>
              <a:custGeom>
                <a:avLst/>
                <a:gdLst>
                  <a:gd name="connsiteX0" fmla="*/ 50734 w 91426"/>
                  <a:gd name="connsiteY0" fmla="*/ 496 h 91653"/>
                  <a:gd name="connsiteX1" fmla="*/ 46378 w 91426"/>
                  <a:gd name="connsiteY1" fmla="*/ 496 h 91653"/>
                  <a:gd name="connsiteX2" fmla="*/ 583 w 91426"/>
                  <a:gd name="connsiteY2" fmla="*/ 42061 h 91653"/>
                  <a:gd name="connsiteX3" fmla="*/ 583 w 91426"/>
                  <a:gd name="connsiteY3" fmla="*/ 46541 h 91653"/>
                  <a:gd name="connsiteX4" fmla="*/ 42022 w 91426"/>
                  <a:gd name="connsiteY4" fmla="*/ 91963 h 91653"/>
                  <a:gd name="connsiteX5" fmla="*/ 46503 w 91426"/>
                  <a:gd name="connsiteY5" fmla="*/ 91963 h 91653"/>
                  <a:gd name="connsiteX6" fmla="*/ 77240 w 91426"/>
                  <a:gd name="connsiteY6" fmla="*/ 79518 h 91653"/>
                  <a:gd name="connsiteX7" fmla="*/ 91925 w 91426"/>
                  <a:gd name="connsiteY7" fmla="*/ 50025 h 91653"/>
                  <a:gd name="connsiteX8" fmla="*/ 91925 w 91426"/>
                  <a:gd name="connsiteY8" fmla="*/ 46665 h 91653"/>
                  <a:gd name="connsiteX9" fmla="*/ 91925 w 91426"/>
                  <a:gd name="connsiteY9" fmla="*/ 45296 h 91653"/>
                  <a:gd name="connsiteX10" fmla="*/ 79480 w 91426"/>
                  <a:gd name="connsiteY10" fmla="*/ 14558 h 91653"/>
                  <a:gd name="connsiteX11" fmla="*/ 50734 w 91426"/>
                  <a:gd name="connsiteY11" fmla="*/ 496 h 91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1426" h="91653">
                    <a:moveTo>
                      <a:pt x="50734" y="496"/>
                    </a:moveTo>
                    <a:cubicBezTo>
                      <a:pt x="49290" y="372"/>
                      <a:pt x="47822" y="372"/>
                      <a:pt x="46378" y="496"/>
                    </a:cubicBezTo>
                    <a:cubicBezTo>
                      <a:pt x="22671" y="459"/>
                      <a:pt x="2835" y="18466"/>
                      <a:pt x="583" y="42061"/>
                    </a:cubicBezTo>
                    <a:cubicBezTo>
                      <a:pt x="583" y="43554"/>
                      <a:pt x="583" y="45172"/>
                      <a:pt x="583" y="46541"/>
                    </a:cubicBezTo>
                    <a:cubicBezTo>
                      <a:pt x="607" y="70110"/>
                      <a:pt x="18565" y="89785"/>
                      <a:pt x="42022" y="91963"/>
                    </a:cubicBezTo>
                    <a:cubicBezTo>
                      <a:pt x="43516" y="92087"/>
                      <a:pt x="45009" y="92087"/>
                      <a:pt x="46503" y="91963"/>
                    </a:cubicBezTo>
                    <a:cubicBezTo>
                      <a:pt x="57914" y="91664"/>
                      <a:pt x="68828" y="87246"/>
                      <a:pt x="77240" y="79518"/>
                    </a:cubicBezTo>
                    <a:cubicBezTo>
                      <a:pt x="85690" y="71902"/>
                      <a:pt x="90941" y="61362"/>
                      <a:pt x="91925" y="50025"/>
                    </a:cubicBezTo>
                    <a:cubicBezTo>
                      <a:pt x="92037" y="48905"/>
                      <a:pt x="92037" y="47785"/>
                      <a:pt x="91925" y="46665"/>
                    </a:cubicBezTo>
                    <a:lnTo>
                      <a:pt x="91925" y="45296"/>
                    </a:lnTo>
                    <a:cubicBezTo>
                      <a:pt x="91738" y="33860"/>
                      <a:pt x="87308" y="22909"/>
                      <a:pt x="79480" y="14558"/>
                    </a:cubicBezTo>
                    <a:cubicBezTo>
                      <a:pt x="71877" y="6606"/>
                      <a:pt x="61685" y="1616"/>
                      <a:pt x="50734" y="496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64" name="Freeform: Shape 1563">
                <a:extLst>
                  <a:ext uri="{FF2B5EF4-FFF2-40B4-BE49-F238E27FC236}">
                    <a16:creationId xmlns:a16="http://schemas.microsoft.com/office/drawing/2014/main" id="{77CBDC49-AF9E-4A5D-AE7B-F643CE710F45}"/>
                  </a:ext>
                </a:extLst>
              </p:cNvPr>
              <p:cNvSpPr/>
              <p:nvPr/>
            </p:nvSpPr>
            <p:spPr>
              <a:xfrm>
                <a:off x="9700101" y="3460297"/>
                <a:ext cx="91716" cy="91467"/>
              </a:xfrm>
              <a:custGeom>
                <a:avLst/>
                <a:gdLst>
                  <a:gd name="connsiteX0" fmla="*/ 46379 w 91716"/>
                  <a:gd name="connsiteY0" fmla="*/ 91870 h 91467"/>
                  <a:gd name="connsiteX1" fmla="*/ 90432 w 91716"/>
                  <a:gd name="connsiteY1" fmla="*/ 58768 h 91467"/>
                  <a:gd name="connsiteX2" fmla="*/ 92299 w 91716"/>
                  <a:gd name="connsiteY2" fmla="*/ 46324 h 91467"/>
                  <a:gd name="connsiteX3" fmla="*/ 59072 w 91716"/>
                  <a:gd name="connsiteY3" fmla="*/ 2146 h 91467"/>
                  <a:gd name="connsiteX4" fmla="*/ 46627 w 91716"/>
                  <a:gd name="connsiteY4" fmla="*/ 404 h 91467"/>
                  <a:gd name="connsiteX5" fmla="*/ 2450 w 91716"/>
                  <a:gd name="connsiteY5" fmla="*/ 33630 h 91467"/>
                  <a:gd name="connsiteX6" fmla="*/ 583 w 91716"/>
                  <a:gd name="connsiteY6" fmla="*/ 46075 h 91467"/>
                  <a:gd name="connsiteX7" fmla="*/ 33810 w 91716"/>
                  <a:gd name="connsiteY7" fmla="*/ 90128 h 91467"/>
                  <a:gd name="connsiteX8" fmla="*/ 46379 w 91716"/>
                  <a:gd name="connsiteY8" fmla="*/ 91870 h 9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716" h="91467">
                    <a:moveTo>
                      <a:pt x="46379" y="91870"/>
                    </a:moveTo>
                    <a:cubicBezTo>
                      <a:pt x="66812" y="91932"/>
                      <a:pt x="84807" y="78418"/>
                      <a:pt x="90432" y="58768"/>
                    </a:cubicBezTo>
                    <a:cubicBezTo>
                      <a:pt x="91676" y="54736"/>
                      <a:pt x="92311" y="50542"/>
                      <a:pt x="92299" y="46324"/>
                    </a:cubicBezTo>
                    <a:cubicBezTo>
                      <a:pt x="92273" y="25852"/>
                      <a:pt x="78734" y="7845"/>
                      <a:pt x="59072" y="2146"/>
                    </a:cubicBezTo>
                    <a:cubicBezTo>
                      <a:pt x="55027" y="976"/>
                      <a:pt x="50834" y="379"/>
                      <a:pt x="46627" y="404"/>
                    </a:cubicBezTo>
                    <a:cubicBezTo>
                      <a:pt x="26181" y="503"/>
                      <a:pt x="8224" y="14018"/>
                      <a:pt x="2450" y="33630"/>
                    </a:cubicBezTo>
                    <a:cubicBezTo>
                      <a:pt x="1242" y="37675"/>
                      <a:pt x="620" y="41856"/>
                      <a:pt x="583" y="46075"/>
                    </a:cubicBezTo>
                    <a:cubicBezTo>
                      <a:pt x="533" y="66546"/>
                      <a:pt x="14110" y="84553"/>
                      <a:pt x="33810" y="90128"/>
                    </a:cubicBezTo>
                    <a:cubicBezTo>
                      <a:pt x="37891" y="91298"/>
                      <a:pt x="42122" y="91883"/>
                      <a:pt x="46379" y="91870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65" name="Freeform: Shape 1564">
                <a:extLst>
                  <a:ext uri="{FF2B5EF4-FFF2-40B4-BE49-F238E27FC236}">
                    <a16:creationId xmlns:a16="http://schemas.microsoft.com/office/drawing/2014/main" id="{8F7D117E-4495-4B55-B633-094FE5BE7BA3}"/>
                  </a:ext>
                </a:extLst>
              </p:cNvPr>
              <p:cNvSpPr/>
              <p:nvPr/>
            </p:nvSpPr>
            <p:spPr>
              <a:xfrm>
                <a:off x="10561162" y="3641847"/>
                <a:ext cx="91311" cy="91357"/>
              </a:xfrm>
              <a:custGeom>
                <a:avLst/>
                <a:gdLst>
                  <a:gd name="connsiteX0" fmla="*/ 52570 w 91311"/>
                  <a:gd name="connsiteY0" fmla="*/ 543 h 91357"/>
                  <a:gd name="connsiteX1" fmla="*/ 46098 w 91311"/>
                  <a:gd name="connsiteY1" fmla="*/ 543 h 91357"/>
                  <a:gd name="connsiteX2" fmla="*/ 676 w 91311"/>
                  <a:gd name="connsiteY2" fmla="*/ 39618 h 91357"/>
                  <a:gd name="connsiteX3" fmla="*/ 676 w 91311"/>
                  <a:gd name="connsiteY3" fmla="*/ 44969 h 91357"/>
                  <a:gd name="connsiteX4" fmla="*/ 676 w 91311"/>
                  <a:gd name="connsiteY4" fmla="*/ 46712 h 91357"/>
                  <a:gd name="connsiteX5" fmla="*/ 39752 w 91311"/>
                  <a:gd name="connsiteY5" fmla="*/ 91761 h 91357"/>
                  <a:gd name="connsiteX6" fmla="*/ 46472 w 91311"/>
                  <a:gd name="connsiteY6" fmla="*/ 91761 h 91357"/>
                  <a:gd name="connsiteX7" fmla="*/ 91894 w 91311"/>
                  <a:gd name="connsiteY7" fmla="*/ 52436 h 91357"/>
                  <a:gd name="connsiteX8" fmla="*/ 91894 w 91311"/>
                  <a:gd name="connsiteY8" fmla="*/ 45343 h 91357"/>
                  <a:gd name="connsiteX9" fmla="*/ 52570 w 91311"/>
                  <a:gd name="connsiteY9" fmla="*/ 543 h 91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1311" h="91357">
                    <a:moveTo>
                      <a:pt x="52570" y="543"/>
                    </a:moveTo>
                    <a:cubicBezTo>
                      <a:pt x="50417" y="356"/>
                      <a:pt x="48251" y="356"/>
                      <a:pt x="46098" y="543"/>
                    </a:cubicBezTo>
                    <a:cubicBezTo>
                      <a:pt x="23338" y="431"/>
                      <a:pt x="3962" y="17094"/>
                      <a:pt x="676" y="39618"/>
                    </a:cubicBezTo>
                    <a:cubicBezTo>
                      <a:pt x="552" y="41398"/>
                      <a:pt x="552" y="43190"/>
                      <a:pt x="676" y="44969"/>
                    </a:cubicBezTo>
                    <a:lnTo>
                      <a:pt x="676" y="46712"/>
                    </a:lnTo>
                    <a:cubicBezTo>
                      <a:pt x="801" y="69311"/>
                      <a:pt x="17389" y="88450"/>
                      <a:pt x="39752" y="91761"/>
                    </a:cubicBezTo>
                    <a:cubicBezTo>
                      <a:pt x="42116" y="91761"/>
                      <a:pt x="44232" y="91761"/>
                      <a:pt x="46472" y="91761"/>
                    </a:cubicBezTo>
                    <a:cubicBezTo>
                      <a:pt x="69220" y="91586"/>
                      <a:pt x="88471" y="74923"/>
                      <a:pt x="91894" y="52436"/>
                    </a:cubicBezTo>
                    <a:cubicBezTo>
                      <a:pt x="91894" y="50072"/>
                      <a:pt x="91894" y="47707"/>
                      <a:pt x="91894" y="45343"/>
                    </a:cubicBezTo>
                    <a:cubicBezTo>
                      <a:pt x="91520" y="22794"/>
                      <a:pt x="74882" y="3828"/>
                      <a:pt x="52570" y="543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66" name="Freeform: Shape 1565">
                <a:extLst>
                  <a:ext uri="{FF2B5EF4-FFF2-40B4-BE49-F238E27FC236}">
                    <a16:creationId xmlns:a16="http://schemas.microsoft.com/office/drawing/2014/main" id="{E764A1BB-AFAC-4A4C-9B0F-AB4B609FC96F}"/>
                  </a:ext>
                </a:extLst>
              </p:cNvPr>
              <p:cNvSpPr/>
              <p:nvPr/>
            </p:nvSpPr>
            <p:spPr>
              <a:xfrm>
                <a:off x="8883000" y="3135872"/>
                <a:ext cx="92337" cy="91594"/>
              </a:xfrm>
              <a:custGeom>
                <a:avLst/>
                <a:gdLst>
                  <a:gd name="connsiteX0" fmla="*/ 25472 w 92337"/>
                  <a:gd name="connsiteY0" fmla="*/ 86767 h 91594"/>
                  <a:gd name="connsiteX1" fmla="*/ 46876 w 92337"/>
                  <a:gd name="connsiteY1" fmla="*/ 91994 h 91594"/>
                  <a:gd name="connsiteX2" fmla="*/ 87569 w 92337"/>
                  <a:gd name="connsiteY2" fmla="*/ 67976 h 91594"/>
                  <a:gd name="connsiteX3" fmla="*/ 92920 w 92337"/>
                  <a:gd name="connsiteY3" fmla="*/ 46945 h 91594"/>
                  <a:gd name="connsiteX4" fmla="*/ 92920 w 92337"/>
                  <a:gd name="connsiteY4" fmla="*/ 45950 h 91594"/>
                  <a:gd name="connsiteX5" fmla="*/ 68031 w 92337"/>
                  <a:gd name="connsiteY5" fmla="*/ 5754 h 91594"/>
                  <a:gd name="connsiteX6" fmla="*/ 46627 w 92337"/>
                  <a:gd name="connsiteY6" fmla="*/ 403 h 91594"/>
                  <a:gd name="connsiteX7" fmla="*/ 6058 w 92337"/>
                  <a:gd name="connsiteY7" fmla="*/ 24545 h 91594"/>
                  <a:gd name="connsiteX8" fmla="*/ 583 w 92337"/>
                  <a:gd name="connsiteY8" fmla="*/ 46572 h 91594"/>
                  <a:gd name="connsiteX9" fmla="*/ 25472 w 92337"/>
                  <a:gd name="connsiteY9" fmla="*/ 86767 h 91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337" h="91594">
                    <a:moveTo>
                      <a:pt x="25472" y="86767"/>
                    </a:moveTo>
                    <a:cubicBezTo>
                      <a:pt x="32055" y="90289"/>
                      <a:pt x="39409" y="92093"/>
                      <a:pt x="46876" y="91994"/>
                    </a:cubicBezTo>
                    <a:cubicBezTo>
                      <a:pt x="63825" y="92093"/>
                      <a:pt x="79455" y="82860"/>
                      <a:pt x="87569" y="67976"/>
                    </a:cubicBezTo>
                    <a:cubicBezTo>
                      <a:pt x="90917" y="61455"/>
                      <a:pt x="92746" y="54275"/>
                      <a:pt x="92920" y="46945"/>
                    </a:cubicBezTo>
                    <a:lnTo>
                      <a:pt x="92920" y="45950"/>
                    </a:lnTo>
                    <a:cubicBezTo>
                      <a:pt x="92684" y="28975"/>
                      <a:pt x="83114" y="13519"/>
                      <a:pt x="68031" y="5754"/>
                    </a:cubicBezTo>
                    <a:cubicBezTo>
                      <a:pt x="61436" y="2270"/>
                      <a:pt x="54094" y="428"/>
                      <a:pt x="46627" y="403"/>
                    </a:cubicBezTo>
                    <a:cubicBezTo>
                      <a:pt x="29690" y="378"/>
                      <a:pt x="14109" y="9649"/>
                      <a:pt x="6058" y="24545"/>
                    </a:cubicBezTo>
                    <a:cubicBezTo>
                      <a:pt x="2486" y="31340"/>
                      <a:pt x="607" y="38894"/>
                      <a:pt x="583" y="46572"/>
                    </a:cubicBezTo>
                    <a:cubicBezTo>
                      <a:pt x="918" y="63509"/>
                      <a:pt x="10463" y="78915"/>
                      <a:pt x="25472" y="86767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67" name="Freeform: Shape 1566">
                <a:extLst>
                  <a:ext uri="{FF2B5EF4-FFF2-40B4-BE49-F238E27FC236}">
                    <a16:creationId xmlns:a16="http://schemas.microsoft.com/office/drawing/2014/main" id="{E697B512-C120-44BD-B9D7-959AC20080A6}"/>
                  </a:ext>
                </a:extLst>
              </p:cNvPr>
              <p:cNvSpPr/>
              <p:nvPr/>
            </p:nvSpPr>
            <p:spPr>
              <a:xfrm>
                <a:off x="10706482" y="3661191"/>
                <a:ext cx="91466" cy="91653"/>
              </a:xfrm>
              <a:custGeom>
                <a:avLst/>
                <a:gdLst>
                  <a:gd name="connsiteX0" fmla="*/ 51729 w 91466"/>
                  <a:gd name="connsiteY0" fmla="*/ 487 h 91653"/>
                  <a:gd name="connsiteX1" fmla="*/ 46005 w 91466"/>
                  <a:gd name="connsiteY1" fmla="*/ 487 h 91653"/>
                  <a:gd name="connsiteX2" fmla="*/ 583 w 91466"/>
                  <a:gd name="connsiteY2" fmla="*/ 40807 h 91653"/>
                  <a:gd name="connsiteX3" fmla="*/ 583 w 91466"/>
                  <a:gd name="connsiteY3" fmla="*/ 46531 h 91653"/>
                  <a:gd name="connsiteX4" fmla="*/ 41151 w 91466"/>
                  <a:gd name="connsiteY4" fmla="*/ 91953 h 91653"/>
                  <a:gd name="connsiteX5" fmla="*/ 46627 w 91466"/>
                  <a:gd name="connsiteY5" fmla="*/ 91953 h 91653"/>
                  <a:gd name="connsiteX6" fmla="*/ 76743 w 91466"/>
                  <a:gd name="connsiteY6" fmla="*/ 80629 h 91653"/>
                  <a:gd name="connsiteX7" fmla="*/ 92049 w 91466"/>
                  <a:gd name="connsiteY7" fmla="*/ 51509 h 91653"/>
                  <a:gd name="connsiteX8" fmla="*/ 92049 w 91466"/>
                  <a:gd name="connsiteY8" fmla="*/ 45785 h 91653"/>
                  <a:gd name="connsiteX9" fmla="*/ 80476 w 91466"/>
                  <a:gd name="connsiteY9" fmla="*/ 15669 h 91653"/>
                  <a:gd name="connsiteX10" fmla="*/ 51729 w 91466"/>
                  <a:gd name="connsiteY10" fmla="*/ 487 h 91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466" h="91653">
                    <a:moveTo>
                      <a:pt x="51729" y="487"/>
                    </a:moveTo>
                    <a:cubicBezTo>
                      <a:pt x="49825" y="375"/>
                      <a:pt x="47909" y="375"/>
                      <a:pt x="46005" y="487"/>
                    </a:cubicBezTo>
                    <a:cubicBezTo>
                      <a:pt x="22896" y="624"/>
                      <a:pt x="3457" y="17872"/>
                      <a:pt x="583" y="40807"/>
                    </a:cubicBezTo>
                    <a:cubicBezTo>
                      <a:pt x="583" y="42798"/>
                      <a:pt x="583" y="44789"/>
                      <a:pt x="583" y="46531"/>
                    </a:cubicBezTo>
                    <a:cubicBezTo>
                      <a:pt x="844" y="69690"/>
                      <a:pt x="18167" y="89091"/>
                      <a:pt x="41151" y="91953"/>
                    </a:cubicBezTo>
                    <a:cubicBezTo>
                      <a:pt x="42968" y="92090"/>
                      <a:pt x="44810" y="92090"/>
                      <a:pt x="46627" y="91953"/>
                    </a:cubicBezTo>
                    <a:cubicBezTo>
                      <a:pt x="57715" y="91966"/>
                      <a:pt x="68417" y="87946"/>
                      <a:pt x="76743" y="80629"/>
                    </a:cubicBezTo>
                    <a:cubicBezTo>
                      <a:pt x="85230" y="73113"/>
                      <a:pt x="90668" y="62759"/>
                      <a:pt x="92049" y="51509"/>
                    </a:cubicBezTo>
                    <a:cubicBezTo>
                      <a:pt x="92049" y="49518"/>
                      <a:pt x="92049" y="47776"/>
                      <a:pt x="92049" y="45785"/>
                    </a:cubicBezTo>
                    <a:cubicBezTo>
                      <a:pt x="91912" y="34684"/>
                      <a:pt x="87806" y="24007"/>
                      <a:pt x="80476" y="15669"/>
                    </a:cubicBezTo>
                    <a:cubicBezTo>
                      <a:pt x="73109" y="7219"/>
                      <a:pt x="62867" y="1806"/>
                      <a:pt x="51729" y="487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68" name="Freeform: Shape 1567">
                <a:extLst>
                  <a:ext uri="{FF2B5EF4-FFF2-40B4-BE49-F238E27FC236}">
                    <a16:creationId xmlns:a16="http://schemas.microsoft.com/office/drawing/2014/main" id="{587D581F-C56E-4C64-9202-6005DFDC91D2}"/>
                  </a:ext>
                </a:extLst>
              </p:cNvPr>
              <p:cNvSpPr/>
              <p:nvPr/>
            </p:nvSpPr>
            <p:spPr>
              <a:xfrm>
                <a:off x="10127441" y="3564707"/>
                <a:ext cx="91716" cy="91608"/>
              </a:xfrm>
              <a:custGeom>
                <a:avLst/>
                <a:gdLst>
                  <a:gd name="connsiteX0" fmla="*/ 55713 w 91716"/>
                  <a:gd name="connsiteY0" fmla="*/ 1398 h 91608"/>
                  <a:gd name="connsiteX1" fmla="*/ 46379 w 91716"/>
                  <a:gd name="connsiteY1" fmla="*/ 403 h 91608"/>
                  <a:gd name="connsiteX2" fmla="*/ 1579 w 91716"/>
                  <a:gd name="connsiteY2" fmla="*/ 36741 h 91608"/>
                  <a:gd name="connsiteX3" fmla="*/ 584 w 91716"/>
                  <a:gd name="connsiteY3" fmla="*/ 45950 h 91608"/>
                  <a:gd name="connsiteX4" fmla="*/ 37046 w 91716"/>
                  <a:gd name="connsiteY4" fmla="*/ 90998 h 91608"/>
                  <a:gd name="connsiteX5" fmla="*/ 46628 w 91716"/>
                  <a:gd name="connsiteY5" fmla="*/ 91994 h 91608"/>
                  <a:gd name="connsiteX6" fmla="*/ 91304 w 91716"/>
                  <a:gd name="connsiteY6" fmla="*/ 55656 h 91608"/>
                  <a:gd name="connsiteX7" fmla="*/ 92299 w 91716"/>
                  <a:gd name="connsiteY7" fmla="*/ 46198 h 91608"/>
                  <a:gd name="connsiteX8" fmla="*/ 55713 w 91716"/>
                  <a:gd name="connsiteY8" fmla="*/ 1398 h 91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716" h="91608">
                    <a:moveTo>
                      <a:pt x="55713" y="1398"/>
                    </a:moveTo>
                    <a:cubicBezTo>
                      <a:pt x="52639" y="776"/>
                      <a:pt x="49515" y="440"/>
                      <a:pt x="46379" y="403"/>
                    </a:cubicBezTo>
                    <a:cubicBezTo>
                      <a:pt x="24763" y="502"/>
                      <a:pt x="6134" y="15610"/>
                      <a:pt x="1579" y="36741"/>
                    </a:cubicBezTo>
                    <a:cubicBezTo>
                      <a:pt x="895" y="39765"/>
                      <a:pt x="559" y="42851"/>
                      <a:pt x="584" y="45950"/>
                    </a:cubicBezTo>
                    <a:cubicBezTo>
                      <a:pt x="434" y="67740"/>
                      <a:pt x="15704" y="86605"/>
                      <a:pt x="37046" y="90998"/>
                    </a:cubicBezTo>
                    <a:cubicBezTo>
                      <a:pt x="40182" y="91757"/>
                      <a:pt x="43405" y="92093"/>
                      <a:pt x="46628" y="91994"/>
                    </a:cubicBezTo>
                    <a:cubicBezTo>
                      <a:pt x="68219" y="91932"/>
                      <a:pt x="86848" y="76787"/>
                      <a:pt x="91304" y="55656"/>
                    </a:cubicBezTo>
                    <a:cubicBezTo>
                      <a:pt x="91876" y="52533"/>
                      <a:pt x="92212" y="49372"/>
                      <a:pt x="92299" y="46198"/>
                    </a:cubicBezTo>
                    <a:cubicBezTo>
                      <a:pt x="92324" y="24458"/>
                      <a:pt x="77018" y="5717"/>
                      <a:pt x="55713" y="1398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69" name="Freeform: Shape 1568">
                <a:extLst>
                  <a:ext uri="{FF2B5EF4-FFF2-40B4-BE49-F238E27FC236}">
                    <a16:creationId xmlns:a16="http://schemas.microsoft.com/office/drawing/2014/main" id="{77F73390-6416-4D99-8C1E-5FFFE0CC8684}"/>
                  </a:ext>
                </a:extLst>
              </p:cNvPr>
              <p:cNvSpPr/>
              <p:nvPr/>
            </p:nvSpPr>
            <p:spPr>
              <a:xfrm>
                <a:off x="9983958" y="3533471"/>
                <a:ext cx="91841" cy="91591"/>
              </a:xfrm>
              <a:custGeom>
                <a:avLst/>
                <a:gdLst>
                  <a:gd name="connsiteX0" fmla="*/ 56956 w 91841"/>
                  <a:gd name="connsiteY0" fmla="*/ 1523 h 91591"/>
                  <a:gd name="connsiteX1" fmla="*/ 46627 w 91841"/>
                  <a:gd name="connsiteY1" fmla="*/ 403 h 91591"/>
                  <a:gd name="connsiteX2" fmla="*/ 1951 w 91841"/>
                  <a:gd name="connsiteY2" fmla="*/ 35745 h 91591"/>
                  <a:gd name="connsiteX3" fmla="*/ 583 w 91841"/>
                  <a:gd name="connsiteY3" fmla="*/ 46199 h 91591"/>
                  <a:gd name="connsiteX4" fmla="*/ 36174 w 91841"/>
                  <a:gd name="connsiteY4" fmla="*/ 90750 h 91591"/>
                  <a:gd name="connsiteX5" fmla="*/ 46627 w 91841"/>
                  <a:gd name="connsiteY5" fmla="*/ 91994 h 91591"/>
                  <a:gd name="connsiteX6" fmla="*/ 91178 w 91841"/>
                  <a:gd name="connsiteY6" fmla="*/ 56403 h 91591"/>
                  <a:gd name="connsiteX7" fmla="*/ 92422 w 91841"/>
                  <a:gd name="connsiteY7" fmla="*/ 45950 h 91591"/>
                  <a:gd name="connsiteX8" fmla="*/ 56956 w 91841"/>
                  <a:gd name="connsiteY8" fmla="*/ 1523 h 91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841" h="91591">
                    <a:moveTo>
                      <a:pt x="56956" y="1523"/>
                    </a:moveTo>
                    <a:cubicBezTo>
                      <a:pt x="53558" y="789"/>
                      <a:pt x="50099" y="416"/>
                      <a:pt x="46627" y="403"/>
                    </a:cubicBezTo>
                    <a:cubicBezTo>
                      <a:pt x="25310" y="316"/>
                      <a:pt x="6767" y="14988"/>
                      <a:pt x="1951" y="35745"/>
                    </a:cubicBezTo>
                    <a:cubicBezTo>
                      <a:pt x="1142" y="39168"/>
                      <a:pt x="682" y="42677"/>
                      <a:pt x="583" y="46199"/>
                    </a:cubicBezTo>
                    <a:cubicBezTo>
                      <a:pt x="719" y="67491"/>
                      <a:pt x="15441" y="85921"/>
                      <a:pt x="36174" y="90750"/>
                    </a:cubicBezTo>
                    <a:cubicBezTo>
                      <a:pt x="39596" y="91584"/>
                      <a:pt x="43105" y="92007"/>
                      <a:pt x="46627" y="91994"/>
                    </a:cubicBezTo>
                    <a:cubicBezTo>
                      <a:pt x="67957" y="91957"/>
                      <a:pt x="86424" y="77198"/>
                      <a:pt x="91178" y="56403"/>
                    </a:cubicBezTo>
                    <a:cubicBezTo>
                      <a:pt x="92037" y="52981"/>
                      <a:pt x="92460" y="49472"/>
                      <a:pt x="92422" y="45950"/>
                    </a:cubicBezTo>
                    <a:cubicBezTo>
                      <a:pt x="92286" y="24720"/>
                      <a:pt x="77626" y="6352"/>
                      <a:pt x="56956" y="1523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70" name="Freeform: Shape 1569">
                <a:extLst>
                  <a:ext uri="{FF2B5EF4-FFF2-40B4-BE49-F238E27FC236}">
                    <a16:creationId xmlns:a16="http://schemas.microsoft.com/office/drawing/2014/main" id="{EFE47281-BF32-4DFF-B15B-E78937E70F99}"/>
                  </a:ext>
                </a:extLst>
              </p:cNvPr>
              <p:cNvSpPr/>
              <p:nvPr/>
            </p:nvSpPr>
            <p:spPr>
              <a:xfrm>
                <a:off x="9014412" y="3202075"/>
                <a:ext cx="91840" cy="91841"/>
              </a:xfrm>
              <a:custGeom>
                <a:avLst/>
                <a:gdLst>
                  <a:gd name="connsiteX0" fmla="*/ 26592 w 91840"/>
                  <a:gd name="connsiteY0" fmla="*/ 87764 h 91841"/>
                  <a:gd name="connsiteX1" fmla="*/ 46379 w 91840"/>
                  <a:gd name="connsiteY1" fmla="*/ 92244 h 91841"/>
                  <a:gd name="connsiteX2" fmla="*/ 87694 w 91840"/>
                  <a:gd name="connsiteY2" fmla="*/ 66360 h 91841"/>
                  <a:gd name="connsiteX3" fmla="*/ 92423 w 91840"/>
                  <a:gd name="connsiteY3" fmla="*/ 46200 h 91841"/>
                  <a:gd name="connsiteX4" fmla="*/ 66414 w 91840"/>
                  <a:gd name="connsiteY4" fmla="*/ 5009 h 91841"/>
                  <a:gd name="connsiteX5" fmla="*/ 46628 w 91840"/>
                  <a:gd name="connsiteY5" fmla="*/ 404 h 91841"/>
                  <a:gd name="connsiteX6" fmla="*/ 5063 w 91840"/>
                  <a:gd name="connsiteY6" fmla="*/ 26413 h 91841"/>
                  <a:gd name="connsiteX7" fmla="*/ 583 w 91840"/>
                  <a:gd name="connsiteY7" fmla="*/ 46200 h 91841"/>
                  <a:gd name="connsiteX8" fmla="*/ 26592 w 91840"/>
                  <a:gd name="connsiteY8" fmla="*/ 87764 h 91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840" h="91841">
                    <a:moveTo>
                      <a:pt x="26592" y="87764"/>
                    </a:moveTo>
                    <a:cubicBezTo>
                      <a:pt x="32777" y="90701"/>
                      <a:pt x="39535" y="92232"/>
                      <a:pt x="46379" y="92244"/>
                    </a:cubicBezTo>
                    <a:cubicBezTo>
                      <a:pt x="63988" y="92306"/>
                      <a:pt x="80066" y="82226"/>
                      <a:pt x="87694" y="66360"/>
                    </a:cubicBezTo>
                    <a:cubicBezTo>
                      <a:pt x="90780" y="60088"/>
                      <a:pt x="92398" y="53193"/>
                      <a:pt x="92423" y="46200"/>
                    </a:cubicBezTo>
                    <a:cubicBezTo>
                      <a:pt x="92262" y="28653"/>
                      <a:pt x="82194" y="12699"/>
                      <a:pt x="66414" y="5009"/>
                    </a:cubicBezTo>
                    <a:cubicBezTo>
                      <a:pt x="60279" y="1935"/>
                      <a:pt x="53497" y="354"/>
                      <a:pt x="46628" y="404"/>
                    </a:cubicBezTo>
                    <a:cubicBezTo>
                      <a:pt x="28944" y="417"/>
                      <a:pt x="12816" y="10521"/>
                      <a:pt x="5063" y="26413"/>
                    </a:cubicBezTo>
                    <a:cubicBezTo>
                      <a:pt x="2114" y="32585"/>
                      <a:pt x="583" y="39355"/>
                      <a:pt x="583" y="46200"/>
                    </a:cubicBezTo>
                    <a:cubicBezTo>
                      <a:pt x="484" y="63920"/>
                      <a:pt x="10614" y="80111"/>
                      <a:pt x="26592" y="87764"/>
                    </a:cubicBezTo>
                    <a:close/>
                  </a:path>
                </a:pathLst>
              </a:custGeom>
              <a:solidFill>
                <a:srgbClr val="FBB76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71" name="Freeform: Shape 1570">
                <a:extLst>
                  <a:ext uri="{FF2B5EF4-FFF2-40B4-BE49-F238E27FC236}">
                    <a16:creationId xmlns:a16="http://schemas.microsoft.com/office/drawing/2014/main" id="{93331D49-3A5D-43F8-AF09-FACCF5F3EC04}"/>
                  </a:ext>
                </a:extLst>
              </p:cNvPr>
              <p:cNvSpPr/>
              <p:nvPr/>
            </p:nvSpPr>
            <p:spPr>
              <a:xfrm>
                <a:off x="9346181" y="1442061"/>
                <a:ext cx="178453" cy="239803"/>
              </a:xfrm>
              <a:custGeom>
                <a:avLst/>
                <a:gdLst>
                  <a:gd name="connsiteX0" fmla="*/ 583 w 178453"/>
                  <a:gd name="connsiteY0" fmla="*/ 12847 h 239803"/>
                  <a:gd name="connsiteX1" fmla="*/ 141702 w 178453"/>
                  <a:gd name="connsiteY1" fmla="*/ 235976 h 239803"/>
                  <a:gd name="connsiteX2" fmla="*/ 179036 w 178453"/>
                  <a:gd name="connsiteY2" fmla="*/ 240207 h 239803"/>
                  <a:gd name="connsiteX3" fmla="*/ 27214 w 178453"/>
                  <a:gd name="connsiteY3" fmla="*/ 403 h 239803"/>
                  <a:gd name="connsiteX4" fmla="*/ 831 w 178453"/>
                  <a:gd name="connsiteY4" fmla="*/ 12847 h 239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8453" h="239803">
                    <a:moveTo>
                      <a:pt x="583" y="12847"/>
                    </a:moveTo>
                    <a:lnTo>
                      <a:pt x="141702" y="235976"/>
                    </a:lnTo>
                    <a:cubicBezTo>
                      <a:pt x="154147" y="237842"/>
                      <a:pt x="167213" y="239211"/>
                      <a:pt x="179036" y="240207"/>
                    </a:cubicBezTo>
                    <a:lnTo>
                      <a:pt x="27214" y="403"/>
                    </a:lnTo>
                    <a:cubicBezTo>
                      <a:pt x="17930" y="3414"/>
                      <a:pt x="9057" y="7596"/>
                      <a:pt x="831" y="12847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72" name="Freeform: Shape 1571">
                <a:extLst>
                  <a:ext uri="{FF2B5EF4-FFF2-40B4-BE49-F238E27FC236}">
                    <a16:creationId xmlns:a16="http://schemas.microsoft.com/office/drawing/2014/main" id="{7415AFA2-AF5A-492E-A890-1F46D2882988}"/>
                  </a:ext>
                </a:extLst>
              </p:cNvPr>
              <p:cNvSpPr/>
              <p:nvPr/>
            </p:nvSpPr>
            <p:spPr>
              <a:xfrm>
                <a:off x="9307728" y="1471305"/>
                <a:ext cx="144604" cy="199982"/>
              </a:xfrm>
              <a:custGeom>
                <a:avLst/>
                <a:gdLst>
                  <a:gd name="connsiteX0" fmla="*/ 583 w 144604"/>
                  <a:gd name="connsiteY0" fmla="*/ 26163 h 199982"/>
                  <a:gd name="connsiteX1" fmla="*/ 102752 w 144604"/>
                  <a:gd name="connsiteY1" fmla="*/ 187940 h 199982"/>
                  <a:gd name="connsiteX2" fmla="*/ 145187 w 144604"/>
                  <a:gd name="connsiteY2" fmla="*/ 200385 h 199982"/>
                  <a:gd name="connsiteX3" fmla="*/ 18627 w 144604"/>
                  <a:gd name="connsiteY3" fmla="*/ 403 h 199982"/>
                  <a:gd name="connsiteX4" fmla="*/ 583 w 144604"/>
                  <a:gd name="connsiteY4" fmla="*/ 26163 h 199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604" h="199982">
                    <a:moveTo>
                      <a:pt x="583" y="26163"/>
                    </a:moveTo>
                    <a:lnTo>
                      <a:pt x="102752" y="187940"/>
                    </a:lnTo>
                    <a:cubicBezTo>
                      <a:pt x="116627" y="192955"/>
                      <a:pt x="130801" y="197112"/>
                      <a:pt x="145187" y="200385"/>
                    </a:cubicBezTo>
                    <a:lnTo>
                      <a:pt x="18627" y="403"/>
                    </a:lnTo>
                    <a:cubicBezTo>
                      <a:pt x="11223" y="7919"/>
                      <a:pt x="5113" y="16630"/>
                      <a:pt x="583" y="26163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73" name="Freeform: Shape 1572">
                <a:extLst>
                  <a:ext uri="{FF2B5EF4-FFF2-40B4-BE49-F238E27FC236}">
                    <a16:creationId xmlns:a16="http://schemas.microsoft.com/office/drawing/2014/main" id="{BD0CEC26-BD02-4D24-A40E-116CE2157922}"/>
                  </a:ext>
                </a:extLst>
              </p:cNvPr>
              <p:cNvSpPr/>
              <p:nvPr/>
            </p:nvSpPr>
            <p:spPr>
              <a:xfrm>
                <a:off x="9534590" y="1333168"/>
                <a:ext cx="133653" cy="205088"/>
              </a:xfrm>
              <a:custGeom>
                <a:avLst/>
                <a:gdLst>
                  <a:gd name="connsiteX0" fmla="*/ 134236 w 133653"/>
                  <a:gd name="connsiteY0" fmla="*/ 162184 h 205088"/>
                  <a:gd name="connsiteX1" fmla="*/ 31942 w 133653"/>
                  <a:gd name="connsiteY1" fmla="*/ 407 h 205088"/>
                  <a:gd name="connsiteX2" fmla="*/ 583 w 133653"/>
                  <a:gd name="connsiteY2" fmla="*/ 5634 h 205088"/>
                  <a:gd name="connsiteX3" fmla="*/ 127143 w 133653"/>
                  <a:gd name="connsiteY3" fmla="*/ 205491 h 205088"/>
                  <a:gd name="connsiteX4" fmla="*/ 134236 w 133653"/>
                  <a:gd name="connsiteY4" fmla="*/ 162184 h 205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653" h="205088">
                    <a:moveTo>
                      <a:pt x="134236" y="162184"/>
                    </a:moveTo>
                    <a:lnTo>
                      <a:pt x="31942" y="407"/>
                    </a:lnTo>
                    <a:cubicBezTo>
                      <a:pt x="21265" y="307"/>
                      <a:pt x="10650" y="2074"/>
                      <a:pt x="583" y="5634"/>
                    </a:cubicBezTo>
                    <a:lnTo>
                      <a:pt x="127143" y="205491"/>
                    </a:lnTo>
                    <a:cubicBezTo>
                      <a:pt x="130428" y="191217"/>
                      <a:pt x="132792" y="176757"/>
                      <a:pt x="134236" y="162184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74" name="Freeform: Shape 1573">
                <a:extLst>
                  <a:ext uri="{FF2B5EF4-FFF2-40B4-BE49-F238E27FC236}">
                    <a16:creationId xmlns:a16="http://schemas.microsoft.com/office/drawing/2014/main" id="{30D2FA5C-F33B-43DF-AC85-86B0B1DD97DF}"/>
                  </a:ext>
                </a:extLst>
              </p:cNvPr>
              <p:cNvSpPr/>
              <p:nvPr/>
            </p:nvSpPr>
            <p:spPr>
              <a:xfrm>
                <a:off x="9400812" y="1437437"/>
                <a:ext cx="190648" cy="246655"/>
              </a:xfrm>
              <a:custGeom>
                <a:avLst/>
                <a:gdLst>
                  <a:gd name="connsiteX0" fmla="*/ 191231 w 190648"/>
                  <a:gd name="connsiteY0" fmla="*/ 246947 h 246655"/>
                  <a:gd name="connsiteX1" fmla="*/ 40902 w 190648"/>
                  <a:gd name="connsiteY1" fmla="*/ 9507 h 246655"/>
                  <a:gd name="connsiteX2" fmla="*/ 583 w 190648"/>
                  <a:gd name="connsiteY2" fmla="*/ 423 h 246655"/>
                  <a:gd name="connsiteX3" fmla="*/ 156511 w 190648"/>
                  <a:gd name="connsiteY3" fmla="*/ 246698 h 246655"/>
                  <a:gd name="connsiteX4" fmla="*/ 191231 w 190648"/>
                  <a:gd name="connsiteY4" fmla="*/ 246947 h 2466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648" h="246655">
                    <a:moveTo>
                      <a:pt x="191231" y="246947"/>
                    </a:moveTo>
                    <a:lnTo>
                      <a:pt x="40902" y="9507"/>
                    </a:lnTo>
                    <a:cubicBezTo>
                      <a:pt x="28408" y="3235"/>
                      <a:pt x="14558" y="124"/>
                      <a:pt x="583" y="423"/>
                    </a:cubicBezTo>
                    <a:lnTo>
                      <a:pt x="156511" y="246698"/>
                    </a:lnTo>
                    <a:cubicBezTo>
                      <a:pt x="170698" y="247195"/>
                      <a:pt x="182645" y="247071"/>
                      <a:pt x="191231" y="246947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75" name="Freeform: Shape 1574">
                <a:extLst>
                  <a:ext uri="{FF2B5EF4-FFF2-40B4-BE49-F238E27FC236}">
                    <a16:creationId xmlns:a16="http://schemas.microsoft.com/office/drawing/2014/main" id="{6E56EF02-FFA9-4801-83D4-FD3623066F16}"/>
                  </a:ext>
                </a:extLst>
              </p:cNvPr>
              <p:cNvSpPr/>
              <p:nvPr/>
            </p:nvSpPr>
            <p:spPr>
              <a:xfrm>
                <a:off x="9300012" y="1533527"/>
                <a:ext cx="65831" cy="103911"/>
              </a:xfrm>
              <a:custGeom>
                <a:avLst/>
                <a:gdLst>
                  <a:gd name="connsiteX0" fmla="*/ 19623 w 65831"/>
                  <a:gd name="connsiteY0" fmla="*/ 59638 h 103911"/>
                  <a:gd name="connsiteX1" fmla="*/ 66414 w 65831"/>
                  <a:gd name="connsiteY1" fmla="*/ 104314 h 103911"/>
                  <a:gd name="connsiteX2" fmla="*/ 583 w 65831"/>
                  <a:gd name="connsiteY2" fmla="*/ 403 h 103911"/>
                  <a:gd name="connsiteX3" fmla="*/ 19623 w 65831"/>
                  <a:gd name="connsiteY3" fmla="*/ 59638 h 103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831" h="103911">
                    <a:moveTo>
                      <a:pt x="19623" y="59638"/>
                    </a:moveTo>
                    <a:cubicBezTo>
                      <a:pt x="31607" y="77907"/>
                      <a:pt x="47610" y="93188"/>
                      <a:pt x="66414" y="104314"/>
                    </a:cubicBezTo>
                    <a:lnTo>
                      <a:pt x="583" y="403"/>
                    </a:lnTo>
                    <a:cubicBezTo>
                      <a:pt x="1205" y="21546"/>
                      <a:pt x="7813" y="42092"/>
                      <a:pt x="19623" y="59638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76" name="Freeform: Shape 1575">
                <a:extLst>
                  <a:ext uri="{FF2B5EF4-FFF2-40B4-BE49-F238E27FC236}">
                    <a16:creationId xmlns:a16="http://schemas.microsoft.com/office/drawing/2014/main" id="{AFC8DE1C-7250-4D96-B2F4-6DD2666A6657}"/>
                  </a:ext>
                </a:extLst>
              </p:cNvPr>
              <p:cNvSpPr/>
              <p:nvPr/>
            </p:nvSpPr>
            <p:spPr>
              <a:xfrm>
                <a:off x="9463142" y="1392283"/>
                <a:ext cx="165029" cy="277883"/>
              </a:xfrm>
              <a:custGeom>
                <a:avLst/>
                <a:gdLst>
                  <a:gd name="connsiteX0" fmla="*/ 165612 w 165029"/>
                  <a:gd name="connsiteY0" fmla="*/ 246554 h 277883"/>
                  <a:gd name="connsiteX1" fmla="*/ 9683 w 165029"/>
                  <a:gd name="connsiteY1" fmla="*/ 403 h 277883"/>
                  <a:gd name="connsiteX2" fmla="*/ 599 w 165029"/>
                  <a:gd name="connsiteY2" fmla="*/ 40847 h 277883"/>
                  <a:gd name="connsiteX3" fmla="*/ 150928 w 165029"/>
                  <a:gd name="connsiteY3" fmla="*/ 278287 h 277883"/>
                  <a:gd name="connsiteX4" fmla="*/ 165612 w 165029"/>
                  <a:gd name="connsiteY4" fmla="*/ 246554 h 277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029" h="277883">
                    <a:moveTo>
                      <a:pt x="165612" y="246554"/>
                    </a:moveTo>
                    <a:lnTo>
                      <a:pt x="9683" y="403"/>
                    </a:lnTo>
                    <a:cubicBezTo>
                      <a:pt x="3449" y="12959"/>
                      <a:pt x="325" y="26835"/>
                      <a:pt x="599" y="40847"/>
                    </a:cubicBezTo>
                    <a:lnTo>
                      <a:pt x="150928" y="278287"/>
                    </a:lnTo>
                    <a:cubicBezTo>
                      <a:pt x="154786" y="270447"/>
                      <a:pt x="160012" y="259620"/>
                      <a:pt x="165612" y="246554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77" name="Freeform: Shape 1576">
                <a:extLst>
                  <a:ext uri="{FF2B5EF4-FFF2-40B4-BE49-F238E27FC236}">
                    <a16:creationId xmlns:a16="http://schemas.microsoft.com/office/drawing/2014/main" id="{DA8922DA-7BAA-4CF4-A6EB-061541759ED2}"/>
                  </a:ext>
                </a:extLst>
              </p:cNvPr>
              <p:cNvSpPr/>
              <p:nvPr/>
            </p:nvSpPr>
            <p:spPr>
              <a:xfrm>
                <a:off x="9602288" y="1342505"/>
                <a:ext cx="65831" cy="103911"/>
              </a:xfrm>
              <a:custGeom>
                <a:avLst/>
                <a:gdLst>
                  <a:gd name="connsiteX0" fmla="*/ 45881 w 65831"/>
                  <a:gd name="connsiteY0" fmla="*/ 42590 h 103911"/>
                  <a:gd name="connsiteX1" fmla="*/ 583 w 65831"/>
                  <a:gd name="connsiteY1" fmla="*/ 403 h 103911"/>
                  <a:gd name="connsiteX2" fmla="*/ 66414 w 65831"/>
                  <a:gd name="connsiteY2" fmla="*/ 104314 h 103911"/>
                  <a:gd name="connsiteX3" fmla="*/ 45881 w 65831"/>
                  <a:gd name="connsiteY3" fmla="*/ 42590 h 103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831" h="103911">
                    <a:moveTo>
                      <a:pt x="45881" y="42590"/>
                    </a:moveTo>
                    <a:cubicBezTo>
                      <a:pt x="35041" y="24545"/>
                      <a:pt x="19349" y="9935"/>
                      <a:pt x="583" y="403"/>
                    </a:cubicBezTo>
                    <a:lnTo>
                      <a:pt x="66414" y="104314"/>
                    </a:lnTo>
                    <a:cubicBezTo>
                      <a:pt x="64385" y="82437"/>
                      <a:pt x="57354" y="61318"/>
                      <a:pt x="45881" y="42590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78" name="Freeform: Shape 1577">
                <a:extLst>
                  <a:ext uri="{FF2B5EF4-FFF2-40B4-BE49-F238E27FC236}">
                    <a16:creationId xmlns:a16="http://schemas.microsoft.com/office/drawing/2014/main" id="{9CB9DEF2-DD4C-4922-A51F-2DE0ADD6C2A9}"/>
                  </a:ext>
                </a:extLst>
              </p:cNvPr>
              <p:cNvSpPr/>
              <p:nvPr/>
            </p:nvSpPr>
            <p:spPr>
              <a:xfrm>
                <a:off x="9488421" y="1350096"/>
                <a:ext cx="163644" cy="258470"/>
              </a:xfrm>
              <a:custGeom>
                <a:avLst/>
                <a:gdLst>
                  <a:gd name="connsiteX0" fmla="*/ 164227 w 163644"/>
                  <a:gd name="connsiteY0" fmla="*/ 223407 h 258470"/>
                  <a:gd name="connsiteX1" fmla="*/ 22982 w 163644"/>
                  <a:gd name="connsiteY1" fmla="*/ 403 h 258470"/>
                  <a:gd name="connsiteX2" fmla="*/ 22982 w 163644"/>
                  <a:gd name="connsiteY2" fmla="*/ 403 h 258470"/>
                  <a:gd name="connsiteX3" fmla="*/ 583 w 163644"/>
                  <a:gd name="connsiteY3" fmla="*/ 19070 h 258470"/>
                  <a:gd name="connsiteX4" fmla="*/ 152404 w 163644"/>
                  <a:gd name="connsiteY4" fmla="*/ 258874 h 258470"/>
                  <a:gd name="connsiteX5" fmla="*/ 164227 w 163644"/>
                  <a:gd name="connsiteY5" fmla="*/ 223407 h 258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3644" h="258470">
                    <a:moveTo>
                      <a:pt x="164227" y="223407"/>
                    </a:moveTo>
                    <a:lnTo>
                      <a:pt x="22982" y="403"/>
                    </a:lnTo>
                    <a:lnTo>
                      <a:pt x="22982" y="403"/>
                    </a:lnTo>
                    <a:cubicBezTo>
                      <a:pt x="14719" y="5605"/>
                      <a:pt x="7191" y="11877"/>
                      <a:pt x="583" y="19070"/>
                    </a:cubicBezTo>
                    <a:lnTo>
                      <a:pt x="152404" y="258874"/>
                    </a:lnTo>
                    <a:cubicBezTo>
                      <a:pt x="156511" y="247923"/>
                      <a:pt x="160618" y="235852"/>
                      <a:pt x="164227" y="223407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79" name="Freeform: Shape 1578">
                <a:extLst>
                  <a:ext uri="{FF2B5EF4-FFF2-40B4-BE49-F238E27FC236}">
                    <a16:creationId xmlns:a16="http://schemas.microsoft.com/office/drawing/2014/main" id="{3C8D1BD5-AC5B-46A7-BC71-E6A26ED25994}"/>
                  </a:ext>
                </a:extLst>
              </p:cNvPr>
              <p:cNvSpPr/>
              <p:nvPr/>
            </p:nvSpPr>
            <p:spPr>
              <a:xfrm>
                <a:off x="9566074" y="1333919"/>
                <a:ext cx="103410" cy="161777"/>
              </a:xfrm>
              <a:custGeom>
                <a:avLst/>
                <a:gdLst>
                  <a:gd name="connsiteX0" fmla="*/ 102503 w 103410"/>
                  <a:gd name="connsiteY0" fmla="*/ 112527 h 161777"/>
                  <a:gd name="connsiteX1" fmla="*/ 36796 w 103410"/>
                  <a:gd name="connsiteY1" fmla="*/ 8990 h 161777"/>
                  <a:gd name="connsiteX2" fmla="*/ 17383 w 103410"/>
                  <a:gd name="connsiteY2" fmla="*/ 2269 h 161777"/>
                  <a:gd name="connsiteX3" fmla="*/ 583 w 103410"/>
                  <a:gd name="connsiteY3" fmla="*/ 403 h 161777"/>
                  <a:gd name="connsiteX4" fmla="*/ 102876 w 103410"/>
                  <a:gd name="connsiteY4" fmla="*/ 162180 h 161777"/>
                  <a:gd name="connsiteX5" fmla="*/ 102503 w 103410"/>
                  <a:gd name="connsiteY5" fmla="*/ 112527 h 161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410" h="161777">
                    <a:moveTo>
                      <a:pt x="102503" y="112527"/>
                    </a:moveTo>
                    <a:lnTo>
                      <a:pt x="36796" y="8990"/>
                    </a:lnTo>
                    <a:cubicBezTo>
                      <a:pt x="30636" y="5941"/>
                      <a:pt x="24115" y="3688"/>
                      <a:pt x="17383" y="2269"/>
                    </a:cubicBezTo>
                    <a:cubicBezTo>
                      <a:pt x="11845" y="1162"/>
                      <a:pt x="6233" y="527"/>
                      <a:pt x="583" y="403"/>
                    </a:cubicBezTo>
                    <a:lnTo>
                      <a:pt x="102876" y="162180"/>
                    </a:lnTo>
                    <a:cubicBezTo>
                      <a:pt x="104481" y="145667"/>
                      <a:pt x="104357" y="129016"/>
                      <a:pt x="102503" y="112527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0" name="Freeform: Shape 1579">
                <a:extLst>
                  <a:ext uri="{FF2B5EF4-FFF2-40B4-BE49-F238E27FC236}">
                    <a16:creationId xmlns:a16="http://schemas.microsoft.com/office/drawing/2014/main" id="{70976474-A523-4361-A513-3D6F576E0214}"/>
                  </a:ext>
                </a:extLst>
              </p:cNvPr>
              <p:cNvSpPr/>
              <p:nvPr/>
            </p:nvSpPr>
            <p:spPr>
              <a:xfrm>
                <a:off x="9510946" y="1338772"/>
                <a:ext cx="150204" cy="234328"/>
              </a:xfrm>
              <a:custGeom>
                <a:avLst/>
                <a:gdLst>
                  <a:gd name="connsiteX0" fmla="*/ 150787 w 150204"/>
                  <a:gd name="connsiteY0" fmla="*/ 200260 h 234328"/>
                  <a:gd name="connsiteX1" fmla="*/ 24227 w 150204"/>
                  <a:gd name="connsiteY1" fmla="*/ 403 h 234328"/>
                  <a:gd name="connsiteX2" fmla="*/ 583 w 150204"/>
                  <a:gd name="connsiteY2" fmla="*/ 11727 h 234328"/>
                  <a:gd name="connsiteX3" fmla="*/ 141702 w 150204"/>
                  <a:gd name="connsiteY3" fmla="*/ 234731 h 234328"/>
                  <a:gd name="connsiteX4" fmla="*/ 150787 w 150204"/>
                  <a:gd name="connsiteY4" fmla="*/ 200260 h 234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0204" h="234328">
                    <a:moveTo>
                      <a:pt x="150787" y="200260"/>
                    </a:moveTo>
                    <a:lnTo>
                      <a:pt x="24227" y="403"/>
                    </a:lnTo>
                    <a:cubicBezTo>
                      <a:pt x="15914" y="3203"/>
                      <a:pt x="7975" y="7011"/>
                      <a:pt x="583" y="11727"/>
                    </a:cubicBezTo>
                    <a:lnTo>
                      <a:pt x="141702" y="234731"/>
                    </a:lnTo>
                    <a:cubicBezTo>
                      <a:pt x="145187" y="223531"/>
                      <a:pt x="148298" y="212082"/>
                      <a:pt x="150787" y="200260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1" name="Freeform: Shape 1580">
                <a:extLst>
                  <a:ext uri="{FF2B5EF4-FFF2-40B4-BE49-F238E27FC236}">
                    <a16:creationId xmlns:a16="http://schemas.microsoft.com/office/drawing/2014/main" id="{F4440566-F564-441E-A7BB-CF7B2814D263}"/>
                  </a:ext>
                </a:extLst>
              </p:cNvPr>
              <p:cNvSpPr/>
              <p:nvPr/>
            </p:nvSpPr>
            <p:spPr>
              <a:xfrm>
                <a:off x="9471746" y="1368887"/>
                <a:ext cx="167875" cy="269546"/>
              </a:xfrm>
              <a:custGeom>
                <a:avLst/>
                <a:gdLst>
                  <a:gd name="connsiteX0" fmla="*/ 168458 w 167875"/>
                  <a:gd name="connsiteY0" fmla="*/ 240207 h 269546"/>
                  <a:gd name="connsiteX1" fmla="*/ 16636 w 167875"/>
                  <a:gd name="connsiteY1" fmla="*/ 403 h 269546"/>
                  <a:gd name="connsiteX2" fmla="*/ 583 w 167875"/>
                  <a:gd name="connsiteY2" fmla="*/ 23674 h 269546"/>
                  <a:gd name="connsiteX3" fmla="*/ 156511 w 167875"/>
                  <a:gd name="connsiteY3" fmla="*/ 269949 h 269546"/>
                  <a:gd name="connsiteX4" fmla="*/ 168458 w 167875"/>
                  <a:gd name="connsiteY4" fmla="*/ 240207 h 269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7875" h="269546">
                    <a:moveTo>
                      <a:pt x="168458" y="240207"/>
                    </a:moveTo>
                    <a:lnTo>
                      <a:pt x="16636" y="403"/>
                    </a:lnTo>
                    <a:cubicBezTo>
                      <a:pt x="10177" y="7335"/>
                      <a:pt x="4776" y="15175"/>
                      <a:pt x="583" y="23674"/>
                    </a:cubicBezTo>
                    <a:lnTo>
                      <a:pt x="156511" y="269949"/>
                    </a:lnTo>
                    <a:cubicBezTo>
                      <a:pt x="160867" y="260989"/>
                      <a:pt x="164973" y="251034"/>
                      <a:pt x="168458" y="240207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2" name="Freeform: Shape 1581">
                <a:extLst>
                  <a:ext uri="{FF2B5EF4-FFF2-40B4-BE49-F238E27FC236}">
                    <a16:creationId xmlns:a16="http://schemas.microsoft.com/office/drawing/2014/main" id="{B945DDD7-9800-454B-8B3B-E1F96D2931A2}"/>
                  </a:ext>
                </a:extLst>
              </p:cNvPr>
              <p:cNvSpPr/>
              <p:nvPr/>
            </p:nvSpPr>
            <p:spPr>
              <a:xfrm>
                <a:off x="9440883" y="1432603"/>
                <a:ext cx="172604" cy="251377"/>
              </a:xfrm>
              <a:custGeom>
                <a:avLst/>
                <a:gdLst>
                  <a:gd name="connsiteX0" fmla="*/ 166218 w 172604"/>
                  <a:gd name="connsiteY0" fmla="*/ 251158 h 251377"/>
                  <a:gd name="connsiteX1" fmla="*/ 173187 w 172604"/>
                  <a:gd name="connsiteY1" fmla="*/ 237843 h 251377"/>
                  <a:gd name="connsiteX2" fmla="*/ 22858 w 172604"/>
                  <a:gd name="connsiteY2" fmla="*/ 403 h 251377"/>
                  <a:gd name="connsiteX3" fmla="*/ 37916 w 172604"/>
                  <a:gd name="connsiteY3" fmla="*/ 48563 h 251377"/>
                  <a:gd name="connsiteX4" fmla="*/ 583 w 172604"/>
                  <a:gd name="connsiteY4" fmla="*/ 14341 h 251377"/>
                  <a:gd name="connsiteX5" fmla="*/ 150911 w 172604"/>
                  <a:gd name="connsiteY5" fmla="*/ 251780 h 251377"/>
                  <a:gd name="connsiteX6" fmla="*/ 166218 w 172604"/>
                  <a:gd name="connsiteY6" fmla="*/ 251158 h 2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2604" h="251377">
                    <a:moveTo>
                      <a:pt x="166218" y="251158"/>
                    </a:moveTo>
                    <a:cubicBezTo>
                      <a:pt x="166218" y="251158"/>
                      <a:pt x="168956" y="246429"/>
                      <a:pt x="173187" y="237843"/>
                    </a:cubicBezTo>
                    <a:lnTo>
                      <a:pt x="22858" y="403"/>
                    </a:lnTo>
                    <a:cubicBezTo>
                      <a:pt x="23393" y="17527"/>
                      <a:pt x="28595" y="34177"/>
                      <a:pt x="37916" y="48563"/>
                    </a:cubicBezTo>
                    <a:cubicBezTo>
                      <a:pt x="28906" y="33903"/>
                      <a:pt x="15976" y="22044"/>
                      <a:pt x="583" y="14341"/>
                    </a:cubicBezTo>
                    <a:lnTo>
                      <a:pt x="150911" y="251780"/>
                    </a:lnTo>
                    <a:cubicBezTo>
                      <a:pt x="160742" y="251532"/>
                      <a:pt x="166218" y="251158"/>
                      <a:pt x="166218" y="251158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3" name="Freeform: Shape 1582">
                <a:extLst>
                  <a:ext uri="{FF2B5EF4-FFF2-40B4-BE49-F238E27FC236}">
                    <a16:creationId xmlns:a16="http://schemas.microsoft.com/office/drawing/2014/main" id="{F3525FB1-97D4-499D-B003-45B447E73A01}"/>
                  </a:ext>
                </a:extLst>
              </p:cNvPr>
              <p:cNvSpPr/>
              <p:nvPr/>
            </p:nvSpPr>
            <p:spPr>
              <a:xfrm>
                <a:off x="9372812" y="1437456"/>
                <a:ext cx="183928" cy="246275"/>
              </a:xfrm>
              <a:custGeom>
                <a:avLst/>
                <a:gdLst>
                  <a:gd name="connsiteX0" fmla="*/ 184511 w 183928"/>
                  <a:gd name="connsiteY0" fmla="*/ 246678 h 246275"/>
                  <a:gd name="connsiteX1" fmla="*/ 28583 w 183928"/>
                  <a:gd name="connsiteY1" fmla="*/ 403 h 246275"/>
                  <a:gd name="connsiteX2" fmla="*/ 583 w 183928"/>
                  <a:gd name="connsiteY2" fmla="*/ 4883 h 246275"/>
                  <a:gd name="connsiteX3" fmla="*/ 152529 w 183928"/>
                  <a:gd name="connsiteY3" fmla="*/ 244687 h 246275"/>
                  <a:gd name="connsiteX4" fmla="*/ 184511 w 183928"/>
                  <a:gd name="connsiteY4" fmla="*/ 246678 h 246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3928" h="246275">
                    <a:moveTo>
                      <a:pt x="184511" y="246678"/>
                    </a:moveTo>
                    <a:lnTo>
                      <a:pt x="28583" y="403"/>
                    </a:lnTo>
                    <a:cubicBezTo>
                      <a:pt x="19088" y="552"/>
                      <a:pt x="9655" y="2058"/>
                      <a:pt x="583" y="4883"/>
                    </a:cubicBezTo>
                    <a:lnTo>
                      <a:pt x="152529" y="244687"/>
                    </a:lnTo>
                    <a:cubicBezTo>
                      <a:pt x="163978" y="245682"/>
                      <a:pt x="174805" y="246305"/>
                      <a:pt x="184511" y="246678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4" name="Freeform: Shape 1583">
                <a:extLst>
                  <a:ext uri="{FF2B5EF4-FFF2-40B4-BE49-F238E27FC236}">
                    <a16:creationId xmlns:a16="http://schemas.microsoft.com/office/drawing/2014/main" id="{AB17DAF3-B31D-4006-BBA4-E6BA24603D81}"/>
                  </a:ext>
                </a:extLst>
              </p:cNvPr>
              <p:cNvSpPr/>
              <p:nvPr/>
            </p:nvSpPr>
            <p:spPr>
              <a:xfrm>
                <a:off x="9325772" y="1454505"/>
                <a:ext cx="162150" cy="223004"/>
              </a:xfrm>
              <a:custGeom>
                <a:avLst/>
                <a:gdLst>
                  <a:gd name="connsiteX0" fmla="*/ 583 w 162150"/>
                  <a:gd name="connsiteY0" fmla="*/ 16830 h 223004"/>
                  <a:gd name="connsiteX1" fmla="*/ 127765 w 162150"/>
                  <a:gd name="connsiteY1" fmla="*/ 216812 h 223004"/>
                  <a:gd name="connsiteX2" fmla="*/ 162734 w 162150"/>
                  <a:gd name="connsiteY2" fmla="*/ 223407 h 223004"/>
                  <a:gd name="connsiteX3" fmla="*/ 20992 w 162150"/>
                  <a:gd name="connsiteY3" fmla="*/ 403 h 223004"/>
                  <a:gd name="connsiteX4" fmla="*/ 583 w 162150"/>
                  <a:gd name="connsiteY4" fmla="*/ 16830 h 223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2150" h="223004">
                    <a:moveTo>
                      <a:pt x="583" y="16830"/>
                    </a:moveTo>
                    <a:lnTo>
                      <a:pt x="127765" y="216812"/>
                    </a:lnTo>
                    <a:cubicBezTo>
                      <a:pt x="139587" y="219425"/>
                      <a:pt x="151285" y="221665"/>
                      <a:pt x="162734" y="223407"/>
                    </a:cubicBezTo>
                    <a:lnTo>
                      <a:pt x="20992" y="403"/>
                    </a:lnTo>
                    <a:cubicBezTo>
                      <a:pt x="13587" y="5095"/>
                      <a:pt x="6743" y="10607"/>
                      <a:pt x="583" y="16830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5" name="Freeform: Shape 1584">
                <a:extLst>
                  <a:ext uri="{FF2B5EF4-FFF2-40B4-BE49-F238E27FC236}">
                    <a16:creationId xmlns:a16="http://schemas.microsoft.com/office/drawing/2014/main" id="{5248167C-44D1-4C28-808C-D0F9D8DAA41E}"/>
                  </a:ext>
                </a:extLst>
              </p:cNvPr>
              <p:cNvSpPr/>
              <p:nvPr/>
            </p:nvSpPr>
            <p:spPr>
              <a:xfrm>
                <a:off x="9299881" y="1496692"/>
                <a:ext cx="110015" cy="161777"/>
              </a:xfrm>
              <a:custGeom>
                <a:avLst/>
                <a:gdLst>
                  <a:gd name="connsiteX0" fmla="*/ 590 w 110015"/>
                  <a:gd name="connsiteY0" fmla="*/ 37238 h 161777"/>
                  <a:gd name="connsiteX1" fmla="*/ 66420 w 110015"/>
                  <a:gd name="connsiteY1" fmla="*/ 141149 h 161777"/>
                  <a:gd name="connsiteX2" fmla="*/ 110598 w 110015"/>
                  <a:gd name="connsiteY2" fmla="*/ 162180 h 161777"/>
                  <a:gd name="connsiteX3" fmla="*/ 8429 w 110015"/>
                  <a:gd name="connsiteY3" fmla="*/ 403 h 161777"/>
                  <a:gd name="connsiteX4" fmla="*/ 590 w 110015"/>
                  <a:gd name="connsiteY4" fmla="*/ 37238 h 161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015" h="161777">
                    <a:moveTo>
                      <a:pt x="590" y="37238"/>
                    </a:moveTo>
                    <a:lnTo>
                      <a:pt x="66420" y="141149"/>
                    </a:lnTo>
                    <a:cubicBezTo>
                      <a:pt x="80358" y="149711"/>
                      <a:pt x="95167" y="156767"/>
                      <a:pt x="110598" y="162180"/>
                    </a:cubicBezTo>
                    <a:lnTo>
                      <a:pt x="8429" y="403"/>
                    </a:lnTo>
                    <a:cubicBezTo>
                      <a:pt x="3103" y="11939"/>
                      <a:pt x="428" y="24533"/>
                      <a:pt x="590" y="37238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6" name="Freeform: Shape 1585">
                <a:extLst>
                  <a:ext uri="{FF2B5EF4-FFF2-40B4-BE49-F238E27FC236}">
                    <a16:creationId xmlns:a16="http://schemas.microsoft.com/office/drawing/2014/main" id="{33992280-B602-4C69-92E7-CF87771EC6BC}"/>
                  </a:ext>
                </a:extLst>
              </p:cNvPr>
              <p:cNvSpPr/>
              <p:nvPr/>
            </p:nvSpPr>
            <p:spPr>
              <a:xfrm>
                <a:off x="8359956" y="3276120"/>
                <a:ext cx="222635" cy="234204"/>
              </a:xfrm>
              <a:custGeom>
                <a:avLst/>
                <a:gdLst>
                  <a:gd name="connsiteX0" fmla="*/ 223218 w 222635"/>
                  <a:gd name="connsiteY0" fmla="*/ 219674 h 234204"/>
                  <a:gd name="connsiteX1" fmla="*/ 3948 w 222635"/>
                  <a:gd name="connsiteY1" fmla="*/ 403 h 234204"/>
                  <a:gd name="connsiteX2" fmla="*/ 587 w 222635"/>
                  <a:gd name="connsiteY2" fmla="*/ 29523 h 234204"/>
                  <a:gd name="connsiteX3" fmla="*/ 587 w 222635"/>
                  <a:gd name="connsiteY3" fmla="*/ 35496 h 234204"/>
                  <a:gd name="connsiteX4" fmla="*/ 199698 w 222635"/>
                  <a:gd name="connsiteY4" fmla="*/ 234607 h 234204"/>
                  <a:gd name="connsiteX5" fmla="*/ 223218 w 222635"/>
                  <a:gd name="connsiteY5" fmla="*/ 219674 h 23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2635" h="234204">
                    <a:moveTo>
                      <a:pt x="223218" y="219674"/>
                    </a:moveTo>
                    <a:lnTo>
                      <a:pt x="3948" y="403"/>
                    </a:lnTo>
                    <a:cubicBezTo>
                      <a:pt x="1620" y="9935"/>
                      <a:pt x="501" y="19717"/>
                      <a:pt x="587" y="29523"/>
                    </a:cubicBezTo>
                    <a:cubicBezTo>
                      <a:pt x="587" y="31514"/>
                      <a:pt x="587" y="33505"/>
                      <a:pt x="587" y="35496"/>
                    </a:cubicBezTo>
                    <a:lnTo>
                      <a:pt x="199698" y="234607"/>
                    </a:lnTo>
                    <a:cubicBezTo>
                      <a:pt x="206419" y="230127"/>
                      <a:pt x="214383" y="225025"/>
                      <a:pt x="223218" y="219674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7" name="Freeform: Shape 1586">
                <a:extLst>
                  <a:ext uri="{FF2B5EF4-FFF2-40B4-BE49-F238E27FC236}">
                    <a16:creationId xmlns:a16="http://schemas.microsoft.com/office/drawing/2014/main" id="{963AF179-92F7-4E90-B173-2BED60D0B293}"/>
                  </a:ext>
                </a:extLst>
              </p:cNvPr>
              <p:cNvSpPr/>
              <p:nvPr/>
            </p:nvSpPr>
            <p:spPr>
              <a:xfrm>
                <a:off x="8371410" y="3356387"/>
                <a:ext cx="154061" cy="154061"/>
              </a:xfrm>
              <a:custGeom>
                <a:avLst/>
                <a:gdLst>
                  <a:gd name="connsiteX0" fmla="*/ 583 w 154061"/>
                  <a:gd name="connsiteY0" fmla="*/ 403 h 154061"/>
                  <a:gd name="connsiteX1" fmla="*/ 154644 w 154061"/>
                  <a:gd name="connsiteY1" fmla="*/ 154465 h 154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4061" h="154061">
                    <a:moveTo>
                      <a:pt x="583" y="403"/>
                    </a:moveTo>
                    <a:cubicBezTo>
                      <a:pt x="31694" y="72705"/>
                      <a:pt x="118306" y="132065"/>
                      <a:pt x="154644" y="154465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8" name="Freeform: Shape 1587">
                <a:extLst>
                  <a:ext uri="{FF2B5EF4-FFF2-40B4-BE49-F238E27FC236}">
                    <a16:creationId xmlns:a16="http://schemas.microsoft.com/office/drawing/2014/main" id="{B3EAD578-F44C-4796-90D5-F13F68033496}"/>
                  </a:ext>
                </a:extLst>
              </p:cNvPr>
              <p:cNvSpPr/>
              <p:nvPr/>
            </p:nvSpPr>
            <p:spPr>
              <a:xfrm>
                <a:off x="8373027" y="3229703"/>
                <a:ext cx="251129" cy="250630"/>
              </a:xfrm>
              <a:custGeom>
                <a:avLst/>
                <a:gdLst>
                  <a:gd name="connsiteX0" fmla="*/ 251712 w 251129"/>
                  <a:gd name="connsiteY0" fmla="*/ 234234 h 250630"/>
                  <a:gd name="connsiteX1" fmla="*/ 17881 w 251129"/>
                  <a:gd name="connsiteY1" fmla="*/ 403 h 250630"/>
                  <a:gd name="connsiteX2" fmla="*/ 583 w 251129"/>
                  <a:gd name="connsiteY2" fmla="*/ 21434 h 250630"/>
                  <a:gd name="connsiteX3" fmla="*/ 230183 w 251129"/>
                  <a:gd name="connsiteY3" fmla="*/ 251034 h 250630"/>
                  <a:gd name="connsiteX4" fmla="*/ 251712 w 251129"/>
                  <a:gd name="connsiteY4" fmla="*/ 234234 h 250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1129" h="250630">
                    <a:moveTo>
                      <a:pt x="251712" y="234234"/>
                    </a:moveTo>
                    <a:lnTo>
                      <a:pt x="17881" y="403"/>
                    </a:lnTo>
                    <a:cubicBezTo>
                      <a:pt x="10987" y="6401"/>
                      <a:pt x="5138" y="13507"/>
                      <a:pt x="583" y="21434"/>
                    </a:cubicBezTo>
                    <a:lnTo>
                      <a:pt x="230183" y="251034"/>
                    </a:lnTo>
                    <a:cubicBezTo>
                      <a:pt x="237151" y="245807"/>
                      <a:pt x="244369" y="240207"/>
                      <a:pt x="251712" y="234234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9" name="Freeform: Shape 1588">
                <a:extLst>
                  <a:ext uri="{FF2B5EF4-FFF2-40B4-BE49-F238E27FC236}">
                    <a16:creationId xmlns:a16="http://schemas.microsoft.com/office/drawing/2014/main" id="{E4F76AB2-1A04-4890-9002-D6D024393951}"/>
                  </a:ext>
                </a:extLst>
              </p:cNvPr>
              <p:cNvSpPr/>
              <p:nvPr/>
            </p:nvSpPr>
            <p:spPr>
              <a:xfrm>
                <a:off x="8571143" y="3215889"/>
                <a:ext cx="147590" cy="151324"/>
              </a:xfrm>
              <a:custGeom>
                <a:avLst/>
                <a:gdLst>
                  <a:gd name="connsiteX0" fmla="*/ 148173 w 147590"/>
                  <a:gd name="connsiteY0" fmla="*/ 124101 h 151324"/>
                  <a:gd name="connsiteX1" fmla="*/ 24600 w 147590"/>
                  <a:gd name="connsiteY1" fmla="*/ 403 h 151324"/>
                  <a:gd name="connsiteX2" fmla="*/ 583 w 147590"/>
                  <a:gd name="connsiteY2" fmla="*/ 14838 h 151324"/>
                  <a:gd name="connsiteX3" fmla="*/ 137471 w 147590"/>
                  <a:gd name="connsiteY3" fmla="*/ 151727 h 151324"/>
                  <a:gd name="connsiteX4" fmla="*/ 148173 w 147590"/>
                  <a:gd name="connsiteY4" fmla="*/ 124101 h 151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590" h="151324">
                    <a:moveTo>
                      <a:pt x="148173" y="124101"/>
                    </a:moveTo>
                    <a:lnTo>
                      <a:pt x="24600" y="403"/>
                    </a:lnTo>
                    <a:cubicBezTo>
                      <a:pt x="15864" y="3887"/>
                      <a:pt x="7763" y="8766"/>
                      <a:pt x="583" y="14838"/>
                    </a:cubicBezTo>
                    <a:lnTo>
                      <a:pt x="137471" y="151727"/>
                    </a:lnTo>
                    <a:cubicBezTo>
                      <a:pt x="141914" y="142879"/>
                      <a:pt x="145498" y="133633"/>
                      <a:pt x="148173" y="124101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0" name="Freeform: Shape 1589">
                <a:extLst>
                  <a:ext uri="{FF2B5EF4-FFF2-40B4-BE49-F238E27FC236}">
                    <a16:creationId xmlns:a16="http://schemas.microsoft.com/office/drawing/2014/main" id="{7DA3C7EB-0F90-4E52-A4F5-21A4169D26A3}"/>
                  </a:ext>
                </a:extLst>
              </p:cNvPr>
              <p:cNvSpPr/>
              <p:nvPr/>
            </p:nvSpPr>
            <p:spPr>
              <a:xfrm>
                <a:off x="8622786" y="3208656"/>
                <a:ext cx="101182" cy="101064"/>
              </a:xfrm>
              <a:custGeom>
                <a:avLst/>
                <a:gdLst>
                  <a:gd name="connsiteX0" fmla="*/ 101756 w 101182"/>
                  <a:gd name="connsiteY0" fmla="*/ 96365 h 101064"/>
                  <a:gd name="connsiteX1" fmla="*/ 96405 w 101182"/>
                  <a:gd name="connsiteY1" fmla="*/ 60276 h 101064"/>
                  <a:gd name="connsiteX2" fmla="*/ 41152 w 101182"/>
                  <a:gd name="connsiteY2" fmla="*/ 5023 h 101064"/>
                  <a:gd name="connsiteX3" fmla="*/ 10663 w 101182"/>
                  <a:gd name="connsiteY3" fmla="*/ 543 h 101064"/>
                  <a:gd name="connsiteX4" fmla="*/ 583 w 101182"/>
                  <a:gd name="connsiteY4" fmla="*/ 543 h 101064"/>
                  <a:gd name="connsiteX5" fmla="*/ 101632 w 101182"/>
                  <a:gd name="connsiteY5" fmla="*/ 101467 h 101064"/>
                  <a:gd name="connsiteX6" fmla="*/ 101756 w 101182"/>
                  <a:gd name="connsiteY6" fmla="*/ 96365 h 101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1182" h="101064">
                    <a:moveTo>
                      <a:pt x="101756" y="96365"/>
                    </a:moveTo>
                    <a:cubicBezTo>
                      <a:pt x="101906" y="84132"/>
                      <a:pt x="100089" y="71949"/>
                      <a:pt x="96405" y="60276"/>
                    </a:cubicBezTo>
                    <a:lnTo>
                      <a:pt x="41152" y="5023"/>
                    </a:lnTo>
                    <a:cubicBezTo>
                      <a:pt x="31271" y="1986"/>
                      <a:pt x="20992" y="481"/>
                      <a:pt x="10663" y="543"/>
                    </a:cubicBezTo>
                    <a:cubicBezTo>
                      <a:pt x="7303" y="356"/>
                      <a:pt x="3943" y="356"/>
                      <a:pt x="583" y="543"/>
                    </a:cubicBezTo>
                    <a:lnTo>
                      <a:pt x="101632" y="101467"/>
                    </a:lnTo>
                    <a:cubicBezTo>
                      <a:pt x="101632" y="100472"/>
                      <a:pt x="101756" y="98232"/>
                      <a:pt x="101756" y="96365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1" name="Freeform: Shape 1590">
                <a:extLst>
                  <a:ext uri="{FF2B5EF4-FFF2-40B4-BE49-F238E27FC236}">
                    <a16:creationId xmlns:a16="http://schemas.microsoft.com/office/drawing/2014/main" id="{D70F43E3-2F1E-400B-BDCD-1B2B74BDD311}"/>
                  </a:ext>
                </a:extLst>
              </p:cNvPr>
              <p:cNvSpPr/>
              <p:nvPr/>
            </p:nvSpPr>
            <p:spPr>
              <a:xfrm>
                <a:off x="8481169" y="3213152"/>
                <a:ext cx="57493" cy="57617"/>
              </a:xfrm>
              <a:custGeom>
                <a:avLst/>
                <a:gdLst>
                  <a:gd name="connsiteX0" fmla="*/ 583 w 57493"/>
                  <a:gd name="connsiteY0" fmla="*/ 403 h 57617"/>
                  <a:gd name="connsiteX1" fmla="*/ 58077 w 57493"/>
                  <a:gd name="connsiteY1" fmla="*/ 58020 h 57617"/>
                  <a:gd name="connsiteX2" fmla="*/ 583 w 57493"/>
                  <a:gd name="connsiteY2" fmla="*/ 403 h 57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7493" h="57617">
                    <a:moveTo>
                      <a:pt x="583" y="403"/>
                    </a:moveTo>
                    <a:lnTo>
                      <a:pt x="58077" y="58020"/>
                    </a:lnTo>
                    <a:cubicBezTo>
                      <a:pt x="50249" y="30120"/>
                      <a:pt x="28471" y="8292"/>
                      <a:pt x="583" y="403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2" name="Freeform: Shape 1591">
                <a:extLst>
                  <a:ext uri="{FF2B5EF4-FFF2-40B4-BE49-F238E27FC236}">
                    <a16:creationId xmlns:a16="http://schemas.microsoft.com/office/drawing/2014/main" id="{810E7933-28F0-4967-911D-FF4BE0022B30}"/>
                  </a:ext>
                </a:extLst>
              </p:cNvPr>
              <p:cNvSpPr/>
              <p:nvPr/>
            </p:nvSpPr>
            <p:spPr>
              <a:xfrm>
                <a:off x="8544014" y="3248743"/>
                <a:ext cx="150826" cy="161653"/>
              </a:xfrm>
              <a:custGeom>
                <a:avLst/>
                <a:gdLst>
                  <a:gd name="connsiteX0" fmla="*/ 151409 w 150826"/>
                  <a:gd name="connsiteY0" fmla="*/ 140154 h 161653"/>
                  <a:gd name="connsiteX1" fmla="*/ 11534 w 150826"/>
                  <a:gd name="connsiteY1" fmla="*/ 403 h 161653"/>
                  <a:gd name="connsiteX2" fmla="*/ 583 w 150826"/>
                  <a:gd name="connsiteY2" fmla="*/ 27656 h 161653"/>
                  <a:gd name="connsiteX3" fmla="*/ 134858 w 150826"/>
                  <a:gd name="connsiteY3" fmla="*/ 162056 h 161653"/>
                  <a:gd name="connsiteX4" fmla="*/ 151409 w 150826"/>
                  <a:gd name="connsiteY4" fmla="*/ 140154 h 161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0826" h="161653">
                    <a:moveTo>
                      <a:pt x="151409" y="140154"/>
                    </a:moveTo>
                    <a:lnTo>
                      <a:pt x="11534" y="403"/>
                    </a:lnTo>
                    <a:cubicBezTo>
                      <a:pt x="6282" y="8753"/>
                      <a:pt x="2573" y="17987"/>
                      <a:pt x="583" y="27656"/>
                    </a:cubicBezTo>
                    <a:lnTo>
                      <a:pt x="134858" y="162056"/>
                    </a:lnTo>
                    <a:cubicBezTo>
                      <a:pt x="140706" y="154963"/>
                      <a:pt x="146306" y="147496"/>
                      <a:pt x="151409" y="140154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3" name="Freeform: Shape 1592">
                <a:extLst>
                  <a:ext uri="{FF2B5EF4-FFF2-40B4-BE49-F238E27FC236}">
                    <a16:creationId xmlns:a16="http://schemas.microsoft.com/office/drawing/2014/main" id="{483DC74C-5C2F-4231-A638-B29F356ED7D0}"/>
                  </a:ext>
                </a:extLst>
              </p:cNvPr>
              <p:cNvSpPr/>
              <p:nvPr/>
            </p:nvSpPr>
            <p:spPr>
              <a:xfrm>
                <a:off x="8411605" y="3209169"/>
                <a:ext cx="250381" cy="238310"/>
              </a:xfrm>
              <a:custGeom>
                <a:avLst/>
                <a:gdLst>
                  <a:gd name="connsiteX0" fmla="*/ 250965 w 250381"/>
                  <a:gd name="connsiteY0" fmla="*/ 219798 h 238310"/>
                  <a:gd name="connsiteX1" fmla="*/ 31569 w 250381"/>
                  <a:gd name="connsiteY1" fmla="*/ 403 h 238310"/>
                  <a:gd name="connsiteX2" fmla="*/ 583 w 250381"/>
                  <a:gd name="connsiteY2" fmla="*/ 7745 h 238310"/>
                  <a:gd name="connsiteX3" fmla="*/ 231551 w 250381"/>
                  <a:gd name="connsiteY3" fmla="*/ 238714 h 238310"/>
                  <a:gd name="connsiteX4" fmla="*/ 250965 w 250381"/>
                  <a:gd name="connsiteY4" fmla="*/ 219798 h 238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381" h="238310">
                    <a:moveTo>
                      <a:pt x="250965" y="219798"/>
                    </a:moveTo>
                    <a:lnTo>
                      <a:pt x="31569" y="403"/>
                    </a:lnTo>
                    <a:cubicBezTo>
                      <a:pt x="20904" y="1087"/>
                      <a:pt x="10426" y="3576"/>
                      <a:pt x="583" y="7745"/>
                    </a:cubicBezTo>
                    <a:lnTo>
                      <a:pt x="231551" y="238714"/>
                    </a:lnTo>
                    <a:cubicBezTo>
                      <a:pt x="238146" y="232740"/>
                      <a:pt x="244742" y="226394"/>
                      <a:pt x="250965" y="219798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4" name="Freeform: Shape 1593">
                <a:extLst>
                  <a:ext uri="{FF2B5EF4-FFF2-40B4-BE49-F238E27FC236}">
                    <a16:creationId xmlns:a16="http://schemas.microsoft.com/office/drawing/2014/main" id="{AB1E2338-9BA2-4D46-A100-4802074A5896}"/>
                  </a:ext>
                </a:extLst>
              </p:cNvPr>
              <p:cNvSpPr/>
              <p:nvPr/>
            </p:nvSpPr>
            <p:spPr>
              <a:xfrm>
                <a:off x="8595036" y="3209294"/>
                <a:ext cx="128799" cy="130293"/>
              </a:xfrm>
              <a:custGeom>
                <a:avLst/>
                <a:gdLst>
                  <a:gd name="connsiteX0" fmla="*/ 129383 w 128799"/>
                  <a:gd name="connsiteY0" fmla="*/ 101327 h 130293"/>
                  <a:gd name="connsiteX1" fmla="*/ 28334 w 128799"/>
                  <a:gd name="connsiteY1" fmla="*/ 403 h 130293"/>
                  <a:gd name="connsiteX2" fmla="*/ 583 w 128799"/>
                  <a:gd name="connsiteY2" fmla="*/ 6998 h 130293"/>
                  <a:gd name="connsiteX3" fmla="*/ 124156 w 128799"/>
                  <a:gd name="connsiteY3" fmla="*/ 130696 h 130293"/>
                  <a:gd name="connsiteX4" fmla="*/ 129383 w 128799"/>
                  <a:gd name="connsiteY4" fmla="*/ 101327 h 130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799" h="130293">
                    <a:moveTo>
                      <a:pt x="129383" y="101327"/>
                    </a:moveTo>
                    <a:lnTo>
                      <a:pt x="28334" y="403"/>
                    </a:lnTo>
                    <a:cubicBezTo>
                      <a:pt x="18801" y="1212"/>
                      <a:pt x="9456" y="3439"/>
                      <a:pt x="583" y="6998"/>
                    </a:cubicBezTo>
                    <a:lnTo>
                      <a:pt x="124156" y="130696"/>
                    </a:lnTo>
                    <a:cubicBezTo>
                      <a:pt x="127055" y="121151"/>
                      <a:pt x="128810" y="111295"/>
                      <a:pt x="129383" y="101327"/>
                    </a:cubicBez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5" name="Freeform: Shape 1594">
                <a:extLst>
                  <a:ext uri="{FF2B5EF4-FFF2-40B4-BE49-F238E27FC236}">
                    <a16:creationId xmlns:a16="http://schemas.microsoft.com/office/drawing/2014/main" id="{65B63BDF-9EA4-4F05-8534-CEE85ED7EB02}"/>
                  </a:ext>
                </a:extLst>
              </p:cNvPr>
              <p:cNvSpPr/>
              <p:nvPr/>
            </p:nvSpPr>
            <p:spPr>
              <a:xfrm>
                <a:off x="8663355" y="3213276"/>
                <a:ext cx="55253" cy="55253"/>
              </a:xfrm>
              <a:custGeom>
                <a:avLst/>
                <a:gdLst>
                  <a:gd name="connsiteX0" fmla="*/ 34556 w 55253"/>
                  <a:gd name="connsiteY0" fmla="*/ 20314 h 55253"/>
                  <a:gd name="connsiteX1" fmla="*/ 583 w 55253"/>
                  <a:gd name="connsiteY1" fmla="*/ 403 h 55253"/>
                  <a:gd name="connsiteX2" fmla="*/ 55836 w 55253"/>
                  <a:gd name="connsiteY2" fmla="*/ 55656 h 55253"/>
                  <a:gd name="connsiteX3" fmla="*/ 34556 w 55253"/>
                  <a:gd name="connsiteY3" fmla="*/ 20314 h 55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53" h="55253">
                    <a:moveTo>
                      <a:pt x="34556" y="20314"/>
                    </a:moveTo>
                    <a:cubicBezTo>
                      <a:pt x="25011" y="11030"/>
                      <a:pt x="13351" y="4186"/>
                      <a:pt x="583" y="403"/>
                    </a:cubicBezTo>
                    <a:lnTo>
                      <a:pt x="55836" y="55656"/>
                    </a:lnTo>
                    <a:cubicBezTo>
                      <a:pt x="51791" y="42291"/>
                      <a:pt x="44475" y="30145"/>
                      <a:pt x="34556" y="20314"/>
                    </a:cubicBez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6" name="Freeform: Shape 1595">
                <a:extLst>
                  <a:ext uri="{FF2B5EF4-FFF2-40B4-BE49-F238E27FC236}">
                    <a16:creationId xmlns:a16="http://schemas.microsoft.com/office/drawing/2014/main" id="{632E96B1-4C75-4416-9EDC-DAF279BF09D3}"/>
                  </a:ext>
                </a:extLst>
              </p:cNvPr>
              <p:cNvSpPr/>
              <p:nvPr/>
            </p:nvSpPr>
            <p:spPr>
              <a:xfrm>
                <a:off x="8554591" y="3229952"/>
                <a:ext cx="152941" cy="158168"/>
              </a:xfrm>
              <a:custGeom>
                <a:avLst/>
                <a:gdLst>
                  <a:gd name="connsiteX0" fmla="*/ 153524 w 152941"/>
                  <a:gd name="connsiteY0" fmla="*/ 137292 h 158168"/>
                  <a:gd name="connsiteX1" fmla="*/ 16636 w 152941"/>
                  <a:gd name="connsiteY1" fmla="*/ 403 h 158168"/>
                  <a:gd name="connsiteX2" fmla="*/ 583 w 152941"/>
                  <a:gd name="connsiteY2" fmla="*/ 18821 h 158168"/>
                  <a:gd name="connsiteX3" fmla="*/ 140458 w 152941"/>
                  <a:gd name="connsiteY3" fmla="*/ 158572 h 158168"/>
                  <a:gd name="connsiteX4" fmla="*/ 153524 w 152941"/>
                  <a:gd name="connsiteY4" fmla="*/ 137292 h 158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941" h="158168">
                    <a:moveTo>
                      <a:pt x="153524" y="137292"/>
                    </a:moveTo>
                    <a:lnTo>
                      <a:pt x="16636" y="403"/>
                    </a:lnTo>
                    <a:cubicBezTo>
                      <a:pt x="10389" y="5704"/>
                      <a:pt x="4976" y="11914"/>
                      <a:pt x="583" y="18821"/>
                    </a:cubicBezTo>
                    <a:lnTo>
                      <a:pt x="140458" y="158572"/>
                    </a:lnTo>
                    <a:cubicBezTo>
                      <a:pt x="145187" y="151715"/>
                      <a:pt x="149543" y="144609"/>
                      <a:pt x="153524" y="137292"/>
                    </a:cubicBez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7" name="Freeform: Shape 1596">
                <a:extLst>
                  <a:ext uri="{FF2B5EF4-FFF2-40B4-BE49-F238E27FC236}">
                    <a16:creationId xmlns:a16="http://schemas.microsoft.com/office/drawing/2014/main" id="{21028A3B-A19D-47A0-80B0-4C5A3477F728}"/>
                  </a:ext>
                </a:extLst>
              </p:cNvPr>
              <p:cNvSpPr/>
              <p:nvPr/>
            </p:nvSpPr>
            <p:spPr>
              <a:xfrm>
                <a:off x="8443089" y="3208920"/>
                <a:ext cx="235199" cy="219396"/>
              </a:xfrm>
              <a:custGeom>
                <a:avLst/>
                <a:gdLst>
                  <a:gd name="connsiteX0" fmla="*/ 235783 w 235199"/>
                  <a:gd name="connsiteY0" fmla="*/ 201879 h 219396"/>
                  <a:gd name="connsiteX1" fmla="*/ 102005 w 235199"/>
                  <a:gd name="connsiteY1" fmla="*/ 67479 h 219396"/>
                  <a:gd name="connsiteX2" fmla="*/ 99890 w 235199"/>
                  <a:gd name="connsiteY2" fmla="*/ 87266 h 219396"/>
                  <a:gd name="connsiteX3" fmla="*/ 96654 w 235199"/>
                  <a:gd name="connsiteY3" fmla="*/ 62377 h 219396"/>
                  <a:gd name="connsiteX4" fmla="*/ 39161 w 235199"/>
                  <a:gd name="connsiteY4" fmla="*/ 4759 h 219396"/>
                  <a:gd name="connsiteX5" fmla="*/ 8921 w 235199"/>
                  <a:gd name="connsiteY5" fmla="*/ 404 h 219396"/>
                  <a:gd name="connsiteX6" fmla="*/ 583 w 235199"/>
                  <a:gd name="connsiteY6" fmla="*/ 404 h 219396"/>
                  <a:gd name="connsiteX7" fmla="*/ 219978 w 235199"/>
                  <a:gd name="connsiteY7" fmla="*/ 219799 h 219396"/>
                  <a:gd name="connsiteX8" fmla="*/ 235783 w 235199"/>
                  <a:gd name="connsiteY8" fmla="*/ 201879 h 219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5199" h="219396">
                    <a:moveTo>
                      <a:pt x="235783" y="201879"/>
                    </a:moveTo>
                    <a:lnTo>
                      <a:pt x="102005" y="67479"/>
                    </a:lnTo>
                    <a:cubicBezTo>
                      <a:pt x="100586" y="73975"/>
                      <a:pt x="99877" y="80608"/>
                      <a:pt x="99890" y="87266"/>
                    </a:cubicBezTo>
                    <a:cubicBezTo>
                      <a:pt x="99927" y="78866"/>
                      <a:pt x="98832" y="70491"/>
                      <a:pt x="96654" y="62377"/>
                    </a:cubicBezTo>
                    <a:lnTo>
                      <a:pt x="39161" y="4759"/>
                    </a:lnTo>
                    <a:cubicBezTo>
                      <a:pt x="29342" y="1835"/>
                      <a:pt x="19163" y="366"/>
                      <a:pt x="8921" y="404"/>
                    </a:cubicBezTo>
                    <a:cubicBezTo>
                      <a:pt x="6183" y="404"/>
                      <a:pt x="3321" y="404"/>
                      <a:pt x="583" y="404"/>
                    </a:cubicBezTo>
                    <a:lnTo>
                      <a:pt x="219978" y="219799"/>
                    </a:lnTo>
                    <a:cubicBezTo>
                      <a:pt x="225205" y="214199"/>
                      <a:pt x="230681" y="208101"/>
                      <a:pt x="235783" y="201879"/>
                    </a:cubicBez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8" name="Freeform: Shape 1597">
                <a:extLst>
                  <a:ext uri="{FF2B5EF4-FFF2-40B4-BE49-F238E27FC236}">
                    <a16:creationId xmlns:a16="http://schemas.microsoft.com/office/drawing/2014/main" id="{86E5689D-AAEA-4459-B859-8109A3904A66}"/>
                  </a:ext>
                </a:extLst>
              </p:cNvPr>
              <p:cNvSpPr/>
              <p:nvPr/>
            </p:nvSpPr>
            <p:spPr>
              <a:xfrm>
                <a:off x="8390325" y="3216512"/>
                <a:ext cx="252248" cy="247021"/>
              </a:xfrm>
              <a:custGeom>
                <a:avLst/>
                <a:gdLst>
                  <a:gd name="connsiteX0" fmla="*/ 252831 w 252248"/>
                  <a:gd name="connsiteY0" fmla="*/ 231372 h 247021"/>
                  <a:gd name="connsiteX1" fmla="*/ 21863 w 252248"/>
                  <a:gd name="connsiteY1" fmla="*/ 403 h 247021"/>
                  <a:gd name="connsiteX2" fmla="*/ 583 w 252248"/>
                  <a:gd name="connsiteY2" fmla="*/ 13594 h 247021"/>
                  <a:gd name="connsiteX3" fmla="*/ 234414 w 252248"/>
                  <a:gd name="connsiteY3" fmla="*/ 247425 h 247021"/>
                  <a:gd name="connsiteX4" fmla="*/ 252831 w 252248"/>
                  <a:gd name="connsiteY4" fmla="*/ 231372 h 247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248" h="247021">
                    <a:moveTo>
                      <a:pt x="252831" y="231372"/>
                    </a:moveTo>
                    <a:lnTo>
                      <a:pt x="21863" y="403"/>
                    </a:lnTo>
                    <a:cubicBezTo>
                      <a:pt x="14147" y="3701"/>
                      <a:pt x="6967" y="8156"/>
                      <a:pt x="583" y="13594"/>
                    </a:cubicBezTo>
                    <a:lnTo>
                      <a:pt x="234414" y="247425"/>
                    </a:lnTo>
                    <a:cubicBezTo>
                      <a:pt x="240512" y="241949"/>
                      <a:pt x="246734" y="236971"/>
                      <a:pt x="252831" y="231372"/>
                    </a:cubicBez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9" name="Freeform: Shape 1598">
                <a:extLst>
                  <a:ext uri="{FF2B5EF4-FFF2-40B4-BE49-F238E27FC236}">
                    <a16:creationId xmlns:a16="http://schemas.microsoft.com/office/drawing/2014/main" id="{72FFBCAF-03EA-45E3-980A-4BDB2777FAE5}"/>
                  </a:ext>
                </a:extLst>
              </p:cNvPr>
              <p:cNvSpPr/>
              <p:nvPr/>
            </p:nvSpPr>
            <p:spPr>
              <a:xfrm>
                <a:off x="8363320" y="3250734"/>
                <a:ext cx="239306" cy="244657"/>
              </a:xfrm>
              <a:custGeom>
                <a:avLst/>
                <a:gdLst>
                  <a:gd name="connsiteX0" fmla="*/ 239889 w 239306"/>
                  <a:gd name="connsiteY0" fmla="*/ 230003 h 244657"/>
                  <a:gd name="connsiteX1" fmla="*/ 10289 w 239306"/>
                  <a:gd name="connsiteY1" fmla="*/ 403 h 244657"/>
                  <a:gd name="connsiteX2" fmla="*/ 583 w 239306"/>
                  <a:gd name="connsiteY2" fmla="*/ 25292 h 244657"/>
                  <a:gd name="connsiteX3" fmla="*/ 219853 w 239306"/>
                  <a:gd name="connsiteY3" fmla="*/ 245060 h 244657"/>
                  <a:gd name="connsiteX4" fmla="*/ 239889 w 239306"/>
                  <a:gd name="connsiteY4" fmla="*/ 230003 h 244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9306" h="244657">
                    <a:moveTo>
                      <a:pt x="239889" y="230003"/>
                    </a:moveTo>
                    <a:lnTo>
                      <a:pt x="10289" y="403"/>
                    </a:lnTo>
                    <a:cubicBezTo>
                      <a:pt x="5884" y="8193"/>
                      <a:pt x="2611" y="16568"/>
                      <a:pt x="583" y="25292"/>
                    </a:cubicBezTo>
                    <a:lnTo>
                      <a:pt x="219853" y="245060"/>
                    </a:lnTo>
                    <a:cubicBezTo>
                      <a:pt x="226076" y="240083"/>
                      <a:pt x="232920" y="235354"/>
                      <a:pt x="239889" y="230003"/>
                    </a:cubicBez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0" name="Freeform: Shape 1599">
                <a:extLst>
                  <a:ext uri="{FF2B5EF4-FFF2-40B4-BE49-F238E27FC236}">
                    <a16:creationId xmlns:a16="http://schemas.microsoft.com/office/drawing/2014/main" id="{C52B00C0-B51C-4CE8-8C7B-3951E63C5F2D}"/>
                  </a:ext>
                </a:extLst>
              </p:cNvPr>
              <p:cNvSpPr/>
              <p:nvPr/>
            </p:nvSpPr>
            <p:spPr>
              <a:xfrm>
                <a:off x="8360209" y="3310965"/>
                <a:ext cx="199110" cy="209315"/>
              </a:xfrm>
              <a:custGeom>
                <a:avLst/>
                <a:gdLst>
                  <a:gd name="connsiteX0" fmla="*/ 182271 w 199110"/>
                  <a:gd name="connsiteY0" fmla="*/ 209718 h 209315"/>
                  <a:gd name="connsiteX1" fmla="*/ 199694 w 199110"/>
                  <a:gd name="connsiteY1" fmla="*/ 199514 h 209315"/>
                  <a:gd name="connsiteX2" fmla="*/ 583 w 199110"/>
                  <a:gd name="connsiteY2" fmla="*/ 403 h 209315"/>
                  <a:gd name="connsiteX3" fmla="*/ 11907 w 199110"/>
                  <a:gd name="connsiteY3" fmla="*/ 46198 h 209315"/>
                  <a:gd name="connsiteX4" fmla="*/ 165969 w 199110"/>
                  <a:gd name="connsiteY4" fmla="*/ 200260 h 209315"/>
                  <a:gd name="connsiteX5" fmla="*/ 182271 w 199110"/>
                  <a:gd name="connsiteY5" fmla="*/ 209718 h 209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9110" h="209315">
                    <a:moveTo>
                      <a:pt x="182271" y="209718"/>
                    </a:moveTo>
                    <a:cubicBezTo>
                      <a:pt x="182271" y="209718"/>
                      <a:pt x="188992" y="206109"/>
                      <a:pt x="199694" y="199514"/>
                    </a:cubicBezTo>
                    <a:lnTo>
                      <a:pt x="583" y="403"/>
                    </a:lnTo>
                    <a:cubicBezTo>
                      <a:pt x="1641" y="16207"/>
                      <a:pt x="5473" y="31713"/>
                      <a:pt x="11907" y="46198"/>
                    </a:cubicBezTo>
                    <a:lnTo>
                      <a:pt x="165969" y="200260"/>
                    </a:lnTo>
                    <a:cubicBezTo>
                      <a:pt x="176049" y="206234"/>
                      <a:pt x="182271" y="209718"/>
                      <a:pt x="182271" y="209718"/>
                    </a:cubicBez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1" name="Freeform: Shape 1600">
                <a:extLst>
                  <a:ext uri="{FF2B5EF4-FFF2-40B4-BE49-F238E27FC236}">
                    <a16:creationId xmlns:a16="http://schemas.microsoft.com/office/drawing/2014/main" id="{DB2F8E47-1469-4C59-B996-330E609BCC1B}"/>
                  </a:ext>
                </a:extLst>
              </p:cNvPr>
              <p:cNvSpPr/>
              <p:nvPr/>
            </p:nvSpPr>
            <p:spPr>
              <a:xfrm>
                <a:off x="9082845" y="250"/>
                <a:ext cx="531285" cy="326168"/>
              </a:xfrm>
              <a:custGeom>
                <a:avLst/>
                <a:gdLst>
                  <a:gd name="connsiteX0" fmla="*/ 480701 w 531285"/>
                  <a:gd name="connsiteY0" fmla="*/ 73327 h 326168"/>
                  <a:gd name="connsiteX1" fmla="*/ 203314 w 531285"/>
                  <a:gd name="connsiteY1" fmla="*/ 274802 h 326168"/>
                  <a:gd name="connsiteX2" fmla="*/ 47261 w 531285"/>
                  <a:gd name="connsiteY2" fmla="*/ 403 h 326168"/>
                  <a:gd name="connsiteX3" fmla="*/ 595 w 531285"/>
                  <a:gd name="connsiteY3" fmla="*/ 403 h 326168"/>
                  <a:gd name="connsiteX4" fmla="*/ 72150 w 531285"/>
                  <a:gd name="connsiteY4" fmla="*/ 193665 h 326168"/>
                  <a:gd name="connsiteX5" fmla="*/ 171706 w 531285"/>
                  <a:gd name="connsiteY5" fmla="*/ 309273 h 326168"/>
                  <a:gd name="connsiteX6" fmla="*/ 190372 w 531285"/>
                  <a:gd name="connsiteY6" fmla="*/ 326571 h 326168"/>
                  <a:gd name="connsiteX7" fmla="*/ 215261 w 531285"/>
                  <a:gd name="connsiteY7" fmla="*/ 320100 h 326168"/>
                  <a:gd name="connsiteX8" fmla="*/ 357252 w 531285"/>
                  <a:gd name="connsiteY8" fmla="*/ 263851 h 326168"/>
                  <a:gd name="connsiteX9" fmla="*/ 526123 w 531285"/>
                  <a:gd name="connsiteY9" fmla="*/ 84527 h 326168"/>
                  <a:gd name="connsiteX10" fmla="*/ 527616 w 531285"/>
                  <a:gd name="connsiteY10" fmla="*/ 403 h 326168"/>
                  <a:gd name="connsiteX11" fmla="*/ 477838 w 531285"/>
                  <a:gd name="connsiteY11" fmla="*/ 403 h 326168"/>
                  <a:gd name="connsiteX12" fmla="*/ 480701 w 531285"/>
                  <a:gd name="connsiteY12" fmla="*/ 73327 h 326168"/>
                  <a:gd name="connsiteX13" fmla="*/ 9803 w 531285"/>
                  <a:gd name="connsiteY13" fmla="*/ 3140 h 326168"/>
                  <a:gd name="connsiteX14" fmla="*/ 13537 w 531285"/>
                  <a:gd name="connsiteY14" fmla="*/ 3140 h 326168"/>
                  <a:gd name="connsiteX15" fmla="*/ 14408 w 531285"/>
                  <a:gd name="connsiteY15" fmla="*/ 17700 h 326168"/>
                  <a:gd name="connsiteX16" fmla="*/ 10799 w 531285"/>
                  <a:gd name="connsiteY16" fmla="*/ 17700 h 326168"/>
                  <a:gd name="connsiteX17" fmla="*/ 9803 w 531285"/>
                  <a:gd name="connsiteY17" fmla="*/ 3140 h 326168"/>
                  <a:gd name="connsiteX18" fmla="*/ 15528 w 531285"/>
                  <a:gd name="connsiteY18" fmla="*/ 46696 h 326168"/>
                  <a:gd name="connsiteX19" fmla="*/ 12790 w 531285"/>
                  <a:gd name="connsiteY19" fmla="*/ 32385 h 326168"/>
                  <a:gd name="connsiteX20" fmla="*/ 16274 w 531285"/>
                  <a:gd name="connsiteY20" fmla="*/ 32385 h 326168"/>
                  <a:gd name="connsiteX21" fmla="*/ 19137 w 531285"/>
                  <a:gd name="connsiteY21" fmla="*/ 46572 h 326168"/>
                  <a:gd name="connsiteX22" fmla="*/ 23617 w 531285"/>
                  <a:gd name="connsiteY22" fmla="*/ 75069 h 326168"/>
                  <a:gd name="connsiteX23" fmla="*/ 19261 w 531285"/>
                  <a:gd name="connsiteY23" fmla="*/ 61131 h 326168"/>
                  <a:gd name="connsiteX24" fmla="*/ 22621 w 531285"/>
                  <a:gd name="connsiteY24" fmla="*/ 60136 h 326168"/>
                  <a:gd name="connsiteX25" fmla="*/ 27101 w 531285"/>
                  <a:gd name="connsiteY25" fmla="*/ 73825 h 326168"/>
                  <a:gd name="connsiteX26" fmla="*/ 34444 w 531285"/>
                  <a:gd name="connsiteY26" fmla="*/ 102322 h 326168"/>
                  <a:gd name="connsiteX27" fmla="*/ 28719 w 531285"/>
                  <a:gd name="connsiteY27" fmla="*/ 88758 h 326168"/>
                  <a:gd name="connsiteX28" fmla="*/ 32079 w 531285"/>
                  <a:gd name="connsiteY28" fmla="*/ 87638 h 326168"/>
                  <a:gd name="connsiteX29" fmla="*/ 37555 w 531285"/>
                  <a:gd name="connsiteY29" fmla="*/ 100954 h 326168"/>
                  <a:gd name="connsiteX30" fmla="*/ 46888 w 531285"/>
                  <a:gd name="connsiteY30" fmla="*/ 128954 h 326168"/>
                  <a:gd name="connsiteX31" fmla="*/ 40168 w 531285"/>
                  <a:gd name="connsiteY31" fmla="*/ 115763 h 326168"/>
                  <a:gd name="connsiteX32" fmla="*/ 43279 w 531285"/>
                  <a:gd name="connsiteY32" fmla="*/ 114145 h 326168"/>
                  <a:gd name="connsiteX33" fmla="*/ 49999 w 531285"/>
                  <a:gd name="connsiteY33" fmla="*/ 127336 h 326168"/>
                  <a:gd name="connsiteX34" fmla="*/ 61199 w 531285"/>
                  <a:gd name="connsiteY34" fmla="*/ 153843 h 326168"/>
                  <a:gd name="connsiteX35" fmla="*/ 53732 w 531285"/>
                  <a:gd name="connsiteY35" fmla="*/ 141398 h 326168"/>
                  <a:gd name="connsiteX36" fmla="*/ 56843 w 531285"/>
                  <a:gd name="connsiteY36" fmla="*/ 139656 h 326168"/>
                  <a:gd name="connsiteX37" fmla="*/ 64310 w 531285"/>
                  <a:gd name="connsiteY37" fmla="*/ 152100 h 326168"/>
                  <a:gd name="connsiteX38" fmla="*/ 76879 w 531285"/>
                  <a:gd name="connsiteY38" fmla="*/ 178731 h 326168"/>
                  <a:gd name="connsiteX39" fmla="*/ 68914 w 531285"/>
                  <a:gd name="connsiteY39" fmla="*/ 166287 h 326168"/>
                  <a:gd name="connsiteX40" fmla="*/ 72026 w 531285"/>
                  <a:gd name="connsiteY40" fmla="*/ 164296 h 326168"/>
                  <a:gd name="connsiteX41" fmla="*/ 79866 w 531285"/>
                  <a:gd name="connsiteY41" fmla="*/ 176740 h 326168"/>
                  <a:gd name="connsiteX42" fmla="*/ 94052 w 531285"/>
                  <a:gd name="connsiteY42" fmla="*/ 202500 h 326168"/>
                  <a:gd name="connsiteX43" fmla="*/ 85341 w 531285"/>
                  <a:gd name="connsiteY43" fmla="*/ 190802 h 326168"/>
                  <a:gd name="connsiteX44" fmla="*/ 88328 w 531285"/>
                  <a:gd name="connsiteY44" fmla="*/ 188811 h 326168"/>
                  <a:gd name="connsiteX45" fmla="*/ 96790 w 531285"/>
                  <a:gd name="connsiteY45" fmla="*/ 200634 h 326168"/>
                  <a:gd name="connsiteX46" fmla="*/ 111972 w 531285"/>
                  <a:gd name="connsiteY46" fmla="*/ 225771 h 326168"/>
                  <a:gd name="connsiteX47" fmla="*/ 102888 w 531285"/>
                  <a:gd name="connsiteY47" fmla="*/ 214322 h 326168"/>
                  <a:gd name="connsiteX48" fmla="*/ 105626 w 531285"/>
                  <a:gd name="connsiteY48" fmla="*/ 212207 h 326168"/>
                  <a:gd name="connsiteX49" fmla="*/ 114710 w 531285"/>
                  <a:gd name="connsiteY49" fmla="*/ 223531 h 326168"/>
                  <a:gd name="connsiteX50" fmla="*/ 130639 w 531285"/>
                  <a:gd name="connsiteY50" fmla="*/ 248420 h 326168"/>
                  <a:gd name="connsiteX51" fmla="*/ 121181 w 531285"/>
                  <a:gd name="connsiteY51" fmla="*/ 237220 h 326168"/>
                  <a:gd name="connsiteX52" fmla="*/ 123919 w 531285"/>
                  <a:gd name="connsiteY52" fmla="*/ 234856 h 326168"/>
                  <a:gd name="connsiteX53" fmla="*/ 133376 w 531285"/>
                  <a:gd name="connsiteY53" fmla="*/ 246056 h 326168"/>
                  <a:gd name="connsiteX54" fmla="*/ 150301 w 531285"/>
                  <a:gd name="connsiteY54" fmla="*/ 270198 h 326168"/>
                  <a:gd name="connsiteX55" fmla="*/ 140470 w 531285"/>
                  <a:gd name="connsiteY55" fmla="*/ 259371 h 326168"/>
                  <a:gd name="connsiteX56" fmla="*/ 142959 w 531285"/>
                  <a:gd name="connsiteY56" fmla="*/ 257007 h 326168"/>
                  <a:gd name="connsiteX57" fmla="*/ 152790 w 531285"/>
                  <a:gd name="connsiteY57" fmla="*/ 267834 h 326168"/>
                  <a:gd name="connsiteX58" fmla="*/ 170710 w 531285"/>
                  <a:gd name="connsiteY58" fmla="*/ 291229 h 326168"/>
                  <a:gd name="connsiteX59" fmla="*/ 160256 w 531285"/>
                  <a:gd name="connsiteY59" fmla="*/ 280776 h 326168"/>
                  <a:gd name="connsiteX60" fmla="*/ 162870 w 531285"/>
                  <a:gd name="connsiteY60" fmla="*/ 278287 h 326168"/>
                  <a:gd name="connsiteX61" fmla="*/ 173199 w 531285"/>
                  <a:gd name="connsiteY61" fmla="*/ 288615 h 326168"/>
                  <a:gd name="connsiteX62" fmla="*/ 200203 w 531285"/>
                  <a:gd name="connsiteY62" fmla="*/ 309896 h 326168"/>
                  <a:gd name="connsiteX63" fmla="*/ 199332 w 531285"/>
                  <a:gd name="connsiteY63" fmla="*/ 306411 h 326168"/>
                  <a:gd name="connsiteX64" fmla="*/ 206176 w 531285"/>
                  <a:gd name="connsiteY64" fmla="*/ 304544 h 326168"/>
                  <a:gd name="connsiteX65" fmla="*/ 207172 w 531285"/>
                  <a:gd name="connsiteY65" fmla="*/ 307905 h 326168"/>
                  <a:gd name="connsiteX66" fmla="*/ 221234 w 531285"/>
                  <a:gd name="connsiteY66" fmla="*/ 303798 h 326168"/>
                  <a:gd name="connsiteX67" fmla="*/ 220114 w 531285"/>
                  <a:gd name="connsiteY67" fmla="*/ 300313 h 326168"/>
                  <a:gd name="connsiteX68" fmla="*/ 234052 w 531285"/>
                  <a:gd name="connsiteY68" fmla="*/ 295958 h 326168"/>
                  <a:gd name="connsiteX69" fmla="*/ 235172 w 531285"/>
                  <a:gd name="connsiteY69" fmla="*/ 299318 h 326168"/>
                  <a:gd name="connsiteX70" fmla="*/ 249110 w 531285"/>
                  <a:gd name="connsiteY70" fmla="*/ 294589 h 326168"/>
                  <a:gd name="connsiteX71" fmla="*/ 247990 w 531285"/>
                  <a:gd name="connsiteY71" fmla="*/ 291229 h 326168"/>
                  <a:gd name="connsiteX72" fmla="*/ 261679 w 531285"/>
                  <a:gd name="connsiteY72" fmla="*/ 286376 h 326168"/>
                  <a:gd name="connsiteX73" fmla="*/ 262923 w 531285"/>
                  <a:gd name="connsiteY73" fmla="*/ 289611 h 326168"/>
                  <a:gd name="connsiteX74" fmla="*/ 249857 w 531285"/>
                  <a:gd name="connsiteY74" fmla="*/ 295087 h 326168"/>
                  <a:gd name="connsiteX75" fmla="*/ 276737 w 531285"/>
                  <a:gd name="connsiteY75" fmla="*/ 284509 h 326168"/>
                  <a:gd name="connsiteX76" fmla="*/ 275243 w 531285"/>
                  <a:gd name="connsiteY76" fmla="*/ 281149 h 326168"/>
                  <a:gd name="connsiteX77" fmla="*/ 289056 w 531285"/>
                  <a:gd name="connsiteY77" fmla="*/ 275674 h 326168"/>
                  <a:gd name="connsiteX78" fmla="*/ 290301 w 531285"/>
                  <a:gd name="connsiteY78" fmla="*/ 279033 h 326168"/>
                  <a:gd name="connsiteX79" fmla="*/ 277483 w 531285"/>
                  <a:gd name="connsiteY79" fmla="*/ 284882 h 326168"/>
                  <a:gd name="connsiteX80" fmla="*/ 303865 w 531285"/>
                  <a:gd name="connsiteY80" fmla="*/ 273309 h 326168"/>
                  <a:gd name="connsiteX81" fmla="*/ 302496 w 531285"/>
                  <a:gd name="connsiteY81" fmla="*/ 269949 h 326168"/>
                  <a:gd name="connsiteX82" fmla="*/ 315812 w 531285"/>
                  <a:gd name="connsiteY82" fmla="*/ 264100 h 326168"/>
                  <a:gd name="connsiteX83" fmla="*/ 317430 w 531285"/>
                  <a:gd name="connsiteY83" fmla="*/ 267460 h 326168"/>
                  <a:gd name="connsiteX84" fmla="*/ 330496 w 531285"/>
                  <a:gd name="connsiteY84" fmla="*/ 260865 h 326168"/>
                  <a:gd name="connsiteX85" fmla="*/ 329127 w 531285"/>
                  <a:gd name="connsiteY85" fmla="*/ 257754 h 326168"/>
                  <a:gd name="connsiteX86" fmla="*/ 341572 w 531285"/>
                  <a:gd name="connsiteY86" fmla="*/ 251282 h 326168"/>
                  <a:gd name="connsiteX87" fmla="*/ 343314 w 531285"/>
                  <a:gd name="connsiteY87" fmla="*/ 254393 h 326168"/>
                  <a:gd name="connsiteX88" fmla="*/ 331243 w 531285"/>
                  <a:gd name="connsiteY88" fmla="*/ 261611 h 326168"/>
                  <a:gd name="connsiteX89" fmla="*/ 356879 w 531285"/>
                  <a:gd name="connsiteY89" fmla="*/ 247674 h 326168"/>
                  <a:gd name="connsiteX90" fmla="*/ 355136 w 531285"/>
                  <a:gd name="connsiteY90" fmla="*/ 244562 h 326168"/>
                  <a:gd name="connsiteX91" fmla="*/ 367581 w 531285"/>
                  <a:gd name="connsiteY91" fmla="*/ 237469 h 326168"/>
                  <a:gd name="connsiteX92" fmla="*/ 369323 w 531285"/>
                  <a:gd name="connsiteY92" fmla="*/ 240705 h 326168"/>
                  <a:gd name="connsiteX93" fmla="*/ 382514 w 531285"/>
                  <a:gd name="connsiteY93" fmla="*/ 233113 h 326168"/>
                  <a:gd name="connsiteX94" fmla="*/ 380647 w 531285"/>
                  <a:gd name="connsiteY94" fmla="*/ 230251 h 326168"/>
                  <a:gd name="connsiteX95" fmla="*/ 393092 w 531285"/>
                  <a:gd name="connsiteY95" fmla="*/ 222411 h 326168"/>
                  <a:gd name="connsiteX96" fmla="*/ 395083 w 531285"/>
                  <a:gd name="connsiteY96" fmla="*/ 225523 h 326168"/>
                  <a:gd name="connsiteX97" fmla="*/ 383136 w 531285"/>
                  <a:gd name="connsiteY97" fmla="*/ 233860 h 326168"/>
                  <a:gd name="connsiteX98" fmla="*/ 407403 w 531285"/>
                  <a:gd name="connsiteY98" fmla="*/ 217433 h 326168"/>
                  <a:gd name="connsiteX99" fmla="*/ 405412 w 531285"/>
                  <a:gd name="connsiteY99" fmla="*/ 214447 h 326168"/>
                  <a:gd name="connsiteX100" fmla="*/ 417856 w 531285"/>
                  <a:gd name="connsiteY100" fmla="*/ 205985 h 326168"/>
                  <a:gd name="connsiteX101" fmla="*/ 419972 w 531285"/>
                  <a:gd name="connsiteY101" fmla="*/ 208847 h 326168"/>
                  <a:gd name="connsiteX102" fmla="*/ 408025 w 531285"/>
                  <a:gd name="connsiteY102" fmla="*/ 218180 h 326168"/>
                  <a:gd name="connsiteX103" fmla="*/ 431172 w 531285"/>
                  <a:gd name="connsiteY103" fmla="*/ 199887 h 326168"/>
                  <a:gd name="connsiteX104" fmla="*/ 428807 w 531285"/>
                  <a:gd name="connsiteY104" fmla="*/ 197149 h 326168"/>
                  <a:gd name="connsiteX105" fmla="*/ 440007 w 531285"/>
                  <a:gd name="connsiteY105" fmla="*/ 187940 h 326168"/>
                  <a:gd name="connsiteX106" fmla="*/ 442372 w 531285"/>
                  <a:gd name="connsiteY106" fmla="*/ 190554 h 326168"/>
                  <a:gd name="connsiteX107" fmla="*/ 431794 w 531285"/>
                  <a:gd name="connsiteY107" fmla="*/ 200634 h 326168"/>
                  <a:gd name="connsiteX108" fmla="*/ 453323 w 531285"/>
                  <a:gd name="connsiteY108" fmla="*/ 180723 h 326168"/>
                  <a:gd name="connsiteX109" fmla="*/ 450959 w 531285"/>
                  <a:gd name="connsiteY109" fmla="*/ 178109 h 326168"/>
                  <a:gd name="connsiteX110" fmla="*/ 461287 w 531285"/>
                  <a:gd name="connsiteY110" fmla="*/ 167905 h 326168"/>
                  <a:gd name="connsiteX111" fmla="*/ 463776 w 531285"/>
                  <a:gd name="connsiteY111" fmla="*/ 170393 h 326168"/>
                  <a:gd name="connsiteX112" fmla="*/ 453945 w 531285"/>
                  <a:gd name="connsiteY112" fmla="*/ 181469 h 326168"/>
                  <a:gd name="connsiteX113" fmla="*/ 473856 w 531285"/>
                  <a:gd name="connsiteY113" fmla="*/ 159443 h 326168"/>
                  <a:gd name="connsiteX114" fmla="*/ 471118 w 531285"/>
                  <a:gd name="connsiteY114" fmla="*/ 157078 h 326168"/>
                  <a:gd name="connsiteX115" fmla="*/ 480327 w 531285"/>
                  <a:gd name="connsiteY115" fmla="*/ 145878 h 326168"/>
                  <a:gd name="connsiteX116" fmla="*/ 483065 w 531285"/>
                  <a:gd name="connsiteY116" fmla="*/ 147994 h 326168"/>
                  <a:gd name="connsiteX117" fmla="*/ 474478 w 531285"/>
                  <a:gd name="connsiteY117" fmla="*/ 160438 h 326168"/>
                  <a:gd name="connsiteX118" fmla="*/ 521394 w 531285"/>
                  <a:gd name="connsiteY118" fmla="*/ 41221 h 326168"/>
                  <a:gd name="connsiteX119" fmla="*/ 520772 w 531285"/>
                  <a:gd name="connsiteY119" fmla="*/ 53665 h 326168"/>
                  <a:gd name="connsiteX120" fmla="*/ 517287 w 531285"/>
                  <a:gd name="connsiteY120" fmla="*/ 53665 h 326168"/>
                  <a:gd name="connsiteX121" fmla="*/ 517909 w 531285"/>
                  <a:gd name="connsiteY121" fmla="*/ 41843 h 326168"/>
                  <a:gd name="connsiteX122" fmla="*/ 517909 w 531285"/>
                  <a:gd name="connsiteY122" fmla="*/ 39105 h 326168"/>
                  <a:gd name="connsiteX123" fmla="*/ 521643 w 531285"/>
                  <a:gd name="connsiteY123" fmla="*/ 39105 h 326168"/>
                  <a:gd name="connsiteX124" fmla="*/ 517909 w 531285"/>
                  <a:gd name="connsiteY124" fmla="*/ 9238 h 326168"/>
                  <a:gd name="connsiteX125" fmla="*/ 520398 w 531285"/>
                  <a:gd name="connsiteY125" fmla="*/ 23798 h 326168"/>
                  <a:gd name="connsiteX126" fmla="*/ 516914 w 531285"/>
                  <a:gd name="connsiteY126" fmla="*/ 23798 h 326168"/>
                  <a:gd name="connsiteX127" fmla="*/ 514301 w 531285"/>
                  <a:gd name="connsiteY127" fmla="*/ 9612 h 326168"/>
                  <a:gd name="connsiteX128" fmla="*/ 512932 w 531285"/>
                  <a:gd name="connsiteY128" fmla="*/ 79798 h 326168"/>
                  <a:gd name="connsiteX129" fmla="*/ 515545 w 531285"/>
                  <a:gd name="connsiteY129" fmla="*/ 67354 h 326168"/>
                  <a:gd name="connsiteX130" fmla="*/ 519030 w 531285"/>
                  <a:gd name="connsiteY130" fmla="*/ 67354 h 326168"/>
                  <a:gd name="connsiteX131" fmla="*/ 516541 w 531285"/>
                  <a:gd name="connsiteY131" fmla="*/ 79798 h 326168"/>
                  <a:gd name="connsiteX132" fmla="*/ 516541 w 531285"/>
                  <a:gd name="connsiteY132" fmla="*/ 81540 h 326168"/>
                  <a:gd name="connsiteX133" fmla="*/ 513056 w 531285"/>
                  <a:gd name="connsiteY133" fmla="*/ 80545 h 326168"/>
                  <a:gd name="connsiteX134" fmla="*/ 508203 w 531285"/>
                  <a:gd name="connsiteY134" fmla="*/ 95354 h 326168"/>
                  <a:gd name="connsiteX135" fmla="*/ 511563 w 531285"/>
                  <a:gd name="connsiteY135" fmla="*/ 96723 h 326168"/>
                  <a:gd name="connsiteX136" fmla="*/ 506087 w 531285"/>
                  <a:gd name="connsiteY136" fmla="*/ 110287 h 326168"/>
                  <a:gd name="connsiteX137" fmla="*/ 502727 w 531285"/>
                  <a:gd name="connsiteY137" fmla="*/ 108669 h 326168"/>
                  <a:gd name="connsiteX138" fmla="*/ 508825 w 531285"/>
                  <a:gd name="connsiteY138" fmla="*/ 96100 h 326168"/>
                  <a:gd name="connsiteX139" fmla="*/ 495758 w 531285"/>
                  <a:gd name="connsiteY139" fmla="*/ 121736 h 326168"/>
                  <a:gd name="connsiteX140" fmla="*/ 498869 w 531285"/>
                  <a:gd name="connsiteY140" fmla="*/ 123478 h 326168"/>
                  <a:gd name="connsiteX141" fmla="*/ 491154 w 531285"/>
                  <a:gd name="connsiteY141" fmla="*/ 135923 h 326168"/>
                  <a:gd name="connsiteX142" fmla="*/ 488292 w 531285"/>
                  <a:gd name="connsiteY142" fmla="*/ 133931 h 326168"/>
                  <a:gd name="connsiteX143" fmla="*/ 496879 w 531285"/>
                  <a:gd name="connsiteY143" fmla="*/ 123105 h 32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531285" h="326168">
                    <a:moveTo>
                      <a:pt x="480701" y="73327"/>
                    </a:moveTo>
                    <a:cubicBezTo>
                      <a:pt x="446852" y="210216"/>
                      <a:pt x="203314" y="274802"/>
                      <a:pt x="203314" y="274802"/>
                    </a:cubicBezTo>
                    <a:cubicBezTo>
                      <a:pt x="203314" y="274802"/>
                      <a:pt x="45519" y="130571"/>
                      <a:pt x="47261" y="403"/>
                    </a:cubicBezTo>
                    <a:lnTo>
                      <a:pt x="595" y="403"/>
                    </a:lnTo>
                    <a:cubicBezTo>
                      <a:pt x="-28" y="58643"/>
                      <a:pt x="23617" y="123354"/>
                      <a:pt x="72150" y="193665"/>
                    </a:cubicBezTo>
                    <a:cubicBezTo>
                      <a:pt x="101195" y="235590"/>
                      <a:pt x="134559" y="274330"/>
                      <a:pt x="171706" y="309273"/>
                    </a:cubicBezTo>
                    <a:lnTo>
                      <a:pt x="190372" y="326571"/>
                    </a:lnTo>
                    <a:lnTo>
                      <a:pt x="215261" y="320100"/>
                    </a:lnTo>
                    <a:cubicBezTo>
                      <a:pt x="264404" y="306311"/>
                      <a:pt x="311991" y="287458"/>
                      <a:pt x="357252" y="263851"/>
                    </a:cubicBezTo>
                    <a:cubicBezTo>
                      <a:pt x="452452" y="214073"/>
                      <a:pt x="509198" y="153594"/>
                      <a:pt x="526123" y="84527"/>
                    </a:cubicBezTo>
                    <a:cubicBezTo>
                      <a:pt x="533241" y="57000"/>
                      <a:pt x="533751" y="28166"/>
                      <a:pt x="527616" y="403"/>
                    </a:cubicBezTo>
                    <a:lnTo>
                      <a:pt x="477838" y="403"/>
                    </a:lnTo>
                    <a:cubicBezTo>
                      <a:pt x="486201" y="23848"/>
                      <a:pt x="487197" y="49297"/>
                      <a:pt x="480701" y="73327"/>
                    </a:cubicBezTo>
                    <a:close/>
                    <a:moveTo>
                      <a:pt x="9803" y="3140"/>
                    </a:moveTo>
                    <a:lnTo>
                      <a:pt x="13537" y="3140"/>
                    </a:lnTo>
                    <a:cubicBezTo>
                      <a:pt x="13537" y="8118"/>
                      <a:pt x="13537" y="12971"/>
                      <a:pt x="14408" y="17700"/>
                    </a:cubicBezTo>
                    <a:lnTo>
                      <a:pt x="10799" y="17700"/>
                    </a:lnTo>
                    <a:cubicBezTo>
                      <a:pt x="10799" y="12971"/>
                      <a:pt x="10425" y="7994"/>
                      <a:pt x="9803" y="3140"/>
                    </a:cubicBezTo>
                    <a:close/>
                    <a:moveTo>
                      <a:pt x="15528" y="46696"/>
                    </a:moveTo>
                    <a:cubicBezTo>
                      <a:pt x="14532" y="41967"/>
                      <a:pt x="13537" y="37114"/>
                      <a:pt x="12790" y="32385"/>
                    </a:cubicBezTo>
                    <a:lnTo>
                      <a:pt x="16274" y="32385"/>
                    </a:lnTo>
                    <a:cubicBezTo>
                      <a:pt x="17146" y="37114"/>
                      <a:pt x="18141" y="41843"/>
                      <a:pt x="19137" y="46572"/>
                    </a:cubicBezTo>
                    <a:close/>
                    <a:moveTo>
                      <a:pt x="23617" y="75069"/>
                    </a:moveTo>
                    <a:cubicBezTo>
                      <a:pt x="21999" y="70341"/>
                      <a:pt x="20630" y="65612"/>
                      <a:pt x="19261" y="61131"/>
                    </a:cubicBezTo>
                    <a:lnTo>
                      <a:pt x="22621" y="60136"/>
                    </a:lnTo>
                    <a:cubicBezTo>
                      <a:pt x="23990" y="64616"/>
                      <a:pt x="25359" y="69096"/>
                      <a:pt x="27101" y="73825"/>
                    </a:cubicBezTo>
                    <a:close/>
                    <a:moveTo>
                      <a:pt x="34444" y="102322"/>
                    </a:moveTo>
                    <a:cubicBezTo>
                      <a:pt x="32303" y="97905"/>
                      <a:pt x="30386" y="93375"/>
                      <a:pt x="28719" y="88758"/>
                    </a:cubicBezTo>
                    <a:lnTo>
                      <a:pt x="32079" y="87638"/>
                    </a:lnTo>
                    <a:cubicBezTo>
                      <a:pt x="33821" y="91994"/>
                      <a:pt x="35563" y="96473"/>
                      <a:pt x="37555" y="100954"/>
                    </a:cubicBezTo>
                    <a:close/>
                    <a:moveTo>
                      <a:pt x="46888" y="128954"/>
                    </a:moveTo>
                    <a:cubicBezTo>
                      <a:pt x="44523" y="124598"/>
                      <a:pt x="42283" y="120242"/>
                      <a:pt x="40168" y="115763"/>
                    </a:cubicBezTo>
                    <a:lnTo>
                      <a:pt x="43279" y="114145"/>
                    </a:lnTo>
                    <a:cubicBezTo>
                      <a:pt x="45394" y="118749"/>
                      <a:pt x="47635" y="122980"/>
                      <a:pt x="49999" y="127336"/>
                    </a:cubicBezTo>
                    <a:close/>
                    <a:moveTo>
                      <a:pt x="61199" y="153843"/>
                    </a:moveTo>
                    <a:cubicBezTo>
                      <a:pt x="58586" y="149736"/>
                      <a:pt x="56221" y="145380"/>
                      <a:pt x="53732" y="141398"/>
                    </a:cubicBezTo>
                    <a:lnTo>
                      <a:pt x="56843" y="139656"/>
                    </a:lnTo>
                    <a:cubicBezTo>
                      <a:pt x="59208" y="143763"/>
                      <a:pt x="61821" y="147869"/>
                      <a:pt x="64310" y="152100"/>
                    </a:cubicBezTo>
                    <a:close/>
                    <a:moveTo>
                      <a:pt x="76879" y="178731"/>
                    </a:moveTo>
                    <a:cubicBezTo>
                      <a:pt x="74141" y="174625"/>
                      <a:pt x="71652" y="170518"/>
                      <a:pt x="68914" y="166287"/>
                    </a:cubicBezTo>
                    <a:lnTo>
                      <a:pt x="72026" y="164296"/>
                    </a:lnTo>
                    <a:cubicBezTo>
                      <a:pt x="74515" y="168403"/>
                      <a:pt x="77252" y="172509"/>
                      <a:pt x="79866" y="176740"/>
                    </a:cubicBezTo>
                    <a:close/>
                    <a:moveTo>
                      <a:pt x="94052" y="202500"/>
                    </a:moveTo>
                    <a:cubicBezTo>
                      <a:pt x="91066" y="198767"/>
                      <a:pt x="88079" y="194909"/>
                      <a:pt x="85341" y="190802"/>
                    </a:cubicBezTo>
                    <a:lnTo>
                      <a:pt x="88328" y="188811"/>
                    </a:lnTo>
                    <a:cubicBezTo>
                      <a:pt x="91066" y="192669"/>
                      <a:pt x="94052" y="196651"/>
                      <a:pt x="96790" y="200634"/>
                    </a:cubicBezTo>
                    <a:close/>
                    <a:moveTo>
                      <a:pt x="111972" y="225771"/>
                    </a:moveTo>
                    <a:cubicBezTo>
                      <a:pt x="108737" y="222038"/>
                      <a:pt x="105874" y="218305"/>
                      <a:pt x="102888" y="214322"/>
                    </a:cubicBezTo>
                    <a:lnTo>
                      <a:pt x="105626" y="212207"/>
                    </a:lnTo>
                    <a:cubicBezTo>
                      <a:pt x="108612" y="216065"/>
                      <a:pt x="111723" y="219798"/>
                      <a:pt x="114710" y="223531"/>
                    </a:cubicBezTo>
                    <a:close/>
                    <a:moveTo>
                      <a:pt x="130639" y="248420"/>
                    </a:moveTo>
                    <a:cubicBezTo>
                      <a:pt x="127652" y="244811"/>
                      <a:pt x="124292" y="241078"/>
                      <a:pt x="121181" y="237220"/>
                    </a:cubicBezTo>
                    <a:lnTo>
                      <a:pt x="123919" y="234856"/>
                    </a:lnTo>
                    <a:cubicBezTo>
                      <a:pt x="127030" y="238714"/>
                      <a:pt x="130141" y="242447"/>
                      <a:pt x="133376" y="246056"/>
                    </a:cubicBezTo>
                    <a:close/>
                    <a:moveTo>
                      <a:pt x="150301" y="270198"/>
                    </a:moveTo>
                    <a:cubicBezTo>
                      <a:pt x="147065" y="266838"/>
                      <a:pt x="143706" y="263105"/>
                      <a:pt x="140470" y="259371"/>
                    </a:cubicBezTo>
                    <a:lnTo>
                      <a:pt x="142959" y="257007"/>
                    </a:lnTo>
                    <a:cubicBezTo>
                      <a:pt x="146568" y="260740"/>
                      <a:pt x="149679" y="264349"/>
                      <a:pt x="152790" y="267834"/>
                    </a:cubicBezTo>
                    <a:close/>
                    <a:moveTo>
                      <a:pt x="170710" y="291229"/>
                    </a:moveTo>
                    <a:cubicBezTo>
                      <a:pt x="167599" y="288242"/>
                      <a:pt x="163990" y="284758"/>
                      <a:pt x="160256" y="280776"/>
                    </a:cubicBezTo>
                    <a:lnTo>
                      <a:pt x="162870" y="278287"/>
                    </a:lnTo>
                    <a:cubicBezTo>
                      <a:pt x="166603" y="282145"/>
                      <a:pt x="170088" y="285754"/>
                      <a:pt x="173199" y="288615"/>
                    </a:cubicBezTo>
                    <a:close/>
                    <a:moveTo>
                      <a:pt x="200203" y="309896"/>
                    </a:moveTo>
                    <a:lnTo>
                      <a:pt x="199332" y="306411"/>
                    </a:lnTo>
                    <a:lnTo>
                      <a:pt x="206176" y="304544"/>
                    </a:lnTo>
                    <a:lnTo>
                      <a:pt x="207172" y="307905"/>
                    </a:lnTo>
                    <a:close/>
                    <a:moveTo>
                      <a:pt x="221234" y="303798"/>
                    </a:moveTo>
                    <a:lnTo>
                      <a:pt x="220114" y="300313"/>
                    </a:lnTo>
                    <a:lnTo>
                      <a:pt x="234052" y="295958"/>
                    </a:lnTo>
                    <a:lnTo>
                      <a:pt x="235172" y="299318"/>
                    </a:lnTo>
                    <a:close/>
                    <a:moveTo>
                      <a:pt x="249110" y="294589"/>
                    </a:moveTo>
                    <a:lnTo>
                      <a:pt x="247990" y="291229"/>
                    </a:lnTo>
                    <a:lnTo>
                      <a:pt x="261679" y="286376"/>
                    </a:lnTo>
                    <a:lnTo>
                      <a:pt x="262923" y="289611"/>
                    </a:lnTo>
                    <a:cubicBezTo>
                      <a:pt x="258692" y="291976"/>
                      <a:pt x="254212" y="293469"/>
                      <a:pt x="249857" y="295087"/>
                    </a:cubicBezTo>
                    <a:close/>
                    <a:moveTo>
                      <a:pt x="276737" y="284509"/>
                    </a:moveTo>
                    <a:lnTo>
                      <a:pt x="275243" y="281149"/>
                    </a:lnTo>
                    <a:lnTo>
                      <a:pt x="289056" y="275674"/>
                    </a:lnTo>
                    <a:lnTo>
                      <a:pt x="290301" y="279033"/>
                    </a:lnTo>
                    <a:cubicBezTo>
                      <a:pt x="286443" y="281522"/>
                      <a:pt x="281963" y="283264"/>
                      <a:pt x="277483" y="284882"/>
                    </a:cubicBezTo>
                    <a:close/>
                    <a:moveTo>
                      <a:pt x="303865" y="273309"/>
                    </a:moveTo>
                    <a:lnTo>
                      <a:pt x="302496" y="269949"/>
                    </a:lnTo>
                    <a:cubicBezTo>
                      <a:pt x="306727" y="268207"/>
                      <a:pt x="311332" y="266216"/>
                      <a:pt x="315812" y="264100"/>
                    </a:cubicBezTo>
                    <a:lnTo>
                      <a:pt x="317430" y="267460"/>
                    </a:lnTo>
                    <a:close/>
                    <a:moveTo>
                      <a:pt x="330496" y="260865"/>
                    </a:moveTo>
                    <a:lnTo>
                      <a:pt x="329127" y="257754"/>
                    </a:lnTo>
                    <a:lnTo>
                      <a:pt x="341572" y="251282"/>
                    </a:lnTo>
                    <a:lnTo>
                      <a:pt x="343314" y="254393"/>
                    </a:lnTo>
                    <a:cubicBezTo>
                      <a:pt x="340203" y="257504"/>
                      <a:pt x="335848" y="259993"/>
                      <a:pt x="331243" y="261611"/>
                    </a:cubicBezTo>
                    <a:close/>
                    <a:moveTo>
                      <a:pt x="356879" y="247674"/>
                    </a:moveTo>
                    <a:lnTo>
                      <a:pt x="355136" y="244562"/>
                    </a:lnTo>
                    <a:lnTo>
                      <a:pt x="367581" y="237469"/>
                    </a:lnTo>
                    <a:lnTo>
                      <a:pt x="369323" y="240705"/>
                    </a:lnTo>
                    <a:close/>
                    <a:moveTo>
                      <a:pt x="382514" y="233113"/>
                    </a:moveTo>
                    <a:lnTo>
                      <a:pt x="380647" y="230251"/>
                    </a:lnTo>
                    <a:cubicBezTo>
                      <a:pt x="384879" y="227638"/>
                      <a:pt x="388985" y="225149"/>
                      <a:pt x="393092" y="222411"/>
                    </a:cubicBezTo>
                    <a:lnTo>
                      <a:pt x="395083" y="225523"/>
                    </a:lnTo>
                    <a:cubicBezTo>
                      <a:pt x="391474" y="228758"/>
                      <a:pt x="387367" y="231371"/>
                      <a:pt x="383136" y="233860"/>
                    </a:cubicBezTo>
                    <a:close/>
                    <a:moveTo>
                      <a:pt x="407403" y="217433"/>
                    </a:moveTo>
                    <a:lnTo>
                      <a:pt x="405412" y="214447"/>
                    </a:lnTo>
                    <a:lnTo>
                      <a:pt x="417856" y="205985"/>
                    </a:lnTo>
                    <a:lnTo>
                      <a:pt x="419972" y="208847"/>
                    </a:lnTo>
                    <a:cubicBezTo>
                      <a:pt x="415990" y="212456"/>
                      <a:pt x="412132" y="215443"/>
                      <a:pt x="408025" y="218180"/>
                    </a:cubicBezTo>
                    <a:close/>
                    <a:moveTo>
                      <a:pt x="431172" y="199887"/>
                    </a:moveTo>
                    <a:lnTo>
                      <a:pt x="428807" y="197149"/>
                    </a:lnTo>
                    <a:cubicBezTo>
                      <a:pt x="432665" y="194038"/>
                      <a:pt x="436398" y="191051"/>
                      <a:pt x="440007" y="187940"/>
                    </a:cubicBezTo>
                    <a:lnTo>
                      <a:pt x="442372" y="190554"/>
                    </a:lnTo>
                    <a:cubicBezTo>
                      <a:pt x="439261" y="194536"/>
                      <a:pt x="435527" y="197771"/>
                      <a:pt x="431794" y="200634"/>
                    </a:cubicBezTo>
                    <a:close/>
                    <a:moveTo>
                      <a:pt x="453323" y="180723"/>
                    </a:moveTo>
                    <a:lnTo>
                      <a:pt x="450959" y="178109"/>
                    </a:lnTo>
                    <a:cubicBezTo>
                      <a:pt x="454567" y="174749"/>
                      <a:pt x="458052" y="171265"/>
                      <a:pt x="461287" y="167905"/>
                    </a:cubicBezTo>
                    <a:lnTo>
                      <a:pt x="463776" y="170393"/>
                    </a:lnTo>
                    <a:cubicBezTo>
                      <a:pt x="461287" y="174500"/>
                      <a:pt x="457803" y="178109"/>
                      <a:pt x="453945" y="181469"/>
                    </a:cubicBezTo>
                    <a:close/>
                    <a:moveTo>
                      <a:pt x="473856" y="159443"/>
                    </a:moveTo>
                    <a:lnTo>
                      <a:pt x="471118" y="157078"/>
                    </a:lnTo>
                    <a:lnTo>
                      <a:pt x="480327" y="145878"/>
                    </a:lnTo>
                    <a:lnTo>
                      <a:pt x="483065" y="147994"/>
                    </a:lnTo>
                    <a:cubicBezTo>
                      <a:pt x="480701" y="152723"/>
                      <a:pt x="477838" y="156456"/>
                      <a:pt x="474478" y="160438"/>
                    </a:cubicBezTo>
                    <a:close/>
                    <a:moveTo>
                      <a:pt x="521394" y="41221"/>
                    </a:moveTo>
                    <a:cubicBezTo>
                      <a:pt x="521394" y="45203"/>
                      <a:pt x="521394" y="49309"/>
                      <a:pt x="520772" y="53665"/>
                    </a:cubicBezTo>
                    <a:lnTo>
                      <a:pt x="517287" y="53665"/>
                    </a:lnTo>
                    <a:cubicBezTo>
                      <a:pt x="517287" y="49807"/>
                      <a:pt x="517287" y="45825"/>
                      <a:pt x="517909" y="41843"/>
                    </a:cubicBezTo>
                    <a:cubicBezTo>
                      <a:pt x="517909" y="40971"/>
                      <a:pt x="517909" y="40100"/>
                      <a:pt x="517909" y="39105"/>
                    </a:cubicBezTo>
                    <a:lnTo>
                      <a:pt x="521643" y="39105"/>
                    </a:lnTo>
                    <a:close/>
                    <a:moveTo>
                      <a:pt x="517909" y="9238"/>
                    </a:moveTo>
                    <a:cubicBezTo>
                      <a:pt x="519005" y="14042"/>
                      <a:pt x="519826" y="18908"/>
                      <a:pt x="520398" y="23798"/>
                    </a:cubicBezTo>
                    <a:lnTo>
                      <a:pt x="516914" y="23798"/>
                    </a:lnTo>
                    <a:cubicBezTo>
                      <a:pt x="516354" y="19019"/>
                      <a:pt x="515483" y="14278"/>
                      <a:pt x="514301" y="9612"/>
                    </a:cubicBezTo>
                    <a:close/>
                    <a:moveTo>
                      <a:pt x="512932" y="79798"/>
                    </a:moveTo>
                    <a:cubicBezTo>
                      <a:pt x="513927" y="75692"/>
                      <a:pt x="514923" y="71585"/>
                      <a:pt x="515545" y="67354"/>
                    </a:cubicBezTo>
                    <a:lnTo>
                      <a:pt x="519030" y="67354"/>
                    </a:lnTo>
                    <a:cubicBezTo>
                      <a:pt x="518407" y="71460"/>
                      <a:pt x="517412" y="75816"/>
                      <a:pt x="516541" y="79798"/>
                    </a:cubicBezTo>
                    <a:lnTo>
                      <a:pt x="516541" y="81540"/>
                    </a:lnTo>
                    <a:lnTo>
                      <a:pt x="513056" y="80545"/>
                    </a:lnTo>
                    <a:close/>
                    <a:moveTo>
                      <a:pt x="508203" y="95354"/>
                    </a:moveTo>
                    <a:lnTo>
                      <a:pt x="511563" y="96723"/>
                    </a:lnTo>
                    <a:cubicBezTo>
                      <a:pt x="509945" y="101202"/>
                      <a:pt x="508203" y="105807"/>
                      <a:pt x="506087" y="110287"/>
                    </a:cubicBezTo>
                    <a:lnTo>
                      <a:pt x="502727" y="108669"/>
                    </a:lnTo>
                    <a:cubicBezTo>
                      <a:pt x="505042" y="104625"/>
                      <a:pt x="507083" y="100419"/>
                      <a:pt x="508825" y="96100"/>
                    </a:cubicBezTo>
                    <a:close/>
                    <a:moveTo>
                      <a:pt x="495758" y="121736"/>
                    </a:moveTo>
                    <a:lnTo>
                      <a:pt x="498869" y="123478"/>
                    </a:lnTo>
                    <a:cubicBezTo>
                      <a:pt x="496505" y="127585"/>
                      <a:pt x="494016" y="131940"/>
                      <a:pt x="491154" y="135923"/>
                    </a:cubicBezTo>
                    <a:lnTo>
                      <a:pt x="488292" y="133931"/>
                    </a:lnTo>
                    <a:cubicBezTo>
                      <a:pt x="491900" y="130696"/>
                      <a:pt x="495136" y="126589"/>
                      <a:pt x="496879" y="123105"/>
                    </a:cubicBez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2" name="Freeform: Shape 1601">
                <a:extLst>
                  <a:ext uri="{FF2B5EF4-FFF2-40B4-BE49-F238E27FC236}">
                    <a16:creationId xmlns:a16="http://schemas.microsoft.com/office/drawing/2014/main" id="{C227B2C8-B4E6-4E30-8940-C5B13DC73A0A}"/>
                  </a:ext>
                </a:extLst>
              </p:cNvPr>
              <p:cNvSpPr/>
              <p:nvPr/>
            </p:nvSpPr>
            <p:spPr>
              <a:xfrm>
                <a:off x="9129260" y="0"/>
                <a:ext cx="438101" cy="274648"/>
              </a:xfrm>
              <a:custGeom>
                <a:avLst/>
                <a:gdLst>
                  <a:gd name="connsiteX0" fmla="*/ 421343 w 438101"/>
                  <a:gd name="connsiteY0" fmla="*/ 4385 h 274648"/>
                  <a:gd name="connsiteX1" fmla="*/ 417983 w 438101"/>
                  <a:gd name="connsiteY1" fmla="*/ 5754 h 274648"/>
                  <a:gd name="connsiteX2" fmla="*/ 415494 w 438101"/>
                  <a:gd name="connsiteY2" fmla="*/ 403 h 274648"/>
                  <a:gd name="connsiteX3" fmla="*/ 236170 w 438101"/>
                  <a:gd name="connsiteY3" fmla="*/ 403 h 274648"/>
                  <a:gd name="connsiteX4" fmla="*/ 230570 w 438101"/>
                  <a:gd name="connsiteY4" fmla="*/ 10856 h 274648"/>
                  <a:gd name="connsiteX5" fmla="*/ 227334 w 438101"/>
                  <a:gd name="connsiteY5" fmla="*/ 9487 h 274648"/>
                  <a:gd name="connsiteX6" fmla="*/ 232063 w 438101"/>
                  <a:gd name="connsiteY6" fmla="*/ 403 h 274648"/>
                  <a:gd name="connsiteX7" fmla="*/ 215886 w 438101"/>
                  <a:gd name="connsiteY7" fmla="*/ 403 h 274648"/>
                  <a:gd name="connsiteX8" fmla="*/ 215886 w 438101"/>
                  <a:gd name="connsiteY8" fmla="*/ 6501 h 274648"/>
                  <a:gd name="connsiteX9" fmla="*/ 212152 w 438101"/>
                  <a:gd name="connsiteY9" fmla="*/ 6501 h 274648"/>
                  <a:gd name="connsiteX10" fmla="*/ 212152 w 438101"/>
                  <a:gd name="connsiteY10" fmla="*/ 652 h 274648"/>
                  <a:gd name="connsiteX11" fmla="*/ 597 w 438101"/>
                  <a:gd name="connsiteY11" fmla="*/ 652 h 274648"/>
                  <a:gd name="connsiteX12" fmla="*/ 156650 w 438101"/>
                  <a:gd name="connsiteY12" fmla="*/ 275051 h 274648"/>
                  <a:gd name="connsiteX13" fmla="*/ 434285 w 438101"/>
                  <a:gd name="connsiteY13" fmla="*/ 73576 h 274648"/>
                  <a:gd name="connsiteX14" fmla="*/ 431797 w 438101"/>
                  <a:gd name="connsiteY14" fmla="*/ 652 h 274648"/>
                  <a:gd name="connsiteX15" fmla="*/ 419352 w 438101"/>
                  <a:gd name="connsiteY15" fmla="*/ 652 h 274648"/>
                  <a:gd name="connsiteX16" fmla="*/ 421343 w 438101"/>
                  <a:gd name="connsiteY16" fmla="*/ 4385 h 274648"/>
                  <a:gd name="connsiteX17" fmla="*/ 8437 w 438101"/>
                  <a:gd name="connsiteY17" fmla="*/ 6127 h 274648"/>
                  <a:gd name="connsiteX18" fmla="*/ 8437 w 438101"/>
                  <a:gd name="connsiteY18" fmla="*/ 4510 h 274648"/>
                  <a:gd name="connsiteX19" fmla="*/ 11921 w 438101"/>
                  <a:gd name="connsiteY19" fmla="*/ 4510 h 274648"/>
                  <a:gd name="connsiteX20" fmla="*/ 11921 w 438101"/>
                  <a:gd name="connsiteY20" fmla="*/ 6127 h 274648"/>
                  <a:gd name="connsiteX21" fmla="*/ 12544 w 438101"/>
                  <a:gd name="connsiteY21" fmla="*/ 18572 h 274648"/>
                  <a:gd name="connsiteX22" fmla="*/ 8810 w 438101"/>
                  <a:gd name="connsiteY22" fmla="*/ 18572 h 274648"/>
                  <a:gd name="connsiteX23" fmla="*/ 8437 w 438101"/>
                  <a:gd name="connsiteY23" fmla="*/ 6127 h 274648"/>
                  <a:gd name="connsiteX24" fmla="*/ 13788 w 438101"/>
                  <a:gd name="connsiteY24" fmla="*/ 47941 h 274648"/>
                  <a:gd name="connsiteX25" fmla="*/ 10802 w 438101"/>
                  <a:gd name="connsiteY25" fmla="*/ 33630 h 274648"/>
                  <a:gd name="connsiteX26" fmla="*/ 14286 w 438101"/>
                  <a:gd name="connsiteY26" fmla="*/ 33007 h 274648"/>
                  <a:gd name="connsiteX27" fmla="*/ 17148 w 438101"/>
                  <a:gd name="connsiteY27" fmla="*/ 46945 h 274648"/>
                  <a:gd name="connsiteX28" fmla="*/ 22375 w 438101"/>
                  <a:gd name="connsiteY28" fmla="*/ 75692 h 274648"/>
                  <a:gd name="connsiteX29" fmla="*/ 17522 w 438101"/>
                  <a:gd name="connsiteY29" fmla="*/ 61878 h 274648"/>
                  <a:gd name="connsiteX30" fmla="*/ 21006 w 438101"/>
                  <a:gd name="connsiteY30" fmla="*/ 61007 h 274648"/>
                  <a:gd name="connsiteX31" fmla="*/ 25735 w 438101"/>
                  <a:gd name="connsiteY31" fmla="*/ 74572 h 274648"/>
                  <a:gd name="connsiteX32" fmla="*/ 33948 w 438101"/>
                  <a:gd name="connsiteY32" fmla="*/ 102447 h 274648"/>
                  <a:gd name="connsiteX33" fmla="*/ 27850 w 438101"/>
                  <a:gd name="connsiteY33" fmla="*/ 89256 h 274648"/>
                  <a:gd name="connsiteX34" fmla="*/ 31086 w 438101"/>
                  <a:gd name="connsiteY34" fmla="*/ 87638 h 274648"/>
                  <a:gd name="connsiteX35" fmla="*/ 37184 w 438101"/>
                  <a:gd name="connsiteY35" fmla="*/ 100705 h 274648"/>
                  <a:gd name="connsiteX36" fmla="*/ 48010 w 438101"/>
                  <a:gd name="connsiteY36" fmla="*/ 127336 h 274648"/>
                  <a:gd name="connsiteX37" fmla="*/ 40668 w 438101"/>
                  <a:gd name="connsiteY37" fmla="*/ 114892 h 274648"/>
                  <a:gd name="connsiteX38" fmla="*/ 43779 w 438101"/>
                  <a:gd name="connsiteY38" fmla="*/ 113025 h 274648"/>
                  <a:gd name="connsiteX39" fmla="*/ 51121 w 438101"/>
                  <a:gd name="connsiteY39" fmla="*/ 125470 h 274648"/>
                  <a:gd name="connsiteX40" fmla="*/ 63690 w 438101"/>
                  <a:gd name="connsiteY40" fmla="*/ 152225 h 274648"/>
                  <a:gd name="connsiteX41" fmla="*/ 55602 w 438101"/>
                  <a:gd name="connsiteY41" fmla="*/ 139781 h 274648"/>
                  <a:gd name="connsiteX42" fmla="*/ 58588 w 438101"/>
                  <a:gd name="connsiteY42" fmla="*/ 137789 h 274648"/>
                  <a:gd name="connsiteX43" fmla="*/ 66677 w 438101"/>
                  <a:gd name="connsiteY43" fmla="*/ 150234 h 274648"/>
                  <a:gd name="connsiteX44" fmla="*/ 80739 w 438101"/>
                  <a:gd name="connsiteY44" fmla="*/ 175745 h 274648"/>
                  <a:gd name="connsiteX45" fmla="*/ 71904 w 438101"/>
                  <a:gd name="connsiteY45" fmla="*/ 164172 h 274648"/>
                  <a:gd name="connsiteX46" fmla="*/ 74890 w 438101"/>
                  <a:gd name="connsiteY46" fmla="*/ 162056 h 274648"/>
                  <a:gd name="connsiteX47" fmla="*/ 83601 w 438101"/>
                  <a:gd name="connsiteY47" fmla="*/ 173380 h 274648"/>
                  <a:gd name="connsiteX48" fmla="*/ 99032 w 438101"/>
                  <a:gd name="connsiteY48" fmla="*/ 198145 h 274648"/>
                  <a:gd name="connsiteX49" fmla="*/ 89824 w 438101"/>
                  <a:gd name="connsiteY49" fmla="*/ 186945 h 274648"/>
                  <a:gd name="connsiteX50" fmla="*/ 92561 w 438101"/>
                  <a:gd name="connsiteY50" fmla="*/ 184829 h 274648"/>
                  <a:gd name="connsiteX51" fmla="*/ 101770 w 438101"/>
                  <a:gd name="connsiteY51" fmla="*/ 195781 h 274648"/>
                  <a:gd name="connsiteX52" fmla="*/ 118322 w 438101"/>
                  <a:gd name="connsiteY52" fmla="*/ 219798 h 274648"/>
                  <a:gd name="connsiteX53" fmla="*/ 108739 w 438101"/>
                  <a:gd name="connsiteY53" fmla="*/ 209220 h 274648"/>
                  <a:gd name="connsiteX54" fmla="*/ 111228 w 438101"/>
                  <a:gd name="connsiteY54" fmla="*/ 206607 h 274648"/>
                  <a:gd name="connsiteX55" fmla="*/ 121059 w 438101"/>
                  <a:gd name="connsiteY55" fmla="*/ 217434 h 274648"/>
                  <a:gd name="connsiteX56" fmla="*/ 138855 w 438101"/>
                  <a:gd name="connsiteY56" fmla="*/ 240705 h 274648"/>
                  <a:gd name="connsiteX57" fmla="*/ 128402 w 438101"/>
                  <a:gd name="connsiteY57" fmla="*/ 230251 h 274648"/>
                  <a:gd name="connsiteX58" fmla="*/ 130890 w 438101"/>
                  <a:gd name="connsiteY58" fmla="*/ 227887 h 274648"/>
                  <a:gd name="connsiteX59" fmla="*/ 141095 w 438101"/>
                  <a:gd name="connsiteY59" fmla="*/ 237967 h 274648"/>
                  <a:gd name="connsiteX60" fmla="*/ 221361 w 438101"/>
                  <a:gd name="connsiteY60" fmla="*/ 23425 h 274648"/>
                  <a:gd name="connsiteX61" fmla="*/ 224721 w 438101"/>
                  <a:gd name="connsiteY61" fmla="*/ 24670 h 274648"/>
                  <a:gd name="connsiteX62" fmla="*/ 222481 w 438101"/>
                  <a:gd name="connsiteY62" fmla="*/ 31265 h 274648"/>
                  <a:gd name="connsiteX63" fmla="*/ 218997 w 438101"/>
                  <a:gd name="connsiteY63" fmla="*/ 30269 h 274648"/>
                  <a:gd name="connsiteX64" fmla="*/ 221361 w 438101"/>
                  <a:gd name="connsiteY64" fmla="*/ 23798 h 274648"/>
                  <a:gd name="connsiteX65" fmla="*/ 166730 w 438101"/>
                  <a:gd name="connsiteY65" fmla="*/ 258251 h 274648"/>
                  <a:gd name="connsiteX66" fmla="*/ 165859 w 438101"/>
                  <a:gd name="connsiteY66" fmla="*/ 254767 h 274648"/>
                  <a:gd name="connsiteX67" fmla="*/ 172704 w 438101"/>
                  <a:gd name="connsiteY67" fmla="*/ 253025 h 274648"/>
                  <a:gd name="connsiteX68" fmla="*/ 173699 w 438101"/>
                  <a:gd name="connsiteY68" fmla="*/ 256509 h 274648"/>
                  <a:gd name="connsiteX69" fmla="*/ 166730 w 438101"/>
                  <a:gd name="connsiteY69" fmla="*/ 258251 h 274648"/>
                  <a:gd name="connsiteX70" fmla="*/ 187513 w 438101"/>
                  <a:gd name="connsiteY70" fmla="*/ 252403 h 274648"/>
                  <a:gd name="connsiteX71" fmla="*/ 186517 w 438101"/>
                  <a:gd name="connsiteY71" fmla="*/ 249167 h 274648"/>
                  <a:gd name="connsiteX72" fmla="*/ 200330 w 438101"/>
                  <a:gd name="connsiteY72" fmla="*/ 244812 h 274648"/>
                  <a:gd name="connsiteX73" fmla="*/ 201326 w 438101"/>
                  <a:gd name="connsiteY73" fmla="*/ 248171 h 274648"/>
                  <a:gd name="connsiteX74" fmla="*/ 187388 w 438101"/>
                  <a:gd name="connsiteY74" fmla="*/ 252403 h 274648"/>
                  <a:gd name="connsiteX75" fmla="*/ 209912 w 438101"/>
                  <a:gd name="connsiteY75" fmla="*/ 28403 h 274648"/>
                  <a:gd name="connsiteX76" fmla="*/ 211032 w 438101"/>
                  <a:gd name="connsiteY76" fmla="*/ 21434 h 274648"/>
                  <a:gd name="connsiteX77" fmla="*/ 214641 w 438101"/>
                  <a:gd name="connsiteY77" fmla="*/ 21434 h 274648"/>
                  <a:gd name="connsiteX78" fmla="*/ 213521 w 438101"/>
                  <a:gd name="connsiteY78" fmla="*/ 28527 h 274648"/>
                  <a:gd name="connsiteX79" fmla="*/ 215139 w 438101"/>
                  <a:gd name="connsiteY79" fmla="*/ 243692 h 274648"/>
                  <a:gd name="connsiteX80" fmla="*/ 213895 w 438101"/>
                  <a:gd name="connsiteY80" fmla="*/ 240207 h 274648"/>
                  <a:gd name="connsiteX81" fmla="*/ 227459 w 438101"/>
                  <a:gd name="connsiteY81" fmla="*/ 235229 h 274648"/>
                  <a:gd name="connsiteX82" fmla="*/ 228828 w 438101"/>
                  <a:gd name="connsiteY82" fmla="*/ 238589 h 274648"/>
                  <a:gd name="connsiteX83" fmla="*/ 242268 w 438101"/>
                  <a:gd name="connsiteY83" fmla="*/ 233487 h 274648"/>
                  <a:gd name="connsiteX84" fmla="*/ 241023 w 438101"/>
                  <a:gd name="connsiteY84" fmla="*/ 230127 h 274648"/>
                  <a:gd name="connsiteX85" fmla="*/ 254215 w 438101"/>
                  <a:gd name="connsiteY85" fmla="*/ 224403 h 274648"/>
                  <a:gd name="connsiteX86" fmla="*/ 255832 w 438101"/>
                  <a:gd name="connsiteY86" fmla="*/ 227763 h 274648"/>
                  <a:gd name="connsiteX87" fmla="*/ 242268 w 438101"/>
                  <a:gd name="connsiteY87" fmla="*/ 233363 h 274648"/>
                  <a:gd name="connsiteX88" fmla="*/ 268899 w 438101"/>
                  <a:gd name="connsiteY88" fmla="*/ 221914 h 274648"/>
                  <a:gd name="connsiteX89" fmla="*/ 267406 w 438101"/>
                  <a:gd name="connsiteY89" fmla="*/ 218803 h 274648"/>
                  <a:gd name="connsiteX90" fmla="*/ 279850 w 438101"/>
                  <a:gd name="connsiteY90" fmla="*/ 212456 h 274648"/>
                  <a:gd name="connsiteX91" fmla="*/ 281468 w 438101"/>
                  <a:gd name="connsiteY91" fmla="*/ 215816 h 274648"/>
                  <a:gd name="connsiteX92" fmla="*/ 294908 w 438101"/>
                  <a:gd name="connsiteY92" fmla="*/ 209469 h 274648"/>
                  <a:gd name="connsiteX93" fmla="*/ 293290 w 438101"/>
                  <a:gd name="connsiteY93" fmla="*/ 206358 h 274648"/>
                  <a:gd name="connsiteX94" fmla="*/ 305735 w 438101"/>
                  <a:gd name="connsiteY94" fmla="*/ 199514 h 274648"/>
                  <a:gd name="connsiteX95" fmla="*/ 307601 w 438101"/>
                  <a:gd name="connsiteY95" fmla="*/ 202625 h 274648"/>
                  <a:gd name="connsiteX96" fmla="*/ 294908 w 438101"/>
                  <a:gd name="connsiteY96" fmla="*/ 208972 h 274648"/>
                  <a:gd name="connsiteX97" fmla="*/ 319797 w 438101"/>
                  <a:gd name="connsiteY97" fmla="*/ 195158 h 274648"/>
                  <a:gd name="connsiteX98" fmla="*/ 318054 w 438101"/>
                  <a:gd name="connsiteY98" fmla="*/ 192047 h 274648"/>
                  <a:gd name="connsiteX99" fmla="*/ 330499 w 438101"/>
                  <a:gd name="connsiteY99" fmla="*/ 184332 h 274648"/>
                  <a:gd name="connsiteX100" fmla="*/ 332490 w 438101"/>
                  <a:gd name="connsiteY100" fmla="*/ 187318 h 274648"/>
                  <a:gd name="connsiteX101" fmla="*/ 320046 w 438101"/>
                  <a:gd name="connsiteY101" fmla="*/ 194661 h 274648"/>
                  <a:gd name="connsiteX102" fmla="*/ 344063 w 438101"/>
                  <a:gd name="connsiteY102" fmla="*/ 178980 h 274648"/>
                  <a:gd name="connsiteX103" fmla="*/ 341823 w 438101"/>
                  <a:gd name="connsiteY103" fmla="*/ 176118 h 274648"/>
                  <a:gd name="connsiteX104" fmla="*/ 353272 w 438101"/>
                  <a:gd name="connsiteY104" fmla="*/ 167407 h 274648"/>
                  <a:gd name="connsiteX105" fmla="*/ 355637 w 438101"/>
                  <a:gd name="connsiteY105" fmla="*/ 170145 h 274648"/>
                  <a:gd name="connsiteX106" fmla="*/ 344312 w 438101"/>
                  <a:gd name="connsiteY106" fmla="*/ 178483 h 274648"/>
                  <a:gd name="connsiteX107" fmla="*/ 366588 w 438101"/>
                  <a:gd name="connsiteY107" fmla="*/ 160687 h 274648"/>
                  <a:gd name="connsiteX108" fmla="*/ 364223 w 438101"/>
                  <a:gd name="connsiteY108" fmla="*/ 157949 h 274648"/>
                  <a:gd name="connsiteX109" fmla="*/ 374676 w 438101"/>
                  <a:gd name="connsiteY109" fmla="*/ 148118 h 274648"/>
                  <a:gd name="connsiteX110" fmla="*/ 377290 w 438101"/>
                  <a:gd name="connsiteY110" fmla="*/ 150732 h 274648"/>
                  <a:gd name="connsiteX111" fmla="*/ 366837 w 438101"/>
                  <a:gd name="connsiteY111" fmla="*/ 160687 h 274648"/>
                  <a:gd name="connsiteX112" fmla="*/ 387245 w 438101"/>
                  <a:gd name="connsiteY112" fmla="*/ 140154 h 274648"/>
                  <a:gd name="connsiteX113" fmla="*/ 384508 w 438101"/>
                  <a:gd name="connsiteY113" fmla="*/ 137789 h 274648"/>
                  <a:gd name="connsiteX114" fmla="*/ 393592 w 438101"/>
                  <a:gd name="connsiteY114" fmla="*/ 126714 h 274648"/>
                  <a:gd name="connsiteX115" fmla="*/ 396330 w 438101"/>
                  <a:gd name="connsiteY115" fmla="*/ 128829 h 274648"/>
                  <a:gd name="connsiteX116" fmla="*/ 387494 w 438101"/>
                  <a:gd name="connsiteY116" fmla="*/ 139656 h 274648"/>
                  <a:gd name="connsiteX117" fmla="*/ 404543 w 438101"/>
                  <a:gd name="connsiteY117" fmla="*/ 116883 h 274648"/>
                  <a:gd name="connsiteX118" fmla="*/ 401681 w 438101"/>
                  <a:gd name="connsiteY118" fmla="*/ 114892 h 274648"/>
                  <a:gd name="connsiteX119" fmla="*/ 408650 w 438101"/>
                  <a:gd name="connsiteY119" fmla="*/ 102447 h 274648"/>
                  <a:gd name="connsiteX120" fmla="*/ 411886 w 438101"/>
                  <a:gd name="connsiteY120" fmla="*/ 103941 h 274648"/>
                  <a:gd name="connsiteX121" fmla="*/ 404792 w 438101"/>
                  <a:gd name="connsiteY121" fmla="*/ 116385 h 274648"/>
                  <a:gd name="connsiteX122" fmla="*/ 417734 w 438101"/>
                  <a:gd name="connsiteY122" fmla="*/ 90750 h 274648"/>
                  <a:gd name="connsiteX123" fmla="*/ 414374 w 438101"/>
                  <a:gd name="connsiteY123" fmla="*/ 89505 h 274648"/>
                  <a:gd name="connsiteX124" fmla="*/ 418979 w 438101"/>
                  <a:gd name="connsiteY124" fmla="*/ 75941 h 274648"/>
                  <a:gd name="connsiteX125" fmla="*/ 422214 w 438101"/>
                  <a:gd name="connsiteY125" fmla="*/ 76936 h 274648"/>
                  <a:gd name="connsiteX126" fmla="*/ 417983 w 438101"/>
                  <a:gd name="connsiteY126" fmla="*/ 90252 h 274648"/>
                  <a:gd name="connsiteX127" fmla="*/ 425450 w 438101"/>
                  <a:gd name="connsiteY127" fmla="*/ 62625 h 274648"/>
                  <a:gd name="connsiteX128" fmla="*/ 421841 w 438101"/>
                  <a:gd name="connsiteY128" fmla="*/ 62003 h 274648"/>
                  <a:gd name="connsiteX129" fmla="*/ 423583 w 438101"/>
                  <a:gd name="connsiteY129" fmla="*/ 47941 h 274648"/>
                  <a:gd name="connsiteX130" fmla="*/ 427192 w 438101"/>
                  <a:gd name="connsiteY130" fmla="*/ 47941 h 274648"/>
                  <a:gd name="connsiteX131" fmla="*/ 425699 w 438101"/>
                  <a:gd name="connsiteY131" fmla="*/ 62127 h 274648"/>
                  <a:gd name="connsiteX132" fmla="*/ 425450 w 438101"/>
                  <a:gd name="connsiteY132" fmla="*/ 18945 h 274648"/>
                  <a:gd name="connsiteX133" fmla="*/ 427441 w 438101"/>
                  <a:gd name="connsiteY133" fmla="*/ 33505 h 274648"/>
                  <a:gd name="connsiteX134" fmla="*/ 423832 w 438101"/>
                  <a:gd name="connsiteY134" fmla="*/ 33505 h 274648"/>
                  <a:gd name="connsiteX135" fmla="*/ 421966 w 438101"/>
                  <a:gd name="connsiteY135" fmla="*/ 19567 h 274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</a:cxnLst>
                <a:rect l="l" t="t" r="r" b="b"/>
                <a:pathLst>
                  <a:path w="438101" h="274648">
                    <a:moveTo>
                      <a:pt x="421343" y="4385"/>
                    </a:moveTo>
                    <a:lnTo>
                      <a:pt x="417983" y="5754"/>
                    </a:lnTo>
                    <a:cubicBezTo>
                      <a:pt x="417237" y="3887"/>
                      <a:pt x="416241" y="2145"/>
                      <a:pt x="415494" y="403"/>
                    </a:cubicBezTo>
                    <a:lnTo>
                      <a:pt x="236170" y="403"/>
                    </a:lnTo>
                    <a:cubicBezTo>
                      <a:pt x="234179" y="3887"/>
                      <a:pt x="232188" y="7248"/>
                      <a:pt x="230570" y="10856"/>
                    </a:cubicBezTo>
                    <a:lnTo>
                      <a:pt x="227334" y="9487"/>
                    </a:lnTo>
                    <a:cubicBezTo>
                      <a:pt x="228828" y="6252"/>
                      <a:pt x="230446" y="3389"/>
                      <a:pt x="232063" y="403"/>
                    </a:cubicBezTo>
                    <a:lnTo>
                      <a:pt x="215886" y="403"/>
                    </a:lnTo>
                    <a:lnTo>
                      <a:pt x="215886" y="6501"/>
                    </a:lnTo>
                    <a:lnTo>
                      <a:pt x="212152" y="6501"/>
                    </a:lnTo>
                    <a:cubicBezTo>
                      <a:pt x="212152" y="4759"/>
                      <a:pt x="212152" y="2767"/>
                      <a:pt x="212152" y="652"/>
                    </a:cubicBezTo>
                    <a:lnTo>
                      <a:pt x="597" y="652"/>
                    </a:lnTo>
                    <a:cubicBezTo>
                      <a:pt x="-1145" y="130821"/>
                      <a:pt x="156650" y="275051"/>
                      <a:pt x="156650" y="275051"/>
                    </a:cubicBezTo>
                    <a:cubicBezTo>
                      <a:pt x="156650" y="275051"/>
                      <a:pt x="400437" y="210465"/>
                      <a:pt x="434285" y="73576"/>
                    </a:cubicBezTo>
                    <a:cubicBezTo>
                      <a:pt x="440906" y="49583"/>
                      <a:pt x="440035" y="24135"/>
                      <a:pt x="431797" y="652"/>
                    </a:cubicBezTo>
                    <a:lnTo>
                      <a:pt x="419352" y="652"/>
                    </a:lnTo>
                    <a:cubicBezTo>
                      <a:pt x="420099" y="1772"/>
                      <a:pt x="420846" y="3016"/>
                      <a:pt x="421343" y="4385"/>
                    </a:cubicBezTo>
                    <a:close/>
                    <a:moveTo>
                      <a:pt x="8437" y="6127"/>
                    </a:moveTo>
                    <a:lnTo>
                      <a:pt x="8437" y="4510"/>
                    </a:lnTo>
                    <a:lnTo>
                      <a:pt x="11921" y="4510"/>
                    </a:lnTo>
                    <a:lnTo>
                      <a:pt x="11921" y="6127"/>
                    </a:lnTo>
                    <a:cubicBezTo>
                      <a:pt x="11921" y="10234"/>
                      <a:pt x="11921" y="14590"/>
                      <a:pt x="12544" y="18572"/>
                    </a:cubicBezTo>
                    <a:lnTo>
                      <a:pt x="8810" y="18572"/>
                    </a:lnTo>
                    <a:cubicBezTo>
                      <a:pt x="8686" y="14714"/>
                      <a:pt x="8437" y="10359"/>
                      <a:pt x="8437" y="6127"/>
                    </a:cubicBezTo>
                    <a:close/>
                    <a:moveTo>
                      <a:pt x="13788" y="47941"/>
                    </a:moveTo>
                    <a:cubicBezTo>
                      <a:pt x="12544" y="43087"/>
                      <a:pt x="11548" y="38359"/>
                      <a:pt x="10802" y="33630"/>
                    </a:cubicBezTo>
                    <a:lnTo>
                      <a:pt x="14286" y="33007"/>
                    </a:lnTo>
                    <a:cubicBezTo>
                      <a:pt x="15157" y="37612"/>
                      <a:pt x="16153" y="42216"/>
                      <a:pt x="17148" y="46945"/>
                    </a:cubicBezTo>
                    <a:close/>
                    <a:moveTo>
                      <a:pt x="22375" y="75692"/>
                    </a:moveTo>
                    <a:cubicBezTo>
                      <a:pt x="20633" y="70963"/>
                      <a:pt x="19015" y="66483"/>
                      <a:pt x="17522" y="61878"/>
                    </a:cubicBezTo>
                    <a:lnTo>
                      <a:pt x="21006" y="61007"/>
                    </a:lnTo>
                    <a:cubicBezTo>
                      <a:pt x="22375" y="65238"/>
                      <a:pt x="23993" y="69843"/>
                      <a:pt x="25735" y="74572"/>
                    </a:cubicBezTo>
                    <a:close/>
                    <a:moveTo>
                      <a:pt x="33948" y="102447"/>
                    </a:moveTo>
                    <a:cubicBezTo>
                      <a:pt x="31833" y="97967"/>
                      <a:pt x="29717" y="93612"/>
                      <a:pt x="27850" y="89256"/>
                    </a:cubicBezTo>
                    <a:lnTo>
                      <a:pt x="31086" y="87638"/>
                    </a:lnTo>
                    <a:cubicBezTo>
                      <a:pt x="32953" y="91994"/>
                      <a:pt x="34944" y="96349"/>
                      <a:pt x="37184" y="100705"/>
                    </a:cubicBezTo>
                    <a:close/>
                    <a:moveTo>
                      <a:pt x="48010" y="127336"/>
                    </a:moveTo>
                    <a:cubicBezTo>
                      <a:pt x="45397" y="123229"/>
                      <a:pt x="43033" y="118998"/>
                      <a:pt x="40668" y="114892"/>
                    </a:cubicBezTo>
                    <a:lnTo>
                      <a:pt x="43779" y="113025"/>
                    </a:lnTo>
                    <a:cubicBezTo>
                      <a:pt x="46144" y="117380"/>
                      <a:pt x="48508" y="121487"/>
                      <a:pt x="51121" y="125470"/>
                    </a:cubicBezTo>
                    <a:close/>
                    <a:moveTo>
                      <a:pt x="63690" y="152225"/>
                    </a:moveTo>
                    <a:cubicBezTo>
                      <a:pt x="60953" y="148243"/>
                      <a:pt x="58215" y="144260"/>
                      <a:pt x="55602" y="139781"/>
                    </a:cubicBezTo>
                    <a:lnTo>
                      <a:pt x="58588" y="137789"/>
                    </a:lnTo>
                    <a:cubicBezTo>
                      <a:pt x="61077" y="142021"/>
                      <a:pt x="63939" y="145878"/>
                      <a:pt x="66677" y="150234"/>
                    </a:cubicBezTo>
                    <a:close/>
                    <a:moveTo>
                      <a:pt x="80739" y="175745"/>
                    </a:moveTo>
                    <a:lnTo>
                      <a:pt x="71904" y="164172"/>
                    </a:lnTo>
                    <a:lnTo>
                      <a:pt x="74890" y="162056"/>
                    </a:lnTo>
                    <a:lnTo>
                      <a:pt x="83601" y="173380"/>
                    </a:lnTo>
                    <a:close/>
                    <a:moveTo>
                      <a:pt x="99032" y="198145"/>
                    </a:moveTo>
                    <a:cubicBezTo>
                      <a:pt x="95921" y="194661"/>
                      <a:pt x="92935" y="190927"/>
                      <a:pt x="89824" y="186945"/>
                    </a:cubicBezTo>
                    <a:lnTo>
                      <a:pt x="92561" y="184829"/>
                    </a:lnTo>
                    <a:cubicBezTo>
                      <a:pt x="95797" y="188563"/>
                      <a:pt x="98659" y="192296"/>
                      <a:pt x="101770" y="195781"/>
                    </a:cubicBezTo>
                    <a:close/>
                    <a:moveTo>
                      <a:pt x="118322" y="219798"/>
                    </a:moveTo>
                    <a:lnTo>
                      <a:pt x="108739" y="209220"/>
                    </a:lnTo>
                    <a:lnTo>
                      <a:pt x="111228" y="206607"/>
                    </a:lnTo>
                    <a:lnTo>
                      <a:pt x="121059" y="217434"/>
                    </a:lnTo>
                    <a:close/>
                    <a:moveTo>
                      <a:pt x="138855" y="240705"/>
                    </a:moveTo>
                    <a:lnTo>
                      <a:pt x="128402" y="230251"/>
                    </a:lnTo>
                    <a:lnTo>
                      <a:pt x="130890" y="227887"/>
                    </a:lnTo>
                    <a:cubicBezTo>
                      <a:pt x="134624" y="231621"/>
                      <a:pt x="138232" y="234980"/>
                      <a:pt x="141095" y="237967"/>
                    </a:cubicBezTo>
                    <a:close/>
                    <a:moveTo>
                      <a:pt x="221361" y="23425"/>
                    </a:moveTo>
                    <a:lnTo>
                      <a:pt x="224721" y="24670"/>
                    </a:lnTo>
                    <a:cubicBezTo>
                      <a:pt x="223850" y="26823"/>
                      <a:pt x="223103" y="29025"/>
                      <a:pt x="222481" y="31265"/>
                    </a:cubicBezTo>
                    <a:lnTo>
                      <a:pt x="218997" y="30269"/>
                    </a:lnTo>
                    <a:cubicBezTo>
                      <a:pt x="218997" y="30269"/>
                      <a:pt x="219744" y="27656"/>
                      <a:pt x="221361" y="23798"/>
                    </a:cubicBezTo>
                    <a:close/>
                    <a:moveTo>
                      <a:pt x="166730" y="258251"/>
                    </a:moveTo>
                    <a:lnTo>
                      <a:pt x="165859" y="254767"/>
                    </a:lnTo>
                    <a:lnTo>
                      <a:pt x="172704" y="253025"/>
                    </a:lnTo>
                    <a:lnTo>
                      <a:pt x="173699" y="256509"/>
                    </a:lnTo>
                    <a:cubicBezTo>
                      <a:pt x="169219" y="257754"/>
                      <a:pt x="166730" y="258251"/>
                      <a:pt x="166730" y="258251"/>
                    </a:cubicBezTo>
                    <a:close/>
                    <a:moveTo>
                      <a:pt x="187513" y="252403"/>
                    </a:moveTo>
                    <a:lnTo>
                      <a:pt x="186517" y="249167"/>
                    </a:lnTo>
                    <a:lnTo>
                      <a:pt x="200330" y="244812"/>
                    </a:lnTo>
                    <a:lnTo>
                      <a:pt x="201326" y="248171"/>
                    </a:lnTo>
                    <a:cubicBezTo>
                      <a:pt x="196348" y="249914"/>
                      <a:pt x="191744" y="251283"/>
                      <a:pt x="187388" y="252403"/>
                    </a:cubicBezTo>
                    <a:close/>
                    <a:moveTo>
                      <a:pt x="209912" y="28403"/>
                    </a:moveTo>
                    <a:cubicBezTo>
                      <a:pt x="210473" y="26113"/>
                      <a:pt x="210846" y="23786"/>
                      <a:pt x="211032" y="21434"/>
                    </a:cubicBezTo>
                    <a:lnTo>
                      <a:pt x="214641" y="21434"/>
                    </a:lnTo>
                    <a:cubicBezTo>
                      <a:pt x="214019" y="25914"/>
                      <a:pt x="213521" y="28527"/>
                      <a:pt x="213521" y="28527"/>
                    </a:cubicBezTo>
                    <a:close/>
                    <a:moveTo>
                      <a:pt x="215139" y="243692"/>
                    </a:moveTo>
                    <a:lnTo>
                      <a:pt x="213895" y="240207"/>
                    </a:lnTo>
                    <a:cubicBezTo>
                      <a:pt x="218250" y="238838"/>
                      <a:pt x="222730" y="237096"/>
                      <a:pt x="227459" y="235229"/>
                    </a:cubicBezTo>
                    <a:lnTo>
                      <a:pt x="228828" y="238589"/>
                    </a:lnTo>
                    <a:close/>
                    <a:moveTo>
                      <a:pt x="242268" y="233487"/>
                    </a:moveTo>
                    <a:lnTo>
                      <a:pt x="241023" y="230127"/>
                    </a:lnTo>
                    <a:cubicBezTo>
                      <a:pt x="245379" y="228385"/>
                      <a:pt x="249735" y="226394"/>
                      <a:pt x="254215" y="224403"/>
                    </a:cubicBezTo>
                    <a:lnTo>
                      <a:pt x="255832" y="227763"/>
                    </a:lnTo>
                    <a:cubicBezTo>
                      <a:pt x="251103" y="229629"/>
                      <a:pt x="246748" y="231621"/>
                      <a:pt x="242268" y="233363"/>
                    </a:cubicBezTo>
                    <a:close/>
                    <a:moveTo>
                      <a:pt x="268899" y="221914"/>
                    </a:moveTo>
                    <a:lnTo>
                      <a:pt x="267406" y="218803"/>
                    </a:lnTo>
                    <a:cubicBezTo>
                      <a:pt x="271761" y="216812"/>
                      <a:pt x="275992" y="214571"/>
                      <a:pt x="279850" y="212456"/>
                    </a:cubicBezTo>
                    <a:lnTo>
                      <a:pt x="281468" y="215816"/>
                    </a:lnTo>
                    <a:close/>
                    <a:moveTo>
                      <a:pt x="294908" y="209469"/>
                    </a:moveTo>
                    <a:lnTo>
                      <a:pt x="293290" y="206358"/>
                    </a:lnTo>
                    <a:cubicBezTo>
                      <a:pt x="297521" y="204243"/>
                      <a:pt x="301628" y="201878"/>
                      <a:pt x="305735" y="199514"/>
                    </a:cubicBezTo>
                    <a:lnTo>
                      <a:pt x="307601" y="202625"/>
                    </a:lnTo>
                    <a:cubicBezTo>
                      <a:pt x="303370" y="204491"/>
                      <a:pt x="299388" y="206856"/>
                      <a:pt x="294908" y="208972"/>
                    </a:cubicBezTo>
                    <a:close/>
                    <a:moveTo>
                      <a:pt x="319797" y="195158"/>
                    </a:moveTo>
                    <a:lnTo>
                      <a:pt x="318054" y="192047"/>
                    </a:lnTo>
                    <a:cubicBezTo>
                      <a:pt x="322037" y="189683"/>
                      <a:pt x="326143" y="187069"/>
                      <a:pt x="330499" y="184332"/>
                    </a:cubicBezTo>
                    <a:lnTo>
                      <a:pt x="332490" y="187318"/>
                    </a:lnTo>
                    <a:cubicBezTo>
                      <a:pt x="328383" y="189558"/>
                      <a:pt x="324277" y="192047"/>
                      <a:pt x="320046" y="194661"/>
                    </a:cubicBezTo>
                    <a:close/>
                    <a:moveTo>
                      <a:pt x="344063" y="178980"/>
                    </a:moveTo>
                    <a:lnTo>
                      <a:pt x="341823" y="176118"/>
                    </a:lnTo>
                    <a:cubicBezTo>
                      <a:pt x="345806" y="173380"/>
                      <a:pt x="349663" y="170394"/>
                      <a:pt x="353272" y="167407"/>
                    </a:cubicBezTo>
                    <a:lnTo>
                      <a:pt x="355637" y="170145"/>
                    </a:lnTo>
                    <a:cubicBezTo>
                      <a:pt x="352152" y="173132"/>
                      <a:pt x="348170" y="175621"/>
                      <a:pt x="344312" y="178483"/>
                    </a:cubicBezTo>
                    <a:close/>
                    <a:moveTo>
                      <a:pt x="366588" y="160687"/>
                    </a:moveTo>
                    <a:lnTo>
                      <a:pt x="364223" y="157949"/>
                    </a:lnTo>
                    <a:cubicBezTo>
                      <a:pt x="367832" y="154838"/>
                      <a:pt x="371317" y="151478"/>
                      <a:pt x="374676" y="148118"/>
                    </a:cubicBezTo>
                    <a:lnTo>
                      <a:pt x="377290" y="150732"/>
                    </a:lnTo>
                    <a:cubicBezTo>
                      <a:pt x="374054" y="153594"/>
                      <a:pt x="370570" y="156954"/>
                      <a:pt x="366837" y="160687"/>
                    </a:cubicBezTo>
                    <a:close/>
                    <a:moveTo>
                      <a:pt x="387245" y="140154"/>
                    </a:moveTo>
                    <a:lnTo>
                      <a:pt x="384508" y="137789"/>
                    </a:lnTo>
                    <a:cubicBezTo>
                      <a:pt x="387619" y="134180"/>
                      <a:pt x="390605" y="130447"/>
                      <a:pt x="393592" y="126714"/>
                    </a:cubicBezTo>
                    <a:lnTo>
                      <a:pt x="396330" y="128829"/>
                    </a:lnTo>
                    <a:cubicBezTo>
                      <a:pt x="393841" y="132065"/>
                      <a:pt x="390605" y="135798"/>
                      <a:pt x="387494" y="139656"/>
                    </a:cubicBezTo>
                    <a:close/>
                    <a:moveTo>
                      <a:pt x="404543" y="116883"/>
                    </a:moveTo>
                    <a:lnTo>
                      <a:pt x="401681" y="114892"/>
                    </a:lnTo>
                    <a:cubicBezTo>
                      <a:pt x="404170" y="110785"/>
                      <a:pt x="406534" y="106678"/>
                      <a:pt x="408650" y="102447"/>
                    </a:cubicBezTo>
                    <a:lnTo>
                      <a:pt x="411886" y="103941"/>
                    </a:lnTo>
                    <a:cubicBezTo>
                      <a:pt x="409745" y="108209"/>
                      <a:pt x="407381" y="112366"/>
                      <a:pt x="404792" y="116385"/>
                    </a:cubicBezTo>
                    <a:close/>
                    <a:moveTo>
                      <a:pt x="417734" y="90750"/>
                    </a:moveTo>
                    <a:lnTo>
                      <a:pt x="414374" y="89505"/>
                    </a:lnTo>
                    <a:cubicBezTo>
                      <a:pt x="416154" y="85075"/>
                      <a:pt x="417685" y="80545"/>
                      <a:pt x="418979" y="75941"/>
                    </a:cubicBezTo>
                    <a:lnTo>
                      <a:pt x="422214" y="76936"/>
                    </a:lnTo>
                    <a:cubicBezTo>
                      <a:pt x="421082" y="81453"/>
                      <a:pt x="419663" y="85909"/>
                      <a:pt x="417983" y="90252"/>
                    </a:cubicBezTo>
                    <a:close/>
                    <a:moveTo>
                      <a:pt x="425450" y="62625"/>
                    </a:moveTo>
                    <a:lnTo>
                      <a:pt x="421841" y="62003"/>
                    </a:lnTo>
                    <a:cubicBezTo>
                      <a:pt x="422662" y="57349"/>
                      <a:pt x="423235" y="52657"/>
                      <a:pt x="423583" y="47941"/>
                    </a:cubicBezTo>
                    <a:lnTo>
                      <a:pt x="427192" y="47941"/>
                    </a:lnTo>
                    <a:cubicBezTo>
                      <a:pt x="427055" y="52694"/>
                      <a:pt x="426557" y="57448"/>
                      <a:pt x="425699" y="62127"/>
                    </a:cubicBezTo>
                    <a:close/>
                    <a:moveTo>
                      <a:pt x="425450" y="18945"/>
                    </a:moveTo>
                    <a:cubicBezTo>
                      <a:pt x="426445" y="23749"/>
                      <a:pt x="427105" y="28614"/>
                      <a:pt x="427441" y="33505"/>
                    </a:cubicBezTo>
                    <a:lnTo>
                      <a:pt x="423832" y="33505"/>
                    </a:lnTo>
                    <a:cubicBezTo>
                      <a:pt x="423534" y="28826"/>
                      <a:pt x="422911" y="24159"/>
                      <a:pt x="421966" y="19567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3" name="Freeform: Shape 1602">
                <a:extLst>
                  <a:ext uri="{FF2B5EF4-FFF2-40B4-BE49-F238E27FC236}">
                    <a16:creationId xmlns:a16="http://schemas.microsoft.com/office/drawing/2014/main" id="{9BBA45EB-E6CE-4AC9-9202-63B6E87BC8E5}"/>
                  </a:ext>
                </a:extLst>
              </p:cNvPr>
              <p:cNvSpPr/>
              <p:nvPr/>
            </p:nvSpPr>
            <p:spPr>
              <a:xfrm>
                <a:off x="9243266" y="278631"/>
                <a:ext cx="12942" cy="12941"/>
              </a:xfrm>
              <a:custGeom>
                <a:avLst/>
                <a:gdLst>
                  <a:gd name="connsiteX0" fmla="*/ 3196 w 12942"/>
                  <a:gd name="connsiteY0" fmla="*/ 403 h 12941"/>
                  <a:gd name="connsiteX1" fmla="*/ 583 w 12942"/>
                  <a:gd name="connsiteY1" fmla="*/ 2892 h 12941"/>
                  <a:gd name="connsiteX2" fmla="*/ 11036 w 12942"/>
                  <a:gd name="connsiteY2" fmla="*/ 13345 h 12941"/>
                  <a:gd name="connsiteX3" fmla="*/ 13525 w 12942"/>
                  <a:gd name="connsiteY3" fmla="*/ 10732 h 12941"/>
                  <a:gd name="connsiteX4" fmla="*/ 3196 w 12942"/>
                  <a:gd name="connsiteY4" fmla="*/ 403 h 12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42" h="12941">
                    <a:moveTo>
                      <a:pt x="3196" y="403"/>
                    </a:moveTo>
                    <a:lnTo>
                      <a:pt x="583" y="2892"/>
                    </a:lnTo>
                    <a:cubicBezTo>
                      <a:pt x="4316" y="6874"/>
                      <a:pt x="7925" y="10358"/>
                      <a:pt x="11036" y="13345"/>
                    </a:cubicBezTo>
                    <a:lnTo>
                      <a:pt x="13525" y="10732"/>
                    </a:lnTo>
                    <a:cubicBezTo>
                      <a:pt x="10414" y="7869"/>
                      <a:pt x="6929" y="4261"/>
                      <a:pt x="3196" y="4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4" name="Freeform: Shape 1603">
                <a:extLst>
                  <a:ext uri="{FF2B5EF4-FFF2-40B4-BE49-F238E27FC236}">
                    <a16:creationId xmlns:a16="http://schemas.microsoft.com/office/drawing/2014/main" id="{4C92AB62-1027-4E33-865D-1D3885AF04A0}"/>
                  </a:ext>
                </a:extLst>
              </p:cNvPr>
              <p:cNvSpPr/>
              <p:nvPr/>
            </p:nvSpPr>
            <p:spPr>
              <a:xfrm>
                <a:off x="9204066" y="235200"/>
                <a:ext cx="12195" cy="13564"/>
              </a:xfrm>
              <a:custGeom>
                <a:avLst/>
                <a:gdLst>
                  <a:gd name="connsiteX0" fmla="*/ 583 w 12195"/>
                  <a:gd name="connsiteY0" fmla="*/ 2767 h 13564"/>
                  <a:gd name="connsiteX1" fmla="*/ 10041 w 12195"/>
                  <a:gd name="connsiteY1" fmla="*/ 13967 h 13564"/>
                  <a:gd name="connsiteX2" fmla="*/ 12778 w 12195"/>
                  <a:gd name="connsiteY2" fmla="*/ 11603 h 13564"/>
                  <a:gd name="connsiteX3" fmla="*/ 3320 w 12195"/>
                  <a:gd name="connsiteY3" fmla="*/ 403 h 13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95" h="13564">
                    <a:moveTo>
                      <a:pt x="583" y="2767"/>
                    </a:moveTo>
                    <a:cubicBezTo>
                      <a:pt x="3694" y="6625"/>
                      <a:pt x="7054" y="10359"/>
                      <a:pt x="10041" y="13967"/>
                    </a:cubicBezTo>
                    <a:lnTo>
                      <a:pt x="12778" y="11603"/>
                    </a:lnTo>
                    <a:cubicBezTo>
                      <a:pt x="9543" y="7994"/>
                      <a:pt x="6432" y="4261"/>
                      <a:pt x="3320" y="4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5" name="Freeform: Shape 1604">
                <a:extLst>
                  <a:ext uri="{FF2B5EF4-FFF2-40B4-BE49-F238E27FC236}">
                    <a16:creationId xmlns:a16="http://schemas.microsoft.com/office/drawing/2014/main" id="{B579DFB4-C62E-4FCC-8B61-C16B9C480CB1}"/>
                  </a:ext>
                </a:extLst>
              </p:cNvPr>
              <p:cNvSpPr/>
              <p:nvPr/>
            </p:nvSpPr>
            <p:spPr>
              <a:xfrm>
                <a:off x="9223479" y="257476"/>
                <a:ext cx="12319" cy="13191"/>
              </a:xfrm>
              <a:custGeom>
                <a:avLst/>
                <a:gdLst>
                  <a:gd name="connsiteX0" fmla="*/ 583 w 12319"/>
                  <a:gd name="connsiteY0" fmla="*/ 2767 h 13191"/>
                  <a:gd name="connsiteX1" fmla="*/ 10414 w 12319"/>
                  <a:gd name="connsiteY1" fmla="*/ 13594 h 13191"/>
                  <a:gd name="connsiteX2" fmla="*/ 12903 w 12319"/>
                  <a:gd name="connsiteY2" fmla="*/ 11229 h 13191"/>
                  <a:gd name="connsiteX3" fmla="*/ 3072 w 12319"/>
                  <a:gd name="connsiteY3" fmla="*/ 403 h 13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19" h="13191">
                    <a:moveTo>
                      <a:pt x="583" y="2767"/>
                    </a:moveTo>
                    <a:cubicBezTo>
                      <a:pt x="3818" y="6501"/>
                      <a:pt x="7178" y="10234"/>
                      <a:pt x="10414" y="13594"/>
                    </a:cubicBezTo>
                    <a:lnTo>
                      <a:pt x="12903" y="11229"/>
                    </a:lnTo>
                    <a:cubicBezTo>
                      <a:pt x="9791" y="7745"/>
                      <a:pt x="6680" y="4136"/>
                      <a:pt x="3072" y="4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6" name="Freeform: Shape 1605">
                <a:extLst>
                  <a:ext uri="{FF2B5EF4-FFF2-40B4-BE49-F238E27FC236}">
                    <a16:creationId xmlns:a16="http://schemas.microsoft.com/office/drawing/2014/main" id="{68F86659-F3A9-4325-811D-191E395799AD}"/>
                  </a:ext>
                </a:extLst>
              </p:cNvPr>
              <p:cNvSpPr/>
              <p:nvPr/>
            </p:nvSpPr>
            <p:spPr>
              <a:xfrm>
                <a:off x="9185897" y="212551"/>
                <a:ext cx="11821" cy="13564"/>
              </a:xfrm>
              <a:custGeom>
                <a:avLst/>
                <a:gdLst>
                  <a:gd name="connsiteX0" fmla="*/ 583 w 11821"/>
                  <a:gd name="connsiteY0" fmla="*/ 2518 h 13564"/>
                  <a:gd name="connsiteX1" fmla="*/ 9667 w 11821"/>
                  <a:gd name="connsiteY1" fmla="*/ 13967 h 13564"/>
                  <a:gd name="connsiteX2" fmla="*/ 12405 w 11821"/>
                  <a:gd name="connsiteY2" fmla="*/ 11727 h 13564"/>
                  <a:gd name="connsiteX3" fmla="*/ 3320 w 11821"/>
                  <a:gd name="connsiteY3" fmla="*/ 403 h 13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21" h="13564">
                    <a:moveTo>
                      <a:pt x="583" y="2518"/>
                    </a:moveTo>
                    <a:cubicBezTo>
                      <a:pt x="3569" y="6501"/>
                      <a:pt x="6432" y="10234"/>
                      <a:pt x="9667" y="13967"/>
                    </a:cubicBezTo>
                    <a:lnTo>
                      <a:pt x="12405" y="11727"/>
                    </a:lnTo>
                    <a:cubicBezTo>
                      <a:pt x="9418" y="7994"/>
                      <a:pt x="6307" y="4261"/>
                      <a:pt x="3320" y="4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7" name="Freeform: Shape 1606">
                <a:extLst>
                  <a:ext uri="{FF2B5EF4-FFF2-40B4-BE49-F238E27FC236}">
                    <a16:creationId xmlns:a16="http://schemas.microsoft.com/office/drawing/2014/main" id="{F2DA429D-8ACE-4BAC-A595-D9D680E5E3FB}"/>
                  </a:ext>
                </a:extLst>
              </p:cNvPr>
              <p:cNvSpPr/>
              <p:nvPr/>
            </p:nvSpPr>
            <p:spPr>
              <a:xfrm>
                <a:off x="9111355" y="87485"/>
                <a:ext cx="8835" cy="14684"/>
              </a:xfrm>
              <a:custGeom>
                <a:avLst/>
                <a:gdLst>
                  <a:gd name="connsiteX0" fmla="*/ 583 w 8835"/>
                  <a:gd name="connsiteY0" fmla="*/ 1523 h 14684"/>
                  <a:gd name="connsiteX1" fmla="*/ 6307 w 8835"/>
                  <a:gd name="connsiteY1" fmla="*/ 15087 h 14684"/>
                  <a:gd name="connsiteX2" fmla="*/ 9418 w 8835"/>
                  <a:gd name="connsiteY2" fmla="*/ 13719 h 14684"/>
                  <a:gd name="connsiteX3" fmla="*/ 3943 w 8835"/>
                  <a:gd name="connsiteY3" fmla="*/ 403 h 14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35" h="14684">
                    <a:moveTo>
                      <a:pt x="583" y="1523"/>
                    </a:moveTo>
                    <a:cubicBezTo>
                      <a:pt x="2250" y="6140"/>
                      <a:pt x="4167" y="10670"/>
                      <a:pt x="6307" y="15087"/>
                    </a:cubicBezTo>
                    <a:lnTo>
                      <a:pt x="9418" y="13719"/>
                    </a:lnTo>
                    <a:cubicBezTo>
                      <a:pt x="7427" y="9238"/>
                      <a:pt x="5685" y="4759"/>
                      <a:pt x="3943" y="4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8" name="Freeform: Shape 1607">
                <a:extLst>
                  <a:ext uri="{FF2B5EF4-FFF2-40B4-BE49-F238E27FC236}">
                    <a16:creationId xmlns:a16="http://schemas.microsoft.com/office/drawing/2014/main" id="{EDB13C46-40EF-4238-B868-D4FD7F08375D}"/>
                  </a:ext>
                </a:extLst>
              </p:cNvPr>
              <p:cNvSpPr/>
              <p:nvPr/>
            </p:nvSpPr>
            <p:spPr>
              <a:xfrm>
                <a:off x="9101897" y="59734"/>
                <a:ext cx="7840" cy="14933"/>
              </a:xfrm>
              <a:custGeom>
                <a:avLst/>
                <a:gdLst>
                  <a:gd name="connsiteX0" fmla="*/ 583 w 7840"/>
                  <a:gd name="connsiteY0" fmla="*/ 1398 h 14933"/>
                  <a:gd name="connsiteX1" fmla="*/ 4938 w 7840"/>
                  <a:gd name="connsiteY1" fmla="*/ 15336 h 14933"/>
                  <a:gd name="connsiteX2" fmla="*/ 8423 w 7840"/>
                  <a:gd name="connsiteY2" fmla="*/ 14091 h 14933"/>
                  <a:gd name="connsiteX3" fmla="*/ 3943 w 7840"/>
                  <a:gd name="connsiteY3" fmla="*/ 403 h 1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0" h="14933">
                    <a:moveTo>
                      <a:pt x="583" y="1398"/>
                    </a:moveTo>
                    <a:cubicBezTo>
                      <a:pt x="1951" y="5878"/>
                      <a:pt x="3320" y="10607"/>
                      <a:pt x="4938" y="15336"/>
                    </a:cubicBezTo>
                    <a:lnTo>
                      <a:pt x="8423" y="14091"/>
                    </a:lnTo>
                    <a:cubicBezTo>
                      <a:pt x="6680" y="9363"/>
                      <a:pt x="5312" y="4883"/>
                      <a:pt x="3943" y="4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9" name="Freeform: Shape 1608">
                <a:extLst>
                  <a:ext uri="{FF2B5EF4-FFF2-40B4-BE49-F238E27FC236}">
                    <a16:creationId xmlns:a16="http://schemas.microsoft.com/office/drawing/2014/main" id="{DB284B47-794E-437D-9686-655CE55B8D2D}"/>
                  </a:ext>
                </a:extLst>
              </p:cNvPr>
              <p:cNvSpPr/>
              <p:nvPr/>
            </p:nvSpPr>
            <p:spPr>
              <a:xfrm>
                <a:off x="9095426" y="31609"/>
                <a:ext cx="6346" cy="14933"/>
              </a:xfrm>
              <a:custGeom>
                <a:avLst/>
                <a:gdLst>
                  <a:gd name="connsiteX0" fmla="*/ 583 w 6346"/>
                  <a:gd name="connsiteY0" fmla="*/ 1025 h 14933"/>
                  <a:gd name="connsiteX1" fmla="*/ 3320 w 6346"/>
                  <a:gd name="connsiteY1" fmla="*/ 15336 h 14933"/>
                  <a:gd name="connsiteX2" fmla="*/ 6929 w 6346"/>
                  <a:gd name="connsiteY2" fmla="*/ 14589 h 14933"/>
                  <a:gd name="connsiteX3" fmla="*/ 4067 w 6346"/>
                  <a:gd name="connsiteY3" fmla="*/ 403 h 1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46" h="14933">
                    <a:moveTo>
                      <a:pt x="583" y="1025"/>
                    </a:moveTo>
                    <a:cubicBezTo>
                      <a:pt x="1329" y="5754"/>
                      <a:pt x="2325" y="10607"/>
                      <a:pt x="3320" y="15336"/>
                    </a:cubicBezTo>
                    <a:lnTo>
                      <a:pt x="6929" y="14589"/>
                    </a:lnTo>
                    <a:cubicBezTo>
                      <a:pt x="5934" y="9861"/>
                      <a:pt x="4938" y="5132"/>
                      <a:pt x="4067" y="4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0" name="Freeform: Shape 1609">
                <a:extLst>
                  <a:ext uri="{FF2B5EF4-FFF2-40B4-BE49-F238E27FC236}">
                    <a16:creationId xmlns:a16="http://schemas.microsoft.com/office/drawing/2014/main" id="{445571E3-8F4F-47B1-816D-C45CF1CCC3D8}"/>
                  </a:ext>
                </a:extLst>
              </p:cNvPr>
              <p:cNvSpPr/>
              <p:nvPr/>
            </p:nvSpPr>
            <p:spPr>
              <a:xfrm>
                <a:off x="9168350" y="189156"/>
                <a:ext cx="11448" cy="13688"/>
              </a:xfrm>
              <a:custGeom>
                <a:avLst/>
                <a:gdLst>
                  <a:gd name="connsiteX0" fmla="*/ 583 w 11448"/>
                  <a:gd name="connsiteY0" fmla="*/ 2394 h 13688"/>
                  <a:gd name="connsiteX1" fmla="*/ 9294 w 11448"/>
                  <a:gd name="connsiteY1" fmla="*/ 14092 h 13688"/>
                  <a:gd name="connsiteX2" fmla="*/ 12031 w 11448"/>
                  <a:gd name="connsiteY2" fmla="*/ 12225 h 13688"/>
                  <a:gd name="connsiteX3" fmla="*/ 3569 w 11448"/>
                  <a:gd name="connsiteY3" fmla="*/ 403 h 13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48" h="13688">
                    <a:moveTo>
                      <a:pt x="583" y="2394"/>
                    </a:moveTo>
                    <a:cubicBezTo>
                      <a:pt x="3320" y="6501"/>
                      <a:pt x="6307" y="10358"/>
                      <a:pt x="9294" y="14092"/>
                    </a:cubicBezTo>
                    <a:lnTo>
                      <a:pt x="12031" y="12225"/>
                    </a:lnTo>
                    <a:cubicBezTo>
                      <a:pt x="9294" y="8243"/>
                      <a:pt x="6307" y="4261"/>
                      <a:pt x="3569" y="4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1" name="Freeform: Shape 1610">
                <a:extLst>
                  <a:ext uri="{FF2B5EF4-FFF2-40B4-BE49-F238E27FC236}">
                    <a16:creationId xmlns:a16="http://schemas.microsoft.com/office/drawing/2014/main" id="{B9EE8DB7-1BD4-4170-849E-0F2634E17862}"/>
                  </a:ext>
                </a:extLst>
              </p:cNvPr>
              <p:cNvSpPr/>
              <p:nvPr/>
            </p:nvSpPr>
            <p:spPr>
              <a:xfrm>
                <a:off x="9092439" y="2738"/>
                <a:ext cx="4604" cy="14684"/>
              </a:xfrm>
              <a:custGeom>
                <a:avLst/>
                <a:gdLst>
                  <a:gd name="connsiteX0" fmla="*/ 4316 w 4604"/>
                  <a:gd name="connsiteY0" fmla="*/ 403 h 14684"/>
                  <a:gd name="connsiteX1" fmla="*/ 583 w 4604"/>
                  <a:gd name="connsiteY1" fmla="*/ 403 h 14684"/>
                  <a:gd name="connsiteX2" fmla="*/ 1578 w 4604"/>
                  <a:gd name="connsiteY2" fmla="*/ 15087 h 14684"/>
                  <a:gd name="connsiteX3" fmla="*/ 5187 w 4604"/>
                  <a:gd name="connsiteY3" fmla="*/ 15087 h 14684"/>
                  <a:gd name="connsiteX4" fmla="*/ 4316 w 4604"/>
                  <a:gd name="connsiteY4" fmla="*/ 403 h 14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04" h="14684">
                    <a:moveTo>
                      <a:pt x="4316" y="403"/>
                    </a:moveTo>
                    <a:lnTo>
                      <a:pt x="583" y="403"/>
                    </a:lnTo>
                    <a:cubicBezTo>
                      <a:pt x="583" y="5256"/>
                      <a:pt x="1205" y="10234"/>
                      <a:pt x="1578" y="15087"/>
                    </a:cubicBezTo>
                    <a:lnTo>
                      <a:pt x="5187" y="15087"/>
                    </a:lnTo>
                    <a:cubicBezTo>
                      <a:pt x="4814" y="10234"/>
                      <a:pt x="4316" y="5381"/>
                      <a:pt x="4316" y="4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2" name="Freeform: Shape 1611">
                <a:extLst>
                  <a:ext uri="{FF2B5EF4-FFF2-40B4-BE49-F238E27FC236}">
                    <a16:creationId xmlns:a16="http://schemas.microsoft.com/office/drawing/2014/main" id="{60C1BCAD-3CFE-4B4F-B67C-67FAB6151907}"/>
                  </a:ext>
                </a:extLst>
              </p:cNvPr>
              <p:cNvSpPr/>
              <p:nvPr/>
            </p:nvSpPr>
            <p:spPr>
              <a:xfrm>
                <a:off x="9151924" y="164640"/>
                <a:ext cx="10951" cy="14559"/>
              </a:xfrm>
              <a:custGeom>
                <a:avLst/>
                <a:gdLst>
                  <a:gd name="connsiteX0" fmla="*/ 583 w 10951"/>
                  <a:gd name="connsiteY0" fmla="*/ 2518 h 14559"/>
                  <a:gd name="connsiteX1" fmla="*/ 8547 w 10951"/>
                  <a:gd name="connsiteY1" fmla="*/ 14963 h 14559"/>
                  <a:gd name="connsiteX2" fmla="*/ 11534 w 10951"/>
                  <a:gd name="connsiteY2" fmla="*/ 12847 h 14559"/>
                  <a:gd name="connsiteX3" fmla="*/ 3694 w 10951"/>
                  <a:gd name="connsiteY3" fmla="*/ 403 h 14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51" h="14559">
                    <a:moveTo>
                      <a:pt x="583" y="2518"/>
                    </a:moveTo>
                    <a:cubicBezTo>
                      <a:pt x="3320" y="6625"/>
                      <a:pt x="5809" y="10732"/>
                      <a:pt x="8547" y="14963"/>
                    </a:cubicBezTo>
                    <a:lnTo>
                      <a:pt x="11534" y="12847"/>
                    </a:lnTo>
                    <a:cubicBezTo>
                      <a:pt x="8921" y="8865"/>
                      <a:pt x="6183" y="4759"/>
                      <a:pt x="3694" y="4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3" name="Freeform: Shape 1612">
                <a:extLst>
                  <a:ext uri="{FF2B5EF4-FFF2-40B4-BE49-F238E27FC236}">
                    <a16:creationId xmlns:a16="http://schemas.microsoft.com/office/drawing/2014/main" id="{3CDBBA5A-88B0-4E27-988E-58B755A3E9B0}"/>
                  </a:ext>
                </a:extLst>
              </p:cNvPr>
              <p:cNvSpPr/>
              <p:nvPr/>
            </p:nvSpPr>
            <p:spPr>
              <a:xfrm>
                <a:off x="9136742" y="139751"/>
                <a:ext cx="10577" cy="14435"/>
              </a:xfrm>
              <a:custGeom>
                <a:avLst/>
                <a:gdLst>
                  <a:gd name="connsiteX0" fmla="*/ 583 w 10577"/>
                  <a:gd name="connsiteY0" fmla="*/ 2394 h 14435"/>
                  <a:gd name="connsiteX1" fmla="*/ 8049 w 10577"/>
                  <a:gd name="connsiteY1" fmla="*/ 14838 h 14435"/>
                  <a:gd name="connsiteX2" fmla="*/ 11161 w 10577"/>
                  <a:gd name="connsiteY2" fmla="*/ 12847 h 14435"/>
                  <a:gd name="connsiteX3" fmla="*/ 3694 w 10577"/>
                  <a:gd name="connsiteY3" fmla="*/ 403 h 14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77" h="14435">
                    <a:moveTo>
                      <a:pt x="583" y="2394"/>
                    </a:moveTo>
                    <a:cubicBezTo>
                      <a:pt x="3072" y="6501"/>
                      <a:pt x="5436" y="10856"/>
                      <a:pt x="8049" y="14838"/>
                    </a:cubicBezTo>
                    <a:lnTo>
                      <a:pt x="11161" y="12847"/>
                    </a:lnTo>
                    <a:cubicBezTo>
                      <a:pt x="8671" y="8740"/>
                      <a:pt x="6058" y="4634"/>
                      <a:pt x="3694" y="4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4" name="Freeform: Shape 1613">
                <a:extLst>
                  <a:ext uri="{FF2B5EF4-FFF2-40B4-BE49-F238E27FC236}">
                    <a16:creationId xmlns:a16="http://schemas.microsoft.com/office/drawing/2014/main" id="{F6463CAE-0BC0-46C7-9075-33E2B476153E}"/>
                  </a:ext>
                </a:extLst>
              </p:cNvPr>
              <p:cNvSpPr/>
              <p:nvPr/>
            </p:nvSpPr>
            <p:spPr>
              <a:xfrm>
                <a:off x="9123177" y="113991"/>
                <a:ext cx="9831" cy="14808"/>
              </a:xfrm>
              <a:custGeom>
                <a:avLst/>
                <a:gdLst>
                  <a:gd name="connsiteX0" fmla="*/ 583 w 9831"/>
                  <a:gd name="connsiteY0" fmla="*/ 2021 h 14808"/>
                  <a:gd name="connsiteX1" fmla="*/ 7303 w 9831"/>
                  <a:gd name="connsiteY1" fmla="*/ 15212 h 14808"/>
                  <a:gd name="connsiteX2" fmla="*/ 10414 w 9831"/>
                  <a:gd name="connsiteY2" fmla="*/ 13594 h 14808"/>
                  <a:gd name="connsiteX3" fmla="*/ 3694 w 9831"/>
                  <a:gd name="connsiteY3" fmla="*/ 403 h 14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31" h="14808">
                    <a:moveTo>
                      <a:pt x="583" y="2021"/>
                    </a:moveTo>
                    <a:cubicBezTo>
                      <a:pt x="2698" y="6501"/>
                      <a:pt x="4938" y="10856"/>
                      <a:pt x="7303" y="15212"/>
                    </a:cubicBezTo>
                    <a:lnTo>
                      <a:pt x="10414" y="13594"/>
                    </a:lnTo>
                    <a:cubicBezTo>
                      <a:pt x="8049" y="9238"/>
                      <a:pt x="5809" y="5007"/>
                      <a:pt x="3694" y="4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5" name="Freeform: Shape 1614">
                <a:extLst>
                  <a:ext uri="{FF2B5EF4-FFF2-40B4-BE49-F238E27FC236}">
                    <a16:creationId xmlns:a16="http://schemas.microsoft.com/office/drawing/2014/main" id="{337CA246-687D-4E14-82C1-5EDE3AE6D54B}"/>
                  </a:ext>
                </a:extLst>
              </p:cNvPr>
              <p:cNvSpPr/>
              <p:nvPr/>
            </p:nvSpPr>
            <p:spPr>
              <a:xfrm>
                <a:off x="9282341" y="304889"/>
                <a:ext cx="7840" cy="5351"/>
              </a:xfrm>
              <a:custGeom>
                <a:avLst/>
                <a:gdLst>
                  <a:gd name="connsiteX0" fmla="*/ 583 w 7840"/>
                  <a:gd name="connsiteY0" fmla="*/ 2269 h 5351"/>
                  <a:gd name="connsiteX1" fmla="*/ 1453 w 7840"/>
                  <a:gd name="connsiteY1" fmla="*/ 5754 h 5351"/>
                  <a:gd name="connsiteX2" fmla="*/ 8423 w 7840"/>
                  <a:gd name="connsiteY2" fmla="*/ 3763 h 5351"/>
                  <a:gd name="connsiteX3" fmla="*/ 7427 w 7840"/>
                  <a:gd name="connsiteY3" fmla="*/ 403 h 5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0" h="5351">
                    <a:moveTo>
                      <a:pt x="583" y="2269"/>
                    </a:moveTo>
                    <a:lnTo>
                      <a:pt x="1453" y="5754"/>
                    </a:lnTo>
                    <a:lnTo>
                      <a:pt x="8423" y="3763"/>
                    </a:lnTo>
                    <a:lnTo>
                      <a:pt x="7427" y="403"/>
                    </a:ln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6" name="Freeform: Shape 1615">
                <a:extLst>
                  <a:ext uri="{FF2B5EF4-FFF2-40B4-BE49-F238E27FC236}">
                    <a16:creationId xmlns:a16="http://schemas.microsoft.com/office/drawing/2014/main" id="{1A9541EB-5DB5-4FB9-B238-31C4CF76DF37}"/>
                  </a:ext>
                </a:extLst>
              </p:cNvPr>
              <p:cNvSpPr/>
              <p:nvPr/>
            </p:nvSpPr>
            <p:spPr>
              <a:xfrm>
                <a:off x="9595817" y="68943"/>
                <a:ext cx="5973" cy="14186"/>
              </a:xfrm>
              <a:custGeom>
                <a:avLst/>
                <a:gdLst>
                  <a:gd name="connsiteX0" fmla="*/ 583 w 5973"/>
                  <a:gd name="connsiteY0" fmla="*/ 11852 h 14186"/>
                  <a:gd name="connsiteX1" fmla="*/ 583 w 5973"/>
                  <a:gd name="connsiteY1" fmla="*/ 13594 h 14186"/>
                  <a:gd name="connsiteX2" fmla="*/ 4067 w 5973"/>
                  <a:gd name="connsiteY2" fmla="*/ 14589 h 14186"/>
                  <a:gd name="connsiteX3" fmla="*/ 4067 w 5973"/>
                  <a:gd name="connsiteY3" fmla="*/ 12847 h 14186"/>
                  <a:gd name="connsiteX4" fmla="*/ 6556 w 5973"/>
                  <a:gd name="connsiteY4" fmla="*/ 403 h 14186"/>
                  <a:gd name="connsiteX5" fmla="*/ 3071 w 5973"/>
                  <a:gd name="connsiteY5" fmla="*/ 403 h 14186"/>
                  <a:gd name="connsiteX6" fmla="*/ 583 w 5973"/>
                  <a:gd name="connsiteY6" fmla="*/ 11852 h 14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973" h="14186">
                    <a:moveTo>
                      <a:pt x="583" y="11852"/>
                    </a:moveTo>
                    <a:lnTo>
                      <a:pt x="583" y="13594"/>
                    </a:lnTo>
                    <a:lnTo>
                      <a:pt x="4067" y="14589"/>
                    </a:lnTo>
                    <a:lnTo>
                      <a:pt x="4067" y="12847"/>
                    </a:lnTo>
                    <a:cubicBezTo>
                      <a:pt x="4938" y="8492"/>
                      <a:pt x="5934" y="4136"/>
                      <a:pt x="6556" y="403"/>
                    </a:cubicBezTo>
                    <a:lnTo>
                      <a:pt x="3071" y="403"/>
                    </a:lnTo>
                    <a:cubicBezTo>
                      <a:pt x="2574" y="3639"/>
                      <a:pt x="1578" y="7745"/>
                      <a:pt x="583" y="118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7" name="Freeform: Shape 1616">
                <a:extLst>
                  <a:ext uri="{FF2B5EF4-FFF2-40B4-BE49-F238E27FC236}">
                    <a16:creationId xmlns:a16="http://schemas.microsoft.com/office/drawing/2014/main" id="{3F7A5E06-0F6F-4EA1-A448-C6EF5C3492AB}"/>
                  </a:ext>
                </a:extLst>
              </p:cNvPr>
              <p:cNvSpPr/>
              <p:nvPr/>
            </p:nvSpPr>
            <p:spPr>
              <a:xfrm>
                <a:off x="9488297" y="206578"/>
                <a:ext cx="14435" cy="11449"/>
              </a:xfrm>
              <a:custGeom>
                <a:avLst/>
                <a:gdLst>
                  <a:gd name="connsiteX0" fmla="*/ 583 w 14435"/>
                  <a:gd name="connsiteY0" fmla="*/ 8865 h 11449"/>
                  <a:gd name="connsiteX1" fmla="*/ 2574 w 14435"/>
                  <a:gd name="connsiteY1" fmla="*/ 11852 h 11449"/>
                  <a:gd name="connsiteX2" fmla="*/ 15018 w 14435"/>
                  <a:gd name="connsiteY2" fmla="*/ 3265 h 11449"/>
                  <a:gd name="connsiteX3" fmla="*/ 12903 w 14435"/>
                  <a:gd name="connsiteY3" fmla="*/ 403 h 11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35" h="11449">
                    <a:moveTo>
                      <a:pt x="583" y="8865"/>
                    </a:moveTo>
                    <a:lnTo>
                      <a:pt x="2574" y="11852"/>
                    </a:lnTo>
                    <a:cubicBezTo>
                      <a:pt x="6680" y="9114"/>
                      <a:pt x="10538" y="6127"/>
                      <a:pt x="15018" y="3265"/>
                    </a:cubicBezTo>
                    <a:lnTo>
                      <a:pt x="12903" y="403"/>
                    </a:ln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8" name="Freeform: Shape 1617">
                <a:extLst>
                  <a:ext uri="{FF2B5EF4-FFF2-40B4-BE49-F238E27FC236}">
                    <a16:creationId xmlns:a16="http://schemas.microsoft.com/office/drawing/2014/main" id="{04CE8F6C-8072-4E20-83C0-A7D881F89832}"/>
                  </a:ext>
                </a:extLst>
              </p:cNvPr>
              <p:cNvSpPr/>
              <p:nvPr/>
            </p:nvSpPr>
            <p:spPr>
              <a:xfrm>
                <a:off x="9554003" y="146472"/>
                <a:ext cx="11946" cy="13564"/>
              </a:xfrm>
              <a:custGeom>
                <a:avLst/>
                <a:gdLst>
                  <a:gd name="connsiteX0" fmla="*/ 583 w 11946"/>
                  <a:gd name="connsiteY0" fmla="*/ 11603 h 13564"/>
                  <a:gd name="connsiteX1" fmla="*/ 3320 w 11946"/>
                  <a:gd name="connsiteY1" fmla="*/ 13967 h 13564"/>
                  <a:gd name="connsiteX2" fmla="*/ 12529 w 11946"/>
                  <a:gd name="connsiteY2" fmla="*/ 2518 h 13564"/>
                  <a:gd name="connsiteX3" fmla="*/ 9791 w 11946"/>
                  <a:gd name="connsiteY3" fmla="*/ 403 h 13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46" h="13564">
                    <a:moveTo>
                      <a:pt x="583" y="11603"/>
                    </a:moveTo>
                    <a:lnTo>
                      <a:pt x="3320" y="13967"/>
                    </a:lnTo>
                    <a:cubicBezTo>
                      <a:pt x="6680" y="10234"/>
                      <a:pt x="9543" y="6501"/>
                      <a:pt x="12529" y="2518"/>
                    </a:cubicBezTo>
                    <a:lnTo>
                      <a:pt x="9791" y="403"/>
                    </a:ln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9" name="Freeform: Shape 1618">
                <a:extLst>
                  <a:ext uri="{FF2B5EF4-FFF2-40B4-BE49-F238E27FC236}">
                    <a16:creationId xmlns:a16="http://schemas.microsoft.com/office/drawing/2014/main" id="{ADDC1319-EB1F-476D-B2C3-BA9F4F5138DB}"/>
                  </a:ext>
                </a:extLst>
              </p:cNvPr>
              <p:cNvSpPr/>
              <p:nvPr/>
            </p:nvSpPr>
            <p:spPr>
              <a:xfrm>
                <a:off x="9438146" y="238062"/>
                <a:ext cx="14186" cy="10204"/>
              </a:xfrm>
              <a:custGeom>
                <a:avLst/>
                <a:gdLst>
                  <a:gd name="connsiteX0" fmla="*/ 583 w 14186"/>
                  <a:gd name="connsiteY0" fmla="*/ 7496 h 10204"/>
                  <a:gd name="connsiteX1" fmla="*/ 2325 w 14186"/>
                  <a:gd name="connsiteY1" fmla="*/ 10607 h 10204"/>
                  <a:gd name="connsiteX2" fmla="*/ 14770 w 14186"/>
                  <a:gd name="connsiteY2" fmla="*/ 3639 h 10204"/>
                  <a:gd name="connsiteX3" fmla="*/ 13027 w 14186"/>
                  <a:gd name="connsiteY3" fmla="*/ 403 h 1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186" h="10204">
                    <a:moveTo>
                      <a:pt x="583" y="7496"/>
                    </a:moveTo>
                    <a:lnTo>
                      <a:pt x="2325" y="10607"/>
                    </a:lnTo>
                    <a:lnTo>
                      <a:pt x="14770" y="3639"/>
                    </a:lnTo>
                    <a:lnTo>
                      <a:pt x="13027" y="403"/>
                    </a:ln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20" name="Freeform: Shape 1619">
                <a:extLst>
                  <a:ext uri="{FF2B5EF4-FFF2-40B4-BE49-F238E27FC236}">
                    <a16:creationId xmlns:a16="http://schemas.microsoft.com/office/drawing/2014/main" id="{8F8DF5AB-70D3-43AE-BC22-37CD796DC65E}"/>
                  </a:ext>
                </a:extLst>
              </p:cNvPr>
              <p:cNvSpPr/>
              <p:nvPr/>
            </p:nvSpPr>
            <p:spPr>
              <a:xfrm>
                <a:off x="9533843" y="168498"/>
                <a:ext cx="12817" cy="12817"/>
              </a:xfrm>
              <a:custGeom>
                <a:avLst/>
                <a:gdLst>
                  <a:gd name="connsiteX0" fmla="*/ 583 w 12817"/>
                  <a:gd name="connsiteY0" fmla="*/ 10607 h 12817"/>
                  <a:gd name="connsiteX1" fmla="*/ 2947 w 12817"/>
                  <a:gd name="connsiteY1" fmla="*/ 13221 h 12817"/>
                  <a:gd name="connsiteX2" fmla="*/ 13400 w 12817"/>
                  <a:gd name="connsiteY2" fmla="*/ 2892 h 12817"/>
                  <a:gd name="connsiteX3" fmla="*/ 10911 w 12817"/>
                  <a:gd name="connsiteY3" fmla="*/ 403 h 12817"/>
                  <a:gd name="connsiteX4" fmla="*/ 583 w 12817"/>
                  <a:gd name="connsiteY4" fmla="*/ 10607 h 1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17" h="12817">
                    <a:moveTo>
                      <a:pt x="583" y="10607"/>
                    </a:moveTo>
                    <a:lnTo>
                      <a:pt x="2947" y="13221"/>
                    </a:lnTo>
                    <a:cubicBezTo>
                      <a:pt x="6680" y="9861"/>
                      <a:pt x="10289" y="6252"/>
                      <a:pt x="13400" y="2892"/>
                    </a:cubicBezTo>
                    <a:lnTo>
                      <a:pt x="10911" y="403"/>
                    </a:lnTo>
                    <a:cubicBezTo>
                      <a:pt x="7676" y="3763"/>
                      <a:pt x="4192" y="7247"/>
                      <a:pt x="583" y="106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21" name="Freeform: Shape 1620">
                <a:extLst>
                  <a:ext uri="{FF2B5EF4-FFF2-40B4-BE49-F238E27FC236}">
                    <a16:creationId xmlns:a16="http://schemas.microsoft.com/office/drawing/2014/main" id="{7F144F9A-D6BD-4193-9BA1-546DAA1B57FB}"/>
                  </a:ext>
                </a:extLst>
              </p:cNvPr>
              <p:cNvSpPr/>
              <p:nvPr/>
            </p:nvSpPr>
            <p:spPr>
              <a:xfrm>
                <a:off x="9463657" y="223005"/>
                <a:ext cx="14311" cy="10702"/>
              </a:xfrm>
              <a:custGeom>
                <a:avLst/>
                <a:gdLst>
                  <a:gd name="connsiteX0" fmla="*/ 583 w 14311"/>
                  <a:gd name="connsiteY0" fmla="*/ 8243 h 10702"/>
                  <a:gd name="connsiteX1" fmla="*/ 2450 w 14311"/>
                  <a:gd name="connsiteY1" fmla="*/ 11105 h 10702"/>
                  <a:gd name="connsiteX2" fmla="*/ 14894 w 14311"/>
                  <a:gd name="connsiteY2" fmla="*/ 3514 h 10702"/>
                  <a:gd name="connsiteX3" fmla="*/ 12903 w 14311"/>
                  <a:gd name="connsiteY3" fmla="*/ 403 h 10702"/>
                  <a:gd name="connsiteX4" fmla="*/ 583 w 14311"/>
                  <a:gd name="connsiteY4" fmla="*/ 8243 h 10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11" h="10702">
                    <a:moveTo>
                      <a:pt x="583" y="8243"/>
                    </a:moveTo>
                    <a:lnTo>
                      <a:pt x="2450" y="11105"/>
                    </a:lnTo>
                    <a:cubicBezTo>
                      <a:pt x="6556" y="8616"/>
                      <a:pt x="10663" y="6003"/>
                      <a:pt x="14894" y="3514"/>
                    </a:cubicBezTo>
                    <a:lnTo>
                      <a:pt x="12903" y="403"/>
                    </a:lnTo>
                    <a:cubicBezTo>
                      <a:pt x="8921" y="3141"/>
                      <a:pt x="4814" y="5629"/>
                      <a:pt x="583" y="82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22" name="Freeform: Shape 1621">
                <a:extLst>
                  <a:ext uri="{FF2B5EF4-FFF2-40B4-BE49-F238E27FC236}">
                    <a16:creationId xmlns:a16="http://schemas.microsoft.com/office/drawing/2014/main" id="{48EC7251-AE71-49CF-B744-3555B6F8C2C6}"/>
                  </a:ext>
                </a:extLst>
              </p:cNvPr>
              <p:cNvSpPr/>
              <p:nvPr/>
            </p:nvSpPr>
            <p:spPr>
              <a:xfrm>
                <a:off x="9303621" y="296302"/>
                <a:ext cx="15057" cy="7840"/>
              </a:xfrm>
              <a:custGeom>
                <a:avLst/>
                <a:gdLst>
                  <a:gd name="connsiteX0" fmla="*/ 583 w 15057"/>
                  <a:gd name="connsiteY0" fmla="*/ 4759 h 7840"/>
                  <a:gd name="connsiteX1" fmla="*/ 1703 w 15057"/>
                  <a:gd name="connsiteY1" fmla="*/ 8243 h 7840"/>
                  <a:gd name="connsiteX2" fmla="*/ 15640 w 15057"/>
                  <a:gd name="connsiteY2" fmla="*/ 3763 h 7840"/>
                  <a:gd name="connsiteX3" fmla="*/ 14520 w 15057"/>
                  <a:gd name="connsiteY3" fmla="*/ 403 h 7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057" h="7840">
                    <a:moveTo>
                      <a:pt x="583" y="4759"/>
                    </a:moveTo>
                    <a:lnTo>
                      <a:pt x="1703" y="8243"/>
                    </a:lnTo>
                    <a:lnTo>
                      <a:pt x="15640" y="3763"/>
                    </a:lnTo>
                    <a:lnTo>
                      <a:pt x="14520" y="403"/>
                    </a:ln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23" name="Freeform: Shape 1622">
                <a:extLst>
                  <a:ext uri="{FF2B5EF4-FFF2-40B4-BE49-F238E27FC236}">
                    <a16:creationId xmlns:a16="http://schemas.microsoft.com/office/drawing/2014/main" id="{C6575837-B8AC-4F2A-BE2C-C1F2A1E27993}"/>
                  </a:ext>
                </a:extLst>
              </p:cNvPr>
              <p:cNvSpPr/>
              <p:nvPr/>
            </p:nvSpPr>
            <p:spPr>
              <a:xfrm>
                <a:off x="9600172" y="38454"/>
                <a:ext cx="4106" cy="15182"/>
              </a:xfrm>
              <a:custGeom>
                <a:avLst/>
                <a:gdLst>
                  <a:gd name="connsiteX0" fmla="*/ 1205 w 4106"/>
                  <a:gd name="connsiteY0" fmla="*/ 3763 h 15182"/>
                  <a:gd name="connsiteX1" fmla="*/ 583 w 4106"/>
                  <a:gd name="connsiteY1" fmla="*/ 15585 h 15182"/>
                  <a:gd name="connsiteX2" fmla="*/ 4067 w 4106"/>
                  <a:gd name="connsiteY2" fmla="*/ 15585 h 15182"/>
                  <a:gd name="connsiteX3" fmla="*/ 4690 w 4106"/>
                  <a:gd name="connsiteY3" fmla="*/ 3141 h 15182"/>
                  <a:gd name="connsiteX4" fmla="*/ 4690 w 4106"/>
                  <a:gd name="connsiteY4" fmla="*/ 403 h 15182"/>
                  <a:gd name="connsiteX5" fmla="*/ 956 w 4106"/>
                  <a:gd name="connsiteY5" fmla="*/ 403 h 15182"/>
                  <a:gd name="connsiteX6" fmla="*/ 1205 w 4106"/>
                  <a:gd name="connsiteY6" fmla="*/ 3763 h 15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06" h="15182">
                    <a:moveTo>
                      <a:pt x="1205" y="3763"/>
                    </a:moveTo>
                    <a:cubicBezTo>
                      <a:pt x="1205" y="7745"/>
                      <a:pt x="1205" y="11727"/>
                      <a:pt x="583" y="15585"/>
                    </a:cubicBezTo>
                    <a:lnTo>
                      <a:pt x="4067" y="15585"/>
                    </a:lnTo>
                    <a:cubicBezTo>
                      <a:pt x="4067" y="11603"/>
                      <a:pt x="4690" y="7496"/>
                      <a:pt x="4690" y="3141"/>
                    </a:cubicBezTo>
                    <a:lnTo>
                      <a:pt x="4690" y="403"/>
                    </a:lnTo>
                    <a:lnTo>
                      <a:pt x="956" y="403"/>
                    </a:lnTo>
                    <a:cubicBezTo>
                      <a:pt x="956" y="2021"/>
                      <a:pt x="1205" y="2892"/>
                      <a:pt x="1205" y="376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24" name="Freeform: Shape 1623">
                <a:extLst>
                  <a:ext uri="{FF2B5EF4-FFF2-40B4-BE49-F238E27FC236}">
                    <a16:creationId xmlns:a16="http://schemas.microsoft.com/office/drawing/2014/main" id="{9A387861-BB27-4DDD-A264-FC598776EAEE}"/>
                  </a:ext>
                </a:extLst>
              </p:cNvPr>
              <p:cNvSpPr/>
              <p:nvPr/>
            </p:nvSpPr>
            <p:spPr>
              <a:xfrm>
                <a:off x="9330999" y="286720"/>
                <a:ext cx="14933" cy="8213"/>
              </a:xfrm>
              <a:custGeom>
                <a:avLst/>
                <a:gdLst>
                  <a:gd name="connsiteX0" fmla="*/ 583 w 14933"/>
                  <a:gd name="connsiteY0" fmla="*/ 5256 h 8213"/>
                  <a:gd name="connsiteX1" fmla="*/ 1703 w 14933"/>
                  <a:gd name="connsiteY1" fmla="*/ 8616 h 8213"/>
                  <a:gd name="connsiteX2" fmla="*/ 15516 w 14933"/>
                  <a:gd name="connsiteY2" fmla="*/ 3639 h 8213"/>
                  <a:gd name="connsiteX3" fmla="*/ 14271 w 14933"/>
                  <a:gd name="connsiteY3" fmla="*/ 403 h 8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933" h="8213">
                    <a:moveTo>
                      <a:pt x="583" y="5256"/>
                    </a:moveTo>
                    <a:lnTo>
                      <a:pt x="1703" y="8616"/>
                    </a:lnTo>
                    <a:cubicBezTo>
                      <a:pt x="6058" y="6998"/>
                      <a:pt x="10787" y="5505"/>
                      <a:pt x="15516" y="3639"/>
                    </a:cubicBezTo>
                    <a:lnTo>
                      <a:pt x="14271" y="403"/>
                    </a:ln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25" name="Freeform: Shape 1624">
                <a:extLst>
                  <a:ext uri="{FF2B5EF4-FFF2-40B4-BE49-F238E27FC236}">
                    <a16:creationId xmlns:a16="http://schemas.microsoft.com/office/drawing/2014/main" id="{59055C6A-EE4C-4279-BEE6-270D6E166D9C}"/>
                  </a:ext>
                </a:extLst>
              </p:cNvPr>
              <p:cNvSpPr/>
              <p:nvPr/>
            </p:nvSpPr>
            <p:spPr>
              <a:xfrm>
                <a:off x="9358253" y="276018"/>
                <a:ext cx="15057" cy="8835"/>
              </a:xfrm>
              <a:custGeom>
                <a:avLst/>
                <a:gdLst>
                  <a:gd name="connsiteX0" fmla="*/ 583 w 15057"/>
                  <a:gd name="connsiteY0" fmla="*/ 5878 h 8835"/>
                  <a:gd name="connsiteX1" fmla="*/ 2076 w 15057"/>
                  <a:gd name="connsiteY1" fmla="*/ 9239 h 8835"/>
                  <a:gd name="connsiteX2" fmla="*/ 15640 w 15057"/>
                  <a:gd name="connsiteY2" fmla="*/ 3763 h 8835"/>
                  <a:gd name="connsiteX3" fmla="*/ 14396 w 15057"/>
                  <a:gd name="connsiteY3" fmla="*/ 403 h 8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057" h="8835">
                    <a:moveTo>
                      <a:pt x="583" y="5878"/>
                    </a:moveTo>
                    <a:lnTo>
                      <a:pt x="2076" y="9239"/>
                    </a:lnTo>
                    <a:cubicBezTo>
                      <a:pt x="6556" y="7496"/>
                      <a:pt x="11036" y="5754"/>
                      <a:pt x="15640" y="3763"/>
                    </a:cubicBezTo>
                    <a:lnTo>
                      <a:pt x="14396" y="403"/>
                    </a:ln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26" name="Freeform: Shape 1625">
                <a:extLst>
                  <a:ext uri="{FF2B5EF4-FFF2-40B4-BE49-F238E27FC236}">
                    <a16:creationId xmlns:a16="http://schemas.microsoft.com/office/drawing/2014/main" id="{35045274-CD45-4D4F-9C0E-1F57E7DDAB09}"/>
                  </a:ext>
                </a:extLst>
              </p:cNvPr>
              <p:cNvSpPr/>
              <p:nvPr/>
            </p:nvSpPr>
            <p:spPr>
              <a:xfrm>
                <a:off x="9385506" y="264445"/>
                <a:ext cx="14933" cy="9208"/>
              </a:xfrm>
              <a:custGeom>
                <a:avLst/>
                <a:gdLst>
                  <a:gd name="connsiteX0" fmla="*/ 583 w 14933"/>
                  <a:gd name="connsiteY0" fmla="*/ 6252 h 9208"/>
                  <a:gd name="connsiteX1" fmla="*/ 1952 w 14933"/>
                  <a:gd name="connsiteY1" fmla="*/ 9612 h 9208"/>
                  <a:gd name="connsiteX2" fmla="*/ 15516 w 14933"/>
                  <a:gd name="connsiteY2" fmla="*/ 3763 h 9208"/>
                  <a:gd name="connsiteX3" fmla="*/ 13898 w 14933"/>
                  <a:gd name="connsiteY3" fmla="*/ 403 h 9208"/>
                  <a:gd name="connsiteX4" fmla="*/ 583 w 14933"/>
                  <a:gd name="connsiteY4" fmla="*/ 6252 h 9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33" h="9208">
                    <a:moveTo>
                      <a:pt x="583" y="6252"/>
                    </a:moveTo>
                    <a:lnTo>
                      <a:pt x="1952" y="9612"/>
                    </a:lnTo>
                    <a:lnTo>
                      <a:pt x="15516" y="3763"/>
                    </a:lnTo>
                    <a:lnTo>
                      <a:pt x="13898" y="403"/>
                    </a:lnTo>
                    <a:cubicBezTo>
                      <a:pt x="9418" y="2519"/>
                      <a:pt x="4814" y="4510"/>
                      <a:pt x="583" y="62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27" name="Freeform: Shape 1626">
                <a:extLst>
                  <a:ext uri="{FF2B5EF4-FFF2-40B4-BE49-F238E27FC236}">
                    <a16:creationId xmlns:a16="http://schemas.microsoft.com/office/drawing/2014/main" id="{7AD4CED1-6B7F-4936-9A96-F00850A97DB7}"/>
                  </a:ext>
                </a:extLst>
              </p:cNvPr>
              <p:cNvSpPr/>
              <p:nvPr/>
            </p:nvSpPr>
            <p:spPr>
              <a:xfrm>
                <a:off x="9412137" y="251876"/>
                <a:ext cx="14808" cy="9582"/>
              </a:xfrm>
              <a:custGeom>
                <a:avLst/>
                <a:gdLst>
                  <a:gd name="connsiteX0" fmla="*/ 583 w 14808"/>
                  <a:gd name="connsiteY0" fmla="*/ 6874 h 9582"/>
                  <a:gd name="connsiteX1" fmla="*/ 1951 w 14808"/>
                  <a:gd name="connsiteY1" fmla="*/ 9985 h 9582"/>
                  <a:gd name="connsiteX2" fmla="*/ 15392 w 14808"/>
                  <a:gd name="connsiteY2" fmla="*/ 3514 h 9582"/>
                  <a:gd name="connsiteX3" fmla="*/ 13649 w 14808"/>
                  <a:gd name="connsiteY3" fmla="*/ 403 h 9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08" h="9582">
                    <a:moveTo>
                      <a:pt x="583" y="6874"/>
                    </a:moveTo>
                    <a:lnTo>
                      <a:pt x="1951" y="9985"/>
                    </a:lnTo>
                    <a:cubicBezTo>
                      <a:pt x="6556" y="7994"/>
                      <a:pt x="10911" y="5878"/>
                      <a:pt x="15392" y="3514"/>
                    </a:cubicBezTo>
                    <a:lnTo>
                      <a:pt x="13649" y="403"/>
                    </a:ln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28" name="Freeform: Shape 1627">
                <a:extLst>
                  <a:ext uri="{FF2B5EF4-FFF2-40B4-BE49-F238E27FC236}">
                    <a16:creationId xmlns:a16="http://schemas.microsoft.com/office/drawing/2014/main" id="{C1334040-8037-4A70-9F44-B421619A80A7}"/>
                  </a:ext>
                </a:extLst>
              </p:cNvPr>
              <p:cNvSpPr/>
              <p:nvPr/>
            </p:nvSpPr>
            <p:spPr>
              <a:xfrm>
                <a:off x="9511692" y="188409"/>
                <a:ext cx="13564" cy="11946"/>
              </a:xfrm>
              <a:custGeom>
                <a:avLst/>
                <a:gdLst>
                  <a:gd name="connsiteX0" fmla="*/ 583 w 13564"/>
                  <a:gd name="connsiteY0" fmla="*/ 9612 h 11946"/>
                  <a:gd name="connsiteX1" fmla="*/ 2947 w 13564"/>
                  <a:gd name="connsiteY1" fmla="*/ 12349 h 11946"/>
                  <a:gd name="connsiteX2" fmla="*/ 14147 w 13564"/>
                  <a:gd name="connsiteY2" fmla="*/ 3016 h 11946"/>
                  <a:gd name="connsiteX3" fmla="*/ 11783 w 13564"/>
                  <a:gd name="connsiteY3" fmla="*/ 403 h 11946"/>
                  <a:gd name="connsiteX4" fmla="*/ 583 w 13564"/>
                  <a:gd name="connsiteY4" fmla="*/ 9612 h 11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64" h="11946">
                    <a:moveTo>
                      <a:pt x="583" y="9612"/>
                    </a:moveTo>
                    <a:lnTo>
                      <a:pt x="2947" y="12349"/>
                    </a:lnTo>
                    <a:cubicBezTo>
                      <a:pt x="6680" y="9487"/>
                      <a:pt x="10414" y="6252"/>
                      <a:pt x="14147" y="3016"/>
                    </a:cubicBezTo>
                    <a:lnTo>
                      <a:pt x="11783" y="403"/>
                    </a:lnTo>
                    <a:cubicBezTo>
                      <a:pt x="8174" y="3638"/>
                      <a:pt x="4067" y="6625"/>
                      <a:pt x="583" y="96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29" name="Freeform: Shape 1628">
                <a:extLst>
                  <a:ext uri="{FF2B5EF4-FFF2-40B4-BE49-F238E27FC236}">
                    <a16:creationId xmlns:a16="http://schemas.microsoft.com/office/drawing/2014/main" id="{805D190B-0F20-4611-8647-96E670D0F0B7}"/>
                  </a:ext>
                </a:extLst>
              </p:cNvPr>
              <p:cNvSpPr/>
              <p:nvPr/>
            </p:nvSpPr>
            <p:spPr>
              <a:xfrm>
                <a:off x="9597185" y="9832"/>
                <a:ext cx="6097" cy="14933"/>
              </a:xfrm>
              <a:custGeom>
                <a:avLst/>
                <a:gdLst>
                  <a:gd name="connsiteX0" fmla="*/ 6680 w 6097"/>
                  <a:gd name="connsiteY0" fmla="*/ 14963 h 14933"/>
                  <a:gd name="connsiteX1" fmla="*/ 4192 w 6097"/>
                  <a:gd name="connsiteY1" fmla="*/ 403 h 14933"/>
                  <a:gd name="connsiteX2" fmla="*/ 583 w 6097"/>
                  <a:gd name="connsiteY2" fmla="*/ 1150 h 14933"/>
                  <a:gd name="connsiteX3" fmla="*/ 3196 w 6097"/>
                  <a:gd name="connsiteY3" fmla="*/ 15336 h 1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97" h="14933">
                    <a:moveTo>
                      <a:pt x="6680" y="14963"/>
                    </a:moveTo>
                    <a:cubicBezTo>
                      <a:pt x="6108" y="10072"/>
                      <a:pt x="5287" y="5206"/>
                      <a:pt x="4192" y="403"/>
                    </a:cubicBezTo>
                    <a:lnTo>
                      <a:pt x="583" y="1150"/>
                    </a:lnTo>
                    <a:cubicBezTo>
                      <a:pt x="1765" y="5816"/>
                      <a:pt x="2636" y="10558"/>
                      <a:pt x="3196" y="153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0" name="Freeform: Shape 1629">
                <a:extLst>
                  <a:ext uri="{FF2B5EF4-FFF2-40B4-BE49-F238E27FC236}">
                    <a16:creationId xmlns:a16="http://schemas.microsoft.com/office/drawing/2014/main" id="{412CC937-7EB2-4F66-8CD1-7950E3F974F1}"/>
                  </a:ext>
                </a:extLst>
              </p:cNvPr>
              <p:cNvSpPr/>
              <p:nvPr/>
            </p:nvSpPr>
            <p:spPr>
              <a:xfrm>
                <a:off x="9571674" y="122329"/>
                <a:ext cx="10577" cy="14435"/>
              </a:xfrm>
              <a:custGeom>
                <a:avLst/>
                <a:gdLst>
                  <a:gd name="connsiteX0" fmla="*/ 11161 w 10577"/>
                  <a:gd name="connsiteY0" fmla="*/ 2145 h 14435"/>
                  <a:gd name="connsiteX1" fmla="*/ 8049 w 10577"/>
                  <a:gd name="connsiteY1" fmla="*/ 403 h 14435"/>
                  <a:gd name="connsiteX2" fmla="*/ 583 w 10577"/>
                  <a:gd name="connsiteY2" fmla="*/ 12847 h 14435"/>
                  <a:gd name="connsiteX3" fmla="*/ 3445 w 10577"/>
                  <a:gd name="connsiteY3" fmla="*/ 14838 h 14435"/>
                  <a:gd name="connsiteX4" fmla="*/ 11161 w 10577"/>
                  <a:gd name="connsiteY4" fmla="*/ 2145 h 14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77" h="14435">
                    <a:moveTo>
                      <a:pt x="11161" y="2145"/>
                    </a:moveTo>
                    <a:lnTo>
                      <a:pt x="8049" y="403"/>
                    </a:lnTo>
                    <a:cubicBezTo>
                      <a:pt x="5685" y="4509"/>
                      <a:pt x="3071" y="8616"/>
                      <a:pt x="583" y="12847"/>
                    </a:cubicBezTo>
                    <a:lnTo>
                      <a:pt x="3445" y="14838"/>
                    </a:lnTo>
                    <a:cubicBezTo>
                      <a:pt x="6307" y="10607"/>
                      <a:pt x="8796" y="6252"/>
                      <a:pt x="11161" y="21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1" name="Freeform: Shape 1630">
                <a:extLst>
                  <a:ext uri="{FF2B5EF4-FFF2-40B4-BE49-F238E27FC236}">
                    <a16:creationId xmlns:a16="http://schemas.microsoft.com/office/drawing/2014/main" id="{748BE55A-792B-4D0F-B245-CE73710FECF9}"/>
                  </a:ext>
                </a:extLst>
              </p:cNvPr>
              <p:cNvSpPr/>
              <p:nvPr/>
            </p:nvSpPr>
            <p:spPr>
              <a:xfrm>
                <a:off x="9585612" y="95947"/>
                <a:ext cx="8835" cy="14933"/>
              </a:xfrm>
              <a:custGeom>
                <a:avLst/>
                <a:gdLst>
                  <a:gd name="connsiteX0" fmla="*/ 9418 w 8835"/>
                  <a:gd name="connsiteY0" fmla="*/ 1772 h 14933"/>
                  <a:gd name="connsiteX1" fmla="*/ 6058 w 8835"/>
                  <a:gd name="connsiteY1" fmla="*/ 403 h 14933"/>
                  <a:gd name="connsiteX2" fmla="*/ 583 w 8835"/>
                  <a:gd name="connsiteY2" fmla="*/ 13719 h 14933"/>
                  <a:gd name="connsiteX3" fmla="*/ 3943 w 8835"/>
                  <a:gd name="connsiteY3" fmla="*/ 15336 h 14933"/>
                  <a:gd name="connsiteX4" fmla="*/ 9418 w 8835"/>
                  <a:gd name="connsiteY4" fmla="*/ 1772 h 1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35" h="14933">
                    <a:moveTo>
                      <a:pt x="9418" y="1772"/>
                    </a:moveTo>
                    <a:lnTo>
                      <a:pt x="6058" y="403"/>
                    </a:lnTo>
                    <a:cubicBezTo>
                      <a:pt x="4540" y="4958"/>
                      <a:pt x="2711" y="9413"/>
                      <a:pt x="583" y="13719"/>
                    </a:cubicBezTo>
                    <a:lnTo>
                      <a:pt x="3943" y="15336"/>
                    </a:lnTo>
                    <a:cubicBezTo>
                      <a:pt x="6058" y="10857"/>
                      <a:pt x="7800" y="6252"/>
                      <a:pt x="9418" y="177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2" name="Freeform: Shape 1631">
                <a:extLst>
                  <a:ext uri="{FF2B5EF4-FFF2-40B4-BE49-F238E27FC236}">
                    <a16:creationId xmlns:a16="http://schemas.microsoft.com/office/drawing/2014/main" id="{E956EE3F-EC69-4120-8CE4-A949B9F8FB55}"/>
                  </a:ext>
                </a:extLst>
              </p:cNvPr>
              <p:cNvSpPr/>
              <p:nvPr/>
            </p:nvSpPr>
            <p:spPr>
              <a:xfrm>
                <a:off x="9294537" y="252623"/>
                <a:ext cx="7840" cy="5226"/>
              </a:xfrm>
              <a:custGeom>
                <a:avLst/>
                <a:gdLst>
                  <a:gd name="connsiteX0" fmla="*/ 583 w 7840"/>
                  <a:gd name="connsiteY0" fmla="*/ 2145 h 5226"/>
                  <a:gd name="connsiteX1" fmla="*/ 1454 w 7840"/>
                  <a:gd name="connsiteY1" fmla="*/ 5629 h 5226"/>
                  <a:gd name="connsiteX2" fmla="*/ 8423 w 7840"/>
                  <a:gd name="connsiteY2" fmla="*/ 3887 h 5226"/>
                  <a:gd name="connsiteX3" fmla="*/ 7427 w 7840"/>
                  <a:gd name="connsiteY3" fmla="*/ 403 h 5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0" h="5226">
                    <a:moveTo>
                      <a:pt x="583" y="2145"/>
                    </a:moveTo>
                    <a:lnTo>
                      <a:pt x="1454" y="5629"/>
                    </a:lnTo>
                    <a:cubicBezTo>
                      <a:pt x="1454" y="5629"/>
                      <a:pt x="3943" y="5629"/>
                      <a:pt x="8423" y="3887"/>
                    </a:cubicBezTo>
                    <a:lnTo>
                      <a:pt x="7427" y="403"/>
                    </a:ln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3" name="Freeform: Shape 1632">
                <a:extLst>
                  <a:ext uri="{FF2B5EF4-FFF2-40B4-BE49-F238E27FC236}">
                    <a16:creationId xmlns:a16="http://schemas.microsoft.com/office/drawing/2014/main" id="{7EC33921-75CB-41BA-A987-C1E96AC6C212}"/>
                  </a:ext>
                </a:extLst>
              </p:cNvPr>
              <p:cNvSpPr/>
              <p:nvPr/>
            </p:nvSpPr>
            <p:spPr>
              <a:xfrm>
                <a:off x="9356012" y="0"/>
                <a:ext cx="8835" cy="10453"/>
              </a:xfrm>
              <a:custGeom>
                <a:avLst/>
                <a:gdLst>
                  <a:gd name="connsiteX0" fmla="*/ 583 w 8835"/>
                  <a:gd name="connsiteY0" fmla="*/ 9487 h 10453"/>
                  <a:gd name="connsiteX1" fmla="*/ 3818 w 8835"/>
                  <a:gd name="connsiteY1" fmla="*/ 10856 h 10453"/>
                  <a:gd name="connsiteX2" fmla="*/ 9418 w 8835"/>
                  <a:gd name="connsiteY2" fmla="*/ 403 h 10453"/>
                  <a:gd name="connsiteX3" fmla="*/ 5312 w 8835"/>
                  <a:gd name="connsiteY3" fmla="*/ 403 h 10453"/>
                  <a:gd name="connsiteX4" fmla="*/ 583 w 8835"/>
                  <a:gd name="connsiteY4" fmla="*/ 9487 h 10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35" h="10453">
                    <a:moveTo>
                      <a:pt x="583" y="9487"/>
                    </a:moveTo>
                    <a:lnTo>
                      <a:pt x="3818" y="10856"/>
                    </a:lnTo>
                    <a:cubicBezTo>
                      <a:pt x="5436" y="7248"/>
                      <a:pt x="7427" y="3887"/>
                      <a:pt x="9418" y="403"/>
                    </a:cubicBezTo>
                    <a:lnTo>
                      <a:pt x="5312" y="403"/>
                    </a:lnTo>
                    <a:cubicBezTo>
                      <a:pt x="3694" y="3389"/>
                      <a:pt x="2076" y="6252"/>
                      <a:pt x="583" y="9487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4" name="Freeform: Shape 1633">
                <a:extLst>
                  <a:ext uri="{FF2B5EF4-FFF2-40B4-BE49-F238E27FC236}">
                    <a16:creationId xmlns:a16="http://schemas.microsoft.com/office/drawing/2014/main" id="{6360B0E6-145D-4974-B170-DB47E29A1D45}"/>
                  </a:ext>
                </a:extLst>
              </p:cNvPr>
              <p:cNvSpPr/>
              <p:nvPr/>
            </p:nvSpPr>
            <p:spPr>
              <a:xfrm>
                <a:off x="9544172" y="0"/>
                <a:ext cx="5848" cy="5351"/>
              </a:xfrm>
              <a:custGeom>
                <a:avLst/>
                <a:gdLst>
                  <a:gd name="connsiteX0" fmla="*/ 3072 w 5848"/>
                  <a:gd name="connsiteY0" fmla="*/ 5754 h 5351"/>
                  <a:gd name="connsiteX1" fmla="*/ 6432 w 5848"/>
                  <a:gd name="connsiteY1" fmla="*/ 4385 h 5351"/>
                  <a:gd name="connsiteX2" fmla="*/ 4565 w 5848"/>
                  <a:gd name="connsiteY2" fmla="*/ 403 h 5351"/>
                  <a:gd name="connsiteX3" fmla="*/ 583 w 5848"/>
                  <a:gd name="connsiteY3" fmla="*/ 403 h 5351"/>
                  <a:gd name="connsiteX4" fmla="*/ 3072 w 5848"/>
                  <a:gd name="connsiteY4" fmla="*/ 5754 h 5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48" h="5351">
                    <a:moveTo>
                      <a:pt x="3072" y="5754"/>
                    </a:moveTo>
                    <a:lnTo>
                      <a:pt x="6432" y="4385"/>
                    </a:lnTo>
                    <a:cubicBezTo>
                      <a:pt x="6432" y="3016"/>
                      <a:pt x="5187" y="1772"/>
                      <a:pt x="4565" y="403"/>
                    </a:cubicBezTo>
                    <a:lnTo>
                      <a:pt x="583" y="403"/>
                    </a:lnTo>
                    <a:cubicBezTo>
                      <a:pt x="1330" y="2145"/>
                      <a:pt x="2325" y="3887"/>
                      <a:pt x="3072" y="5754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5" name="Freeform: Shape 1634">
                <a:extLst>
                  <a:ext uri="{FF2B5EF4-FFF2-40B4-BE49-F238E27FC236}">
                    <a16:creationId xmlns:a16="http://schemas.microsoft.com/office/drawing/2014/main" id="{FBEF9440-CFD3-4EA7-919A-9C436B70D844}"/>
                  </a:ext>
                </a:extLst>
              </p:cNvPr>
              <p:cNvSpPr/>
              <p:nvPr/>
            </p:nvSpPr>
            <p:spPr>
              <a:xfrm>
                <a:off x="9470750" y="166507"/>
                <a:ext cx="13813" cy="11573"/>
              </a:xfrm>
              <a:custGeom>
                <a:avLst/>
                <a:gdLst>
                  <a:gd name="connsiteX0" fmla="*/ 583 w 13813"/>
                  <a:gd name="connsiteY0" fmla="*/ 9114 h 11573"/>
                  <a:gd name="connsiteX1" fmla="*/ 2823 w 13813"/>
                  <a:gd name="connsiteY1" fmla="*/ 11976 h 11573"/>
                  <a:gd name="connsiteX2" fmla="*/ 14396 w 13813"/>
                  <a:gd name="connsiteY2" fmla="*/ 3141 h 11573"/>
                  <a:gd name="connsiteX3" fmla="*/ 12032 w 13813"/>
                  <a:gd name="connsiteY3" fmla="*/ 403 h 11573"/>
                  <a:gd name="connsiteX4" fmla="*/ 583 w 13813"/>
                  <a:gd name="connsiteY4" fmla="*/ 9114 h 11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13" h="11573">
                    <a:moveTo>
                      <a:pt x="583" y="9114"/>
                    </a:moveTo>
                    <a:lnTo>
                      <a:pt x="2823" y="11976"/>
                    </a:lnTo>
                    <a:cubicBezTo>
                      <a:pt x="6681" y="9114"/>
                      <a:pt x="10663" y="6127"/>
                      <a:pt x="14396" y="3141"/>
                    </a:cubicBezTo>
                    <a:lnTo>
                      <a:pt x="12032" y="403"/>
                    </a:lnTo>
                    <a:cubicBezTo>
                      <a:pt x="8423" y="3389"/>
                      <a:pt x="4565" y="6625"/>
                      <a:pt x="583" y="9114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6" name="Freeform: Shape 1635">
                <a:extLst>
                  <a:ext uri="{FF2B5EF4-FFF2-40B4-BE49-F238E27FC236}">
                    <a16:creationId xmlns:a16="http://schemas.microsoft.com/office/drawing/2014/main" id="{DD802F45-0C99-4FF5-83DA-8FD4A1120ED8}"/>
                  </a:ext>
                </a:extLst>
              </p:cNvPr>
              <p:cNvSpPr/>
              <p:nvPr/>
            </p:nvSpPr>
            <p:spPr>
              <a:xfrm>
                <a:off x="9493150" y="147218"/>
                <a:ext cx="13066" cy="12568"/>
              </a:xfrm>
              <a:custGeom>
                <a:avLst/>
                <a:gdLst>
                  <a:gd name="connsiteX0" fmla="*/ 583 w 13066"/>
                  <a:gd name="connsiteY0" fmla="*/ 10234 h 12568"/>
                  <a:gd name="connsiteX1" fmla="*/ 2947 w 13066"/>
                  <a:gd name="connsiteY1" fmla="*/ 12971 h 12568"/>
                  <a:gd name="connsiteX2" fmla="*/ 13649 w 13066"/>
                  <a:gd name="connsiteY2" fmla="*/ 3016 h 12568"/>
                  <a:gd name="connsiteX3" fmla="*/ 11036 w 13066"/>
                  <a:gd name="connsiteY3" fmla="*/ 403 h 12568"/>
                  <a:gd name="connsiteX4" fmla="*/ 583 w 13066"/>
                  <a:gd name="connsiteY4" fmla="*/ 10234 h 12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66" h="12568">
                    <a:moveTo>
                      <a:pt x="583" y="10234"/>
                    </a:moveTo>
                    <a:lnTo>
                      <a:pt x="2947" y="12971"/>
                    </a:lnTo>
                    <a:cubicBezTo>
                      <a:pt x="6680" y="9736"/>
                      <a:pt x="10289" y="6376"/>
                      <a:pt x="13649" y="3016"/>
                    </a:cubicBezTo>
                    <a:lnTo>
                      <a:pt x="11036" y="403"/>
                    </a:lnTo>
                    <a:cubicBezTo>
                      <a:pt x="7676" y="3763"/>
                      <a:pt x="4191" y="7123"/>
                      <a:pt x="583" y="10234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7" name="Freeform: Shape 1636">
                <a:extLst>
                  <a:ext uri="{FF2B5EF4-FFF2-40B4-BE49-F238E27FC236}">
                    <a16:creationId xmlns:a16="http://schemas.microsoft.com/office/drawing/2014/main" id="{F5627B31-FF4B-45EE-B383-2545701457CA}"/>
                  </a:ext>
                </a:extLst>
              </p:cNvPr>
              <p:cNvSpPr/>
              <p:nvPr/>
            </p:nvSpPr>
            <p:spPr>
              <a:xfrm>
                <a:off x="9543301" y="75040"/>
                <a:ext cx="7840" cy="14808"/>
              </a:xfrm>
              <a:custGeom>
                <a:avLst/>
                <a:gdLst>
                  <a:gd name="connsiteX0" fmla="*/ 583 w 7840"/>
                  <a:gd name="connsiteY0" fmla="*/ 13967 h 14808"/>
                  <a:gd name="connsiteX1" fmla="*/ 3943 w 7840"/>
                  <a:gd name="connsiteY1" fmla="*/ 15212 h 14808"/>
                  <a:gd name="connsiteX2" fmla="*/ 8423 w 7840"/>
                  <a:gd name="connsiteY2" fmla="*/ 1399 h 14808"/>
                  <a:gd name="connsiteX3" fmla="*/ 5187 w 7840"/>
                  <a:gd name="connsiteY3" fmla="*/ 403 h 14808"/>
                  <a:gd name="connsiteX4" fmla="*/ 583 w 7840"/>
                  <a:gd name="connsiteY4" fmla="*/ 13967 h 14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40" h="14808">
                    <a:moveTo>
                      <a:pt x="583" y="13967"/>
                    </a:moveTo>
                    <a:lnTo>
                      <a:pt x="3943" y="15212"/>
                    </a:lnTo>
                    <a:cubicBezTo>
                      <a:pt x="5735" y="10707"/>
                      <a:pt x="7228" y="6090"/>
                      <a:pt x="8423" y="1399"/>
                    </a:cubicBezTo>
                    <a:lnTo>
                      <a:pt x="5187" y="403"/>
                    </a:lnTo>
                    <a:cubicBezTo>
                      <a:pt x="3893" y="5007"/>
                      <a:pt x="2362" y="9537"/>
                      <a:pt x="583" y="13967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8" name="Freeform: Shape 1637">
                <a:extLst>
                  <a:ext uri="{FF2B5EF4-FFF2-40B4-BE49-F238E27FC236}">
                    <a16:creationId xmlns:a16="http://schemas.microsoft.com/office/drawing/2014/main" id="{BC762950-CF81-46A0-B9FC-7826D08AB45E}"/>
                  </a:ext>
                </a:extLst>
              </p:cNvPr>
              <p:cNvSpPr/>
              <p:nvPr/>
            </p:nvSpPr>
            <p:spPr>
              <a:xfrm>
                <a:off x="9369701" y="223876"/>
                <a:ext cx="14808" cy="9084"/>
              </a:xfrm>
              <a:custGeom>
                <a:avLst/>
                <a:gdLst>
                  <a:gd name="connsiteX0" fmla="*/ 583 w 14808"/>
                  <a:gd name="connsiteY0" fmla="*/ 6128 h 9084"/>
                  <a:gd name="connsiteX1" fmla="*/ 1827 w 14808"/>
                  <a:gd name="connsiteY1" fmla="*/ 9487 h 9084"/>
                  <a:gd name="connsiteX2" fmla="*/ 15392 w 14808"/>
                  <a:gd name="connsiteY2" fmla="*/ 3763 h 9084"/>
                  <a:gd name="connsiteX3" fmla="*/ 13774 w 14808"/>
                  <a:gd name="connsiteY3" fmla="*/ 403 h 9084"/>
                  <a:gd name="connsiteX4" fmla="*/ 583 w 14808"/>
                  <a:gd name="connsiteY4" fmla="*/ 6128 h 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08" h="9084">
                    <a:moveTo>
                      <a:pt x="583" y="6128"/>
                    </a:moveTo>
                    <a:lnTo>
                      <a:pt x="1827" y="9487"/>
                    </a:lnTo>
                    <a:cubicBezTo>
                      <a:pt x="6307" y="7745"/>
                      <a:pt x="10663" y="5754"/>
                      <a:pt x="15392" y="3763"/>
                    </a:cubicBezTo>
                    <a:lnTo>
                      <a:pt x="13774" y="403"/>
                    </a:lnTo>
                    <a:cubicBezTo>
                      <a:pt x="9169" y="2394"/>
                      <a:pt x="4938" y="4385"/>
                      <a:pt x="583" y="6128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9" name="Freeform: Shape 1638">
                <a:extLst>
                  <a:ext uri="{FF2B5EF4-FFF2-40B4-BE49-F238E27FC236}">
                    <a16:creationId xmlns:a16="http://schemas.microsoft.com/office/drawing/2014/main" id="{0CD50C74-96DB-4FDE-B034-B5E4799BA306}"/>
                  </a:ext>
                </a:extLst>
              </p:cNvPr>
              <p:cNvSpPr/>
              <p:nvPr/>
            </p:nvSpPr>
            <p:spPr>
              <a:xfrm>
                <a:off x="9396083" y="211929"/>
                <a:ext cx="14560" cy="9457"/>
              </a:xfrm>
              <a:custGeom>
                <a:avLst/>
                <a:gdLst>
                  <a:gd name="connsiteX0" fmla="*/ 583 w 14560"/>
                  <a:gd name="connsiteY0" fmla="*/ 6750 h 9457"/>
                  <a:gd name="connsiteX1" fmla="*/ 2076 w 14560"/>
                  <a:gd name="connsiteY1" fmla="*/ 9861 h 9457"/>
                  <a:gd name="connsiteX2" fmla="*/ 15143 w 14560"/>
                  <a:gd name="connsiteY2" fmla="*/ 3763 h 9457"/>
                  <a:gd name="connsiteX3" fmla="*/ 13525 w 14560"/>
                  <a:gd name="connsiteY3" fmla="*/ 403 h 9457"/>
                  <a:gd name="connsiteX4" fmla="*/ 583 w 14560"/>
                  <a:gd name="connsiteY4" fmla="*/ 6750 h 9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60" h="9457">
                    <a:moveTo>
                      <a:pt x="583" y="6750"/>
                    </a:moveTo>
                    <a:lnTo>
                      <a:pt x="2076" y="9861"/>
                    </a:lnTo>
                    <a:lnTo>
                      <a:pt x="15143" y="3763"/>
                    </a:lnTo>
                    <a:lnTo>
                      <a:pt x="13525" y="403"/>
                    </a:lnTo>
                    <a:cubicBezTo>
                      <a:pt x="9169" y="2519"/>
                      <a:pt x="4938" y="4759"/>
                      <a:pt x="583" y="6750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40" name="Freeform: Shape 1639">
                <a:extLst>
                  <a:ext uri="{FF2B5EF4-FFF2-40B4-BE49-F238E27FC236}">
                    <a16:creationId xmlns:a16="http://schemas.microsoft.com/office/drawing/2014/main" id="{399E941E-9212-443E-8AD8-3660D839F869}"/>
                  </a:ext>
                </a:extLst>
              </p:cNvPr>
              <p:cNvSpPr/>
              <p:nvPr/>
            </p:nvSpPr>
            <p:spPr>
              <a:xfrm>
                <a:off x="9421968" y="198613"/>
                <a:ext cx="14062" cy="9955"/>
              </a:xfrm>
              <a:custGeom>
                <a:avLst/>
                <a:gdLst>
                  <a:gd name="connsiteX0" fmla="*/ 583 w 14062"/>
                  <a:gd name="connsiteY0" fmla="*/ 7248 h 9955"/>
                  <a:gd name="connsiteX1" fmla="*/ 2201 w 14062"/>
                  <a:gd name="connsiteY1" fmla="*/ 10359 h 9955"/>
                  <a:gd name="connsiteX2" fmla="*/ 14645 w 14062"/>
                  <a:gd name="connsiteY2" fmla="*/ 3514 h 9955"/>
                  <a:gd name="connsiteX3" fmla="*/ 12778 w 14062"/>
                  <a:gd name="connsiteY3" fmla="*/ 403 h 9955"/>
                  <a:gd name="connsiteX4" fmla="*/ 583 w 14062"/>
                  <a:gd name="connsiteY4" fmla="*/ 7248 h 9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62" h="9955">
                    <a:moveTo>
                      <a:pt x="583" y="7248"/>
                    </a:moveTo>
                    <a:lnTo>
                      <a:pt x="2201" y="10359"/>
                    </a:lnTo>
                    <a:cubicBezTo>
                      <a:pt x="6556" y="8243"/>
                      <a:pt x="10663" y="5878"/>
                      <a:pt x="14645" y="3514"/>
                    </a:cubicBezTo>
                    <a:lnTo>
                      <a:pt x="12778" y="403"/>
                    </a:lnTo>
                    <a:cubicBezTo>
                      <a:pt x="8920" y="2767"/>
                      <a:pt x="4814" y="5132"/>
                      <a:pt x="583" y="7248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41" name="Freeform: Shape 1640">
                <a:extLst>
                  <a:ext uri="{FF2B5EF4-FFF2-40B4-BE49-F238E27FC236}">
                    <a16:creationId xmlns:a16="http://schemas.microsoft.com/office/drawing/2014/main" id="{D017BACE-09D9-473A-9F72-2532186299AC}"/>
                  </a:ext>
                </a:extLst>
              </p:cNvPr>
              <p:cNvSpPr/>
              <p:nvPr/>
            </p:nvSpPr>
            <p:spPr>
              <a:xfrm>
                <a:off x="9446981" y="183431"/>
                <a:ext cx="14186" cy="10826"/>
              </a:xfrm>
              <a:custGeom>
                <a:avLst/>
                <a:gdLst>
                  <a:gd name="connsiteX0" fmla="*/ 583 w 14186"/>
                  <a:gd name="connsiteY0" fmla="*/ 8119 h 10826"/>
                  <a:gd name="connsiteX1" fmla="*/ 2325 w 14186"/>
                  <a:gd name="connsiteY1" fmla="*/ 11230 h 10826"/>
                  <a:gd name="connsiteX2" fmla="*/ 14770 w 14186"/>
                  <a:gd name="connsiteY2" fmla="*/ 3390 h 10826"/>
                  <a:gd name="connsiteX3" fmla="*/ 12778 w 14186"/>
                  <a:gd name="connsiteY3" fmla="*/ 403 h 10826"/>
                  <a:gd name="connsiteX4" fmla="*/ 583 w 14186"/>
                  <a:gd name="connsiteY4" fmla="*/ 8119 h 10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86" h="10826">
                    <a:moveTo>
                      <a:pt x="583" y="8119"/>
                    </a:moveTo>
                    <a:lnTo>
                      <a:pt x="2325" y="11230"/>
                    </a:lnTo>
                    <a:cubicBezTo>
                      <a:pt x="6432" y="8616"/>
                      <a:pt x="10663" y="6128"/>
                      <a:pt x="14770" y="3390"/>
                    </a:cubicBezTo>
                    <a:lnTo>
                      <a:pt x="12778" y="403"/>
                    </a:lnTo>
                    <a:cubicBezTo>
                      <a:pt x="8672" y="3141"/>
                      <a:pt x="4565" y="5754"/>
                      <a:pt x="583" y="8119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42" name="Freeform: Shape 1641">
                <a:extLst>
                  <a:ext uri="{FF2B5EF4-FFF2-40B4-BE49-F238E27FC236}">
                    <a16:creationId xmlns:a16="http://schemas.microsoft.com/office/drawing/2014/main" id="{F9742D67-25FE-46CB-9C64-C7A39E458F90}"/>
                  </a:ext>
                </a:extLst>
              </p:cNvPr>
              <p:cNvSpPr/>
              <p:nvPr/>
            </p:nvSpPr>
            <p:spPr>
              <a:xfrm>
                <a:off x="9550768" y="46792"/>
                <a:ext cx="5351" cy="14559"/>
              </a:xfrm>
              <a:custGeom>
                <a:avLst/>
                <a:gdLst>
                  <a:gd name="connsiteX0" fmla="*/ 583 w 5351"/>
                  <a:gd name="connsiteY0" fmla="*/ 14341 h 14559"/>
                  <a:gd name="connsiteX1" fmla="*/ 4192 w 5351"/>
                  <a:gd name="connsiteY1" fmla="*/ 14963 h 14559"/>
                  <a:gd name="connsiteX2" fmla="*/ 5934 w 5351"/>
                  <a:gd name="connsiteY2" fmla="*/ 403 h 14559"/>
                  <a:gd name="connsiteX3" fmla="*/ 2325 w 5351"/>
                  <a:gd name="connsiteY3" fmla="*/ 403 h 14559"/>
                  <a:gd name="connsiteX4" fmla="*/ 583 w 5351"/>
                  <a:gd name="connsiteY4" fmla="*/ 14341 h 14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51" h="14559">
                    <a:moveTo>
                      <a:pt x="583" y="14341"/>
                    </a:moveTo>
                    <a:lnTo>
                      <a:pt x="4192" y="14963"/>
                    </a:lnTo>
                    <a:cubicBezTo>
                      <a:pt x="5150" y="10159"/>
                      <a:pt x="5735" y="5294"/>
                      <a:pt x="5934" y="403"/>
                    </a:cubicBezTo>
                    <a:lnTo>
                      <a:pt x="2325" y="403"/>
                    </a:lnTo>
                    <a:cubicBezTo>
                      <a:pt x="1976" y="5070"/>
                      <a:pt x="1392" y="9724"/>
                      <a:pt x="583" y="14341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43" name="Freeform: Shape 1642">
                <a:extLst>
                  <a:ext uri="{FF2B5EF4-FFF2-40B4-BE49-F238E27FC236}">
                    <a16:creationId xmlns:a16="http://schemas.microsoft.com/office/drawing/2014/main" id="{703B4974-A982-4AF0-9759-E41B4072DDA5}"/>
                  </a:ext>
                </a:extLst>
              </p:cNvPr>
              <p:cNvSpPr/>
              <p:nvPr/>
            </p:nvSpPr>
            <p:spPr>
              <a:xfrm>
                <a:off x="9513434" y="125814"/>
                <a:ext cx="11822" cy="13439"/>
              </a:xfrm>
              <a:custGeom>
                <a:avLst/>
                <a:gdLst>
                  <a:gd name="connsiteX0" fmla="*/ 3320 w 11822"/>
                  <a:gd name="connsiteY0" fmla="*/ 13843 h 13439"/>
                  <a:gd name="connsiteX1" fmla="*/ 12405 w 11822"/>
                  <a:gd name="connsiteY1" fmla="*/ 2518 h 13439"/>
                  <a:gd name="connsiteX2" fmla="*/ 9667 w 11822"/>
                  <a:gd name="connsiteY2" fmla="*/ 403 h 13439"/>
                  <a:gd name="connsiteX3" fmla="*/ 583 w 11822"/>
                  <a:gd name="connsiteY3" fmla="*/ 11478 h 13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22" h="13439">
                    <a:moveTo>
                      <a:pt x="3320" y="13843"/>
                    </a:moveTo>
                    <a:cubicBezTo>
                      <a:pt x="6432" y="9985"/>
                      <a:pt x="9667" y="6252"/>
                      <a:pt x="12405" y="2518"/>
                    </a:cubicBezTo>
                    <a:lnTo>
                      <a:pt x="9667" y="403"/>
                    </a:lnTo>
                    <a:cubicBezTo>
                      <a:pt x="6681" y="4136"/>
                      <a:pt x="3694" y="7869"/>
                      <a:pt x="583" y="11478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44" name="Freeform: Shape 1643">
                <a:extLst>
                  <a:ext uri="{FF2B5EF4-FFF2-40B4-BE49-F238E27FC236}">
                    <a16:creationId xmlns:a16="http://schemas.microsoft.com/office/drawing/2014/main" id="{C6902F94-558D-4A0E-9C4E-783C7ABF0691}"/>
                  </a:ext>
                </a:extLst>
              </p:cNvPr>
              <p:cNvSpPr/>
              <p:nvPr/>
            </p:nvSpPr>
            <p:spPr>
              <a:xfrm>
                <a:off x="9550643" y="18045"/>
                <a:ext cx="5475" cy="14808"/>
              </a:xfrm>
              <a:custGeom>
                <a:avLst/>
                <a:gdLst>
                  <a:gd name="connsiteX0" fmla="*/ 6058 w 5475"/>
                  <a:gd name="connsiteY0" fmla="*/ 14963 h 14808"/>
                  <a:gd name="connsiteX1" fmla="*/ 4067 w 5475"/>
                  <a:gd name="connsiteY1" fmla="*/ 403 h 14808"/>
                  <a:gd name="connsiteX2" fmla="*/ 583 w 5475"/>
                  <a:gd name="connsiteY2" fmla="*/ 1274 h 14808"/>
                  <a:gd name="connsiteX3" fmla="*/ 2449 w 5475"/>
                  <a:gd name="connsiteY3" fmla="*/ 15212 h 14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75" h="14808">
                    <a:moveTo>
                      <a:pt x="6058" y="14963"/>
                    </a:moveTo>
                    <a:cubicBezTo>
                      <a:pt x="5722" y="10072"/>
                      <a:pt x="5062" y="5206"/>
                      <a:pt x="4067" y="403"/>
                    </a:cubicBezTo>
                    <a:lnTo>
                      <a:pt x="583" y="1274"/>
                    </a:lnTo>
                    <a:cubicBezTo>
                      <a:pt x="1528" y="5866"/>
                      <a:pt x="2151" y="10533"/>
                      <a:pt x="2449" y="15212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45" name="Freeform: Shape 1644">
                <a:extLst>
                  <a:ext uri="{FF2B5EF4-FFF2-40B4-BE49-F238E27FC236}">
                    <a16:creationId xmlns:a16="http://schemas.microsoft.com/office/drawing/2014/main" id="{21766638-B770-4C64-811A-58E7203B6F0A}"/>
                  </a:ext>
                </a:extLst>
              </p:cNvPr>
              <p:cNvSpPr/>
              <p:nvPr/>
            </p:nvSpPr>
            <p:spPr>
              <a:xfrm>
                <a:off x="9530608" y="102045"/>
                <a:ext cx="10204" cy="13937"/>
              </a:xfrm>
              <a:custGeom>
                <a:avLst/>
                <a:gdLst>
                  <a:gd name="connsiteX0" fmla="*/ 3445 w 10204"/>
                  <a:gd name="connsiteY0" fmla="*/ 14341 h 13937"/>
                  <a:gd name="connsiteX1" fmla="*/ 10787 w 10204"/>
                  <a:gd name="connsiteY1" fmla="*/ 1896 h 13937"/>
                  <a:gd name="connsiteX2" fmla="*/ 7552 w 10204"/>
                  <a:gd name="connsiteY2" fmla="*/ 403 h 13937"/>
                  <a:gd name="connsiteX3" fmla="*/ 583 w 10204"/>
                  <a:gd name="connsiteY3" fmla="*/ 12847 h 13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04" h="13937">
                    <a:moveTo>
                      <a:pt x="3445" y="14341"/>
                    </a:moveTo>
                    <a:cubicBezTo>
                      <a:pt x="6121" y="10334"/>
                      <a:pt x="8572" y="6177"/>
                      <a:pt x="10787" y="1896"/>
                    </a:cubicBezTo>
                    <a:lnTo>
                      <a:pt x="7552" y="403"/>
                    </a:lnTo>
                    <a:cubicBezTo>
                      <a:pt x="5436" y="4509"/>
                      <a:pt x="3072" y="8616"/>
                      <a:pt x="583" y="12847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46" name="Freeform: Shape 1645">
                <a:extLst>
                  <a:ext uri="{FF2B5EF4-FFF2-40B4-BE49-F238E27FC236}">
                    <a16:creationId xmlns:a16="http://schemas.microsoft.com/office/drawing/2014/main" id="{3EA1CE1F-A6B6-4270-8D02-488FE6B32169}"/>
                  </a:ext>
                </a:extLst>
              </p:cNvPr>
              <p:cNvSpPr/>
              <p:nvPr/>
            </p:nvSpPr>
            <p:spPr>
              <a:xfrm>
                <a:off x="9342572" y="234703"/>
                <a:ext cx="14933" cy="8462"/>
              </a:xfrm>
              <a:custGeom>
                <a:avLst/>
                <a:gdLst>
                  <a:gd name="connsiteX0" fmla="*/ 583 w 14933"/>
                  <a:gd name="connsiteY0" fmla="*/ 5381 h 8462"/>
                  <a:gd name="connsiteX1" fmla="*/ 1827 w 14933"/>
                  <a:gd name="connsiteY1" fmla="*/ 8865 h 8462"/>
                  <a:gd name="connsiteX2" fmla="*/ 15516 w 14933"/>
                  <a:gd name="connsiteY2" fmla="*/ 3763 h 8462"/>
                  <a:gd name="connsiteX3" fmla="*/ 14147 w 14933"/>
                  <a:gd name="connsiteY3" fmla="*/ 403 h 8462"/>
                  <a:gd name="connsiteX4" fmla="*/ 583 w 14933"/>
                  <a:gd name="connsiteY4" fmla="*/ 5381 h 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33" h="8462">
                    <a:moveTo>
                      <a:pt x="583" y="5381"/>
                    </a:moveTo>
                    <a:lnTo>
                      <a:pt x="1827" y="8865"/>
                    </a:lnTo>
                    <a:lnTo>
                      <a:pt x="15516" y="3763"/>
                    </a:lnTo>
                    <a:lnTo>
                      <a:pt x="14147" y="403"/>
                    </a:lnTo>
                    <a:cubicBezTo>
                      <a:pt x="9418" y="2269"/>
                      <a:pt x="4938" y="4011"/>
                      <a:pt x="583" y="5381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47" name="Freeform: Shape 1646">
                <a:extLst>
                  <a:ext uri="{FF2B5EF4-FFF2-40B4-BE49-F238E27FC236}">
                    <a16:creationId xmlns:a16="http://schemas.microsoft.com/office/drawing/2014/main" id="{3A9EB56F-9E28-4116-86B0-B365CCC1AB44}"/>
                  </a:ext>
                </a:extLst>
              </p:cNvPr>
              <p:cNvSpPr/>
              <p:nvPr/>
            </p:nvSpPr>
            <p:spPr>
              <a:xfrm>
                <a:off x="9315195" y="244409"/>
                <a:ext cx="14808" cy="7590"/>
              </a:xfrm>
              <a:custGeom>
                <a:avLst/>
                <a:gdLst>
                  <a:gd name="connsiteX0" fmla="*/ 583 w 14808"/>
                  <a:gd name="connsiteY0" fmla="*/ 4758 h 7590"/>
                  <a:gd name="connsiteX1" fmla="*/ 1578 w 14808"/>
                  <a:gd name="connsiteY1" fmla="*/ 7994 h 7590"/>
                  <a:gd name="connsiteX2" fmla="*/ 15392 w 14808"/>
                  <a:gd name="connsiteY2" fmla="*/ 3763 h 7590"/>
                  <a:gd name="connsiteX3" fmla="*/ 14396 w 14808"/>
                  <a:gd name="connsiteY3" fmla="*/ 403 h 7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08" h="7590">
                    <a:moveTo>
                      <a:pt x="583" y="4758"/>
                    </a:moveTo>
                    <a:lnTo>
                      <a:pt x="1578" y="7994"/>
                    </a:lnTo>
                    <a:cubicBezTo>
                      <a:pt x="5809" y="6874"/>
                      <a:pt x="10414" y="5505"/>
                      <a:pt x="15392" y="3763"/>
                    </a:cubicBezTo>
                    <a:lnTo>
                      <a:pt x="14396" y="403"/>
                    </a:ln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48" name="Freeform: Shape 1647">
                <a:extLst>
                  <a:ext uri="{FF2B5EF4-FFF2-40B4-BE49-F238E27FC236}">
                    <a16:creationId xmlns:a16="http://schemas.microsoft.com/office/drawing/2014/main" id="{8BD50B24-8220-40BB-859D-A2B993F41547}"/>
                  </a:ext>
                </a:extLst>
              </p:cNvPr>
              <p:cNvSpPr/>
              <p:nvPr/>
            </p:nvSpPr>
            <p:spPr>
              <a:xfrm>
                <a:off x="9347675" y="23023"/>
                <a:ext cx="5724" cy="7840"/>
              </a:xfrm>
              <a:custGeom>
                <a:avLst/>
                <a:gdLst>
                  <a:gd name="connsiteX0" fmla="*/ 6307 w 5724"/>
                  <a:gd name="connsiteY0" fmla="*/ 1647 h 7840"/>
                  <a:gd name="connsiteX1" fmla="*/ 2947 w 5724"/>
                  <a:gd name="connsiteY1" fmla="*/ 403 h 7840"/>
                  <a:gd name="connsiteX2" fmla="*/ 583 w 5724"/>
                  <a:gd name="connsiteY2" fmla="*/ 7247 h 7840"/>
                  <a:gd name="connsiteX3" fmla="*/ 4067 w 5724"/>
                  <a:gd name="connsiteY3" fmla="*/ 8243 h 7840"/>
                  <a:gd name="connsiteX4" fmla="*/ 6307 w 5724"/>
                  <a:gd name="connsiteY4" fmla="*/ 1647 h 7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24" h="7840">
                    <a:moveTo>
                      <a:pt x="6307" y="1647"/>
                    </a:moveTo>
                    <a:lnTo>
                      <a:pt x="2947" y="403"/>
                    </a:lnTo>
                    <a:cubicBezTo>
                      <a:pt x="1329" y="4634"/>
                      <a:pt x="583" y="7247"/>
                      <a:pt x="583" y="7247"/>
                    </a:cubicBezTo>
                    <a:lnTo>
                      <a:pt x="4067" y="8243"/>
                    </a:lnTo>
                    <a:cubicBezTo>
                      <a:pt x="4689" y="6003"/>
                      <a:pt x="5436" y="3800"/>
                      <a:pt x="6307" y="1647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49" name="Freeform: Shape 1648">
                <a:extLst>
                  <a:ext uri="{FF2B5EF4-FFF2-40B4-BE49-F238E27FC236}">
                    <a16:creationId xmlns:a16="http://schemas.microsoft.com/office/drawing/2014/main" id="{C96817A2-C058-409E-9476-3C39B7160423}"/>
                  </a:ext>
                </a:extLst>
              </p:cNvPr>
              <p:cNvSpPr/>
              <p:nvPr/>
            </p:nvSpPr>
            <p:spPr>
              <a:xfrm>
                <a:off x="9218502" y="184427"/>
                <a:ext cx="11946" cy="13315"/>
              </a:xfrm>
              <a:custGeom>
                <a:avLst/>
                <a:gdLst>
                  <a:gd name="connsiteX0" fmla="*/ 583 w 11946"/>
                  <a:gd name="connsiteY0" fmla="*/ 2518 h 13315"/>
                  <a:gd name="connsiteX1" fmla="*/ 9791 w 11946"/>
                  <a:gd name="connsiteY1" fmla="*/ 13719 h 13315"/>
                  <a:gd name="connsiteX2" fmla="*/ 12529 w 11946"/>
                  <a:gd name="connsiteY2" fmla="*/ 11354 h 13315"/>
                  <a:gd name="connsiteX3" fmla="*/ 3320 w 11946"/>
                  <a:gd name="connsiteY3" fmla="*/ 403 h 13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46" h="13315">
                    <a:moveTo>
                      <a:pt x="583" y="2518"/>
                    </a:moveTo>
                    <a:cubicBezTo>
                      <a:pt x="3694" y="6501"/>
                      <a:pt x="6680" y="10234"/>
                      <a:pt x="9791" y="13719"/>
                    </a:cubicBezTo>
                    <a:lnTo>
                      <a:pt x="12529" y="11354"/>
                    </a:lnTo>
                    <a:cubicBezTo>
                      <a:pt x="9418" y="7870"/>
                      <a:pt x="6556" y="4136"/>
                      <a:pt x="3320" y="403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50" name="Freeform: Shape 1649">
                <a:extLst>
                  <a:ext uri="{FF2B5EF4-FFF2-40B4-BE49-F238E27FC236}">
                    <a16:creationId xmlns:a16="http://schemas.microsoft.com/office/drawing/2014/main" id="{543A86A9-5633-49DB-BBCC-FDA34E3F63D0}"/>
                  </a:ext>
                </a:extLst>
              </p:cNvPr>
              <p:cNvSpPr/>
              <p:nvPr/>
            </p:nvSpPr>
            <p:spPr>
              <a:xfrm>
                <a:off x="9184279" y="137760"/>
                <a:ext cx="11075" cy="14435"/>
              </a:xfrm>
              <a:custGeom>
                <a:avLst/>
                <a:gdLst>
                  <a:gd name="connsiteX0" fmla="*/ 583 w 11075"/>
                  <a:gd name="connsiteY0" fmla="*/ 2394 h 14435"/>
                  <a:gd name="connsiteX1" fmla="*/ 8671 w 11075"/>
                  <a:gd name="connsiteY1" fmla="*/ 14838 h 14435"/>
                  <a:gd name="connsiteX2" fmla="*/ 11658 w 11075"/>
                  <a:gd name="connsiteY2" fmla="*/ 12847 h 14435"/>
                  <a:gd name="connsiteX3" fmla="*/ 3569 w 11075"/>
                  <a:gd name="connsiteY3" fmla="*/ 403 h 14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075" h="14435">
                    <a:moveTo>
                      <a:pt x="583" y="2394"/>
                    </a:moveTo>
                    <a:cubicBezTo>
                      <a:pt x="3196" y="6501"/>
                      <a:pt x="5934" y="10483"/>
                      <a:pt x="8671" y="14838"/>
                    </a:cubicBezTo>
                    <a:lnTo>
                      <a:pt x="11658" y="12847"/>
                    </a:lnTo>
                    <a:cubicBezTo>
                      <a:pt x="8920" y="8865"/>
                      <a:pt x="6058" y="5007"/>
                      <a:pt x="3569" y="403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51" name="Freeform: Shape 1650">
                <a:extLst>
                  <a:ext uri="{FF2B5EF4-FFF2-40B4-BE49-F238E27FC236}">
                    <a16:creationId xmlns:a16="http://schemas.microsoft.com/office/drawing/2014/main" id="{94647B4D-796B-4491-BDC5-C501280276D0}"/>
                  </a:ext>
                </a:extLst>
              </p:cNvPr>
              <p:cNvSpPr/>
              <p:nvPr/>
            </p:nvSpPr>
            <p:spPr>
              <a:xfrm>
                <a:off x="9200582" y="161653"/>
                <a:ext cx="11697" cy="13688"/>
              </a:xfrm>
              <a:custGeom>
                <a:avLst/>
                <a:gdLst>
                  <a:gd name="connsiteX0" fmla="*/ 583 w 11697"/>
                  <a:gd name="connsiteY0" fmla="*/ 2519 h 13688"/>
                  <a:gd name="connsiteX1" fmla="*/ 9418 w 11697"/>
                  <a:gd name="connsiteY1" fmla="*/ 14092 h 13688"/>
                  <a:gd name="connsiteX2" fmla="*/ 12280 w 11697"/>
                  <a:gd name="connsiteY2" fmla="*/ 11727 h 13688"/>
                  <a:gd name="connsiteX3" fmla="*/ 3569 w 11697"/>
                  <a:gd name="connsiteY3" fmla="*/ 403 h 13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97" h="13688">
                    <a:moveTo>
                      <a:pt x="583" y="2519"/>
                    </a:moveTo>
                    <a:lnTo>
                      <a:pt x="9418" y="14092"/>
                    </a:lnTo>
                    <a:lnTo>
                      <a:pt x="12280" y="11727"/>
                    </a:lnTo>
                    <a:lnTo>
                      <a:pt x="3569" y="403"/>
                    </a:ln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52" name="Freeform: Shape 1651">
                <a:extLst>
                  <a:ext uri="{FF2B5EF4-FFF2-40B4-BE49-F238E27FC236}">
                    <a16:creationId xmlns:a16="http://schemas.microsoft.com/office/drawing/2014/main" id="{B4005DC2-E308-4B53-82A7-F59B168DC43B}"/>
                  </a:ext>
                </a:extLst>
              </p:cNvPr>
              <p:cNvSpPr/>
              <p:nvPr/>
            </p:nvSpPr>
            <p:spPr>
              <a:xfrm>
                <a:off x="9237417" y="206205"/>
                <a:ext cx="12320" cy="13191"/>
              </a:xfrm>
              <a:custGeom>
                <a:avLst/>
                <a:gdLst>
                  <a:gd name="connsiteX0" fmla="*/ 583 w 12320"/>
                  <a:gd name="connsiteY0" fmla="*/ 3016 h 13191"/>
                  <a:gd name="connsiteX1" fmla="*/ 10165 w 12320"/>
                  <a:gd name="connsiteY1" fmla="*/ 13594 h 13191"/>
                  <a:gd name="connsiteX2" fmla="*/ 12903 w 12320"/>
                  <a:gd name="connsiteY2" fmla="*/ 11229 h 13191"/>
                  <a:gd name="connsiteX3" fmla="*/ 3072 w 12320"/>
                  <a:gd name="connsiteY3" fmla="*/ 403 h 13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20" h="13191">
                    <a:moveTo>
                      <a:pt x="583" y="3016"/>
                    </a:moveTo>
                    <a:lnTo>
                      <a:pt x="10165" y="13594"/>
                    </a:lnTo>
                    <a:lnTo>
                      <a:pt x="12903" y="11229"/>
                    </a:lnTo>
                    <a:lnTo>
                      <a:pt x="3072" y="403"/>
                    </a:ln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53" name="Freeform: Shape 1652">
                <a:extLst>
                  <a:ext uri="{FF2B5EF4-FFF2-40B4-BE49-F238E27FC236}">
                    <a16:creationId xmlns:a16="http://schemas.microsoft.com/office/drawing/2014/main" id="{3884D23E-3239-4240-97DA-BE6E06EFDED0}"/>
                  </a:ext>
                </a:extLst>
              </p:cNvPr>
              <p:cNvSpPr/>
              <p:nvPr/>
            </p:nvSpPr>
            <p:spPr>
              <a:xfrm>
                <a:off x="9137115" y="4107"/>
                <a:ext cx="3733" cy="14061"/>
              </a:xfrm>
              <a:custGeom>
                <a:avLst/>
                <a:gdLst>
                  <a:gd name="connsiteX0" fmla="*/ 4067 w 3733"/>
                  <a:gd name="connsiteY0" fmla="*/ 2020 h 14061"/>
                  <a:gd name="connsiteX1" fmla="*/ 4067 w 3733"/>
                  <a:gd name="connsiteY1" fmla="*/ 403 h 14061"/>
                  <a:gd name="connsiteX2" fmla="*/ 583 w 3733"/>
                  <a:gd name="connsiteY2" fmla="*/ 403 h 14061"/>
                  <a:gd name="connsiteX3" fmla="*/ 583 w 3733"/>
                  <a:gd name="connsiteY3" fmla="*/ 2020 h 14061"/>
                  <a:gd name="connsiteX4" fmla="*/ 583 w 3733"/>
                  <a:gd name="connsiteY4" fmla="*/ 14465 h 14061"/>
                  <a:gd name="connsiteX5" fmla="*/ 4316 w 3733"/>
                  <a:gd name="connsiteY5" fmla="*/ 14465 h 14061"/>
                  <a:gd name="connsiteX6" fmla="*/ 4067 w 3733"/>
                  <a:gd name="connsiteY6" fmla="*/ 2020 h 14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33" h="14061">
                    <a:moveTo>
                      <a:pt x="4067" y="2020"/>
                    </a:moveTo>
                    <a:lnTo>
                      <a:pt x="4067" y="403"/>
                    </a:lnTo>
                    <a:lnTo>
                      <a:pt x="583" y="403"/>
                    </a:lnTo>
                    <a:lnTo>
                      <a:pt x="583" y="2020"/>
                    </a:lnTo>
                    <a:cubicBezTo>
                      <a:pt x="583" y="6252"/>
                      <a:pt x="583" y="10607"/>
                      <a:pt x="583" y="14465"/>
                    </a:cubicBezTo>
                    <a:lnTo>
                      <a:pt x="4316" y="14465"/>
                    </a:lnTo>
                    <a:cubicBezTo>
                      <a:pt x="4316" y="10483"/>
                      <a:pt x="4067" y="6127"/>
                      <a:pt x="4067" y="2020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54" name="Freeform: Shape 1653">
                <a:extLst>
                  <a:ext uri="{FF2B5EF4-FFF2-40B4-BE49-F238E27FC236}">
                    <a16:creationId xmlns:a16="http://schemas.microsoft.com/office/drawing/2014/main" id="{F260E7A8-A561-471F-9477-E164B97F1249}"/>
                  </a:ext>
                </a:extLst>
              </p:cNvPr>
              <p:cNvSpPr/>
              <p:nvPr/>
            </p:nvSpPr>
            <p:spPr>
              <a:xfrm>
                <a:off x="9257079" y="227485"/>
                <a:ext cx="12693" cy="12817"/>
              </a:xfrm>
              <a:custGeom>
                <a:avLst/>
                <a:gdLst>
                  <a:gd name="connsiteX0" fmla="*/ 583 w 12693"/>
                  <a:gd name="connsiteY0" fmla="*/ 2767 h 12817"/>
                  <a:gd name="connsiteX1" fmla="*/ 11036 w 12693"/>
                  <a:gd name="connsiteY1" fmla="*/ 13221 h 12817"/>
                  <a:gd name="connsiteX2" fmla="*/ 13276 w 12693"/>
                  <a:gd name="connsiteY2" fmla="*/ 10483 h 12817"/>
                  <a:gd name="connsiteX3" fmla="*/ 3071 w 12693"/>
                  <a:gd name="connsiteY3" fmla="*/ 403 h 1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693" h="12817">
                    <a:moveTo>
                      <a:pt x="583" y="2767"/>
                    </a:moveTo>
                    <a:lnTo>
                      <a:pt x="11036" y="13221"/>
                    </a:lnTo>
                    <a:lnTo>
                      <a:pt x="13276" y="10483"/>
                    </a:lnTo>
                    <a:cubicBezTo>
                      <a:pt x="10413" y="7496"/>
                      <a:pt x="6805" y="4136"/>
                      <a:pt x="3071" y="403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55" name="Freeform: Shape 1654">
                <a:extLst>
                  <a:ext uri="{FF2B5EF4-FFF2-40B4-BE49-F238E27FC236}">
                    <a16:creationId xmlns:a16="http://schemas.microsoft.com/office/drawing/2014/main" id="{9C8C6990-1F43-40AC-80D1-CEDE8D1E0E2B}"/>
                  </a:ext>
                </a:extLst>
              </p:cNvPr>
              <p:cNvSpPr/>
              <p:nvPr/>
            </p:nvSpPr>
            <p:spPr>
              <a:xfrm>
                <a:off x="9156528" y="87236"/>
                <a:ext cx="9333" cy="14808"/>
              </a:xfrm>
              <a:custGeom>
                <a:avLst/>
                <a:gdLst>
                  <a:gd name="connsiteX0" fmla="*/ 583 w 9333"/>
                  <a:gd name="connsiteY0" fmla="*/ 2021 h 14808"/>
                  <a:gd name="connsiteX1" fmla="*/ 6681 w 9333"/>
                  <a:gd name="connsiteY1" fmla="*/ 15212 h 14808"/>
                  <a:gd name="connsiteX2" fmla="*/ 9916 w 9333"/>
                  <a:gd name="connsiteY2" fmla="*/ 13469 h 14808"/>
                  <a:gd name="connsiteX3" fmla="*/ 3818 w 9333"/>
                  <a:gd name="connsiteY3" fmla="*/ 403 h 14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333" h="14808">
                    <a:moveTo>
                      <a:pt x="583" y="2021"/>
                    </a:moveTo>
                    <a:cubicBezTo>
                      <a:pt x="2449" y="6376"/>
                      <a:pt x="4565" y="10732"/>
                      <a:pt x="6681" y="15212"/>
                    </a:cubicBezTo>
                    <a:lnTo>
                      <a:pt x="9916" y="13469"/>
                    </a:lnTo>
                    <a:cubicBezTo>
                      <a:pt x="7676" y="9114"/>
                      <a:pt x="5685" y="4759"/>
                      <a:pt x="3818" y="403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56" name="Freeform: Shape 1655">
                <a:extLst>
                  <a:ext uri="{FF2B5EF4-FFF2-40B4-BE49-F238E27FC236}">
                    <a16:creationId xmlns:a16="http://schemas.microsoft.com/office/drawing/2014/main" id="{6B25CE9D-E147-45CA-ABEF-B70C19C14125}"/>
                  </a:ext>
                </a:extLst>
              </p:cNvPr>
              <p:cNvSpPr/>
              <p:nvPr/>
            </p:nvSpPr>
            <p:spPr>
              <a:xfrm>
                <a:off x="9139479" y="32605"/>
                <a:ext cx="6346" cy="14933"/>
              </a:xfrm>
              <a:custGeom>
                <a:avLst/>
                <a:gdLst>
                  <a:gd name="connsiteX0" fmla="*/ 583 w 6346"/>
                  <a:gd name="connsiteY0" fmla="*/ 1025 h 14933"/>
                  <a:gd name="connsiteX1" fmla="*/ 3569 w 6346"/>
                  <a:gd name="connsiteY1" fmla="*/ 15336 h 14933"/>
                  <a:gd name="connsiteX2" fmla="*/ 6929 w 6346"/>
                  <a:gd name="connsiteY2" fmla="*/ 14341 h 14933"/>
                  <a:gd name="connsiteX3" fmla="*/ 4067 w 6346"/>
                  <a:gd name="connsiteY3" fmla="*/ 403 h 1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46" h="14933">
                    <a:moveTo>
                      <a:pt x="583" y="1025"/>
                    </a:moveTo>
                    <a:cubicBezTo>
                      <a:pt x="1329" y="5754"/>
                      <a:pt x="2325" y="10483"/>
                      <a:pt x="3569" y="15336"/>
                    </a:cubicBezTo>
                    <a:lnTo>
                      <a:pt x="6929" y="14341"/>
                    </a:lnTo>
                    <a:cubicBezTo>
                      <a:pt x="5934" y="9612"/>
                      <a:pt x="4938" y="5007"/>
                      <a:pt x="4067" y="403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57" name="Freeform: Shape 1656">
                <a:extLst>
                  <a:ext uri="{FF2B5EF4-FFF2-40B4-BE49-F238E27FC236}">
                    <a16:creationId xmlns:a16="http://schemas.microsoft.com/office/drawing/2014/main" id="{5FAC2495-E303-465A-9083-429BF91A5939}"/>
                  </a:ext>
                </a:extLst>
              </p:cNvPr>
              <p:cNvSpPr/>
              <p:nvPr/>
            </p:nvSpPr>
            <p:spPr>
              <a:xfrm>
                <a:off x="9146199" y="60605"/>
                <a:ext cx="8213" cy="14684"/>
              </a:xfrm>
              <a:custGeom>
                <a:avLst/>
                <a:gdLst>
                  <a:gd name="connsiteX0" fmla="*/ 583 w 8213"/>
                  <a:gd name="connsiteY0" fmla="*/ 1274 h 14684"/>
                  <a:gd name="connsiteX1" fmla="*/ 5436 w 8213"/>
                  <a:gd name="connsiteY1" fmla="*/ 15088 h 14684"/>
                  <a:gd name="connsiteX2" fmla="*/ 8796 w 8213"/>
                  <a:gd name="connsiteY2" fmla="*/ 13967 h 14684"/>
                  <a:gd name="connsiteX3" fmla="*/ 4067 w 8213"/>
                  <a:gd name="connsiteY3" fmla="*/ 403 h 14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13" h="14684">
                    <a:moveTo>
                      <a:pt x="583" y="1274"/>
                    </a:moveTo>
                    <a:cubicBezTo>
                      <a:pt x="2076" y="5878"/>
                      <a:pt x="3694" y="10359"/>
                      <a:pt x="5436" y="15088"/>
                    </a:cubicBezTo>
                    <a:lnTo>
                      <a:pt x="8796" y="13967"/>
                    </a:lnTo>
                    <a:cubicBezTo>
                      <a:pt x="7054" y="9239"/>
                      <a:pt x="5436" y="4634"/>
                      <a:pt x="4067" y="403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58" name="Freeform: Shape 1657">
                <a:extLst>
                  <a:ext uri="{FF2B5EF4-FFF2-40B4-BE49-F238E27FC236}">
                    <a16:creationId xmlns:a16="http://schemas.microsoft.com/office/drawing/2014/main" id="{70CA7C6C-B176-445F-8765-8E6607A99BE0}"/>
                  </a:ext>
                </a:extLst>
              </p:cNvPr>
              <p:cNvSpPr/>
              <p:nvPr/>
            </p:nvSpPr>
            <p:spPr>
              <a:xfrm>
                <a:off x="9169346" y="113245"/>
                <a:ext cx="10453" cy="14311"/>
              </a:xfrm>
              <a:custGeom>
                <a:avLst/>
                <a:gdLst>
                  <a:gd name="connsiteX0" fmla="*/ 11036 w 10453"/>
                  <a:gd name="connsiteY0" fmla="*/ 12847 h 14311"/>
                  <a:gd name="connsiteX1" fmla="*/ 3694 w 10453"/>
                  <a:gd name="connsiteY1" fmla="*/ 403 h 14311"/>
                  <a:gd name="connsiteX2" fmla="*/ 583 w 10453"/>
                  <a:gd name="connsiteY2" fmla="*/ 2269 h 14311"/>
                  <a:gd name="connsiteX3" fmla="*/ 7925 w 10453"/>
                  <a:gd name="connsiteY3" fmla="*/ 14714 h 14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453" h="14311">
                    <a:moveTo>
                      <a:pt x="11036" y="12847"/>
                    </a:moveTo>
                    <a:cubicBezTo>
                      <a:pt x="8423" y="8616"/>
                      <a:pt x="6058" y="4509"/>
                      <a:pt x="3694" y="403"/>
                    </a:cubicBezTo>
                    <a:lnTo>
                      <a:pt x="583" y="2269"/>
                    </a:lnTo>
                    <a:cubicBezTo>
                      <a:pt x="2947" y="6501"/>
                      <a:pt x="5312" y="10732"/>
                      <a:pt x="7925" y="14714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59" name="Freeform: Shape 1658">
                <a:extLst>
                  <a:ext uri="{FF2B5EF4-FFF2-40B4-BE49-F238E27FC236}">
                    <a16:creationId xmlns:a16="http://schemas.microsoft.com/office/drawing/2014/main" id="{EB236A70-F06A-4BC6-A056-174832B3FA1C}"/>
                  </a:ext>
                </a:extLst>
              </p:cNvPr>
              <p:cNvSpPr/>
              <p:nvPr/>
            </p:nvSpPr>
            <p:spPr>
              <a:xfrm>
                <a:off x="9340955" y="-247"/>
                <a:ext cx="3733" cy="6097"/>
              </a:xfrm>
              <a:custGeom>
                <a:avLst/>
                <a:gdLst>
                  <a:gd name="connsiteX0" fmla="*/ 583 w 3733"/>
                  <a:gd name="connsiteY0" fmla="*/ 6501 h 6097"/>
                  <a:gd name="connsiteX1" fmla="*/ 4316 w 3733"/>
                  <a:gd name="connsiteY1" fmla="*/ 6501 h 6097"/>
                  <a:gd name="connsiteX2" fmla="*/ 4316 w 3733"/>
                  <a:gd name="connsiteY2" fmla="*/ 403 h 6097"/>
                  <a:gd name="connsiteX3" fmla="*/ 583 w 3733"/>
                  <a:gd name="connsiteY3" fmla="*/ 403 h 6097"/>
                  <a:gd name="connsiteX4" fmla="*/ 583 w 3733"/>
                  <a:gd name="connsiteY4" fmla="*/ 6501 h 6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3" h="6097">
                    <a:moveTo>
                      <a:pt x="583" y="6501"/>
                    </a:moveTo>
                    <a:lnTo>
                      <a:pt x="4316" y="6501"/>
                    </a:lnTo>
                    <a:lnTo>
                      <a:pt x="4316" y="403"/>
                    </a:lnTo>
                    <a:lnTo>
                      <a:pt x="583" y="403"/>
                    </a:lnTo>
                    <a:cubicBezTo>
                      <a:pt x="583" y="2767"/>
                      <a:pt x="583" y="4759"/>
                      <a:pt x="583" y="6501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60" name="Freeform: Shape 1659">
                <a:extLst>
                  <a:ext uri="{FF2B5EF4-FFF2-40B4-BE49-F238E27FC236}">
                    <a16:creationId xmlns:a16="http://schemas.microsoft.com/office/drawing/2014/main" id="{837E0EBD-503D-4033-877E-64B59A2C67B7}"/>
                  </a:ext>
                </a:extLst>
              </p:cNvPr>
              <p:cNvSpPr/>
              <p:nvPr/>
            </p:nvSpPr>
            <p:spPr>
              <a:xfrm>
                <a:off x="9338590" y="20907"/>
                <a:ext cx="4728" cy="7591"/>
              </a:xfrm>
              <a:custGeom>
                <a:avLst/>
                <a:gdLst>
                  <a:gd name="connsiteX0" fmla="*/ 1703 w 4728"/>
                  <a:gd name="connsiteY0" fmla="*/ 403 h 7591"/>
                  <a:gd name="connsiteX1" fmla="*/ 583 w 4728"/>
                  <a:gd name="connsiteY1" fmla="*/ 7372 h 7591"/>
                  <a:gd name="connsiteX2" fmla="*/ 4192 w 4728"/>
                  <a:gd name="connsiteY2" fmla="*/ 7994 h 7591"/>
                  <a:gd name="connsiteX3" fmla="*/ 5312 w 4728"/>
                  <a:gd name="connsiteY3" fmla="*/ 901 h 7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28" h="7591">
                    <a:moveTo>
                      <a:pt x="1703" y="403"/>
                    </a:moveTo>
                    <a:cubicBezTo>
                      <a:pt x="1516" y="2755"/>
                      <a:pt x="1143" y="5082"/>
                      <a:pt x="583" y="7372"/>
                    </a:cubicBezTo>
                    <a:lnTo>
                      <a:pt x="4192" y="7994"/>
                    </a:lnTo>
                    <a:cubicBezTo>
                      <a:pt x="4192" y="7994"/>
                      <a:pt x="4192" y="5381"/>
                      <a:pt x="5312" y="901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61" name="Freeform: Shape 1660">
                <a:extLst>
                  <a:ext uri="{FF2B5EF4-FFF2-40B4-BE49-F238E27FC236}">
                    <a16:creationId xmlns:a16="http://schemas.microsoft.com/office/drawing/2014/main" id="{E9087666-A946-428C-95C1-C4157B27C49E}"/>
                  </a:ext>
                </a:extLst>
              </p:cNvPr>
              <p:cNvSpPr/>
              <p:nvPr/>
            </p:nvSpPr>
            <p:spPr>
              <a:xfrm>
                <a:off x="10341984" y="255858"/>
                <a:ext cx="338861" cy="492674"/>
              </a:xfrm>
              <a:custGeom>
                <a:avLst/>
                <a:gdLst>
                  <a:gd name="connsiteX0" fmla="*/ 114613 w 338861"/>
                  <a:gd name="connsiteY0" fmla="*/ 398844 h 492674"/>
                  <a:gd name="connsiteX1" fmla="*/ 84124 w 338861"/>
                  <a:gd name="connsiteY1" fmla="*/ 466790 h 492674"/>
                  <a:gd name="connsiteX2" fmla="*/ 141742 w 338861"/>
                  <a:gd name="connsiteY2" fmla="*/ 492675 h 492674"/>
                  <a:gd name="connsiteX3" fmla="*/ 172231 w 338861"/>
                  <a:gd name="connsiteY3" fmla="*/ 424728 h 492674"/>
                  <a:gd name="connsiteX4" fmla="*/ 286844 w 338861"/>
                  <a:gd name="connsiteY4" fmla="*/ 476248 h 492674"/>
                  <a:gd name="connsiteX5" fmla="*/ 278506 w 338861"/>
                  <a:gd name="connsiteY5" fmla="*/ 348817 h 492674"/>
                  <a:gd name="connsiteX6" fmla="*/ 303893 w 338861"/>
                  <a:gd name="connsiteY6" fmla="*/ 360142 h 492674"/>
                  <a:gd name="connsiteX7" fmla="*/ 294933 w 338861"/>
                  <a:gd name="connsiteY7" fmla="*/ 222755 h 492674"/>
                  <a:gd name="connsiteX8" fmla="*/ 319946 w 338861"/>
                  <a:gd name="connsiteY8" fmla="*/ 234080 h 492674"/>
                  <a:gd name="connsiteX9" fmla="*/ 313351 w 338861"/>
                  <a:gd name="connsiteY9" fmla="*/ 133529 h 492674"/>
                  <a:gd name="connsiteX10" fmla="*/ 338862 w 338861"/>
                  <a:gd name="connsiteY10" fmla="*/ 144978 h 492674"/>
                  <a:gd name="connsiteX11" fmla="*/ 329528 w 338861"/>
                  <a:gd name="connsiteY11" fmla="*/ 0 h 492674"/>
                  <a:gd name="connsiteX12" fmla="*/ 214791 w 338861"/>
                  <a:gd name="connsiteY12" fmla="*/ 89227 h 492674"/>
                  <a:gd name="connsiteX13" fmla="*/ 240302 w 338861"/>
                  <a:gd name="connsiteY13" fmla="*/ 100675 h 492674"/>
                  <a:gd name="connsiteX14" fmla="*/ 160782 w 338861"/>
                  <a:gd name="connsiteY14" fmla="*/ 162524 h 492674"/>
                  <a:gd name="connsiteX15" fmla="*/ 185795 w 338861"/>
                  <a:gd name="connsiteY15" fmla="*/ 173724 h 492674"/>
                  <a:gd name="connsiteX16" fmla="*/ 77155 w 338861"/>
                  <a:gd name="connsiteY16" fmla="*/ 258346 h 492674"/>
                  <a:gd name="connsiteX17" fmla="*/ 100800 w 338861"/>
                  <a:gd name="connsiteY17" fmla="*/ 268924 h 492674"/>
                  <a:gd name="connsiteX18" fmla="*/ 0 w 338861"/>
                  <a:gd name="connsiteY18" fmla="*/ 347324 h 492674"/>
                  <a:gd name="connsiteX19" fmla="*/ 114613 w 338861"/>
                  <a:gd name="connsiteY19" fmla="*/ 398844 h 49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38861" h="492674">
                    <a:moveTo>
                      <a:pt x="114613" y="398844"/>
                    </a:moveTo>
                    <a:lnTo>
                      <a:pt x="84124" y="466790"/>
                    </a:lnTo>
                    <a:lnTo>
                      <a:pt x="141742" y="492675"/>
                    </a:lnTo>
                    <a:lnTo>
                      <a:pt x="172231" y="424728"/>
                    </a:lnTo>
                    <a:lnTo>
                      <a:pt x="286844" y="476248"/>
                    </a:lnTo>
                    <a:lnTo>
                      <a:pt x="278506" y="348817"/>
                    </a:lnTo>
                    <a:lnTo>
                      <a:pt x="303893" y="360142"/>
                    </a:lnTo>
                    <a:lnTo>
                      <a:pt x="294933" y="222755"/>
                    </a:lnTo>
                    <a:lnTo>
                      <a:pt x="319946" y="234080"/>
                    </a:lnTo>
                    <a:lnTo>
                      <a:pt x="313351" y="133529"/>
                    </a:lnTo>
                    <a:lnTo>
                      <a:pt x="338862" y="144978"/>
                    </a:lnTo>
                    <a:lnTo>
                      <a:pt x="329528" y="0"/>
                    </a:lnTo>
                    <a:lnTo>
                      <a:pt x="214791" y="89227"/>
                    </a:lnTo>
                    <a:lnTo>
                      <a:pt x="240302" y="100675"/>
                    </a:lnTo>
                    <a:lnTo>
                      <a:pt x="160782" y="162524"/>
                    </a:lnTo>
                    <a:lnTo>
                      <a:pt x="185795" y="173724"/>
                    </a:lnTo>
                    <a:lnTo>
                      <a:pt x="77155" y="258346"/>
                    </a:lnTo>
                    <a:lnTo>
                      <a:pt x="100800" y="268924"/>
                    </a:lnTo>
                    <a:lnTo>
                      <a:pt x="0" y="347324"/>
                    </a:lnTo>
                    <a:lnTo>
                      <a:pt x="114613" y="398844"/>
                    </a:lnTo>
                    <a:close/>
                  </a:path>
                </a:pathLst>
              </a:custGeom>
              <a:solidFill>
                <a:srgbClr val="BDC4C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62" name="Freeform: Shape 1661">
                <a:extLst>
                  <a:ext uri="{FF2B5EF4-FFF2-40B4-BE49-F238E27FC236}">
                    <a16:creationId xmlns:a16="http://schemas.microsoft.com/office/drawing/2014/main" id="{D478070F-603F-48D4-9CAA-F67B8D839D01}"/>
                  </a:ext>
                </a:extLst>
              </p:cNvPr>
              <p:cNvSpPr/>
              <p:nvPr/>
            </p:nvSpPr>
            <p:spPr>
              <a:xfrm>
                <a:off x="10293949" y="1077315"/>
                <a:ext cx="308248" cy="513332"/>
              </a:xfrm>
              <a:custGeom>
                <a:avLst/>
                <a:gdLst>
                  <a:gd name="connsiteX0" fmla="*/ 218400 w 308248"/>
                  <a:gd name="connsiteY0" fmla="*/ 296675 h 513332"/>
                  <a:gd name="connsiteX1" fmla="*/ 245031 w 308248"/>
                  <a:gd name="connsiteY1" fmla="*/ 288586 h 513332"/>
                  <a:gd name="connsiteX2" fmla="*/ 148089 w 308248"/>
                  <a:gd name="connsiteY2" fmla="*/ 190773 h 513332"/>
                  <a:gd name="connsiteX3" fmla="*/ 174346 w 308248"/>
                  <a:gd name="connsiteY3" fmla="*/ 182809 h 513332"/>
                  <a:gd name="connsiteX4" fmla="*/ 103413 w 308248"/>
                  <a:gd name="connsiteY4" fmla="*/ 111378 h 513332"/>
                  <a:gd name="connsiteX5" fmla="*/ 130169 w 308248"/>
                  <a:gd name="connsiteY5" fmla="*/ 103289 h 513332"/>
                  <a:gd name="connsiteX6" fmla="*/ 28000 w 308248"/>
                  <a:gd name="connsiteY6" fmla="*/ 0 h 513332"/>
                  <a:gd name="connsiteX7" fmla="*/ 0 w 308248"/>
                  <a:gd name="connsiteY7" fmla="*/ 142613 h 513332"/>
                  <a:gd name="connsiteX8" fmla="*/ 26631 w 308248"/>
                  <a:gd name="connsiteY8" fmla="*/ 134524 h 513332"/>
                  <a:gd name="connsiteX9" fmla="*/ 7342 w 308248"/>
                  <a:gd name="connsiteY9" fmla="*/ 233333 h 513332"/>
                  <a:gd name="connsiteX10" fmla="*/ 33476 w 308248"/>
                  <a:gd name="connsiteY10" fmla="*/ 225369 h 513332"/>
                  <a:gd name="connsiteX11" fmla="*/ 6969 w 308248"/>
                  <a:gd name="connsiteY11" fmla="*/ 360515 h 513332"/>
                  <a:gd name="connsiteX12" fmla="*/ 31858 w 308248"/>
                  <a:gd name="connsiteY12" fmla="*/ 353048 h 513332"/>
                  <a:gd name="connsiteX13" fmla="*/ 7218 w 308248"/>
                  <a:gd name="connsiteY13" fmla="*/ 478239 h 513332"/>
                  <a:gd name="connsiteX14" fmla="*/ 127555 w 308248"/>
                  <a:gd name="connsiteY14" fmla="*/ 441902 h 513332"/>
                  <a:gd name="connsiteX15" fmla="*/ 149084 w 308248"/>
                  <a:gd name="connsiteY15" fmla="*/ 513333 h 513332"/>
                  <a:gd name="connsiteX16" fmla="*/ 209564 w 308248"/>
                  <a:gd name="connsiteY16" fmla="*/ 495039 h 513332"/>
                  <a:gd name="connsiteX17" fmla="*/ 187911 w 308248"/>
                  <a:gd name="connsiteY17" fmla="*/ 423733 h 513332"/>
                  <a:gd name="connsiteX18" fmla="*/ 308249 w 308248"/>
                  <a:gd name="connsiteY18" fmla="*/ 387395 h 513332"/>
                  <a:gd name="connsiteX19" fmla="*/ 218400 w 308248"/>
                  <a:gd name="connsiteY19" fmla="*/ 296675 h 513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08248" h="513332">
                    <a:moveTo>
                      <a:pt x="218400" y="296675"/>
                    </a:moveTo>
                    <a:lnTo>
                      <a:pt x="245031" y="288586"/>
                    </a:lnTo>
                    <a:lnTo>
                      <a:pt x="148089" y="190773"/>
                    </a:lnTo>
                    <a:lnTo>
                      <a:pt x="174346" y="182809"/>
                    </a:lnTo>
                    <a:lnTo>
                      <a:pt x="103413" y="111378"/>
                    </a:lnTo>
                    <a:lnTo>
                      <a:pt x="130169" y="103289"/>
                    </a:lnTo>
                    <a:lnTo>
                      <a:pt x="28000" y="0"/>
                    </a:lnTo>
                    <a:lnTo>
                      <a:pt x="0" y="142613"/>
                    </a:lnTo>
                    <a:lnTo>
                      <a:pt x="26631" y="134524"/>
                    </a:lnTo>
                    <a:lnTo>
                      <a:pt x="7342" y="233333"/>
                    </a:lnTo>
                    <a:lnTo>
                      <a:pt x="33476" y="225369"/>
                    </a:lnTo>
                    <a:lnTo>
                      <a:pt x="6969" y="360515"/>
                    </a:lnTo>
                    <a:lnTo>
                      <a:pt x="31858" y="353048"/>
                    </a:lnTo>
                    <a:lnTo>
                      <a:pt x="7218" y="478239"/>
                    </a:lnTo>
                    <a:lnTo>
                      <a:pt x="127555" y="441902"/>
                    </a:lnTo>
                    <a:lnTo>
                      <a:pt x="149084" y="513333"/>
                    </a:lnTo>
                    <a:lnTo>
                      <a:pt x="209564" y="495039"/>
                    </a:lnTo>
                    <a:lnTo>
                      <a:pt x="187911" y="423733"/>
                    </a:lnTo>
                    <a:lnTo>
                      <a:pt x="308249" y="387395"/>
                    </a:lnTo>
                    <a:lnTo>
                      <a:pt x="218400" y="296675"/>
                    </a:lnTo>
                    <a:close/>
                  </a:path>
                </a:pathLst>
              </a:custGeom>
              <a:solidFill>
                <a:srgbClr val="BDC4C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63" name="Freeform: Shape 1662">
                <a:extLst>
                  <a:ext uri="{FF2B5EF4-FFF2-40B4-BE49-F238E27FC236}">
                    <a16:creationId xmlns:a16="http://schemas.microsoft.com/office/drawing/2014/main" id="{91AE69C8-D9DF-4D34-93B5-7ABDF702B4AD}"/>
                  </a:ext>
                </a:extLst>
              </p:cNvPr>
              <p:cNvSpPr/>
              <p:nvPr/>
            </p:nvSpPr>
            <p:spPr>
              <a:xfrm>
                <a:off x="10400140" y="-1367"/>
                <a:ext cx="450530" cy="213173"/>
              </a:xfrm>
              <a:custGeom>
                <a:avLst/>
                <a:gdLst>
                  <a:gd name="connsiteX0" fmla="*/ 341520 w 450530"/>
                  <a:gd name="connsiteY0" fmla="*/ 22181 h 213173"/>
                  <a:gd name="connsiteX1" fmla="*/ 322729 w 450530"/>
                  <a:gd name="connsiteY1" fmla="*/ 1772 h 213173"/>
                  <a:gd name="connsiteX2" fmla="*/ 280916 w 450530"/>
                  <a:gd name="connsiteY2" fmla="*/ 1772 h 213173"/>
                  <a:gd name="connsiteX3" fmla="*/ 318249 w 450530"/>
                  <a:gd name="connsiteY3" fmla="*/ 42714 h 213173"/>
                  <a:gd name="connsiteX4" fmla="*/ 291494 w 450530"/>
                  <a:gd name="connsiteY4" fmla="*/ 94607 h 213173"/>
                  <a:gd name="connsiteX5" fmla="*/ 245823 w 450530"/>
                  <a:gd name="connsiteY5" fmla="*/ 59514 h 213173"/>
                  <a:gd name="connsiteX6" fmla="*/ 263991 w 450530"/>
                  <a:gd name="connsiteY6" fmla="*/ 1772 h 213173"/>
                  <a:gd name="connsiteX7" fmla="*/ 231760 w 450530"/>
                  <a:gd name="connsiteY7" fmla="*/ 1772 h 213173"/>
                  <a:gd name="connsiteX8" fmla="*/ 216703 w 450530"/>
                  <a:gd name="connsiteY8" fmla="*/ 49931 h 213173"/>
                  <a:gd name="connsiteX9" fmla="*/ 158587 w 450530"/>
                  <a:gd name="connsiteY9" fmla="*/ 52669 h 213173"/>
                  <a:gd name="connsiteX10" fmla="*/ 165183 w 450530"/>
                  <a:gd name="connsiteY10" fmla="*/ 1772 h 213173"/>
                  <a:gd name="connsiteX11" fmla="*/ 5645 w 450530"/>
                  <a:gd name="connsiteY11" fmla="*/ 1772 h 213173"/>
                  <a:gd name="connsiteX12" fmla="*/ 916 w 450530"/>
                  <a:gd name="connsiteY12" fmla="*/ 16332 h 213173"/>
                  <a:gd name="connsiteX13" fmla="*/ 11245 w 450530"/>
                  <a:gd name="connsiteY13" fmla="*/ 27656 h 213173"/>
                  <a:gd name="connsiteX14" fmla="*/ 19085 w 450530"/>
                  <a:gd name="connsiteY14" fmla="*/ 27656 h 213173"/>
                  <a:gd name="connsiteX15" fmla="*/ 38374 w 450530"/>
                  <a:gd name="connsiteY15" fmla="*/ 23301 h 213173"/>
                  <a:gd name="connsiteX16" fmla="*/ 38374 w 450530"/>
                  <a:gd name="connsiteY16" fmla="*/ 36865 h 213173"/>
                  <a:gd name="connsiteX17" fmla="*/ 48952 w 450530"/>
                  <a:gd name="connsiteY17" fmla="*/ 52296 h 213173"/>
                  <a:gd name="connsiteX18" fmla="*/ 52810 w 450530"/>
                  <a:gd name="connsiteY18" fmla="*/ 53043 h 213173"/>
                  <a:gd name="connsiteX19" fmla="*/ 68975 w 450530"/>
                  <a:gd name="connsiteY19" fmla="*/ 38383 h 213173"/>
                  <a:gd name="connsiteX20" fmla="*/ 68987 w 450530"/>
                  <a:gd name="connsiteY20" fmla="*/ 38234 h 213173"/>
                  <a:gd name="connsiteX21" fmla="*/ 69983 w 450530"/>
                  <a:gd name="connsiteY21" fmla="*/ 16456 h 213173"/>
                  <a:gd name="connsiteX22" fmla="*/ 87032 w 450530"/>
                  <a:gd name="connsiteY22" fmla="*/ 12723 h 213173"/>
                  <a:gd name="connsiteX23" fmla="*/ 83299 w 450530"/>
                  <a:gd name="connsiteY23" fmla="*/ 50056 h 213173"/>
                  <a:gd name="connsiteX24" fmla="*/ 94001 w 450530"/>
                  <a:gd name="connsiteY24" fmla="*/ 66358 h 213173"/>
                  <a:gd name="connsiteX25" fmla="*/ 96863 w 450530"/>
                  <a:gd name="connsiteY25" fmla="*/ 66980 h 213173"/>
                  <a:gd name="connsiteX26" fmla="*/ 113750 w 450530"/>
                  <a:gd name="connsiteY26" fmla="*/ 53727 h 213173"/>
                  <a:gd name="connsiteX27" fmla="*/ 113787 w 450530"/>
                  <a:gd name="connsiteY27" fmla="*/ 53416 h 213173"/>
                  <a:gd name="connsiteX28" fmla="*/ 118765 w 450530"/>
                  <a:gd name="connsiteY28" fmla="*/ 6003 h 213173"/>
                  <a:gd name="connsiteX29" fmla="*/ 134694 w 450530"/>
                  <a:gd name="connsiteY29" fmla="*/ 2518 h 213173"/>
                  <a:gd name="connsiteX30" fmla="*/ 126232 w 450530"/>
                  <a:gd name="connsiteY30" fmla="*/ 66358 h 213173"/>
                  <a:gd name="connsiteX31" fmla="*/ 130089 w 450530"/>
                  <a:gd name="connsiteY31" fmla="*/ 78803 h 213173"/>
                  <a:gd name="connsiteX32" fmla="*/ 137183 w 450530"/>
                  <a:gd name="connsiteY32" fmla="*/ 83532 h 213173"/>
                  <a:gd name="connsiteX33" fmla="*/ 142534 w 450530"/>
                  <a:gd name="connsiteY33" fmla="*/ 84154 h 213173"/>
                  <a:gd name="connsiteX34" fmla="*/ 207369 w 450530"/>
                  <a:gd name="connsiteY34" fmla="*/ 81167 h 213173"/>
                  <a:gd name="connsiteX35" fmla="*/ 202516 w 450530"/>
                  <a:gd name="connsiteY35" fmla="*/ 96474 h 213173"/>
                  <a:gd name="connsiteX36" fmla="*/ 154481 w 450530"/>
                  <a:gd name="connsiteY36" fmla="*/ 97469 h 213173"/>
                  <a:gd name="connsiteX37" fmla="*/ 139423 w 450530"/>
                  <a:gd name="connsiteY37" fmla="*/ 113274 h 213173"/>
                  <a:gd name="connsiteX38" fmla="*/ 150250 w 450530"/>
                  <a:gd name="connsiteY38" fmla="*/ 127585 h 213173"/>
                  <a:gd name="connsiteX39" fmla="*/ 155103 w 450530"/>
                  <a:gd name="connsiteY39" fmla="*/ 127585 h 213173"/>
                  <a:gd name="connsiteX40" fmla="*/ 192436 w 450530"/>
                  <a:gd name="connsiteY40" fmla="*/ 127585 h 213173"/>
                  <a:gd name="connsiteX41" fmla="*/ 187209 w 450530"/>
                  <a:gd name="connsiteY41" fmla="*/ 144260 h 213173"/>
                  <a:gd name="connsiteX42" fmla="*/ 164934 w 450530"/>
                  <a:gd name="connsiteY42" fmla="*/ 143514 h 213173"/>
                  <a:gd name="connsiteX43" fmla="*/ 149005 w 450530"/>
                  <a:gd name="connsiteY43" fmla="*/ 158173 h 213173"/>
                  <a:gd name="connsiteX44" fmla="*/ 149005 w 450530"/>
                  <a:gd name="connsiteY44" fmla="*/ 158323 h 213173"/>
                  <a:gd name="connsiteX45" fmla="*/ 159707 w 450530"/>
                  <a:gd name="connsiteY45" fmla="*/ 173380 h 213173"/>
                  <a:gd name="connsiteX46" fmla="*/ 163814 w 450530"/>
                  <a:gd name="connsiteY46" fmla="*/ 174252 h 213173"/>
                  <a:gd name="connsiteX47" fmla="*/ 177752 w 450530"/>
                  <a:gd name="connsiteY47" fmla="*/ 174252 h 213173"/>
                  <a:gd name="connsiteX48" fmla="*/ 171654 w 450530"/>
                  <a:gd name="connsiteY48" fmla="*/ 193540 h 213173"/>
                  <a:gd name="connsiteX49" fmla="*/ 181435 w 450530"/>
                  <a:gd name="connsiteY49" fmla="*/ 212655 h 213173"/>
                  <a:gd name="connsiteX50" fmla="*/ 181609 w 450530"/>
                  <a:gd name="connsiteY50" fmla="*/ 212705 h 213173"/>
                  <a:gd name="connsiteX51" fmla="*/ 186214 w 450530"/>
                  <a:gd name="connsiteY51" fmla="*/ 213576 h 213173"/>
                  <a:gd name="connsiteX52" fmla="*/ 200898 w 450530"/>
                  <a:gd name="connsiteY52" fmla="*/ 202749 h 213173"/>
                  <a:gd name="connsiteX53" fmla="*/ 206872 w 450530"/>
                  <a:gd name="connsiteY53" fmla="*/ 184082 h 213173"/>
                  <a:gd name="connsiteX54" fmla="*/ 218196 w 450530"/>
                  <a:gd name="connsiteY54" fmla="*/ 191300 h 213173"/>
                  <a:gd name="connsiteX55" fmla="*/ 221929 w 450530"/>
                  <a:gd name="connsiteY55" fmla="*/ 193042 h 213173"/>
                  <a:gd name="connsiteX56" fmla="*/ 239476 w 450530"/>
                  <a:gd name="connsiteY56" fmla="*/ 186571 h 213173"/>
                  <a:gd name="connsiteX57" fmla="*/ 234996 w 450530"/>
                  <a:gd name="connsiteY57" fmla="*/ 165416 h 213173"/>
                  <a:gd name="connsiteX58" fmla="*/ 216454 w 450530"/>
                  <a:gd name="connsiteY58" fmla="*/ 153594 h 213173"/>
                  <a:gd name="connsiteX59" fmla="*/ 221556 w 450530"/>
                  <a:gd name="connsiteY59" fmla="*/ 136794 h 213173"/>
                  <a:gd name="connsiteX60" fmla="*/ 251920 w 450530"/>
                  <a:gd name="connsiteY60" fmla="*/ 158696 h 213173"/>
                  <a:gd name="connsiteX61" fmla="*/ 256401 w 450530"/>
                  <a:gd name="connsiteY61" fmla="*/ 161060 h 213173"/>
                  <a:gd name="connsiteX62" fmla="*/ 273325 w 450530"/>
                  <a:gd name="connsiteY62" fmla="*/ 155336 h 213173"/>
                  <a:gd name="connsiteX63" fmla="*/ 270189 w 450530"/>
                  <a:gd name="connsiteY63" fmla="*/ 134093 h 213173"/>
                  <a:gd name="connsiteX64" fmla="*/ 269965 w 450530"/>
                  <a:gd name="connsiteY64" fmla="*/ 133931 h 213173"/>
                  <a:gd name="connsiteX65" fmla="*/ 231387 w 450530"/>
                  <a:gd name="connsiteY65" fmla="*/ 105807 h 213173"/>
                  <a:gd name="connsiteX66" fmla="*/ 236116 w 450530"/>
                  <a:gd name="connsiteY66" fmla="*/ 90500 h 213173"/>
                  <a:gd name="connsiteX67" fmla="*/ 287263 w 450530"/>
                  <a:gd name="connsiteY67" fmla="*/ 129825 h 213173"/>
                  <a:gd name="connsiteX68" fmla="*/ 292116 w 450530"/>
                  <a:gd name="connsiteY68" fmla="*/ 132189 h 213173"/>
                  <a:gd name="connsiteX69" fmla="*/ 308667 w 450530"/>
                  <a:gd name="connsiteY69" fmla="*/ 127212 h 213173"/>
                  <a:gd name="connsiteX70" fmla="*/ 310907 w 450530"/>
                  <a:gd name="connsiteY70" fmla="*/ 124101 h 213173"/>
                  <a:gd name="connsiteX71" fmla="*/ 340525 w 450530"/>
                  <a:gd name="connsiteY71" fmla="*/ 66483 h 213173"/>
                  <a:gd name="connsiteX72" fmla="*/ 351600 w 450530"/>
                  <a:gd name="connsiteY72" fmla="*/ 78927 h 213173"/>
                  <a:gd name="connsiteX73" fmla="*/ 328329 w 450530"/>
                  <a:gd name="connsiteY73" fmla="*/ 120865 h 213173"/>
                  <a:gd name="connsiteX74" fmla="*/ 334302 w 450530"/>
                  <a:gd name="connsiteY74" fmla="*/ 141896 h 213173"/>
                  <a:gd name="connsiteX75" fmla="*/ 337165 w 450530"/>
                  <a:gd name="connsiteY75" fmla="*/ 143016 h 213173"/>
                  <a:gd name="connsiteX76" fmla="*/ 355334 w 450530"/>
                  <a:gd name="connsiteY76" fmla="*/ 135798 h 213173"/>
                  <a:gd name="connsiteX77" fmla="*/ 373378 w 450530"/>
                  <a:gd name="connsiteY77" fmla="*/ 102696 h 213173"/>
                  <a:gd name="connsiteX78" fmla="*/ 385823 w 450530"/>
                  <a:gd name="connsiteY78" fmla="*/ 115141 h 213173"/>
                  <a:gd name="connsiteX79" fmla="*/ 374125 w 450530"/>
                  <a:gd name="connsiteY79" fmla="*/ 133931 h 213173"/>
                  <a:gd name="connsiteX80" fmla="*/ 378729 w 450530"/>
                  <a:gd name="connsiteY80" fmla="*/ 155212 h 213173"/>
                  <a:gd name="connsiteX81" fmla="*/ 382338 w 450530"/>
                  <a:gd name="connsiteY81" fmla="*/ 156829 h 213173"/>
                  <a:gd name="connsiteX82" fmla="*/ 400009 w 450530"/>
                  <a:gd name="connsiteY82" fmla="*/ 150358 h 213173"/>
                  <a:gd name="connsiteX83" fmla="*/ 407476 w 450530"/>
                  <a:gd name="connsiteY83" fmla="*/ 137914 h 213173"/>
                  <a:gd name="connsiteX84" fmla="*/ 421040 w 450530"/>
                  <a:gd name="connsiteY84" fmla="*/ 152847 h 213173"/>
                  <a:gd name="connsiteX85" fmla="*/ 427760 w 450530"/>
                  <a:gd name="connsiteY85" fmla="*/ 156954 h 213173"/>
                  <a:gd name="connsiteX86" fmla="*/ 442694 w 450530"/>
                  <a:gd name="connsiteY86" fmla="*/ 153594 h 213173"/>
                  <a:gd name="connsiteX87" fmla="*/ 443888 w 450530"/>
                  <a:gd name="connsiteY87" fmla="*/ 132152 h 213173"/>
                  <a:gd name="connsiteX88" fmla="*/ 443689 w 450530"/>
                  <a:gd name="connsiteY88" fmla="*/ 131940 h 213173"/>
                  <a:gd name="connsiteX89" fmla="*/ 430249 w 450530"/>
                  <a:gd name="connsiteY89" fmla="*/ 117380 h 213173"/>
                  <a:gd name="connsiteX90" fmla="*/ 442694 w 450530"/>
                  <a:gd name="connsiteY90" fmla="*/ 111283 h 213173"/>
                  <a:gd name="connsiteX91" fmla="*/ 449426 w 450530"/>
                  <a:gd name="connsiteY91" fmla="*/ 90525 h 213173"/>
                  <a:gd name="connsiteX92" fmla="*/ 449413 w 450530"/>
                  <a:gd name="connsiteY92" fmla="*/ 90500 h 213173"/>
                  <a:gd name="connsiteX93" fmla="*/ 428756 w 450530"/>
                  <a:gd name="connsiteY93" fmla="*/ 84029 h 213173"/>
                  <a:gd name="connsiteX94" fmla="*/ 428756 w 450530"/>
                  <a:gd name="connsiteY94" fmla="*/ 84029 h 213173"/>
                  <a:gd name="connsiteX95" fmla="*/ 409218 w 450530"/>
                  <a:gd name="connsiteY95" fmla="*/ 93985 h 213173"/>
                  <a:gd name="connsiteX96" fmla="*/ 396774 w 450530"/>
                  <a:gd name="connsiteY96" fmla="*/ 81540 h 213173"/>
                  <a:gd name="connsiteX97" fmla="*/ 430996 w 450530"/>
                  <a:gd name="connsiteY97" fmla="*/ 66358 h 213173"/>
                  <a:gd name="connsiteX98" fmla="*/ 438587 w 450530"/>
                  <a:gd name="connsiteY98" fmla="*/ 45950 h 213173"/>
                  <a:gd name="connsiteX99" fmla="*/ 418514 w 450530"/>
                  <a:gd name="connsiteY99" fmla="*/ 38321 h 213173"/>
                  <a:gd name="connsiteX100" fmla="*/ 418427 w 450530"/>
                  <a:gd name="connsiteY100" fmla="*/ 38358 h 213173"/>
                  <a:gd name="connsiteX101" fmla="*/ 374871 w 450530"/>
                  <a:gd name="connsiteY101" fmla="*/ 57772 h 213173"/>
                  <a:gd name="connsiteX102" fmla="*/ 363920 w 450530"/>
                  <a:gd name="connsiteY102" fmla="*/ 45327 h 213173"/>
                  <a:gd name="connsiteX103" fmla="*/ 423529 w 450530"/>
                  <a:gd name="connsiteY103" fmla="*/ 20438 h 213173"/>
                  <a:gd name="connsiteX104" fmla="*/ 432365 w 450530"/>
                  <a:gd name="connsiteY104" fmla="*/ 10607 h 213173"/>
                  <a:gd name="connsiteX105" fmla="*/ 432365 w 450530"/>
                  <a:gd name="connsiteY105" fmla="*/ 403 h 213173"/>
                  <a:gd name="connsiteX106" fmla="*/ 391547 w 450530"/>
                  <a:gd name="connsiteY106" fmla="*/ 403 h 21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</a:cxnLst>
                <a:rect l="l" t="t" r="r" b="b"/>
                <a:pathLst>
                  <a:path w="450530" h="213173">
                    <a:moveTo>
                      <a:pt x="341520" y="22181"/>
                    </a:moveTo>
                    <a:lnTo>
                      <a:pt x="322729" y="1772"/>
                    </a:lnTo>
                    <a:lnTo>
                      <a:pt x="280916" y="1772"/>
                    </a:lnTo>
                    <a:lnTo>
                      <a:pt x="318249" y="42714"/>
                    </a:lnTo>
                    <a:lnTo>
                      <a:pt x="291494" y="94607"/>
                    </a:lnTo>
                    <a:lnTo>
                      <a:pt x="245823" y="59514"/>
                    </a:lnTo>
                    <a:lnTo>
                      <a:pt x="263991" y="1772"/>
                    </a:lnTo>
                    <a:lnTo>
                      <a:pt x="231760" y="1772"/>
                    </a:lnTo>
                    <a:lnTo>
                      <a:pt x="216703" y="49931"/>
                    </a:lnTo>
                    <a:lnTo>
                      <a:pt x="158587" y="52669"/>
                    </a:lnTo>
                    <a:lnTo>
                      <a:pt x="165183" y="1772"/>
                    </a:lnTo>
                    <a:lnTo>
                      <a:pt x="5645" y="1772"/>
                    </a:lnTo>
                    <a:cubicBezTo>
                      <a:pt x="1576" y="5430"/>
                      <a:pt x="-216" y="10980"/>
                      <a:pt x="916" y="16332"/>
                    </a:cubicBezTo>
                    <a:cubicBezTo>
                      <a:pt x="2111" y="21670"/>
                      <a:pt x="6043" y="25976"/>
                      <a:pt x="11245" y="27656"/>
                    </a:cubicBezTo>
                    <a:cubicBezTo>
                      <a:pt x="13809" y="28403"/>
                      <a:pt x="16522" y="28403"/>
                      <a:pt x="19085" y="27656"/>
                    </a:cubicBezTo>
                    <a:lnTo>
                      <a:pt x="38374" y="23301"/>
                    </a:lnTo>
                    <a:lnTo>
                      <a:pt x="38374" y="36865"/>
                    </a:lnTo>
                    <a:cubicBezTo>
                      <a:pt x="37938" y="43834"/>
                      <a:pt x="42294" y="50193"/>
                      <a:pt x="48952" y="52296"/>
                    </a:cubicBezTo>
                    <a:cubicBezTo>
                      <a:pt x="50196" y="52719"/>
                      <a:pt x="51491" y="52980"/>
                      <a:pt x="52810" y="53043"/>
                    </a:cubicBezTo>
                    <a:cubicBezTo>
                      <a:pt x="61321" y="53466"/>
                      <a:pt x="68564" y="46895"/>
                      <a:pt x="68975" y="38383"/>
                    </a:cubicBezTo>
                    <a:cubicBezTo>
                      <a:pt x="68987" y="38334"/>
                      <a:pt x="68987" y="38283"/>
                      <a:pt x="68987" y="38234"/>
                    </a:cubicBezTo>
                    <a:lnTo>
                      <a:pt x="69983" y="16456"/>
                    </a:lnTo>
                    <a:lnTo>
                      <a:pt x="87032" y="12723"/>
                    </a:lnTo>
                    <a:lnTo>
                      <a:pt x="83299" y="50056"/>
                    </a:lnTo>
                    <a:cubicBezTo>
                      <a:pt x="82490" y="57348"/>
                      <a:pt x="86982" y="64193"/>
                      <a:pt x="94001" y="66358"/>
                    </a:cubicBezTo>
                    <a:cubicBezTo>
                      <a:pt x="94909" y="66744"/>
                      <a:pt x="95880" y="66956"/>
                      <a:pt x="96863" y="66980"/>
                    </a:cubicBezTo>
                    <a:cubicBezTo>
                      <a:pt x="105188" y="67989"/>
                      <a:pt x="112755" y="62052"/>
                      <a:pt x="113750" y="53727"/>
                    </a:cubicBezTo>
                    <a:cubicBezTo>
                      <a:pt x="113762" y="53627"/>
                      <a:pt x="113775" y="53516"/>
                      <a:pt x="113787" y="53416"/>
                    </a:cubicBezTo>
                    <a:lnTo>
                      <a:pt x="118765" y="6003"/>
                    </a:lnTo>
                    <a:lnTo>
                      <a:pt x="134694" y="2518"/>
                    </a:lnTo>
                    <a:lnTo>
                      <a:pt x="126232" y="66358"/>
                    </a:lnTo>
                    <a:cubicBezTo>
                      <a:pt x="125722" y="70863"/>
                      <a:pt x="127115" y="75380"/>
                      <a:pt x="130089" y="78803"/>
                    </a:cubicBezTo>
                    <a:cubicBezTo>
                      <a:pt x="132006" y="80956"/>
                      <a:pt x="134457" y="82586"/>
                      <a:pt x="137183" y="83532"/>
                    </a:cubicBezTo>
                    <a:cubicBezTo>
                      <a:pt x="138925" y="83980"/>
                      <a:pt x="140729" y="84191"/>
                      <a:pt x="142534" y="84154"/>
                    </a:cubicBezTo>
                    <a:lnTo>
                      <a:pt x="207369" y="81167"/>
                    </a:lnTo>
                    <a:lnTo>
                      <a:pt x="202516" y="96474"/>
                    </a:lnTo>
                    <a:lnTo>
                      <a:pt x="154481" y="97469"/>
                    </a:lnTo>
                    <a:cubicBezTo>
                      <a:pt x="145981" y="97743"/>
                      <a:pt x="139286" y="104774"/>
                      <a:pt x="139423" y="113274"/>
                    </a:cubicBezTo>
                    <a:cubicBezTo>
                      <a:pt x="139672" y="119844"/>
                      <a:pt x="144002" y="125556"/>
                      <a:pt x="150250" y="127585"/>
                    </a:cubicBezTo>
                    <a:cubicBezTo>
                      <a:pt x="151867" y="127784"/>
                      <a:pt x="153497" y="127784"/>
                      <a:pt x="155103" y="127585"/>
                    </a:cubicBezTo>
                    <a:lnTo>
                      <a:pt x="192436" y="127585"/>
                    </a:lnTo>
                    <a:lnTo>
                      <a:pt x="187209" y="144260"/>
                    </a:lnTo>
                    <a:lnTo>
                      <a:pt x="164934" y="143514"/>
                    </a:lnTo>
                    <a:cubicBezTo>
                      <a:pt x="156484" y="143165"/>
                      <a:pt x="149353" y="149736"/>
                      <a:pt x="149005" y="158173"/>
                    </a:cubicBezTo>
                    <a:cubicBezTo>
                      <a:pt x="149005" y="158223"/>
                      <a:pt x="149005" y="158273"/>
                      <a:pt x="149005" y="158323"/>
                    </a:cubicBezTo>
                    <a:cubicBezTo>
                      <a:pt x="148756" y="165180"/>
                      <a:pt x="153149" y="171364"/>
                      <a:pt x="159707" y="173380"/>
                    </a:cubicBezTo>
                    <a:cubicBezTo>
                      <a:pt x="161039" y="173853"/>
                      <a:pt x="162408" y="174140"/>
                      <a:pt x="163814" y="174252"/>
                    </a:cubicBezTo>
                    <a:lnTo>
                      <a:pt x="177752" y="174252"/>
                    </a:lnTo>
                    <a:lnTo>
                      <a:pt x="171654" y="193540"/>
                    </a:lnTo>
                    <a:cubicBezTo>
                      <a:pt x="169078" y="201517"/>
                      <a:pt x="173458" y="210079"/>
                      <a:pt x="181435" y="212655"/>
                    </a:cubicBezTo>
                    <a:cubicBezTo>
                      <a:pt x="181497" y="212667"/>
                      <a:pt x="181547" y="212692"/>
                      <a:pt x="181609" y="212705"/>
                    </a:cubicBezTo>
                    <a:cubicBezTo>
                      <a:pt x="183090" y="213215"/>
                      <a:pt x="184646" y="213501"/>
                      <a:pt x="186214" y="213576"/>
                    </a:cubicBezTo>
                    <a:cubicBezTo>
                      <a:pt x="192946" y="213551"/>
                      <a:pt x="198895" y="209171"/>
                      <a:pt x="200898" y="202749"/>
                    </a:cubicBezTo>
                    <a:lnTo>
                      <a:pt x="206872" y="184082"/>
                    </a:lnTo>
                    <a:lnTo>
                      <a:pt x="218196" y="191300"/>
                    </a:lnTo>
                    <a:cubicBezTo>
                      <a:pt x="219353" y="192060"/>
                      <a:pt x="220610" y="192644"/>
                      <a:pt x="221929" y="193042"/>
                    </a:cubicBezTo>
                    <a:cubicBezTo>
                      <a:pt x="228575" y="195171"/>
                      <a:pt x="235805" y="192507"/>
                      <a:pt x="239476" y="186571"/>
                    </a:cubicBezTo>
                    <a:cubicBezTo>
                      <a:pt x="244006" y="179478"/>
                      <a:pt x="242002" y="170070"/>
                      <a:pt x="234996" y="165416"/>
                    </a:cubicBezTo>
                    <a:lnTo>
                      <a:pt x="216454" y="153594"/>
                    </a:lnTo>
                    <a:lnTo>
                      <a:pt x="221556" y="136794"/>
                    </a:lnTo>
                    <a:lnTo>
                      <a:pt x="251920" y="158696"/>
                    </a:lnTo>
                    <a:cubicBezTo>
                      <a:pt x="253302" y="159679"/>
                      <a:pt x="254807" y="160475"/>
                      <a:pt x="256401" y="161060"/>
                    </a:cubicBezTo>
                    <a:cubicBezTo>
                      <a:pt x="262685" y="162902"/>
                      <a:pt x="269455" y="160612"/>
                      <a:pt x="273325" y="155336"/>
                    </a:cubicBezTo>
                    <a:cubicBezTo>
                      <a:pt x="278328" y="148604"/>
                      <a:pt x="276921" y="139096"/>
                      <a:pt x="270189" y="134093"/>
                    </a:cubicBezTo>
                    <a:cubicBezTo>
                      <a:pt x="270114" y="134043"/>
                      <a:pt x="270039" y="133981"/>
                      <a:pt x="269965" y="133931"/>
                    </a:cubicBezTo>
                    <a:lnTo>
                      <a:pt x="231387" y="105807"/>
                    </a:lnTo>
                    <a:lnTo>
                      <a:pt x="236116" y="90500"/>
                    </a:lnTo>
                    <a:lnTo>
                      <a:pt x="287263" y="129825"/>
                    </a:lnTo>
                    <a:cubicBezTo>
                      <a:pt x="288768" y="130833"/>
                      <a:pt x="290399" y="131629"/>
                      <a:pt x="292116" y="132189"/>
                    </a:cubicBezTo>
                    <a:cubicBezTo>
                      <a:pt x="298127" y="134031"/>
                      <a:pt x="304660" y="132065"/>
                      <a:pt x="308667" y="127212"/>
                    </a:cubicBezTo>
                    <a:cubicBezTo>
                      <a:pt x="309488" y="126228"/>
                      <a:pt x="310235" y="125183"/>
                      <a:pt x="310907" y="124101"/>
                    </a:cubicBezTo>
                    <a:lnTo>
                      <a:pt x="340525" y="66483"/>
                    </a:lnTo>
                    <a:lnTo>
                      <a:pt x="351600" y="78927"/>
                    </a:lnTo>
                    <a:lnTo>
                      <a:pt x="328329" y="120865"/>
                    </a:lnTo>
                    <a:cubicBezTo>
                      <a:pt x="324222" y="128332"/>
                      <a:pt x="326886" y="137702"/>
                      <a:pt x="334302" y="141896"/>
                    </a:cubicBezTo>
                    <a:lnTo>
                      <a:pt x="337165" y="143016"/>
                    </a:lnTo>
                    <a:cubicBezTo>
                      <a:pt x="344171" y="145243"/>
                      <a:pt x="351762" y="142220"/>
                      <a:pt x="355334" y="135798"/>
                    </a:cubicBezTo>
                    <a:lnTo>
                      <a:pt x="373378" y="102696"/>
                    </a:lnTo>
                    <a:lnTo>
                      <a:pt x="385823" y="115141"/>
                    </a:lnTo>
                    <a:lnTo>
                      <a:pt x="374125" y="133931"/>
                    </a:lnTo>
                    <a:cubicBezTo>
                      <a:pt x="369607" y="141100"/>
                      <a:pt x="371661" y="150557"/>
                      <a:pt x="378729" y="155212"/>
                    </a:cubicBezTo>
                    <a:cubicBezTo>
                      <a:pt x="379886" y="155859"/>
                      <a:pt x="381094" y="156394"/>
                      <a:pt x="382338" y="156829"/>
                    </a:cubicBezTo>
                    <a:cubicBezTo>
                      <a:pt x="389008" y="158882"/>
                      <a:pt x="396239" y="156232"/>
                      <a:pt x="400009" y="150358"/>
                    </a:cubicBezTo>
                    <a:lnTo>
                      <a:pt x="407476" y="137914"/>
                    </a:lnTo>
                    <a:lnTo>
                      <a:pt x="421040" y="152847"/>
                    </a:lnTo>
                    <a:cubicBezTo>
                      <a:pt x="422882" y="154788"/>
                      <a:pt x="425197" y="156194"/>
                      <a:pt x="427760" y="156954"/>
                    </a:cubicBezTo>
                    <a:cubicBezTo>
                      <a:pt x="432975" y="158696"/>
                      <a:pt x="438724" y="157402"/>
                      <a:pt x="442694" y="153594"/>
                    </a:cubicBezTo>
                    <a:cubicBezTo>
                      <a:pt x="448941" y="148006"/>
                      <a:pt x="449476" y="138399"/>
                      <a:pt x="443888" y="132152"/>
                    </a:cubicBezTo>
                    <a:cubicBezTo>
                      <a:pt x="443826" y="132077"/>
                      <a:pt x="443751" y="132015"/>
                      <a:pt x="443689" y="131940"/>
                    </a:cubicBezTo>
                    <a:lnTo>
                      <a:pt x="430249" y="117380"/>
                    </a:lnTo>
                    <a:lnTo>
                      <a:pt x="442694" y="111283"/>
                    </a:lnTo>
                    <a:cubicBezTo>
                      <a:pt x="450285" y="107413"/>
                      <a:pt x="453296" y="98116"/>
                      <a:pt x="449426" y="90525"/>
                    </a:cubicBezTo>
                    <a:cubicBezTo>
                      <a:pt x="449426" y="90513"/>
                      <a:pt x="449413" y="90513"/>
                      <a:pt x="449413" y="90500"/>
                    </a:cubicBezTo>
                    <a:cubicBezTo>
                      <a:pt x="445493" y="83009"/>
                      <a:pt x="436247" y="80109"/>
                      <a:pt x="428756" y="84029"/>
                    </a:cubicBezTo>
                    <a:cubicBezTo>
                      <a:pt x="428756" y="84029"/>
                      <a:pt x="428756" y="84029"/>
                      <a:pt x="428756" y="84029"/>
                    </a:cubicBezTo>
                    <a:lnTo>
                      <a:pt x="409218" y="93985"/>
                    </a:lnTo>
                    <a:lnTo>
                      <a:pt x="396774" y="81540"/>
                    </a:lnTo>
                    <a:lnTo>
                      <a:pt x="430996" y="66358"/>
                    </a:lnTo>
                    <a:cubicBezTo>
                      <a:pt x="438711" y="62799"/>
                      <a:pt x="442108" y="53677"/>
                      <a:pt x="438587" y="45950"/>
                    </a:cubicBezTo>
                    <a:cubicBezTo>
                      <a:pt x="435152" y="38296"/>
                      <a:pt x="426167" y="34886"/>
                      <a:pt x="418514" y="38321"/>
                    </a:cubicBezTo>
                    <a:cubicBezTo>
                      <a:pt x="418489" y="38334"/>
                      <a:pt x="418452" y="38346"/>
                      <a:pt x="418427" y="38358"/>
                    </a:cubicBezTo>
                    <a:lnTo>
                      <a:pt x="374871" y="57772"/>
                    </a:lnTo>
                    <a:lnTo>
                      <a:pt x="363920" y="45327"/>
                    </a:lnTo>
                    <a:lnTo>
                      <a:pt x="423529" y="20438"/>
                    </a:lnTo>
                    <a:cubicBezTo>
                      <a:pt x="427760" y="18596"/>
                      <a:pt x="430983" y="15012"/>
                      <a:pt x="432365" y="10607"/>
                    </a:cubicBezTo>
                    <a:cubicBezTo>
                      <a:pt x="433547" y="7309"/>
                      <a:pt x="433547" y="3700"/>
                      <a:pt x="432365" y="403"/>
                    </a:cubicBezTo>
                    <a:lnTo>
                      <a:pt x="391547" y="403"/>
                    </a:lnTo>
                    <a:close/>
                  </a:path>
                </a:pathLst>
              </a:custGeom>
              <a:solidFill>
                <a:srgbClr val="EADCBD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64" name="Freeform: Shape 1663">
                <a:extLst>
                  <a:ext uri="{FF2B5EF4-FFF2-40B4-BE49-F238E27FC236}">
                    <a16:creationId xmlns:a16="http://schemas.microsoft.com/office/drawing/2014/main" id="{9BD27B06-ECB0-48F8-A554-CF5AC9C621F2}"/>
                  </a:ext>
                </a:extLst>
              </p:cNvPr>
              <p:cNvSpPr/>
              <p:nvPr/>
            </p:nvSpPr>
            <p:spPr>
              <a:xfrm>
                <a:off x="8975898" y="566345"/>
                <a:ext cx="248848" cy="284729"/>
              </a:xfrm>
              <a:custGeom>
                <a:avLst/>
                <a:gdLst>
                  <a:gd name="connsiteX0" fmla="*/ 2511 w 248848"/>
                  <a:gd name="connsiteY0" fmla="*/ 211461 h 284729"/>
                  <a:gd name="connsiteX1" fmla="*/ 9604 w 248848"/>
                  <a:gd name="connsiteY1" fmla="*/ 215568 h 284729"/>
                  <a:gd name="connsiteX2" fmla="*/ 13711 w 248848"/>
                  <a:gd name="connsiteY2" fmla="*/ 214448 h 284729"/>
                  <a:gd name="connsiteX3" fmla="*/ 22795 w 248848"/>
                  <a:gd name="connsiteY3" fmla="*/ 209346 h 284729"/>
                  <a:gd name="connsiteX4" fmla="*/ 24786 w 248848"/>
                  <a:gd name="connsiteY4" fmla="*/ 216190 h 284729"/>
                  <a:gd name="connsiteX5" fmla="*/ 32626 w 248848"/>
                  <a:gd name="connsiteY5" fmla="*/ 222537 h 284729"/>
                  <a:gd name="connsiteX6" fmla="*/ 34617 w 248848"/>
                  <a:gd name="connsiteY6" fmla="*/ 222537 h 284729"/>
                  <a:gd name="connsiteX7" fmla="*/ 40591 w 248848"/>
                  <a:gd name="connsiteY7" fmla="*/ 213191 h 284729"/>
                  <a:gd name="connsiteX8" fmla="*/ 40466 w 248848"/>
                  <a:gd name="connsiteY8" fmla="*/ 212706 h 284729"/>
                  <a:gd name="connsiteX9" fmla="*/ 37479 w 248848"/>
                  <a:gd name="connsiteY9" fmla="*/ 201381 h 284729"/>
                  <a:gd name="connsiteX10" fmla="*/ 45817 w 248848"/>
                  <a:gd name="connsiteY10" fmla="*/ 196777 h 284729"/>
                  <a:gd name="connsiteX11" fmla="*/ 49551 w 248848"/>
                  <a:gd name="connsiteY11" fmla="*/ 216315 h 284729"/>
                  <a:gd name="connsiteX12" fmla="*/ 57639 w 248848"/>
                  <a:gd name="connsiteY12" fmla="*/ 222786 h 284729"/>
                  <a:gd name="connsiteX13" fmla="*/ 59133 w 248848"/>
                  <a:gd name="connsiteY13" fmla="*/ 222786 h 284729"/>
                  <a:gd name="connsiteX14" fmla="*/ 65604 w 248848"/>
                  <a:gd name="connsiteY14" fmla="*/ 213204 h 284729"/>
                  <a:gd name="connsiteX15" fmla="*/ 60750 w 248848"/>
                  <a:gd name="connsiteY15" fmla="*/ 188315 h 284729"/>
                  <a:gd name="connsiteX16" fmla="*/ 68217 w 248848"/>
                  <a:gd name="connsiteY16" fmla="*/ 183959 h 284729"/>
                  <a:gd name="connsiteX17" fmla="*/ 73942 w 248848"/>
                  <a:gd name="connsiteY17" fmla="*/ 218057 h 284729"/>
                  <a:gd name="connsiteX18" fmla="*/ 77799 w 248848"/>
                  <a:gd name="connsiteY18" fmla="*/ 223657 h 284729"/>
                  <a:gd name="connsiteX19" fmla="*/ 82404 w 248848"/>
                  <a:gd name="connsiteY19" fmla="*/ 224902 h 284729"/>
                  <a:gd name="connsiteX20" fmla="*/ 85141 w 248848"/>
                  <a:gd name="connsiteY20" fmla="*/ 224902 h 284729"/>
                  <a:gd name="connsiteX21" fmla="*/ 117622 w 248848"/>
                  <a:gd name="connsiteY21" fmla="*/ 213079 h 284729"/>
                  <a:gd name="connsiteX22" fmla="*/ 117622 w 248848"/>
                  <a:gd name="connsiteY22" fmla="*/ 221666 h 284729"/>
                  <a:gd name="connsiteX23" fmla="*/ 92733 w 248848"/>
                  <a:gd name="connsiteY23" fmla="*/ 229755 h 284729"/>
                  <a:gd name="connsiteX24" fmla="*/ 87568 w 248848"/>
                  <a:gd name="connsiteY24" fmla="*/ 239760 h 284729"/>
                  <a:gd name="connsiteX25" fmla="*/ 87631 w 248848"/>
                  <a:gd name="connsiteY25" fmla="*/ 239959 h 284729"/>
                  <a:gd name="connsiteX26" fmla="*/ 95221 w 248848"/>
                  <a:gd name="connsiteY26" fmla="*/ 245684 h 284729"/>
                  <a:gd name="connsiteX27" fmla="*/ 97835 w 248848"/>
                  <a:gd name="connsiteY27" fmla="*/ 245684 h 284729"/>
                  <a:gd name="connsiteX28" fmla="*/ 116875 w 248848"/>
                  <a:gd name="connsiteY28" fmla="*/ 239337 h 284729"/>
                  <a:gd name="connsiteX29" fmla="*/ 116875 w 248848"/>
                  <a:gd name="connsiteY29" fmla="*/ 248670 h 284729"/>
                  <a:gd name="connsiteX30" fmla="*/ 105426 w 248848"/>
                  <a:gd name="connsiteY30" fmla="*/ 251781 h 284729"/>
                  <a:gd name="connsiteX31" fmla="*/ 99577 w 248848"/>
                  <a:gd name="connsiteY31" fmla="*/ 261862 h 284729"/>
                  <a:gd name="connsiteX32" fmla="*/ 107417 w 248848"/>
                  <a:gd name="connsiteY32" fmla="*/ 267959 h 284729"/>
                  <a:gd name="connsiteX33" fmla="*/ 109533 w 248848"/>
                  <a:gd name="connsiteY33" fmla="*/ 267959 h 284729"/>
                  <a:gd name="connsiteX34" fmla="*/ 116875 w 248848"/>
                  <a:gd name="connsiteY34" fmla="*/ 266217 h 284729"/>
                  <a:gd name="connsiteX35" fmla="*/ 116875 w 248848"/>
                  <a:gd name="connsiteY35" fmla="*/ 276795 h 284729"/>
                  <a:gd name="connsiteX36" fmla="*/ 125213 w 248848"/>
                  <a:gd name="connsiteY36" fmla="*/ 285133 h 284729"/>
                  <a:gd name="connsiteX37" fmla="*/ 133426 w 248848"/>
                  <a:gd name="connsiteY37" fmla="*/ 277043 h 284729"/>
                  <a:gd name="connsiteX38" fmla="*/ 133426 w 248848"/>
                  <a:gd name="connsiteY38" fmla="*/ 266466 h 284729"/>
                  <a:gd name="connsiteX39" fmla="*/ 140271 w 248848"/>
                  <a:gd name="connsiteY39" fmla="*/ 268457 h 284729"/>
                  <a:gd name="connsiteX40" fmla="*/ 142510 w 248848"/>
                  <a:gd name="connsiteY40" fmla="*/ 268457 h 284729"/>
                  <a:gd name="connsiteX41" fmla="*/ 150351 w 248848"/>
                  <a:gd name="connsiteY41" fmla="*/ 262359 h 284729"/>
                  <a:gd name="connsiteX42" fmla="*/ 145086 w 248848"/>
                  <a:gd name="connsiteY42" fmla="*/ 252404 h 284729"/>
                  <a:gd name="connsiteX43" fmla="*/ 144626 w 248848"/>
                  <a:gd name="connsiteY43" fmla="*/ 252279 h 284729"/>
                  <a:gd name="connsiteX44" fmla="*/ 133426 w 248848"/>
                  <a:gd name="connsiteY44" fmla="*/ 249168 h 284729"/>
                  <a:gd name="connsiteX45" fmla="*/ 133426 w 248848"/>
                  <a:gd name="connsiteY45" fmla="*/ 239959 h 284729"/>
                  <a:gd name="connsiteX46" fmla="*/ 152093 w 248848"/>
                  <a:gd name="connsiteY46" fmla="*/ 246181 h 284729"/>
                  <a:gd name="connsiteX47" fmla="*/ 154582 w 248848"/>
                  <a:gd name="connsiteY47" fmla="*/ 246181 h 284729"/>
                  <a:gd name="connsiteX48" fmla="*/ 162422 w 248848"/>
                  <a:gd name="connsiteY48" fmla="*/ 240706 h 284729"/>
                  <a:gd name="connsiteX49" fmla="*/ 157319 w 248848"/>
                  <a:gd name="connsiteY49" fmla="*/ 230253 h 284729"/>
                  <a:gd name="connsiteX50" fmla="*/ 133426 w 248848"/>
                  <a:gd name="connsiteY50" fmla="*/ 222288 h 284729"/>
                  <a:gd name="connsiteX51" fmla="*/ 133426 w 248848"/>
                  <a:gd name="connsiteY51" fmla="*/ 213577 h 284729"/>
                  <a:gd name="connsiteX52" fmla="*/ 165657 w 248848"/>
                  <a:gd name="connsiteY52" fmla="*/ 226022 h 284729"/>
                  <a:gd name="connsiteX53" fmla="*/ 168395 w 248848"/>
                  <a:gd name="connsiteY53" fmla="*/ 226644 h 284729"/>
                  <a:gd name="connsiteX54" fmla="*/ 176110 w 248848"/>
                  <a:gd name="connsiteY54" fmla="*/ 221293 h 284729"/>
                  <a:gd name="connsiteX55" fmla="*/ 176110 w 248848"/>
                  <a:gd name="connsiteY55" fmla="*/ 219550 h 284729"/>
                  <a:gd name="connsiteX56" fmla="*/ 182208 w 248848"/>
                  <a:gd name="connsiteY56" fmla="*/ 185577 h 284729"/>
                  <a:gd name="connsiteX57" fmla="*/ 189675 w 248848"/>
                  <a:gd name="connsiteY57" fmla="*/ 189932 h 284729"/>
                  <a:gd name="connsiteX58" fmla="*/ 184448 w 248848"/>
                  <a:gd name="connsiteY58" fmla="*/ 214821 h 284729"/>
                  <a:gd name="connsiteX59" fmla="*/ 190608 w 248848"/>
                  <a:gd name="connsiteY59" fmla="*/ 224466 h 284729"/>
                  <a:gd name="connsiteX60" fmla="*/ 190919 w 248848"/>
                  <a:gd name="connsiteY60" fmla="*/ 224528 h 284729"/>
                  <a:gd name="connsiteX61" fmla="*/ 192412 w 248848"/>
                  <a:gd name="connsiteY61" fmla="*/ 224528 h 284729"/>
                  <a:gd name="connsiteX62" fmla="*/ 200502 w 248848"/>
                  <a:gd name="connsiteY62" fmla="*/ 218057 h 284729"/>
                  <a:gd name="connsiteX63" fmla="*/ 204608 w 248848"/>
                  <a:gd name="connsiteY63" fmla="*/ 198395 h 284729"/>
                  <a:gd name="connsiteX64" fmla="*/ 212697 w 248848"/>
                  <a:gd name="connsiteY64" fmla="*/ 203124 h 284729"/>
                  <a:gd name="connsiteX65" fmla="*/ 209586 w 248848"/>
                  <a:gd name="connsiteY65" fmla="*/ 214697 h 284729"/>
                  <a:gd name="connsiteX66" fmla="*/ 214912 w 248848"/>
                  <a:gd name="connsiteY66" fmla="*/ 224428 h 284729"/>
                  <a:gd name="connsiteX67" fmla="*/ 215310 w 248848"/>
                  <a:gd name="connsiteY67" fmla="*/ 224528 h 284729"/>
                  <a:gd name="connsiteX68" fmla="*/ 217426 w 248848"/>
                  <a:gd name="connsiteY68" fmla="*/ 224528 h 284729"/>
                  <a:gd name="connsiteX69" fmla="*/ 225266 w 248848"/>
                  <a:gd name="connsiteY69" fmla="*/ 218555 h 284729"/>
                  <a:gd name="connsiteX70" fmla="*/ 227257 w 248848"/>
                  <a:gd name="connsiteY70" fmla="*/ 211461 h 284729"/>
                  <a:gd name="connsiteX71" fmla="*/ 236466 w 248848"/>
                  <a:gd name="connsiteY71" fmla="*/ 216688 h 284729"/>
                  <a:gd name="connsiteX72" fmla="*/ 240573 w 248848"/>
                  <a:gd name="connsiteY72" fmla="*/ 217932 h 284729"/>
                  <a:gd name="connsiteX73" fmla="*/ 247666 w 248848"/>
                  <a:gd name="connsiteY73" fmla="*/ 213826 h 284729"/>
                  <a:gd name="connsiteX74" fmla="*/ 244953 w 248848"/>
                  <a:gd name="connsiteY74" fmla="*/ 202713 h 284729"/>
                  <a:gd name="connsiteX75" fmla="*/ 244804 w 248848"/>
                  <a:gd name="connsiteY75" fmla="*/ 202626 h 284729"/>
                  <a:gd name="connsiteX76" fmla="*/ 235719 w 248848"/>
                  <a:gd name="connsiteY76" fmla="*/ 197275 h 284729"/>
                  <a:gd name="connsiteX77" fmla="*/ 240821 w 248848"/>
                  <a:gd name="connsiteY77" fmla="*/ 192297 h 284729"/>
                  <a:gd name="connsiteX78" fmla="*/ 240958 w 248848"/>
                  <a:gd name="connsiteY78" fmla="*/ 180861 h 284729"/>
                  <a:gd name="connsiteX79" fmla="*/ 240821 w 248848"/>
                  <a:gd name="connsiteY79" fmla="*/ 180724 h 284729"/>
                  <a:gd name="connsiteX80" fmla="*/ 229124 w 248848"/>
                  <a:gd name="connsiteY80" fmla="*/ 180724 h 284729"/>
                  <a:gd name="connsiteX81" fmla="*/ 220910 w 248848"/>
                  <a:gd name="connsiteY81" fmla="*/ 188937 h 284729"/>
                  <a:gd name="connsiteX82" fmla="*/ 212821 w 248848"/>
                  <a:gd name="connsiteY82" fmla="*/ 184208 h 284729"/>
                  <a:gd name="connsiteX83" fmla="*/ 227755 w 248848"/>
                  <a:gd name="connsiteY83" fmla="*/ 171017 h 284729"/>
                  <a:gd name="connsiteX84" fmla="*/ 228626 w 248848"/>
                  <a:gd name="connsiteY84" fmla="*/ 159693 h 284729"/>
                  <a:gd name="connsiteX85" fmla="*/ 216928 w 248848"/>
                  <a:gd name="connsiteY85" fmla="*/ 158821 h 284729"/>
                  <a:gd name="connsiteX86" fmla="*/ 197888 w 248848"/>
                  <a:gd name="connsiteY86" fmla="*/ 175621 h 284729"/>
                  <a:gd name="connsiteX87" fmla="*/ 190422 w 248848"/>
                  <a:gd name="connsiteY87" fmla="*/ 171266 h 284729"/>
                  <a:gd name="connsiteX88" fmla="*/ 216928 w 248848"/>
                  <a:gd name="connsiteY88" fmla="*/ 149239 h 284729"/>
                  <a:gd name="connsiteX89" fmla="*/ 219915 w 248848"/>
                  <a:gd name="connsiteY89" fmla="*/ 142892 h 284729"/>
                  <a:gd name="connsiteX90" fmla="*/ 216928 w 248848"/>
                  <a:gd name="connsiteY90" fmla="*/ 136422 h 284729"/>
                  <a:gd name="connsiteX91" fmla="*/ 190670 w 248848"/>
                  <a:gd name="connsiteY91" fmla="*/ 114022 h 284729"/>
                  <a:gd name="connsiteX92" fmla="*/ 198137 w 248848"/>
                  <a:gd name="connsiteY92" fmla="*/ 109915 h 284729"/>
                  <a:gd name="connsiteX93" fmla="*/ 217177 w 248848"/>
                  <a:gd name="connsiteY93" fmla="*/ 126839 h 284729"/>
                  <a:gd name="connsiteX94" fmla="*/ 222528 w 248848"/>
                  <a:gd name="connsiteY94" fmla="*/ 128955 h 284729"/>
                  <a:gd name="connsiteX95" fmla="*/ 228750 w 248848"/>
                  <a:gd name="connsiteY95" fmla="*/ 126217 h 284729"/>
                  <a:gd name="connsiteX96" fmla="*/ 228004 w 248848"/>
                  <a:gd name="connsiteY96" fmla="*/ 114644 h 284729"/>
                  <a:gd name="connsiteX97" fmla="*/ 213070 w 248848"/>
                  <a:gd name="connsiteY97" fmla="*/ 101204 h 284729"/>
                  <a:gd name="connsiteX98" fmla="*/ 221159 w 248848"/>
                  <a:gd name="connsiteY98" fmla="*/ 96724 h 284729"/>
                  <a:gd name="connsiteX99" fmla="*/ 229621 w 248848"/>
                  <a:gd name="connsiteY99" fmla="*/ 104937 h 284729"/>
                  <a:gd name="connsiteX100" fmla="*/ 235221 w 248848"/>
                  <a:gd name="connsiteY100" fmla="*/ 107302 h 284729"/>
                  <a:gd name="connsiteX101" fmla="*/ 241195 w 248848"/>
                  <a:gd name="connsiteY101" fmla="*/ 104937 h 284729"/>
                  <a:gd name="connsiteX102" fmla="*/ 241195 w 248848"/>
                  <a:gd name="connsiteY102" fmla="*/ 93364 h 284729"/>
                  <a:gd name="connsiteX103" fmla="*/ 235844 w 248848"/>
                  <a:gd name="connsiteY103" fmla="*/ 88262 h 284729"/>
                  <a:gd name="connsiteX104" fmla="*/ 245301 w 248848"/>
                  <a:gd name="connsiteY104" fmla="*/ 82911 h 284729"/>
                  <a:gd name="connsiteX105" fmla="*/ 248400 w 248848"/>
                  <a:gd name="connsiteY105" fmla="*/ 71897 h 284729"/>
                  <a:gd name="connsiteX106" fmla="*/ 248288 w 248848"/>
                  <a:gd name="connsiteY106" fmla="*/ 71710 h 284729"/>
                  <a:gd name="connsiteX107" fmla="*/ 237212 w 248848"/>
                  <a:gd name="connsiteY107" fmla="*/ 68599 h 284729"/>
                  <a:gd name="connsiteX108" fmla="*/ 228004 w 248848"/>
                  <a:gd name="connsiteY108" fmla="*/ 73951 h 284729"/>
                  <a:gd name="connsiteX109" fmla="*/ 226261 w 248848"/>
                  <a:gd name="connsiteY109" fmla="*/ 66857 h 284729"/>
                  <a:gd name="connsiteX110" fmla="*/ 216430 w 248848"/>
                  <a:gd name="connsiteY110" fmla="*/ 60884 h 284729"/>
                  <a:gd name="connsiteX111" fmla="*/ 210420 w 248848"/>
                  <a:gd name="connsiteY111" fmla="*/ 70827 h 284729"/>
                  <a:gd name="connsiteX112" fmla="*/ 210457 w 248848"/>
                  <a:gd name="connsiteY112" fmla="*/ 70964 h 284729"/>
                  <a:gd name="connsiteX113" fmla="*/ 213195 w 248848"/>
                  <a:gd name="connsiteY113" fmla="*/ 82413 h 284729"/>
                  <a:gd name="connsiteX114" fmla="*/ 205230 w 248848"/>
                  <a:gd name="connsiteY114" fmla="*/ 86893 h 284729"/>
                  <a:gd name="connsiteX115" fmla="*/ 201497 w 248848"/>
                  <a:gd name="connsiteY115" fmla="*/ 67479 h 284729"/>
                  <a:gd name="connsiteX116" fmla="*/ 191790 w 248848"/>
                  <a:gd name="connsiteY116" fmla="*/ 60884 h 284729"/>
                  <a:gd name="connsiteX117" fmla="*/ 185307 w 248848"/>
                  <a:gd name="connsiteY117" fmla="*/ 70516 h 284729"/>
                  <a:gd name="connsiteX118" fmla="*/ 185319 w 248848"/>
                  <a:gd name="connsiteY118" fmla="*/ 70590 h 284729"/>
                  <a:gd name="connsiteX119" fmla="*/ 190297 w 248848"/>
                  <a:gd name="connsiteY119" fmla="*/ 95479 h 284729"/>
                  <a:gd name="connsiteX120" fmla="*/ 182830 w 248848"/>
                  <a:gd name="connsiteY120" fmla="*/ 99710 h 284729"/>
                  <a:gd name="connsiteX121" fmla="*/ 177106 w 248848"/>
                  <a:gd name="connsiteY121" fmla="*/ 65862 h 284729"/>
                  <a:gd name="connsiteX122" fmla="*/ 167648 w 248848"/>
                  <a:gd name="connsiteY122" fmla="*/ 59142 h 284729"/>
                  <a:gd name="connsiteX123" fmla="*/ 165906 w 248848"/>
                  <a:gd name="connsiteY123" fmla="*/ 59142 h 284729"/>
                  <a:gd name="connsiteX124" fmla="*/ 133426 w 248848"/>
                  <a:gd name="connsiteY124" fmla="*/ 71586 h 284729"/>
                  <a:gd name="connsiteX125" fmla="*/ 133426 w 248848"/>
                  <a:gd name="connsiteY125" fmla="*/ 62999 h 284729"/>
                  <a:gd name="connsiteX126" fmla="*/ 157568 w 248848"/>
                  <a:gd name="connsiteY126" fmla="*/ 54911 h 284729"/>
                  <a:gd name="connsiteX127" fmla="*/ 162957 w 248848"/>
                  <a:gd name="connsiteY127" fmla="*/ 44818 h 284729"/>
                  <a:gd name="connsiteX128" fmla="*/ 162919 w 248848"/>
                  <a:gd name="connsiteY128" fmla="*/ 44706 h 284729"/>
                  <a:gd name="connsiteX129" fmla="*/ 152466 w 248848"/>
                  <a:gd name="connsiteY129" fmla="*/ 39355 h 284729"/>
                  <a:gd name="connsiteX130" fmla="*/ 133426 w 248848"/>
                  <a:gd name="connsiteY130" fmla="*/ 45702 h 284729"/>
                  <a:gd name="connsiteX131" fmla="*/ 133426 w 248848"/>
                  <a:gd name="connsiteY131" fmla="*/ 36368 h 284729"/>
                  <a:gd name="connsiteX132" fmla="*/ 144750 w 248848"/>
                  <a:gd name="connsiteY132" fmla="*/ 33257 h 284729"/>
                  <a:gd name="connsiteX133" fmla="*/ 150475 w 248848"/>
                  <a:gd name="connsiteY133" fmla="*/ 23177 h 284729"/>
                  <a:gd name="connsiteX134" fmla="*/ 140395 w 248848"/>
                  <a:gd name="connsiteY134" fmla="*/ 17577 h 284729"/>
                  <a:gd name="connsiteX135" fmla="*/ 133426 w 248848"/>
                  <a:gd name="connsiteY135" fmla="*/ 19319 h 284729"/>
                  <a:gd name="connsiteX136" fmla="*/ 133426 w 248848"/>
                  <a:gd name="connsiteY136" fmla="*/ 8742 h 284729"/>
                  <a:gd name="connsiteX137" fmla="*/ 125337 w 248848"/>
                  <a:gd name="connsiteY137" fmla="*/ 404 h 284729"/>
                  <a:gd name="connsiteX138" fmla="*/ 125337 w 248848"/>
                  <a:gd name="connsiteY138" fmla="*/ 404 h 284729"/>
                  <a:gd name="connsiteX139" fmla="*/ 116999 w 248848"/>
                  <a:gd name="connsiteY139" fmla="*/ 8493 h 284729"/>
                  <a:gd name="connsiteX140" fmla="*/ 116999 w 248848"/>
                  <a:gd name="connsiteY140" fmla="*/ 8493 h 284729"/>
                  <a:gd name="connsiteX141" fmla="*/ 116999 w 248848"/>
                  <a:gd name="connsiteY141" fmla="*/ 19071 h 284729"/>
                  <a:gd name="connsiteX142" fmla="*/ 110155 w 248848"/>
                  <a:gd name="connsiteY142" fmla="*/ 17080 h 284729"/>
                  <a:gd name="connsiteX143" fmla="*/ 99950 w 248848"/>
                  <a:gd name="connsiteY143" fmla="*/ 22804 h 284729"/>
                  <a:gd name="connsiteX144" fmla="*/ 105675 w 248848"/>
                  <a:gd name="connsiteY144" fmla="*/ 32884 h 284729"/>
                  <a:gd name="connsiteX145" fmla="*/ 116875 w 248848"/>
                  <a:gd name="connsiteY145" fmla="*/ 35995 h 284729"/>
                  <a:gd name="connsiteX146" fmla="*/ 116875 w 248848"/>
                  <a:gd name="connsiteY146" fmla="*/ 45204 h 284729"/>
                  <a:gd name="connsiteX147" fmla="*/ 97959 w 248848"/>
                  <a:gd name="connsiteY147" fmla="*/ 38982 h 284729"/>
                  <a:gd name="connsiteX148" fmla="*/ 87904 w 248848"/>
                  <a:gd name="connsiteY148" fmla="*/ 43648 h 284729"/>
                  <a:gd name="connsiteX149" fmla="*/ 87755 w 248848"/>
                  <a:gd name="connsiteY149" fmla="*/ 44084 h 284729"/>
                  <a:gd name="connsiteX150" fmla="*/ 92596 w 248848"/>
                  <a:gd name="connsiteY150" fmla="*/ 54450 h 284729"/>
                  <a:gd name="connsiteX151" fmla="*/ 92857 w 248848"/>
                  <a:gd name="connsiteY151" fmla="*/ 54537 h 284729"/>
                  <a:gd name="connsiteX152" fmla="*/ 116875 w 248848"/>
                  <a:gd name="connsiteY152" fmla="*/ 62502 h 284729"/>
                  <a:gd name="connsiteX153" fmla="*/ 116875 w 248848"/>
                  <a:gd name="connsiteY153" fmla="*/ 71213 h 284729"/>
                  <a:gd name="connsiteX154" fmla="*/ 84644 w 248848"/>
                  <a:gd name="connsiteY154" fmla="*/ 58768 h 284729"/>
                  <a:gd name="connsiteX155" fmla="*/ 77551 w 248848"/>
                  <a:gd name="connsiteY155" fmla="*/ 58768 h 284729"/>
                  <a:gd name="connsiteX156" fmla="*/ 73444 w 248848"/>
                  <a:gd name="connsiteY156" fmla="*/ 64741 h 284729"/>
                  <a:gd name="connsiteX157" fmla="*/ 67346 w 248848"/>
                  <a:gd name="connsiteY157" fmla="*/ 98466 h 284729"/>
                  <a:gd name="connsiteX158" fmla="*/ 59879 w 248848"/>
                  <a:gd name="connsiteY158" fmla="*/ 94235 h 284729"/>
                  <a:gd name="connsiteX159" fmla="*/ 64982 w 248848"/>
                  <a:gd name="connsiteY159" fmla="*/ 69346 h 284729"/>
                  <a:gd name="connsiteX160" fmla="*/ 58710 w 248848"/>
                  <a:gd name="connsiteY160" fmla="*/ 59776 h 284729"/>
                  <a:gd name="connsiteX161" fmla="*/ 58635 w 248848"/>
                  <a:gd name="connsiteY161" fmla="*/ 59764 h 284729"/>
                  <a:gd name="connsiteX162" fmla="*/ 49152 w 248848"/>
                  <a:gd name="connsiteY162" fmla="*/ 65513 h 284729"/>
                  <a:gd name="connsiteX163" fmla="*/ 49053 w 248848"/>
                  <a:gd name="connsiteY163" fmla="*/ 65986 h 284729"/>
                  <a:gd name="connsiteX164" fmla="*/ 44946 w 248848"/>
                  <a:gd name="connsiteY164" fmla="*/ 85648 h 284729"/>
                  <a:gd name="connsiteX165" fmla="*/ 36857 w 248848"/>
                  <a:gd name="connsiteY165" fmla="*/ 80919 h 284729"/>
                  <a:gd name="connsiteX166" fmla="*/ 39968 w 248848"/>
                  <a:gd name="connsiteY166" fmla="*/ 69595 h 284729"/>
                  <a:gd name="connsiteX167" fmla="*/ 34119 w 248848"/>
                  <a:gd name="connsiteY167" fmla="*/ 59515 h 284729"/>
                  <a:gd name="connsiteX168" fmla="*/ 24039 w 248848"/>
                  <a:gd name="connsiteY168" fmla="*/ 65239 h 284729"/>
                  <a:gd name="connsiteX169" fmla="*/ 22049 w 248848"/>
                  <a:gd name="connsiteY169" fmla="*/ 72457 h 284729"/>
                  <a:gd name="connsiteX170" fmla="*/ 12839 w 248848"/>
                  <a:gd name="connsiteY170" fmla="*/ 66982 h 284729"/>
                  <a:gd name="connsiteX171" fmla="*/ 1639 w 248848"/>
                  <a:gd name="connsiteY171" fmla="*/ 69968 h 284729"/>
                  <a:gd name="connsiteX172" fmla="*/ 4626 w 248848"/>
                  <a:gd name="connsiteY172" fmla="*/ 81168 h 284729"/>
                  <a:gd name="connsiteX173" fmla="*/ 13586 w 248848"/>
                  <a:gd name="connsiteY173" fmla="*/ 86519 h 284729"/>
                  <a:gd name="connsiteX174" fmla="*/ 8484 w 248848"/>
                  <a:gd name="connsiteY174" fmla="*/ 91373 h 284729"/>
                  <a:gd name="connsiteX175" fmla="*/ 8347 w 248848"/>
                  <a:gd name="connsiteY175" fmla="*/ 102809 h 284729"/>
                  <a:gd name="connsiteX176" fmla="*/ 8484 w 248848"/>
                  <a:gd name="connsiteY176" fmla="*/ 102946 h 284729"/>
                  <a:gd name="connsiteX177" fmla="*/ 14208 w 248848"/>
                  <a:gd name="connsiteY177" fmla="*/ 105559 h 284729"/>
                  <a:gd name="connsiteX178" fmla="*/ 19933 w 248848"/>
                  <a:gd name="connsiteY178" fmla="*/ 103195 h 284729"/>
                  <a:gd name="connsiteX179" fmla="*/ 28395 w 248848"/>
                  <a:gd name="connsiteY179" fmla="*/ 94857 h 284729"/>
                  <a:gd name="connsiteX180" fmla="*/ 36484 w 248848"/>
                  <a:gd name="connsiteY180" fmla="*/ 99586 h 284729"/>
                  <a:gd name="connsiteX181" fmla="*/ 21551 w 248848"/>
                  <a:gd name="connsiteY181" fmla="*/ 112777 h 284729"/>
                  <a:gd name="connsiteX182" fmla="*/ 20530 w 248848"/>
                  <a:gd name="connsiteY182" fmla="*/ 124176 h 284729"/>
                  <a:gd name="connsiteX183" fmla="*/ 20679 w 248848"/>
                  <a:gd name="connsiteY183" fmla="*/ 124350 h 284729"/>
                  <a:gd name="connsiteX184" fmla="*/ 26777 w 248848"/>
                  <a:gd name="connsiteY184" fmla="*/ 127213 h 284729"/>
                  <a:gd name="connsiteX185" fmla="*/ 32253 w 248848"/>
                  <a:gd name="connsiteY185" fmla="*/ 124973 h 284729"/>
                  <a:gd name="connsiteX186" fmla="*/ 51417 w 248848"/>
                  <a:gd name="connsiteY186" fmla="*/ 108422 h 284729"/>
                  <a:gd name="connsiteX187" fmla="*/ 58884 w 248848"/>
                  <a:gd name="connsiteY187" fmla="*/ 112777 h 284729"/>
                  <a:gd name="connsiteX188" fmla="*/ 32253 w 248848"/>
                  <a:gd name="connsiteY188" fmla="*/ 134680 h 284729"/>
                  <a:gd name="connsiteX189" fmla="*/ 31133 w 248848"/>
                  <a:gd name="connsiteY189" fmla="*/ 146004 h 284729"/>
                  <a:gd name="connsiteX190" fmla="*/ 32502 w 248848"/>
                  <a:gd name="connsiteY190" fmla="*/ 147373 h 284729"/>
                  <a:gd name="connsiteX191" fmla="*/ 58884 w 248848"/>
                  <a:gd name="connsiteY191" fmla="*/ 169648 h 284729"/>
                  <a:gd name="connsiteX192" fmla="*/ 51417 w 248848"/>
                  <a:gd name="connsiteY192" fmla="*/ 174004 h 284729"/>
                  <a:gd name="connsiteX193" fmla="*/ 32253 w 248848"/>
                  <a:gd name="connsiteY193" fmla="*/ 157079 h 284729"/>
                  <a:gd name="connsiteX194" fmla="*/ 20816 w 248848"/>
                  <a:gd name="connsiteY194" fmla="*/ 156943 h 284729"/>
                  <a:gd name="connsiteX195" fmla="*/ 20679 w 248848"/>
                  <a:gd name="connsiteY195" fmla="*/ 157079 h 284729"/>
                  <a:gd name="connsiteX196" fmla="*/ 21301 w 248848"/>
                  <a:gd name="connsiteY196" fmla="*/ 168777 h 284729"/>
                  <a:gd name="connsiteX197" fmla="*/ 36484 w 248848"/>
                  <a:gd name="connsiteY197" fmla="*/ 182093 h 284729"/>
                  <a:gd name="connsiteX198" fmla="*/ 28146 w 248848"/>
                  <a:gd name="connsiteY198" fmla="*/ 186573 h 284729"/>
                  <a:gd name="connsiteX199" fmla="*/ 19933 w 248848"/>
                  <a:gd name="connsiteY199" fmla="*/ 178359 h 284729"/>
                  <a:gd name="connsiteX200" fmla="*/ 8671 w 248848"/>
                  <a:gd name="connsiteY200" fmla="*/ 178048 h 284729"/>
                  <a:gd name="connsiteX201" fmla="*/ 8360 w 248848"/>
                  <a:gd name="connsiteY201" fmla="*/ 178359 h 284729"/>
                  <a:gd name="connsiteX202" fmla="*/ 7812 w 248848"/>
                  <a:gd name="connsiteY202" fmla="*/ 189261 h 284729"/>
                  <a:gd name="connsiteX203" fmla="*/ 8360 w 248848"/>
                  <a:gd name="connsiteY203" fmla="*/ 189808 h 284729"/>
                  <a:gd name="connsiteX204" fmla="*/ 13462 w 248848"/>
                  <a:gd name="connsiteY204" fmla="*/ 195035 h 284729"/>
                  <a:gd name="connsiteX205" fmla="*/ 4253 w 248848"/>
                  <a:gd name="connsiteY205" fmla="*/ 200386 h 284729"/>
                  <a:gd name="connsiteX206" fmla="*/ 2511 w 248848"/>
                  <a:gd name="connsiteY206" fmla="*/ 211461 h 284729"/>
                  <a:gd name="connsiteX207" fmla="*/ 176733 w 248848"/>
                  <a:gd name="connsiteY207" fmla="*/ 121364 h 284729"/>
                  <a:gd name="connsiteX208" fmla="*/ 200377 w 248848"/>
                  <a:gd name="connsiteY208" fmla="*/ 141524 h 284729"/>
                  <a:gd name="connsiteX209" fmla="*/ 176608 w 248848"/>
                  <a:gd name="connsiteY209" fmla="*/ 161186 h 284729"/>
                  <a:gd name="connsiteX210" fmla="*/ 142386 w 248848"/>
                  <a:gd name="connsiteY210" fmla="*/ 141026 h 284729"/>
                  <a:gd name="connsiteX211" fmla="*/ 134422 w 248848"/>
                  <a:gd name="connsiteY211" fmla="*/ 87390 h 284729"/>
                  <a:gd name="connsiteX212" fmla="*/ 163790 w 248848"/>
                  <a:gd name="connsiteY212" fmla="*/ 76937 h 284729"/>
                  <a:gd name="connsiteX213" fmla="*/ 168893 w 248848"/>
                  <a:gd name="connsiteY213" fmla="*/ 107053 h 284729"/>
                  <a:gd name="connsiteX214" fmla="*/ 134297 w 248848"/>
                  <a:gd name="connsiteY214" fmla="*/ 126964 h 284729"/>
                  <a:gd name="connsiteX215" fmla="*/ 134422 w 248848"/>
                  <a:gd name="connsiteY215" fmla="*/ 155213 h 284729"/>
                  <a:gd name="connsiteX216" fmla="*/ 168519 w 248848"/>
                  <a:gd name="connsiteY216" fmla="*/ 175124 h 284729"/>
                  <a:gd name="connsiteX217" fmla="*/ 163168 w 248848"/>
                  <a:gd name="connsiteY217" fmla="*/ 205737 h 284729"/>
                  <a:gd name="connsiteX218" fmla="*/ 134422 w 248848"/>
                  <a:gd name="connsiteY218" fmla="*/ 194910 h 284729"/>
                  <a:gd name="connsiteX219" fmla="*/ 117995 w 248848"/>
                  <a:gd name="connsiteY219" fmla="*/ 194786 h 284729"/>
                  <a:gd name="connsiteX220" fmla="*/ 88875 w 248848"/>
                  <a:gd name="connsiteY220" fmla="*/ 205239 h 284729"/>
                  <a:gd name="connsiteX221" fmla="*/ 83773 w 248848"/>
                  <a:gd name="connsiteY221" fmla="*/ 174751 h 284729"/>
                  <a:gd name="connsiteX222" fmla="*/ 118119 w 248848"/>
                  <a:gd name="connsiteY222" fmla="*/ 155088 h 284729"/>
                  <a:gd name="connsiteX223" fmla="*/ 89622 w 248848"/>
                  <a:gd name="connsiteY223" fmla="*/ 76439 h 284729"/>
                  <a:gd name="connsiteX224" fmla="*/ 118493 w 248848"/>
                  <a:gd name="connsiteY224" fmla="*/ 87266 h 284729"/>
                  <a:gd name="connsiteX225" fmla="*/ 118493 w 248848"/>
                  <a:gd name="connsiteY225" fmla="*/ 126964 h 284729"/>
                  <a:gd name="connsiteX226" fmla="*/ 84271 w 248848"/>
                  <a:gd name="connsiteY226" fmla="*/ 106928 h 284729"/>
                  <a:gd name="connsiteX227" fmla="*/ 52288 w 248848"/>
                  <a:gd name="connsiteY227" fmla="*/ 140528 h 284729"/>
                  <a:gd name="connsiteX228" fmla="*/ 75933 w 248848"/>
                  <a:gd name="connsiteY228" fmla="*/ 120866 h 284729"/>
                  <a:gd name="connsiteX229" fmla="*/ 110279 w 248848"/>
                  <a:gd name="connsiteY229" fmla="*/ 140902 h 284729"/>
                  <a:gd name="connsiteX230" fmla="*/ 76057 w 248848"/>
                  <a:gd name="connsiteY230" fmla="*/ 160315 h 284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</a:cxnLst>
                <a:rect l="l" t="t" r="r" b="b"/>
                <a:pathLst>
                  <a:path w="248848" h="284729">
                    <a:moveTo>
                      <a:pt x="2511" y="211461"/>
                    </a:moveTo>
                    <a:cubicBezTo>
                      <a:pt x="4004" y="213963"/>
                      <a:pt x="6692" y="215506"/>
                      <a:pt x="9604" y="215568"/>
                    </a:cubicBezTo>
                    <a:cubicBezTo>
                      <a:pt x="11048" y="215580"/>
                      <a:pt x="12466" y="215195"/>
                      <a:pt x="13711" y="214448"/>
                    </a:cubicBezTo>
                    <a:lnTo>
                      <a:pt x="22795" y="209346"/>
                    </a:lnTo>
                    <a:lnTo>
                      <a:pt x="24786" y="216190"/>
                    </a:lnTo>
                    <a:cubicBezTo>
                      <a:pt x="25558" y="219899"/>
                      <a:pt x="28831" y="222562"/>
                      <a:pt x="32626" y="222537"/>
                    </a:cubicBezTo>
                    <a:cubicBezTo>
                      <a:pt x="33286" y="222649"/>
                      <a:pt x="33957" y="222649"/>
                      <a:pt x="34617" y="222537"/>
                    </a:cubicBezTo>
                    <a:cubicBezTo>
                      <a:pt x="38848" y="221604"/>
                      <a:pt x="41524" y="217422"/>
                      <a:pt x="40591" y="213191"/>
                    </a:cubicBezTo>
                    <a:cubicBezTo>
                      <a:pt x="40553" y="213029"/>
                      <a:pt x="40516" y="212868"/>
                      <a:pt x="40466" y="212706"/>
                    </a:cubicBezTo>
                    <a:lnTo>
                      <a:pt x="37479" y="201381"/>
                    </a:lnTo>
                    <a:lnTo>
                      <a:pt x="45817" y="196777"/>
                    </a:lnTo>
                    <a:lnTo>
                      <a:pt x="49551" y="216315"/>
                    </a:lnTo>
                    <a:cubicBezTo>
                      <a:pt x="50334" y="220148"/>
                      <a:pt x="53732" y="222861"/>
                      <a:pt x="57639" y="222786"/>
                    </a:cubicBezTo>
                    <a:lnTo>
                      <a:pt x="59133" y="222786"/>
                    </a:lnTo>
                    <a:cubicBezTo>
                      <a:pt x="63551" y="221902"/>
                      <a:pt x="66438" y="217634"/>
                      <a:pt x="65604" y="213204"/>
                    </a:cubicBezTo>
                    <a:lnTo>
                      <a:pt x="60750" y="188315"/>
                    </a:lnTo>
                    <a:lnTo>
                      <a:pt x="68217" y="183959"/>
                    </a:lnTo>
                    <a:lnTo>
                      <a:pt x="73942" y="218057"/>
                    </a:lnTo>
                    <a:cubicBezTo>
                      <a:pt x="74402" y="220372"/>
                      <a:pt x="75796" y="222400"/>
                      <a:pt x="77799" y="223657"/>
                    </a:cubicBezTo>
                    <a:cubicBezTo>
                      <a:pt x="79181" y="224503"/>
                      <a:pt x="80786" y="224926"/>
                      <a:pt x="82404" y="224902"/>
                    </a:cubicBezTo>
                    <a:lnTo>
                      <a:pt x="85141" y="224902"/>
                    </a:lnTo>
                    <a:lnTo>
                      <a:pt x="117622" y="213079"/>
                    </a:lnTo>
                    <a:lnTo>
                      <a:pt x="117622" y="221666"/>
                    </a:lnTo>
                    <a:lnTo>
                      <a:pt x="92733" y="229755"/>
                    </a:lnTo>
                    <a:cubicBezTo>
                      <a:pt x="88539" y="231086"/>
                      <a:pt x="86224" y="235566"/>
                      <a:pt x="87568" y="239760"/>
                    </a:cubicBezTo>
                    <a:cubicBezTo>
                      <a:pt x="87581" y="239822"/>
                      <a:pt x="87605" y="239897"/>
                      <a:pt x="87631" y="239959"/>
                    </a:cubicBezTo>
                    <a:cubicBezTo>
                      <a:pt x="88614" y="243332"/>
                      <a:pt x="91700" y="245659"/>
                      <a:pt x="95221" y="245684"/>
                    </a:cubicBezTo>
                    <a:cubicBezTo>
                      <a:pt x="96093" y="245808"/>
                      <a:pt x="96964" y="245808"/>
                      <a:pt x="97835" y="245684"/>
                    </a:cubicBezTo>
                    <a:lnTo>
                      <a:pt x="116875" y="239337"/>
                    </a:lnTo>
                    <a:lnTo>
                      <a:pt x="116875" y="248670"/>
                    </a:lnTo>
                    <a:lnTo>
                      <a:pt x="105426" y="251781"/>
                    </a:lnTo>
                    <a:cubicBezTo>
                      <a:pt x="101058" y="252989"/>
                      <a:pt x="98470" y="257468"/>
                      <a:pt x="99577" y="261862"/>
                    </a:cubicBezTo>
                    <a:cubicBezTo>
                      <a:pt x="100523" y="265420"/>
                      <a:pt x="103734" y="267909"/>
                      <a:pt x="107417" y="267959"/>
                    </a:cubicBezTo>
                    <a:cubicBezTo>
                      <a:pt x="108114" y="268096"/>
                      <a:pt x="108836" y="268096"/>
                      <a:pt x="109533" y="267959"/>
                    </a:cubicBezTo>
                    <a:lnTo>
                      <a:pt x="116875" y="266217"/>
                    </a:lnTo>
                    <a:lnTo>
                      <a:pt x="116875" y="276795"/>
                    </a:lnTo>
                    <a:cubicBezTo>
                      <a:pt x="116875" y="281399"/>
                      <a:pt x="120608" y="285133"/>
                      <a:pt x="125213" y="285133"/>
                    </a:cubicBezTo>
                    <a:cubicBezTo>
                      <a:pt x="129705" y="285133"/>
                      <a:pt x="133364" y="281536"/>
                      <a:pt x="133426" y="277043"/>
                    </a:cubicBezTo>
                    <a:lnTo>
                      <a:pt x="133426" y="266466"/>
                    </a:lnTo>
                    <a:lnTo>
                      <a:pt x="140271" y="268457"/>
                    </a:lnTo>
                    <a:cubicBezTo>
                      <a:pt x="141017" y="268519"/>
                      <a:pt x="141764" y="268519"/>
                      <a:pt x="142510" y="268457"/>
                    </a:cubicBezTo>
                    <a:cubicBezTo>
                      <a:pt x="146194" y="268420"/>
                      <a:pt x="149405" y="265918"/>
                      <a:pt x="150351" y="262359"/>
                    </a:cubicBezTo>
                    <a:cubicBezTo>
                      <a:pt x="151644" y="258153"/>
                      <a:pt x="149280" y="253698"/>
                      <a:pt x="145086" y="252404"/>
                    </a:cubicBezTo>
                    <a:cubicBezTo>
                      <a:pt x="144925" y="252354"/>
                      <a:pt x="144775" y="252316"/>
                      <a:pt x="144626" y="252279"/>
                    </a:cubicBezTo>
                    <a:lnTo>
                      <a:pt x="133426" y="249168"/>
                    </a:lnTo>
                    <a:lnTo>
                      <a:pt x="133426" y="239959"/>
                    </a:lnTo>
                    <a:lnTo>
                      <a:pt x="152093" y="246181"/>
                    </a:lnTo>
                    <a:cubicBezTo>
                      <a:pt x="152914" y="246343"/>
                      <a:pt x="153760" y="246343"/>
                      <a:pt x="154582" y="246181"/>
                    </a:cubicBezTo>
                    <a:cubicBezTo>
                      <a:pt x="158166" y="246443"/>
                      <a:pt x="161426" y="244153"/>
                      <a:pt x="162422" y="240706"/>
                    </a:cubicBezTo>
                    <a:cubicBezTo>
                      <a:pt x="163828" y="236413"/>
                      <a:pt x="161575" y="231783"/>
                      <a:pt x="157319" y="230253"/>
                    </a:cubicBezTo>
                    <a:lnTo>
                      <a:pt x="133426" y="222288"/>
                    </a:lnTo>
                    <a:lnTo>
                      <a:pt x="133426" y="213577"/>
                    </a:lnTo>
                    <a:lnTo>
                      <a:pt x="165657" y="226022"/>
                    </a:lnTo>
                    <a:cubicBezTo>
                      <a:pt x="166516" y="226432"/>
                      <a:pt x="167449" y="226644"/>
                      <a:pt x="168395" y="226644"/>
                    </a:cubicBezTo>
                    <a:cubicBezTo>
                      <a:pt x="171817" y="226619"/>
                      <a:pt x="174878" y="224491"/>
                      <a:pt x="176110" y="221293"/>
                    </a:cubicBezTo>
                    <a:lnTo>
                      <a:pt x="176110" y="219550"/>
                    </a:lnTo>
                    <a:lnTo>
                      <a:pt x="182208" y="185577"/>
                    </a:lnTo>
                    <a:lnTo>
                      <a:pt x="189675" y="189932"/>
                    </a:lnTo>
                    <a:lnTo>
                      <a:pt x="184448" y="214821"/>
                    </a:lnTo>
                    <a:cubicBezTo>
                      <a:pt x="183490" y="219189"/>
                      <a:pt x="186240" y="223495"/>
                      <a:pt x="190608" y="224466"/>
                    </a:cubicBezTo>
                    <a:cubicBezTo>
                      <a:pt x="190708" y="224491"/>
                      <a:pt x="190807" y="224503"/>
                      <a:pt x="190919" y="224528"/>
                    </a:cubicBezTo>
                    <a:lnTo>
                      <a:pt x="192412" y="224528"/>
                    </a:lnTo>
                    <a:cubicBezTo>
                      <a:pt x="196320" y="224603"/>
                      <a:pt x="199717" y="221890"/>
                      <a:pt x="200502" y="218057"/>
                    </a:cubicBezTo>
                    <a:lnTo>
                      <a:pt x="204608" y="198395"/>
                    </a:lnTo>
                    <a:lnTo>
                      <a:pt x="212697" y="203124"/>
                    </a:lnTo>
                    <a:lnTo>
                      <a:pt x="209586" y="214697"/>
                    </a:lnTo>
                    <a:cubicBezTo>
                      <a:pt x="208366" y="218853"/>
                      <a:pt x="210755" y="223209"/>
                      <a:pt x="214912" y="224428"/>
                    </a:cubicBezTo>
                    <a:cubicBezTo>
                      <a:pt x="215037" y="224466"/>
                      <a:pt x="215173" y="224491"/>
                      <a:pt x="215310" y="224528"/>
                    </a:cubicBezTo>
                    <a:lnTo>
                      <a:pt x="217426" y="224528"/>
                    </a:lnTo>
                    <a:cubicBezTo>
                      <a:pt x="221122" y="224640"/>
                      <a:pt x="224382" y="222151"/>
                      <a:pt x="225266" y="218555"/>
                    </a:cubicBezTo>
                    <a:lnTo>
                      <a:pt x="227257" y="211461"/>
                    </a:lnTo>
                    <a:lnTo>
                      <a:pt x="236466" y="216688"/>
                    </a:lnTo>
                    <a:cubicBezTo>
                      <a:pt x="237685" y="217497"/>
                      <a:pt x="239117" y="217932"/>
                      <a:pt x="240573" y="217932"/>
                    </a:cubicBezTo>
                    <a:cubicBezTo>
                      <a:pt x="243522" y="218007"/>
                      <a:pt x="246260" y="216414"/>
                      <a:pt x="247666" y="213826"/>
                    </a:cubicBezTo>
                    <a:cubicBezTo>
                      <a:pt x="249980" y="210005"/>
                      <a:pt x="248773" y="205028"/>
                      <a:pt x="244953" y="202713"/>
                    </a:cubicBezTo>
                    <a:cubicBezTo>
                      <a:pt x="244903" y="202688"/>
                      <a:pt x="244853" y="202651"/>
                      <a:pt x="244804" y="202626"/>
                    </a:cubicBezTo>
                    <a:lnTo>
                      <a:pt x="235719" y="197275"/>
                    </a:lnTo>
                    <a:lnTo>
                      <a:pt x="240821" y="192297"/>
                    </a:lnTo>
                    <a:cubicBezTo>
                      <a:pt x="244019" y="189174"/>
                      <a:pt x="244082" y="184059"/>
                      <a:pt x="240958" y="180861"/>
                    </a:cubicBezTo>
                    <a:cubicBezTo>
                      <a:pt x="240908" y="180811"/>
                      <a:pt x="240871" y="180773"/>
                      <a:pt x="240821" y="180724"/>
                    </a:cubicBezTo>
                    <a:cubicBezTo>
                      <a:pt x="237574" y="177526"/>
                      <a:pt x="232371" y="177526"/>
                      <a:pt x="229124" y="180724"/>
                    </a:cubicBezTo>
                    <a:lnTo>
                      <a:pt x="220910" y="188937"/>
                    </a:lnTo>
                    <a:lnTo>
                      <a:pt x="212821" y="184208"/>
                    </a:lnTo>
                    <a:lnTo>
                      <a:pt x="227755" y="171017"/>
                    </a:lnTo>
                    <a:cubicBezTo>
                      <a:pt x="231090" y="168117"/>
                      <a:pt x="231476" y="163065"/>
                      <a:pt x="228626" y="159693"/>
                    </a:cubicBezTo>
                    <a:cubicBezTo>
                      <a:pt x="225627" y="156246"/>
                      <a:pt x="220412" y="155860"/>
                      <a:pt x="216928" y="158821"/>
                    </a:cubicBezTo>
                    <a:lnTo>
                      <a:pt x="197888" y="175621"/>
                    </a:lnTo>
                    <a:lnTo>
                      <a:pt x="190422" y="171266"/>
                    </a:lnTo>
                    <a:lnTo>
                      <a:pt x="216928" y="149239"/>
                    </a:lnTo>
                    <a:cubicBezTo>
                      <a:pt x="218832" y="147684"/>
                      <a:pt x="219940" y="145357"/>
                      <a:pt x="219915" y="142892"/>
                    </a:cubicBezTo>
                    <a:cubicBezTo>
                      <a:pt x="219940" y="140391"/>
                      <a:pt x="218845" y="138027"/>
                      <a:pt x="216928" y="136422"/>
                    </a:cubicBezTo>
                    <a:lnTo>
                      <a:pt x="190670" y="114022"/>
                    </a:lnTo>
                    <a:lnTo>
                      <a:pt x="198137" y="109915"/>
                    </a:lnTo>
                    <a:lnTo>
                      <a:pt x="217177" y="126839"/>
                    </a:lnTo>
                    <a:cubicBezTo>
                      <a:pt x="218658" y="128158"/>
                      <a:pt x="220549" y="128905"/>
                      <a:pt x="222528" y="128955"/>
                    </a:cubicBezTo>
                    <a:cubicBezTo>
                      <a:pt x="224893" y="128918"/>
                      <a:pt x="227132" y="127934"/>
                      <a:pt x="228750" y="126217"/>
                    </a:cubicBezTo>
                    <a:cubicBezTo>
                      <a:pt x="231737" y="122807"/>
                      <a:pt x="231401" y="117643"/>
                      <a:pt x="228004" y="114644"/>
                    </a:cubicBezTo>
                    <a:lnTo>
                      <a:pt x="213070" y="101204"/>
                    </a:lnTo>
                    <a:lnTo>
                      <a:pt x="221159" y="96724"/>
                    </a:lnTo>
                    <a:lnTo>
                      <a:pt x="229621" y="104937"/>
                    </a:lnTo>
                    <a:cubicBezTo>
                      <a:pt x="231090" y="106443"/>
                      <a:pt x="233118" y="107302"/>
                      <a:pt x="235221" y="107302"/>
                    </a:cubicBezTo>
                    <a:cubicBezTo>
                      <a:pt x="237449" y="107351"/>
                      <a:pt x="239602" y="106505"/>
                      <a:pt x="241195" y="104937"/>
                    </a:cubicBezTo>
                    <a:cubicBezTo>
                      <a:pt x="244306" y="101701"/>
                      <a:pt x="244306" y="96599"/>
                      <a:pt x="241195" y="93364"/>
                    </a:cubicBezTo>
                    <a:lnTo>
                      <a:pt x="235844" y="88262"/>
                    </a:lnTo>
                    <a:lnTo>
                      <a:pt x="245301" y="82911"/>
                    </a:lnTo>
                    <a:cubicBezTo>
                      <a:pt x="249197" y="80720"/>
                      <a:pt x="250578" y="75792"/>
                      <a:pt x="248400" y="71897"/>
                    </a:cubicBezTo>
                    <a:cubicBezTo>
                      <a:pt x="248363" y="71835"/>
                      <a:pt x="248325" y="71773"/>
                      <a:pt x="248288" y="71710"/>
                    </a:cubicBezTo>
                    <a:cubicBezTo>
                      <a:pt x="246023" y="67890"/>
                      <a:pt x="241145" y="66521"/>
                      <a:pt x="237212" y="68599"/>
                    </a:cubicBezTo>
                    <a:lnTo>
                      <a:pt x="228004" y="73951"/>
                    </a:lnTo>
                    <a:lnTo>
                      <a:pt x="226261" y="66857"/>
                    </a:lnTo>
                    <a:cubicBezTo>
                      <a:pt x="225104" y="62564"/>
                      <a:pt x="220774" y="59938"/>
                      <a:pt x="216430" y="60884"/>
                    </a:cubicBezTo>
                    <a:cubicBezTo>
                      <a:pt x="212025" y="61966"/>
                      <a:pt x="209337" y="66422"/>
                      <a:pt x="210420" y="70827"/>
                    </a:cubicBezTo>
                    <a:cubicBezTo>
                      <a:pt x="210432" y="70877"/>
                      <a:pt x="210444" y="70914"/>
                      <a:pt x="210457" y="70964"/>
                    </a:cubicBezTo>
                    <a:lnTo>
                      <a:pt x="213195" y="82413"/>
                    </a:lnTo>
                    <a:lnTo>
                      <a:pt x="205230" y="86893"/>
                    </a:lnTo>
                    <a:lnTo>
                      <a:pt x="201497" y="67479"/>
                    </a:lnTo>
                    <a:cubicBezTo>
                      <a:pt x="200563" y="63024"/>
                      <a:pt x="196271" y="60112"/>
                      <a:pt x="191790" y="60884"/>
                    </a:cubicBezTo>
                    <a:cubicBezTo>
                      <a:pt x="187335" y="61755"/>
                      <a:pt x="184436" y="66073"/>
                      <a:pt x="185307" y="70516"/>
                    </a:cubicBezTo>
                    <a:cubicBezTo>
                      <a:pt x="185307" y="70541"/>
                      <a:pt x="185319" y="70566"/>
                      <a:pt x="185319" y="70590"/>
                    </a:cubicBezTo>
                    <a:lnTo>
                      <a:pt x="190297" y="95479"/>
                    </a:lnTo>
                    <a:lnTo>
                      <a:pt x="182830" y="99710"/>
                    </a:lnTo>
                    <a:lnTo>
                      <a:pt x="177106" y="65862"/>
                    </a:lnTo>
                    <a:cubicBezTo>
                      <a:pt x="176222" y="61469"/>
                      <a:pt x="172079" y="58532"/>
                      <a:pt x="167648" y="59142"/>
                    </a:cubicBezTo>
                    <a:cubicBezTo>
                      <a:pt x="167063" y="59067"/>
                      <a:pt x="166478" y="59067"/>
                      <a:pt x="165906" y="59142"/>
                    </a:cubicBezTo>
                    <a:lnTo>
                      <a:pt x="133426" y="71586"/>
                    </a:lnTo>
                    <a:lnTo>
                      <a:pt x="133426" y="62999"/>
                    </a:lnTo>
                    <a:lnTo>
                      <a:pt x="157568" y="54911"/>
                    </a:lnTo>
                    <a:cubicBezTo>
                      <a:pt x="161836" y="53616"/>
                      <a:pt x="164251" y="49099"/>
                      <a:pt x="162957" y="44818"/>
                    </a:cubicBezTo>
                    <a:cubicBezTo>
                      <a:pt x="162944" y="44781"/>
                      <a:pt x="162932" y="44743"/>
                      <a:pt x="162919" y="44706"/>
                    </a:cubicBezTo>
                    <a:cubicBezTo>
                      <a:pt x="161501" y="40351"/>
                      <a:pt x="156834" y="37961"/>
                      <a:pt x="152466" y="39355"/>
                    </a:cubicBezTo>
                    <a:lnTo>
                      <a:pt x="133426" y="45702"/>
                    </a:lnTo>
                    <a:lnTo>
                      <a:pt x="133426" y="36368"/>
                    </a:lnTo>
                    <a:lnTo>
                      <a:pt x="144750" y="33257"/>
                    </a:lnTo>
                    <a:cubicBezTo>
                      <a:pt x="149106" y="32050"/>
                      <a:pt x="151669" y="27545"/>
                      <a:pt x="150475" y="23177"/>
                    </a:cubicBezTo>
                    <a:cubicBezTo>
                      <a:pt x="149206" y="18872"/>
                      <a:pt x="144725" y="16370"/>
                      <a:pt x="140395" y="17577"/>
                    </a:cubicBezTo>
                    <a:lnTo>
                      <a:pt x="133426" y="19319"/>
                    </a:lnTo>
                    <a:lnTo>
                      <a:pt x="133426" y="8742"/>
                    </a:lnTo>
                    <a:cubicBezTo>
                      <a:pt x="133501" y="4212"/>
                      <a:pt x="129879" y="478"/>
                      <a:pt x="125337" y="404"/>
                    </a:cubicBezTo>
                    <a:cubicBezTo>
                      <a:pt x="125337" y="404"/>
                      <a:pt x="125337" y="404"/>
                      <a:pt x="125337" y="404"/>
                    </a:cubicBezTo>
                    <a:cubicBezTo>
                      <a:pt x="120807" y="329"/>
                      <a:pt x="117074" y="3951"/>
                      <a:pt x="116999" y="8493"/>
                    </a:cubicBezTo>
                    <a:cubicBezTo>
                      <a:pt x="116999" y="8493"/>
                      <a:pt x="116999" y="8493"/>
                      <a:pt x="116999" y="8493"/>
                    </a:cubicBezTo>
                    <a:lnTo>
                      <a:pt x="116999" y="19071"/>
                    </a:lnTo>
                    <a:lnTo>
                      <a:pt x="110155" y="17080"/>
                    </a:lnTo>
                    <a:cubicBezTo>
                      <a:pt x="105775" y="15947"/>
                      <a:pt x="101270" y="18473"/>
                      <a:pt x="99950" y="22804"/>
                    </a:cubicBezTo>
                    <a:cubicBezTo>
                      <a:pt x="98756" y="27172"/>
                      <a:pt x="101319" y="31677"/>
                      <a:pt x="105675" y="32884"/>
                    </a:cubicBezTo>
                    <a:lnTo>
                      <a:pt x="116875" y="35995"/>
                    </a:lnTo>
                    <a:lnTo>
                      <a:pt x="116875" y="45204"/>
                    </a:lnTo>
                    <a:lnTo>
                      <a:pt x="97959" y="38982"/>
                    </a:lnTo>
                    <a:cubicBezTo>
                      <a:pt x="93890" y="37488"/>
                      <a:pt x="89385" y="39579"/>
                      <a:pt x="87904" y="43648"/>
                    </a:cubicBezTo>
                    <a:cubicBezTo>
                      <a:pt x="87842" y="43785"/>
                      <a:pt x="87805" y="43934"/>
                      <a:pt x="87755" y="44084"/>
                    </a:cubicBezTo>
                    <a:cubicBezTo>
                      <a:pt x="86224" y="48278"/>
                      <a:pt x="88402" y="52920"/>
                      <a:pt x="92596" y="54450"/>
                    </a:cubicBezTo>
                    <a:cubicBezTo>
                      <a:pt x="92683" y="54475"/>
                      <a:pt x="92770" y="54512"/>
                      <a:pt x="92857" y="54537"/>
                    </a:cubicBezTo>
                    <a:lnTo>
                      <a:pt x="116875" y="62502"/>
                    </a:lnTo>
                    <a:lnTo>
                      <a:pt x="116875" y="71213"/>
                    </a:lnTo>
                    <a:lnTo>
                      <a:pt x="84644" y="58768"/>
                    </a:lnTo>
                    <a:cubicBezTo>
                      <a:pt x="82379" y="57773"/>
                      <a:pt x="79816" y="57773"/>
                      <a:pt x="77551" y="58768"/>
                    </a:cubicBezTo>
                    <a:cubicBezTo>
                      <a:pt x="75298" y="59988"/>
                      <a:pt x="73780" y="62203"/>
                      <a:pt x="73444" y="64741"/>
                    </a:cubicBezTo>
                    <a:lnTo>
                      <a:pt x="67346" y="98466"/>
                    </a:lnTo>
                    <a:lnTo>
                      <a:pt x="59879" y="94235"/>
                    </a:lnTo>
                    <a:lnTo>
                      <a:pt x="64982" y="69346"/>
                    </a:lnTo>
                    <a:cubicBezTo>
                      <a:pt x="65890" y="64978"/>
                      <a:pt x="63090" y="60685"/>
                      <a:pt x="58710" y="59776"/>
                    </a:cubicBezTo>
                    <a:cubicBezTo>
                      <a:pt x="58685" y="59776"/>
                      <a:pt x="58660" y="59764"/>
                      <a:pt x="58635" y="59764"/>
                    </a:cubicBezTo>
                    <a:cubicBezTo>
                      <a:pt x="54429" y="58731"/>
                      <a:pt x="50185" y="61307"/>
                      <a:pt x="49152" y="65513"/>
                    </a:cubicBezTo>
                    <a:cubicBezTo>
                      <a:pt x="49115" y="65675"/>
                      <a:pt x="49078" y="65824"/>
                      <a:pt x="49053" y="65986"/>
                    </a:cubicBezTo>
                    <a:lnTo>
                      <a:pt x="44946" y="85648"/>
                    </a:lnTo>
                    <a:lnTo>
                      <a:pt x="36857" y="80919"/>
                    </a:lnTo>
                    <a:lnTo>
                      <a:pt x="39968" y="69595"/>
                    </a:lnTo>
                    <a:cubicBezTo>
                      <a:pt x="40951" y="65227"/>
                      <a:pt x="38400" y="60834"/>
                      <a:pt x="34119" y="59515"/>
                    </a:cubicBezTo>
                    <a:cubicBezTo>
                      <a:pt x="29764" y="58395"/>
                      <a:pt x="25309" y="60921"/>
                      <a:pt x="24039" y="65239"/>
                    </a:cubicBezTo>
                    <a:lnTo>
                      <a:pt x="22049" y="72457"/>
                    </a:lnTo>
                    <a:lnTo>
                      <a:pt x="12839" y="66982"/>
                    </a:lnTo>
                    <a:cubicBezTo>
                      <a:pt x="8907" y="64791"/>
                      <a:pt x="3954" y="66111"/>
                      <a:pt x="1639" y="69968"/>
                    </a:cubicBezTo>
                    <a:cubicBezTo>
                      <a:pt x="-551" y="73901"/>
                      <a:pt x="768" y="78854"/>
                      <a:pt x="4626" y="81168"/>
                    </a:cubicBezTo>
                    <a:lnTo>
                      <a:pt x="13586" y="86519"/>
                    </a:lnTo>
                    <a:lnTo>
                      <a:pt x="8484" y="91373"/>
                    </a:lnTo>
                    <a:cubicBezTo>
                      <a:pt x="5286" y="94496"/>
                      <a:pt x="5223" y="99611"/>
                      <a:pt x="8347" y="102809"/>
                    </a:cubicBezTo>
                    <a:cubicBezTo>
                      <a:pt x="8397" y="102859"/>
                      <a:pt x="8434" y="102896"/>
                      <a:pt x="8484" y="102946"/>
                    </a:cubicBezTo>
                    <a:cubicBezTo>
                      <a:pt x="9940" y="104589"/>
                      <a:pt x="12018" y="105547"/>
                      <a:pt x="14208" y="105559"/>
                    </a:cubicBezTo>
                    <a:cubicBezTo>
                      <a:pt x="16349" y="105522"/>
                      <a:pt x="18390" y="104676"/>
                      <a:pt x="19933" y="103195"/>
                    </a:cubicBezTo>
                    <a:lnTo>
                      <a:pt x="28395" y="94857"/>
                    </a:lnTo>
                    <a:lnTo>
                      <a:pt x="36484" y="99586"/>
                    </a:lnTo>
                    <a:lnTo>
                      <a:pt x="21551" y="112777"/>
                    </a:lnTo>
                    <a:cubicBezTo>
                      <a:pt x="18116" y="115640"/>
                      <a:pt x="17668" y="120741"/>
                      <a:pt x="20530" y="124176"/>
                    </a:cubicBezTo>
                    <a:cubicBezTo>
                      <a:pt x="20580" y="124226"/>
                      <a:pt x="20630" y="124288"/>
                      <a:pt x="20679" y="124350"/>
                    </a:cubicBezTo>
                    <a:cubicBezTo>
                      <a:pt x="22185" y="126155"/>
                      <a:pt x="24425" y="127213"/>
                      <a:pt x="26777" y="127213"/>
                    </a:cubicBezTo>
                    <a:cubicBezTo>
                      <a:pt x="28818" y="127163"/>
                      <a:pt x="30759" y="126367"/>
                      <a:pt x="32253" y="124973"/>
                    </a:cubicBezTo>
                    <a:lnTo>
                      <a:pt x="51417" y="108422"/>
                    </a:lnTo>
                    <a:lnTo>
                      <a:pt x="58884" y="112777"/>
                    </a:lnTo>
                    <a:lnTo>
                      <a:pt x="32253" y="134680"/>
                    </a:lnTo>
                    <a:cubicBezTo>
                      <a:pt x="28843" y="137504"/>
                      <a:pt x="28333" y="142557"/>
                      <a:pt x="31133" y="146004"/>
                    </a:cubicBezTo>
                    <a:cubicBezTo>
                      <a:pt x="31456" y="146576"/>
                      <a:pt x="31929" y="147049"/>
                      <a:pt x="32502" y="147373"/>
                    </a:cubicBezTo>
                    <a:lnTo>
                      <a:pt x="58884" y="169648"/>
                    </a:lnTo>
                    <a:lnTo>
                      <a:pt x="51417" y="174004"/>
                    </a:lnTo>
                    <a:lnTo>
                      <a:pt x="32253" y="157079"/>
                    </a:lnTo>
                    <a:cubicBezTo>
                      <a:pt x="29129" y="153881"/>
                      <a:pt x="24015" y="153819"/>
                      <a:pt x="20816" y="156943"/>
                    </a:cubicBezTo>
                    <a:cubicBezTo>
                      <a:pt x="20766" y="156992"/>
                      <a:pt x="20729" y="157030"/>
                      <a:pt x="20679" y="157079"/>
                    </a:cubicBezTo>
                    <a:cubicBezTo>
                      <a:pt x="17718" y="160514"/>
                      <a:pt x="17991" y="165679"/>
                      <a:pt x="21301" y="168777"/>
                    </a:cubicBezTo>
                    <a:lnTo>
                      <a:pt x="36484" y="182093"/>
                    </a:lnTo>
                    <a:lnTo>
                      <a:pt x="28146" y="186573"/>
                    </a:lnTo>
                    <a:lnTo>
                      <a:pt x="19933" y="178359"/>
                    </a:lnTo>
                    <a:cubicBezTo>
                      <a:pt x="16909" y="175161"/>
                      <a:pt x="11869" y="175024"/>
                      <a:pt x="8671" y="178048"/>
                    </a:cubicBezTo>
                    <a:cubicBezTo>
                      <a:pt x="8571" y="178148"/>
                      <a:pt x="8459" y="178247"/>
                      <a:pt x="8360" y="178359"/>
                    </a:cubicBezTo>
                    <a:cubicBezTo>
                      <a:pt x="5199" y="181222"/>
                      <a:pt x="4950" y="186100"/>
                      <a:pt x="7812" y="189261"/>
                    </a:cubicBezTo>
                    <a:cubicBezTo>
                      <a:pt x="7986" y="189447"/>
                      <a:pt x="8160" y="189634"/>
                      <a:pt x="8360" y="189808"/>
                    </a:cubicBezTo>
                    <a:lnTo>
                      <a:pt x="13462" y="195035"/>
                    </a:lnTo>
                    <a:lnTo>
                      <a:pt x="4253" y="200386"/>
                    </a:lnTo>
                    <a:cubicBezTo>
                      <a:pt x="905" y="203074"/>
                      <a:pt x="146" y="207877"/>
                      <a:pt x="2511" y="211461"/>
                    </a:cubicBezTo>
                    <a:close/>
                    <a:moveTo>
                      <a:pt x="176733" y="121364"/>
                    </a:moveTo>
                    <a:lnTo>
                      <a:pt x="200377" y="141524"/>
                    </a:lnTo>
                    <a:lnTo>
                      <a:pt x="176608" y="161186"/>
                    </a:lnTo>
                    <a:lnTo>
                      <a:pt x="142386" y="141026"/>
                    </a:lnTo>
                    <a:close/>
                    <a:moveTo>
                      <a:pt x="134422" y="87390"/>
                    </a:moveTo>
                    <a:lnTo>
                      <a:pt x="163790" y="76937"/>
                    </a:lnTo>
                    <a:lnTo>
                      <a:pt x="168893" y="107053"/>
                    </a:lnTo>
                    <a:lnTo>
                      <a:pt x="134297" y="126964"/>
                    </a:lnTo>
                    <a:close/>
                    <a:moveTo>
                      <a:pt x="134422" y="155213"/>
                    </a:moveTo>
                    <a:lnTo>
                      <a:pt x="168519" y="175124"/>
                    </a:lnTo>
                    <a:lnTo>
                      <a:pt x="163168" y="205737"/>
                    </a:lnTo>
                    <a:lnTo>
                      <a:pt x="134422" y="194910"/>
                    </a:lnTo>
                    <a:close/>
                    <a:moveTo>
                      <a:pt x="117995" y="194786"/>
                    </a:moveTo>
                    <a:lnTo>
                      <a:pt x="88875" y="205239"/>
                    </a:lnTo>
                    <a:lnTo>
                      <a:pt x="83773" y="174751"/>
                    </a:lnTo>
                    <a:lnTo>
                      <a:pt x="118119" y="155088"/>
                    </a:lnTo>
                    <a:close/>
                    <a:moveTo>
                      <a:pt x="89622" y="76439"/>
                    </a:moveTo>
                    <a:lnTo>
                      <a:pt x="118493" y="87266"/>
                    </a:lnTo>
                    <a:lnTo>
                      <a:pt x="118493" y="126964"/>
                    </a:lnTo>
                    <a:lnTo>
                      <a:pt x="84271" y="106928"/>
                    </a:lnTo>
                    <a:close/>
                    <a:moveTo>
                      <a:pt x="52288" y="140528"/>
                    </a:moveTo>
                    <a:lnTo>
                      <a:pt x="75933" y="120866"/>
                    </a:lnTo>
                    <a:lnTo>
                      <a:pt x="110279" y="140902"/>
                    </a:lnTo>
                    <a:lnTo>
                      <a:pt x="76057" y="160315"/>
                    </a:lnTo>
                    <a:close/>
                  </a:path>
                </a:pathLst>
              </a:custGeom>
              <a:solidFill>
                <a:srgbClr val="BDC4C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65" name="Freeform: Shape 1664">
                <a:extLst>
                  <a:ext uri="{FF2B5EF4-FFF2-40B4-BE49-F238E27FC236}">
                    <a16:creationId xmlns:a16="http://schemas.microsoft.com/office/drawing/2014/main" id="{86FC2D2D-D8DE-46A4-A6E5-3BE2AECD0113}"/>
                  </a:ext>
                </a:extLst>
              </p:cNvPr>
              <p:cNvSpPr/>
              <p:nvPr/>
            </p:nvSpPr>
            <p:spPr>
              <a:xfrm>
                <a:off x="10063403" y="1645403"/>
                <a:ext cx="325357" cy="372212"/>
              </a:xfrm>
              <a:custGeom>
                <a:avLst/>
                <a:gdLst>
                  <a:gd name="connsiteX0" fmla="*/ 324835 w 325357"/>
                  <a:gd name="connsiteY0" fmla="*/ 93861 h 372212"/>
                  <a:gd name="connsiteX1" fmla="*/ 310400 w 325357"/>
                  <a:gd name="connsiteY1" fmla="*/ 89928 h 372212"/>
                  <a:gd name="connsiteX2" fmla="*/ 310275 w 325357"/>
                  <a:gd name="connsiteY2" fmla="*/ 90003 h 372212"/>
                  <a:gd name="connsiteX3" fmla="*/ 297831 w 325357"/>
                  <a:gd name="connsiteY3" fmla="*/ 96598 h 372212"/>
                  <a:gd name="connsiteX4" fmla="*/ 295466 w 325357"/>
                  <a:gd name="connsiteY4" fmla="*/ 87638 h 372212"/>
                  <a:gd name="connsiteX5" fmla="*/ 283022 w 325357"/>
                  <a:gd name="connsiteY5" fmla="*/ 79923 h 372212"/>
                  <a:gd name="connsiteX6" fmla="*/ 275306 w 325357"/>
                  <a:gd name="connsiteY6" fmla="*/ 92367 h 372212"/>
                  <a:gd name="connsiteX7" fmla="*/ 279164 w 325357"/>
                  <a:gd name="connsiteY7" fmla="*/ 107176 h 372212"/>
                  <a:gd name="connsiteX8" fmla="*/ 268711 w 325357"/>
                  <a:gd name="connsiteY8" fmla="*/ 113274 h 372212"/>
                  <a:gd name="connsiteX9" fmla="*/ 263608 w 325357"/>
                  <a:gd name="connsiteY9" fmla="*/ 88385 h 372212"/>
                  <a:gd name="connsiteX10" fmla="*/ 251164 w 325357"/>
                  <a:gd name="connsiteY10" fmla="*/ 79923 h 372212"/>
                  <a:gd name="connsiteX11" fmla="*/ 242702 w 325357"/>
                  <a:gd name="connsiteY11" fmla="*/ 92367 h 372212"/>
                  <a:gd name="connsiteX12" fmla="*/ 249173 w 325357"/>
                  <a:gd name="connsiteY12" fmla="*/ 124847 h 372212"/>
                  <a:gd name="connsiteX13" fmla="*/ 239342 w 325357"/>
                  <a:gd name="connsiteY13" fmla="*/ 130323 h 372212"/>
                  <a:gd name="connsiteX14" fmla="*/ 231875 w 325357"/>
                  <a:gd name="connsiteY14" fmla="*/ 86269 h 372212"/>
                  <a:gd name="connsiteX15" fmla="*/ 219854 w 325357"/>
                  <a:gd name="connsiteY15" fmla="*/ 77359 h 372212"/>
                  <a:gd name="connsiteX16" fmla="*/ 219431 w 325357"/>
                  <a:gd name="connsiteY16" fmla="*/ 77434 h 372212"/>
                  <a:gd name="connsiteX17" fmla="*/ 217066 w 325357"/>
                  <a:gd name="connsiteY17" fmla="*/ 77434 h 372212"/>
                  <a:gd name="connsiteX18" fmla="*/ 174133 w 325357"/>
                  <a:gd name="connsiteY18" fmla="*/ 93238 h 372212"/>
                  <a:gd name="connsiteX19" fmla="*/ 174133 w 325357"/>
                  <a:gd name="connsiteY19" fmla="*/ 82038 h 372212"/>
                  <a:gd name="connsiteX20" fmla="*/ 205742 w 325357"/>
                  <a:gd name="connsiteY20" fmla="*/ 71710 h 372212"/>
                  <a:gd name="connsiteX21" fmla="*/ 212549 w 325357"/>
                  <a:gd name="connsiteY21" fmla="*/ 58381 h 372212"/>
                  <a:gd name="connsiteX22" fmla="*/ 212462 w 325357"/>
                  <a:gd name="connsiteY22" fmla="*/ 58145 h 372212"/>
                  <a:gd name="connsiteX23" fmla="*/ 199569 w 325357"/>
                  <a:gd name="connsiteY23" fmla="*/ 51288 h 372212"/>
                  <a:gd name="connsiteX24" fmla="*/ 199146 w 325357"/>
                  <a:gd name="connsiteY24" fmla="*/ 51425 h 372212"/>
                  <a:gd name="connsiteX25" fmla="*/ 174257 w 325357"/>
                  <a:gd name="connsiteY25" fmla="*/ 59638 h 372212"/>
                  <a:gd name="connsiteX26" fmla="*/ 174257 w 325357"/>
                  <a:gd name="connsiteY26" fmla="*/ 47194 h 372212"/>
                  <a:gd name="connsiteX27" fmla="*/ 189440 w 325357"/>
                  <a:gd name="connsiteY27" fmla="*/ 43212 h 372212"/>
                  <a:gd name="connsiteX28" fmla="*/ 196906 w 325357"/>
                  <a:gd name="connsiteY28" fmla="*/ 30021 h 372212"/>
                  <a:gd name="connsiteX29" fmla="*/ 183715 w 325357"/>
                  <a:gd name="connsiteY29" fmla="*/ 22554 h 372212"/>
                  <a:gd name="connsiteX30" fmla="*/ 174506 w 325357"/>
                  <a:gd name="connsiteY30" fmla="*/ 25167 h 372212"/>
                  <a:gd name="connsiteX31" fmla="*/ 174506 w 325357"/>
                  <a:gd name="connsiteY31" fmla="*/ 10981 h 372212"/>
                  <a:gd name="connsiteX32" fmla="*/ 163928 w 325357"/>
                  <a:gd name="connsiteY32" fmla="*/ 403 h 372212"/>
                  <a:gd name="connsiteX33" fmla="*/ 163804 w 325357"/>
                  <a:gd name="connsiteY33" fmla="*/ 403 h 372212"/>
                  <a:gd name="connsiteX34" fmla="*/ 152977 w 325357"/>
                  <a:gd name="connsiteY34" fmla="*/ 10981 h 372212"/>
                  <a:gd name="connsiteX35" fmla="*/ 152977 w 325357"/>
                  <a:gd name="connsiteY35" fmla="*/ 24794 h 372212"/>
                  <a:gd name="connsiteX36" fmla="*/ 144017 w 325357"/>
                  <a:gd name="connsiteY36" fmla="*/ 22181 h 372212"/>
                  <a:gd name="connsiteX37" fmla="*/ 130826 w 325357"/>
                  <a:gd name="connsiteY37" fmla="*/ 29523 h 372212"/>
                  <a:gd name="connsiteX38" fmla="*/ 138168 w 325357"/>
                  <a:gd name="connsiteY38" fmla="*/ 42552 h 372212"/>
                  <a:gd name="connsiteX39" fmla="*/ 138293 w 325357"/>
                  <a:gd name="connsiteY39" fmla="*/ 42590 h 372212"/>
                  <a:gd name="connsiteX40" fmla="*/ 152977 w 325357"/>
                  <a:gd name="connsiteY40" fmla="*/ 46821 h 372212"/>
                  <a:gd name="connsiteX41" fmla="*/ 152977 w 325357"/>
                  <a:gd name="connsiteY41" fmla="*/ 59265 h 372212"/>
                  <a:gd name="connsiteX42" fmla="*/ 128088 w 325357"/>
                  <a:gd name="connsiteY42" fmla="*/ 50927 h 372212"/>
                  <a:gd name="connsiteX43" fmla="*/ 114611 w 325357"/>
                  <a:gd name="connsiteY43" fmla="*/ 57411 h 372212"/>
                  <a:gd name="connsiteX44" fmla="*/ 114524 w 325357"/>
                  <a:gd name="connsiteY44" fmla="*/ 57647 h 372212"/>
                  <a:gd name="connsiteX45" fmla="*/ 121244 w 325357"/>
                  <a:gd name="connsiteY45" fmla="*/ 71212 h 372212"/>
                  <a:gd name="connsiteX46" fmla="*/ 152728 w 325357"/>
                  <a:gd name="connsiteY46" fmla="*/ 81790 h 372212"/>
                  <a:gd name="connsiteX47" fmla="*/ 152728 w 325357"/>
                  <a:gd name="connsiteY47" fmla="*/ 92989 h 372212"/>
                  <a:gd name="connsiteX48" fmla="*/ 110666 w 325357"/>
                  <a:gd name="connsiteY48" fmla="*/ 77434 h 372212"/>
                  <a:gd name="connsiteX49" fmla="*/ 101458 w 325357"/>
                  <a:gd name="connsiteY49" fmla="*/ 78305 h 372212"/>
                  <a:gd name="connsiteX50" fmla="*/ 95857 w 325357"/>
                  <a:gd name="connsiteY50" fmla="*/ 85772 h 372212"/>
                  <a:gd name="connsiteX51" fmla="*/ 88017 w 325357"/>
                  <a:gd name="connsiteY51" fmla="*/ 130198 h 372212"/>
                  <a:gd name="connsiteX52" fmla="*/ 78186 w 325357"/>
                  <a:gd name="connsiteY52" fmla="*/ 124474 h 372212"/>
                  <a:gd name="connsiteX53" fmla="*/ 85031 w 325357"/>
                  <a:gd name="connsiteY53" fmla="*/ 91870 h 372212"/>
                  <a:gd name="connsiteX54" fmla="*/ 76817 w 325357"/>
                  <a:gd name="connsiteY54" fmla="*/ 79425 h 372212"/>
                  <a:gd name="connsiteX55" fmla="*/ 64373 w 325357"/>
                  <a:gd name="connsiteY55" fmla="*/ 87638 h 372212"/>
                  <a:gd name="connsiteX56" fmla="*/ 59147 w 325357"/>
                  <a:gd name="connsiteY56" fmla="*/ 113149 h 372212"/>
                  <a:gd name="connsiteX57" fmla="*/ 48444 w 325357"/>
                  <a:gd name="connsiteY57" fmla="*/ 107052 h 372212"/>
                  <a:gd name="connsiteX58" fmla="*/ 52675 w 325357"/>
                  <a:gd name="connsiteY58" fmla="*/ 92118 h 372212"/>
                  <a:gd name="connsiteX59" fmla="*/ 44960 w 325357"/>
                  <a:gd name="connsiteY59" fmla="*/ 79052 h 372212"/>
                  <a:gd name="connsiteX60" fmla="*/ 32515 w 325357"/>
                  <a:gd name="connsiteY60" fmla="*/ 86643 h 372212"/>
                  <a:gd name="connsiteX61" fmla="*/ 29902 w 325357"/>
                  <a:gd name="connsiteY61" fmla="*/ 95852 h 372212"/>
                  <a:gd name="connsiteX62" fmla="*/ 17458 w 325357"/>
                  <a:gd name="connsiteY62" fmla="*/ 88883 h 372212"/>
                  <a:gd name="connsiteX63" fmla="*/ 2649 w 325357"/>
                  <a:gd name="connsiteY63" fmla="*/ 92741 h 372212"/>
                  <a:gd name="connsiteX64" fmla="*/ 6631 w 325357"/>
                  <a:gd name="connsiteY64" fmla="*/ 107300 h 372212"/>
                  <a:gd name="connsiteX65" fmla="*/ 18453 w 325357"/>
                  <a:gd name="connsiteY65" fmla="*/ 114145 h 372212"/>
                  <a:gd name="connsiteX66" fmla="*/ 11733 w 325357"/>
                  <a:gd name="connsiteY66" fmla="*/ 120865 h 372212"/>
                  <a:gd name="connsiteX67" fmla="*/ 11410 w 325357"/>
                  <a:gd name="connsiteY67" fmla="*/ 135462 h 372212"/>
                  <a:gd name="connsiteX68" fmla="*/ 11733 w 325357"/>
                  <a:gd name="connsiteY68" fmla="*/ 135798 h 372212"/>
                  <a:gd name="connsiteX69" fmla="*/ 19200 w 325357"/>
                  <a:gd name="connsiteY69" fmla="*/ 139158 h 372212"/>
                  <a:gd name="connsiteX70" fmla="*/ 26916 w 325357"/>
                  <a:gd name="connsiteY70" fmla="*/ 136047 h 372212"/>
                  <a:gd name="connsiteX71" fmla="*/ 37742 w 325357"/>
                  <a:gd name="connsiteY71" fmla="*/ 125345 h 372212"/>
                  <a:gd name="connsiteX72" fmla="*/ 48320 w 325357"/>
                  <a:gd name="connsiteY72" fmla="*/ 131443 h 372212"/>
                  <a:gd name="connsiteX73" fmla="*/ 28658 w 325357"/>
                  <a:gd name="connsiteY73" fmla="*/ 148616 h 372212"/>
                  <a:gd name="connsiteX74" fmla="*/ 27662 w 325357"/>
                  <a:gd name="connsiteY74" fmla="*/ 163674 h 372212"/>
                  <a:gd name="connsiteX75" fmla="*/ 35751 w 325357"/>
                  <a:gd name="connsiteY75" fmla="*/ 167283 h 372212"/>
                  <a:gd name="connsiteX76" fmla="*/ 42844 w 325357"/>
                  <a:gd name="connsiteY76" fmla="*/ 164669 h 372212"/>
                  <a:gd name="connsiteX77" fmla="*/ 67733 w 325357"/>
                  <a:gd name="connsiteY77" fmla="*/ 142892 h 372212"/>
                  <a:gd name="connsiteX78" fmla="*/ 77315 w 325357"/>
                  <a:gd name="connsiteY78" fmla="*/ 148616 h 372212"/>
                  <a:gd name="connsiteX79" fmla="*/ 42969 w 325357"/>
                  <a:gd name="connsiteY79" fmla="*/ 177114 h 372212"/>
                  <a:gd name="connsiteX80" fmla="*/ 41301 w 325357"/>
                  <a:gd name="connsiteY80" fmla="*/ 191985 h 372212"/>
                  <a:gd name="connsiteX81" fmla="*/ 41351 w 325357"/>
                  <a:gd name="connsiteY81" fmla="*/ 192047 h 372212"/>
                  <a:gd name="connsiteX82" fmla="*/ 42969 w 325357"/>
                  <a:gd name="connsiteY82" fmla="*/ 193789 h 372212"/>
                  <a:gd name="connsiteX83" fmla="*/ 77564 w 325357"/>
                  <a:gd name="connsiteY83" fmla="*/ 222909 h 372212"/>
                  <a:gd name="connsiteX84" fmla="*/ 67733 w 325357"/>
                  <a:gd name="connsiteY84" fmla="*/ 228634 h 372212"/>
                  <a:gd name="connsiteX85" fmla="*/ 42844 w 325357"/>
                  <a:gd name="connsiteY85" fmla="*/ 206358 h 372212"/>
                  <a:gd name="connsiteX86" fmla="*/ 27911 w 325357"/>
                  <a:gd name="connsiteY86" fmla="*/ 207229 h 372212"/>
                  <a:gd name="connsiteX87" fmla="*/ 28658 w 325357"/>
                  <a:gd name="connsiteY87" fmla="*/ 222287 h 372212"/>
                  <a:gd name="connsiteX88" fmla="*/ 48195 w 325357"/>
                  <a:gd name="connsiteY88" fmla="*/ 239834 h 372212"/>
                  <a:gd name="connsiteX89" fmla="*/ 37493 w 325357"/>
                  <a:gd name="connsiteY89" fmla="*/ 245683 h 372212"/>
                  <a:gd name="connsiteX90" fmla="*/ 26666 w 325357"/>
                  <a:gd name="connsiteY90" fmla="*/ 234856 h 372212"/>
                  <a:gd name="connsiteX91" fmla="*/ 11708 w 325357"/>
                  <a:gd name="connsiteY91" fmla="*/ 234756 h 372212"/>
                  <a:gd name="connsiteX92" fmla="*/ 11609 w 325357"/>
                  <a:gd name="connsiteY92" fmla="*/ 234856 h 372212"/>
                  <a:gd name="connsiteX93" fmla="*/ 11609 w 325357"/>
                  <a:gd name="connsiteY93" fmla="*/ 250038 h 372212"/>
                  <a:gd name="connsiteX94" fmla="*/ 18453 w 325357"/>
                  <a:gd name="connsiteY94" fmla="*/ 256758 h 372212"/>
                  <a:gd name="connsiteX95" fmla="*/ 6009 w 325357"/>
                  <a:gd name="connsiteY95" fmla="*/ 263851 h 372212"/>
                  <a:gd name="connsiteX96" fmla="*/ 1902 w 325357"/>
                  <a:gd name="connsiteY96" fmla="*/ 278411 h 372212"/>
                  <a:gd name="connsiteX97" fmla="*/ 11111 w 325357"/>
                  <a:gd name="connsiteY97" fmla="*/ 283638 h 372212"/>
                  <a:gd name="connsiteX98" fmla="*/ 16586 w 325357"/>
                  <a:gd name="connsiteY98" fmla="*/ 282269 h 372212"/>
                  <a:gd name="connsiteX99" fmla="*/ 28409 w 325357"/>
                  <a:gd name="connsiteY99" fmla="*/ 275425 h 372212"/>
                  <a:gd name="connsiteX100" fmla="*/ 30773 w 325357"/>
                  <a:gd name="connsiteY100" fmla="*/ 284634 h 372212"/>
                  <a:gd name="connsiteX101" fmla="*/ 40977 w 325357"/>
                  <a:gd name="connsiteY101" fmla="*/ 292723 h 372212"/>
                  <a:gd name="connsiteX102" fmla="*/ 43715 w 325357"/>
                  <a:gd name="connsiteY102" fmla="*/ 292723 h 372212"/>
                  <a:gd name="connsiteX103" fmla="*/ 51431 w 325357"/>
                  <a:gd name="connsiteY103" fmla="*/ 280278 h 372212"/>
                  <a:gd name="connsiteX104" fmla="*/ 47697 w 325357"/>
                  <a:gd name="connsiteY104" fmla="*/ 265469 h 372212"/>
                  <a:gd name="connsiteX105" fmla="*/ 58275 w 325357"/>
                  <a:gd name="connsiteY105" fmla="*/ 259371 h 372212"/>
                  <a:gd name="connsiteX106" fmla="*/ 63253 w 325357"/>
                  <a:gd name="connsiteY106" fmla="*/ 284260 h 372212"/>
                  <a:gd name="connsiteX107" fmla="*/ 73706 w 325357"/>
                  <a:gd name="connsiteY107" fmla="*/ 292847 h 372212"/>
                  <a:gd name="connsiteX108" fmla="*/ 75822 w 325357"/>
                  <a:gd name="connsiteY108" fmla="*/ 292847 h 372212"/>
                  <a:gd name="connsiteX109" fmla="*/ 84284 w 325357"/>
                  <a:gd name="connsiteY109" fmla="*/ 280403 h 372212"/>
                  <a:gd name="connsiteX110" fmla="*/ 77813 w 325357"/>
                  <a:gd name="connsiteY110" fmla="*/ 247923 h 372212"/>
                  <a:gd name="connsiteX111" fmla="*/ 87644 w 325357"/>
                  <a:gd name="connsiteY111" fmla="*/ 242447 h 372212"/>
                  <a:gd name="connsiteX112" fmla="*/ 95111 w 325357"/>
                  <a:gd name="connsiteY112" fmla="*/ 286500 h 372212"/>
                  <a:gd name="connsiteX113" fmla="*/ 100338 w 325357"/>
                  <a:gd name="connsiteY113" fmla="*/ 294091 h 372212"/>
                  <a:gd name="connsiteX114" fmla="*/ 106062 w 325357"/>
                  <a:gd name="connsiteY114" fmla="*/ 295709 h 372212"/>
                  <a:gd name="connsiteX115" fmla="*/ 109671 w 325357"/>
                  <a:gd name="connsiteY115" fmla="*/ 295087 h 372212"/>
                  <a:gd name="connsiteX116" fmla="*/ 152106 w 325357"/>
                  <a:gd name="connsiteY116" fmla="*/ 279780 h 372212"/>
                  <a:gd name="connsiteX117" fmla="*/ 152106 w 325357"/>
                  <a:gd name="connsiteY117" fmla="*/ 290980 h 372212"/>
                  <a:gd name="connsiteX118" fmla="*/ 120249 w 325357"/>
                  <a:gd name="connsiteY118" fmla="*/ 301558 h 372212"/>
                  <a:gd name="connsiteX119" fmla="*/ 113529 w 325357"/>
                  <a:gd name="connsiteY119" fmla="*/ 314998 h 372212"/>
                  <a:gd name="connsiteX120" fmla="*/ 123609 w 325357"/>
                  <a:gd name="connsiteY120" fmla="*/ 322465 h 372212"/>
                  <a:gd name="connsiteX121" fmla="*/ 126968 w 325357"/>
                  <a:gd name="connsiteY121" fmla="*/ 321842 h 372212"/>
                  <a:gd name="connsiteX122" fmla="*/ 151857 w 325357"/>
                  <a:gd name="connsiteY122" fmla="*/ 313629 h 372212"/>
                  <a:gd name="connsiteX123" fmla="*/ 151857 w 325357"/>
                  <a:gd name="connsiteY123" fmla="*/ 326074 h 372212"/>
                  <a:gd name="connsiteX124" fmla="*/ 136924 w 325357"/>
                  <a:gd name="connsiteY124" fmla="*/ 330180 h 372212"/>
                  <a:gd name="connsiteX125" fmla="*/ 129333 w 325357"/>
                  <a:gd name="connsiteY125" fmla="*/ 342625 h 372212"/>
                  <a:gd name="connsiteX126" fmla="*/ 139537 w 325357"/>
                  <a:gd name="connsiteY126" fmla="*/ 350465 h 372212"/>
                  <a:gd name="connsiteX127" fmla="*/ 142524 w 325357"/>
                  <a:gd name="connsiteY127" fmla="*/ 350465 h 372212"/>
                  <a:gd name="connsiteX128" fmla="*/ 151733 w 325357"/>
                  <a:gd name="connsiteY128" fmla="*/ 347851 h 372212"/>
                  <a:gd name="connsiteX129" fmla="*/ 151733 w 325357"/>
                  <a:gd name="connsiteY129" fmla="*/ 361789 h 372212"/>
                  <a:gd name="connsiteX130" fmla="*/ 162311 w 325357"/>
                  <a:gd name="connsiteY130" fmla="*/ 372616 h 372212"/>
                  <a:gd name="connsiteX131" fmla="*/ 162311 w 325357"/>
                  <a:gd name="connsiteY131" fmla="*/ 372616 h 372212"/>
                  <a:gd name="connsiteX132" fmla="*/ 173138 w 325357"/>
                  <a:gd name="connsiteY132" fmla="*/ 362038 h 372212"/>
                  <a:gd name="connsiteX133" fmla="*/ 173138 w 325357"/>
                  <a:gd name="connsiteY133" fmla="*/ 348225 h 372212"/>
                  <a:gd name="connsiteX134" fmla="*/ 182222 w 325357"/>
                  <a:gd name="connsiteY134" fmla="*/ 350838 h 372212"/>
                  <a:gd name="connsiteX135" fmla="*/ 184960 w 325357"/>
                  <a:gd name="connsiteY135" fmla="*/ 350838 h 372212"/>
                  <a:gd name="connsiteX136" fmla="*/ 195413 w 325357"/>
                  <a:gd name="connsiteY136" fmla="*/ 342998 h 372212"/>
                  <a:gd name="connsiteX137" fmla="*/ 187946 w 325357"/>
                  <a:gd name="connsiteY137" fmla="*/ 329807 h 372212"/>
                  <a:gd name="connsiteX138" fmla="*/ 173138 w 325357"/>
                  <a:gd name="connsiteY138" fmla="*/ 325700 h 372212"/>
                  <a:gd name="connsiteX139" fmla="*/ 173138 w 325357"/>
                  <a:gd name="connsiteY139" fmla="*/ 313256 h 372212"/>
                  <a:gd name="connsiteX140" fmla="*/ 198026 w 325357"/>
                  <a:gd name="connsiteY140" fmla="*/ 321718 h 372212"/>
                  <a:gd name="connsiteX141" fmla="*/ 201386 w 325357"/>
                  <a:gd name="connsiteY141" fmla="*/ 321718 h 372212"/>
                  <a:gd name="connsiteX142" fmla="*/ 211591 w 325357"/>
                  <a:gd name="connsiteY142" fmla="*/ 314376 h 372212"/>
                  <a:gd name="connsiteX143" fmla="*/ 204871 w 325357"/>
                  <a:gd name="connsiteY143" fmla="*/ 300811 h 372212"/>
                  <a:gd name="connsiteX144" fmla="*/ 173511 w 325357"/>
                  <a:gd name="connsiteY144" fmla="*/ 290234 h 372212"/>
                  <a:gd name="connsiteX145" fmla="*/ 173511 w 325357"/>
                  <a:gd name="connsiteY145" fmla="*/ 278785 h 372212"/>
                  <a:gd name="connsiteX146" fmla="*/ 215449 w 325357"/>
                  <a:gd name="connsiteY146" fmla="*/ 294465 h 372212"/>
                  <a:gd name="connsiteX147" fmla="*/ 219182 w 325357"/>
                  <a:gd name="connsiteY147" fmla="*/ 295087 h 372212"/>
                  <a:gd name="connsiteX148" fmla="*/ 229137 w 325357"/>
                  <a:gd name="connsiteY148" fmla="*/ 288492 h 372212"/>
                  <a:gd name="connsiteX149" fmla="*/ 230008 w 325357"/>
                  <a:gd name="connsiteY149" fmla="*/ 285878 h 372212"/>
                  <a:gd name="connsiteX150" fmla="*/ 237848 w 325357"/>
                  <a:gd name="connsiteY150" fmla="*/ 241576 h 372212"/>
                  <a:gd name="connsiteX151" fmla="*/ 247680 w 325357"/>
                  <a:gd name="connsiteY151" fmla="*/ 247300 h 372212"/>
                  <a:gd name="connsiteX152" fmla="*/ 240835 w 325357"/>
                  <a:gd name="connsiteY152" fmla="*/ 280029 h 372212"/>
                  <a:gd name="connsiteX153" fmla="*/ 249048 w 325357"/>
                  <a:gd name="connsiteY153" fmla="*/ 292474 h 372212"/>
                  <a:gd name="connsiteX154" fmla="*/ 251164 w 325357"/>
                  <a:gd name="connsiteY154" fmla="*/ 292474 h 372212"/>
                  <a:gd name="connsiteX155" fmla="*/ 261617 w 325357"/>
                  <a:gd name="connsiteY155" fmla="*/ 284011 h 372212"/>
                  <a:gd name="connsiteX156" fmla="*/ 267093 w 325357"/>
                  <a:gd name="connsiteY156" fmla="*/ 258500 h 372212"/>
                  <a:gd name="connsiteX157" fmla="*/ 277546 w 325357"/>
                  <a:gd name="connsiteY157" fmla="*/ 264598 h 372212"/>
                  <a:gd name="connsiteX158" fmla="*/ 273564 w 325357"/>
                  <a:gd name="connsiteY158" fmla="*/ 279531 h 372212"/>
                  <a:gd name="connsiteX159" fmla="*/ 281031 w 325357"/>
                  <a:gd name="connsiteY159" fmla="*/ 292723 h 372212"/>
                  <a:gd name="connsiteX160" fmla="*/ 283893 w 325357"/>
                  <a:gd name="connsiteY160" fmla="*/ 292723 h 372212"/>
                  <a:gd name="connsiteX161" fmla="*/ 294222 w 325357"/>
                  <a:gd name="connsiteY161" fmla="*/ 284883 h 372212"/>
                  <a:gd name="connsiteX162" fmla="*/ 296835 w 325357"/>
                  <a:gd name="connsiteY162" fmla="*/ 275674 h 372212"/>
                  <a:gd name="connsiteX163" fmla="*/ 309279 w 325357"/>
                  <a:gd name="connsiteY163" fmla="*/ 282767 h 372212"/>
                  <a:gd name="connsiteX164" fmla="*/ 314631 w 325357"/>
                  <a:gd name="connsiteY164" fmla="*/ 284136 h 372212"/>
                  <a:gd name="connsiteX165" fmla="*/ 323839 w 325357"/>
                  <a:gd name="connsiteY165" fmla="*/ 278785 h 372212"/>
                  <a:gd name="connsiteX166" fmla="*/ 320405 w 325357"/>
                  <a:gd name="connsiteY166" fmla="*/ 264399 h 372212"/>
                  <a:gd name="connsiteX167" fmla="*/ 320106 w 325357"/>
                  <a:gd name="connsiteY167" fmla="*/ 264225 h 372212"/>
                  <a:gd name="connsiteX168" fmla="*/ 308284 w 325357"/>
                  <a:gd name="connsiteY168" fmla="*/ 257380 h 372212"/>
                  <a:gd name="connsiteX169" fmla="*/ 315004 w 325357"/>
                  <a:gd name="connsiteY169" fmla="*/ 250660 h 372212"/>
                  <a:gd name="connsiteX170" fmla="*/ 315004 w 325357"/>
                  <a:gd name="connsiteY170" fmla="*/ 235603 h 372212"/>
                  <a:gd name="connsiteX171" fmla="*/ 299871 w 325357"/>
                  <a:gd name="connsiteY171" fmla="*/ 235553 h 372212"/>
                  <a:gd name="connsiteX172" fmla="*/ 299822 w 325357"/>
                  <a:gd name="connsiteY172" fmla="*/ 235603 h 372212"/>
                  <a:gd name="connsiteX173" fmla="*/ 288871 w 325357"/>
                  <a:gd name="connsiteY173" fmla="*/ 246180 h 372212"/>
                  <a:gd name="connsiteX174" fmla="*/ 278417 w 325357"/>
                  <a:gd name="connsiteY174" fmla="*/ 240083 h 372212"/>
                  <a:gd name="connsiteX175" fmla="*/ 297831 w 325357"/>
                  <a:gd name="connsiteY175" fmla="*/ 223034 h 372212"/>
                  <a:gd name="connsiteX176" fmla="*/ 299063 w 325357"/>
                  <a:gd name="connsiteY176" fmla="*/ 208125 h 372212"/>
                  <a:gd name="connsiteX177" fmla="*/ 298826 w 325357"/>
                  <a:gd name="connsiteY177" fmla="*/ 207851 h 372212"/>
                  <a:gd name="connsiteX178" fmla="*/ 284279 w 325357"/>
                  <a:gd name="connsiteY178" fmla="*/ 206520 h 372212"/>
                  <a:gd name="connsiteX179" fmla="*/ 283893 w 325357"/>
                  <a:gd name="connsiteY179" fmla="*/ 206856 h 372212"/>
                  <a:gd name="connsiteX180" fmla="*/ 259004 w 325357"/>
                  <a:gd name="connsiteY180" fmla="*/ 228634 h 372212"/>
                  <a:gd name="connsiteX181" fmla="*/ 249173 w 325357"/>
                  <a:gd name="connsiteY181" fmla="*/ 223034 h 372212"/>
                  <a:gd name="connsiteX182" fmla="*/ 283768 w 325357"/>
                  <a:gd name="connsiteY182" fmla="*/ 194411 h 372212"/>
                  <a:gd name="connsiteX183" fmla="*/ 287751 w 325357"/>
                  <a:gd name="connsiteY183" fmla="*/ 186074 h 372212"/>
                  <a:gd name="connsiteX184" fmla="*/ 284017 w 325357"/>
                  <a:gd name="connsiteY184" fmla="*/ 177611 h 372212"/>
                  <a:gd name="connsiteX185" fmla="*/ 249671 w 325357"/>
                  <a:gd name="connsiteY185" fmla="*/ 148491 h 372212"/>
                  <a:gd name="connsiteX186" fmla="*/ 259253 w 325357"/>
                  <a:gd name="connsiteY186" fmla="*/ 142767 h 372212"/>
                  <a:gd name="connsiteX187" fmla="*/ 284142 w 325357"/>
                  <a:gd name="connsiteY187" fmla="*/ 164918 h 372212"/>
                  <a:gd name="connsiteX188" fmla="*/ 291110 w 325357"/>
                  <a:gd name="connsiteY188" fmla="*/ 167781 h 372212"/>
                  <a:gd name="connsiteX189" fmla="*/ 299199 w 325357"/>
                  <a:gd name="connsiteY189" fmla="*/ 164172 h 372212"/>
                  <a:gd name="connsiteX190" fmla="*/ 298478 w 325357"/>
                  <a:gd name="connsiteY190" fmla="*/ 149226 h 372212"/>
                  <a:gd name="connsiteX191" fmla="*/ 298204 w 325357"/>
                  <a:gd name="connsiteY191" fmla="*/ 148989 h 372212"/>
                  <a:gd name="connsiteX192" fmla="*/ 278791 w 325357"/>
                  <a:gd name="connsiteY192" fmla="*/ 131567 h 372212"/>
                  <a:gd name="connsiteX193" fmla="*/ 289368 w 325357"/>
                  <a:gd name="connsiteY193" fmla="*/ 125594 h 372212"/>
                  <a:gd name="connsiteX194" fmla="*/ 300444 w 325357"/>
                  <a:gd name="connsiteY194" fmla="*/ 136420 h 372212"/>
                  <a:gd name="connsiteX195" fmla="*/ 307911 w 325357"/>
                  <a:gd name="connsiteY195" fmla="*/ 139656 h 372212"/>
                  <a:gd name="connsiteX196" fmla="*/ 315377 w 325357"/>
                  <a:gd name="connsiteY196" fmla="*/ 136420 h 372212"/>
                  <a:gd name="connsiteX197" fmla="*/ 315838 w 325357"/>
                  <a:gd name="connsiteY197" fmla="*/ 121823 h 372212"/>
                  <a:gd name="connsiteX198" fmla="*/ 315377 w 325357"/>
                  <a:gd name="connsiteY198" fmla="*/ 121363 h 372212"/>
                  <a:gd name="connsiteX199" fmla="*/ 308657 w 325357"/>
                  <a:gd name="connsiteY199" fmla="*/ 114643 h 372212"/>
                  <a:gd name="connsiteX200" fmla="*/ 321102 w 325357"/>
                  <a:gd name="connsiteY200" fmla="*/ 107550 h 372212"/>
                  <a:gd name="connsiteX201" fmla="*/ 324835 w 325357"/>
                  <a:gd name="connsiteY201" fmla="*/ 93861 h 372212"/>
                  <a:gd name="connsiteX202" fmla="*/ 97351 w 325357"/>
                  <a:gd name="connsiteY202" fmla="*/ 211460 h 372212"/>
                  <a:gd name="connsiteX203" fmla="*/ 66240 w 325357"/>
                  <a:gd name="connsiteY203" fmla="*/ 185327 h 372212"/>
                  <a:gd name="connsiteX204" fmla="*/ 97102 w 325357"/>
                  <a:gd name="connsiteY204" fmla="*/ 159692 h 372212"/>
                  <a:gd name="connsiteX205" fmla="*/ 141902 w 325357"/>
                  <a:gd name="connsiteY205" fmla="*/ 185949 h 372212"/>
                  <a:gd name="connsiteX206" fmla="*/ 152355 w 325357"/>
                  <a:gd name="connsiteY206" fmla="*/ 256136 h 372212"/>
                  <a:gd name="connsiteX207" fmla="*/ 114400 w 325357"/>
                  <a:gd name="connsiteY207" fmla="*/ 269825 h 372212"/>
                  <a:gd name="connsiteX208" fmla="*/ 107555 w 325357"/>
                  <a:gd name="connsiteY208" fmla="*/ 230127 h 372212"/>
                  <a:gd name="connsiteX209" fmla="*/ 152728 w 325357"/>
                  <a:gd name="connsiteY209" fmla="*/ 204367 h 372212"/>
                  <a:gd name="connsiteX210" fmla="*/ 152977 w 325357"/>
                  <a:gd name="connsiteY210" fmla="*/ 167656 h 372212"/>
                  <a:gd name="connsiteX211" fmla="*/ 108302 w 325357"/>
                  <a:gd name="connsiteY211" fmla="*/ 141523 h 372212"/>
                  <a:gd name="connsiteX212" fmla="*/ 115395 w 325357"/>
                  <a:gd name="connsiteY212" fmla="*/ 101576 h 372212"/>
                  <a:gd name="connsiteX213" fmla="*/ 152728 w 325357"/>
                  <a:gd name="connsiteY213" fmla="*/ 115763 h 372212"/>
                  <a:gd name="connsiteX214" fmla="*/ 174631 w 325357"/>
                  <a:gd name="connsiteY214" fmla="*/ 116136 h 372212"/>
                  <a:gd name="connsiteX215" fmla="*/ 212711 w 325357"/>
                  <a:gd name="connsiteY215" fmla="*/ 102323 h 372212"/>
                  <a:gd name="connsiteX216" fmla="*/ 219431 w 325357"/>
                  <a:gd name="connsiteY216" fmla="*/ 141896 h 372212"/>
                  <a:gd name="connsiteX217" fmla="*/ 174382 w 325357"/>
                  <a:gd name="connsiteY217" fmla="*/ 167656 h 372212"/>
                  <a:gd name="connsiteX218" fmla="*/ 211342 w 325357"/>
                  <a:gd name="connsiteY218" fmla="*/ 270696 h 372212"/>
                  <a:gd name="connsiteX219" fmla="*/ 174008 w 325357"/>
                  <a:gd name="connsiteY219" fmla="*/ 256634 h 372212"/>
                  <a:gd name="connsiteX220" fmla="*/ 174008 w 325357"/>
                  <a:gd name="connsiteY220" fmla="*/ 204740 h 372212"/>
                  <a:gd name="connsiteX221" fmla="*/ 218435 w 325357"/>
                  <a:gd name="connsiteY221" fmla="*/ 230749 h 372212"/>
                  <a:gd name="connsiteX222" fmla="*/ 260497 w 325357"/>
                  <a:gd name="connsiteY222" fmla="*/ 186696 h 372212"/>
                  <a:gd name="connsiteX223" fmla="*/ 229386 w 325357"/>
                  <a:gd name="connsiteY223" fmla="*/ 212456 h 372212"/>
                  <a:gd name="connsiteX224" fmla="*/ 184835 w 325357"/>
                  <a:gd name="connsiteY224" fmla="*/ 186323 h 372212"/>
                  <a:gd name="connsiteX225" fmla="*/ 229635 w 325357"/>
                  <a:gd name="connsiteY225" fmla="*/ 160563 h 372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</a:cxnLst>
                <a:rect l="l" t="t" r="r" b="b"/>
                <a:pathLst>
                  <a:path w="325357" h="372212">
                    <a:moveTo>
                      <a:pt x="324835" y="93861"/>
                    </a:moveTo>
                    <a:cubicBezTo>
                      <a:pt x="321936" y="88796"/>
                      <a:pt x="315477" y="87029"/>
                      <a:pt x="310400" y="89928"/>
                    </a:cubicBezTo>
                    <a:cubicBezTo>
                      <a:pt x="310362" y="89953"/>
                      <a:pt x="310312" y="89978"/>
                      <a:pt x="310275" y="90003"/>
                    </a:cubicBezTo>
                    <a:lnTo>
                      <a:pt x="297831" y="96598"/>
                    </a:lnTo>
                    <a:lnTo>
                      <a:pt x="295466" y="87638"/>
                    </a:lnTo>
                    <a:cubicBezTo>
                      <a:pt x="293998" y="82188"/>
                      <a:pt x="288560" y="78815"/>
                      <a:pt x="283022" y="79923"/>
                    </a:cubicBezTo>
                    <a:cubicBezTo>
                      <a:pt x="277608" y="81441"/>
                      <a:pt x="274261" y="86842"/>
                      <a:pt x="275306" y="92367"/>
                    </a:cubicBezTo>
                    <a:lnTo>
                      <a:pt x="279164" y="107176"/>
                    </a:lnTo>
                    <a:lnTo>
                      <a:pt x="268711" y="113274"/>
                    </a:lnTo>
                    <a:lnTo>
                      <a:pt x="263608" y="88385"/>
                    </a:lnTo>
                    <a:cubicBezTo>
                      <a:pt x="262414" y="82673"/>
                      <a:pt x="256913" y="78927"/>
                      <a:pt x="251164" y="79923"/>
                    </a:cubicBezTo>
                    <a:cubicBezTo>
                      <a:pt x="245415" y="81055"/>
                      <a:pt x="241632" y="86605"/>
                      <a:pt x="242702" y="92367"/>
                    </a:cubicBezTo>
                    <a:lnTo>
                      <a:pt x="249173" y="124847"/>
                    </a:lnTo>
                    <a:lnTo>
                      <a:pt x="239342" y="130323"/>
                    </a:lnTo>
                    <a:lnTo>
                      <a:pt x="231875" y="86269"/>
                    </a:lnTo>
                    <a:cubicBezTo>
                      <a:pt x="231017" y="80495"/>
                      <a:pt x="225641" y="76500"/>
                      <a:pt x="219854" y="77359"/>
                    </a:cubicBezTo>
                    <a:cubicBezTo>
                      <a:pt x="219717" y="77384"/>
                      <a:pt x="219568" y="77409"/>
                      <a:pt x="219431" y="77434"/>
                    </a:cubicBezTo>
                    <a:cubicBezTo>
                      <a:pt x="218659" y="77247"/>
                      <a:pt x="217838" y="77247"/>
                      <a:pt x="217066" y="77434"/>
                    </a:cubicBezTo>
                    <a:lnTo>
                      <a:pt x="174133" y="93238"/>
                    </a:lnTo>
                    <a:lnTo>
                      <a:pt x="174133" y="82038"/>
                    </a:lnTo>
                    <a:lnTo>
                      <a:pt x="205742" y="71710"/>
                    </a:lnTo>
                    <a:cubicBezTo>
                      <a:pt x="211304" y="69905"/>
                      <a:pt x="214341" y="63944"/>
                      <a:pt x="212549" y="58381"/>
                    </a:cubicBezTo>
                    <a:cubicBezTo>
                      <a:pt x="212512" y="58307"/>
                      <a:pt x="212487" y="58220"/>
                      <a:pt x="212462" y="58145"/>
                    </a:cubicBezTo>
                    <a:cubicBezTo>
                      <a:pt x="210794" y="52694"/>
                      <a:pt x="205020" y="49621"/>
                      <a:pt x="199569" y="51288"/>
                    </a:cubicBezTo>
                    <a:cubicBezTo>
                      <a:pt x="199420" y="51326"/>
                      <a:pt x="199283" y="51375"/>
                      <a:pt x="199146" y="51425"/>
                    </a:cubicBezTo>
                    <a:lnTo>
                      <a:pt x="174257" y="59638"/>
                    </a:lnTo>
                    <a:lnTo>
                      <a:pt x="174257" y="47194"/>
                    </a:lnTo>
                    <a:lnTo>
                      <a:pt x="189440" y="43212"/>
                    </a:lnTo>
                    <a:cubicBezTo>
                      <a:pt x="195102" y="41581"/>
                      <a:pt x="198424" y="35720"/>
                      <a:pt x="196906" y="30021"/>
                    </a:cubicBezTo>
                    <a:cubicBezTo>
                      <a:pt x="195276" y="24359"/>
                      <a:pt x="189415" y="21036"/>
                      <a:pt x="183715" y="22554"/>
                    </a:cubicBezTo>
                    <a:lnTo>
                      <a:pt x="174506" y="25167"/>
                    </a:lnTo>
                    <a:lnTo>
                      <a:pt x="174506" y="10981"/>
                    </a:lnTo>
                    <a:cubicBezTo>
                      <a:pt x="174506" y="5144"/>
                      <a:pt x="169777" y="403"/>
                      <a:pt x="163928" y="403"/>
                    </a:cubicBezTo>
                    <a:cubicBezTo>
                      <a:pt x="163891" y="403"/>
                      <a:pt x="163841" y="403"/>
                      <a:pt x="163804" y="403"/>
                    </a:cubicBezTo>
                    <a:cubicBezTo>
                      <a:pt x="157943" y="465"/>
                      <a:pt x="153177" y="5132"/>
                      <a:pt x="152977" y="10981"/>
                    </a:cubicBezTo>
                    <a:lnTo>
                      <a:pt x="152977" y="24794"/>
                    </a:lnTo>
                    <a:lnTo>
                      <a:pt x="144017" y="22181"/>
                    </a:lnTo>
                    <a:cubicBezTo>
                      <a:pt x="138355" y="20575"/>
                      <a:pt x="132457" y="23861"/>
                      <a:pt x="130826" y="29523"/>
                    </a:cubicBezTo>
                    <a:cubicBezTo>
                      <a:pt x="129258" y="35148"/>
                      <a:pt x="132544" y="40984"/>
                      <a:pt x="138168" y="42552"/>
                    </a:cubicBezTo>
                    <a:cubicBezTo>
                      <a:pt x="138206" y="42565"/>
                      <a:pt x="138256" y="42577"/>
                      <a:pt x="138293" y="42590"/>
                    </a:cubicBezTo>
                    <a:lnTo>
                      <a:pt x="152977" y="46821"/>
                    </a:lnTo>
                    <a:lnTo>
                      <a:pt x="152977" y="59265"/>
                    </a:lnTo>
                    <a:lnTo>
                      <a:pt x="128088" y="50927"/>
                    </a:lnTo>
                    <a:cubicBezTo>
                      <a:pt x="122576" y="48998"/>
                      <a:pt x="116540" y="51898"/>
                      <a:pt x="114611" y="57411"/>
                    </a:cubicBezTo>
                    <a:cubicBezTo>
                      <a:pt x="114574" y="57486"/>
                      <a:pt x="114549" y="57573"/>
                      <a:pt x="114524" y="57647"/>
                    </a:cubicBezTo>
                    <a:cubicBezTo>
                      <a:pt x="112844" y="63235"/>
                      <a:pt x="115781" y="69171"/>
                      <a:pt x="121244" y="71212"/>
                    </a:cubicBezTo>
                    <a:lnTo>
                      <a:pt x="152728" y="81790"/>
                    </a:lnTo>
                    <a:lnTo>
                      <a:pt x="152728" y="92989"/>
                    </a:lnTo>
                    <a:lnTo>
                      <a:pt x="110666" y="77434"/>
                    </a:lnTo>
                    <a:cubicBezTo>
                      <a:pt x="107617" y="76326"/>
                      <a:pt x="104245" y="76650"/>
                      <a:pt x="101458" y="78305"/>
                    </a:cubicBezTo>
                    <a:cubicBezTo>
                      <a:pt x="98508" y="79761"/>
                      <a:pt x="96430" y="82536"/>
                      <a:pt x="95857" y="85772"/>
                    </a:cubicBezTo>
                    <a:lnTo>
                      <a:pt x="88017" y="130198"/>
                    </a:lnTo>
                    <a:lnTo>
                      <a:pt x="78186" y="124474"/>
                    </a:lnTo>
                    <a:lnTo>
                      <a:pt x="85031" y="91870"/>
                    </a:lnTo>
                    <a:cubicBezTo>
                      <a:pt x="86176" y="86170"/>
                      <a:pt x="82505" y="80607"/>
                      <a:pt x="76817" y="79425"/>
                    </a:cubicBezTo>
                    <a:cubicBezTo>
                      <a:pt x="71118" y="78280"/>
                      <a:pt x="65555" y="81951"/>
                      <a:pt x="64373" y="87638"/>
                    </a:cubicBezTo>
                    <a:lnTo>
                      <a:pt x="59147" y="113149"/>
                    </a:lnTo>
                    <a:lnTo>
                      <a:pt x="48444" y="107052"/>
                    </a:lnTo>
                    <a:lnTo>
                      <a:pt x="52675" y="92118"/>
                    </a:lnTo>
                    <a:cubicBezTo>
                      <a:pt x="54094" y="86381"/>
                      <a:pt x="50659" y="80570"/>
                      <a:pt x="44960" y="79052"/>
                    </a:cubicBezTo>
                    <a:cubicBezTo>
                      <a:pt x="39434" y="77795"/>
                      <a:pt x="33922" y="81155"/>
                      <a:pt x="32515" y="86643"/>
                    </a:cubicBezTo>
                    <a:lnTo>
                      <a:pt x="29902" y="95852"/>
                    </a:lnTo>
                    <a:lnTo>
                      <a:pt x="17458" y="88883"/>
                    </a:lnTo>
                    <a:cubicBezTo>
                      <a:pt x="12293" y="85934"/>
                      <a:pt x="5723" y="87651"/>
                      <a:pt x="2649" y="92741"/>
                    </a:cubicBezTo>
                    <a:cubicBezTo>
                      <a:pt x="-251" y="97868"/>
                      <a:pt x="1529" y="104364"/>
                      <a:pt x="6631" y="107300"/>
                    </a:cubicBezTo>
                    <a:lnTo>
                      <a:pt x="18453" y="114145"/>
                    </a:lnTo>
                    <a:lnTo>
                      <a:pt x="11733" y="120865"/>
                    </a:lnTo>
                    <a:cubicBezTo>
                      <a:pt x="7614" y="124810"/>
                      <a:pt x="7465" y="131343"/>
                      <a:pt x="11410" y="135462"/>
                    </a:cubicBezTo>
                    <a:cubicBezTo>
                      <a:pt x="11509" y="135587"/>
                      <a:pt x="11621" y="135686"/>
                      <a:pt x="11733" y="135798"/>
                    </a:cubicBezTo>
                    <a:cubicBezTo>
                      <a:pt x="13625" y="137939"/>
                      <a:pt x="16350" y="139158"/>
                      <a:pt x="19200" y="139158"/>
                    </a:cubicBezTo>
                    <a:cubicBezTo>
                      <a:pt x="22087" y="139171"/>
                      <a:pt x="24850" y="138063"/>
                      <a:pt x="26916" y="136047"/>
                    </a:cubicBezTo>
                    <a:lnTo>
                      <a:pt x="37742" y="125345"/>
                    </a:lnTo>
                    <a:lnTo>
                      <a:pt x="48320" y="131443"/>
                    </a:lnTo>
                    <a:lnTo>
                      <a:pt x="28658" y="148616"/>
                    </a:lnTo>
                    <a:cubicBezTo>
                      <a:pt x="24302" y="152536"/>
                      <a:pt x="23866" y="159206"/>
                      <a:pt x="27662" y="163674"/>
                    </a:cubicBezTo>
                    <a:cubicBezTo>
                      <a:pt x="29740" y="165951"/>
                      <a:pt x="32665" y="167258"/>
                      <a:pt x="35751" y="167283"/>
                    </a:cubicBezTo>
                    <a:cubicBezTo>
                      <a:pt x="38364" y="167370"/>
                      <a:pt x="40903" y="166424"/>
                      <a:pt x="42844" y="164669"/>
                    </a:cubicBezTo>
                    <a:lnTo>
                      <a:pt x="67733" y="142892"/>
                    </a:lnTo>
                    <a:lnTo>
                      <a:pt x="77315" y="148616"/>
                    </a:lnTo>
                    <a:lnTo>
                      <a:pt x="42969" y="177114"/>
                    </a:lnTo>
                    <a:cubicBezTo>
                      <a:pt x="38401" y="180760"/>
                      <a:pt x="37655" y="187418"/>
                      <a:pt x="41301" y="191985"/>
                    </a:cubicBezTo>
                    <a:cubicBezTo>
                      <a:pt x="41313" y="191997"/>
                      <a:pt x="41339" y="192022"/>
                      <a:pt x="41351" y="192047"/>
                    </a:cubicBezTo>
                    <a:cubicBezTo>
                      <a:pt x="41762" y="192744"/>
                      <a:pt x="42309" y="193329"/>
                      <a:pt x="42969" y="193789"/>
                    </a:cubicBezTo>
                    <a:lnTo>
                      <a:pt x="77564" y="222909"/>
                    </a:lnTo>
                    <a:lnTo>
                      <a:pt x="67733" y="228634"/>
                    </a:lnTo>
                    <a:lnTo>
                      <a:pt x="42844" y="206358"/>
                    </a:lnTo>
                    <a:cubicBezTo>
                      <a:pt x="38476" y="202476"/>
                      <a:pt x="31794" y="202861"/>
                      <a:pt x="27911" y="207229"/>
                    </a:cubicBezTo>
                    <a:cubicBezTo>
                      <a:pt x="23978" y="211597"/>
                      <a:pt x="24314" y="218330"/>
                      <a:pt x="28658" y="222287"/>
                    </a:cubicBezTo>
                    <a:lnTo>
                      <a:pt x="48195" y="239834"/>
                    </a:lnTo>
                    <a:lnTo>
                      <a:pt x="37493" y="245683"/>
                    </a:lnTo>
                    <a:lnTo>
                      <a:pt x="26666" y="234856"/>
                    </a:lnTo>
                    <a:cubicBezTo>
                      <a:pt x="22560" y="230699"/>
                      <a:pt x="15865" y="230650"/>
                      <a:pt x="11708" y="234756"/>
                    </a:cubicBezTo>
                    <a:cubicBezTo>
                      <a:pt x="11671" y="234794"/>
                      <a:pt x="11646" y="234819"/>
                      <a:pt x="11609" y="234856"/>
                    </a:cubicBezTo>
                    <a:cubicBezTo>
                      <a:pt x="7527" y="239099"/>
                      <a:pt x="7527" y="245795"/>
                      <a:pt x="11609" y="250038"/>
                    </a:cubicBezTo>
                    <a:lnTo>
                      <a:pt x="18453" y="256758"/>
                    </a:lnTo>
                    <a:lnTo>
                      <a:pt x="6009" y="263851"/>
                    </a:lnTo>
                    <a:cubicBezTo>
                      <a:pt x="919" y="266788"/>
                      <a:pt x="-911" y="273247"/>
                      <a:pt x="1902" y="278411"/>
                    </a:cubicBezTo>
                    <a:cubicBezTo>
                      <a:pt x="3906" y="281585"/>
                      <a:pt x="7365" y="283551"/>
                      <a:pt x="11111" y="283638"/>
                    </a:cubicBezTo>
                    <a:cubicBezTo>
                      <a:pt x="13027" y="283688"/>
                      <a:pt x="14919" y="283215"/>
                      <a:pt x="16586" y="282269"/>
                    </a:cubicBezTo>
                    <a:lnTo>
                      <a:pt x="28409" y="275425"/>
                    </a:lnTo>
                    <a:lnTo>
                      <a:pt x="30773" y="284634"/>
                    </a:lnTo>
                    <a:cubicBezTo>
                      <a:pt x="32068" y="289250"/>
                      <a:pt x="36187" y="292523"/>
                      <a:pt x="40977" y="292723"/>
                    </a:cubicBezTo>
                    <a:cubicBezTo>
                      <a:pt x="41886" y="292797"/>
                      <a:pt x="42807" y="292797"/>
                      <a:pt x="43715" y="292723"/>
                    </a:cubicBezTo>
                    <a:cubicBezTo>
                      <a:pt x="49203" y="291316"/>
                      <a:pt x="52613" y="285828"/>
                      <a:pt x="51431" y="280278"/>
                    </a:cubicBezTo>
                    <a:lnTo>
                      <a:pt x="47697" y="265469"/>
                    </a:lnTo>
                    <a:lnTo>
                      <a:pt x="58275" y="259371"/>
                    </a:lnTo>
                    <a:lnTo>
                      <a:pt x="63253" y="284260"/>
                    </a:lnTo>
                    <a:cubicBezTo>
                      <a:pt x="64261" y="289238"/>
                      <a:pt x="68629" y="292835"/>
                      <a:pt x="73706" y="292847"/>
                    </a:cubicBezTo>
                    <a:lnTo>
                      <a:pt x="75822" y="292847"/>
                    </a:lnTo>
                    <a:cubicBezTo>
                      <a:pt x="81571" y="291714"/>
                      <a:pt x="85354" y="286164"/>
                      <a:pt x="84284" y="280403"/>
                    </a:cubicBezTo>
                    <a:lnTo>
                      <a:pt x="77813" y="247923"/>
                    </a:lnTo>
                    <a:lnTo>
                      <a:pt x="87644" y="242447"/>
                    </a:lnTo>
                    <a:lnTo>
                      <a:pt x="95111" y="286500"/>
                    </a:lnTo>
                    <a:cubicBezTo>
                      <a:pt x="95596" y="289699"/>
                      <a:pt x="97525" y="292498"/>
                      <a:pt x="100338" y="294091"/>
                    </a:cubicBezTo>
                    <a:cubicBezTo>
                      <a:pt x="102055" y="295149"/>
                      <a:pt x="104046" y="295709"/>
                      <a:pt x="106062" y="295709"/>
                    </a:cubicBezTo>
                    <a:cubicBezTo>
                      <a:pt x="107294" y="295684"/>
                      <a:pt x="108501" y="295473"/>
                      <a:pt x="109671" y="295087"/>
                    </a:cubicBezTo>
                    <a:lnTo>
                      <a:pt x="152106" y="279780"/>
                    </a:lnTo>
                    <a:lnTo>
                      <a:pt x="152106" y="290980"/>
                    </a:lnTo>
                    <a:lnTo>
                      <a:pt x="120249" y="301558"/>
                    </a:lnTo>
                    <a:cubicBezTo>
                      <a:pt x="114711" y="303450"/>
                      <a:pt x="111724" y="309435"/>
                      <a:pt x="113529" y="314998"/>
                    </a:cubicBezTo>
                    <a:cubicBezTo>
                      <a:pt x="114985" y="319354"/>
                      <a:pt x="119017" y="322340"/>
                      <a:pt x="123609" y="322465"/>
                    </a:cubicBezTo>
                    <a:cubicBezTo>
                      <a:pt x="124754" y="322452"/>
                      <a:pt x="125898" y="322241"/>
                      <a:pt x="126968" y="321842"/>
                    </a:cubicBezTo>
                    <a:lnTo>
                      <a:pt x="151857" y="313629"/>
                    </a:lnTo>
                    <a:lnTo>
                      <a:pt x="151857" y="326074"/>
                    </a:lnTo>
                    <a:lnTo>
                      <a:pt x="136924" y="330180"/>
                    </a:lnTo>
                    <a:cubicBezTo>
                      <a:pt x="131436" y="331587"/>
                      <a:pt x="128076" y="337099"/>
                      <a:pt x="129333" y="342625"/>
                    </a:cubicBezTo>
                    <a:cubicBezTo>
                      <a:pt x="130640" y="347192"/>
                      <a:pt x="134784" y="350378"/>
                      <a:pt x="139537" y="350465"/>
                    </a:cubicBezTo>
                    <a:lnTo>
                      <a:pt x="142524" y="350465"/>
                    </a:lnTo>
                    <a:lnTo>
                      <a:pt x="151733" y="347851"/>
                    </a:lnTo>
                    <a:lnTo>
                      <a:pt x="151733" y="361789"/>
                    </a:lnTo>
                    <a:cubicBezTo>
                      <a:pt x="151658" y="367700"/>
                      <a:pt x="156400" y="372541"/>
                      <a:pt x="162311" y="372616"/>
                    </a:cubicBezTo>
                    <a:cubicBezTo>
                      <a:pt x="162311" y="372616"/>
                      <a:pt x="162311" y="372616"/>
                      <a:pt x="162311" y="372616"/>
                    </a:cubicBezTo>
                    <a:cubicBezTo>
                      <a:pt x="168197" y="372616"/>
                      <a:pt x="173000" y="367924"/>
                      <a:pt x="173138" y="362038"/>
                    </a:cubicBezTo>
                    <a:lnTo>
                      <a:pt x="173138" y="348225"/>
                    </a:lnTo>
                    <a:lnTo>
                      <a:pt x="182222" y="350838"/>
                    </a:lnTo>
                    <a:lnTo>
                      <a:pt x="184960" y="350838"/>
                    </a:lnTo>
                    <a:cubicBezTo>
                      <a:pt x="189788" y="350813"/>
                      <a:pt x="194044" y="347627"/>
                      <a:pt x="195413" y="342998"/>
                    </a:cubicBezTo>
                    <a:cubicBezTo>
                      <a:pt x="196931" y="337299"/>
                      <a:pt x="193608" y="331437"/>
                      <a:pt x="187946" y="329807"/>
                    </a:cubicBezTo>
                    <a:lnTo>
                      <a:pt x="173138" y="325700"/>
                    </a:lnTo>
                    <a:lnTo>
                      <a:pt x="173138" y="313256"/>
                    </a:lnTo>
                    <a:lnTo>
                      <a:pt x="198026" y="321718"/>
                    </a:lnTo>
                    <a:cubicBezTo>
                      <a:pt x="199134" y="321905"/>
                      <a:pt x="200279" y="321905"/>
                      <a:pt x="201386" y="321718"/>
                    </a:cubicBezTo>
                    <a:cubicBezTo>
                      <a:pt x="206003" y="321693"/>
                      <a:pt x="210110" y="318744"/>
                      <a:pt x="211591" y="314376"/>
                    </a:cubicBezTo>
                    <a:cubicBezTo>
                      <a:pt x="213345" y="308788"/>
                      <a:pt x="210383" y="302803"/>
                      <a:pt x="204871" y="300811"/>
                    </a:cubicBezTo>
                    <a:lnTo>
                      <a:pt x="173511" y="290234"/>
                    </a:lnTo>
                    <a:lnTo>
                      <a:pt x="173511" y="278785"/>
                    </a:lnTo>
                    <a:lnTo>
                      <a:pt x="215449" y="294465"/>
                    </a:lnTo>
                    <a:cubicBezTo>
                      <a:pt x="216643" y="294925"/>
                      <a:pt x="217912" y="295137"/>
                      <a:pt x="219182" y="295087"/>
                    </a:cubicBezTo>
                    <a:cubicBezTo>
                      <a:pt x="223575" y="295261"/>
                      <a:pt x="227582" y="292611"/>
                      <a:pt x="229137" y="288492"/>
                    </a:cubicBezTo>
                    <a:cubicBezTo>
                      <a:pt x="229137" y="287620"/>
                      <a:pt x="229760" y="286874"/>
                      <a:pt x="230008" y="285878"/>
                    </a:cubicBezTo>
                    <a:lnTo>
                      <a:pt x="237848" y="241576"/>
                    </a:lnTo>
                    <a:lnTo>
                      <a:pt x="247680" y="247300"/>
                    </a:lnTo>
                    <a:lnTo>
                      <a:pt x="240835" y="280029"/>
                    </a:lnTo>
                    <a:cubicBezTo>
                      <a:pt x="239753" y="285716"/>
                      <a:pt x="243399" y="291229"/>
                      <a:pt x="249048" y="292474"/>
                    </a:cubicBezTo>
                    <a:lnTo>
                      <a:pt x="251164" y="292474"/>
                    </a:lnTo>
                    <a:cubicBezTo>
                      <a:pt x="256229" y="292511"/>
                      <a:pt x="260609" y="288964"/>
                      <a:pt x="261617" y="284011"/>
                    </a:cubicBezTo>
                    <a:lnTo>
                      <a:pt x="267093" y="258500"/>
                    </a:lnTo>
                    <a:lnTo>
                      <a:pt x="277546" y="264598"/>
                    </a:lnTo>
                    <a:lnTo>
                      <a:pt x="273564" y="279531"/>
                    </a:lnTo>
                    <a:cubicBezTo>
                      <a:pt x="272046" y="285231"/>
                      <a:pt x="275368" y="291092"/>
                      <a:pt x="281031" y="292723"/>
                    </a:cubicBezTo>
                    <a:lnTo>
                      <a:pt x="283893" y="292723"/>
                    </a:lnTo>
                    <a:cubicBezTo>
                      <a:pt x="288734" y="292822"/>
                      <a:pt x="293015" y="289574"/>
                      <a:pt x="294222" y="284883"/>
                    </a:cubicBezTo>
                    <a:lnTo>
                      <a:pt x="296835" y="275674"/>
                    </a:lnTo>
                    <a:lnTo>
                      <a:pt x="309279" y="282767"/>
                    </a:lnTo>
                    <a:cubicBezTo>
                      <a:pt x="310910" y="283688"/>
                      <a:pt x="312752" y="284161"/>
                      <a:pt x="314631" y="284136"/>
                    </a:cubicBezTo>
                    <a:cubicBezTo>
                      <a:pt x="318439" y="284111"/>
                      <a:pt x="321936" y="282083"/>
                      <a:pt x="323839" y="278785"/>
                    </a:cubicBezTo>
                    <a:cubicBezTo>
                      <a:pt x="326864" y="273869"/>
                      <a:pt x="325333" y="267423"/>
                      <a:pt x="320405" y="264399"/>
                    </a:cubicBezTo>
                    <a:cubicBezTo>
                      <a:pt x="320305" y="264349"/>
                      <a:pt x="320206" y="264287"/>
                      <a:pt x="320106" y="264225"/>
                    </a:cubicBezTo>
                    <a:lnTo>
                      <a:pt x="308284" y="257380"/>
                    </a:lnTo>
                    <a:lnTo>
                      <a:pt x="315004" y="250660"/>
                    </a:lnTo>
                    <a:cubicBezTo>
                      <a:pt x="319136" y="246492"/>
                      <a:pt x="319136" y="239771"/>
                      <a:pt x="315004" y="235603"/>
                    </a:cubicBezTo>
                    <a:cubicBezTo>
                      <a:pt x="310835" y="231409"/>
                      <a:pt x="304065" y="231384"/>
                      <a:pt x="299871" y="235553"/>
                    </a:cubicBezTo>
                    <a:cubicBezTo>
                      <a:pt x="299859" y="235565"/>
                      <a:pt x="299834" y="235590"/>
                      <a:pt x="299822" y="235603"/>
                    </a:cubicBezTo>
                    <a:lnTo>
                      <a:pt x="288871" y="246180"/>
                    </a:lnTo>
                    <a:lnTo>
                      <a:pt x="278417" y="240083"/>
                    </a:lnTo>
                    <a:lnTo>
                      <a:pt x="297831" y="223034"/>
                    </a:lnTo>
                    <a:cubicBezTo>
                      <a:pt x="302286" y="219263"/>
                      <a:pt x="302845" y="212580"/>
                      <a:pt x="299063" y="208125"/>
                    </a:cubicBezTo>
                    <a:cubicBezTo>
                      <a:pt x="298988" y="208038"/>
                      <a:pt x="298913" y="207939"/>
                      <a:pt x="298826" y="207851"/>
                    </a:cubicBezTo>
                    <a:cubicBezTo>
                      <a:pt x="295180" y="203471"/>
                      <a:pt x="288659" y="202874"/>
                      <a:pt x="284279" y="206520"/>
                    </a:cubicBezTo>
                    <a:cubicBezTo>
                      <a:pt x="284154" y="206632"/>
                      <a:pt x="284017" y="206744"/>
                      <a:pt x="283893" y="206856"/>
                    </a:cubicBezTo>
                    <a:lnTo>
                      <a:pt x="259004" y="228634"/>
                    </a:lnTo>
                    <a:lnTo>
                      <a:pt x="249173" y="223034"/>
                    </a:lnTo>
                    <a:lnTo>
                      <a:pt x="283768" y="194411"/>
                    </a:lnTo>
                    <a:cubicBezTo>
                      <a:pt x="286295" y="192383"/>
                      <a:pt x="287751" y="189309"/>
                      <a:pt x="287751" y="186074"/>
                    </a:cubicBezTo>
                    <a:cubicBezTo>
                      <a:pt x="287999" y="182801"/>
                      <a:pt x="286593" y="179640"/>
                      <a:pt x="284017" y="177611"/>
                    </a:cubicBezTo>
                    <a:lnTo>
                      <a:pt x="249671" y="148491"/>
                    </a:lnTo>
                    <a:lnTo>
                      <a:pt x="259253" y="142767"/>
                    </a:lnTo>
                    <a:lnTo>
                      <a:pt x="284142" y="164918"/>
                    </a:lnTo>
                    <a:cubicBezTo>
                      <a:pt x="285996" y="166748"/>
                      <a:pt x="288497" y="167781"/>
                      <a:pt x="291110" y="167781"/>
                    </a:cubicBezTo>
                    <a:cubicBezTo>
                      <a:pt x="294197" y="167781"/>
                      <a:pt x="297146" y="166474"/>
                      <a:pt x="299199" y="164172"/>
                    </a:cubicBezTo>
                    <a:cubicBezTo>
                      <a:pt x="303132" y="159841"/>
                      <a:pt x="302808" y="153158"/>
                      <a:pt x="298478" y="149226"/>
                    </a:cubicBezTo>
                    <a:cubicBezTo>
                      <a:pt x="298390" y="149151"/>
                      <a:pt x="298291" y="149064"/>
                      <a:pt x="298204" y="148989"/>
                    </a:cubicBezTo>
                    <a:lnTo>
                      <a:pt x="278791" y="131567"/>
                    </a:lnTo>
                    <a:lnTo>
                      <a:pt x="289368" y="125594"/>
                    </a:lnTo>
                    <a:lnTo>
                      <a:pt x="300444" y="136420"/>
                    </a:lnTo>
                    <a:cubicBezTo>
                      <a:pt x="302348" y="138524"/>
                      <a:pt x="305073" y="139706"/>
                      <a:pt x="307911" y="139656"/>
                    </a:cubicBezTo>
                    <a:cubicBezTo>
                      <a:pt x="310748" y="139706"/>
                      <a:pt x="313473" y="138524"/>
                      <a:pt x="315377" y="136420"/>
                    </a:cubicBezTo>
                    <a:cubicBezTo>
                      <a:pt x="319534" y="132513"/>
                      <a:pt x="319745" y="125980"/>
                      <a:pt x="315838" y="121823"/>
                    </a:cubicBezTo>
                    <a:cubicBezTo>
                      <a:pt x="315688" y="121662"/>
                      <a:pt x="315539" y="121512"/>
                      <a:pt x="315377" y="121363"/>
                    </a:cubicBezTo>
                    <a:lnTo>
                      <a:pt x="308657" y="114643"/>
                    </a:lnTo>
                    <a:lnTo>
                      <a:pt x="321102" y="107550"/>
                    </a:lnTo>
                    <a:cubicBezTo>
                      <a:pt x="325632" y="104588"/>
                      <a:pt x="327224" y="98714"/>
                      <a:pt x="324835" y="93861"/>
                    </a:cubicBezTo>
                    <a:close/>
                    <a:moveTo>
                      <a:pt x="97351" y="211460"/>
                    </a:moveTo>
                    <a:lnTo>
                      <a:pt x="66240" y="185327"/>
                    </a:lnTo>
                    <a:lnTo>
                      <a:pt x="97102" y="159692"/>
                    </a:lnTo>
                    <a:lnTo>
                      <a:pt x="141902" y="185949"/>
                    </a:lnTo>
                    <a:close/>
                    <a:moveTo>
                      <a:pt x="152355" y="256136"/>
                    </a:moveTo>
                    <a:lnTo>
                      <a:pt x="114400" y="269825"/>
                    </a:lnTo>
                    <a:lnTo>
                      <a:pt x="107555" y="230127"/>
                    </a:lnTo>
                    <a:lnTo>
                      <a:pt x="152728" y="204367"/>
                    </a:lnTo>
                    <a:close/>
                    <a:moveTo>
                      <a:pt x="152977" y="167656"/>
                    </a:moveTo>
                    <a:lnTo>
                      <a:pt x="108302" y="141523"/>
                    </a:lnTo>
                    <a:lnTo>
                      <a:pt x="115395" y="101576"/>
                    </a:lnTo>
                    <a:lnTo>
                      <a:pt x="152728" y="115763"/>
                    </a:lnTo>
                    <a:close/>
                    <a:moveTo>
                      <a:pt x="174631" y="116136"/>
                    </a:moveTo>
                    <a:lnTo>
                      <a:pt x="212711" y="102323"/>
                    </a:lnTo>
                    <a:lnTo>
                      <a:pt x="219431" y="141896"/>
                    </a:lnTo>
                    <a:lnTo>
                      <a:pt x="174382" y="167656"/>
                    </a:lnTo>
                    <a:close/>
                    <a:moveTo>
                      <a:pt x="211342" y="270696"/>
                    </a:moveTo>
                    <a:lnTo>
                      <a:pt x="174008" y="256634"/>
                    </a:lnTo>
                    <a:lnTo>
                      <a:pt x="174008" y="204740"/>
                    </a:lnTo>
                    <a:lnTo>
                      <a:pt x="218435" y="230749"/>
                    </a:lnTo>
                    <a:close/>
                    <a:moveTo>
                      <a:pt x="260497" y="186696"/>
                    </a:moveTo>
                    <a:lnTo>
                      <a:pt x="229386" y="212456"/>
                    </a:lnTo>
                    <a:lnTo>
                      <a:pt x="184835" y="186323"/>
                    </a:lnTo>
                    <a:lnTo>
                      <a:pt x="229635" y="160563"/>
                    </a:lnTo>
                    <a:close/>
                  </a:path>
                </a:pathLst>
              </a:custGeom>
              <a:solidFill>
                <a:srgbClr val="EADCBD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66" name="Freeform: Shape 1665">
                <a:extLst>
                  <a:ext uri="{FF2B5EF4-FFF2-40B4-BE49-F238E27FC236}">
                    <a16:creationId xmlns:a16="http://schemas.microsoft.com/office/drawing/2014/main" id="{41017457-EB53-406F-9651-0705AF25BD90}"/>
                  </a:ext>
                </a:extLst>
              </p:cNvPr>
              <p:cNvSpPr/>
              <p:nvPr/>
            </p:nvSpPr>
            <p:spPr>
              <a:xfrm>
                <a:off x="10069952" y="359018"/>
                <a:ext cx="249546" cy="288092"/>
              </a:xfrm>
              <a:custGeom>
                <a:avLst/>
                <a:gdLst>
                  <a:gd name="connsiteX0" fmla="*/ 165469 w 249546"/>
                  <a:gd name="connsiteY0" fmla="*/ 227518 h 288092"/>
                  <a:gd name="connsiteX1" fmla="*/ 168207 w 249546"/>
                  <a:gd name="connsiteY1" fmla="*/ 227518 h 288092"/>
                  <a:gd name="connsiteX2" fmla="*/ 175922 w 249546"/>
                  <a:gd name="connsiteY2" fmla="*/ 222291 h 288092"/>
                  <a:gd name="connsiteX3" fmla="*/ 175922 w 249546"/>
                  <a:gd name="connsiteY3" fmla="*/ 220424 h 288092"/>
                  <a:gd name="connsiteX4" fmla="*/ 182269 w 249546"/>
                  <a:gd name="connsiteY4" fmla="*/ 186202 h 288092"/>
                  <a:gd name="connsiteX5" fmla="*/ 189736 w 249546"/>
                  <a:gd name="connsiteY5" fmla="*/ 190558 h 288092"/>
                  <a:gd name="connsiteX6" fmla="*/ 184385 w 249546"/>
                  <a:gd name="connsiteY6" fmla="*/ 215446 h 288092"/>
                  <a:gd name="connsiteX7" fmla="*/ 190980 w 249546"/>
                  <a:gd name="connsiteY7" fmla="*/ 225278 h 288092"/>
                  <a:gd name="connsiteX8" fmla="*/ 192473 w 249546"/>
                  <a:gd name="connsiteY8" fmla="*/ 225278 h 288092"/>
                  <a:gd name="connsiteX9" fmla="*/ 200562 w 249546"/>
                  <a:gd name="connsiteY9" fmla="*/ 218682 h 288092"/>
                  <a:gd name="connsiteX10" fmla="*/ 204918 w 249546"/>
                  <a:gd name="connsiteY10" fmla="*/ 199891 h 288092"/>
                  <a:gd name="connsiteX11" fmla="*/ 213007 w 249546"/>
                  <a:gd name="connsiteY11" fmla="*/ 204620 h 288092"/>
                  <a:gd name="connsiteX12" fmla="*/ 210020 w 249546"/>
                  <a:gd name="connsiteY12" fmla="*/ 216193 h 288092"/>
                  <a:gd name="connsiteX13" fmla="*/ 215682 w 249546"/>
                  <a:gd name="connsiteY13" fmla="*/ 226136 h 288092"/>
                  <a:gd name="connsiteX14" fmla="*/ 215744 w 249546"/>
                  <a:gd name="connsiteY14" fmla="*/ 226148 h 288092"/>
                  <a:gd name="connsiteX15" fmla="*/ 217860 w 249546"/>
                  <a:gd name="connsiteY15" fmla="*/ 226148 h 288092"/>
                  <a:gd name="connsiteX16" fmla="*/ 225949 w 249546"/>
                  <a:gd name="connsiteY16" fmla="*/ 220051 h 288092"/>
                  <a:gd name="connsiteX17" fmla="*/ 227940 w 249546"/>
                  <a:gd name="connsiteY17" fmla="*/ 212957 h 288092"/>
                  <a:gd name="connsiteX18" fmla="*/ 237149 w 249546"/>
                  <a:gd name="connsiteY18" fmla="*/ 218309 h 288092"/>
                  <a:gd name="connsiteX19" fmla="*/ 241256 w 249546"/>
                  <a:gd name="connsiteY19" fmla="*/ 219429 h 288092"/>
                  <a:gd name="connsiteX20" fmla="*/ 248349 w 249546"/>
                  <a:gd name="connsiteY20" fmla="*/ 215322 h 288092"/>
                  <a:gd name="connsiteX21" fmla="*/ 245636 w 249546"/>
                  <a:gd name="connsiteY21" fmla="*/ 204209 h 288092"/>
                  <a:gd name="connsiteX22" fmla="*/ 245487 w 249546"/>
                  <a:gd name="connsiteY22" fmla="*/ 204122 h 288092"/>
                  <a:gd name="connsiteX23" fmla="*/ 236402 w 249546"/>
                  <a:gd name="connsiteY23" fmla="*/ 198771 h 288092"/>
                  <a:gd name="connsiteX24" fmla="*/ 241504 w 249546"/>
                  <a:gd name="connsiteY24" fmla="*/ 193669 h 288092"/>
                  <a:gd name="connsiteX25" fmla="*/ 241641 w 249546"/>
                  <a:gd name="connsiteY25" fmla="*/ 182232 h 288092"/>
                  <a:gd name="connsiteX26" fmla="*/ 241504 w 249546"/>
                  <a:gd name="connsiteY26" fmla="*/ 182095 h 288092"/>
                  <a:gd name="connsiteX27" fmla="*/ 229894 w 249546"/>
                  <a:gd name="connsiteY27" fmla="*/ 182008 h 288092"/>
                  <a:gd name="connsiteX28" fmla="*/ 229807 w 249546"/>
                  <a:gd name="connsiteY28" fmla="*/ 182095 h 288092"/>
                  <a:gd name="connsiteX29" fmla="*/ 221345 w 249546"/>
                  <a:gd name="connsiteY29" fmla="*/ 190433 h 288092"/>
                  <a:gd name="connsiteX30" fmla="*/ 213380 w 249546"/>
                  <a:gd name="connsiteY30" fmla="*/ 185704 h 288092"/>
                  <a:gd name="connsiteX31" fmla="*/ 228313 w 249546"/>
                  <a:gd name="connsiteY31" fmla="*/ 172513 h 288092"/>
                  <a:gd name="connsiteX32" fmla="*/ 229209 w 249546"/>
                  <a:gd name="connsiteY32" fmla="*/ 161114 h 288092"/>
                  <a:gd name="connsiteX33" fmla="*/ 229060 w 249546"/>
                  <a:gd name="connsiteY33" fmla="*/ 160940 h 288092"/>
                  <a:gd name="connsiteX34" fmla="*/ 217860 w 249546"/>
                  <a:gd name="connsiteY34" fmla="*/ 159745 h 288092"/>
                  <a:gd name="connsiteX35" fmla="*/ 217487 w 249546"/>
                  <a:gd name="connsiteY35" fmla="*/ 160069 h 288092"/>
                  <a:gd name="connsiteX36" fmla="*/ 198198 w 249546"/>
                  <a:gd name="connsiteY36" fmla="*/ 176869 h 288092"/>
                  <a:gd name="connsiteX37" fmla="*/ 190731 w 249546"/>
                  <a:gd name="connsiteY37" fmla="*/ 172513 h 288092"/>
                  <a:gd name="connsiteX38" fmla="*/ 217487 w 249546"/>
                  <a:gd name="connsiteY38" fmla="*/ 150487 h 288092"/>
                  <a:gd name="connsiteX39" fmla="*/ 220473 w 249546"/>
                  <a:gd name="connsiteY39" fmla="*/ 144016 h 288092"/>
                  <a:gd name="connsiteX40" fmla="*/ 217487 w 249546"/>
                  <a:gd name="connsiteY40" fmla="*/ 137544 h 288092"/>
                  <a:gd name="connsiteX41" fmla="*/ 190980 w 249546"/>
                  <a:gd name="connsiteY41" fmla="*/ 114896 h 288092"/>
                  <a:gd name="connsiteX42" fmla="*/ 198447 w 249546"/>
                  <a:gd name="connsiteY42" fmla="*/ 110789 h 288092"/>
                  <a:gd name="connsiteX43" fmla="*/ 217611 w 249546"/>
                  <a:gd name="connsiteY43" fmla="*/ 127838 h 288092"/>
                  <a:gd name="connsiteX44" fmla="*/ 223211 w 249546"/>
                  <a:gd name="connsiteY44" fmla="*/ 129829 h 288092"/>
                  <a:gd name="connsiteX45" fmla="*/ 229309 w 249546"/>
                  <a:gd name="connsiteY45" fmla="*/ 127091 h 288092"/>
                  <a:gd name="connsiteX46" fmla="*/ 228687 w 249546"/>
                  <a:gd name="connsiteY46" fmla="*/ 115518 h 288092"/>
                  <a:gd name="connsiteX47" fmla="*/ 213505 w 249546"/>
                  <a:gd name="connsiteY47" fmla="*/ 102078 h 288092"/>
                  <a:gd name="connsiteX48" fmla="*/ 221842 w 249546"/>
                  <a:gd name="connsiteY48" fmla="*/ 97349 h 288092"/>
                  <a:gd name="connsiteX49" fmla="*/ 230305 w 249546"/>
                  <a:gd name="connsiteY49" fmla="*/ 105811 h 288092"/>
                  <a:gd name="connsiteX50" fmla="*/ 235904 w 249546"/>
                  <a:gd name="connsiteY50" fmla="*/ 108176 h 288092"/>
                  <a:gd name="connsiteX51" fmla="*/ 241878 w 249546"/>
                  <a:gd name="connsiteY51" fmla="*/ 105811 h 288092"/>
                  <a:gd name="connsiteX52" fmla="*/ 241878 w 249546"/>
                  <a:gd name="connsiteY52" fmla="*/ 94238 h 288092"/>
                  <a:gd name="connsiteX53" fmla="*/ 236527 w 249546"/>
                  <a:gd name="connsiteY53" fmla="*/ 89011 h 288092"/>
                  <a:gd name="connsiteX54" fmla="*/ 245984 w 249546"/>
                  <a:gd name="connsiteY54" fmla="*/ 83660 h 288092"/>
                  <a:gd name="connsiteX55" fmla="*/ 248996 w 249546"/>
                  <a:gd name="connsiteY55" fmla="*/ 72261 h 288092"/>
                  <a:gd name="connsiteX56" fmla="*/ 248971 w 249546"/>
                  <a:gd name="connsiteY56" fmla="*/ 72211 h 288092"/>
                  <a:gd name="connsiteX57" fmla="*/ 237921 w 249546"/>
                  <a:gd name="connsiteY57" fmla="*/ 69262 h 288092"/>
                  <a:gd name="connsiteX58" fmla="*/ 237771 w 249546"/>
                  <a:gd name="connsiteY58" fmla="*/ 69349 h 288092"/>
                  <a:gd name="connsiteX59" fmla="*/ 228687 w 249546"/>
                  <a:gd name="connsiteY59" fmla="*/ 74451 h 288092"/>
                  <a:gd name="connsiteX60" fmla="*/ 226944 w 249546"/>
                  <a:gd name="connsiteY60" fmla="*/ 67482 h 288092"/>
                  <a:gd name="connsiteX61" fmla="*/ 216740 w 249546"/>
                  <a:gd name="connsiteY61" fmla="*/ 61384 h 288092"/>
                  <a:gd name="connsiteX62" fmla="*/ 210767 w 249546"/>
                  <a:gd name="connsiteY62" fmla="*/ 71589 h 288092"/>
                  <a:gd name="connsiteX63" fmla="*/ 213753 w 249546"/>
                  <a:gd name="connsiteY63" fmla="*/ 82913 h 288092"/>
                  <a:gd name="connsiteX64" fmla="*/ 205664 w 249546"/>
                  <a:gd name="connsiteY64" fmla="*/ 87518 h 288092"/>
                  <a:gd name="connsiteX65" fmla="*/ 201682 w 249546"/>
                  <a:gd name="connsiteY65" fmla="*/ 67856 h 288092"/>
                  <a:gd name="connsiteX66" fmla="*/ 192100 w 249546"/>
                  <a:gd name="connsiteY66" fmla="*/ 61384 h 288092"/>
                  <a:gd name="connsiteX67" fmla="*/ 185629 w 249546"/>
                  <a:gd name="connsiteY67" fmla="*/ 71216 h 288092"/>
                  <a:gd name="connsiteX68" fmla="*/ 190482 w 249546"/>
                  <a:gd name="connsiteY68" fmla="*/ 96104 h 288092"/>
                  <a:gd name="connsiteX69" fmla="*/ 182891 w 249546"/>
                  <a:gd name="connsiteY69" fmla="*/ 100460 h 288092"/>
                  <a:gd name="connsiteX70" fmla="*/ 177167 w 249546"/>
                  <a:gd name="connsiteY70" fmla="*/ 66362 h 288092"/>
                  <a:gd name="connsiteX71" fmla="*/ 167958 w 249546"/>
                  <a:gd name="connsiteY71" fmla="*/ 59518 h 288092"/>
                  <a:gd name="connsiteX72" fmla="*/ 165967 w 249546"/>
                  <a:gd name="connsiteY72" fmla="*/ 59518 h 288092"/>
                  <a:gd name="connsiteX73" fmla="*/ 133114 w 249546"/>
                  <a:gd name="connsiteY73" fmla="*/ 71962 h 288092"/>
                  <a:gd name="connsiteX74" fmla="*/ 133114 w 249546"/>
                  <a:gd name="connsiteY74" fmla="*/ 63376 h 288092"/>
                  <a:gd name="connsiteX75" fmla="*/ 158002 w 249546"/>
                  <a:gd name="connsiteY75" fmla="*/ 55287 h 288092"/>
                  <a:gd name="connsiteX76" fmla="*/ 163229 w 249546"/>
                  <a:gd name="connsiteY76" fmla="*/ 44833 h 288092"/>
                  <a:gd name="connsiteX77" fmla="*/ 152776 w 249546"/>
                  <a:gd name="connsiteY77" fmla="*/ 39482 h 288092"/>
                  <a:gd name="connsiteX78" fmla="*/ 133611 w 249546"/>
                  <a:gd name="connsiteY78" fmla="*/ 45953 h 288092"/>
                  <a:gd name="connsiteX79" fmla="*/ 133611 w 249546"/>
                  <a:gd name="connsiteY79" fmla="*/ 36620 h 288092"/>
                  <a:gd name="connsiteX80" fmla="*/ 145185 w 249546"/>
                  <a:gd name="connsiteY80" fmla="*/ 33384 h 288092"/>
                  <a:gd name="connsiteX81" fmla="*/ 151071 w 249546"/>
                  <a:gd name="connsiteY81" fmla="*/ 23578 h 288092"/>
                  <a:gd name="connsiteX82" fmla="*/ 151034 w 249546"/>
                  <a:gd name="connsiteY82" fmla="*/ 23429 h 288092"/>
                  <a:gd name="connsiteX83" fmla="*/ 141115 w 249546"/>
                  <a:gd name="connsiteY83" fmla="*/ 17381 h 288092"/>
                  <a:gd name="connsiteX84" fmla="*/ 140829 w 249546"/>
                  <a:gd name="connsiteY84" fmla="*/ 17456 h 288092"/>
                  <a:gd name="connsiteX85" fmla="*/ 133736 w 249546"/>
                  <a:gd name="connsiteY85" fmla="*/ 19447 h 288092"/>
                  <a:gd name="connsiteX86" fmla="*/ 133736 w 249546"/>
                  <a:gd name="connsiteY86" fmla="*/ 8620 h 288092"/>
                  <a:gd name="connsiteX87" fmla="*/ 125522 w 249546"/>
                  <a:gd name="connsiteY87" fmla="*/ 407 h 288092"/>
                  <a:gd name="connsiteX88" fmla="*/ 117185 w 249546"/>
                  <a:gd name="connsiteY88" fmla="*/ 8247 h 288092"/>
                  <a:gd name="connsiteX89" fmla="*/ 117185 w 249546"/>
                  <a:gd name="connsiteY89" fmla="*/ 8496 h 288092"/>
                  <a:gd name="connsiteX90" fmla="*/ 117185 w 249546"/>
                  <a:gd name="connsiteY90" fmla="*/ 19073 h 288092"/>
                  <a:gd name="connsiteX91" fmla="*/ 110216 w 249546"/>
                  <a:gd name="connsiteY91" fmla="*/ 17082 h 288092"/>
                  <a:gd name="connsiteX92" fmla="*/ 100136 w 249546"/>
                  <a:gd name="connsiteY92" fmla="*/ 22807 h 288092"/>
                  <a:gd name="connsiteX93" fmla="*/ 105499 w 249546"/>
                  <a:gd name="connsiteY93" fmla="*/ 32912 h 288092"/>
                  <a:gd name="connsiteX94" fmla="*/ 105860 w 249546"/>
                  <a:gd name="connsiteY94" fmla="*/ 33011 h 288092"/>
                  <a:gd name="connsiteX95" fmla="*/ 117060 w 249546"/>
                  <a:gd name="connsiteY95" fmla="*/ 36122 h 288092"/>
                  <a:gd name="connsiteX96" fmla="*/ 117060 w 249546"/>
                  <a:gd name="connsiteY96" fmla="*/ 45580 h 288092"/>
                  <a:gd name="connsiteX97" fmla="*/ 98145 w 249546"/>
                  <a:gd name="connsiteY97" fmla="*/ 39109 h 288092"/>
                  <a:gd name="connsiteX98" fmla="*/ 87691 w 249546"/>
                  <a:gd name="connsiteY98" fmla="*/ 44211 h 288092"/>
                  <a:gd name="connsiteX99" fmla="*/ 92818 w 249546"/>
                  <a:gd name="connsiteY99" fmla="*/ 54627 h 288092"/>
                  <a:gd name="connsiteX100" fmla="*/ 92918 w 249546"/>
                  <a:gd name="connsiteY100" fmla="*/ 54664 h 288092"/>
                  <a:gd name="connsiteX101" fmla="*/ 117060 w 249546"/>
                  <a:gd name="connsiteY101" fmla="*/ 62878 h 288092"/>
                  <a:gd name="connsiteX102" fmla="*/ 117060 w 249546"/>
                  <a:gd name="connsiteY102" fmla="*/ 71589 h 288092"/>
                  <a:gd name="connsiteX103" fmla="*/ 84580 w 249546"/>
                  <a:gd name="connsiteY103" fmla="*/ 59144 h 288092"/>
                  <a:gd name="connsiteX104" fmla="*/ 77487 w 249546"/>
                  <a:gd name="connsiteY104" fmla="*/ 59144 h 288092"/>
                  <a:gd name="connsiteX105" fmla="*/ 73256 w 249546"/>
                  <a:gd name="connsiteY105" fmla="*/ 65118 h 288092"/>
                  <a:gd name="connsiteX106" fmla="*/ 68029 w 249546"/>
                  <a:gd name="connsiteY106" fmla="*/ 100335 h 288092"/>
                  <a:gd name="connsiteX107" fmla="*/ 60562 w 249546"/>
                  <a:gd name="connsiteY107" fmla="*/ 95980 h 288092"/>
                  <a:gd name="connsiteX108" fmla="*/ 65665 w 249546"/>
                  <a:gd name="connsiteY108" fmla="*/ 71091 h 288092"/>
                  <a:gd name="connsiteX109" fmla="*/ 59679 w 249546"/>
                  <a:gd name="connsiteY109" fmla="*/ 61335 h 288092"/>
                  <a:gd name="connsiteX110" fmla="*/ 59318 w 249546"/>
                  <a:gd name="connsiteY110" fmla="*/ 61260 h 288092"/>
                  <a:gd name="connsiteX111" fmla="*/ 49537 w 249546"/>
                  <a:gd name="connsiteY111" fmla="*/ 67520 h 288092"/>
                  <a:gd name="connsiteX112" fmla="*/ 49487 w 249546"/>
                  <a:gd name="connsiteY112" fmla="*/ 67731 h 288092"/>
                  <a:gd name="connsiteX113" fmla="*/ 45380 w 249546"/>
                  <a:gd name="connsiteY113" fmla="*/ 87393 h 288092"/>
                  <a:gd name="connsiteX114" fmla="*/ 37291 w 249546"/>
                  <a:gd name="connsiteY114" fmla="*/ 82664 h 288092"/>
                  <a:gd name="connsiteX115" fmla="*/ 40402 w 249546"/>
                  <a:gd name="connsiteY115" fmla="*/ 71091 h 288092"/>
                  <a:gd name="connsiteX116" fmla="*/ 34603 w 249546"/>
                  <a:gd name="connsiteY116" fmla="*/ 61024 h 288092"/>
                  <a:gd name="connsiteX117" fmla="*/ 34554 w 249546"/>
                  <a:gd name="connsiteY117" fmla="*/ 61011 h 288092"/>
                  <a:gd name="connsiteX118" fmla="*/ 24486 w 249546"/>
                  <a:gd name="connsiteY118" fmla="*/ 66810 h 288092"/>
                  <a:gd name="connsiteX119" fmla="*/ 24474 w 249546"/>
                  <a:gd name="connsiteY119" fmla="*/ 66860 h 288092"/>
                  <a:gd name="connsiteX120" fmla="*/ 22607 w 249546"/>
                  <a:gd name="connsiteY120" fmla="*/ 73953 h 288092"/>
                  <a:gd name="connsiteX121" fmla="*/ 13149 w 249546"/>
                  <a:gd name="connsiteY121" fmla="*/ 68727 h 288092"/>
                  <a:gd name="connsiteX122" fmla="*/ 2036 w 249546"/>
                  <a:gd name="connsiteY122" fmla="*/ 71440 h 288092"/>
                  <a:gd name="connsiteX123" fmla="*/ 1949 w 249546"/>
                  <a:gd name="connsiteY123" fmla="*/ 71589 h 288092"/>
                  <a:gd name="connsiteX124" fmla="*/ 4662 w 249546"/>
                  <a:gd name="connsiteY124" fmla="*/ 82702 h 288092"/>
                  <a:gd name="connsiteX125" fmla="*/ 4812 w 249546"/>
                  <a:gd name="connsiteY125" fmla="*/ 82789 h 288092"/>
                  <a:gd name="connsiteX126" fmla="*/ 13896 w 249546"/>
                  <a:gd name="connsiteY126" fmla="*/ 88140 h 288092"/>
                  <a:gd name="connsiteX127" fmla="*/ 8794 w 249546"/>
                  <a:gd name="connsiteY127" fmla="*/ 93242 h 288092"/>
                  <a:gd name="connsiteX128" fmla="*/ 8794 w 249546"/>
                  <a:gd name="connsiteY128" fmla="*/ 104815 h 288092"/>
                  <a:gd name="connsiteX129" fmla="*/ 14767 w 249546"/>
                  <a:gd name="connsiteY129" fmla="*/ 107429 h 288092"/>
                  <a:gd name="connsiteX130" fmla="*/ 20616 w 249546"/>
                  <a:gd name="connsiteY130" fmla="*/ 105064 h 288092"/>
                  <a:gd name="connsiteX131" fmla="*/ 28953 w 249546"/>
                  <a:gd name="connsiteY131" fmla="*/ 96851 h 288092"/>
                  <a:gd name="connsiteX132" fmla="*/ 37167 w 249546"/>
                  <a:gd name="connsiteY132" fmla="*/ 101455 h 288092"/>
                  <a:gd name="connsiteX133" fmla="*/ 21985 w 249546"/>
                  <a:gd name="connsiteY133" fmla="*/ 114646 h 288092"/>
                  <a:gd name="connsiteX134" fmla="*/ 21238 w 249546"/>
                  <a:gd name="connsiteY134" fmla="*/ 126344 h 288092"/>
                  <a:gd name="connsiteX135" fmla="*/ 27585 w 249546"/>
                  <a:gd name="connsiteY135" fmla="*/ 129082 h 288092"/>
                  <a:gd name="connsiteX136" fmla="*/ 32812 w 249546"/>
                  <a:gd name="connsiteY136" fmla="*/ 127091 h 288092"/>
                  <a:gd name="connsiteX137" fmla="*/ 52100 w 249546"/>
                  <a:gd name="connsiteY137" fmla="*/ 110167 h 288092"/>
                  <a:gd name="connsiteX138" fmla="*/ 59567 w 249546"/>
                  <a:gd name="connsiteY138" fmla="*/ 114646 h 288092"/>
                  <a:gd name="connsiteX139" fmla="*/ 33060 w 249546"/>
                  <a:gd name="connsiteY139" fmla="*/ 136673 h 288092"/>
                  <a:gd name="connsiteX140" fmla="*/ 31753 w 249546"/>
                  <a:gd name="connsiteY140" fmla="*/ 148035 h 288092"/>
                  <a:gd name="connsiteX141" fmla="*/ 31816 w 249546"/>
                  <a:gd name="connsiteY141" fmla="*/ 148122 h 288092"/>
                  <a:gd name="connsiteX142" fmla="*/ 33185 w 249546"/>
                  <a:gd name="connsiteY142" fmla="*/ 149740 h 288092"/>
                  <a:gd name="connsiteX143" fmla="*/ 59816 w 249546"/>
                  <a:gd name="connsiteY143" fmla="*/ 172140 h 288092"/>
                  <a:gd name="connsiteX144" fmla="*/ 52100 w 249546"/>
                  <a:gd name="connsiteY144" fmla="*/ 176371 h 288092"/>
                  <a:gd name="connsiteX145" fmla="*/ 33060 w 249546"/>
                  <a:gd name="connsiteY145" fmla="*/ 159073 h 288092"/>
                  <a:gd name="connsiteX146" fmla="*/ 21238 w 249546"/>
                  <a:gd name="connsiteY146" fmla="*/ 159944 h 288092"/>
                  <a:gd name="connsiteX147" fmla="*/ 21985 w 249546"/>
                  <a:gd name="connsiteY147" fmla="*/ 171518 h 288092"/>
                  <a:gd name="connsiteX148" fmla="*/ 36918 w 249546"/>
                  <a:gd name="connsiteY148" fmla="*/ 185082 h 288092"/>
                  <a:gd name="connsiteX149" fmla="*/ 28953 w 249546"/>
                  <a:gd name="connsiteY149" fmla="*/ 189562 h 288092"/>
                  <a:gd name="connsiteX150" fmla="*/ 20491 w 249546"/>
                  <a:gd name="connsiteY150" fmla="*/ 181100 h 288092"/>
                  <a:gd name="connsiteX151" fmla="*/ 8794 w 249546"/>
                  <a:gd name="connsiteY151" fmla="*/ 181100 h 288092"/>
                  <a:gd name="connsiteX152" fmla="*/ 8794 w 249546"/>
                  <a:gd name="connsiteY152" fmla="*/ 192922 h 288092"/>
                  <a:gd name="connsiteX153" fmla="*/ 14020 w 249546"/>
                  <a:gd name="connsiteY153" fmla="*/ 198024 h 288092"/>
                  <a:gd name="connsiteX154" fmla="*/ 4687 w 249546"/>
                  <a:gd name="connsiteY154" fmla="*/ 203500 h 288092"/>
                  <a:gd name="connsiteX155" fmla="*/ 1576 w 249546"/>
                  <a:gd name="connsiteY155" fmla="*/ 214824 h 288092"/>
                  <a:gd name="connsiteX156" fmla="*/ 8669 w 249546"/>
                  <a:gd name="connsiteY156" fmla="*/ 218931 h 288092"/>
                  <a:gd name="connsiteX157" fmla="*/ 12776 w 249546"/>
                  <a:gd name="connsiteY157" fmla="*/ 217686 h 288092"/>
                  <a:gd name="connsiteX158" fmla="*/ 21985 w 249546"/>
                  <a:gd name="connsiteY158" fmla="*/ 212584 h 288092"/>
                  <a:gd name="connsiteX159" fmla="*/ 23852 w 249546"/>
                  <a:gd name="connsiteY159" fmla="*/ 219677 h 288092"/>
                  <a:gd name="connsiteX160" fmla="*/ 31691 w 249546"/>
                  <a:gd name="connsiteY160" fmla="*/ 225775 h 288092"/>
                  <a:gd name="connsiteX161" fmla="*/ 33807 w 249546"/>
                  <a:gd name="connsiteY161" fmla="*/ 225775 h 288092"/>
                  <a:gd name="connsiteX162" fmla="*/ 39693 w 249546"/>
                  <a:gd name="connsiteY162" fmla="*/ 215969 h 288092"/>
                  <a:gd name="connsiteX163" fmla="*/ 39656 w 249546"/>
                  <a:gd name="connsiteY163" fmla="*/ 215820 h 288092"/>
                  <a:gd name="connsiteX164" fmla="*/ 36793 w 249546"/>
                  <a:gd name="connsiteY164" fmla="*/ 204371 h 288092"/>
                  <a:gd name="connsiteX165" fmla="*/ 45007 w 249546"/>
                  <a:gd name="connsiteY165" fmla="*/ 199642 h 288092"/>
                  <a:gd name="connsiteX166" fmla="*/ 48989 w 249546"/>
                  <a:gd name="connsiteY166" fmla="*/ 219304 h 288092"/>
                  <a:gd name="connsiteX167" fmla="*/ 56829 w 249546"/>
                  <a:gd name="connsiteY167" fmla="*/ 226024 h 288092"/>
                  <a:gd name="connsiteX168" fmla="*/ 58571 w 249546"/>
                  <a:gd name="connsiteY168" fmla="*/ 226024 h 288092"/>
                  <a:gd name="connsiteX169" fmla="*/ 65080 w 249546"/>
                  <a:gd name="connsiteY169" fmla="*/ 216616 h 288092"/>
                  <a:gd name="connsiteX170" fmla="*/ 65043 w 249546"/>
                  <a:gd name="connsiteY170" fmla="*/ 216442 h 288092"/>
                  <a:gd name="connsiteX171" fmla="*/ 60189 w 249546"/>
                  <a:gd name="connsiteY171" fmla="*/ 191553 h 288092"/>
                  <a:gd name="connsiteX172" fmla="*/ 67656 w 249546"/>
                  <a:gd name="connsiteY172" fmla="*/ 187198 h 288092"/>
                  <a:gd name="connsiteX173" fmla="*/ 73380 w 249546"/>
                  <a:gd name="connsiteY173" fmla="*/ 221420 h 288092"/>
                  <a:gd name="connsiteX174" fmla="*/ 77487 w 249546"/>
                  <a:gd name="connsiteY174" fmla="*/ 227144 h 288092"/>
                  <a:gd name="connsiteX175" fmla="*/ 81842 w 249546"/>
                  <a:gd name="connsiteY175" fmla="*/ 228513 h 288092"/>
                  <a:gd name="connsiteX176" fmla="*/ 84705 w 249546"/>
                  <a:gd name="connsiteY176" fmla="*/ 227891 h 288092"/>
                  <a:gd name="connsiteX177" fmla="*/ 117434 w 249546"/>
                  <a:gd name="connsiteY177" fmla="*/ 216069 h 288092"/>
                  <a:gd name="connsiteX178" fmla="*/ 117434 w 249546"/>
                  <a:gd name="connsiteY178" fmla="*/ 224904 h 288092"/>
                  <a:gd name="connsiteX179" fmla="*/ 92545 w 249546"/>
                  <a:gd name="connsiteY179" fmla="*/ 232869 h 288092"/>
                  <a:gd name="connsiteX180" fmla="*/ 87442 w 249546"/>
                  <a:gd name="connsiteY180" fmla="*/ 243198 h 288092"/>
                  <a:gd name="connsiteX181" fmla="*/ 95158 w 249546"/>
                  <a:gd name="connsiteY181" fmla="*/ 248922 h 288092"/>
                  <a:gd name="connsiteX182" fmla="*/ 97896 w 249546"/>
                  <a:gd name="connsiteY182" fmla="*/ 248922 h 288092"/>
                  <a:gd name="connsiteX183" fmla="*/ 116936 w 249546"/>
                  <a:gd name="connsiteY183" fmla="*/ 242575 h 288092"/>
                  <a:gd name="connsiteX184" fmla="*/ 116936 w 249546"/>
                  <a:gd name="connsiteY184" fmla="*/ 252033 h 288092"/>
                  <a:gd name="connsiteX185" fmla="*/ 105362 w 249546"/>
                  <a:gd name="connsiteY185" fmla="*/ 255269 h 288092"/>
                  <a:gd name="connsiteX186" fmla="*/ 99551 w 249546"/>
                  <a:gd name="connsiteY186" fmla="*/ 264926 h 288092"/>
                  <a:gd name="connsiteX187" fmla="*/ 99638 w 249546"/>
                  <a:gd name="connsiteY187" fmla="*/ 265224 h 288092"/>
                  <a:gd name="connsiteX188" fmla="*/ 107478 w 249546"/>
                  <a:gd name="connsiteY188" fmla="*/ 271322 h 288092"/>
                  <a:gd name="connsiteX189" fmla="*/ 109718 w 249546"/>
                  <a:gd name="connsiteY189" fmla="*/ 271322 h 288092"/>
                  <a:gd name="connsiteX190" fmla="*/ 116936 w 249546"/>
                  <a:gd name="connsiteY190" fmla="*/ 269455 h 288092"/>
                  <a:gd name="connsiteX191" fmla="*/ 116936 w 249546"/>
                  <a:gd name="connsiteY191" fmla="*/ 280282 h 288092"/>
                  <a:gd name="connsiteX192" fmla="*/ 124651 w 249546"/>
                  <a:gd name="connsiteY192" fmla="*/ 288495 h 288092"/>
                  <a:gd name="connsiteX193" fmla="*/ 125024 w 249546"/>
                  <a:gd name="connsiteY193" fmla="*/ 288495 h 288092"/>
                  <a:gd name="connsiteX194" fmla="*/ 133238 w 249546"/>
                  <a:gd name="connsiteY194" fmla="*/ 280282 h 288092"/>
                  <a:gd name="connsiteX195" fmla="*/ 133238 w 249546"/>
                  <a:gd name="connsiteY195" fmla="*/ 269580 h 288092"/>
                  <a:gd name="connsiteX196" fmla="*/ 140082 w 249546"/>
                  <a:gd name="connsiteY196" fmla="*/ 271571 h 288092"/>
                  <a:gd name="connsiteX197" fmla="*/ 142198 w 249546"/>
                  <a:gd name="connsiteY197" fmla="*/ 271571 h 288092"/>
                  <a:gd name="connsiteX198" fmla="*/ 150287 w 249546"/>
                  <a:gd name="connsiteY198" fmla="*/ 265473 h 288092"/>
                  <a:gd name="connsiteX199" fmla="*/ 144625 w 249546"/>
                  <a:gd name="connsiteY199" fmla="*/ 255530 h 288092"/>
                  <a:gd name="connsiteX200" fmla="*/ 144562 w 249546"/>
                  <a:gd name="connsiteY200" fmla="*/ 255518 h 288092"/>
                  <a:gd name="connsiteX201" fmla="*/ 133238 w 249546"/>
                  <a:gd name="connsiteY201" fmla="*/ 252282 h 288092"/>
                  <a:gd name="connsiteX202" fmla="*/ 133238 w 249546"/>
                  <a:gd name="connsiteY202" fmla="*/ 242949 h 288092"/>
                  <a:gd name="connsiteX203" fmla="*/ 152278 w 249546"/>
                  <a:gd name="connsiteY203" fmla="*/ 249420 h 288092"/>
                  <a:gd name="connsiteX204" fmla="*/ 154891 w 249546"/>
                  <a:gd name="connsiteY204" fmla="*/ 249420 h 288092"/>
                  <a:gd name="connsiteX205" fmla="*/ 162731 w 249546"/>
                  <a:gd name="connsiteY205" fmla="*/ 243695 h 288092"/>
                  <a:gd name="connsiteX206" fmla="*/ 157629 w 249546"/>
                  <a:gd name="connsiteY206" fmla="*/ 233242 h 288092"/>
                  <a:gd name="connsiteX207" fmla="*/ 133362 w 249546"/>
                  <a:gd name="connsiteY207" fmla="*/ 225029 h 288092"/>
                  <a:gd name="connsiteX208" fmla="*/ 133362 w 249546"/>
                  <a:gd name="connsiteY208" fmla="*/ 216318 h 288092"/>
                  <a:gd name="connsiteX209" fmla="*/ 176047 w 249546"/>
                  <a:gd name="connsiteY209" fmla="*/ 123856 h 288092"/>
                  <a:gd name="connsiteX210" fmla="*/ 200064 w 249546"/>
                  <a:gd name="connsiteY210" fmla="*/ 143891 h 288092"/>
                  <a:gd name="connsiteX211" fmla="*/ 176047 w 249546"/>
                  <a:gd name="connsiteY211" fmla="*/ 163802 h 288092"/>
                  <a:gd name="connsiteX212" fmla="*/ 141451 w 249546"/>
                  <a:gd name="connsiteY212" fmla="*/ 143766 h 288092"/>
                  <a:gd name="connsiteX213" fmla="*/ 133611 w 249546"/>
                  <a:gd name="connsiteY213" fmla="*/ 89633 h 288092"/>
                  <a:gd name="connsiteX214" fmla="*/ 163105 w 249546"/>
                  <a:gd name="connsiteY214" fmla="*/ 79056 h 288092"/>
                  <a:gd name="connsiteX215" fmla="*/ 168207 w 249546"/>
                  <a:gd name="connsiteY215" fmla="*/ 109295 h 288092"/>
                  <a:gd name="connsiteX216" fmla="*/ 133362 w 249546"/>
                  <a:gd name="connsiteY216" fmla="*/ 129207 h 288092"/>
                  <a:gd name="connsiteX217" fmla="*/ 133611 w 249546"/>
                  <a:gd name="connsiteY217" fmla="*/ 157829 h 288092"/>
                  <a:gd name="connsiteX218" fmla="*/ 167833 w 249546"/>
                  <a:gd name="connsiteY218" fmla="*/ 177989 h 288092"/>
                  <a:gd name="connsiteX219" fmla="*/ 162358 w 249546"/>
                  <a:gd name="connsiteY219" fmla="*/ 208602 h 288092"/>
                  <a:gd name="connsiteX220" fmla="*/ 133362 w 249546"/>
                  <a:gd name="connsiteY220" fmla="*/ 198024 h 288092"/>
                  <a:gd name="connsiteX221" fmla="*/ 74376 w 249546"/>
                  <a:gd name="connsiteY221" fmla="*/ 163056 h 288092"/>
                  <a:gd name="connsiteX222" fmla="*/ 50607 w 249546"/>
                  <a:gd name="connsiteY222" fmla="*/ 142896 h 288092"/>
                  <a:gd name="connsiteX223" fmla="*/ 74376 w 249546"/>
                  <a:gd name="connsiteY223" fmla="*/ 123233 h 288092"/>
                  <a:gd name="connsiteX224" fmla="*/ 108847 w 249546"/>
                  <a:gd name="connsiteY224" fmla="*/ 143393 h 288092"/>
                  <a:gd name="connsiteX225" fmla="*/ 116936 w 249546"/>
                  <a:gd name="connsiteY225" fmla="*/ 197651 h 288092"/>
                  <a:gd name="connsiteX226" fmla="*/ 87567 w 249546"/>
                  <a:gd name="connsiteY226" fmla="*/ 208229 h 288092"/>
                  <a:gd name="connsiteX227" fmla="*/ 82465 w 249546"/>
                  <a:gd name="connsiteY227" fmla="*/ 177491 h 288092"/>
                  <a:gd name="connsiteX228" fmla="*/ 117060 w 249546"/>
                  <a:gd name="connsiteY228" fmla="*/ 157704 h 288092"/>
                  <a:gd name="connsiteX229" fmla="*/ 116936 w 249546"/>
                  <a:gd name="connsiteY229" fmla="*/ 129207 h 288092"/>
                  <a:gd name="connsiteX230" fmla="*/ 82465 w 249546"/>
                  <a:gd name="connsiteY230" fmla="*/ 109171 h 288092"/>
                  <a:gd name="connsiteX231" fmla="*/ 87940 w 249546"/>
                  <a:gd name="connsiteY231" fmla="*/ 78433 h 288092"/>
                  <a:gd name="connsiteX232" fmla="*/ 117060 w 249546"/>
                  <a:gd name="connsiteY232" fmla="*/ 89260 h 288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</a:cxnLst>
                <a:rect l="l" t="t" r="r" b="b"/>
                <a:pathLst>
                  <a:path w="249546" h="288092">
                    <a:moveTo>
                      <a:pt x="165469" y="227518"/>
                    </a:moveTo>
                    <a:cubicBezTo>
                      <a:pt x="166365" y="227717"/>
                      <a:pt x="167311" y="227717"/>
                      <a:pt x="168207" y="227518"/>
                    </a:cubicBezTo>
                    <a:cubicBezTo>
                      <a:pt x="171617" y="227542"/>
                      <a:pt x="174678" y="225464"/>
                      <a:pt x="175922" y="222291"/>
                    </a:cubicBezTo>
                    <a:cubicBezTo>
                      <a:pt x="176096" y="221681"/>
                      <a:pt x="176096" y="221034"/>
                      <a:pt x="175922" y="220424"/>
                    </a:cubicBezTo>
                    <a:lnTo>
                      <a:pt x="182269" y="186202"/>
                    </a:lnTo>
                    <a:lnTo>
                      <a:pt x="189736" y="190558"/>
                    </a:lnTo>
                    <a:lnTo>
                      <a:pt x="184385" y="215446"/>
                    </a:lnTo>
                    <a:cubicBezTo>
                      <a:pt x="183538" y="219976"/>
                      <a:pt x="186475" y="224344"/>
                      <a:pt x="190980" y="225278"/>
                    </a:cubicBezTo>
                    <a:lnTo>
                      <a:pt x="192473" y="225278"/>
                    </a:lnTo>
                    <a:cubicBezTo>
                      <a:pt x="196381" y="225253"/>
                      <a:pt x="199741" y="222502"/>
                      <a:pt x="200562" y="218682"/>
                    </a:cubicBezTo>
                    <a:lnTo>
                      <a:pt x="204918" y="199891"/>
                    </a:lnTo>
                    <a:lnTo>
                      <a:pt x="213007" y="204620"/>
                    </a:lnTo>
                    <a:lnTo>
                      <a:pt x="210020" y="216193"/>
                    </a:lnTo>
                    <a:cubicBezTo>
                      <a:pt x="208838" y="220499"/>
                      <a:pt x="211377" y="224954"/>
                      <a:pt x="215682" y="226136"/>
                    </a:cubicBezTo>
                    <a:cubicBezTo>
                      <a:pt x="215707" y="226136"/>
                      <a:pt x="215720" y="226148"/>
                      <a:pt x="215744" y="226148"/>
                    </a:cubicBezTo>
                    <a:cubicBezTo>
                      <a:pt x="216441" y="226260"/>
                      <a:pt x="217163" y="226260"/>
                      <a:pt x="217860" y="226148"/>
                    </a:cubicBezTo>
                    <a:cubicBezTo>
                      <a:pt x="221643" y="226223"/>
                      <a:pt x="224978" y="223697"/>
                      <a:pt x="225949" y="220051"/>
                    </a:cubicBezTo>
                    <a:lnTo>
                      <a:pt x="227940" y="212957"/>
                    </a:lnTo>
                    <a:lnTo>
                      <a:pt x="237149" y="218309"/>
                    </a:lnTo>
                    <a:cubicBezTo>
                      <a:pt x="238406" y="219030"/>
                      <a:pt x="239812" y="219416"/>
                      <a:pt x="241256" y="219429"/>
                    </a:cubicBezTo>
                    <a:cubicBezTo>
                      <a:pt x="244217" y="219528"/>
                      <a:pt x="246968" y="217935"/>
                      <a:pt x="248349" y="215322"/>
                    </a:cubicBezTo>
                    <a:cubicBezTo>
                      <a:pt x="250663" y="211502"/>
                      <a:pt x="249457" y="206524"/>
                      <a:pt x="245636" y="204209"/>
                    </a:cubicBezTo>
                    <a:cubicBezTo>
                      <a:pt x="245586" y="204184"/>
                      <a:pt x="245537" y="204147"/>
                      <a:pt x="245487" y="204122"/>
                    </a:cubicBezTo>
                    <a:lnTo>
                      <a:pt x="236402" y="198771"/>
                    </a:lnTo>
                    <a:lnTo>
                      <a:pt x="241504" y="193669"/>
                    </a:lnTo>
                    <a:cubicBezTo>
                      <a:pt x="244703" y="190545"/>
                      <a:pt x="244765" y="185431"/>
                      <a:pt x="241641" y="182232"/>
                    </a:cubicBezTo>
                    <a:cubicBezTo>
                      <a:pt x="241591" y="182182"/>
                      <a:pt x="241554" y="182145"/>
                      <a:pt x="241504" y="182095"/>
                    </a:cubicBezTo>
                    <a:cubicBezTo>
                      <a:pt x="238319" y="178860"/>
                      <a:pt x="233117" y="178823"/>
                      <a:pt x="229894" y="182008"/>
                    </a:cubicBezTo>
                    <a:cubicBezTo>
                      <a:pt x="229856" y="182046"/>
                      <a:pt x="229832" y="182070"/>
                      <a:pt x="229807" y="182095"/>
                    </a:cubicBezTo>
                    <a:lnTo>
                      <a:pt x="221345" y="190433"/>
                    </a:lnTo>
                    <a:lnTo>
                      <a:pt x="213380" y="185704"/>
                    </a:lnTo>
                    <a:lnTo>
                      <a:pt x="228313" y="172513"/>
                    </a:lnTo>
                    <a:cubicBezTo>
                      <a:pt x="231711" y="169613"/>
                      <a:pt x="232109" y="164499"/>
                      <a:pt x="229209" y="161114"/>
                    </a:cubicBezTo>
                    <a:cubicBezTo>
                      <a:pt x="229160" y="161052"/>
                      <a:pt x="229110" y="160990"/>
                      <a:pt x="229060" y="160940"/>
                    </a:cubicBezTo>
                    <a:cubicBezTo>
                      <a:pt x="226297" y="157518"/>
                      <a:pt x="221282" y="156983"/>
                      <a:pt x="217860" y="159745"/>
                    </a:cubicBezTo>
                    <a:cubicBezTo>
                      <a:pt x="217736" y="159845"/>
                      <a:pt x="217611" y="159957"/>
                      <a:pt x="217487" y="160069"/>
                    </a:cubicBezTo>
                    <a:lnTo>
                      <a:pt x="198198" y="176869"/>
                    </a:lnTo>
                    <a:lnTo>
                      <a:pt x="190731" y="172513"/>
                    </a:lnTo>
                    <a:lnTo>
                      <a:pt x="217487" y="150487"/>
                    </a:lnTo>
                    <a:cubicBezTo>
                      <a:pt x="219403" y="148881"/>
                      <a:pt x="220498" y="146517"/>
                      <a:pt x="220473" y="144016"/>
                    </a:cubicBezTo>
                    <a:cubicBezTo>
                      <a:pt x="220511" y="141514"/>
                      <a:pt x="219416" y="139137"/>
                      <a:pt x="217487" y="137544"/>
                    </a:cubicBezTo>
                    <a:lnTo>
                      <a:pt x="190980" y="114896"/>
                    </a:lnTo>
                    <a:lnTo>
                      <a:pt x="198447" y="110789"/>
                    </a:lnTo>
                    <a:lnTo>
                      <a:pt x="217611" y="127838"/>
                    </a:lnTo>
                    <a:cubicBezTo>
                      <a:pt x="219179" y="129144"/>
                      <a:pt x="221170" y="129854"/>
                      <a:pt x="223211" y="129829"/>
                    </a:cubicBezTo>
                    <a:cubicBezTo>
                      <a:pt x="225551" y="129891"/>
                      <a:pt x="227803" y="128883"/>
                      <a:pt x="229309" y="127091"/>
                    </a:cubicBezTo>
                    <a:cubicBezTo>
                      <a:pt x="232258" y="123694"/>
                      <a:pt x="231984" y="118579"/>
                      <a:pt x="228687" y="115518"/>
                    </a:cubicBezTo>
                    <a:lnTo>
                      <a:pt x="213505" y="102078"/>
                    </a:lnTo>
                    <a:lnTo>
                      <a:pt x="221842" y="97349"/>
                    </a:lnTo>
                    <a:lnTo>
                      <a:pt x="230305" y="105811"/>
                    </a:lnTo>
                    <a:cubicBezTo>
                      <a:pt x="231748" y="107354"/>
                      <a:pt x="233789" y="108213"/>
                      <a:pt x="235904" y="108176"/>
                    </a:cubicBezTo>
                    <a:cubicBezTo>
                      <a:pt x="238132" y="108225"/>
                      <a:pt x="240285" y="107379"/>
                      <a:pt x="241878" y="105811"/>
                    </a:cubicBezTo>
                    <a:cubicBezTo>
                      <a:pt x="244989" y="102575"/>
                      <a:pt x="244989" y="97473"/>
                      <a:pt x="241878" y="94238"/>
                    </a:cubicBezTo>
                    <a:lnTo>
                      <a:pt x="236527" y="89011"/>
                    </a:lnTo>
                    <a:lnTo>
                      <a:pt x="245984" y="83660"/>
                    </a:lnTo>
                    <a:cubicBezTo>
                      <a:pt x="249967" y="81345"/>
                      <a:pt x="251311" y="76243"/>
                      <a:pt x="248996" y="72261"/>
                    </a:cubicBezTo>
                    <a:cubicBezTo>
                      <a:pt x="248996" y="72249"/>
                      <a:pt x="248983" y="72223"/>
                      <a:pt x="248971" y="72211"/>
                    </a:cubicBezTo>
                    <a:cubicBezTo>
                      <a:pt x="246731" y="68341"/>
                      <a:pt x="241791" y="67022"/>
                      <a:pt x="237921" y="69262"/>
                    </a:cubicBezTo>
                    <a:cubicBezTo>
                      <a:pt x="237871" y="69287"/>
                      <a:pt x="237821" y="69324"/>
                      <a:pt x="237771" y="69349"/>
                    </a:cubicBezTo>
                    <a:lnTo>
                      <a:pt x="228687" y="74451"/>
                    </a:lnTo>
                    <a:lnTo>
                      <a:pt x="226944" y="67482"/>
                    </a:lnTo>
                    <a:cubicBezTo>
                      <a:pt x="225725" y="63039"/>
                      <a:pt x="221220" y="60351"/>
                      <a:pt x="216740" y="61384"/>
                    </a:cubicBezTo>
                    <a:cubicBezTo>
                      <a:pt x="212347" y="62654"/>
                      <a:pt x="209721" y="67134"/>
                      <a:pt x="210767" y="71589"/>
                    </a:cubicBezTo>
                    <a:lnTo>
                      <a:pt x="213753" y="82913"/>
                    </a:lnTo>
                    <a:lnTo>
                      <a:pt x="205664" y="87518"/>
                    </a:lnTo>
                    <a:lnTo>
                      <a:pt x="201682" y="67856"/>
                    </a:lnTo>
                    <a:cubicBezTo>
                      <a:pt x="200687" y="63512"/>
                      <a:pt x="196505" y="60687"/>
                      <a:pt x="192100" y="61384"/>
                    </a:cubicBezTo>
                    <a:cubicBezTo>
                      <a:pt x="187608" y="62318"/>
                      <a:pt x="184708" y="66711"/>
                      <a:pt x="185629" y="71216"/>
                    </a:cubicBezTo>
                    <a:lnTo>
                      <a:pt x="190482" y="96104"/>
                    </a:lnTo>
                    <a:lnTo>
                      <a:pt x="182891" y="100460"/>
                    </a:lnTo>
                    <a:lnTo>
                      <a:pt x="177167" y="66362"/>
                    </a:lnTo>
                    <a:cubicBezTo>
                      <a:pt x="176470" y="61957"/>
                      <a:pt x="172376" y="58920"/>
                      <a:pt x="167958" y="59518"/>
                    </a:cubicBezTo>
                    <a:cubicBezTo>
                      <a:pt x="167298" y="59431"/>
                      <a:pt x="166626" y="59431"/>
                      <a:pt x="165967" y="59518"/>
                    </a:cubicBezTo>
                    <a:lnTo>
                      <a:pt x="133114" y="71962"/>
                    </a:lnTo>
                    <a:lnTo>
                      <a:pt x="133114" y="63376"/>
                    </a:lnTo>
                    <a:lnTo>
                      <a:pt x="158002" y="55287"/>
                    </a:lnTo>
                    <a:cubicBezTo>
                      <a:pt x="162308" y="53806"/>
                      <a:pt x="164635" y="49164"/>
                      <a:pt x="163229" y="44833"/>
                    </a:cubicBezTo>
                    <a:cubicBezTo>
                      <a:pt x="161810" y="40478"/>
                      <a:pt x="157144" y="38088"/>
                      <a:pt x="152776" y="39482"/>
                    </a:cubicBezTo>
                    <a:lnTo>
                      <a:pt x="133611" y="45953"/>
                    </a:lnTo>
                    <a:lnTo>
                      <a:pt x="133611" y="36620"/>
                    </a:lnTo>
                    <a:lnTo>
                      <a:pt x="145185" y="33384"/>
                    </a:lnTo>
                    <a:cubicBezTo>
                      <a:pt x="149515" y="32302"/>
                      <a:pt x="152154" y="27909"/>
                      <a:pt x="151071" y="23578"/>
                    </a:cubicBezTo>
                    <a:cubicBezTo>
                      <a:pt x="151058" y="23529"/>
                      <a:pt x="151046" y="23479"/>
                      <a:pt x="151034" y="23429"/>
                    </a:cubicBezTo>
                    <a:cubicBezTo>
                      <a:pt x="149963" y="19024"/>
                      <a:pt x="145520" y="16311"/>
                      <a:pt x="141115" y="17381"/>
                    </a:cubicBezTo>
                    <a:cubicBezTo>
                      <a:pt x="141016" y="17406"/>
                      <a:pt x="140929" y="17431"/>
                      <a:pt x="140829" y="17456"/>
                    </a:cubicBezTo>
                    <a:lnTo>
                      <a:pt x="133736" y="19447"/>
                    </a:lnTo>
                    <a:lnTo>
                      <a:pt x="133736" y="8620"/>
                    </a:lnTo>
                    <a:cubicBezTo>
                      <a:pt x="133673" y="4115"/>
                      <a:pt x="130027" y="469"/>
                      <a:pt x="125522" y="407"/>
                    </a:cubicBezTo>
                    <a:cubicBezTo>
                      <a:pt x="121055" y="270"/>
                      <a:pt x="117321" y="3779"/>
                      <a:pt x="117185" y="8247"/>
                    </a:cubicBezTo>
                    <a:cubicBezTo>
                      <a:pt x="117185" y="8321"/>
                      <a:pt x="117185" y="8409"/>
                      <a:pt x="117185" y="8496"/>
                    </a:cubicBezTo>
                    <a:lnTo>
                      <a:pt x="117185" y="19073"/>
                    </a:lnTo>
                    <a:lnTo>
                      <a:pt x="110216" y="17082"/>
                    </a:lnTo>
                    <a:cubicBezTo>
                      <a:pt x="105860" y="15962"/>
                      <a:pt x="101405" y="18489"/>
                      <a:pt x="100136" y="22807"/>
                    </a:cubicBezTo>
                    <a:cubicBezTo>
                      <a:pt x="98829" y="27075"/>
                      <a:pt x="101231" y="31605"/>
                      <a:pt x="105499" y="32912"/>
                    </a:cubicBezTo>
                    <a:cubicBezTo>
                      <a:pt x="105624" y="32949"/>
                      <a:pt x="105736" y="32986"/>
                      <a:pt x="105860" y="33011"/>
                    </a:cubicBezTo>
                    <a:lnTo>
                      <a:pt x="117060" y="36122"/>
                    </a:lnTo>
                    <a:lnTo>
                      <a:pt x="117060" y="45580"/>
                    </a:lnTo>
                    <a:lnTo>
                      <a:pt x="98145" y="39109"/>
                    </a:lnTo>
                    <a:cubicBezTo>
                      <a:pt x="93851" y="37703"/>
                      <a:pt x="89222" y="39955"/>
                      <a:pt x="87691" y="44211"/>
                    </a:cubicBezTo>
                    <a:cubicBezTo>
                      <a:pt x="86235" y="48504"/>
                      <a:pt x="88525" y="53171"/>
                      <a:pt x="92818" y="54627"/>
                    </a:cubicBezTo>
                    <a:cubicBezTo>
                      <a:pt x="92856" y="54640"/>
                      <a:pt x="92881" y="54652"/>
                      <a:pt x="92918" y="54664"/>
                    </a:cubicBezTo>
                    <a:lnTo>
                      <a:pt x="117060" y="62878"/>
                    </a:lnTo>
                    <a:lnTo>
                      <a:pt x="117060" y="71589"/>
                    </a:lnTo>
                    <a:lnTo>
                      <a:pt x="84580" y="59144"/>
                    </a:lnTo>
                    <a:cubicBezTo>
                      <a:pt x="82328" y="58137"/>
                      <a:pt x="79739" y="58137"/>
                      <a:pt x="77487" y="59144"/>
                    </a:cubicBezTo>
                    <a:cubicBezTo>
                      <a:pt x="75247" y="60389"/>
                      <a:pt x="73691" y="62592"/>
                      <a:pt x="73256" y="65118"/>
                    </a:cubicBezTo>
                    <a:lnTo>
                      <a:pt x="68029" y="100335"/>
                    </a:lnTo>
                    <a:lnTo>
                      <a:pt x="60562" y="95980"/>
                    </a:lnTo>
                    <a:lnTo>
                      <a:pt x="65665" y="71091"/>
                    </a:lnTo>
                    <a:cubicBezTo>
                      <a:pt x="66710" y="66748"/>
                      <a:pt x="64034" y="62380"/>
                      <a:pt x="59679" y="61335"/>
                    </a:cubicBezTo>
                    <a:cubicBezTo>
                      <a:pt x="59567" y="61310"/>
                      <a:pt x="59442" y="61285"/>
                      <a:pt x="59318" y="61260"/>
                    </a:cubicBezTo>
                    <a:cubicBezTo>
                      <a:pt x="54888" y="60289"/>
                      <a:pt x="50507" y="63089"/>
                      <a:pt x="49537" y="67520"/>
                    </a:cubicBezTo>
                    <a:cubicBezTo>
                      <a:pt x="49512" y="67582"/>
                      <a:pt x="49499" y="67656"/>
                      <a:pt x="49487" y="67731"/>
                    </a:cubicBezTo>
                    <a:lnTo>
                      <a:pt x="45380" y="87393"/>
                    </a:lnTo>
                    <a:lnTo>
                      <a:pt x="37291" y="82664"/>
                    </a:lnTo>
                    <a:lnTo>
                      <a:pt x="40402" y="71091"/>
                    </a:lnTo>
                    <a:cubicBezTo>
                      <a:pt x="41585" y="66711"/>
                      <a:pt x="38984" y="62206"/>
                      <a:pt x="34603" y="61024"/>
                    </a:cubicBezTo>
                    <a:cubicBezTo>
                      <a:pt x="34591" y="61024"/>
                      <a:pt x="34566" y="61011"/>
                      <a:pt x="34554" y="61011"/>
                    </a:cubicBezTo>
                    <a:cubicBezTo>
                      <a:pt x="30173" y="59829"/>
                      <a:pt x="25668" y="62430"/>
                      <a:pt x="24486" y="66810"/>
                    </a:cubicBezTo>
                    <a:cubicBezTo>
                      <a:pt x="24486" y="66823"/>
                      <a:pt x="24474" y="66847"/>
                      <a:pt x="24474" y="66860"/>
                    </a:cubicBezTo>
                    <a:lnTo>
                      <a:pt x="22607" y="73953"/>
                    </a:lnTo>
                    <a:lnTo>
                      <a:pt x="13149" y="68727"/>
                    </a:lnTo>
                    <a:cubicBezTo>
                      <a:pt x="9329" y="66412"/>
                      <a:pt x="4351" y="67619"/>
                      <a:pt x="2036" y="71440"/>
                    </a:cubicBezTo>
                    <a:cubicBezTo>
                      <a:pt x="2012" y="71489"/>
                      <a:pt x="1974" y="71539"/>
                      <a:pt x="1949" y="71589"/>
                    </a:cubicBezTo>
                    <a:cubicBezTo>
                      <a:pt x="-365" y="75409"/>
                      <a:pt x="842" y="80387"/>
                      <a:pt x="4662" y="82702"/>
                    </a:cubicBezTo>
                    <a:cubicBezTo>
                      <a:pt x="4712" y="82727"/>
                      <a:pt x="4761" y="82764"/>
                      <a:pt x="4812" y="82789"/>
                    </a:cubicBezTo>
                    <a:lnTo>
                      <a:pt x="13896" y="88140"/>
                    </a:lnTo>
                    <a:lnTo>
                      <a:pt x="8794" y="93242"/>
                    </a:lnTo>
                    <a:cubicBezTo>
                      <a:pt x="5682" y="96478"/>
                      <a:pt x="5682" y="101580"/>
                      <a:pt x="8794" y="104815"/>
                    </a:cubicBezTo>
                    <a:cubicBezTo>
                      <a:pt x="10387" y="106408"/>
                      <a:pt x="12515" y="107342"/>
                      <a:pt x="14767" y="107429"/>
                    </a:cubicBezTo>
                    <a:cubicBezTo>
                      <a:pt x="16957" y="107479"/>
                      <a:pt x="19073" y="106620"/>
                      <a:pt x="20616" y="105064"/>
                    </a:cubicBezTo>
                    <a:lnTo>
                      <a:pt x="28953" y="96851"/>
                    </a:lnTo>
                    <a:lnTo>
                      <a:pt x="37167" y="101455"/>
                    </a:lnTo>
                    <a:lnTo>
                      <a:pt x="21985" y="114646"/>
                    </a:lnTo>
                    <a:cubicBezTo>
                      <a:pt x="18575" y="117683"/>
                      <a:pt x="18239" y="122897"/>
                      <a:pt x="21238" y="126344"/>
                    </a:cubicBezTo>
                    <a:cubicBezTo>
                      <a:pt x="22856" y="128136"/>
                      <a:pt x="25170" y="129132"/>
                      <a:pt x="27585" y="129082"/>
                    </a:cubicBezTo>
                    <a:cubicBezTo>
                      <a:pt x="29526" y="129132"/>
                      <a:pt x="31405" y="128422"/>
                      <a:pt x="32812" y="127091"/>
                    </a:cubicBezTo>
                    <a:lnTo>
                      <a:pt x="52100" y="110167"/>
                    </a:lnTo>
                    <a:lnTo>
                      <a:pt x="59567" y="114646"/>
                    </a:lnTo>
                    <a:lnTo>
                      <a:pt x="33060" y="136673"/>
                    </a:lnTo>
                    <a:cubicBezTo>
                      <a:pt x="29563" y="139448"/>
                      <a:pt x="28966" y="144538"/>
                      <a:pt x="31753" y="148035"/>
                    </a:cubicBezTo>
                    <a:cubicBezTo>
                      <a:pt x="31766" y="148060"/>
                      <a:pt x="31791" y="148097"/>
                      <a:pt x="31816" y="148122"/>
                    </a:cubicBezTo>
                    <a:cubicBezTo>
                      <a:pt x="32239" y="148694"/>
                      <a:pt x="32687" y="149229"/>
                      <a:pt x="33185" y="149740"/>
                    </a:cubicBezTo>
                    <a:lnTo>
                      <a:pt x="59816" y="172140"/>
                    </a:lnTo>
                    <a:lnTo>
                      <a:pt x="52100" y="176371"/>
                    </a:lnTo>
                    <a:lnTo>
                      <a:pt x="33060" y="159073"/>
                    </a:lnTo>
                    <a:cubicBezTo>
                      <a:pt x="29501" y="156223"/>
                      <a:pt x="24349" y="156609"/>
                      <a:pt x="21238" y="159944"/>
                    </a:cubicBezTo>
                    <a:cubicBezTo>
                      <a:pt x="18251" y="163354"/>
                      <a:pt x="18587" y="168519"/>
                      <a:pt x="21985" y="171518"/>
                    </a:cubicBezTo>
                    <a:lnTo>
                      <a:pt x="36918" y="185082"/>
                    </a:lnTo>
                    <a:lnTo>
                      <a:pt x="28953" y="189562"/>
                    </a:lnTo>
                    <a:lnTo>
                      <a:pt x="20491" y="181100"/>
                    </a:lnTo>
                    <a:cubicBezTo>
                      <a:pt x="17218" y="177976"/>
                      <a:pt x="12066" y="177976"/>
                      <a:pt x="8794" y="181100"/>
                    </a:cubicBezTo>
                    <a:cubicBezTo>
                      <a:pt x="5583" y="184385"/>
                      <a:pt x="5583" y="189637"/>
                      <a:pt x="8794" y="192922"/>
                    </a:cubicBezTo>
                    <a:lnTo>
                      <a:pt x="14020" y="198024"/>
                    </a:lnTo>
                    <a:lnTo>
                      <a:pt x="4687" y="203500"/>
                    </a:lnTo>
                    <a:cubicBezTo>
                      <a:pt x="829" y="205864"/>
                      <a:pt x="-540" y="210817"/>
                      <a:pt x="1576" y="214824"/>
                    </a:cubicBezTo>
                    <a:cubicBezTo>
                      <a:pt x="3106" y="217288"/>
                      <a:pt x="5770" y="218831"/>
                      <a:pt x="8669" y="218931"/>
                    </a:cubicBezTo>
                    <a:cubicBezTo>
                      <a:pt x="10138" y="218956"/>
                      <a:pt x="11569" y="218520"/>
                      <a:pt x="12776" y="217686"/>
                    </a:cubicBezTo>
                    <a:lnTo>
                      <a:pt x="21985" y="212584"/>
                    </a:lnTo>
                    <a:lnTo>
                      <a:pt x="23852" y="219677"/>
                    </a:lnTo>
                    <a:cubicBezTo>
                      <a:pt x="24797" y="223237"/>
                      <a:pt x="28008" y="225738"/>
                      <a:pt x="31691" y="225775"/>
                    </a:cubicBezTo>
                    <a:cubicBezTo>
                      <a:pt x="32388" y="225900"/>
                      <a:pt x="33110" y="225900"/>
                      <a:pt x="33807" y="225775"/>
                    </a:cubicBezTo>
                    <a:cubicBezTo>
                      <a:pt x="38137" y="224693"/>
                      <a:pt x="40776" y="220300"/>
                      <a:pt x="39693" y="215969"/>
                    </a:cubicBezTo>
                    <a:cubicBezTo>
                      <a:pt x="39681" y="215919"/>
                      <a:pt x="39668" y="215870"/>
                      <a:pt x="39656" y="215820"/>
                    </a:cubicBezTo>
                    <a:lnTo>
                      <a:pt x="36793" y="204371"/>
                    </a:lnTo>
                    <a:lnTo>
                      <a:pt x="45007" y="199642"/>
                    </a:lnTo>
                    <a:lnTo>
                      <a:pt x="48989" y="219304"/>
                    </a:lnTo>
                    <a:cubicBezTo>
                      <a:pt x="49649" y="223137"/>
                      <a:pt x="52934" y="225962"/>
                      <a:pt x="56829" y="226024"/>
                    </a:cubicBezTo>
                    <a:lnTo>
                      <a:pt x="58571" y="226024"/>
                    </a:lnTo>
                    <a:cubicBezTo>
                      <a:pt x="62964" y="225228"/>
                      <a:pt x="65876" y="221009"/>
                      <a:pt x="65080" y="216616"/>
                    </a:cubicBezTo>
                    <a:cubicBezTo>
                      <a:pt x="65067" y="216554"/>
                      <a:pt x="65055" y="216504"/>
                      <a:pt x="65043" y="216442"/>
                    </a:cubicBezTo>
                    <a:lnTo>
                      <a:pt x="60189" y="191553"/>
                    </a:lnTo>
                    <a:lnTo>
                      <a:pt x="67656" y="187198"/>
                    </a:lnTo>
                    <a:lnTo>
                      <a:pt x="73380" y="221420"/>
                    </a:lnTo>
                    <a:cubicBezTo>
                      <a:pt x="73803" y="223859"/>
                      <a:pt x="75309" y="225962"/>
                      <a:pt x="77487" y="227144"/>
                    </a:cubicBezTo>
                    <a:cubicBezTo>
                      <a:pt x="78793" y="227966"/>
                      <a:pt x="80299" y="228438"/>
                      <a:pt x="81842" y="228513"/>
                    </a:cubicBezTo>
                    <a:cubicBezTo>
                      <a:pt x="82825" y="228488"/>
                      <a:pt x="83796" y="228277"/>
                      <a:pt x="84705" y="227891"/>
                    </a:cubicBezTo>
                    <a:lnTo>
                      <a:pt x="117434" y="216069"/>
                    </a:lnTo>
                    <a:lnTo>
                      <a:pt x="117434" y="224904"/>
                    </a:lnTo>
                    <a:lnTo>
                      <a:pt x="92545" y="232869"/>
                    </a:lnTo>
                    <a:cubicBezTo>
                      <a:pt x="88314" y="234337"/>
                      <a:pt x="86036" y="238942"/>
                      <a:pt x="87442" y="243198"/>
                    </a:cubicBezTo>
                    <a:cubicBezTo>
                      <a:pt x="88475" y="246595"/>
                      <a:pt x="91611" y="248909"/>
                      <a:pt x="95158" y="248922"/>
                    </a:cubicBezTo>
                    <a:cubicBezTo>
                      <a:pt x="96066" y="249108"/>
                      <a:pt x="96987" y="249108"/>
                      <a:pt x="97896" y="248922"/>
                    </a:cubicBezTo>
                    <a:lnTo>
                      <a:pt x="116936" y="242575"/>
                    </a:lnTo>
                    <a:lnTo>
                      <a:pt x="116936" y="252033"/>
                    </a:lnTo>
                    <a:lnTo>
                      <a:pt x="105362" y="255269"/>
                    </a:lnTo>
                    <a:cubicBezTo>
                      <a:pt x="101094" y="256326"/>
                      <a:pt x="98493" y="260657"/>
                      <a:pt x="99551" y="264926"/>
                    </a:cubicBezTo>
                    <a:cubicBezTo>
                      <a:pt x="99576" y="265025"/>
                      <a:pt x="99613" y="265125"/>
                      <a:pt x="99638" y="265224"/>
                    </a:cubicBezTo>
                    <a:cubicBezTo>
                      <a:pt x="100584" y="268783"/>
                      <a:pt x="103794" y="271285"/>
                      <a:pt x="107478" y="271322"/>
                    </a:cubicBezTo>
                    <a:cubicBezTo>
                      <a:pt x="108225" y="271434"/>
                      <a:pt x="108971" y="271434"/>
                      <a:pt x="109718" y="271322"/>
                    </a:cubicBezTo>
                    <a:lnTo>
                      <a:pt x="116936" y="269455"/>
                    </a:lnTo>
                    <a:lnTo>
                      <a:pt x="116936" y="280282"/>
                    </a:lnTo>
                    <a:cubicBezTo>
                      <a:pt x="116799" y="284675"/>
                      <a:pt x="120246" y="288358"/>
                      <a:pt x="124651" y="288495"/>
                    </a:cubicBezTo>
                    <a:cubicBezTo>
                      <a:pt x="124776" y="288495"/>
                      <a:pt x="124900" y="288495"/>
                      <a:pt x="125024" y="288495"/>
                    </a:cubicBezTo>
                    <a:cubicBezTo>
                      <a:pt x="129529" y="288433"/>
                      <a:pt x="133176" y="284787"/>
                      <a:pt x="133238" y="280282"/>
                    </a:cubicBezTo>
                    <a:lnTo>
                      <a:pt x="133238" y="269580"/>
                    </a:lnTo>
                    <a:lnTo>
                      <a:pt x="140082" y="271571"/>
                    </a:lnTo>
                    <a:lnTo>
                      <a:pt x="142198" y="271571"/>
                    </a:lnTo>
                    <a:cubicBezTo>
                      <a:pt x="145981" y="271645"/>
                      <a:pt x="149316" y="269119"/>
                      <a:pt x="150287" y="265473"/>
                    </a:cubicBezTo>
                    <a:cubicBezTo>
                      <a:pt x="151469" y="261167"/>
                      <a:pt x="148930" y="256712"/>
                      <a:pt x="144625" y="255530"/>
                    </a:cubicBezTo>
                    <a:cubicBezTo>
                      <a:pt x="144600" y="255530"/>
                      <a:pt x="144587" y="255518"/>
                      <a:pt x="144562" y="255518"/>
                    </a:cubicBezTo>
                    <a:lnTo>
                      <a:pt x="133238" y="252282"/>
                    </a:lnTo>
                    <a:lnTo>
                      <a:pt x="133238" y="242949"/>
                    </a:lnTo>
                    <a:lnTo>
                      <a:pt x="152278" y="249420"/>
                    </a:lnTo>
                    <a:lnTo>
                      <a:pt x="154891" y="249420"/>
                    </a:lnTo>
                    <a:cubicBezTo>
                      <a:pt x="158438" y="249308"/>
                      <a:pt x="161549" y="247043"/>
                      <a:pt x="162731" y="243695"/>
                    </a:cubicBezTo>
                    <a:cubicBezTo>
                      <a:pt x="164075" y="239414"/>
                      <a:pt x="161835" y="234822"/>
                      <a:pt x="157629" y="233242"/>
                    </a:cubicBezTo>
                    <a:lnTo>
                      <a:pt x="133362" y="225029"/>
                    </a:lnTo>
                    <a:lnTo>
                      <a:pt x="133362" y="216318"/>
                    </a:lnTo>
                    <a:close/>
                    <a:moveTo>
                      <a:pt x="176047" y="123856"/>
                    </a:moveTo>
                    <a:lnTo>
                      <a:pt x="200064" y="143891"/>
                    </a:lnTo>
                    <a:lnTo>
                      <a:pt x="176047" y="163802"/>
                    </a:lnTo>
                    <a:lnTo>
                      <a:pt x="141451" y="143766"/>
                    </a:lnTo>
                    <a:close/>
                    <a:moveTo>
                      <a:pt x="133611" y="89633"/>
                    </a:moveTo>
                    <a:lnTo>
                      <a:pt x="163105" y="79056"/>
                    </a:lnTo>
                    <a:lnTo>
                      <a:pt x="168207" y="109295"/>
                    </a:lnTo>
                    <a:lnTo>
                      <a:pt x="133362" y="129207"/>
                    </a:lnTo>
                    <a:close/>
                    <a:moveTo>
                      <a:pt x="133611" y="157829"/>
                    </a:moveTo>
                    <a:lnTo>
                      <a:pt x="167833" y="177989"/>
                    </a:lnTo>
                    <a:lnTo>
                      <a:pt x="162358" y="208602"/>
                    </a:lnTo>
                    <a:lnTo>
                      <a:pt x="133362" y="198024"/>
                    </a:lnTo>
                    <a:close/>
                    <a:moveTo>
                      <a:pt x="74376" y="163056"/>
                    </a:moveTo>
                    <a:lnTo>
                      <a:pt x="50607" y="142896"/>
                    </a:lnTo>
                    <a:lnTo>
                      <a:pt x="74376" y="123233"/>
                    </a:lnTo>
                    <a:lnTo>
                      <a:pt x="108847" y="143393"/>
                    </a:lnTo>
                    <a:close/>
                    <a:moveTo>
                      <a:pt x="116936" y="197651"/>
                    </a:moveTo>
                    <a:lnTo>
                      <a:pt x="87567" y="208229"/>
                    </a:lnTo>
                    <a:lnTo>
                      <a:pt x="82465" y="177491"/>
                    </a:lnTo>
                    <a:lnTo>
                      <a:pt x="117060" y="157704"/>
                    </a:lnTo>
                    <a:close/>
                    <a:moveTo>
                      <a:pt x="116936" y="129207"/>
                    </a:moveTo>
                    <a:lnTo>
                      <a:pt x="82465" y="109171"/>
                    </a:lnTo>
                    <a:lnTo>
                      <a:pt x="87940" y="78433"/>
                    </a:lnTo>
                    <a:lnTo>
                      <a:pt x="117060" y="89260"/>
                    </a:lnTo>
                    <a:close/>
                  </a:path>
                </a:pathLst>
              </a:custGeom>
              <a:solidFill>
                <a:srgbClr val="EADCBD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67" name="Freeform: Shape 1666">
                <a:extLst>
                  <a:ext uri="{FF2B5EF4-FFF2-40B4-BE49-F238E27FC236}">
                    <a16:creationId xmlns:a16="http://schemas.microsoft.com/office/drawing/2014/main" id="{9289375D-7594-449D-907E-0BC75554ADB7}"/>
                  </a:ext>
                </a:extLst>
              </p:cNvPr>
              <p:cNvSpPr/>
              <p:nvPr/>
            </p:nvSpPr>
            <p:spPr>
              <a:xfrm>
                <a:off x="9526252" y="960710"/>
                <a:ext cx="337368" cy="320817"/>
              </a:xfrm>
              <a:custGeom>
                <a:avLst/>
                <a:gdLst>
                  <a:gd name="connsiteX0" fmla="*/ 84373 w 337368"/>
                  <a:gd name="connsiteY0" fmla="*/ 204711 h 320817"/>
                  <a:gd name="connsiteX1" fmla="*/ 64462 w 337368"/>
                  <a:gd name="connsiteY1" fmla="*/ 320817 h 320817"/>
                  <a:gd name="connsiteX2" fmla="*/ 168746 w 337368"/>
                  <a:gd name="connsiteY2" fmla="*/ 266062 h 320817"/>
                  <a:gd name="connsiteX3" fmla="*/ 272906 w 337368"/>
                  <a:gd name="connsiteY3" fmla="*/ 320817 h 320817"/>
                  <a:gd name="connsiteX4" fmla="*/ 252995 w 337368"/>
                  <a:gd name="connsiteY4" fmla="*/ 204711 h 320817"/>
                  <a:gd name="connsiteX5" fmla="*/ 337368 w 337368"/>
                  <a:gd name="connsiteY5" fmla="*/ 122578 h 320817"/>
                  <a:gd name="connsiteX6" fmla="*/ 220764 w 337368"/>
                  <a:gd name="connsiteY6" fmla="*/ 105653 h 320817"/>
                  <a:gd name="connsiteX7" fmla="*/ 168746 w 337368"/>
                  <a:gd name="connsiteY7" fmla="*/ 0 h 320817"/>
                  <a:gd name="connsiteX8" fmla="*/ 116604 w 337368"/>
                  <a:gd name="connsiteY8" fmla="*/ 105653 h 320817"/>
                  <a:gd name="connsiteX9" fmla="*/ 0 w 337368"/>
                  <a:gd name="connsiteY9" fmla="*/ 122578 h 320817"/>
                  <a:gd name="connsiteX10" fmla="*/ 84373 w 337368"/>
                  <a:gd name="connsiteY10" fmla="*/ 204711 h 320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37368" h="320817">
                    <a:moveTo>
                      <a:pt x="84373" y="204711"/>
                    </a:moveTo>
                    <a:lnTo>
                      <a:pt x="64462" y="320817"/>
                    </a:lnTo>
                    <a:lnTo>
                      <a:pt x="168746" y="266062"/>
                    </a:lnTo>
                    <a:lnTo>
                      <a:pt x="272906" y="320817"/>
                    </a:lnTo>
                    <a:lnTo>
                      <a:pt x="252995" y="204711"/>
                    </a:lnTo>
                    <a:lnTo>
                      <a:pt x="337368" y="122578"/>
                    </a:lnTo>
                    <a:lnTo>
                      <a:pt x="220764" y="105653"/>
                    </a:lnTo>
                    <a:lnTo>
                      <a:pt x="168746" y="0"/>
                    </a:lnTo>
                    <a:lnTo>
                      <a:pt x="116604" y="105653"/>
                    </a:lnTo>
                    <a:lnTo>
                      <a:pt x="0" y="122578"/>
                    </a:lnTo>
                    <a:lnTo>
                      <a:pt x="84373" y="204711"/>
                    </a:lnTo>
                    <a:close/>
                  </a:path>
                </a:pathLst>
              </a:custGeom>
              <a:solidFill>
                <a:srgbClr val="FFFFF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68" name="Freeform: Shape 1667">
                <a:extLst>
                  <a:ext uri="{FF2B5EF4-FFF2-40B4-BE49-F238E27FC236}">
                    <a16:creationId xmlns:a16="http://schemas.microsoft.com/office/drawing/2014/main" id="{EF89CC6F-5FE7-4D87-A49D-DA6C397977C2}"/>
                  </a:ext>
                </a:extLst>
              </p:cNvPr>
              <p:cNvSpPr/>
              <p:nvPr/>
            </p:nvSpPr>
            <p:spPr>
              <a:xfrm>
                <a:off x="9755374" y="2724956"/>
                <a:ext cx="248560" cy="239186"/>
              </a:xfrm>
              <a:custGeom>
                <a:avLst/>
                <a:gdLst>
                  <a:gd name="connsiteX0" fmla="*/ 247212 w 248560"/>
                  <a:gd name="connsiteY0" fmla="*/ 89381 h 239186"/>
                  <a:gd name="connsiteX1" fmla="*/ 217594 w 248560"/>
                  <a:gd name="connsiteY1" fmla="*/ 64492 h 239186"/>
                  <a:gd name="connsiteX2" fmla="*/ 176652 w 248560"/>
                  <a:gd name="connsiteY2" fmla="*/ 58394 h 239186"/>
                  <a:gd name="connsiteX3" fmla="*/ 157985 w 248560"/>
                  <a:gd name="connsiteY3" fmla="*/ 21061 h 239186"/>
                  <a:gd name="connsiteX4" fmla="*/ 124759 w 248560"/>
                  <a:gd name="connsiteY4" fmla="*/ 403 h 239186"/>
                  <a:gd name="connsiteX5" fmla="*/ 91781 w 248560"/>
                  <a:gd name="connsiteY5" fmla="*/ 21061 h 239186"/>
                  <a:gd name="connsiteX6" fmla="*/ 73488 w 248560"/>
                  <a:gd name="connsiteY6" fmla="*/ 58394 h 239186"/>
                  <a:gd name="connsiteX7" fmla="*/ 32172 w 248560"/>
                  <a:gd name="connsiteY7" fmla="*/ 64741 h 239186"/>
                  <a:gd name="connsiteX8" fmla="*/ 2305 w 248560"/>
                  <a:gd name="connsiteY8" fmla="*/ 89630 h 239186"/>
                  <a:gd name="connsiteX9" fmla="*/ 11763 w 248560"/>
                  <a:gd name="connsiteY9" fmla="*/ 126963 h 239186"/>
                  <a:gd name="connsiteX10" fmla="*/ 41132 w 248560"/>
                  <a:gd name="connsiteY10" fmla="*/ 155958 h 239186"/>
                  <a:gd name="connsiteX11" fmla="*/ 34536 w 248560"/>
                  <a:gd name="connsiteY11" fmla="*/ 197025 h 239186"/>
                  <a:gd name="connsiteX12" fmla="*/ 42625 w 248560"/>
                  <a:gd name="connsiteY12" fmla="*/ 227141 h 239186"/>
                  <a:gd name="connsiteX13" fmla="*/ 70874 w 248560"/>
                  <a:gd name="connsiteY13" fmla="*/ 239585 h 239186"/>
                  <a:gd name="connsiteX14" fmla="*/ 88047 w 248560"/>
                  <a:gd name="connsiteY14" fmla="*/ 235354 h 239186"/>
                  <a:gd name="connsiteX15" fmla="*/ 124510 w 248560"/>
                  <a:gd name="connsiteY15" fmla="*/ 216065 h 239186"/>
                  <a:gd name="connsiteX16" fmla="*/ 161843 w 248560"/>
                  <a:gd name="connsiteY16" fmla="*/ 235354 h 239186"/>
                  <a:gd name="connsiteX17" fmla="*/ 179141 w 248560"/>
                  <a:gd name="connsiteY17" fmla="*/ 239585 h 239186"/>
                  <a:gd name="connsiteX18" fmla="*/ 207514 w 248560"/>
                  <a:gd name="connsiteY18" fmla="*/ 227141 h 239186"/>
                  <a:gd name="connsiteX19" fmla="*/ 215603 w 248560"/>
                  <a:gd name="connsiteY19" fmla="*/ 197025 h 239186"/>
                  <a:gd name="connsiteX20" fmla="*/ 208634 w 248560"/>
                  <a:gd name="connsiteY20" fmla="*/ 156332 h 239186"/>
                  <a:gd name="connsiteX21" fmla="*/ 238376 w 248560"/>
                  <a:gd name="connsiteY21" fmla="*/ 126963 h 239186"/>
                  <a:gd name="connsiteX22" fmla="*/ 247212 w 248560"/>
                  <a:gd name="connsiteY22" fmla="*/ 89381 h 239186"/>
                  <a:gd name="connsiteX23" fmla="*/ 182998 w 248560"/>
                  <a:gd name="connsiteY23" fmla="*/ 130199 h 239186"/>
                  <a:gd name="connsiteX24" fmla="*/ 172296 w 248560"/>
                  <a:gd name="connsiteY24" fmla="*/ 162803 h 239186"/>
                  <a:gd name="connsiteX25" fmla="*/ 179265 w 248560"/>
                  <a:gd name="connsiteY25" fmla="*/ 203496 h 239186"/>
                  <a:gd name="connsiteX26" fmla="*/ 179265 w 248560"/>
                  <a:gd name="connsiteY26" fmla="*/ 204119 h 239186"/>
                  <a:gd name="connsiteX27" fmla="*/ 142554 w 248560"/>
                  <a:gd name="connsiteY27" fmla="*/ 184830 h 239186"/>
                  <a:gd name="connsiteX28" fmla="*/ 125256 w 248560"/>
                  <a:gd name="connsiteY28" fmla="*/ 180723 h 239186"/>
                  <a:gd name="connsiteX29" fmla="*/ 108208 w 248560"/>
                  <a:gd name="connsiteY29" fmla="*/ 184830 h 239186"/>
                  <a:gd name="connsiteX30" fmla="*/ 71621 w 248560"/>
                  <a:gd name="connsiteY30" fmla="*/ 204119 h 239186"/>
                  <a:gd name="connsiteX31" fmla="*/ 71621 w 248560"/>
                  <a:gd name="connsiteY31" fmla="*/ 204119 h 239186"/>
                  <a:gd name="connsiteX32" fmla="*/ 70998 w 248560"/>
                  <a:gd name="connsiteY32" fmla="*/ 204119 h 239186"/>
                  <a:gd name="connsiteX33" fmla="*/ 78092 w 248560"/>
                  <a:gd name="connsiteY33" fmla="*/ 163052 h 239186"/>
                  <a:gd name="connsiteX34" fmla="*/ 67514 w 248560"/>
                  <a:gd name="connsiteY34" fmla="*/ 130447 h 239186"/>
                  <a:gd name="connsiteX35" fmla="*/ 37772 w 248560"/>
                  <a:gd name="connsiteY35" fmla="*/ 101452 h 239186"/>
                  <a:gd name="connsiteX36" fmla="*/ 37772 w 248560"/>
                  <a:gd name="connsiteY36" fmla="*/ 100705 h 239186"/>
                  <a:gd name="connsiteX37" fmla="*/ 78839 w 248560"/>
                  <a:gd name="connsiteY37" fmla="*/ 94856 h 239186"/>
                  <a:gd name="connsiteX38" fmla="*/ 106590 w 248560"/>
                  <a:gd name="connsiteY38" fmla="*/ 74572 h 239186"/>
                  <a:gd name="connsiteX39" fmla="*/ 124883 w 248560"/>
                  <a:gd name="connsiteY39" fmla="*/ 37239 h 239186"/>
                  <a:gd name="connsiteX40" fmla="*/ 125630 w 248560"/>
                  <a:gd name="connsiteY40" fmla="*/ 37239 h 239186"/>
                  <a:gd name="connsiteX41" fmla="*/ 144172 w 248560"/>
                  <a:gd name="connsiteY41" fmla="*/ 74572 h 239186"/>
                  <a:gd name="connsiteX42" fmla="*/ 171798 w 248560"/>
                  <a:gd name="connsiteY42" fmla="*/ 94856 h 239186"/>
                  <a:gd name="connsiteX43" fmla="*/ 212741 w 248560"/>
                  <a:gd name="connsiteY43" fmla="*/ 100705 h 239186"/>
                  <a:gd name="connsiteX44" fmla="*/ 212741 w 248560"/>
                  <a:gd name="connsiteY44" fmla="*/ 101327 h 239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248560" h="239186">
                    <a:moveTo>
                      <a:pt x="247212" y="89381"/>
                    </a:moveTo>
                    <a:cubicBezTo>
                      <a:pt x="242968" y="76065"/>
                      <a:pt x="231445" y="66383"/>
                      <a:pt x="217594" y="64492"/>
                    </a:cubicBezTo>
                    <a:lnTo>
                      <a:pt x="176652" y="58394"/>
                    </a:lnTo>
                    <a:lnTo>
                      <a:pt x="157985" y="21061"/>
                    </a:lnTo>
                    <a:cubicBezTo>
                      <a:pt x="151688" y="8455"/>
                      <a:pt x="138845" y="465"/>
                      <a:pt x="124759" y="403"/>
                    </a:cubicBezTo>
                    <a:cubicBezTo>
                      <a:pt x="110709" y="353"/>
                      <a:pt x="97878" y="8392"/>
                      <a:pt x="91781" y="21061"/>
                    </a:cubicBezTo>
                    <a:lnTo>
                      <a:pt x="73488" y="58394"/>
                    </a:lnTo>
                    <a:lnTo>
                      <a:pt x="32172" y="64741"/>
                    </a:lnTo>
                    <a:cubicBezTo>
                      <a:pt x="18346" y="66794"/>
                      <a:pt x="6810" y="76401"/>
                      <a:pt x="2305" y="89630"/>
                    </a:cubicBezTo>
                    <a:cubicBezTo>
                      <a:pt x="-1913" y="102858"/>
                      <a:pt x="1758" y="117331"/>
                      <a:pt x="11763" y="126963"/>
                    </a:cubicBezTo>
                    <a:lnTo>
                      <a:pt x="41132" y="155958"/>
                    </a:lnTo>
                    <a:lnTo>
                      <a:pt x="34536" y="197025"/>
                    </a:lnTo>
                    <a:cubicBezTo>
                      <a:pt x="32570" y="207765"/>
                      <a:pt x="35544" y="218828"/>
                      <a:pt x="42625" y="227141"/>
                    </a:cubicBezTo>
                    <a:cubicBezTo>
                      <a:pt x="49806" y="235167"/>
                      <a:pt x="60110" y="239710"/>
                      <a:pt x="70874" y="239585"/>
                    </a:cubicBezTo>
                    <a:cubicBezTo>
                      <a:pt x="76847" y="239548"/>
                      <a:pt x="82734" y="238092"/>
                      <a:pt x="88047" y="235354"/>
                    </a:cubicBezTo>
                    <a:lnTo>
                      <a:pt x="124510" y="216065"/>
                    </a:lnTo>
                    <a:lnTo>
                      <a:pt x="161843" y="235354"/>
                    </a:lnTo>
                    <a:cubicBezTo>
                      <a:pt x="167182" y="238142"/>
                      <a:pt x="173117" y="239585"/>
                      <a:pt x="179141" y="239585"/>
                    </a:cubicBezTo>
                    <a:cubicBezTo>
                      <a:pt x="189955" y="239747"/>
                      <a:pt x="200309" y="235205"/>
                      <a:pt x="207514" y="227141"/>
                    </a:cubicBezTo>
                    <a:cubicBezTo>
                      <a:pt x="214595" y="218828"/>
                      <a:pt x="217569" y="207765"/>
                      <a:pt x="215603" y="197025"/>
                    </a:cubicBezTo>
                    <a:lnTo>
                      <a:pt x="208634" y="156332"/>
                    </a:lnTo>
                    <a:lnTo>
                      <a:pt x="238376" y="126963"/>
                    </a:lnTo>
                    <a:cubicBezTo>
                      <a:pt x="248257" y="117144"/>
                      <a:pt x="251679" y="102572"/>
                      <a:pt x="247212" y="89381"/>
                    </a:cubicBezTo>
                    <a:close/>
                    <a:moveTo>
                      <a:pt x="182998" y="130199"/>
                    </a:moveTo>
                    <a:cubicBezTo>
                      <a:pt x="174225" y="138599"/>
                      <a:pt x="170206" y="150831"/>
                      <a:pt x="172296" y="162803"/>
                    </a:cubicBezTo>
                    <a:lnTo>
                      <a:pt x="179265" y="203496"/>
                    </a:lnTo>
                    <a:lnTo>
                      <a:pt x="179265" y="204119"/>
                    </a:lnTo>
                    <a:lnTo>
                      <a:pt x="142554" y="184830"/>
                    </a:lnTo>
                    <a:cubicBezTo>
                      <a:pt x="137203" y="182092"/>
                      <a:pt x="131267" y="180673"/>
                      <a:pt x="125256" y="180723"/>
                    </a:cubicBezTo>
                    <a:cubicBezTo>
                      <a:pt x="119333" y="180723"/>
                      <a:pt x="113484" y="182129"/>
                      <a:pt x="108208" y="184830"/>
                    </a:cubicBezTo>
                    <a:lnTo>
                      <a:pt x="71621" y="204119"/>
                    </a:lnTo>
                    <a:lnTo>
                      <a:pt x="71621" y="204119"/>
                    </a:lnTo>
                    <a:lnTo>
                      <a:pt x="70998" y="204119"/>
                    </a:lnTo>
                    <a:lnTo>
                      <a:pt x="78092" y="163052"/>
                    </a:lnTo>
                    <a:cubicBezTo>
                      <a:pt x="80058" y="151118"/>
                      <a:pt x="76113" y="138959"/>
                      <a:pt x="67514" y="130447"/>
                    </a:cubicBezTo>
                    <a:lnTo>
                      <a:pt x="37772" y="101452"/>
                    </a:lnTo>
                    <a:cubicBezTo>
                      <a:pt x="37772" y="101452"/>
                      <a:pt x="37772" y="101452"/>
                      <a:pt x="37772" y="100705"/>
                    </a:cubicBezTo>
                    <a:lnTo>
                      <a:pt x="78839" y="94856"/>
                    </a:lnTo>
                    <a:cubicBezTo>
                      <a:pt x="90835" y="93015"/>
                      <a:pt x="101189" y="85448"/>
                      <a:pt x="106590" y="74572"/>
                    </a:cubicBezTo>
                    <a:lnTo>
                      <a:pt x="124883" y="37239"/>
                    </a:lnTo>
                    <a:lnTo>
                      <a:pt x="125630" y="37239"/>
                    </a:lnTo>
                    <a:lnTo>
                      <a:pt x="144172" y="74572"/>
                    </a:lnTo>
                    <a:cubicBezTo>
                      <a:pt x="149548" y="85411"/>
                      <a:pt x="159852" y="92977"/>
                      <a:pt x="171798" y="94856"/>
                    </a:cubicBezTo>
                    <a:lnTo>
                      <a:pt x="212741" y="100705"/>
                    </a:lnTo>
                    <a:cubicBezTo>
                      <a:pt x="212828" y="100904"/>
                      <a:pt x="212828" y="101128"/>
                      <a:pt x="212741" y="101327"/>
                    </a:cubicBezTo>
                    <a:close/>
                  </a:path>
                </a:pathLst>
              </a:custGeom>
              <a:solidFill>
                <a:srgbClr val="BDC4C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69" name="Freeform: Shape 1668">
                <a:extLst>
                  <a:ext uri="{FF2B5EF4-FFF2-40B4-BE49-F238E27FC236}">
                    <a16:creationId xmlns:a16="http://schemas.microsoft.com/office/drawing/2014/main" id="{3F39C1CD-BEC0-4961-B498-D480F070E985}"/>
                  </a:ext>
                </a:extLst>
              </p:cNvPr>
              <p:cNvSpPr/>
              <p:nvPr/>
            </p:nvSpPr>
            <p:spPr>
              <a:xfrm>
                <a:off x="9947372" y="2450047"/>
                <a:ext cx="131786" cy="131301"/>
              </a:xfrm>
              <a:custGeom>
                <a:avLst/>
                <a:gdLst>
                  <a:gd name="connsiteX0" fmla="*/ 132369 w 131786"/>
                  <a:gd name="connsiteY0" fmla="*/ 66371 h 131301"/>
                  <a:gd name="connsiteX1" fmla="*/ 123036 w 131786"/>
                  <a:gd name="connsiteY1" fmla="*/ 57038 h 131301"/>
                  <a:gd name="connsiteX2" fmla="*/ 89311 w 131786"/>
                  <a:gd name="connsiteY2" fmla="*/ 57038 h 131301"/>
                  <a:gd name="connsiteX3" fmla="*/ 113080 w 131786"/>
                  <a:gd name="connsiteY3" fmla="*/ 33269 h 131301"/>
                  <a:gd name="connsiteX4" fmla="*/ 113192 w 131786"/>
                  <a:gd name="connsiteY4" fmla="*/ 20065 h 131301"/>
                  <a:gd name="connsiteX5" fmla="*/ 113080 w 131786"/>
                  <a:gd name="connsiteY5" fmla="*/ 19953 h 131301"/>
                  <a:gd name="connsiteX6" fmla="*/ 113080 w 131786"/>
                  <a:gd name="connsiteY6" fmla="*/ 19953 h 131301"/>
                  <a:gd name="connsiteX7" fmla="*/ 99889 w 131786"/>
                  <a:gd name="connsiteY7" fmla="*/ 19953 h 131301"/>
                  <a:gd name="connsiteX8" fmla="*/ 76120 w 131786"/>
                  <a:gd name="connsiteY8" fmla="*/ 43722 h 131301"/>
                  <a:gd name="connsiteX9" fmla="*/ 76120 w 131786"/>
                  <a:gd name="connsiteY9" fmla="*/ 10122 h 131301"/>
                  <a:gd name="connsiteX10" fmla="*/ 66924 w 131786"/>
                  <a:gd name="connsiteY10" fmla="*/ 403 h 131301"/>
                  <a:gd name="connsiteX11" fmla="*/ 66165 w 131786"/>
                  <a:gd name="connsiteY11" fmla="*/ 415 h 131301"/>
                  <a:gd name="connsiteX12" fmla="*/ 56831 w 131786"/>
                  <a:gd name="connsiteY12" fmla="*/ 9749 h 131301"/>
                  <a:gd name="connsiteX13" fmla="*/ 56831 w 131786"/>
                  <a:gd name="connsiteY13" fmla="*/ 43349 h 131301"/>
                  <a:gd name="connsiteX14" fmla="*/ 33062 w 131786"/>
                  <a:gd name="connsiteY14" fmla="*/ 19580 h 131301"/>
                  <a:gd name="connsiteX15" fmla="*/ 19871 w 131786"/>
                  <a:gd name="connsiteY15" fmla="*/ 19580 h 131301"/>
                  <a:gd name="connsiteX16" fmla="*/ 19871 w 131786"/>
                  <a:gd name="connsiteY16" fmla="*/ 19580 h 131301"/>
                  <a:gd name="connsiteX17" fmla="*/ 19759 w 131786"/>
                  <a:gd name="connsiteY17" fmla="*/ 32783 h 131301"/>
                  <a:gd name="connsiteX18" fmla="*/ 19871 w 131786"/>
                  <a:gd name="connsiteY18" fmla="*/ 32895 h 131301"/>
                  <a:gd name="connsiteX19" fmla="*/ 43640 w 131786"/>
                  <a:gd name="connsiteY19" fmla="*/ 56664 h 131301"/>
                  <a:gd name="connsiteX20" fmla="*/ 9916 w 131786"/>
                  <a:gd name="connsiteY20" fmla="*/ 56664 h 131301"/>
                  <a:gd name="connsiteX21" fmla="*/ 583 w 131786"/>
                  <a:gd name="connsiteY21" fmla="*/ 65998 h 131301"/>
                  <a:gd name="connsiteX22" fmla="*/ 9916 w 131786"/>
                  <a:gd name="connsiteY22" fmla="*/ 75455 h 131301"/>
                  <a:gd name="connsiteX23" fmla="*/ 43640 w 131786"/>
                  <a:gd name="connsiteY23" fmla="*/ 75455 h 131301"/>
                  <a:gd name="connsiteX24" fmla="*/ 19871 w 131786"/>
                  <a:gd name="connsiteY24" fmla="*/ 99224 h 131301"/>
                  <a:gd name="connsiteX25" fmla="*/ 19697 w 131786"/>
                  <a:gd name="connsiteY25" fmla="*/ 112241 h 131301"/>
                  <a:gd name="connsiteX26" fmla="*/ 19871 w 131786"/>
                  <a:gd name="connsiteY26" fmla="*/ 112415 h 131301"/>
                  <a:gd name="connsiteX27" fmla="*/ 32888 w 131786"/>
                  <a:gd name="connsiteY27" fmla="*/ 112590 h 131301"/>
                  <a:gd name="connsiteX28" fmla="*/ 33062 w 131786"/>
                  <a:gd name="connsiteY28" fmla="*/ 112415 h 131301"/>
                  <a:gd name="connsiteX29" fmla="*/ 56831 w 131786"/>
                  <a:gd name="connsiteY29" fmla="*/ 88646 h 131301"/>
                  <a:gd name="connsiteX30" fmla="*/ 56831 w 131786"/>
                  <a:gd name="connsiteY30" fmla="*/ 122246 h 131301"/>
                  <a:gd name="connsiteX31" fmla="*/ 66165 w 131786"/>
                  <a:gd name="connsiteY31" fmla="*/ 131704 h 131301"/>
                  <a:gd name="connsiteX32" fmla="*/ 75623 w 131786"/>
                  <a:gd name="connsiteY32" fmla="*/ 122246 h 131301"/>
                  <a:gd name="connsiteX33" fmla="*/ 75623 w 131786"/>
                  <a:gd name="connsiteY33" fmla="*/ 88646 h 131301"/>
                  <a:gd name="connsiteX34" fmla="*/ 99391 w 131786"/>
                  <a:gd name="connsiteY34" fmla="*/ 112415 h 131301"/>
                  <a:gd name="connsiteX35" fmla="*/ 112408 w 131786"/>
                  <a:gd name="connsiteY35" fmla="*/ 112590 h 131301"/>
                  <a:gd name="connsiteX36" fmla="*/ 112583 w 131786"/>
                  <a:gd name="connsiteY36" fmla="*/ 112415 h 131301"/>
                  <a:gd name="connsiteX37" fmla="*/ 112756 w 131786"/>
                  <a:gd name="connsiteY37" fmla="*/ 99398 h 131301"/>
                  <a:gd name="connsiteX38" fmla="*/ 112583 w 131786"/>
                  <a:gd name="connsiteY38" fmla="*/ 99224 h 131301"/>
                  <a:gd name="connsiteX39" fmla="*/ 88814 w 131786"/>
                  <a:gd name="connsiteY39" fmla="*/ 75455 h 131301"/>
                  <a:gd name="connsiteX40" fmla="*/ 122538 w 131786"/>
                  <a:gd name="connsiteY40" fmla="*/ 75455 h 131301"/>
                  <a:gd name="connsiteX41" fmla="*/ 132369 w 131786"/>
                  <a:gd name="connsiteY41" fmla="*/ 66383 h 131301"/>
                  <a:gd name="connsiteX42" fmla="*/ 132369 w 131786"/>
                  <a:gd name="connsiteY42" fmla="*/ 66371 h 13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31786" h="131301">
                    <a:moveTo>
                      <a:pt x="132369" y="66371"/>
                    </a:moveTo>
                    <a:cubicBezTo>
                      <a:pt x="132307" y="61244"/>
                      <a:pt x="128163" y="57100"/>
                      <a:pt x="123036" y="57038"/>
                    </a:cubicBezTo>
                    <a:lnTo>
                      <a:pt x="89311" y="57038"/>
                    </a:lnTo>
                    <a:lnTo>
                      <a:pt x="113080" y="33269"/>
                    </a:lnTo>
                    <a:cubicBezTo>
                      <a:pt x="116751" y="29660"/>
                      <a:pt x="116814" y="23749"/>
                      <a:pt x="113192" y="20065"/>
                    </a:cubicBezTo>
                    <a:cubicBezTo>
                      <a:pt x="113155" y="20028"/>
                      <a:pt x="113118" y="19990"/>
                      <a:pt x="113080" y="19953"/>
                    </a:cubicBezTo>
                    <a:lnTo>
                      <a:pt x="113080" y="19953"/>
                    </a:lnTo>
                    <a:cubicBezTo>
                      <a:pt x="109434" y="16319"/>
                      <a:pt x="103535" y="16319"/>
                      <a:pt x="99889" y="19953"/>
                    </a:cubicBezTo>
                    <a:lnTo>
                      <a:pt x="76120" y="43722"/>
                    </a:lnTo>
                    <a:lnTo>
                      <a:pt x="76120" y="10122"/>
                    </a:lnTo>
                    <a:cubicBezTo>
                      <a:pt x="76270" y="4895"/>
                      <a:pt x="72150" y="552"/>
                      <a:pt x="66924" y="403"/>
                    </a:cubicBezTo>
                    <a:cubicBezTo>
                      <a:pt x="66675" y="403"/>
                      <a:pt x="66413" y="403"/>
                      <a:pt x="66165" y="415"/>
                    </a:cubicBezTo>
                    <a:cubicBezTo>
                      <a:pt x="61038" y="478"/>
                      <a:pt x="56894" y="4622"/>
                      <a:pt x="56831" y="9749"/>
                    </a:cubicBezTo>
                    <a:lnTo>
                      <a:pt x="56831" y="43349"/>
                    </a:lnTo>
                    <a:lnTo>
                      <a:pt x="33062" y="19580"/>
                    </a:lnTo>
                    <a:cubicBezTo>
                      <a:pt x="29416" y="15946"/>
                      <a:pt x="23518" y="15946"/>
                      <a:pt x="19871" y="19580"/>
                    </a:cubicBezTo>
                    <a:lnTo>
                      <a:pt x="19871" y="19580"/>
                    </a:lnTo>
                    <a:cubicBezTo>
                      <a:pt x="16200" y="23189"/>
                      <a:pt x="16138" y="29100"/>
                      <a:pt x="19759" y="32783"/>
                    </a:cubicBezTo>
                    <a:cubicBezTo>
                      <a:pt x="19797" y="32821"/>
                      <a:pt x="19834" y="32858"/>
                      <a:pt x="19871" y="32895"/>
                    </a:cubicBezTo>
                    <a:lnTo>
                      <a:pt x="43640" y="56664"/>
                    </a:lnTo>
                    <a:lnTo>
                      <a:pt x="9916" y="56664"/>
                    </a:lnTo>
                    <a:cubicBezTo>
                      <a:pt x="4789" y="56726"/>
                      <a:pt x="645" y="60870"/>
                      <a:pt x="583" y="65998"/>
                    </a:cubicBezTo>
                    <a:cubicBezTo>
                      <a:pt x="583" y="71174"/>
                      <a:pt x="4739" y="75393"/>
                      <a:pt x="9916" y="75455"/>
                    </a:cubicBezTo>
                    <a:lnTo>
                      <a:pt x="43640" y="75455"/>
                    </a:lnTo>
                    <a:lnTo>
                      <a:pt x="19871" y="99224"/>
                    </a:lnTo>
                    <a:cubicBezTo>
                      <a:pt x="16225" y="102771"/>
                      <a:pt x="16150" y="108607"/>
                      <a:pt x="19697" y="112241"/>
                    </a:cubicBezTo>
                    <a:cubicBezTo>
                      <a:pt x="19759" y="112303"/>
                      <a:pt x="19809" y="112366"/>
                      <a:pt x="19871" y="112415"/>
                    </a:cubicBezTo>
                    <a:cubicBezTo>
                      <a:pt x="23418" y="116061"/>
                      <a:pt x="29254" y="116136"/>
                      <a:pt x="32888" y="112590"/>
                    </a:cubicBezTo>
                    <a:cubicBezTo>
                      <a:pt x="32950" y="112527"/>
                      <a:pt x="33013" y="112478"/>
                      <a:pt x="33062" y="112415"/>
                    </a:cubicBezTo>
                    <a:lnTo>
                      <a:pt x="56831" y="88646"/>
                    </a:lnTo>
                    <a:lnTo>
                      <a:pt x="56831" y="122246"/>
                    </a:lnTo>
                    <a:cubicBezTo>
                      <a:pt x="56831" y="127423"/>
                      <a:pt x="60988" y="131642"/>
                      <a:pt x="66165" y="131704"/>
                    </a:cubicBezTo>
                    <a:cubicBezTo>
                      <a:pt x="71392" y="131704"/>
                      <a:pt x="75623" y="127473"/>
                      <a:pt x="75623" y="122246"/>
                    </a:cubicBezTo>
                    <a:lnTo>
                      <a:pt x="75623" y="88646"/>
                    </a:lnTo>
                    <a:lnTo>
                      <a:pt x="99391" y="112415"/>
                    </a:lnTo>
                    <a:cubicBezTo>
                      <a:pt x="102938" y="116061"/>
                      <a:pt x="108775" y="116136"/>
                      <a:pt x="112408" y="112590"/>
                    </a:cubicBezTo>
                    <a:cubicBezTo>
                      <a:pt x="112470" y="112527"/>
                      <a:pt x="112533" y="112478"/>
                      <a:pt x="112583" y="112415"/>
                    </a:cubicBezTo>
                    <a:cubicBezTo>
                      <a:pt x="116229" y="108869"/>
                      <a:pt x="116303" y="103032"/>
                      <a:pt x="112756" y="99398"/>
                    </a:cubicBezTo>
                    <a:cubicBezTo>
                      <a:pt x="112695" y="99336"/>
                      <a:pt x="112644" y="99274"/>
                      <a:pt x="112583" y="99224"/>
                    </a:cubicBezTo>
                    <a:lnTo>
                      <a:pt x="88814" y="75455"/>
                    </a:lnTo>
                    <a:lnTo>
                      <a:pt x="122538" y="75455"/>
                    </a:lnTo>
                    <a:cubicBezTo>
                      <a:pt x="127752" y="75667"/>
                      <a:pt x="132158" y="71610"/>
                      <a:pt x="132369" y="66383"/>
                    </a:cubicBezTo>
                    <a:cubicBezTo>
                      <a:pt x="132369" y="66383"/>
                      <a:pt x="132369" y="66371"/>
                      <a:pt x="132369" y="66371"/>
                    </a:cubicBezTo>
                    <a:close/>
                  </a:path>
                </a:pathLst>
              </a:custGeom>
              <a:solidFill>
                <a:srgbClr val="BDC4C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70" name="Freeform: Shape 1669">
                <a:extLst>
                  <a:ext uri="{FF2B5EF4-FFF2-40B4-BE49-F238E27FC236}">
                    <a16:creationId xmlns:a16="http://schemas.microsoft.com/office/drawing/2014/main" id="{DBD34FFF-491C-416A-B4A6-63EEBAC03BA1}"/>
                  </a:ext>
                </a:extLst>
              </p:cNvPr>
              <p:cNvSpPr/>
              <p:nvPr/>
            </p:nvSpPr>
            <p:spPr>
              <a:xfrm>
                <a:off x="10104296" y="0"/>
                <a:ext cx="56373" cy="38329"/>
              </a:xfrm>
              <a:custGeom>
                <a:avLst/>
                <a:gdLst>
                  <a:gd name="connsiteX0" fmla="*/ 18627 w 56373"/>
                  <a:gd name="connsiteY0" fmla="*/ 38732 h 38329"/>
                  <a:gd name="connsiteX1" fmla="*/ 56956 w 56373"/>
                  <a:gd name="connsiteY1" fmla="*/ 403 h 38329"/>
                  <a:gd name="connsiteX2" fmla="*/ 583 w 56373"/>
                  <a:gd name="connsiteY2" fmla="*/ 403 h 38329"/>
                  <a:gd name="connsiteX3" fmla="*/ 18627 w 56373"/>
                  <a:gd name="connsiteY3" fmla="*/ 38732 h 38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373" h="38329">
                    <a:moveTo>
                      <a:pt x="18627" y="38732"/>
                    </a:moveTo>
                    <a:lnTo>
                      <a:pt x="56956" y="403"/>
                    </a:lnTo>
                    <a:lnTo>
                      <a:pt x="583" y="403"/>
                    </a:lnTo>
                    <a:cubicBezTo>
                      <a:pt x="7863" y="12549"/>
                      <a:pt x="13911" y="25379"/>
                      <a:pt x="18627" y="38732"/>
                    </a:cubicBez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71" name="Freeform: Shape 1670">
                <a:extLst>
                  <a:ext uri="{FF2B5EF4-FFF2-40B4-BE49-F238E27FC236}">
                    <a16:creationId xmlns:a16="http://schemas.microsoft.com/office/drawing/2014/main" id="{C9B336C0-52F2-413A-B7C6-9CFAD6390748}"/>
                  </a:ext>
                </a:extLst>
              </p:cNvPr>
              <p:cNvSpPr/>
              <p:nvPr/>
            </p:nvSpPr>
            <p:spPr>
              <a:xfrm>
                <a:off x="9692136" y="0"/>
                <a:ext cx="47911" cy="32106"/>
              </a:xfrm>
              <a:custGeom>
                <a:avLst/>
                <a:gdLst>
                  <a:gd name="connsiteX0" fmla="*/ 32814 w 47911"/>
                  <a:gd name="connsiteY0" fmla="*/ 32510 h 32106"/>
                  <a:gd name="connsiteX1" fmla="*/ 48494 w 47911"/>
                  <a:gd name="connsiteY1" fmla="*/ 403 h 32106"/>
                  <a:gd name="connsiteX2" fmla="*/ 583 w 47911"/>
                  <a:gd name="connsiteY2" fmla="*/ 403 h 32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911" h="32106">
                    <a:moveTo>
                      <a:pt x="32814" y="32510"/>
                    </a:moveTo>
                    <a:cubicBezTo>
                      <a:pt x="37082" y="21359"/>
                      <a:pt x="42334" y="10620"/>
                      <a:pt x="48494" y="403"/>
                    </a:cubicBezTo>
                    <a:lnTo>
                      <a:pt x="583" y="403"/>
                    </a:ln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72" name="Freeform: Shape 1671">
                <a:extLst>
                  <a:ext uri="{FF2B5EF4-FFF2-40B4-BE49-F238E27FC236}">
                    <a16:creationId xmlns:a16="http://schemas.microsoft.com/office/drawing/2014/main" id="{174BD68E-94EB-4AD8-8D85-4BD9198FFFE0}"/>
                  </a:ext>
                </a:extLst>
              </p:cNvPr>
              <p:cNvSpPr/>
              <p:nvPr/>
            </p:nvSpPr>
            <p:spPr>
              <a:xfrm>
                <a:off x="9709559" y="0"/>
                <a:ext cx="423110" cy="319697"/>
              </a:xfrm>
              <a:custGeom>
                <a:avLst/>
                <a:gdLst>
                  <a:gd name="connsiteX0" fmla="*/ 324511 w 423110"/>
                  <a:gd name="connsiteY0" fmla="*/ 10110 h 319697"/>
                  <a:gd name="connsiteX1" fmla="*/ 324511 w 423110"/>
                  <a:gd name="connsiteY1" fmla="*/ 121238 h 319697"/>
                  <a:gd name="connsiteX2" fmla="*/ 291533 w 423110"/>
                  <a:gd name="connsiteY2" fmla="*/ 121238 h 319697"/>
                  <a:gd name="connsiteX3" fmla="*/ 291533 w 423110"/>
                  <a:gd name="connsiteY3" fmla="*/ 168278 h 319697"/>
                  <a:gd name="connsiteX4" fmla="*/ 213756 w 423110"/>
                  <a:gd name="connsiteY4" fmla="*/ 168278 h 319697"/>
                  <a:gd name="connsiteX5" fmla="*/ 213756 w 423110"/>
                  <a:gd name="connsiteY5" fmla="*/ 403 h 319697"/>
                  <a:gd name="connsiteX6" fmla="*/ 30574 w 423110"/>
                  <a:gd name="connsiteY6" fmla="*/ 403 h 319697"/>
                  <a:gd name="connsiteX7" fmla="*/ 14894 w 423110"/>
                  <a:gd name="connsiteY7" fmla="*/ 32510 h 319697"/>
                  <a:gd name="connsiteX8" fmla="*/ 583 w 423110"/>
                  <a:gd name="connsiteY8" fmla="*/ 108545 h 319697"/>
                  <a:gd name="connsiteX9" fmla="*/ 212138 w 423110"/>
                  <a:gd name="connsiteY9" fmla="*/ 320100 h 319697"/>
                  <a:gd name="connsiteX10" fmla="*/ 423693 w 423110"/>
                  <a:gd name="connsiteY10" fmla="*/ 108545 h 319697"/>
                  <a:gd name="connsiteX11" fmla="*/ 411249 w 423110"/>
                  <a:gd name="connsiteY11" fmla="*/ 38732 h 319697"/>
                  <a:gd name="connsiteX12" fmla="*/ 393205 w 423110"/>
                  <a:gd name="connsiteY12" fmla="*/ 403 h 319697"/>
                  <a:gd name="connsiteX13" fmla="*/ 322396 w 423110"/>
                  <a:gd name="connsiteY13" fmla="*/ 403 h 319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23110" h="319697">
                    <a:moveTo>
                      <a:pt x="324511" y="10110"/>
                    </a:moveTo>
                    <a:lnTo>
                      <a:pt x="324511" y="121238"/>
                    </a:lnTo>
                    <a:lnTo>
                      <a:pt x="291533" y="121238"/>
                    </a:lnTo>
                    <a:lnTo>
                      <a:pt x="291533" y="168278"/>
                    </a:lnTo>
                    <a:lnTo>
                      <a:pt x="213756" y="168278"/>
                    </a:lnTo>
                    <a:lnTo>
                      <a:pt x="213756" y="403"/>
                    </a:lnTo>
                    <a:lnTo>
                      <a:pt x="30574" y="403"/>
                    </a:lnTo>
                    <a:cubicBezTo>
                      <a:pt x="24414" y="10620"/>
                      <a:pt x="19162" y="21359"/>
                      <a:pt x="14894" y="32510"/>
                    </a:cubicBezTo>
                    <a:cubicBezTo>
                      <a:pt x="5486" y="56764"/>
                      <a:pt x="632" y="82536"/>
                      <a:pt x="583" y="108545"/>
                    </a:cubicBezTo>
                    <a:cubicBezTo>
                      <a:pt x="583" y="225386"/>
                      <a:pt x="95297" y="320100"/>
                      <a:pt x="212138" y="320100"/>
                    </a:cubicBezTo>
                    <a:cubicBezTo>
                      <a:pt x="328979" y="320100"/>
                      <a:pt x="423693" y="225386"/>
                      <a:pt x="423693" y="108545"/>
                    </a:cubicBezTo>
                    <a:cubicBezTo>
                      <a:pt x="423482" y="84739"/>
                      <a:pt x="419276" y="61144"/>
                      <a:pt x="411249" y="38732"/>
                    </a:cubicBezTo>
                    <a:cubicBezTo>
                      <a:pt x="406532" y="25379"/>
                      <a:pt x="400485" y="12549"/>
                      <a:pt x="393205" y="403"/>
                    </a:cubicBezTo>
                    <a:lnTo>
                      <a:pt x="322396" y="403"/>
                    </a:lnTo>
                    <a:close/>
                  </a:path>
                </a:pathLst>
              </a:custGeom>
              <a:solidFill>
                <a:srgbClr val="FEEDC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73" name="Freeform: Shape 1672">
                <a:extLst>
                  <a:ext uri="{FF2B5EF4-FFF2-40B4-BE49-F238E27FC236}">
                    <a16:creationId xmlns:a16="http://schemas.microsoft.com/office/drawing/2014/main" id="{CFC7012F-AB4B-45DA-98DA-2E80D998C936}"/>
                  </a:ext>
                </a:extLst>
              </p:cNvPr>
              <p:cNvSpPr/>
              <p:nvPr/>
            </p:nvSpPr>
            <p:spPr>
              <a:xfrm>
                <a:off x="10001132" y="43680"/>
                <a:ext cx="32355" cy="20906"/>
              </a:xfrm>
              <a:custGeom>
                <a:avLst/>
                <a:gdLst>
                  <a:gd name="connsiteX0" fmla="*/ 0 w 32355"/>
                  <a:gd name="connsiteY0" fmla="*/ 13067 h 20906"/>
                  <a:gd name="connsiteX1" fmla="*/ 0 w 32355"/>
                  <a:gd name="connsiteY1" fmla="*/ 20907 h 20906"/>
                  <a:gd name="connsiteX2" fmla="*/ 32356 w 32355"/>
                  <a:gd name="connsiteY2" fmla="*/ 20907 h 20906"/>
                  <a:gd name="connsiteX3" fmla="*/ 32356 w 32355"/>
                  <a:gd name="connsiteY3" fmla="*/ 0 h 20906"/>
                  <a:gd name="connsiteX4" fmla="*/ 0 w 32355"/>
                  <a:gd name="connsiteY4" fmla="*/ 0 h 20906"/>
                  <a:gd name="connsiteX5" fmla="*/ 0 w 32355"/>
                  <a:gd name="connsiteY5" fmla="*/ 13067 h 20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355" h="20906">
                    <a:moveTo>
                      <a:pt x="0" y="13067"/>
                    </a:moveTo>
                    <a:lnTo>
                      <a:pt x="0" y="20907"/>
                    </a:lnTo>
                    <a:lnTo>
                      <a:pt x="32356" y="20907"/>
                    </a:lnTo>
                    <a:lnTo>
                      <a:pt x="32356" y="0"/>
                    </a:lnTo>
                    <a:lnTo>
                      <a:pt x="0" y="0"/>
                    </a:lnTo>
                    <a:lnTo>
                      <a:pt x="0" y="13067"/>
                    </a:lnTo>
                    <a:close/>
                  </a:path>
                </a:pathLst>
              </a:custGeom>
              <a:solidFill>
                <a:srgbClr val="82212A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74" name="Freeform: Shape 1673">
                <a:extLst>
                  <a:ext uri="{FF2B5EF4-FFF2-40B4-BE49-F238E27FC236}">
                    <a16:creationId xmlns:a16="http://schemas.microsoft.com/office/drawing/2014/main" id="{17E00269-32BC-464E-ACDE-5C29A5A53B50}"/>
                  </a:ext>
                </a:extLst>
              </p:cNvPr>
              <p:cNvSpPr/>
              <p:nvPr/>
            </p:nvSpPr>
            <p:spPr>
              <a:xfrm>
                <a:off x="10001132" y="9707"/>
                <a:ext cx="32355" cy="20782"/>
              </a:xfrm>
              <a:custGeom>
                <a:avLst/>
                <a:gdLst>
                  <a:gd name="connsiteX0" fmla="*/ 0 w 32355"/>
                  <a:gd name="connsiteY0" fmla="*/ 13067 h 20782"/>
                  <a:gd name="connsiteX1" fmla="*/ 0 w 32355"/>
                  <a:gd name="connsiteY1" fmla="*/ 20782 h 20782"/>
                  <a:gd name="connsiteX2" fmla="*/ 32356 w 32355"/>
                  <a:gd name="connsiteY2" fmla="*/ 20782 h 20782"/>
                  <a:gd name="connsiteX3" fmla="*/ 32356 w 32355"/>
                  <a:gd name="connsiteY3" fmla="*/ 0 h 20782"/>
                  <a:gd name="connsiteX4" fmla="*/ 0 w 32355"/>
                  <a:gd name="connsiteY4" fmla="*/ 0 h 20782"/>
                  <a:gd name="connsiteX5" fmla="*/ 0 w 32355"/>
                  <a:gd name="connsiteY5" fmla="*/ 13067 h 20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355" h="20782">
                    <a:moveTo>
                      <a:pt x="0" y="13067"/>
                    </a:moveTo>
                    <a:lnTo>
                      <a:pt x="0" y="20782"/>
                    </a:lnTo>
                    <a:lnTo>
                      <a:pt x="32356" y="20782"/>
                    </a:lnTo>
                    <a:lnTo>
                      <a:pt x="32356" y="0"/>
                    </a:lnTo>
                    <a:lnTo>
                      <a:pt x="0" y="0"/>
                    </a:lnTo>
                    <a:lnTo>
                      <a:pt x="0" y="13067"/>
                    </a:lnTo>
                    <a:close/>
                  </a:path>
                </a:pathLst>
              </a:custGeom>
              <a:solidFill>
                <a:srgbClr val="82212A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75" name="Freeform: Shape 1674">
                <a:extLst>
                  <a:ext uri="{FF2B5EF4-FFF2-40B4-BE49-F238E27FC236}">
                    <a16:creationId xmlns:a16="http://schemas.microsoft.com/office/drawing/2014/main" id="{01141E24-7E06-4F31-8A03-8B3D630CD1C5}"/>
                  </a:ext>
                </a:extLst>
              </p:cNvPr>
              <p:cNvSpPr/>
              <p:nvPr/>
            </p:nvSpPr>
            <p:spPr>
              <a:xfrm>
                <a:off x="10001007" y="111751"/>
                <a:ext cx="32479" cy="9084"/>
              </a:xfrm>
              <a:custGeom>
                <a:avLst/>
                <a:gdLst>
                  <a:gd name="connsiteX0" fmla="*/ 0 w 32479"/>
                  <a:gd name="connsiteY0" fmla="*/ 0 h 9084"/>
                  <a:gd name="connsiteX1" fmla="*/ 32480 w 32479"/>
                  <a:gd name="connsiteY1" fmla="*/ 0 h 9084"/>
                  <a:gd name="connsiteX2" fmla="*/ 32480 w 32479"/>
                  <a:gd name="connsiteY2" fmla="*/ 9084 h 9084"/>
                  <a:gd name="connsiteX3" fmla="*/ 0 w 32479"/>
                  <a:gd name="connsiteY3" fmla="*/ 9084 h 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79" h="9084">
                    <a:moveTo>
                      <a:pt x="0" y="0"/>
                    </a:moveTo>
                    <a:lnTo>
                      <a:pt x="32480" y="0"/>
                    </a:lnTo>
                    <a:lnTo>
                      <a:pt x="32480" y="9084"/>
                    </a:lnTo>
                    <a:lnTo>
                      <a:pt x="0" y="9084"/>
                    </a:lnTo>
                    <a:close/>
                  </a:path>
                </a:pathLst>
              </a:custGeom>
              <a:solidFill>
                <a:srgbClr val="82212A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76" name="Freeform: Shape 1675">
                <a:extLst>
                  <a:ext uri="{FF2B5EF4-FFF2-40B4-BE49-F238E27FC236}">
                    <a16:creationId xmlns:a16="http://schemas.microsoft.com/office/drawing/2014/main" id="{D3220D84-0E31-438B-ACFE-11B40811E450}"/>
                  </a:ext>
                </a:extLst>
              </p:cNvPr>
              <p:cNvSpPr/>
              <p:nvPr/>
            </p:nvSpPr>
            <p:spPr>
              <a:xfrm>
                <a:off x="10001132" y="77654"/>
                <a:ext cx="32355" cy="20906"/>
              </a:xfrm>
              <a:custGeom>
                <a:avLst/>
                <a:gdLst>
                  <a:gd name="connsiteX0" fmla="*/ 0 w 32355"/>
                  <a:gd name="connsiteY0" fmla="*/ 13067 h 20906"/>
                  <a:gd name="connsiteX1" fmla="*/ 0 w 32355"/>
                  <a:gd name="connsiteY1" fmla="*/ 20907 h 20906"/>
                  <a:gd name="connsiteX2" fmla="*/ 32356 w 32355"/>
                  <a:gd name="connsiteY2" fmla="*/ 20907 h 20906"/>
                  <a:gd name="connsiteX3" fmla="*/ 32356 w 32355"/>
                  <a:gd name="connsiteY3" fmla="*/ 0 h 20906"/>
                  <a:gd name="connsiteX4" fmla="*/ 0 w 32355"/>
                  <a:gd name="connsiteY4" fmla="*/ 0 h 20906"/>
                  <a:gd name="connsiteX5" fmla="*/ 0 w 32355"/>
                  <a:gd name="connsiteY5" fmla="*/ 13067 h 20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355" h="20906">
                    <a:moveTo>
                      <a:pt x="0" y="13067"/>
                    </a:moveTo>
                    <a:lnTo>
                      <a:pt x="0" y="20907"/>
                    </a:lnTo>
                    <a:lnTo>
                      <a:pt x="32356" y="20907"/>
                    </a:lnTo>
                    <a:lnTo>
                      <a:pt x="32356" y="0"/>
                    </a:lnTo>
                    <a:lnTo>
                      <a:pt x="0" y="0"/>
                    </a:lnTo>
                    <a:lnTo>
                      <a:pt x="0" y="13067"/>
                    </a:lnTo>
                    <a:close/>
                  </a:path>
                </a:pathLst>
              </a:custGeom>
              <a:solidFill>
                <a:srgbClr val="82212A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77" name="Freeform: Shape 1676">
                <a:extLst>
                  <a:ext uri="{FF2B5EF4-FFF2-40B4-BE49-F238E27FC236}">
                    <a16:creationId xmlns:a16="http://schemas.microsoft.com/office/drawing/2014/main" id="{2601ECA5-F1D4-48E2-84E8-4DF608CBEA8F}"/>
                  </a:ext>
                </a:extLst>
              </p:cNvPr>
              <p:cNvSpPr/>
              <p:nvPr/>
            </p:nvSpPr>
            <p:spPr>
              <a:xfrm>
                <a:off x="10001132" y="1"/>
                <a:ext cx="32355" cy="9706"/>
              </a:xfrm>
              <a:custGeom>
                <a:avLst/>
                <a:gdLst>
                  <a:gd name="connsiteX0" fmla="*/ 0 w 32355"/>
                  <a:gd name="connsiteY0" fmla="*/ 9582 h 9706"/>
                  <a:gd name="connsiteX1" fmla="*/ 0 w 32355"/>
                  <a:gd name="connsiteY1" fmla="*/ 9707 h 9706"/>
                  <a:gd name="connsiteX2" fmla="*/ 32356 w 32355"/>
                  <a:gd name="connsiteY2" fmla="*/ 9707 h 9706"/>
                  <a:gd name="connsiteX3" fmla="*/ 32356 w 32355"/>
                  <a:gd name="connsiteY3" fmla="*/ 0 h 9706"/>
                  <a:gd name="connsiteX4" fmla="*/ 0 w 32355"/>
                  <a:gd name="connsiteY4" fmla="*/ 0 h 9706"/>
                  <a:gd name="connsiteX5" fmla="*/ 0 w 32355"/>
                  <a:gd name="connsiteY5" fmla="*/ 9582 h 97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355" h="9706">
                    <a:moveTo>
                      <a:pt x="0" y="9582"/>
                    </a:moveTo>
                    <a:lnTo>
                      <a:pt x="0" y="9707"/>
                    </a:lnTo>
                    <a:lnTo>
                      <a:pt x="32356" y="9707"/>
                    </a:lnTo>
                    <a:lnTo>
                      <a:pt x="32356" y="0"/>
                    </a:lnTo>
                    <a:lnTo>
                      <a:pt x="0" y="0"/>
                    </a:lnTo>
                    <a:lnTo>
                      <a:pt x="0" y="9582"/>
                    </a:lnTo>
                    <a:close/>
                  </a:path>
                </a:pathLst>
              </a:custGeom>
              <a:solidFill>
                <a:srgbClr val="94262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78" name="Freeform: Shape 1677">
                <a:extLst>
                  <a:ext uri="{FF2B5EF4-FFF2-40B4-BE49-F238E27FC236}">
                    <a16:creationId xmlns:a16="http://schemas.microsoft.com/office/drawing/2014/main" id="{A1FB23A7-2ABF-49E0-945E-856B1D63E71C}"/>
                  </a:ext>
                </a:extLst>
              </p:cNvPr>
              <p:cNvSpPr/>
              <p:nvPr/>
            </p:nvSpPr>
            <p:spPr>
              <a:xfrm>
                <a:off x="10001132" y="30489"/>
                <a:ext cx="32355" cy="13191"/>
              </a:xfrm>
              <a:custGeom>
                <a:avLst/>
                <a:gdLst>
                  <a:gd name="connsiteX0" fmla="*/ 0 w 32355"/>
                  <a:gd name="connsiteY0" fmla="*/ 13067 h 13191"/>
                  <a:gd name="connsiteX1" fmla="*/ 0 w 32355"/>
                  <a:gd name="connsiteY1" fmla="*/ 13191 h 13191"/>
                  <a:gd name="connsiteX2" fmla="*/ 32356 w 32355"/>
                  <a:gd name="connsiteY2" fmla="*/ 13191 h 13191"/>
                  <a:gd name="connsiteX3" fmla="*/ 32356 w 32355"/>
                  <a:gd name="connsiteY3" fmla="*/ 0 h 13191"/>
                  <a:gd name="connsiteX4" fmla="*/ 0 w 32355"/>
                  <a:gd name="connsiteY4" fmla="*/ 0 h 13191"/>
                  <a:gd name="connsiteX5" fmla="*/ 0 w 32355"/>
                  <a:gd name="connsiteY5" fmla="*/ 13067 h 13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355" h="13191">
                    <a:moveTo>
                      <a:pt x="0" y="13067"/>
                    </a:moveTo>
                    <a:lnTo>
                      <a:pt x="0" y="13191"/>
                    </a:lnTo>
                    <a:lnTo>
                      <a:pt x="32356" y="13191"/>
                    </a:lnTo>
                    <a:lnTo>
                      <a:pt x="32356" y="0"/>
                    </a:lnTo>
                    <a:lnTo>
                      <a:pt x="0" y="0"/>
                    </a:lnTo>
                    <a:lnTo>
                      <a:pt x="0" y="13067"/>
                    </a:lnTo>
                    <a:close/>
                  </a:path>
                </a:pathLst>
              </a:custGeom>
              <a:solidFill>
                <a:srgbClr val="94262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79" name="Freeform: Shape 1678">
                <a:extLst>
                  <a:ext uri="{FF2B5EF4-FFF2-40B4-BE49-F238E27FC236}">
                    <a16:creationId xmlns:a16="http://schemas.microsoft.com/office/drawing/2014/main" id="{EC1EAFB9-AFC7-435C-A2C0-CBC4FEED98A7}"/>
                  </a:ext>
                </a:extLst>
              </p:cNvPr>
              <p:cNvSpPr/>
              <p:nvPr/>
            </p:nvSpPr>
            <p:spPr>
              <a:xfrm>
                <a:off x="10001132" y="64587"/>
                <a:ext cx="32355" cy="13066"/>
              </a:xfrm>
              <a:custGeom>
                <a:avLst/>
                <a:gdLst>
                  <a:gd name="connsiteX0" fmla="*/ 0 w 32355"/>
                  <a:gd name="connsiteY0" fmla="*/ 13067 h 13066"/>
                  <a:gd name="connsiteX1" fmla="*/ 0 w 32355"/>
                  <a:gd name="connsiteY1" fmla="*/ 13067 h 13066"/>
                  <a:gd name="connsiteX2" fmla="*/ 32356 w 32355"/>
                  <a:gd name="connsiteY2" fmla="*/ 13067 h 13066"/>
                  <a:gd name="connsiteX3" fmla="*/ 32356 w 32355"/>
                  <a:gd name="connsiteY3" fmla="*/ 0 h 13066"/>
                  <a:gd name="connsiteX4" fmla="*/ 0 w 32355"/>
                  <a:gd name="connsiteY4" fmla="*/ 0 h 13066"/>
                  <a:gd name="connsiteX5" fmla="*/ 0 w 32355"/>
                  <a:gd name="connsiteY5" fmla="*/ 13067 h 13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355" h="13066">
                    <a:moveTo>
                      <a:pt x="0" y="13067"/>
                    </a:moveTo>
                    <a:lnTo>
                      <a:pt x="0" y="13067"/>
                    </a:lnTo>
                    <a:lnTo>
                      <a:pt x="32356" y="13067"/>
                    </a:lnTo>
                    <a:lnTo>
                      <a:pt x="32356" y="0"/>
                    </a:lnTo>
                    <a:lnTo>
                      <a:pt x="0" y="0"/>
                    </a:lnTo>
                    <a:lnTo>
                      <a:pt x="0" y="13067"/>
                    </a:lnTo>
                    <a:close/>
                  </a:path>
                </a:pathLst>
              </a:custGeom>
              <a:solidFill>
                <a:srgbClr val="94262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80" name="Freeform: Shape 1679">
                <a:extLst>
                  <a:ext uri="{FF2B5EF4-FFF2-40B4-BE49-F238E27FC236}">
                    <a16:creationId xmlns:a16="http://schemas.microsoft.com/office/drawing/2014/main" id="{C69D43CF-6F6D-4D16-82C3-41FF9206B882}"/>
                  </a:ext>
                </a:extLst>
              </p:cNvPr>
              <p:cNvSpPr/>
              <p:nvPr/>
            </p:nvSpPr>
            <p:spPr>
              <a:xfrm>
                <a:off x="10001132" y="98560"/>
                <a:ext cx="32355" cy="13191"/>
              </a:xfrm>
              <a:custGeom>
                <a:avLst/>
                <a:gdLst>
                  <a:gd name="connsiteX0" fmla="*/ 0 w 32355"/>
                  <a:gd name="connsiteY0" fmla="*/ 13067 h 13191"/>
                  <a:gd name="connsiteX1" fmla="*/ 0 w 32355"/>
                  <a:gd name="connsiteY1" fmla="*/ 13191 h 13191"/>
                  <a:gd name="connsiteX2" fmla="*/ 32356 w 32355"/>
                  <a:gd name="connsiteY2" fmla="*/ 13191 h 13191"/>
                  <a:gd name="connsiteX3" fmla="*/ 32356 w 32355"/>
                  <a:gd name="connsiteY3" fmla="*/ 0 h 13191"/>
                  <a:gd name="connsiteX4" fmla="*/ 0 w 32355"/>
                  <a:gd name="connsiteY4" fmla="*/ 0 h 13191"/>
                  <a:gd name="connsiteX5" fmla="*/ 0 w 32355"/>
                  <a:gd name="connsiteY5" fmla="*/ 13067 h 13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355" h="13191">
                    <a:moveTo>
                      <a:pt x="0" y="13067"/>
                    </a:moveTo>
                    <a:lnTo>
                      <a:pt x="0" y="13191"/>
                    </a:lnTo>
                    <a:lnTo>
                      <a:pt x="32356" y="13191"/>
                    </a:lnTo>
                    <a:lnTo>
                      <a:pt x="32356" y="0"/>
                    </a:lnTo>
                    <a:lnTo>
                      <a:pt x="0" y="0"/>
                    </a:lnTo>
                    <a:lnTo>
                      <a:pt x="0" y="13067"/>
                    </a:lnTo>
                    <a:close/>
                  </a:path>
                </a:pathLst>
              </a:custGeom>
              <a:solidFill>
                <a:srgbClr val="94262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81" name="Freeform: Shape 1680">
                <a:extLst>
                  <a:ext uri="{FF2B5EF4-FFF2-40B4-BE49-F238E27FC236}">
                    <a16:creationId xmlns:a16="http://schemas.microsoft.com/office/drawing/2014/main" id="{F2D42890-A75E-4D7F-9B2A-6EF46B6B5F26}"/>
                  </a:ext>
                </a:extLst>
              </p:cNvPr>
              <p:cNvSpPr/>
              <p:nvPr/>
            </p:nvSpPr>
            <p:spPr>
              <a:xfrm>
                <a:off x="9923229" y="124818"/>
                <a:ext cx="77777" cy="20906"/>
              </a:xfrm>
              <a:custGeom>
                <a:avLst/>
                <a:gdLst>
                  <a:gd name="connsiteX0" fmla="*/ 0 w 77777"/>
                  <a:gd name="connsiteY0" fmla="*/ 0 h 20906"/>
                  <a:gd name="connsiteX1" fmla="*/ 77778 w 77777"/>
                  <a:gd name="connsiteY1" fmla="*/ 0 h 20906"/>
                  <a:gd name="connsiteX2" fmla="*/ 77778 w 77777"/>
                  <a:gd name="connsiteY2" fmla="*/ 20907 h 20906"/>
                  <a:gd name="connsiteX3" fmla="*/ 0 w 77777"/>
                  <a:gd name="connsiteY3" fmla="*/ 20907 h 20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777" h="20906">
                    <a:moveTo>
                      <a:pt x="0" y="0"/>
                    </a:moveTo>
                    <a:lnTo>
                      <a:pt x="77778" y="0"/>
                    </a:lnTo>
                    <a:lnTo>
                      <a:pt x="77778" y="20907"/>
                    </a:lnTo>
                    <a:lnTo>
                      <a:pt x="0" y="20907"/>
                    </a:lnTo>
                    <a:close/>
                  </a:path>
                </a:pathLst>
              </a:custGeom>
              <a:solidFill>
                <a:srgbClr val="9E283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82" name="Freeform: Shape 1681">
                <a:extLst>
                  <a:ext uri="{FF2B5EF4-FFF2-40B4-BE49-F238E27FC236}">
                    <a16:creationId xmlns:a16="http://schemas.microsoft.com/office/drawing/2014/main" id="{0DFBCA10-B875-452D-9C1F-05D0D1D3D155}"/>
                  </a:ext>
                </a:extLst>
              </p:cNvPr>
              <p:cNvSpPr/>
              <p:nvPr/>
            </p:nvSpPr>
            <p:spPr>
              <a:xfrm>
                <a:off x="9923229" y="158791"/>
                <a:ext cx="77777" cy="9084"/>
              </a:xfrm>
              <a:custGeom>
                <a:avLst/>
                <a:gdLst>
                  <a:gd name="connsiteX0" fmla="*/ 0 w 77777"/>
                  <a:gd name="connsiteY0" fmla="*/ 0 h 9084"/>
                  <a:gd name="connsiteX1" fmla="*/ 77778 w 77777"/>
                  <a:gd name="connsiteY1" fmla="*/ 0 h 9084"/>
                  <a:gd name="connsiteX2" fmla="*/ 77778 w 77777"/>
                  <a:gd name="connsiteY2" fmla="*/ 9084 h 9084"/>
                  <a:gd name="connsiteX3" fmla="*/ 0 w 77777"/>
                  <a:gd name="connsiteY3" fmla="*/ 9084 h 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777" h="9084">
                    <a:moveTo>
                      <a:pt x="0" y="0"/>
                    </a:moveTo>
                    <a:lnTo>
                      <a:pt x="77778" y="0"/>
                    </a:lnTo>
                    <a:lnTo>
                      <a:pt x="77778" y="9084"/>
                    </a:lnTo>
                    <a:lnTo>
                      <a:pt x="0" y="9084"/>
                    </a:lnTo>
                    <a:close/>
                  </a:path>
                </a:pathLst>
              </a:custGeom>
              <a:solidFill>
                <a:srgbClr val="9E283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83" name="Freeform: Shape 1682">
                <a:extLst>
                  <a:ext uri="{FF2B5EF4-FFF2-40B4-BE49-F238E27FC236}">
                    <a16:creationId xmlns:a16="http://schemas.microsoft.com/office/drawing/2014/main" id="{4ABFBC44-3C90-449E-A7E0-6FD6F4CED731}"/>
                  </a:ext>
                </a:extLst>
              </p:cNvPr>
              <p:cNvSpPr/>
              <p:nvPr/>
            </p:nvSpPr>
            <p:spPr>
              <a:xfrm>
                <a:off x="9923229" y="1"/>
                <a:ext cx="77777" cy="9582"/>
              </a:xfrm>
              <a:custGeom>
                <a:avLst/>
                <a:gdLst>
                  <a:gd name="connsiteX0" fmla="*/ 0 w 77777"/>
                  <a:gd name="connsiteY0" fmla="*/ 0 h 9582"/>
                  <a:gd name="connsiteX1" fmla="*/ 77778 w 77777"/>
                  <a:gd name="connsiteY1" fmla="*/ 0 h 9582"/>
                  <a:gd name="connsiteX2" fmla="*/ 77778 w 77777"/>
                  <a:gd name="connsiteY2" fmla="*/ 9582 h 9582"/>
                  <a:gd name="connsiteX3" fmla="*/ 0 w 77777"/>
                  <a:gd name="connsiteY3" fmla="*/ 9582 h 9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777" h="9582">
                    <a:moveTo>
                      <a:pt x="0" y="0"/>
                    </a:moveTo>
                    <a:lnTo>
                      <a:pt x="77778" y="0"/>
                    </a:lnTo>
                    <a:lnTo>
                      <a:pt x="77778" y="9582"/>
                    </a:lnTo>
                    <a:lnTo>
                      <a:pt x="0" y="9582"/>
                    </a:lnTo>
                    <a:close/>
                  </a:path>
                </a:pathLst>
              </a:custGeom>
              <a:solidFill>
                <a:srgbClr val="9E283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84" name="Freeform: Shape 1683">
                <a:extLst>
                  <a:ext uri="{FF2B5EF4-FFF2-40B4-BE49-F238E27FC236}">
                    <a16:creationId xmlns:a16="http://schemas.microsoft.com/office/drawing/2014/main" id="{D323372E-38A9-4067-944D-0D1DDD7EE0DF}"/>
                  </a:ext>
                </a:extLst>
              </p:cNvPr>
              <p:cNvSpPr/>
              <p:nvPr/>
            </p:nvSpPr>
            <p:spPr>
              <a:xfrm>
                <a:off x="9923230" y="22774"/>
                <a:ext cx="77902" cy="20782"/>
              </a:xfrm>
              <a:custGeom>
                <a:avLst/>
                <a:gdLst>
                  <a:gd name="connsiteX0" fmla="*/ 77902 w 77902"/>
                  <a:gd name="connsiteY0" fmla="*/ 20782 h 20782"/>
                  <a:gd name="connsiteX1" fmla="*/ 77902 w 77902"/>
                  <a:gd name="connsiteY1" fmla="*/ 7716 h 20782"/>
                  <a:gd name="connsiteX2" fmla="*/ 77902 w 77902"/>
                  <a:gd name="connsiteY2" fmla="*/ 0 h 20782"/>
                  <a:gd name="connsiteX3" fmla="*/ 0 w 77902"/>
                  <a:gd name="connsiteY3" fmla="*/ 0 h 20782"/>
                  <a:gd name="connsiteX4" fmla="*/ 0 w 77902"/>
                  <a:gd name="connsiteY4" fmla="*/ 20782 h 20782"/>
                  <a:gd name="connsiteX5" fmla="*/ 77902 w 77902"/>
                  <a:gd name="connsiteY5" fmla="*/ 20782 h 20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7902" h="20782">
                    <a:moveTo>
                      <a:pt x="77902" y="20782"/>
                    </a:moveTo>
                    <a:lnTo>
                      <a:pt x="77902" y="7716"/>
                    </a:lnTo>
                    <a:lnTo>
                      <a:pt x="77902" y="0"/>
                    </a:lnTo>
                    <a:lnTo>
                      <a:pt x="0" y="0"/>
                    </a:lnTo>
                    <a:lnTo>
                      <a:pt x="0" y="20782"/>
                    </a:lnTo>
                    <a:lnTo>
                      <a:pt x="77902" y="20782"/>
                    </a:lnTo>
                    <a:close/>
                  </a:path>
                </a:pathLst>
              </a:custGeom>
              <a:solidFill>
                <a:srgbClr val="9E283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85" name="Freeform: Shape 1684">
                <a:extLst>
                  <a:ext uri="{FF2B5EF4-FFF2-40B4-BE49-F238E27FC236}">
                    <a16:creationId xmlns:a16="http://schemas.microsoft.com/office/drawing/2014/main" id="{F610AA23-D29D-4C49-9A47-F98A64018064}"/>
                  </a:ext>
                </a:extLst>
              </p:cNvPr>
              <p:cNvSpPr/>
              <p:nvPr/>
            </p:nvSpPr>
            <p:spPr>
              <a:xfrm>
                <a:off x="9923230" y="56747"/>
                <a:ext cx="77902" cy="20906"/>
              </a:xfrm>
              <a:custGeom>
                <a:avLst/>
                <a:gdLst>
                  <a:gd name="connsiteX0" fmla="*/ 77902 w 77902"/>
                  <a:gd name="connsiteY0" fmla="*/ 20907 h 20906"/>
                  <a:gd name="connsiteX1" fmla="*/ 77902 w 77902"/>
                  <a:gd name="connsiteY1" fmla="*/ 7840 h 20906"/>
                  <a:gd name="connsiteX2" fmla="*/ 77902 w 77902"/>
                  <a:gd name="connsiteY2" fmla="*/ 0 h 20906"/>
                  <a:gd name="connsiteX3" fmla="*/ 0 w 77902"/>
                  <a:gd name="connsiteY3" fmla="*/ 0 h 20906"/>
                  <a:gd name="connsiteX4" fmla="*/ 0 w 77902"/>
                  <a:gd name="connsiteY4" fmla="*/ 20907 h 20906"/>
                  <a:gd name="connsiteX5" fmla="*/ 77902 w 77902"/>
                  <a:gd name="connsiteY5" fmla="*/ 20907 h 20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7902" h="20906">
                    <a:moveTo>
                      <a:pt x="77902" y="20907"/>
                    </a:moveTo>
                    <a:lnTo>
                      <a:pt x="77902" y="7840"/>
                    </a:lnTo>
                    <a:lnTo>
                      <a:pt x="77902" y="0"/>
                    </a:lnTo>
                    <a:lnTo>
                      <a:pt x="0" y="0"/>
                    </a:lnTo>
                    <a:lnTo>
                      <a:pt x="0" y="20907"/>
                    </a:lnTo>
                    <a:lnTo>
                      <a:pt x="77902" y="20907"/>
                    </a:lnTo>
                    <a:close/>
                  </a:path>
                </a:pathLst>
              </a:custGeom>
              <a:solidFill>
                <a:srgbClr val="9E283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86" name="Freeform: Shape 1685">
                <a:extLst>
                  <a:ext uri="{FF2B5EF4-FFF2-40B4-BE49-F238E27FC236}">
                    <a16:creationId xmlns:a16="http://schemas.microsoft.com/office/drawing/2014/main" id="{5EA7CCD4-2D40-4E9A-9D0D-075B5A61F9DF}"/>
                  </a:ext>
                </a:extLst>
              </p:cNvPr>
              <p:cNvSpPr/>
              <p:nvPr/>
            </p:nvSpPr>
            <p:spPr>
              <a:xfrm>
                <a:off x="9923230" y="90720"/>
                <a:ext cx="77902" cy="20906"/>
              </a:xfrm>
              <a:custGeom>
                <a:avLst/>
                <a:gdLst>
                  <a:gd name="connsiteX0" fmla="*/ 77902 w 77902"/>
                  <a:gd name="connsiteY0" fmla="*/ 20907 h 20906"/>
                  <a:gd name="connsiteX1" fmla="*/ 77902 w 77902"/>
                  <a:gd name="connsiteY1" fmla="*/ 7840 h 20906"/>
                  <a:gd name="connsiteX2" fmla="*/ 77902 w 77902"/>
                  <a:gd name="connsiteY2" fmla="*/ 0 h 20906"/>
                  <a:gd name="connsiteX3" fmla="*/ 0 w 77902"/>
                  <a:gd name="connsiteY3" fmla="*/ 0 h 20906"/>
                  <a:gd name="connsiteX4" fmla="*/ 0 w 77902"/>
                  <a:gd name="connsiteY4" fmla="*/ 20907 h 20906"/>
                  <a:gd name="connsiteX5" fmla="*/ 77902 w 77902"/>
                  <a:gd name="connsiteY5" fmla="*/ 20907 h 20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7902" h="20906">
                    <a:moveTo>
                      <a:pt x="77902" y="20907"/>
                    </a:moveTo>
                    <a:lnTo>
                      <a:pt x="77902" y="7840"/>
                    </a:lnTo>
                    <a:lnTo>
                      <a:pt x="77902" y="0"/>
                    </a:lnTo>
                    <a:lnTo>
                      <a:pt x="0" y="0"/>
                    </a:lnTo>
                    <a:lnTo>
                      <a:pt x="0" y="20907"/>
                    </a:lnTo>
                    <a:lnTo>
                      <a:pt x="77902" y="20907"/>
                    </a:lnTo>
                    <a:close/>
                  </a:path>
                </a:pathLst>
              </a:custGeom>
              <a:solidFill>
                <a:srgbClr val="9E283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87" name="Freeform: Shape 1686">
                <a:extLst>
                  <a:ext uri="{FF2B5EF4-FFF2-40B4-BE49-F238E27FC236}">
                    <a16:creationId xmlns:a16="http://schemas.microsoft.com/office/drawing/2014/main" id="{8410EDAA-61EA-4708-8378-67A735D19DC9}"/>
                  </a:ext>
                </a:extLst>
              </p:cNvPr>
              <p:cNvSpPr/>
              <p:nvPr/>
            </p:nvSpPr>
            <p:spPr>
              <a:xfrm>
                <a:off x="9923230" y="9583"/>
                <a:ext cx="77902" cy="13191"/>
              </a:xfrm>
              <a:custGeom>
                <a:avLst/>
                <a:gdLst>
                  <a:gd name="connsiteX0" fmla="*/ 77902 w 77902"/>
                  <a:gd name="connsiteY0" fmla="*/ 13191 h 13191"/>
                  <a:gd name="connsiteX1" fmla="*/ 77902 w 77902"/>
                  <a:gd name="connsiteY1" fmla="*/ 124 h 13191"/>
                  <a:gd name="connsiteX2" fmla="*/ 77902 w 77902"/>
                  <a:gd name="connsiteY2" fmla="*/ 0 h 13191"/>
                  <a:gd name="connsiteX3" fmla="*/ 0 w 77902"/>
                  <a:gd name="connsiteY3" fmla="*/ 0 h 13191"/>
                  <a:gd name="connsiteX4" fmla="*/ 0 w 77902"/>
                  <a:gd name="connsiteY4" fmla="*/ 13191 h 13191"/>
                  <a:gd name="connsiteX5" fmla="*/ 77902 w 77902"/>
                  <a:gd name="connsiteY5" fmla="*/ 13191 h 13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7902" h="13191">
                    <a:moveTo>
                      <a:pt x="77902" y="13191"/>
                    </a:moveTo>
                    <a:lnTo>
                      <a:pt x="77902" y="124"/>
                    </a:lnTo>
                    <a:lnTo>
                      <a:pt x="77902" y="0"/>
                    </a:lnTo>
                    <a:lnTo>
                      <a:pt x="0" y="0"/>
                    </a:lnTo>
                    <a:lnTo>
                      <a:pt x="0" y="13191"/>
                    </a:lnTo>
                    <a:lnTo>
                      <a:pt x="77902" y="13191"/>
                    </a:lnTo>
                    <a:close/>
                  </a:path>
                </a:pathLst>
              </a:custGeom>
              <a:solidFill>
                <a:srgbClr val="B32D3A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88" name="Freeform: Shape 1687">
                <a:extLst>
                  <a:ext uri="{FF2B5EF4-FFF2-40B4-BE49-F238E27FC236}">
                    <a16:creationId xmlns:a16="http://schemas.microsoft.com/office/drawing/2014/main" id="{9D48F798-5C53-432A-AE37-881B112D39BC}"/>
                  </a:ext>
                </a:extLst>
              </p:cNvPr>
              <p:cNvSpPr/>
              <p:nvPr/>
            </p:nvSpPr>
            <p:spPr>
              <a:xfrm>
                <a:off x="9923230" y="43556"/>
                <a:ext cx="77902" cy="13191"/>
              </a:xfrm>
              <a:custGeom>
                <a:avLst/>
                <a:gdLst>
                  <a:gd name="connsiteX0" fmla="*/ 77902 w 77902"/>
                  <a:gd name="connsiteY0" fmla="*/ 13191 h 13191"/>
                  <a:gd name="connsiteX1" fmla="*/ 77902 w 77902"/>
                  <a:gd name="connsiteY1" fmla="*/ 124 h 13191"/>
                  <a:gd name="connsiteX2" fmla="*/ 77902 w 77902"/>
                  <a:gd name="connsiteY2" fmla="*/ 0 h 13191"/>
                  <a:gd name="connsiteX3" fmla="*/ 0 w 77902"/>
                  <a:gd name="connsiteY3" fmla="*/ 0 h 13191"/>
                  <a:gd name="connsiteX4" fmla="*/ 0 w 77902"/>
                  <a:gd name="connsiteY4" fmla="*/ 13191 h 13191"/>
                  <a:gd name="connsiteX5" fmla="*/ 77902 w 77902"/>
                  <a:gd name="connsiteY5" fmla="*/ 13191 h 13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7902" h="13191">
                    <a:moveTo>
                      <a:pt x="77902" y="13191"/>
                    </a:moveTo>
                    <a:lnTo>
                      <a:pt x="77902" y="124"/>
                    </a:lnTo>
                    <a:lnTo>
                      <a:pt x="77902" y="0"/>
                    </a:lnTo>
                    <a:lnTo>
                      <a:pt x="0" y="0"/>
                    </a:lnTo>
                    <a:lnTo>
                      <a:pt x="0" y="13191"/>
                    </a:lnTo>
                    <a:lnTo>
                      <a:pt x="77902" y="13191"/>
                    </a:lnTo>
                    <a:close/>
                  </a:path>
                </a:pathLst>
              </a:custGeom>
              <a:solidFill>
                <a:srgbClr val="B32D3A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89" name="Freeform: Shape 1688">
                <a:extLst>
                  <a:ext uri="{FF2B5EF4-FFF2-40B4-BE49-F238E27FC236}">
                    <a16:creationId xmlns:a16="http://schemas.microsoft.com/office/drawing/2014/main" id="{60ACD583-0006-4483-BDEC-64FF54C10E52}"/>
                  </a:ext>
                </a:extLst>
              </p:cNvPr>
              <p:cNvSpPr/>
              <p:nvPr/>
            </p:nvSpPr>
            <p:spPr>
              <a:xfrm>
                <a:off x="9923230" y="77654"/>
                <a:ext cx="77902" cy="13066"/>
              </a:xfrm>
              <a:custGeom>
                <a:avLst/>
                <a:gdLst>
                  <a:gd name="connsiteX0" fmla="*/ 77902 w 77902"/>
                  <a:gd name="connsiteY0" fmla="*/ 13067 h 13066"/>
                  <a:gd name="connsiteX1" fmla="*/ 77902 w 77902"/>
                  <a:gd name="connsiteY1" fmla="*/ 0 h 13066"/>
                  <a:gd name="connsiteX2" fmla="*/ 77902 w 77902"/>
                  <a:gd name="connsiteY2" fmla="*/ 0 h 13066"/>
                  <a:gd name="connsiteX3" fmla="*/ 0 w 77902"/>
                  <a:gd name="connsiteY3" fmla="*/ 0 h 13066"/>
                  <a:gd name="connsiteX4" fmla="*/ 0 w 77902"/>
                  <a:gd name="connsiteY4" fmla="*/ 13067 h 13066"/>
                  <a:gd name="connsiteX5" fmla="*/ 77902 w 77902"/>
                  <a:gd name="connsiteY5" fmla="*/ 13067 h 13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7902" h="13066">
                    <a:moveTo>
                      <a:pt x="77902" y="13067"/>
                    </a:moveTo>
                    <a:lnTo>
                      <a:pt x="77902" y="0"/>
                    </a:lnTo>
                    <a:lnTo>
                      <a:pt x="77902" y="0"/>
                    </a:lnTo>
                    <a:lnTo>
                      <a:pt x="0" y="0"/>
                    </a:lnTo>
                    <a:lnTo>
                      <a:pt x="0" y="13067"/>
                    </a:lnTo>
                    <a:lnTo>
                      <a:pt x="77902" y="13067"/>
                    </a:lnTo>
                    <a:close/>
                  </a:path>
                </a:pathLst>
              </a:custGeom>
              <a:solidFill>
                <a:srgbClr val="B32D3A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90" name="Freeform: Shape 1689">
                <a:extLst>
                  <a:ext uri="{FF2B5EF4-FFF2-40B4-BE49-F238E27FC236}">
                    <a16:creationId xmlns:a16="http://schemas.microsoft.com/office/drawing/2014/main" id="{B4B9AFCD-200E-405F-9241-33779D024D2C}"/>
                  </a:ext>
                </a:extLst>
              </p:cNvPr>
              <p:cNvSpPr/>
              <p:nvPr/>
            </p:nvSpPr>
            <p:spPr>
              <a:xfrm>
                <a:off x="9923230" y="111627"/>
                <a:ext cx="77902" cy="13191"/>
              </a:xfrm>
              <a:custGeom>
                <a:avLst/>
                <a:gdLst>
                  <a:gd name="connsiteX0" fmla="*/ 77902 w 77902"/>
                  <a:gd name="connsiteY0" fmla="*/ 0 h 13191"/>
                  <a:gd name="connsiteX1" fmla="*/ 0 w 77902"/>
                  <a:gd name="connsiteY1" fmla="*/ 0 h 13191"/>
                  <a:gd name="connsiteX2" fmla="*/ 0 w 77902"/>
                  <a:gd name="connsiteY2" fmla="*/ 13191 h 13191"/>
                  <a:gd name="connsiteX3" fmla="*/ 77902 w 77902"/>
                  <a:gd name="connsiteY3" fmla="*/ 13191 h 13191"/>
                  <a:gd name="connsiteX4" fmla="*/ 77902 w 77902"/>
                  <a:gd name="connsiteY4" fmla="*/ 9209 h 13191"/>
                  <a:gd name="connsiteX5" fmla="*/ 77902 w 77902"/>
                  <a:gd name="connsiteY5" fmla="*/ 124 h 13191"/>
                  <a:gd name="connsiteX6" fmla="*/ 77902 w 77902"/>
                  <a:gd name="connsiteY6" fmla="*/ 0 h 13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902" h="13191">
                    <a:moveTo>
                      <a:pt x="77902" y="0"/>
                    </a:moveTo>
                    <a:lnTo>
                      <a:pt x="0" y="0"/>
                    </a:lnTo>
                    <a:lnTo>
                      <a:pt x="0" y="13191"/>
                    </a:lnTo>
                    <a:lnTo>
                      <a:pt x="77902" y="13191"/>
                    </a:lnTo>
                    <a:lnTo>
                      <a:pt x="77902" y="9209"/>
                    </a:lnTo>
                    <a:lnTo>
                      <a:pt x="77902" y="124"/>
                    </a:lnTo>
                    <a:lnTo>
                      <a:pt x="77902" y="0"/>
                    </a:lnTo>
                    <a:close/>
                  </a:path>
                </a:pathLst>
              </a:custGeom>
              <a:solidFill>
                <a:srgbClr val="B32D3A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91" name="Freeform: Shape 1690">
                <a:extLst>
                  <a:ext uri="{FF2B5EF4-FFF2-40B4-BE49-F238E27FC236}">
                    <a16:creationId xmlns:a16="http://schemas.microsoft.com/office/drawing/2014/main" id="{885073C0-FA0D-4758-9F9A-2D67D8FD7630}"/>
                  </a:ext>
                </a:extLst>
              </p:cNvPr>
              <p:cNvSpPr/>
              <p:nvPr/>
            </p:nvSpPr>
            <p:spPr>
              <a:xfrm>
                <a:off x="9923229" y="145600"/>
                <a:ext cx="77777" cy="13191"/>
              </a:xfrm>
              <a:custGeom>
                <a:avLst/>
                <a:gdLst>
                  <a:gd name="connsiteX0" fmla="*/ 0 w 77777"/>
                  <a:gd name="connsiteY0" fmla="*/ 0 h 13191"/>
                  <a:gd name="connsiteX1" fmla="*/ 77778 w 77777"/>
                  <a:gd name="connsiteY1" fmla="*/ 0 h 13191"/>
                  <a:gd name="connsiteX2" fmla="*/ 77778 w 77777"/>
                  <a:gd name="connsiteY2" fmla="*/ 13191 h 13191"/>
                  <a:gd name="connsiteX3" fmla="*/ 0 w 77777"/>
                  <a:gd name="connsiteY3" fmla="*/ 13191 h 13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777" h="13191">
                    <a:moveTo>
                      <a:pt x="0" y="0"/>
                    </a:moveTo>
                    <a:lnTo>
                      <a:pt x="77778" y="0"/>
                    </a:lnTo>
                    <a:lnTo>
                      <a:pt x="77778" y="13191"/>
                    </a:lnTo>
                    <a:lnTo>
                      <a:pt x="0" y="13191"/>
                    </a:lnTo>
                    <a:close/>
                  </a:path>
                </a:pathLst>
              </a:custGeom>
              <a:solidFill>
                <a:srgbClr val="B32D3A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92" name="Freeform: Shape 1691">
                <a:extLst>
                  <a:ext uri="{FF2B5EF4-FFF2-40B4-BE49-F238E27FC236}">
                    <a16:creationId xmlns:a16="http://schemas.microsoft.com/office/drawing/2014/main" id="{87984A49-FBFD-4C27-947C-89BC13766795}"/>
                  </a:ext>
                </a:extLst>
              </p:cNvPr>
              <p:cNvSpPr/>
              <p:nvPr/>
            </p:nvSpPr>
            <p:spPr>
              <a:xfrm>
                <a:off x="10855787" y="2869295"/>
                <a:ext cx="273075" cy="247909"/>
              </a:xfrm>
              <a:custGeom>
                <a:avLst/>
                <a:gdLst>
                  <a:gd name="connsiteX0" fmla="*/ 8699 w 273075"/>
                  <a:gd name="connsiteY0" fmla="*/ 159957 h 247909"/>
                  <a:gd name="connsiteX1" fmla="*/ 21144 w 273075"/>
                  <a:gd name="connsiteY1" fmla="*/ 165184 h 247909"/>
                  <a:gd name="connsiteX2" fmla="*/ 21144 w 273075"/>
                  <a:gd name="connsiteY2" fmla="*/ 165184 h 247909"/>
                  <a:gd name="connsiteX3" fmla="*/ 48521 w 273075"/>
                  <a:gd name="connsiteY3" fmla="*/ 177006 h 247909"/>
                  <a:gd name="connsiteX4" fmla="*/ 52379 w 273075"/>
                  <a:gd name="connsiteY4" fmla="*/ 178624 h 247909"/>
                  <a:gd name="connsiteX5" fmla="*/ 52379 w 273075"/>
                  <a:gd name="connsiteY5" fmla="*/ 178624 h 247909"/>
                  <a:gd name="connsiteX6" fmla="*/ 73659 w 273075"/>
                  <a:gd name="connsiteY6" fmla="*/ 187708 h 247909"/>
                  <a:gd name="connsiteX7" fmla="*/ 83615 w 273075"/>
                  <a:gd name="connsiteY7" fmla="*/ 191939 h 247909"/>
                  <a:gd name="connsiteX8" fmla="*/ 83615 w 273075"/>
                  <a:gd name="connsiteY8" fmla="*/ 191939 h 247909"/>
                  <a:gd name="connsiteX9" fmla="*/ 102779 w 273075"/>
                  <a:gd name="connsiteY9" fmla="*/ 200153 h 247909"/>
                  <a:gd name="connsiteX10" fmla="*/ 102779 w 273075"/>
                  <a:gd name="connsiteY10" fmla="*/ 200153 h 247909"/>
                  <a:gd name="connsiteX11" fmla="*/ 115223 w 273075"/>
                  <a:gd name="connsiteY11" fmla="*/ 205379 h 247909"/>
                  <a:gd name="connsiteX12" fmla="*/ 115223 w 273075"/>
                  <a:gd name="connsiteY12" fmla="*/ 205379 h 247909"/>
                  <a:gd name="connsiteX13" fmla="*/ 196983 w 273075"/>
                  <a:gd name="connsiteY13" fmla="*/ 240348 h 247909"/>
                  <a:gd name="connsiteX14" fmla="*/ 196983 w 273075"/>
                  <a:gd name="connsiteY14" fmla="*/ 240348 h 247909"/>
                  <a:gd name="connsiteX15" fmla="*/ 209428 w 273075"/>
                  <a:gd name="connsiteY15" fmla="*/ 245575 h 247909"/>
                  <a:gd name="connsiteX16" fmla="*/ 209428 w 273075"/>
                  <a:gd name="connsiteY16" fmla="*/ 245575 h 247909"/>
                  <a:gd name="connsiteX17" fmla="*/ 215899 w 273075"/>
                  <a:gd name="connsiteY17" fmla="*/ 248313 h 247909"/>
                  <a:gd name="connsiteX18" fmla="*/ 262690 w 273075"/>
                  <a:gd name="connsiteY18" fmla="*/ 190695 h 247909"/>
                  <a:gd name="connsiteX19" fmla="*/ 190885 w 273075"/>
                  <a:gd name="connsiteY19" fmla="*/ 11371 h 247909"/>
                  <a:gd name="connsiteX20" fmla="*/ 11561 w 273075"/>
                  <a:gd name="connsiteY20" fmla="*/ 83175 h 247909"/>
                  <a:gd name="connsiteX21" fmla="*/ 2104 w 273075"/>
                  <a:gd name="connsiteY21" fmla="*/ 156722 h 247909"/>
                  <a:gd name="connsiteX22" fmla="*/ 9695 w 273075"/>
                  <a:gd name="connsiteY22" fmla="*/ 159957 h 247909"/>
                  <a:gd name="connsiteX23" fmla="*/ 149072 w 273075"/>
                  <a:gd name="connsiteY23" fmla="*/ 136562 h 247909"/>
                  <a:gd name="connsiteX24" fmla="*/ 158281 w 273075"/>
                  <a:gd name="connsiteY24" fmla="*/ 115282 h 247909"/>
                  <a:gd name="connsiteX25" fmla="*/ 167366 w 273075"/>
                  <a:gd name="connsiteY25" fmla="*/ 111673 h 247909"/>
                  <a:gd name="connsiteX26" fmla="*/ 170975 w 273075"/>
                  <a:gd name="connsiteY26" fmla="*/ 120757 h 247909"/>
                  <a:gd name="connsiteX27" fmla="*/ 161890 w 273075"/>
                  <a:gd name="connsiteY27" fmla="*/ 142037 h 247909"/>
                  <a:gd name="connsiteX28" fmla="*/ 152930 w 273075"/>
                  <a:gd name="connsiteY28" fmla="*/ 145696 h 247909"/>
                  <a:gd name="connsiteX29" fmla="*/ 152806 w 273075"/>
                  <a:gd name="connsiteY29" fmla="*/ 145646 h 247909"/>
                  <a:gd name="connsiteX30" fmla="*/ 148998 w 273075"/>
                  <a:gd name="connsiteY30" fmla="*/ 136748 h 247909"/>
                  <a:gd name="connsiteX31" fmla="*/ 149072 w 273075"/>
                  <a:gd name="connsiteY31" fmla="*/ 136562 h 247909"/>
                  <a:gd name="connsiteX32" fmla="*/ 67312 w 273075"/>
                  <a:gd name="connsiteY32" fmla="*/ 101593 h 247909"/>
                  <a:gd name="connsiteX33" fmla="*/ 76397 w 273075"/>
                  <a:gd name="connsiteY33" fmla="*/ 80188 h 247909"/>
                  <a:gd name="connsiteX34" fmla="*/ 85481 w 273075"/>
                  <a:gd name="connsiteY34" fmla="*/ 76579 h 247909"/>
                  <a:gd name="connsiteX35" fmla="*/ 89289 w 273075"/>
                  <a:gd name="connsiteY35" fmla="*/ 85477 h 247909"/>
                  <a:gd name="connsiteX36" fmla="*/ 89215 w 273075"/>
                  <a:gd name="connsiteY36" fmla="*/ 85664 h 247909"/>
                  <a:gd name="connsiteX37" fmla="*/ 80006 w 273075"/>
                  <a:gd name="connsiteY37" fmla="*/ 107068 h 247909"/>
                  <a:gd name="connsiteX38" fmla="*/ 70921 w 273075"/>
                  <a:gd name="connsiteY38" fmla="*/ 110677 h 247909"/>
                  <a:gd name="connsiteX39" fmla="*/ 67312 w 273075"/>
                  <a:gd name="connsiteY39" fmla="*/ 101593 h 247909"/>
                  <a:gd name="connsiteX40" fmla="*/ 110370 w 273075"/>
                  <a:gd name="connsiteY40" fmla="*/ 138926 h 247909"/>
                  <a:gd name="connsiteX41" fmla="*/ 122852 w 273075"/>
                  <a:gd name="connsiteY41" fmla="*/ 169564 h 247909"/>
                  <a:gd name="connsiteX42" fmla="*/ 122814 w 273075"/>
                  <a:gd name="connsiteY42" fmla="*/ 169664 h 247909"/>
                  <a:gd name="connsiteX43" fmla="*/ 92177 w 273075"/>
                  <a:gd name="connsiteY43" fmla="*/ 182146 h 247909"/>
                  <a:gd name="connsiteX44" fmla="*/ 92077 w 273075"/>
                  <a:gd name="connsiteY44" fmla="*/ 182108 h 247909"/>
                  <a:gd name="connsiteX45" fmla="*/ 23881 w 273075"/>
                  <a:gd name="connsiteY45" fmla="*/ 127477 h 247909"/>
                  <a:gd name="connsiteX46" fmla="*/ 110370 w 273075"/>
                  <a:gd name="connsiteY46" fmla="*/ 138553 h 247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273075" h="247909">
                    <a:moveTo>
                      <a:pt x="8699" y="159957"/>
                    </a:moveTo>
                    <a:lnTo>
                      <a:pt x="21144" y="165184"/>
                    </a:lnTo>
                    <a:lnTo>
                      <a:pt x="21144" y="165184"/>
                    </a:lnTo>
                    <a:lnTo>
                      <a:pt x="48521" y="177006"/>
                    </a:lnTo>
                    <a:lnTo>
                      <a:pt x="52379" y="178624"/>
                    </a:lnTo>
                    <a:lnTo>
                      <a:pt x="52379" y="178624"/>
                    </a:lnTo>
                    <a:lnTo>
                      <a:pt x="73659" y="187708"/>
                    </a:lnTo>
                    <a:lnTo>
                      <a:pt x="83615" y="191939"/>
                    </a:lnTo>
                    <a:lnTo>
                      <a:pt x="83615" y="191939"/>
                    </a:lnTo>
                    <a:lnTo>
                      <a:pt x="102779" y="200153"/>
                    </a:lnTo>
                    <a:lnTo>
                      <a:pt x="102779" y="200153"/>
                    </a:lnTo>
                    <a:lnTo>
                      <a:pt x="115223" y="205379"/>
                    </a:lnTo>
                    <a:lnTo>
                      <a:pt x="115223" y="205379"/>
                    </a:lnTo>
                    <a:lnTo>
                      <a:pt x="196983" y="240348"/>
                    </a:lnTo>
                    <a:lnTo>
                      <a:pt x="196983" y="240348"/>
                    </a:lnTo>
                    <a:lnTo>
                      <a:pt x="209428" y="245575"/>
                    </a:lnTo>
                    <a:lnTo>
                      <a:pt x="209428" y="245575"/>
                    </a:lnTo>
                    <a:lnTo>
                      <a:pt x="215899" y="248313"/>
                    </a:lnTo>
                    <a:cubicBezTo>
                      <a:pt x="236544" y="233827"/>
                      <a:pt x="252759" y="213879"/>
                      <a:pt x="262690" y="190695"/>
                    </a:cubicBezTo>
                    <a:cubicBezTo>
                      <a:pt x="292208" y="121342"/>
                      <a:pt x="260101" y="41188"/>
                      <a:pt x="190885" y="11371"/>
                    </a:cubicBezTo>
                    <a:cubicBezTo>
                      <a:pt x="121533" y="-18148"/>
                      <a:pt x="41378" y="13959"/>
                      <a:pt x="11561" y="83175"/>
                    </a:cubicBezTo>
                    <a:cubicBezTo>
                      <a:pt x="1606" y="106322"/>
                      <a:pt x="-1667" y="131808"/>
                      <a:pt x="2104" y="156722"/>
                    </a:cubicBezTo>
                    <a:lnTo>
                      <a:pt x="9695" y="159957"/>
                    </a:lnTo>
                    <a:close/>
                    <a:moveTo>
                      <a:pt x="149072" y="136562"/>
                    </a:moveTo>
                    <a:lnTo>
                      <a:pt x="158281" y="115282"/>
                    </a:lnTo>
                    <a:cubicBezTo>
                      <a:pt x="159812" y="111797"/>
                      <a:pt x="163856" y="110192"/>
                      <a:pt x="167366" y="111673"/>
                    </a:cubicBezTo>
                    <a:cubicBezTo>
                      <a:pt x="170850" y="113203"/>
                      <a:pt x="172455" y="117248"/>
                      <a:pt x="170975" y="120757"/>
                    </a:cubicBezTo>
                    <a:lnTo>
                      <a:pt x="161890" y="142037"/>
                    </a:lnTo>
                    <a:cubicBezTo>
                      <a:pt x="160421" y="145522"/>
                      <a:pt x="156415" y="147164"/>
                      <a:pt x="152930" y="145696"/>
                    </a:cubicBezTo>
                    <a:cubicBezTo>
                      <a:pt x="152893" y="145683"/>
                      <a:pt x="152843" y="145658"/>
                      <a:pt x="152806" y="145646"/>
                    </a:cubicBezTo>
                    <a:cubicBezTo>
                      <a:pt x="149296" y="144240"/>
                      <a:pt x="147591" y="140258"/>
                      <a:pt x="148998" y="136748"/>
                    </a:cubicBezTo>
                    <a:cubicBezTo>
                      <a:pt x="149023" y="136686"/>
                      <a:pt x="149047" y="136624"/>
                      <a:pt x="149072" y="136562"/>
                    </a:cubicBezTo>
                    <a:close/>
                    <a:moveTo>
                      <a:pt x="67312" y="101593"/>
                    </a:moveTo>
                    <a:lnTo>
                      <a:pt x="76397" y="80188"/>
                    </a:lnTo>
                    <a:cubicBezTo>
                      <a:pt x="77927" y="76704"/>
                      <a:pt x="81972" y="75099"/>
                      <a:pt x="85481" y="76579"/>
                    </a:cubicBezTo>
                    <a:cubicBezTo>
                      <a:pt x="88991" y="77986"/>
                      <a:pt x="90695" y="81968"/>
                      <a:pt x="89289" y="85477"/>
                    </a:cubicBezTo>
                    <a:cubicBezTo>
                      <a:pt x="89264" y="85539"/>
                      <a:pt x="89239" y="85602"/>
                      <a:pt x="89215" y="85664"/>
                    </a:cubicBezTo>
                    <a:lnTo>
                      <a:pt x="80006" y="107068"/>
                    </a:lnTo>
                    <a:cubicBezTo>
                      <a:pt x="78475" y="110553"/>
                      <a:pt x="74430" y="112158"/>
                      <a:pt x="70921" y="110677"/>
                    </a:cubicBezTo>
                    <a:cubicBezTo>
                      <a:pt x="67437" y="109147"/>
                      <a:pt x="65832" y="105102"/>
                      <a:pt x="67312" y="101593"/>
                    </a:cubicBezTo>
                    <a:close/>
                    <a:moveTo>
                      <a:pt x="110370" y="138926"/>
                    </a:moveTo>
                    <a:cubicBezTo>
                      <a:pt x="122279" y="143941"/>
                      <a:pt x="127867" y="157655"/>
                      <a:pt x="122852" y="169564"/>
                    </a:cubicBezTo>
                    <a:cubicBezTo>
                      <a:pt x="122839" y="169602"/>
                      <a:pt x="122827" y="169626"/>
                      <a:pt x="122814" y="169664"/>
                    </a:cubicBezTo>
                    <a:cubicBezTo>
                      <a:pt x="117799" y="181573"/>
                      <a:pt x="104086" y="187161"/>
                      <a:pt x="92177" y="182146"/>
                    </a:cubicBezTo>
                    <a:cubicBezTo>
                      <a:pt x="92139" y="182133"/>
                      <a:pt x="92114" y="182121"/>
                      <a:pt x="92077" y="182108"/>
                    </a:cubicBezTo>
                    <a:cubicBezTo>
                      <a:pt x="89837" y="181237"/>
                      <a:pt x="23881" y="127477"/>
                      <a:pt x="23881" y="127477"/>
                    </a:cubicBezTo>
                    <a:cubicBezTo>
                      <a:pt x="23881" y="127477"/>
                      <a:pt x="107383" y="137184"/>
                      <a:pt x="110370" y="138553"/>
                    </a:cubicBezTo>
                    <a:close/>
                  </a:path>
                </a:pathLst>
              </a:custGeom>
              <a:solidFill>
                <a:srgbClr val="FEEDC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93" name="Freeform: Shape 1692">
                <a:extLst>
                  <a:ext uri="{FF2B5EF4-FFF2-40B4-BE49-F238E27FC236}">
                    <a16:creationId xmlns:a16="http://schemas.microsoft.com/office/drawing/2014/main" id="{C467BE20-D28A-4BC8-9FE1-7D2BADF7AAAE}"/>
                  </a:ext>
                </a:extLst>
              </p:cNvPr>
              <p:cNvSpPr/>
              <p:nvPr/>
            </p:nvSpPr>
            <p:spPr>
              <a:xfrm>
                <a:off x="10676783" y="3014831"/>
                <a:ext cx="137965" cy="147423"/>
              </a:xfrm>
              <a:custGeom>
                <a:avLst/>
                <a:gdLst>
                  <a:gd name="connsiteX0" fmla="*/ 138548 w 137965"/>
                  <a:gd name="connsiteY0" fmla="*/ 84857 h 147423"/>
                  <a:gd name="connsiteX1" fmla="*/ 120379 w 137965"/>
                  <a:gd name="connsiteY1" fmla="*/ 39435 h 147423"/>
                  <a:gd name="connsiteX2" fmla="*/ 39615 w 137965"/>
                  <a:gd name="connsiteY2" fmla="*/ 4840 h 147423"/>
                  <a:gd name="connsiteX3" fmla="*/ 5019 w 137965"/>
                  <a:gd name="connsiteY3" fmla="*/ 85604 h 147423"/>
                  <a:gd name="connsiteX4" fmla="*/ 29908 w 137965"/>
                  <a:gd name="connsiteY4" fmla="*/ 147826 h 147423"/>
                  <a:gd name="connsiteX5" fmla="*/ 138548 w 137965"/>
                  <a:gd name="connsiteY5" fmla="*/ 84857 h 147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7965" h="147423">
                    <a:moveTo>
                      <a:pt x="138548" y="84857"/>
                    </a:moveTo>
                    <a:lnTo>
                      <a:pt x="120379" y="39435"/>
                    </a:lnTo>
                    <a:cubicBezTo>
                      <a:pt x="107586" y="7615"/>
                      <a:pt x="71473" y="-7854"/>
                      <a:pt x="39615" y="4840"/>
                    </a:cubicBezTo>
                    <a:cubicBezTo>
                      <a:pt x="7795" y="17632"/>
                      <a:pt x="-7674" y="53746"/>
                      <a:pt x="5019" y="85604"/>
                    </a:cubicBezTo>
                    <a:lnTo>
                      <a:pt x="29908" y="147826"/>
                    </a:lnTo>
                    <a:cubicBezTo>
                      <a:pt x="58916" y="116329"/>
                      <a:pt x="96797" y="94365"/>
                      <a:pt x="138548" y="84857"/>
                    </a:cubicBez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94" name="Freeform: Shape 1693">
                <a:extLst>
                  <a:ext uri="{FF2B5EF4-FFF2-40B4-BE49-F238E27FC236}">
                    <a16:creationId xmlns:a16="http://schemas.microsoft.com/office/drawing/2014/main" id="{3729CF98-2D30-4BB8-AF15-0E72E73CCD75}"/>
                  </a:ext>
                </a:extLst>
              </p:cNvPr>
              <p:cNvSpPr/>
              <p:nvPr/>
            </p:nvSpPr>
            <p:spPr>
              <a:xfrm>
                <a:off x="11042357" y="3169142"/>
                <a:ext cx="133228" cy="144560"/>
              </a:xfrm>
              <a:custGeom>
                <a:avLst/>
                <a:gdLst>
                  <a:gd name="connsiteX0" fmla="*/ 129383 w 133228"/>
                  <a:gd name="connsiteY0" fmla="*/ 39435 h 144560"/>
                  <a:gd name="connsiteX1" fmla="*/ 48618 w 133228"/>
                  <a:gd name="connsiteY1" fmla="*/ 4840 h 144560"/>
                  <a:gd name="connsiteX2" fmla="*/ 583 w 133228"/>
                  <a:gd name="connsiteY2" fmla="*/ 24129 h 144560"/>
                  <a:gd name="connsiteX3" fmla="*/ 32814 w 133228"/>
                  <a:gd name="connsiteY3" fmla="*/ 144964 h 144560"/>
                  <a:gd name="connsiteX4" fmla="*/ 95036 w 133228"/>
                  <a:gd name="connsiteY4" fmla="*/ 120075 h 144560"/>
                  <a:gd name="connsiteX5" fmla="*/ 129383 w 133228"/>
                  <a:gd name="connsiteY5" fmla="*/ 39435 h 14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3228" h="144560">
                    <a:moveTo>
                      <a:pt x="129383" y="39435"/>
                    </a:moveTo>
                    <a:cubicBezTo>
                      <a:pt x="116590" y="7615"/>
                      <a:pt x="80476" y="-7854"/>
                      <a:pt x="48618" y="4840"/>
                    </a:cubicBezTo>
                    <a:lnTo>
                      <a:pt x="583" y="24129"/>
                    </a:lnTo>
                    <a:cubicBezTo>
                      <a:pt x="23256" y="60242"/>
                      <a:pt x="34494" y="102354"/>
                      <a:pt x="32814" y="144964"/>
                    </a:cubicBezTo>
                    <a:lnTo>
                      <a:pt x="95036" y="120075"/>
                    </a:lnTo>
                    <a:cubicBezTo>
                      <a:pt x="126682" y="107183"/>
                      <a:pt x="142026" y="71181"/>
                      <a:pt x="129383" y="39435"/>
                    </a:cubicBez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95" name="Freeform: Shape 1694">
                <a:extLst>
                  <a:ext uri="{FF2B5EF4-FFF2-40B4-BE49-F238E27FC236}">
                    <a16:creationId xmlns:a16="http://schemas.microsoft.com/office/drawing/2014/main" id="{C4DB1DF9-0557-4B75-875E-03BC8BEBE531}"/>
                  </a:ext>
                </a:extLst>
              </p:cNvPr>
              <p:cNvSpPr/>
              <p:nvPr/>
            </p:nvSpPr>
            <p:spPr>
              <a:xfrm>
                <a:off x="10650525" y="3098538"/>
                <a:ext cx="424270" cy="420980"/>
              </a:xfrm>
              <a:custGeom>
                <a:avLst/>
                <a:gdLst>
                  <a:gd name="connsiteX0" fmla="*/ 392414 w 424270"/>
                  <a:gd name="connsiteY0" fmla="*/ 94732 h 420980"/>
                  <a:gd name="connsiteX1" fmla="*/ 389925 w 424270"/>
                  <a:gd name="connsiteY1" fmla="*/ 90749 h 420980"/>
                  <a:gd name="connsiteX2" fmla="*/ 320485 w 424270"/>
                  <a:gd name="connsiteY2" fmla="*/ 61132 h 420980"/>
                  <a:gd name="connsiteX3" fmla="*/ 320485 w 424270"/>
                  <a:gd name="connsiteY3" fmla="*/ 61132 h 420980"/>
                  <a:gd name="connsiteX4" fmla="*/ 308041 w 424270"/>
                  <a:gd name="connsiteY4" fmla="*/ 55905 h 420980"/>
                  <a:gd name="connsiteX5" fmla="*/ 308041 w 424270"/>
                  <a:gd name="connsiteY5" fmla="*/ 55905 h 420980"/>
                  <a:gd name="connsiteX6" fmla="*/ 281286 w 424270"/>
                  <a:gd name="connsiteY6" fmla="*/ 44456 h 420980"/>
                  <a:gd name="connsiteX7" fmla="*/ 263863 w 424270"/>
                  <a:gd name="connsiteY7" fmla="*/ 85274 h 420980"/>
                  <a:gd name="connsiteX8" fmla="*/ 263863 w 424270"/>
                  <a:gd name="connsiteY8" fmla="*/ 85274 h 420980"/>
                  <a:gd name="connsiteX9" fmla="*/ 258637 w 424270"/>
                  <a:gd name="connsiteY9" fmla="*/ 97718 h 420980"/>
                  <a:gd name="connsiteX10" fmla="*/ 258637 w 424270"/>
                  <a:gd name="connsiteY10" fmla="*/ 97718 h 420980"/>
                  <a:gd name="connsiteX11" fmla="*/ 223668 w 424270"/>
                  <a:gd name="connsiteY11" fmla="*/ 179478 h 420980"/>
                  <a:gd name="connsiteX12" fmla="*/ 223668 w 424270"/>
                  <a:gd name="connsiteY12" fmla="*/ 179478 h 420980"/>
                  <a:gd name="connsiteX13" fmla="*/ 218441 w 424270"/>
                  <a:gd name="connsiteY13" fmla="*/ 191923 h 420980"/>
                  <a:gd name="connsiteX14" fmla="*/ 218441 w 424270"/>
                  <a:gd name="connsiteY14" fmla="*/ 191923 h 420980"/>
                  <a:gd name="connsiteX15" fmla="*/ 205997 w 424270"/>
                  <a:gd name="connsiteY15" fmla="*/ 221789 h 420980"/>
                  <a:gd name="connsiteX16" fmla="*/ 205375 w 424270"/>
                  <a:gd name="connsiteY16" fmla="*/ 223158 h 420980"/>
                  <a:gd name="connsiteX17" fmla="*/ 205375 w 424270"/>
                  <a:gd name="connsiteY17" fmla="*/ 223158 h 420980"/>
                  <a:gd name="connsiteX18" fmla="*/ 197161 w 424270"/>
                  <a:gd name="connsiteY18" fmla="*/ 242447 h 420980"/>
                  <a:gd name="connsiteX19" fmla="*/ 192059 w 424270"/>
                  <a:gd name="connsiteY19" fmla="*/ 254891 h 420980"/>
                  <a:gd name="connsiteX20" fmla="*/ 192059 w 424270"/>
                  <a:gd name="connsiteY20" fmla="*/ 254891 h 420980"/>
                  <a:gd name="connsiteX21" fmla="*/ 188450 w 424270"/>
                  <a:gd name="connsiteY21" fmla="*/ 263229 h 420980"/>
                  <a:gd name="connsiteX22" fmla="*/ 116894 w 424270"/>
                  <a:gd name="connsiteY22" fmla="*/ 232616 h 420980"/>
                  <a:gd name="connsiteX23" fmla="*/ 125606 w 424270"/>
                  <a:gd name="connsiteY23" fmla="*/ 212331 h 420980"/>
                  <a:gd name="connsiteX24" fmla="*/ 125606 w 424270"/>
                  <a:gd name="connsiteY24" fmla="*/ 212331 h 420980"/>
                  <a:gd name="connsiteX25" fmla="*/ 133819 w 424270"/>
                  <a:gd name="connsiteY25" fmla="*/ 193167 h 420980"/>
                  <a:gd name="connsiteX26" fmla="*/ 133819 w 424270"/>
                  <a:gd name="connsiteY26" fmla="*/ 193167 h 420980"/>
                  <a:gd name="connsiteX27" fmla="*/ 135437 w 424270"/>
                  <a:gd name="connsiteY27" fmla="*/ 189434 h 420980"/>
                  <a:gd name="connsiteX28" fmla="*/ 105570 w 424270"/>
                  <a:gd name="connsiteY28" fmla="*/ 176989 h 420980"/>
                  <a:gd name="connsiteX29" fmla="*/ 125606 w 424270"/>
                  <a:gd name="connsiteY29" fmla="*/ 130198 h 420980"/>
                  <a:gd name="connsiteX30" fmla="*/ 127721 w 424270"/>
                  <a:gd name="connsiteY30" fmla="*/ 125220 h 420980"/>
                  <a:gd name="connsiteX31" fmla="*/ 127721 w 424270"/>
                  <a:gd name="connsiteY31" fmla="*/ 125220 h 420980"/>
                  <a:gd name="connsiteX32" fmla="*/ 180237 w 424270"/>
                  <a:gd name="connsiteY32" fmla="*/ 2643 h 420980"/>
                  <a:gd name="connsiteX33" fmla="*/ 175259 w 424270"/>
                  <a:gd name="connsiteY33" fmla="*/ 403 h 420980"/>
                  <a:gd name="connsiteX34" fmla="*/ 164806 w 424270"/>
                  <a:gd name="connsiteY34" fmla="*/ 2767 h 420980"/>
                  <a:gd name="connsiteX35" fmla="*/ 56415 w 424270"/>
                  <a:gd name="connsiteY35" fmla="*/ 66234 h 420980"/>
                  <a:gd name="connsiteX36" fmla="*/ 17961 w 424270"/>
                  <a:gd name="connsiteY36" fmla="*/ 125594 h 420980"/>
                  <a:gd name="connsiteX37" fmla="*/ 128343 w 424270"/>
                  <a:gd name="connsiteY37" fmla="*/ 403677 h 420980"/>
                  <a:gd name="connsiteX38" fmla="*/ 129339 w 424270"/>
                  <a:gd name="connsiteY38" fmla="*/ 404100 h 420980"/>
                  <a:gd name="connsiteX39" fmla="*/ 407285 w 424270"/>
                  <a:gd name="connsiteY39" fmla="*/ 293407 h 420980"/>
                  <a:gd name="connsiteX40" fmla="*/ 407845 w 424270"/>
                  <a:gd name="connsiteY40" fmla="*/ 292100 h 420980"/>
                  <a:gd name="connsiteX41" fmla="*/ 424645 w 424270"/>
                  <a:gd name="connsiteY41" fmla="*/ 216687 h 420980"/>
                  <a:gd name="connsiteX42" fmla="*/ 392414 w 424270"/>
                  <a:gd name="connsiteY42" fmla="*/ 94732 h 420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424270" h="420980">
                    <a:moveTo>
                      <a:pt x="392414" y="94732"/>
                    </a:moveTo>
                    <a:cubicBezTo>
                      <a:pt x="391668" y="93363"/>
                      <a:pt x="390796" y="92118"/>
                      <a:pt x="389925" y="90749"/>
                    </a:cubicBezTo>
                    <a:lnTo>
                      <a:pt x="320485" y="61132"/>
                    </a:lnTo>
                    <a:lnTo>
                      <a:pt x="320485" y="61132"/>
                    </a:lnTo>
                    <a:lnTo>
                      <a:pt x="308041" y="55905"/>
                    </a:lnTo>
                    <a:lnTo>
                      <a:pt x="308041" y="55905"/>
                    </a:lnTo>
                    <a:lnTo>
                      <a:pt x="281286" y="44456"/>
                    </a:lnTo>
                    <a:lnTo>
                      <a:pt x="263863" y="85274"/>
                    </a:lnTo>
                    <a:lnTo>
                      <a:pt x="263863" y="85274"/>
                    </a:lnTo>
                    <a:lnTo>
                      <a:pt x="258637" y="97718"/>
                    </a:lnTo>
                    <a:lnTo>
                      <a:pt x="258637" y="97718"/>
                    </a:lnTo>
                    <a:lnTo>
                      <a:pt x="223668" y="179478"/>
                    </a:lnTo>
                    <a:lnTo>
                      <a:pt x="223668" y="179478"/>
                    </a:lnTo>
                    <a:lnTo>
                      <a:pt x="218441" y="191923"/>
                    </a:lnTo>
                    <a:lnTo>
                      <a:pt x="218441" y="191923"/>
                    </a:lnTo>
                    <a:lnTo>
                      <a:pt x="205997" y="221789"/>
                    </a:lnTo>
                    <a:lnTo>
                      <a:pt x="205375" y="223158"/>
                    </a:lnTo>
                    <a:lnTo>
                      <a:pt x="205375" y="223158"/>
                    </a:lnTo>
                    <a:lnTo>
                      <a:pt x="197161" y="242447"/>
                    </a:lnTo>
                    <a:lnTo>
                      <a:pt x="192059" y="254891"/>
                    </a:lnTo>
                    <a:lnTo>
                      <a:pt x="192059" y="254891"/>
                    </a:lnTo>
                    <a:lnTo>
                      <a:pt x="188450" y="263229"/>
                    </a:lnTo>
                    <a:lnTo>
                      <a:pt x="116894" y="232616"/>
                    </a:lnTo>
                    <a:lnTo>
                      <a:pt x="125606" y="212331"/>
                    </a:lnTo>
                    <a:lnTo>
                      <a:pt x="125606" y="212331"/>
                    </a:lnTo>
                    <a:lnTo>
                      <a:pt x="133819" y="193167"/>
                    </a:lnTo>
                    <a:lnTo>
                      <a:pt x="133819" y="193167"/>
                    </a:lnTo>
                    <a:lnTo>
                      <a:pt x="135437" y="189434"/>
                    </a:lnTo>
                    <a:lnTo>
                      <a:pt x="105570" y="176989"/>
                    </a:lnTo>
                    <a:lnTo>
                      <a:pt x="125606" y="130198"/>
                    </a:lnTo>
                    <a:lnTo>
                      <a:pt x="127721" y="125220"/>
                    </a:lnTo>
                    <a:lnTo>
                      <a:pt x="127721" y="125220"/>
                    </a:lnTo>
                    <a:lnTo>
                      <a:pt x="180237" y="2643"/>
                    </a:lnTo>
                    <a:lnTo>
                      <a:pt x="175259" y="403"/>
                    </a:lnTo>
                    <a:cubicBezTo>
                      <a:pt x="171774" y="1025"/>
                      <a:pt x="168290" y="1896"/>
                      <a:pt x="164806" y="2767"/>
                    </a:cubicBezTo>
                    <a:cubicBezTo>
                      <a:pt x="123079" y="12461"/>
                      <a:pt x="85286" y="34588"/>
                      <a:pt x="56415" y="66234"/>
                    </a:cubicBezTo>
                    <a:cubicBezTo>
                      <a:pt x="40299" y="83668"/>
                      <a:pt x="27282" y="103754"/>
                      <a:pt x="17961" y="125594"/>
                    </a:cubicBezTo>
                    <a:cubicBezTo>
                      <a:pt x="-28344" y="232865"/>
                      <a:pt x="21073" y="357359"/>
                      <a:pt x="128343" y="403677"/>
                    </a:cubicBezTo>
                    <a:cubicBezTo>
                      <a:pt x="128667" y="403814"/>
                      <a:pt x="129003" y="403963"/>
                      <a:pt x="129339" y="404100"/>
                    </a:cubicBezTo>
                    <a:cubicBezTo>
                      <a:pt x="236660" y="450281"/>
                      <a:pt x="361104" y="400728"/>
                      <a:pt x="407285" y="293407"/>
                    </a:cubicBezTo>
                    <a:cubicBezTo>
                      <a:pt x="407472" y="292971"/>
                      <a:pt x="407659" y="292536"/>
                      <a:pt x="407845" y="292100"/>
                    </a:cubicBezTo>
                    <a:cubicBezTo>
                      <a:pt x="418087" y="268232"/>
                      <a:pt x="423787" y="242646"/>
                      <a:pt x="424645" y="216687"/>
                    </a:cubicBezTo>
                    <a:cubicBezTo>
                      <a:pt x="426549" y="173704"/>
                      <a:pt x="415312" y="131157"/>
                      <a:pt x="392414" y="94732"/>
                    </a:cubicBezTo>
                    <a:close/>
                  </a:path>
                </a:pathLst>
              </a:custGeom>
              <a:solidFill>
                <a:srgbClr val="FEEDC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96" name="Freeform: Shape 1695">
                <a:extLst>
                  <a:ext uri="{FF2B5EF4-FFF2-40B4-BE49-F238E27FC236}">
                    <a16:creationId xmlns:a16="http://schemas.microsoft.com/office/drawing/2014/main" id="{21730A31-F031-4AD8-8D74-336E09A274D0}"/>
                  </a:ext>
                </a:extLst>
              </p:cNvPr>
              <p:cNvSpPr/>
              <p:nvPr/>
            </p:nvSpPr>
            <p:spPr>
              <a:xfrm>
                <a:off x="10777788" y="3099161"/>
                <a:ext cx="78150" cy="135395"/>
              </a:xfrm>
              <a:custGeom>
                <a:avLst/>
                <a:gdLst>
                  <a:gd name="connsiteX0" fmla="*/ 32853 w 78150"/>
                  <a:gd name="connsiteY0" fmla="*/ 128178 h 135395"/>
                  <a:gd name="connsiteX1" fmla="*/ 32853 w 78150"/>
                  <a:gd name="connsiteY1" fmla="*/ 128178 h 135395"/>
                  <a:gd name="connsiteX2" fmla="*/ 38080 w 78150"/>
                  <a:gd name="connsiteY2" fmla="*/ 116231 h 135395"/>
                  <a:gd name="connsiteX3" fmla="*/ 8213 w 78150"/>
                  <a:gd name="connsiteY3" fmla="*/ 103413 h 135395"/>
                  <a:gd name="connsiteX4" fmla="*/ 13315 w 78150"/>
                  <a:gd name="connsiteY4" fmla="*/ 91342 h 135395"/>
                  <a:gd name="connsiteX5" fmla="*/ 43182 w 78150"/>
                  <a:gd name="connsiteY5" fmla="*/ 104160 h 135395"/>
                  <a:gd name="connsiteX6" fmla="*/ 46293 w 78150"/>
                  <a:gd name="connsiteY6" fmla="*/ 96942 h 135395"/>
                  <a:gd name="connsiteX7" fmla="*/ 46293 w 78150"/>
                  <a:gd name="connsiteY7" fmla="*/ 96942 h 135395"/>
                  <a:gd name="connsiteX8" fmla="*/ 49280 w 78150"/>
                  <a:gd name="connsiteY8" fmla="*/ 89973 h 135395"/>
                  <a:gd name="connsiteX9" fmla="*/ 51395 w 78150"/>
                  <a:gd name="connsiteY9" fmla="*/ 84995 h 135395"/>
                  <a:gd name="connsiteX10" fmla="*/ 21529 w 78150"/>
                  <a:gd name="connsiteY10" fmla="*/ 72178 h 135395"/>
                  <a:gd name="connsiteX11" fmla="*/ 26755 w 78150"/>
                  <a:gd name="connsiteY11" fmla="*/ 60107 h 135395"/>
                  <a:gd name="connsiteX12" fmla="*/ 56622 w 78150"/>
                  <a:gd name="connsiteY12" fmla="*/ 72924 h 135395"/>
                  <a:gd name="connsiteX13" fmla="*/ 60107 w 78150"/>
                  <a:gd name="connsiteY13" fmla="*/ 64711 h 135395"/>
                  <a:gd name="connsiteX14" fmla="*/ 64835 w 78150"/>
                  <a:gd name="connsiteY14" fmla="*/ 53636 h 135395"/>
                  <a:gd name="connsiteX15" fmla="*/ 34969 w 78150"/>
                  <a:gd name="connsiteY15" fmla="*/ 40942 h 135395"/>
                  <a:gd name="connsiteX16" fmla="*/ 40071 w 78150"/>
                  <a:gd name="connsiteY16" fmla="*/ 28747 h 135395"/>
                  <a:gd name="connsiteX17" fmla="*/ 69938 w 78150"/>
                  <a:gd name="connsiteY17" fmla="*/ 41565 h 135395"/>
                  <a:gd name="connsiteX18" fmla="*/ 73049 w 78150"/>
                  <a:gd name="connsiteY18" fmla="*/ 34471 h 135395"/>
                  <a:gd name="connsiteX19" fmla="*/ 73049 w 78150"/>
                  <a:gd name="connsiteY19" fmla="*/ 34471 h 135395"/>
                  <a:gd name="connsiteX20" fmla="*/ 78151 w 78150"/>
                  <a:gd name="connsiteY20" fmla="*/ 22400 h 135395"/>
                  <a:gd name="connsiteX21" fmla="*/ 48284 w 78150"/>
                  <a:gd name="connsiteY21" fmla="*/ 9582 h 135395"/>
                  <a:gd name="connsiteX22" fmla="*/ 52516 w 78150"/>
                  <a:gd name="connsiteY22" fmla="*/ 0 h 135395"/>
                  <a:gd name="connsiteX23" fmla="*/ 52516 w 78150"/>
                  <a:gd name="connsiteY23" fmla="*/ 0 h 135395"/>
                  <a:gd name="connsiteX24" fmla="*/ 0 w 78150"/>
                  <a:gd name="connsiteY24" fmla="*/ 122578 h 135395"/>
                  <a:gd name="connsiteX25" fmla="*/ 29867 w 78150"/>
                  <a:gd name="connsiteY25" fmla="*/ 135396 h 135395"/>
                  <a:gd name="connsiteX26" fmla="*/ 32853 w 78150"/>
                  <a:gd name="connsiteY26" fmla="*/ 128178 h 135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150" h="135395">
                    <a:moveTo>
                      <a:pt x="32853" y="128178"/>
                    </a:moveTo>
                    <a:lnTo>
                      <a:pt x="32853" y="128178"/>
                    </a:lnTo>
                    <a:lnTo>
                      <a:pt x="38080" y="116231"/>
                    </a:lnTo>
                    <a:lnTo>
                      <a:pt x="8213" y="103413"/>
                    </a:lnTo>
                    <a:lnTo>
                      <a:pt x="13315" y="91342"/>
                    </a:lnTo>
                    <a:lnTo>
                      <a:pt x="43182" y="104160"/>
                    </a:lnTo>
                    <a:lnTo>
                      <a:pt x="46293" y="96942"/>
                    </a:lnTo>
                    <a:lnTo>
                      <a:pt x="46293" y="96942"/>
                    </a:lnTo>
                    <a:lnTo>
                      <a:pt x="49280" y="89973"/>
                    </a:lnTo>
                    <a:lnTo>
                      <a:pt x="51395" y="84995"/>
                    </a:lnTo>
                    <a:lnTo>
                      <a:pt x="21529" y="72178"/>
                    </a:lnTo>
                    <a:lnTo>
                      <a:pt x="26755" y="60107"/>
                    </a:lnTo>
                    <a:lnTo>
                      <a:pt x="56622" y="72924"/>
                    </a:lnTo>
                    <a:lnTo>
                      <a:pt x="60107" y="64711"/>
                    </a:lnTo>
                    <a:lnTo>
                      <a:pt x="64835" y="53636"/>
                    </a:lnTo>
                    <a:lnTo>
                      <a:pt x="34969" y="40942"/>
                    </a:lnTo>
                    <a:lnTo>
                      <a:pt x="40071" y="28747"/>
                    </a:lnTo>
                    <a:lnTo>
                      <a:pt x="69938" y="41565"/>
                    </a:lnTo>
                    <a:lnTo>
                      <a:pt x="73049" y="34471"/>
                    </a:lnTo>
                    <a:lnTo>
                      <a:pt x="73049" y="34471"/>
                    </a:lnTo>
                    <a:lnTo>
                      <a:pt x="78151" y="22400"/>
                    </a:lnTo>
                    <a:lnTo>
                      <a:pt x="48284" y="9582"/>
                    </a:lnTo>
                    <a:lnTo>
                      <a:pt x="52516" y="0"/>
                    </a:lnTo>
                    <a:lnTo>
                      <a:pt x="52516" y="0"/>
                    </a:lnTo>
                    <a:lnTo>
                      <a:pt x="0" y="122578"/>
                    </a:lnTo>
                    <a:lnTo>
                      <a:pt x="29867" y="135396"/>
                    </a:lnTo>
                    <a:lnTo>
                      <a:pt x="32853" y="128178"/>
                    </a:lnTo>
                    <a:close/>
                  </a:path>
                </a:pathLst>
              </a:custGeom>
              <a:solidFill>
                <a:srgbClr val="82212A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97" name="Freeform: Shape 1696">
                <a:extLst>
                  <a:ext uri="{FF2B5EF4-FFF2-40B4-BE49-F238E27FC236}">
                    <a16:creationId xmlns:a16="http://schemas.microsoft.com/office/drawing/2014/main" id="{E92635D2-640E-4575-A765-E8C309BE90FB}"/>
                  </a:ext>
                </a:extLst>
              </p:cNvPr>
              <p:cNvSpPr/>
              <p:nvPr/>
            </p:nvSpPr>
            <p:spPr>
              <a:xfrm>
                <a:off x="10755637" y="3226716"/>
                <a:ext cx="46790" cy="59484"/>
              </a:xfrm>
              <a:custGeom>
                <a:avLst/>
                <a:gdLst>
                  <a:gd name="connsiteX0" fmla="*/ 3484 w 46790"/>
                  <a:gd name="connsiteY0" fmla="*/ 38453 h 59484"/>
                  <a:gd name="connsiteX1" fmla="*/ 8711 w 46790"/>
                  <a:gd name="connsiteY1" fmla="*/ 26258 h 59484"/>
                  <a:gd name="connsiteX2" fmla="*/ 38578 w 46790"/>
                  <a:gd name="connsiteY2" fmla="*/ 39075 h 59484"/>
                  <a:gd name="connsiteX3" fmla="*/ 46791 w 46790"/>
                  <a:gd name="connsiteY3" fmla="*/ 19911 h 59484"/>
                  <a:gd name="connsiteX4" fmla="*/ 16924 w 46790"/>
                  <a:gd name="connsiteY4" fmla="*/ 7218 h 59484"/>
                  <a:gd name="connsiteX5" fmla="*/ 19911 w 46790"/>
                  <a:gd name="connsiteY5" fmla="*/ 0 h 59484"/>
                  <a:gd name="connsiteX6" fmla="*/ 0 w 46790"/>
                  <a:gd name="connsiteY6" fmla="*/ 46791 h 59484"/>
                  <a:gd name="connsiteX7" fmla="*/ 29867 w 46790"/>
                  <a:gd name="connsiteY7" fmla="*/ 59484 h 59484"/>
                  <a:gd name="connsiteX8" fmla="*/ 33351 w 46790"/>
                  <a:gd name="connsiteY8" fmla="*/ 51146 h 59484"/>
                  <a:gd name="connsiteX9" fmla="*/ 3484 w 46790"/>
                  <a:gd name="connsiteY9" fmla="*/ 38453 h 59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790" h="59484">
                    <a:moveTo>
                      <a:pt x="3484" y="38453"/>
                    </a:moveTo>
                    <a:lnTo>
                      <a:pt x="8711" y="26258"/>
                    </a:lnTo>
                    <a:lnTo>
                      <a:pt x="38578" y="39075"/>
                    </a:lnTo>
                    <a:lnTo>
                      <a:pt x="46791" y="19911"/>
                    </a:lnTo>
                    <a:lnTo>
                      <a:pt x="16924" y="7218"/>
                    </a:lnTo>
                    <a:lnTo>
                      <a:pt x="19911" y="0"/>
                    </a:lnTo>
                    <a:lnTo>
                      <a:pt x="0" y="46791"/>
                    </a:lnTo>
                    <a:lnTo>
                      <a:pt x="29867" y="59484"/>
                    </a:lnTo>
                    <a:lnTo>
                      <a:pt x="33351" y="51146"/>
                    </a:lnTo>
                    <a:lnTo>
                      <a:pt x="3484" y="38453"/>
                    </a:lnTo>
                    <a:close/>
                  </a:path>
                </a:pathLst>
              </a:custGeom>
              <a:solidFill>
                <a:srgbClr val="82212A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98" name="Freeform: Shape 1697">
                <a:extLst>
                  <a:ext uri="{FF2B5EF4-FFF2-40B4-BE49-F238E27FC236}">
                    <a16:creationId xmlns:a16="http://schemas.microsoft.com/office/drawing/2014/main" id="{ADA857AD-0B7C-4F97-8F97-C92F4F4B031B}"/>
                  </a:ext>
                </a:extLst>
              </p:cNvPr>
              <p:cNvSpPr/>
              <p:nvPr/>
            </p:nvSpPr>
            <p:spPr>
              <a:xfrm>
                <a:off x="10826073" y="3099161"/>
                <a:ext cx="34097" cy="22400"/>
              </a:xfrm>
              <a:custGeom>
                <a:avLst/>
                <a:gdLst>
                  <a:gd name="connsiteX0" fmla="*/ 29867 w 34097"/>
                  <a:gd name="connsiteY0" fmla="*/ 22400 h 22400"/>
                  <a:gd name="connsiteX1" fmla="*/ 29991 w 34097"/>
                  <a:gd name="connsiteY1" fmla="*/ 22400 h 22400"/>
                  <a:gd name="connsiteX2" fmla="*/ 29991 w 34097"/>
                  <a:gd name="connsiteY2" fmla="*/ 22400 h 22400"/>
                  <a:gd name="connsiteX3" fmla="*/ 34098 w 34097"/>
                  <a:gd name="connsiteY3" fmla="*/ 12693 h 22400"/>
                  <a:gd name="connsiteX4" fmla="*/ 4231 w 34097"/>
                  <a:gd name="connsiteY4" fmla="*/ 0 h 22400"/>
                  <a:gd name="connsiteX5" fmla="*/ 0 w 34097"/>
                  <a:gd name="connsiteY5" fmla="*/ 9582 h 22400"/>
                  <a:gd name="connsiteX6" fmla="*/ 29867 w 34097"/>
                  <a:gd name="connsiteY6" fmla="*/ 22400 h 2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097" h="22400">
                    <a:moveTo>
                      <a:pt x="29867" y="22400"/>
                    </a:moveTo>
                    <a:lnTo>
                      <a:pt x="29991" y="22400"/>
                    </a:lnTo>
                    <a:lnTo>
                      <a:pt x="29991" y="22400"/>
                    </a:lnTo>
                    <a:lnTo>
                      <a:pt x="34098" y="12693"/>
                    </a:lnTo>
                    <a:lnTo>
                      <a:pt x="4231" y="0"/>
                    </a:lnTo>
                    <a:lnTo>
                      <a:pt x="0" y="9582"/>
                    </a:lnTo>
                    <a:lnTo>
                      <a:pt x="29867" y="22400"/>
                    </a:lnTo>
                    <a:close/>
                  </a:path>
                </a:pathLst>
              </a:custGeom>
              <a:solidFill>
                <a:srgbClr val="94262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99" name="Freeform: Shape 1698">
                <a:extLst>
                  <a:ext uri="{FF2B5EF4-FFF2-40B4-BE49-F238E27FC236}">
                    <a16:creationId xmlns:a16="http://schemas.microsoft.com/office/drawing/2014/main" id="{BAEE3700-CD60-4FF4-BDBA-496291EA08CB}"/>
                  </a:ext>
                </a:extLst>
              </p:cNvPr>
              <p:cNvSpPr/>
              <p:nvPr/>
            </p:nvSpPr>
            <p:spPr>
              <a:xfrm>
                <a:off x="10812757" y="3127907"/>
                <a:ext cx="34968" cy="24888"/>
              </a:xfrm>
              <a:custGeom>
                <a:avLst/>
                <a:gdLst>
                  <a:gd name="connsiteX0" fmla="*/ 5102 w 34968"/>
                  <a:gd name="connsiteY0" fmla="*/ 0 h 24888"/>
                  <a:gd name="connsiteX1" fmla="*/ 0 w 34968"/>
                  <a:gd name="connsiteY1" fmla="*/ 12195 h 24888"/>
                  <a:gd name="connsiteX2" fmla="*/ 29867 w 34968"/>
                  <a:gd name="connsiteY2" fmla="*/ 24889 h 24888"/>
                  <a:gd name="connsiteX3" fmla="*/ 29867 w 34968"/>
                  <a:gd name="connsiteY3" fmla="*/ 24889 h 24888"/>
                  <a:gd name="connsiteX4" fmla="*/ 29867 w 34968"/>
                  <a:gd name="connsiteY4" fmla="*/ 24889 h 24888"/>
                  <a:gd name="connsiteX5" fmla="*/ 34969 w 34968"/>
                  <a:gd name="connsiteY5" fmla="*/ 12818 h 24888"/>
                  <a:gd name="connsiteX6" fmla="*/ 5102 w 34968"/>
                  <a:gd name="connsiteY6" fmla="*/ 0 h 24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968" h="24888">
                    <a:moveTo>
                      <a:pt x="5102" y="0"/>
                    </a:moveTo>
                    <a:lnTo>
                      <a:pt x="0" y="12195"/>
                    </a:lnTo>
                    <a:lnTo>
                      <a:pt x="29867" y="24889"/>
                    </a:lnTo>
                    <a:lnTo>
                      <a:pt x="29867" y="24889"/>
                    </a:lnTo>
                    <a:lnTo>
                      <a:pt x="29867" y="24889"/>
                    </a:lnTo>
                    <a:lnTo>
                      <a:pt x="34969" y="12818"/>
                    </a:lnTo>
                    <a:lnTo>
                      <a:pt x="5102" y="0"/>
                    </a:lnTo>
                    <a:close/>
                  </a:path>
                </a:pathLst>
              </a:custGeom>
              <a:solidFill>
                <a:srgbClr val="94262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00" name="Freeform: Shape 1699">
                <a:extLst>
                  <a:ext uri="{FF2B5EF4-FFF2-40B4-BE49-F238E27FC236}">
                    <a16:creationId xmlns:a16="http://schemas.microsoft.com/office/drawing/2014/main" id="{E615867A-2C1B-4689-8370-FEAA0E4BDADF}"/>
                  </a:ext>
                </a:extLst>
              </p:cNvPr>
              <p:cNvSpPr/>
              <p:nvPr/>
            </p:nvSpPr>
            <p:spPr>
              <a:xfrm rot="17591399">
                <a:off x="10810139" y="3155212"/>
                <a:ext cx="13191" cy="32479"/>
              </a:xfrm>
              <a:custGeom>
                <a:avLst/>
                <a:gdLst>
                  <a:gd name="connsiteX0" fmla="*/ 583 w 13191"/>
                  <a:gd name="connsiteY0" fmla="*/ 403 h 32479"/>
                  <a:gd name="connsiteX1" fmla="*/ 13774 w 13191"/>
                  <a:gd name="connsiteY1" fmla="*/ 403 h 32479"/>
                  <a:gd name="connsiteX2" fmla="*/ 13774 w 13191"/>
                  <a:gd name="connsiteY2" fmla="*/ 32883 h 32479"/>
                  <a:gd name="connsiteX3" fmla="*/ 583 w 13191"/>
                  <a:gd name="connsiteY3" fmla="*/ 32883 h 32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91" h="32479">
                    <a:moveTo>
                      <a:pt x="583" y="403"/>
                    </a:moveTo>
                    <a:lnTo>
                      <a:pt x="13774" y="403"/>
                    </a:lnTo>
                    <a:lnTo>
                      <a:pt x="13774" y="32883"/>
                    </a:lnTo>
                    <a:lnTo>
                      <a:pt x="583" y="32883"/>
                    </a:lnTo>
                    <a:close/>
                  </a:path>
                </a:pathLst>
              </a:custGeom>
              <a:solidFill>
                <a:srgbClr val="94262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01" name="Freeform: Shape 1700">
                <a:extLst>
                  <a:ext uri="{FF2B5EF4-FFF2-40B4-BE49-F238E27FC236}">
                    <a16:creationId xmlns:a16="http://schemas.microsoft.com/office/drawing/2014/main" id="{95F0B346-7C19-4500-9340-C9F94118EA1F}"/>
                  </a:ext>
                </a:extLst>
              </p:cNvPr>
              <p:cNvSpPr/>
              <p:nvPr/>
            </p:nvSpPr>
            <p:spPr>
              <a:xfrm>
                <a:off x="10786002" y="3190503"/>
                <a:ext cx="34969" cy="24888"/>
              </a:xfrm>
              <a:custGeom>
                <a:avLst/>
                <a:gdLst>
                  <a:gd name="connsiteX0" fmla="*/ 0 w 34969"/>
                  <a:gd name="connsiteY0" fmla="*/ 12071 h 24888"/>
                  <a:gd name="connsiteX1" fmla="*/ 29867 w 34969"/>
                  <a:gd name="connsiteY1" fmla="*/ 24889 h 24888"/>
                  <a:gd name="connsiteX2" fmla="*/ 29867 w 34969"/>
                  <a:gd name="connsiteY2" fmla="*/ 24764 h 24888"/>
                  <a:gd name="connsiteX3" fmla="*/ 29867 w 34969"/>
                  <a:gd name="connsiteY3" fmla="*/ 24764 h 24888"/>
                  <a:gd name="connsiteX4" fmla="*/ 34969 w 34969"/>
                  <a:gd name="connsiteY4" fmla="*/ 12818 h 24888"/>
                  <a:gd name="connsiteX5" fmla="*/ 5102 w 34969"/>
                  <a:gd name="connsiteY5" fmla="*/ 0 h 24888"/>
                  <a:gd name="connsiteX6" fmla="*/ 0 w 34969"/>
                  <a:gd name="connsiteY6" fmla="*/ 12071 h 24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969" h="24888">
                    <a:moveTo>
                      <a:pt x="0" y="12071"/>
                    </a:moveTo>
                    <a:lnTo>
                      <a:pt x="29867" y="24889"/>
                    </a:lnTo>
                    <a:lnTo>
                      <a:pt x="29867" y="24764"/>
                    </a:lnTo>
                    <a:lnTo>
                      <a:pt x="29867" y="24764"/>
                    </a:lnTo>
                    <a:lnTo>
                      <a:pt x="34969" y="12818"/>
                    </a:lnTo>
                    <a:lnTo>
                      <a:pt x="5102" y="0"/>
                    </a:lnTo>
                    <a:lnTo>
                      <a:pt x="0" y="12071"/>
                    </a:lnTo>
                    <a:close/>
                  </a:path>
                </a:pathLst>
              </a:custGeom>
              <a:solidFill>
                <a:srgbClr val="94262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02" name="Freeform: Shape 1701">
                <a:extLst>
                  <a:ext uri="{FF2B5EF4-FFF2-40B4-BE49-F238E27FC236}">
                    <a16:creationId xmlns:a16="http://schemas.microsoft.com/office/drawing/2014/main" id="{FCCA3FE4-FAF4-4927-A510-11A7EB511307}"/>
                  </a:ext>
                </a:extLst>
              </p:cNvPr>
              <p:cNvSpPr/>
              <p:nvPr/>
            </p:nvSpPr>
            <p:spPr>
              <a:xfrm>
                <a:off x="10772562" y="3221738"/>
                <a:ext cx="35093" cy="24888"/>
              </a:xfrm>
              <a:custGeom>
                <a:avLst/>
                <a:gdLst>
                  <a:gd name="connsiteX0" fmla="*/ 29867 w 35093"/>
                  <a:gd name="connsiteY0" fmla="*/ 24889 h 24888"/>
                  <a:gd name="connsiteX1" fmla="*/ 35093 w 35093"/>
                  <a:gd name="connsiteY1" fmla="*/ 12818 h 24888"/>
                  <a:gd name="connsiteX2" fmla="*/ 5227 w 35093"/>
                  <a:gd name="connsiteY2" fmla="*/ 0 h 24888"/>
                  <a:gd name="connsiteX3" fmla="*/ 5227 w 35093"/>
                  <a:gd name="connsiteY3" fmla="*/ 0 h 24888"/>
                  <a:gd name="connsiteX4" fmla="*/ 2987 w 35093"/>
                  <a:gd name="connsiteY4" fmla="*/ 4978 h 24888"/>
                  <a:gd name="connsiteX5" fmla="*/ 0 w 35093"/>
                  <a:gd name="connsiteY5" fmla="*/ 12195 h 24888"/>
                  <a:gd name="connsiteX6" fmla="*/ 29867 w 35093"/>
                  <a:gd name="connsiteY6" fmla="*/ 24889 h 24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093" h="24888">
                    <a:moveTo>
                      <a:pt x="29867" y="24889"/>
                    </a:moveTo>
                    <a:lnTo>
                      <a:pt x="35093" y="12818"/>
                    </a:lnTo>
                    <a:lnTo>
                      <a:pt x="5227" y="0"/>
                    </a:lnTo>
                    <a:lnTo>
                      <a:pt x="5227" y="0"/>
                    </a:lnTo>
                    <a:lnTo>
                      <a:pt x="2987" y="4978"/>
                    </a:lnTo>
                    <a:lnTo>
                      <a:pt x="0" y="12195"/>
                    </a:lnTo>
                    <a:lnTo>
                      <a:pt x="29867" y="24889"/>
                    </a:lnTo>
                    <a:close/>
                  </a:path>
                </a:pathLst>
              </a:custGeom>
              <a:solidFill>
                <a:srgbClr val="94262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03" name="Freeform: Shape 1702">
                <a:extLst>
                  <a:ext uri="{FF2B5EF4-FFF2-40B4-BE49-F238E27FC236}">
                    <a16:creationId xmlns:a16="http://schemas.microsoft.com/office/drawing/2014/main" id="{C1D43F9B-B05F-4BC9-9C27-CE6C288BE4E5}"/>
                  </a:ext>
                </a:extLst>
              </p:cNvPr>
              <p:cNvSpPr/>
              <p:nvPr/>
            </p:nvSpPr>
            <p:spPr>
              <a:xfrm>
                <a:off x="10759122" y="3252974"/>
                <a:ext cx="35093" cy="24888"/>
              </a:xfrm>
              <a:custGeom>
                <a:avLst/>
                <a:gdLst>
                  <a:gd name="connsiteX0" fmla="*/ 0 w 35093"/>
                  <a:gd name="connsiteY0" fmla="*/ 12196 h 24888"/>
                  <a:gd name="connsiteX1" fmla="*/ 29867 w 35093"/>
                  <a:gd name="connsiteY1" fmla="*/ 24889 h 24888"/>
                  <a:gd name="connsiteX2" fmla="*/ 29867 w 35093"/>
                  <a:gd name="connsiteY2" fmla="*/ 24889 h 24888"/>
                  <a:gd name="connsiteX3" fmla="*/ 29867 w 35093"/>
                  <a:gd name="connsiteY3" fmla="*/ 24889 h 24888"/>
                  <a:gd name="connsiteX4" fmla="*/ 35093 w 35093"/>
                  <a:gd name="connsiteY4" fmla="*/ 12818 h 24888"/>
                  <a:gd name="connsiteX5" fmla="*/ 5227 w 35093"/>
                  <a:gd name="connsiteY5" fmla="*/ 0 h 24888"/>
                  <a:gd name="connsiteX6" fmla="*/ 0 w 35093"/>
                  <a:gd name="connsiteY6" fmla="*/ 12196 h 24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093" h="24888">
                    <a:moveTo>
                      <a:pt x="0" y="12196"/>
                    </a:moveTo>
                    <a:lnTo>
                      <a:pt x="29867" y="24889"/>
                    </a:lnTo>
                    <a:lnTo>
                      <a:pt x="29867" y="24889"/>
                    </a:lnTo>
                    <a:lnTo>
                      <a:pt x="29867" y="24889"/>
                    </a:lnTo>
                    <a:lnTo>
                      <a:pt x="35093" y="12818"/>
                    </a:lnTo>
                    <a:lnTo>
                      <a:pt x="5227" y="0"/>
                    </a:lnTo>
                    <a:lnTo>
                      <a:pt x="0" y="12196"/>
                    </a:lnTo>
                    <a:close/>
                  </a:path>
                </a:pathLst>
              </a:custGeom>
              <a:solidFill>
                <a:srgbClr val="94262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04" name="Freeform: Shape 1703">
                <a:extLst>
                  <a:ext uri="{FF2B5EF4-FFF2-40B4-BE49-F238E27FC236}">
                    <a16:creationId xmlns:a16="http://schemas.microsoft.com/office/drawing/2014/main" id="{49657849-0DB1-4AEA-B56A-EEE6AD1CBD94}"/>
                  </a:ext>
                </a:extLst>
              </p:cNvPr>
              <p:cNvSpPr/>
              <p:nvPr/>
            </p:nvSpPr>
            <p:spPr>
              <a:xfrm>
                <a:off x="10929486" y="3074272"/>
                <a:ext cx="142737" cy="114613"/>
              </a:xfrm>
              <a:custGeom>
                <a:avLst/>
                <a:gdLst>
                  <a:gd name="connsiteX0" fmla="*/ 104494 w 142737"/>
                  <a:gd name="connsiteY0" fmla="*/ 112154 h 114613"/>
                  <a:gd name="connsiteX1" fmla="*/ 92049 w 142737"/>
                  <a:gd name="connsiteY1" fmla="*/ 106927 h 114613"/>
                  <a:gd name="connsiteX2" fmla="*/ 122662 w 142737"/>
                  <a:gd name="connsiteY2" fmla="*/ 35372 h 114613"/>
                  <a:gd name="connsiteX3" fmla="*/ 40903 w 142737"/>
                  <a:gd name="connsiteY3" fmla="*/ 403 h 114613"/>
                  <a:gd name="connsiteX4" fmla="*/ 10289 w 142737"/>
                  <a:gd name="connsiteY4" fmla="*/ 71958 h 114613"/>
                  <a:gd name="connsiteX5" fmla="*/ 583 w 142737"/>
                  <a:gd name="connsiteY5" fmla="*/ 67852 h 114613"/>
                  <a:gd name="connsiteX6" fmla="*/ 2698 w 142737"/>
                  <a:gd name="connsiteY6" fmla="*/ 68723 h 114613"/>
                  <a:gd name="connsiteX7" fmla="*/ 2698 w 142737"/>
                  <a:gd name="connsiteY7" fmla="*/ 68723 h 114613"/>
                  <a:gd name="connsiteX8" fmla="*/ 29454 w 142737"/>
                  <a:gd name="connsiteY8" fmla="*/ 80172 h 114613"/>
                  <a:gd name="connsiteX9" fmla="*/ 60067 w 142737"/>
                  <a:gd name="connsiteY9" fmla="*/ 8616 h 114613"/>
                  <a:gd name="connsiteX10" fmla="*/ 72511 w 142737"/>
                  <a:gd name="connsiteY10" fmla="*/ 13843 h 114613"/>
                  <a:gd name="connsiteX11" fmla="*/ 41774 w 142737"/>
                  <a:gd name="connsiteY11" fmla="*/ 85398 h 114613"/>
                  <a:gd name="connsiteX12" fmla="*/ 111214 w 142737"/>
                  <a:gd name="connsiteY12" fmla="*/ 115016 h 114613"/>
                  <a:gd name="connsiteX13" fmla="*/ 112707 w 142737"/>
                  <a:gd name="connsiteY13" fmla="*/ 115016 h 114613"/>
                  <a:gd name="connsiteX14" fmla="*/ 143320 w 142737"/>
                  <a:gd name="connsiteY14" fmla="*/ 43585 h 114613"/>
                  <a:gd name="connsiteX15" fmla="*/ 141454 w 142737"/>
                  <a:gd name="connsiteY15" fmla="*/ 42714 h 114613"/>
                  <a:gd name="connsiteX16" fmla="*/ 134983 w 142737"/>
                  <a:gd name="connsiteY16" fmla="*/ 39976 h 114613"/>
                  <a:gd name="connsiteX17" fmla="*/ 61063 w 142737"/>
                  <a:gd name="connsiteY17" fmla="*/ 93612 h 114613"/>
                  <a:gd name="connsiteX18" fmla="*/ 91801 w 142737"/>
                  <a:gd name="connsiteY18" fmla="*/ 22056 h 114613"/>
                  <a:gd name="connsiteX19" fmla="*/ 104245 w 142737"/>
                  <a:gd name="connsiteY19" fmla="*/ 27158 h 114613"/>
                  <a:gd name="connsiteX20" fmla="*/ 73631 w 142737"/>
                  <a:gd name="connsiteY20" fmla="*/ 98714 h 114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42737" h="114613">
                    <a:moveTo>
                      <a:pt x="104494" y="112154"/>
                    </a:moveTo>
                    <a:lnTo>
                      <a:pt x="92049" y="106927"/>
                    </a:lnTo>
                    <a:lnTo>
                      <a:pt x="122662" y="35372"/>
                    </a:lnTo>
                    <a:lnTo>
                      <a:pt x="40903" y="403"/>
                    </a:lnTo>
                    <a:lnTo>
                      <a:pt x="10289" y="71958"/>
                    </a:lnTo>
                    <a:lnTo>
                      <a:pt x="583" y="67852"/>
                    </a:lnTo>
                    <a:lnTo>
                      <a:pt x="2698" y="68723"/>
                    </a:lnTo>
                    <a:lnTo>
                      <a:pt x="2698" y="68723"/>
                    </a:lnTo>
                    <a:lnTo>
                      <a:pt x="29454" y="80172"/>
                    </a:lnTo>
                    <a:lnTo>
                      <a:pt x="60067" y="8616"/>
                    </a:lnTo>
                    <a:lnTo>
                      <a:pt x="72511" y="13843"/>
                    </a:lnTo>
                    <a:lnTo>
                      <a:pt x="41774" y="85398"/>
                    </a:lnTo>
                    <a:lnTo>
                      <a:pt x="111214" y="115016"/>
                    </a:lnTo>
                    <a:lnTo>
                      <a:pt x="112707" y="115016"/>
                    </a:lnTo>
                    <a:lnTo>
                      <a:pt x="143320" y="43585"/>
                    </a:lnTo>
                    <a:lnTo>
                      <a:pt x="141454" y="42714"/>
                    </a:lnTo>
                    <a:lnTo>
                      <a:pt x="134983" y="39976"/>
                    </a:lnTo>
                    <a:close/>
                    <a:moveTo>
                      <a:pt x="61063" y="93612"/>
                    </a:moveTo>
                    <a:lnTo>
                      <a:pt x="91801" y="22056"/>
                    </a:lnTo>
                    <a:lnTo>
                      <a:pt x="104245" y="27158"/>
                    </a:lnTo>
                    <a:lnTo>
                      <a:pt x="73631" y="98714"/>
                    </a:ln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05" name="Freeform: Shape 1704">
                <a:extLst>
                  <a:ext uri="{FF2B5EF4-FFF2-40B4-BE49-F238E27FC236}">
                    <a16:creationId xmlns:a16="http://schemas.microsoft.com/office/drawing/2014/main" id="{8C6A5203-1F0F-40ED-9AD5-C09CACDE89AA}"/>
                  </a:ext>
                </a:extLst>
              </p:cNvPr>
              <p:cNvSpPr/>
              <p:nvPr/>
            </p:nvSpPr>
            <p:spPr>
              <a:xfrm rot="17591399">
                <a:off x="10893743" y="3090128"/>
                <a:ext cx="77777" cy="20906"/>
              </a:xfrm>
              <a:custGeom>
                <a:avLst/>
                <a:gdLst>
                  <a:gd name="connsiteX0" fmla="*/ 583 w 77777"/>
                  <a:gd name="connsiteY0" fmla="*/ 403 h 20906"/>
                  <a:gd name="connsiteX1" fmla="*/ 78360 w 77777"/>
                  <a:gd name="connsiteY1" fmla="*/ 403 h 20906"/>
                  <a:gd name="connsiteX2" fmla="*/ 78360 w 77777"/>
                  <a:gd name="connsiteY2" fmla="*/ 21309 h 20906"/>
                  <a:gd name="connsiteX3" fmla="*/ 583 w 77777"/>
                  <a:gd name="connsiteY3" fmla="*/ 21309 h 20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777" h="20906">
                    <a:moveTo>
                      <a:pt x="583" y="403"/>
                    </a:moveTo>
                    <a:lnTo>
                      <a:pt x="78360" y="403"/>
                    </a:lnTo>
                    <a:lnTo>
                      <a:pt x="78360" y="21309"/>
                    </a:lnTo>
                    <a:lnTo>
                      <a:pt x="583" y="21309"/>
                    </a:ln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06" name="Freeform: Shape 1705">
                <a:extLst>
                  <a:ext uri="{FF2B5EF4-FFF2-40B4-BE49-F238E27FC236}">
                    <a16:creationId xmlns:a16="http://schemas.microsoft.com/office/drawing/2014/main" id="{D3F4DD30-38DF-49B4-AFDE-A579E0CB90A8}"/>
                  </a:ext>
                </a:extLst>
              </p:cNvPr>
              <p:cNvSpPr/>
              <p:nvPr/>
            </p:nvSpPr>
            <p:spPr>
              <a:xfrm>
                <a:off x="10876722" y="3047516"/>
                <a:ext cx="51893" cy="79768"/>
              </a:xfrm>
              <a:custGeom>
                <a:avLst/>
                <a:gdLst>
                  <a:gd name="connsiteX0" fmla="*/ 0 w 51893"/>
                  <a:gd name="connsiteY0" fmla="*/ 71555 h 79768"/>
                  <a:gd name="connsiteX1" fmla="*/ 19164 w 51893"/>
                  <a:gd name="connsiteY1" fmla="*/ 79769 h 79768"/>
                  <a:gd name="connsiteX2" fmla="*/ 49778 w 51893"/>
                  <a:gd name="connsiteY2" fmla="*/ 8213 h 79768"/>
                  <a:gd name="connsiteX3" fmla="*/ 51893 w 51893"/>
                  <a:gd name="connsiteY3" fmla="*/ 9084 h 79768"/>
                  <a:gd name="connsiteX4" fmla="*/ 30613 w 51893"/>
                  <a:gd name="connsiteY4" fmla="*/ 0 h 79768"/>
                  <a:gd name="connsiteX5" fmla="*/ 0 w 51893"/>
                  <a:gd name="connsiteY5" fmla="*/ 71555 h 79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893" h="79768">
                    <a:moveTo>
                      <a:pt x="0" y="71555"/>
                    </a:moveTo>
                    <a:lnTo>
                      <a:pt x="19164" y="79769"/>
                    </a:lnTo>
                    <a:lnTo>
                      <a:pt x="49778" y="8213"/>
                    </a:lnTo>
                    <a:lnTo>
                      <a:pt x="51893" y="9084"/>
                    </a:lnTo>
                    <a:lnTo>
                      <a:pt x="30613" y="0"/>
                    </a:lnTo>
                    <a:lnTo>
                      <a:pt x="0" y="71555"/>
                    </a:ln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07" name="Freeform: Shape 1706">
                <a:extLst>
                  <a:ext uri="{FF2B5EF4-FFF2-40B4-BE49-F238E27FC236}">
                    <a16:creationId xmlns:a16="http://schemas.microsoft.com/office/drawing/2014/main" id="{9B274873-032E-4BC8-9D42-EE1B9612A63F}"/>
                  </a:ext>
                </a:extLst>
              </p:cNvPr>
              <p:cNvSpPr/>
              <p:nvPr/>
            </p:nvSpPr>
            <p:spPr>
              <a:xfrm>
                <a:off x="10823833" y="3024743"/>
                <a:ext cx="79768" cy="92213"/>
              </a:xfrm>
              <a:custGeom>
                <a:avLst/>
                <a:gdLst>
                  <a:gd name="connsiteX0" fmla="*/ 6471 w 79768"/>
                  <a:gd name="connsiteY0" fmla="*/ 74418 h 92213"/>
                  <a:gd name="connsiteX1" fmla="*/ 36338 w 79768"/>
                  <a:gd name="connsiteY1" fmla="*/ 87111 h 92213"/>
                  <a:gd name="connsiteX2" fmla="*/ 36338 w 79768"/>
                  <a:gd name="connsiteY2" fmla="*/ 87111 h 92213"/>
                  <a:gd name="connsiteX3" fmla="*/ 48036 w 79768"/>
                  <a:gd name="connsiteY3" fmla="*/ 92213 h 92213"/>
                  <a:gd name="connsiteX4" fmla="*/ 40818 w 79768"/>
                  <a:gd name="connsiteY4" fmla="*/ 89102 h 92213"/>
                  <a:gd name="connsiteX5" fmla="*/ 71431 w 79768"/>
                  <a:gd name="connsiteY5" fmla="*/ 17547 h 92213"/>
                  <a:gd name="connsiteX6" fmla="*/ 79769 w 79768"/>
                  <a:gd name="connsiteY6" fmla="*/ 21155 h 92213"/>
                  <a:gd name="connsiteX7" fmla="*/ 52267 w 79768"/>
                  <a:gd name="connsiteY7" fmla="*/ 9333 h 92213"/>
                  <a:gd name="connsiteX8" fmla="*/ 21653 w 79768"/>
                  <a:gd name="connsiteY8" fmla="*/ 80889 h 92213"/>
                  <a:gd name="connsiteX9" fmla="*/ 9458 w 79768"/>
                  <a:gd name="connsiteY9" fmla="*/ 75662 h 92213"/>
                  <a:gd name="connsiteX10" fmla="*/ 40195 w 79768"/>
                  <a:gd name="connsiteY10" fmla="*/ 4107 h 92213"/>
                  <a:gd name="connsiteX11" fmla="*/ 32480 w 79768"/>
                  <a:gd name="connsiteY11" fmla="*/ 871 h 92213"/>
                  <a:gd name="connsiteX12" fmla="*/ 30613 w 79768"/>
                  <a:gd name="connsiteY12" fmla="*/ 0 h 92213"/>
                  <a:gd name="connsiteX13" fmla="*/ 0 w 79768"/>
                  <a:gd name="connsiteY13" fmla="*/ 71555 h 92213"/>
                  <a:gd name="connsiteX14" fmla="*/ 1369 w 79768"/>
                  <a:gd name="connsiteY14" fmla="*/ 72178 h 92213"/>
                  <a:gd name="connsiteX15" fmla="*/ 6471 w 79768"/>
                  <a:gd name="connsiteY15" fmla="*/ 74418 h 92213"/>
                  <a:gd name="connsiteX16" fmla="*/ 6471 w 79768"/>
                  <a:gd name="connsiteY16" fmla="*/ 74418 h 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9768" h="92213">
                    <a:moveTo>
                      <a:pt x="6471" y="74418"/>
                    </a:moveTo>
                    <a:lnTo>
                      <a:pt x="36338" y="87111"/>
                    </a:lnTo>
                    <a:lnTo>
                      <a:pt x="36338" y="87111"/>
                    </a:lnTo>
                    <a:lnTo>
                      <a:pt x="48036" y="92213"/>
                    </a:lnTo>
                    <a:lnTo>
                      <a:pt x="40818" y="89102"/>
                    </a:lnTo>
                    <a:lnTo>
                      <a:pt x="71431" y="17547"/>
                    </a:lnTo>
                    <a:lnTo>
                      <a:pt x="79769" y="21155"/>
                    </a:lnTo>
                    <a:lnTo>
                      <a:pt x="52267" y="9333"/>
                    </a:lnTo>
                    <a:lnTo>
                      <a:pt x="21653" y="80889"/>
                    </a:lnTo>
                    <a:lnTo>
                      <a:pt x="9458" y="75662"/>
                    </a:lnTo>
                    <a:lnTo>
                      <a:pt x="40195" y="4107"/>
                    </a:lnTo>
                    <a:lnTo>
                      <a:pt x="32480" y="871"/>
                    </a:lnTo>
                    <a:lnTo>
                      <a:pt x="30613" y="0"/>
                    </a:lnTo>
                    <a:lnTo>
                      <a:pt x="0" y="71555"/>
                    </a:lnTo>
                    <a:lnTo>
                      <a:pt x="1369" y="72178"/>
                    </a:lnTo>
                    <a:lnTo>
                      <a:pt x="6471" y="74418"/>
                    </a:lnTo>
                    <a:lnTo>
                      <a:pt x="6471" y="74418"/>
                    </a:ln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08" name="Freeform: Shape 1707">
                <a:extLst>
                  <a:ext uri="{FF2B5EF4-FFF2-40B4-BE49-F238E27FC236}">
                    <a16:creationId xmlns:a16="http://schemas.microsoft.com/office/drawing/2014/main" id="{AF725FB5-DA38-405C-9AC0-5DCD2F7666A4}"/>
                  </a:ext>
                </a:extLst>
              </p:cNvPr>
              <p:cNvSpPr/>
              <p:nvPr/>
            </p:nvSpPr>
            <p:spPr>
              <a:xfrm>
                <a:off x="10833290" y="3028850"/>
                <a:ext cx="42808" cy="76782"/>
              </a:xfrm>
              <a:custGeom>
                <a:avLst/>
                <a:gdLst>
                  <a:gd name="connsiteX0" fmla="*/ 30738 w 42808"/>
                  <a:gd name="connsiteY0" fmla="*/ 0 h 76782"/>
                  <a:gd name="connsiteX1" fmla="*/ 30738 w 42808"/>
                  <a:gd name="connsiteY1" fmla="*/ 0 h 76782"/>
                  <a:gd name="connsiteX2" fmla="*/ 0 w 42808"/>
                  <a:gd name="connsiteY2" fmla="*/ 71555 h 76782"/>
                  <a:gd name="connsiteX3" fmla="*/ 12196 w 42808"/>
                  <a:gd name="connsiteY3" fmla="*/ 76782 h 76782"/>
                  <a:gd name="connsiteX4" fmla="*/ 42809 w 42808"/>
                  <a:gd name="connsiteY4" fmla="*/ 5227 h 76782"/>
                  <a:gd name="connsiteX5" fmla="*/ 42809 w 42808"/>
                  <a:gd name="connsiteY5" fmla="*/ 5227 h 76782"/>
                  <a:gd name="connsiteX6" fmla="*/ 30738 w 42808"/>
                  <a:gd name="connsiteY6" fmla="*/ 0 h 76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2808" h="76782">
                    <a:moveTo>
                      <a:pt x="30738" y="0"/>
                    </a:moveTo>
                    <a:lnTo>
                      <a:pt x="30738" y="0"/>
                    </a:lnTo>
                    <a:lnTo>
                      <a:pt x="0" y="71555"/>
                    </a:lnTo>
                    <a:lnTo>
                      <a:pt x="12196" y="76782"/>
                    </a:lnTo>
                    <a:lnTo>
                      <a:pt x="42809" y="5227"/>
                    </a:lnTo>
                    <a:lnTo>
                      <a:pt x="42809" y="5227"/>
                    </a:lnTo>
                    <a:lnTo>
                      <a:pt x="30738" y="0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09" name="Freeform: Shape 1708">
                <a:extLst>
                  <a:ext uri="{FF2B5EF4-FFF2-40B4-BE49-F238E27FC236}">
                    <a16:creationId xmlns:a16="http://schemas.microsoft.com/office/drawing/2014/main" id="{76F6B51E-6854-4B18-8E7E-8CC6C06FBCA9}"/>
                  </a:ext>
                </a:extLst>
              </p:cNvPr>
              <p:cNvSpPr/>
              <p:nvPr/>
            </p:nvSpPr>
            <p:spPr>
              <a:xfrm>
                <a:off x="10864650" y="3042290"/>
                <a:ext cx="42684" cy="76782"/>
              </a:xfrm>
              <a:custGeom>
                <a:avLst/>
                <a:gdLst>
                  <a:gd name="connsiteX0" fmla="*/ 42684 w 42684"/>
                  <a:gd name="connsiteY0" fmla="*/ 5227 h 76782"/>
                  <a:gd name="connsiteX1" fmla="*/ 42684 w 42684"/>
                  <a:gd name="connsiteY1" fmla="*/ 5227 h 76782"/>
                  <a:gd name="connsiteX2" fmla="*/ 38951 w 42684"/>
                  <a:gd name="connsiteY2" fmla="*/ 3609 h 76782"/>
                  <a:gd name="connsiteX3" fmla="*/ 30613 w 42684"/>
                  <a:gd name="connsiteY3" fmla="*/ 0 h 76782"/>
                  <a:gd name="connsiteX4" fmla="*/ 0 w 42684"/>
                  <a:gd name="connsiteY4" fmla="*/ 71555 h 76782"/>
                  <a:gd name="connsiteX5" fmla="*/ 7218 w 42684"/>
                  <a:gd name="connsiteY5" fmla="*/ 74667 h 76782"/>
                  <a:gd name="connsiteX6" fmla="*/ 12071 w 42684"/>
                  <a:gd name="connsiteY6" fmla="*/ 76782 h 76782"/>
                  <a:gd name="connsiteX7" fmla="*/ 42684 w 42684"/>
                  <a:gd name="connsiteY7" fmla="*/ 5227 h 76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684" h="76782">
                    <a:moveTo>
                      <a:pt x="42684" y="5227"/>
                    </a:moveTo>
                    <a:lnTo>
                      <a:pt x="42684" y="5227"/>
                    </a:lnTo>
                    <a:lnTo>
                      <a:pt x="38951" y="3609"/>
                    </a:lnTo>
                    <a:lnTo>
                      <a:pt x="30613" y="0"/>
                    </a:lnTo>
                    <a:lnTo>
                      <a:pt x="0" y="71555"/>
                    </a:lnTo>
                    <a:lnTo>
                      <a:pt x="7218" y="74667"/>
                    </a:lnTo>
                    <a:lnTo>
                      <a:pt x="12071" y="76782"/>
                    </a:lnTo>
                    <a:lnTo>
                      <a:pt x="42684" y="5227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10" name="Freeform: Shape 1709">
                <a:extLst>
                  <a:ext uri="{FF2B5EF4-FFF2-40B4-BE49-F238E27FC236}">
                    <a16:creationId xmlns:a16="http://schemas.microsoft.com/office/drawing/2014/main" id="{AC82A8B6-BC1A-4E97-8AC4-DB815BA19264}"/>
                  </a:ext>
                </a:extLst>
              </p:cNvPr>
              <p:cNvSpPr/>
              <p:nvPr/>
            </p:nvSpPr>
            <p:spPr>
              <a:xfrm>
                <a:off x="10895886" y="3055730"/>
                <a:ext cx="42808" cy="76657"/>
              </a:xfrm>
              <a:custGeom>
                <a:avLst/>
                <a:gdLst>
                  <a:gd name="connsiteX0" fmla="*/ 0 w 42808"/>
                  <a:gd name="connsiteY0" fmla="*/ 71555 h 76657"/>
                  <a:gd name="connsiteX1" fmla="*/ 12071 w 42808"/>
                  <a:gd name="connsiteY1" fmla="*/ 76658 h 76657"/>
                  <a:gd name="connsiteX2" fmla="*/ 42809 w 42808"/>
                  <a:gd name="connsiteY2" fmla="*/ 5102 h 76657"/>
                  <a:gd name="connsiteX3" fmla="*/ 42809 w 42808"/>
                  <a:gd name="connsiteY3" fmla="*/ 5102 h 76657"/>
                  <a:gd name="connsiteX4" fmla="*/ 32729 w 42808"/>
                  <a:gd name="connsiteY4" fmla="*/ 871 h 76657"/>
                  <a:gd name="connsiteX5" fmla="*/ 30613 w 42808"/>
                  <a:gd name="connsiteY5" fmla="*/ 0 h 76657"/>
                  <a:gd name="connsiteX6" fmla="*/ 0 w 42808"/>
                  <a:gd name="connsiteY6" fmla="*/ 71555 h 76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2808" h="76657">
                    <a:moveTo>
                      <a:pt x="0" y="71555"/>
                    </a:moveTo>
                    <a:lnTo>
                      <a:pt x="12071" y="76658"/>
                    </a:lnTo>
                    <a:lnTo>
                      <a:pt x="42809" y="5102"/>
                    </a:lnTo>
                    <a:lnTo>
                      <a:pt x="42809" y="5102"/>
                    </a:lnTo>
                    <a:lnTo>
                      <a:pt x="32729" y="871"/>
                    </a:lnTo>
                    <a:lnTo>
                      <a:pt x="30613" y="0"/>
                    </a:lnTo>
                    <a:lnTo>
                      <a:pt x="0" y="71555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11" name="Freeform: Shape 1710">
                <a:extLst>
                  <a:ext uri="{FF2B5EF4-FFF2-40B4-BE49-F238E27FC236}">
                    <a16:creationId xmlns:a16="http://schemas.microsoft.com/office/drawing/2014/main" id="{6B217FEC-220B-4A7B-9638-8307FF6891D2}"/>
                  </a:ext>
                </a:extLst>
              </p:cNvPr>
              <p:cNvSpPr/>
              <p:nvPr/>
            </p:nvSpPr>
            <p:spPr>
              <a:xfrm>
                <a:off x="10927122" y="3069045"/>
                <a:ext cx="42808" cy="76782"/>
              </a:xfrm>
              <a:custGeom>
                <a:avLst/>
                <a:gdLst>
                  <a:gd name="connsiteX0" fmla="*/ 0 w 42808"/>
                  <a:gd name="connsiteY0" fmla="*/ 71555 h 76782"/>
                  <a:gd name="connsiteX1" fmla="*/ 2489 w 42808"/>
                  <a:gd name="connsiteY1" fmla="*/ 72676 h 76782"/>
                  <a:gd name="connsiteX2" fmla="*/ 12071 w 42808"/>
                  <a:gd name="connsiteY2" fmla="*/ 76782 h 76782"/>
                  <a:gd name="connsiteX3" fmla="*/ 42809 w 42808"/>
                  <a:gd name="connsiteY3" fmla="*/ 5227 h 76782"/>
                  <a:gd name="connsiteX4" fmla="*/ 42809 w 42808"/>
                  <a:gd name="connsiteY4" fmla="*/ 5227 h 76782"/>
                  <a:gd name="connsiteX5" fmla="*/ 30738 w 42808"/>
                  <a:gd name="connsiteY5" fmla="*/ 0 h 76782"/>
                  <a:gd name="connsiteX6" fmla="*/ 30738 w 42808"/>
                  <a:gd name="connsiteY6" fmla="*/ 0 h 76782"/>
                  <a:gd name="connsiteX7" fmla="*/ 0 w 42808"/>
                  <a:gd name="connsiteY7" fmla="*/ 71555 h 76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808" h="76782">
                    <a:moveTo>
                      <a:pt x="0" y="71555"/>
                    </a:moveTo>
                    <a:lnTo>
                      <a:pt x="2489" y="72676"/>
                    </a:lnTo>
                    <a:lnTo>
                      <a:pt x="12071" y="76782"/>
                    </a:lnTo>
                    <a:lnTo>
                      <a:pt x="42809" y="5227"/>
                    </a:lnTo>
                    <a:lnTo>
                      <a:pt x="42809" y="5227"/>
                    </a:lnTo>
                    <a:lnTo>
                      <a:pt x="30738" y="0"/>
                    </a:lnTo>
                    <a:lnTo>
                      <a:pt x="30738" y="0"/>
                    </a:lnTo>
                    <a:lnTo>
                      <a:pt x="0" y="71555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12" name="Freeform: Shape 1711">
                <a:extLst>
                  <a:ext uri="{FF2B5EF4-FFF2-40B4-BE49-F238E27FC236}">
                    <a16:creationId xmlns:a16="http://schemas.microsoft.com/office/drawing/2014/main" id="{93BA2AD8-871C-4BC5-A49C-78F1F1056FE8}"/>
                  </a:ext>
                </a:extLst>
              </p:cNvPr>
              <p:cNvSpPr/>
              <p:nvPr/>
            </p:nvSpPr>
            <p:spPr>
              <a:xfrm>
                <a:off x="10958481" y="3082485"/>
                <a:ext cx="42684" cy="76782"/>
              </a:xfrm>
              <a:custGeom>
                <a:avLst/>
                <a:gdLst>
                  <a:gd name="connsiteX0" fmla="*/ 42684 w 42684"/>
                  <a:gd name="connsiteY0" fmla="*/ 5227 h 76782"/>
                  <a:gd name="connsiteX1" fmla="*/ 30613 w 42684"/>
                  <a:gd name="connsiteY1" fmla="*/ 0 h 76782"/>
                  <a:gd name="connsiteX2" fmla="*/ 0 w 42684"/>
                  <a:gd name="connsiteY2" fmla="*/ 71555 h 76782"/>
                  <a:gd name="connsiteX3" fmla="*/ 0 w 42684"/>
                  <a:gd name="connsiteY3" fmla="*/ 71555 h 76782"/>
                  <a:gd name="connsiteX4" fmla="*/ 12071 w 42684"/>
                  <a:gd name="connsiteY4" fmla="*/ 76782 h 76782"/>
                  <a:gd name="connsiteX5" fmla="*/ 12071 w 42684"/>
                  <a:gd name="connsiteY5" fmla="*/ 76782 h 76782"/>
                  <a:gd name="connsiteX6" fmla="*/ 42684 w 42684"/>
                  <a:gd name="connsiteY6" fmla="*/ 5227 h 76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2684" h="76782">
                    <a:moveTo>
                      <a:pt x="42684" y="5227"/>
                    </a:moveTo>
                    <a:lnTo>
                      <a:pt x="30613" y="0"/>
                    </a:lnTo>
                    <a:lnTo>
                      <a:pt x="0" y="71555"/>
                    </a:lnTo>
                    <a:lnTo>
                      <a:pt x="0" y="71555"/>
                    </a:lnTo>
                    <a:lnTo>
                      <a:pt x="12071" y="76782"/>
                    </a:lnTo>
                    <a:lnTo>
                      <a:pt x="12071" y="76782"/>
                    </a:lnTo>
                    <a:lnTo>
                      <a:pt x="42684" y="5227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13" name="Freeform: Shape 1712">
                <a:extLst>
                  <a:ext uri="{FF2B5EF4-FFF2-40B4-BE49-F238E27FC236}">
                    <a16:creationId xmlns:a16="http://schemas.microsoft.com/office/drawing/2014/main" id="{3D3754F2-B5B8-4FD7-98AF-7E5548069C7B}"/>
                  </a:ext>
                </a:extLst>
              </p:cNvPr>
              <p:cNvSpPr/>
              <p:nvPr/>
            </p:nvSpPr>
            <p:spPr>
              <a:xfrm rot="17591399">
                <a:off x="10971964" y="3127545"/>
                <a:ext cx="77777" cy="13191"/>
              </a:xfrm>
              <a:custGeom>
                <a:avLst/>
                <a:gdLst>
                  <a:gd name="connsiteX0" fmla="*/ 583 w 77777"/>
                  <a:gd name="connsiteY0" fmla="*/ 403 h 13191"/>
                  <a:gd name="connsiteX1" fmla="*/ 78360 w 77777"/>
                  <a:gd name="connsiteY1" fmla="*/ 403 h 13191"/>
                  <a:gd name="connsiteX2" fmla="*/ 78360 w 77777"/>
                  <a:gd name="connsiteY2" fmla="*/ 13594 h 13191"/>
                  <a:gd name="connsiteX3" fmla="*/ 583 w 77777"/>
                  <a:gd name="connsiteY3" fmla="*/ 13594 h 13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777" h="13191">
                    <a:moveTo>
                      <a:pt x="583" y="403"/>
                    </a:moveTo>
                    <a:lnTo>
                      <a:pt x="78360" y="403"/>
                    </a:lnTo>
                    <a:lnTo>
                      <a:pt x="78360" y="13594"/>
                    </a:lnTo>
                    <a:lnTo>
                      <a:pt x="583" y="13594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14" name="Freeform: Shape 1713">
                <a:extLst>
                  <a:ext uri="{FF2B5EF4-FFF2-40B4-BE49-F238E27FC236}">
                    <a16:creationId xmlns:a16="http://schemas.microsoft.com/office/drawing/2014/main" id="{9D9B8C5B-D923-42F1-A516-348B750F42E6}"/>
                  </a:ext>
                </a:extLst>
              </p:cNvPr>
              <p:cNvSpPr/>
              <p:nvPr/>
            </p:nvSpPr>
            <p:spPr>
              <a:xfrm>
                <a:off x="11020952" y="3109241"/>
                <a:ext cx="42808" cy="76781"/>
              </a:xfrm>
              <a:custGeom>
                <a:avLst/>
                <a:gdLst>
                  <a:gd name="connsiteX0" fmla="*/ 0 w 42808"/>
                  <a:gd name="connsiteY0" fmla="*/ 71555 h 76781"/>
                  <a:gd name="connsiteX1" fmla="*/ 12071 w 42808"/>
                  <a:gd name="connsiteY1" fmla="*/ 76782 h 76781"/>
                  <a:gd name="connsiteX2" fmla="*/ 42809 w 42808"/>
                  <a:gd name="connsiteY2" fmla="*/ 5227 h 76781"/>
                  <a:gd name="connsiteX3" fmla="*/ 42809 w 42808"/>
                  <a:gd name="connsiteY3" fmla="*/ 5227 h 76781"/>
                  <a:gd name="connsiteX4" fmla="*/ 30613 w 42808"/>
                  <a:gd name="connsiteY4" fmla="*/ 0 h 76781"/>
                  <a:gd name="connsiteX5" fmla="*/ 30613 w 42808"/>
                  <a:gd name="connsiteY5" fmla="*/ 0 h 76781"/>
                  <a:gd name="connsiteX6" fmla="*/ 0 w 42808"/>
                  <a:gd name="connsiteY6" fmla="*/ 71555 h 76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2808" h="76781">
                    <a:moveTo>
                      <a:pt x="0" y="71555"/>
                    </a:moveTo>
                    <a:lnTo>
                      <a:pt x="12071" y="76782"/>
                    </a:lnTo>
                    <a:lnTo>
                      <a:pt x="42809" y="5227"/>
                    </a:lnTo>
                    <a:lnTo>
                      <a:pt x="42809" y="5227"/>
                    </a:lnTo>
                    <a:lnTo>
                      <a:pt x="30613" y="0"/>
                    </a:lnTo>
                    <a:lnTo>
                      <a:pt x="30613" y="0"/>
                    </a:lnTo>
                    <a:lnTo>
                      <a:pt x="0" y="71555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15" name="Freeform: Shape 1714">
                <a:extLst>
                  <a:ext uri="{FF2B5EF4-FFF2-40B4-BE49-F238E27FC236}">
                    <a16:creationId xmlns:a16="http://schemas.microsoft.com/office/drawing/2014/main" id="{B48A26A4-9E67-426C-A2BB-6DE4EEE81D49}"/>
                  </a:ext>
                </a:extLst>
              </p:cNvPr>
              <p:cNvSpPr/>
              <p:nvPr/>
            </p:nvSpPr>
            <p:spPr>
              <a:xfrm>
                <a:off x="10775673" y="3289934"/>
                <a:ext cx="79768" cy="49902"/>
              </a:xfrm>
              <a:custGeom>
                <a:avLst/>
                <a:gdLst>
                  <a:gd name="connsiteX0" fmla="*/ 0 w 79768"/>
                  <a:gd name="connsiteY0" fmla="*/ 19165 h 49902"/>
                  <a:gd name="connsiteX1" fmla="*/ 71555 w 79768"/>
                  <a:gd name="connsiteY1" fmla="*/ 49778 h 49902"/>
                  <a:gd name="connsiteX2" fmla="*/ 71431 w 79768"/>
                  <a:gd name="connsiteY2" fmla="*/ 49902 h 49902"/>
                  <a:gd name="connsiteX3" fmla="*/ 79769 w 79768"/>
                  <a:gd name="connsiteY3" fmla="*/ 30613 h 49902"/>
                  <a:gd name="connsiteX4" fmla="*/ 8213 w 79768"/>
                  <a:gd name="connsiteY4" fmla="*/ 0 h 49902"/>
                  <a:gd name="connsiteX5" fmla="*/ 0 w 79768"/>
                  <a:gd name="connsiteY5" fmla="*/ 19165 h 49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9768" h="49902">
                    <a:moveTo>
                      <a:pt x="0" y="19165"/>
                    </a:moveTo>
                    <a:lnTo>
                      <a:pt x="71555" y="49778"/>
                    </a:lnTo>
                    <a:lnTo>
                      <a:pt x="71431" y="49902"/>
                    </a:lnTo>
                    <a:lnTo>
                      <a:pt x="79769" y="30613"/>
                    </a:lnTo>
                    <a:lnTo>
                      <a:pt x="8213" y="0"/>
                    </a:lnTo>
                    <a:lnTo>
                      <a:pt x="0" y="19165"/>
                    </a:lnTo>
                    <a:close/>
                  </a:path>
                </a:pathLst>
              </a:custGeom>
              <a:solidFill>
                <a:srgbClr val="9E283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16" name="Freeform: Shape 1715">
                <a:extLst>
                  <a:ext uri="{FF2B5EF4-FFF2-40B4-BE49-F238E27FC236}">
                    <a16:creationId xmlns:a16="http://schemas.microsoft.com/office/drawing/2014/main" id="{AD941F85-E1C8-4EF2-82C8-F1D5FC8E9ED7}"/>
                  </a:ext>
                </a:extLst>
              </p:cNvPr>
              <p:cNvSpPr/>
              <p:nvPr/>
            </p:nvSpPr>
            <p:spPr>
              <a:xfrm>
                <a:off x="10766962" y="3309223"/>
                <a:ext cx="75039" cy="50897"/>
              </a:xfrm>
              <a:custGeom>
                <a:avLst/>
                <a:gdLst>
                  <a:gd name="connsiteX0" fmla="*/ 8711 w 75039"/>
                  <a:gd name="connsiteY0" fmla="*/ 0 h 50897"/>
                  <a:gd name="connsiteX1" fmla="*/ 0 w 75039"/>
                  <a:gd name="connsiteY1" fmla="*/ 20284 h 50897"/>
                  <a:gd name="connsiteX2" fmla="*/ 71431 w 75039"/>
                  <a:gd name="connsiteY2" fmla="*/ 50898 h 50897"/>
                  <a:gd name="connsiteX3" fmla="*/ 75040 w 75039"/>
                  <a:gd name="connsiteY3" fmla="*/ 42560 h 50897"/>
                  <a:gd name="connsiteX4" fmla="*/ 3484 w 75039"/>
                  <a:gd name="connsiteY4" fmla="*/ 11947 h 50897"/>
                  <a:gd name="connsiteX5" fmla="*/ 8711 w 75039"/>
                  <a:gd name="connsiteY5" fmla="*/ 0 h 50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039" h="50897">
                    <a:moveTo>
                      <a:pt x="8711" y="0"/>
                    </a:moveTo>
                    <a:lnTo>
                      <a:pt x="0" y="20284"/>
                    </a:lnTo>
                    <a:lnTo>
                      <a:pt x="71431" y="50898"/>
                    </a:lnTo>
                    <a:lnTo>
                      <a:pt x="75040" y="42560"/>
                    </a:lnTo>
                    <a:lnTo>
                      <a:pt x="3484" y="11947"/>
                    </a:lnTo>
                    <a:lnTo>
                      <a:pt x="8711" y="0"/>
                    </a:lnTo>
                    <a:close/>
                  </a:path>
                </a:pathLst>
              </a:custGeom>
              <a:solidFill>
                <a:srgbClr val="9E283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17" name="Freeform: Shape 1716">
                <a:extLst>
                  <a:ext uri="{FF2B5EF4-FFF2-40B4-BE49-F238E27FC236}">
                    <a16:creationId xmlns:a16="http://schemas.microsoft.com/office/drawing/2014/main" id="{51C72B31-98A8-4DE9-8294-C76D77874832}"/>
                  </a:ext>
                </a:extLst>
              </p:cNvPr>
              <p:cNvSpPr/>
              <p:nvPr/>
            </p:nvSpPr>
            <p:spPr>
              <a:xfrm>
                <a:off x="10788988" y="3163872"/>
                <a:ext cx="119964" cy="155306"/>
              </a:xfrm>
              <a:custGeom>
                <a:avLst/>
                <a:gdLst>
                  <a:gd name="connsiteX0" fmla="*/ 48409 w 119964"/>
                  <a:gd name="connsiteY0" fmla="*/ 996 h 155306"/>
                  <a:gd name="connsiteX1" fmla="*/ 48907 w 119964"/>
                  <a:gd name="connsiteY1" fmla="*/ 0 h 155306"/>
                  <a:gd name="connsiteX2" fmla="*/ 45422 w 119964"/>
                  <a:gd name="connsiteY2" fmla="*/ 8213 h 155306"/>
                  <a:gd name="connsiteX3" fmla="*/ 40195 w 119964"/>
                  <a:gd name="connsiteY3" fmla="*/ 20284 h 155306"/>
                  <a:gd name="connsiteX4" fmla="*/ 38080 w 119964"/>
                  <a:gd name="connsiteY4" fmla="*/ 25262 h 155306"/>
                  <a:gd name="connsiteX5" fmla="*/ 40195 w 119964"/>
                  <a:gd name="connsiteY5" fmla="*/ 20160 h 155306"/>
                  <a:gd name="connsiteX6" fmla="*/ 111751 w 119964"/>
                  <a:gd name="connsiteY6" fmla="*/ 50773 h 155306"/>
                  <a:gd name="connsiteX7" fmla="*/ 106649 w 119964"/>
                  <a:gd name="connsiteY7" fmla="*/ 62844 h 155306"/>
                  <a:gd name="connsiteX8" fmla="*/ 35093 w 119964"/>
                  <a:gd name="connsiteY8" fmla="*/ 32231 h 155306"/>
                  <a:gd name="connsiteX9" fmla="*/ 31982 w 119964"/>
                  <a:gd name="connsiteY9" fmla="*/ 39449 h 155306"/>
                  <a:gd name="connsiteX10" fmla="*/ 26880 w 119964"/>
                  <a:gd name="connsiteY10" fmla="*/ 51395 h 155306"/>
                  <a:gd name="connsiteX11" fmla="*/ 98435 w 119964"/>
                  <a:gd name="connsiteY11" fmla="*/ 82009 h 155306"/>
                  <a:gd name="connsiteX12" fmla="*/ 93209 w 119964"/>
                  <a:gd name="connsiteY12" fmla="*/ 94204 h 155306"/>
                  <a:gd name="connsiteX13" fmla="*/ 21653 w 119964"/>
                  <a:gd name="connsiteY13" fmla="*/ 63466 h 155306"/>
                  <a:gd name="connsiteX14" fmla="*/ 18667 w 119964"/>
                  <a:gd name="connsiteY14" fmla="*/ 70684 h 155306"/>
                  <a:gd name="connsiteX15" fmla="*/ 13440 w 119964"/>
                  <a:gd name="connsiteY15" fmla="*/ 82756 h 155306"/>
                  <a:gd name="connsiteX16" fmla="*/ 5227 w 119964"/>
                  <a:gd name="connsiteY16" fmla="*/ 101920 h 155306"/>
                  <a:gd name="connsiteX17" fmla="*/ 0 w 119964"/>
                  <a:gd name="connsiteY17" fmla="*/ 113991 h 155306"/>
                  <a:gd name="connsiteX18" fmla="*/ 71555 w 119964"/>
                  <a:gd name="connsiteY18" fmla="*/ 144604 h 155306"/>
                  <a:gd name="connsiteX19" fmla="*/ 66951 w 119964"/>
                  <a:gd name="connsiteY19" fmla="*/ 155306 h 155306"/>
                  <a:gd name="connsiteX20" fmla="*/ 79769 w 119964"/>
                  <a:gd name="connsiteY20" fmla="*/ 125440 h 155306"/>
                  <a:gd name="connsiteX21" fmla="*/ 8213 w 119964"/>
                  <a:gd name="connsiteY21" fmla="*/ 94826 h 155306"/>
                  <a:gd name="connsiteX22" fmla="*/ 13440 w 119964"/>
                  <a:gd name="connsiteY22" fmla="*/ 82631 h 155306"/>
                  <a:gd name="connsiteX23" fmla="*/ 84995 w 119964"/>
                  <a:gd name="connsiteY23" fmla="*/ 113369 h 155306"/>
                  <a:gd name="connsiteX24" fmla="*/ 119964 w 119964"/>
                  <a:gd name="connsiteY24" fmla="*/ 31609 h 155306"/>
                  <a:gd name="connsiteX25" fmla="*/ 48409 w 119964"/>
                  <a:gd name="connsiteY25" fmla="*/ 996 h 155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19964" h="155306">
                    <a:moveTo>
                      <a:pt x="48409" y="996"/>
                    </a:moveTo>
                    <a:lnTo>
                      <a:pt x="48907" y="0"/>
                    </a:lnTo>
                    <a:lnTo>
                      <a:pt x="45422" y="8213"/>
                    </a:lnTo>
                    <a:lnTo>
                      <a:pt x="40195" y="20284"/>
                    </a:lnTo>
                    <a:lnTo>
                      <a:pt x="38080" y="25262"/>
                    </a:lnTo>
                    <a:lnTo>
                      <a:pt x="40195" y="20160"/>
                    </a:lnTo>
                    <a:lnTo>
                      <a:pt x="111751" y="50773"/>
                    </a:lnTo>
                    <a:lnTo>
                      <a:pt x="106649" y="62844"/>
                    </a:lnTo>
                    <a:lnTo>
                      <a:pt x="35093" y="32231"/>
                    </a:lnTo>
                    <a:lnTo>
                      <a:pt x="31982" y="39449"/>
                    </a:lnTo>
                    <a:lnTo>
                      <a:pt x="26880" y="51395"/>
                    </a:lnTo>
                    <a:lnTo>
                      <a:pt x="98435" y="82009"/>
                    </a:lnTo>
                    <a:lnTo>
                      <a:pt x="93209" y="94204"/>
                    </a:lnTo>
                    <a:lnTo>
                      <a:pt x="21653" y="63466"/>
                    </a:lnTo>
                    <a:lnTo>
                      <a:pt x="18667" y="70684"/>
                    </a:lnTo>
                    <a:lnTo>
                      <a:pt x="13440" y="82756"/>
                    </a:lnTo>
                    <a:lnTo>
                      <a:pt x="5227" y="101920"/>
                    </a:lnTo>
                    <a:lnTo>
                      <a:pt x="0" y="113991"/>
                    </a:lnTo>
                    <a:lnTo>
                      <a:pt x="71555" y="144604"/>
                    </a:lnTo>
                    <a:lnTo>
                      <a:pt x="66951" y="155306"/>
                    </a:lnTo>
                    <a:lnTo>
                      <a:pt x="79769" y="125440"/>
                    </a:lnTo>
                    <a:lnTo>
                      <a:pt x="8213" y="94826"/>
                    </a:lnTo>
                    <a:lnTo>
                      <a:pt x="13440" y="82631"/>
                    </a:lnTo>
                    <a:lnTo>
                      <a:pt x="84995" y="113369"/>
                    </a:lnTo>
                    <a:lnTo>
                      <a:pt x="119964" y="31609"/>
                    </a:lnTo>
                    <a:lnTo>
                      <a:pt x="48409" y="996"/>
                    </a:lnTo>
                    <a:close/>
                  </a:path>
                </a:pathLst>
              </a:custGeom>
              <a:solidFill>
                <a:srgbClr val="9E283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18" name="Freeform: Shape 1717">
                <a:extLst>
                  <a:ext uri="{FF2B5EF4-FFF2-40B4-BE49-F238E27FC236}">
                    <a16:creationId xmlns:a16="http://schemas.microsoft.com/office/drawing/2014/main" id="{5DA6512C-725E-437E-8F91-F54E5B8A1FC6}"/>
                  </a:ext>
                </a:extLst>
              </p:cNvPr>
              <p:cNvSpPr/>
              <p:nvPr/>
            </p:nvSpPr>
            <p:spPr>
              <a:xfrm>
                <a:off x="10842624" y="3111854"/>
                <a:ext cx="89102" cy="71555"/>
              </a:xfrm>
              <a:custGeom>
                <a:avLst/>
                <a:gdLst>
                  <a:gd name="connsiteX0" fmla="*/ 86987 w 89102"/>
                  <a:gd name="connsiteY0" fmla="*/ 29867 h 71555"/>
                  <a:gd name="connsiteX1" fmla="*/ 84498 w 89102"/>
                  <a:gd name="connsiteY1" fmla="*/ 28747 h 71555"/>
                  <a:gd name="connsiteX2" fmla="*/ 65333 w 89102"/>
                  <a:gd name="connsiteY2" fmla="*/ 20533 h 71555"/>
                  <a:gd name="connsiteX3" fmla="*/ 53262 w 89102"/>
                  <a:gd name="connsiteY3" fmla="*/ 15431 h 71555"/>
                  <a:gd name="connsiteX4" fmla="*/ 34098 w 89102"/>
                  <a:gd name="connsiteY4" fmla="*/ 7218 h 71555"/>
                  <a:gd name="connsiteX5" fmla="*/ 29244 w 89102"/>
                  <a:gd name="connsiteY5" fmla="*/ 5102 h 71555"/>
                  <a:gd name="connsiteX6" fmla="*/ 17547 w 89102"/>
                  <a:gd name="connsiteY6" fmla="*/ 0 h 71555"/>
                  <a:gd name="connsiteX7" fmla="*/ 17547 w 89102"/>
                  <a:gd name="connsiteY7" fmla="*/ 0 h 71555"/>
                  <a:gd name="connsiteX8" fmla="*/ 13440 w 89102"/>
                  <a:gd name="connsiteY8" fmla="*/ 9707 h 71555"/>
                  <a:gd name="connsiteX9" fmla="*/ 84871 w 89102"/>
                  <a:gd name="connsiteY9" fmla="*/ 40320 h 71555"/>
                  <a:gd name="connsiteX10" fmla="*/ 79769 w 89102"/>
                  <a:gd name="connsiteY10" fmla="*/ 52391 h 71555"/>
                  <a:gd name="connsiteX11" fmla="*/ 8213 w 89102"/>
                  <a:gd name="connsiteY11" fmla="*/ 21778 h 71555"/>
                  <a:gd name="connsiteX12" fmla="*/ 5102 w 89102"/>
                  <a:gd name="connsiteY12" fmla="*/ 28871 h 71555"/>
                  <a:gd name="connsiteX13" fmla="*/ 0 w 89102"/>
                  <a:gd name="connsiteY13" fmla="*/ 40942 h 71555"/>
                  <a:gd name="connsiteX14" fmla="*/ 71555 w 89102"/>
                  <a:gd name="connsiteY14" fmla="*/ 71555 h 71555"/>
                  <a:gd name="connsiteX15" fmla="*/ 89102 w 89102"/>
                  <a:gd name="connsiteY15" fmla="*/ 30738 h 71555"/>
                  <a:gd name="connsiteX16" fmla="*/ 89102 w 89102"/>
                  <a:gd name="connsiteY16" fmla="*/ 30738 h 71555"/>
                  <a:gd name="connsiteX17" fmla="*/ 86987 w 89102"/>
                  <a:gd name="connsiteY17" fmla="*/ 29867 h 71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9102" h="71555">
                    <a:moveTo>
                      <a:pt x="86987" y="29867"/>
                    </a:moveTo>
                    <a:lnTo>
                      <a:pt x="84498" y="28747"/>
                    </a:lnTo>
                    <a:lnTo>
                      <a:pt x="65333" y="20533"/>
                    </a:lnTo>
                    <a:lnTo>
                      <a:pt x="53262" y="15431"/>
                    </a:lnTo>
                    <a:lnTo>
                      <a:pt x="34098" y="7218"/>
                    </a:lnTo>
                    <a:lnTo>
                      <a:pt x="29244" y="5102"/>
                    </a:lnTo>
                    <a:lnTo>
                      <a:pt x="17547" y="0"/>
                    </a:lnTo>
                    <a:lnTo>
                      <a:pt x="17547" y="0"/>
                    </a:lnTo>
                    <a:lnTo>
                      <a:pt x="13440" y="9707"/>
                    </a:lnTo>
                    <a:lnTo>
                      <a:pt x="84871" y="40320"/>
                    </a:lnTo>
                    <a:lnTo>
                      <a:pt x="79769" y="52391"/>
                    </a:lnTo>
                    <a:lnTo>
                      <a:pt x="8213" y="21778"/>
                    </a:lnTo>
                    <a:lnTo>
                      <a:pt x="5102" y="28871"/>
                    </a:lnTo>
                    <a:lnTo>
                      <a:pt x="0" y="40942"/>
                    </a:lnTo>
                    <a:lnTo>
                      <a:pt x="71555" y="71555"/>
                    </a:lnTo>
                    <a:lnTo>
                      <a:pt x="89102" y="30738"/>
                    </a:lnTo>
                    <a:lnTo>
                      <a:pt x="89102" y="30738"/>
                    </a:lnTo>
                    <a:lnTo>
                      <a:pt x="86987" y="29867"/>
                    </a:lnTo>
                    <a:close/>
                  </a:path>
                </a:pathLst>
              </a:custGeom>
              <a:solidFill>
                <a:srgbClr val="9E283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19" name="Freeform: Shape 1718">
                <a:extLst>
                  <a:ext uri="{FF2B5EF4-FFF2-40B4-BE49-F238E27FC236}">
                    <a16:creationId xmlns:a16="http://schemas.microsoft.com/office/drawing/2014/main" id="{67FD2045-3D97-48D2-9C7A-DD0163FE6392}"/>
                  </a:ext>
                </a:extLst>
              </p:cNvPr>
              <p:cNvSpPr/>
              <p:nvPr/>
            </p:nvSpPr>
            <p:spPr>
              <a:xfrm>
                <a:off x="10850837" y="3121561"/>
                <a:ext cx="76657" cy="42684"/>
              </a:xfrm>
              <a:custGeom>
                <a:avLst/>
                <a:gdLst>
                  <a:gd name="connsiteX0" fmla="*/ 5102 w 76657"/>
                  <a:gd name="connsiteY0" fmla="*/ 0 h 42684"/>
                  <a:gd name="connsiteX1" fmla="*/ 0 w 76657"/>
                  <a:gd name="connsiteY1" fmla="*/ 12071 h 42684"/>
                  <a:gd name="connsiteX2" fmla="*/ 0 w 76657"/>
                  <a:gd name="connsiteY2" fmla="*/ 12071 h 42684"/>
                  <a:gd name="connsiteX3" fmla="*/ 71555 w 76657"/>
                  <a:gd name="connsiteY3" fmla="*/ 42684 h 42684"/>
                  <a:gd name="connsiteX4" fmla="*/ 76658 w 76657"/>
                  <a:gd name="connsiteY4" fmla="*/ 30613 h 42684"/>
                  <a:gd name="connsiteX5" fmla="*/ 5227 w 76657"/>
                  <a:gd name="connsiteY5" fmla="*/ 0 h 42684"/>
                  <a:gd name="connsiteX6" fmla="*/ 5227 w 76657"/>
                  <a:gd name="connsiteY6" fmla="*/ 0 h 42684"/>
                  <a:gd name="connsiteX7" fmla="*/ 5102 w 76657"/>
                  <a:gd name="connsiteY7" fmla="*/ 0 h 42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6657" h="42684">
                    <a:moveTo>
                      <a:pt x="5102" y="0"/>
                    </a:moveTo>
                    <a:lnTo>
                      <a:pt x="0" y="12071"/>
                    </a:lnTo>
                    <a:lnTo>
                      <a:pt x="0" y="12071"/>
                    </a:lnTo>
                    <a:lnTo>
                      <a:pt x="71555" y="42684"/>
                    </a:lnTo>
                    <a:lnTo>
                      <a:pt x="76658" y="30613"/>
                    </a:lnTo>
                    <a:lnTo>
                      <a:pt x="5227" y="0"/>
                    </a:lnTo>
                    <a:lnTo>
                      <a:pt x="5227" y="0"/>
                    </a:lnTo>
                    <a:lnTo>
                      <a:pt x="5102" y="0"/>
                    </a:lnTo>
                    <a:close/>
                  </a:path>
                </a:pathLst>
              </a:custGeom>
              <a:solidFill>
                <a:srgbClr val="B32D3A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20" name="Freeform: Shape 1719">
                <a:extLst>
                  <a:ext uri="{FF2B5EF4-FFF2-40B4-BE49-F238E27FC236}">
                    <a16:creationId xmlns:a16="http://schemas.microsoft.com/office/drawing/2014/main" id="{4EF6C944-AED7-456D-AC74-B99611FDF9E3}"/>
                  </a:ext>
                </a:extLst>
              </p:cNvPr>
              <p:cNvSpPr/>
              <p:nvPr/>
            </p:nvSpPr>
            <p:spPr>
              <a:xfrm>
                <a:off x="10837397" y="3152796"/>
                <a:ext cx="76782" cy="42684"/>
              </a:xfrm>
              <a:custGeom>
                <a:avLst/>
                <a:gdLst>
                  <a:gd name="connsiteX0" fmla="*/ 5227 w 76782"/>
                  <a:gd name="connsiteY0" fmla="*/ 0 h 42684"/>
                  <a:gd name="connsiteX1" fmla="*/ 5227 w 76782"/>
                  <a:gd name="connsiteY1" fmla="*/ 0 h 42684"/>
                  <a:gd name="connsiteX2" fmla="*/ 5227 w 76782"/>
                  <a:gd name="connsiteY2" fmla="*/ 0 h 42684"/>
                  <a:gd name="connsiteX3" fmla="*/ 498 w 76782"/>
                  <a:gd name="connsiteY3" fmla="*/ 11076 h 42684"/>
                  <a:gd name="connsiteX4" fmla="*/ 0 w 76782"/>
                  <a:gd name="connsiteY4" fmla="*/ 12071 h 42684"/>
                  <a:gd name="connsiteX5" fmla="*/ 71555 w 76782"/>
                  <a:gd name="connsiteY5" fmla="*/ 42684 h 42684"/>
                  <a:gd name="connsiteX6" fmla="*/ 71555 w 76782"/>
                  <a:gd name="connsiteY6" fmla="*/ 42684 h 42684"/>
                  <a:gd name="connsiteX7" fmla="*/ 76782 w 76782"/>
                  <a:gd name="connsiteY7" fmla="*/ 30613 h 42684"/>
                  <a:gd name="connsiteX8" fmla="*/ 76782 w 76782"/>
                  <a:gd name="connsiteY8" fmla="*/ 30613 h 42684"/>
                  <a:gd name="connsiteX9" fmla="*/ 5227 w 76782"/>
                  <a:gd name="connsiteY9" fmla="*/ 0 h 42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782" h="42684">
                    <a:moveTo>
                      <a:pt x="5227" y="0"/>
                    </a:moveTo>
                    <a:lnTo>
                      <a:pt x="5227" y="0"/>
                    </a:lnTo>
                    <a:lnTo>
                      <a:pt x="5227" y="0"/>
                    </a:lnTo>
                    <a:lnTo>
                      <a:pt x="498" y="11076"/>
                    </a:lnTo>
                    <a:lnTo>
                      <a:pt x="0" y="12071"/>
                    </a:lnTo>
                    <a:lnTo>
                      <a:pt x="71555" y="42684"/>
                    </a:lnTo>
                    <a:lnTo>
                      <a:pt x="71555" y="42684"/>
                    </a:lnTo>
                    <a:lnTo>
                      <a:pt x="76782" y="30613"/>
                    </a:lnTo>
                    <a:lnTo>
                      <a:pt x="76782" y="30613"/>
                    </a:lnTo>
                    <a:lnTo>
                      <a:pt x="5227" y="0"/>
                    </a:lnTo>
                    <a:close/>
                  </a:path>
                </a:pathLst>
              </a:custGeom>
              <a:solidFill>
                <a:srgbClr val="B32D3A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21" name="Freeform: Shape 1720">
                <a:extLst>
                  <a:ext uri="{FF2B5EF4-FFF2-40B4-BE49-F238E27FC236}">
                    <a16:creationId xmlns:a16="http://schemas.microsoft.com/office/drawing/2014/main" id="{46DF8F26-5259-4FAB-81B6-AE8C851945FF}"/>
                  </a:ext>
                </a:extLst>
              </p:cNvPr>
              <p:cNvSpPr/>
              <p:nvPr/>
            </p:nvSpPr>
            <p:spPr>
              <a:xfrm>
                <a:off x="10824082" y="3184032"/>
                <a:ext cx="76657" cy="42684"/>
              </a:xfrm>
              <a:custGeom>
                <a:avLst/>
                <a:gdLst>
                  <a:gd name="connsiteX0" fmla="*/ 0 w 76657"/>
                  <a:gd name="connsiteY0" fmla="*/ 12071 h 42684"/>
                  <a:gd name="connsiteX1" fmla="*/ 71555 w 76657"/>
                  <a:gd name="connsiteY1" fmla="*/ 42684 h 42684"/>
                  <a:gd name="connsiteX2" fmla="*/ 76658 w 76657"/>
                  <a:gd name="connsiteY2" fmla="*/ 30613 h 42684"/>
                  <a:gd name="connsiteX3" fmla="*/ 5102 w 76657"/>
                  <a:gd name="connsiteY3" fmla="*/ 0 h 42684"/>
                  <a:gd name="connsiteX4" fmla="*/ 2987 w 76657"/>
                  <a:gd name="connsiteY4" fmla="*/ 5102 h 42684"/>
                  <a:gd name="connsiteX5" fmla="*/ 0 w 76657"/>
                  <a:gd name="connsiteY5" fmla="*/ 12071 h 42684"/>
                  <a:gd name="connsiteX6" fmla="*/ 0 w 76657"/>
                  <a:gd name="connsiteY6" fmla="*/ 12071 h 42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657" h="42684">
                    <a:moveTo>
                      <a:pt x="0" y="12071"/>
                    </a:moveTo>
                    <a:lnTo>
                      <a:pt x="71555" y="42684"/>
                    </a:lnTo>
                    <a:lnTo>
                      <a:pt x="76658" y="30613"/>
                    </a:lnTo>
                    <a:lnTo>
                      <a:pt x="5102" y="0"/>
                    </a:lnTo>
                    <a:lnTo>
                      <a:pt x="2987" y="5102"/>
                    </a:lnTo>
                    <a:lnTo>
                      <a:pt x="0" y="12071"/>
                    </a:lnTo>
                    <a:lnTo>
                      <a:pt x="0" y="12071"/>
                    </a:lnTo>
                    <a:close/>
                  </a:path>
                </a:pathLst>
              </a:custGeom>
              <a:solidFill>
                <a:srgbClr val="B32D3A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22" name="Freeform: Shape 1721">
                <a:extLst>
                  <a:ext uri="{FF2B5EF4-FFF2-40B4-BE49-F238E27FC236}">
                    <a16:creationId xmlns:a16="http://schemas.microsoft.com/office/drawing/2014/main" id="{9CCD2883-D4A9-468E-A973-2A6F6E310D40}"/>
                  </a:ext>
                </a:extLst>
              </p:cNvPr>
              <p:cNvSpPr/>
              <p:nvPr/>
            </p:nvSpPr>
            <p:spPr>
              <a:xfrm>
                <a:off x="10810642" y="3215267"/>
                <a:ext cx="76782" cy="42808"/>
              </a:xfrm>
              <a:custGeom>
                <a:avLst/>
                <a:gdLst>
                  <a:gd name="connsiteX0" fmla="*/ 5227 w 76782"/>
                  <a:gd name="connsiteY0" fmla="*/ 125 h 42808"/>
                  <a:gd name="connsiteX1" fmla="*/ 0 w 76782"/>
                  <a:gd name="connsiteY1" fmla="*/ 12071 h 42808"/>
                  <a:gd name="connsiteX2" fmla="*/ 0 w 76782"/>
                  <a:gd name="connsiteY2" fmla="*/ 12071 h 42808"/>
                  <a:gd name="connsiteX3" fmla="*/ 71555 w 76782"/>
                  <a:gd name="connsiteY3" fmla="*/ 42809 h 42808"/>
                  <a:gd name="connsiteX4" fmla="*/ 76782 w 76782"/>
                  <a:gd name="connsiteY4" fmla="*/ 30613 h 42808"/>
                  <a:gd name="connsiteX5" fmla="*/ 5227 w 76782"/>
                  <a:gd name="connsiteY5" fmla="*/ 0 h 42808"/>
                  <a:gd name="connsiteX6" fmla="*/ 5227 w 76782"/>
                  <a:gd name="connsiteY6" fmla="*/ 0 h 42808"/>
                  <a:gd name="connsiteX7" fmla="*/ 5227 w 76782"/>
                  <a:gd name="connsiteY7" fmla="*/ 125 h 4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6782" h="42808">
                    <a:moveTo>
                      <a:pt x="5227" y="125"/>
                    </a:moveTo>
                    <a:lnTo>
                      <a:pt x="0" y="12071"/>
                    </a:lnTo>
                    <a:lnTo>
                      <a:pt x="0" y="12071"/>
                    </a:lnTo>
                    <a:lnTo>
                      <a:pt x="71555" y="42809"/>
                    </a:lnTo>
                    <a:lnTo>
                      <a:pt x="76782" y="30613"/>
                    </a:lnTo>
                    <a:lnTo>
                      <a:pt x="5227" y="0"/>
                    </a:lnTo>
                    <a:lnTo>
                      <a:pt x="5227" y="0"/>
                    </a:lnTo>
                    <a:lnTo>
                      <a:pt x="5227" y="125"/>
                    </a:lnTo>
                    <a:close/>
                  </a:path>
                </a:pathLst>
              </a:custGeom>
              <a:solidFill>
                <a:srgbClr val="B32D3A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23" name="Freeform: Shape 1722">
                <a:extLst>
                  <a:ext uri="{FF2B5EF4-FFF2-40B4-BE49-F238E27FC236}">
                    <a16:creationId xmlns:a16="http://schemas.microsoft.com/office/drawing/2014/main" id="{DF2FD5DF-BC3A-472B-8A04-638D02720190}"/>
                  </a:ext>
                </a:extLst>
              </p:cNvPr>
              <p:cNvSpPr/>
              <p:nvPr/>
            </p:nvSpPr>
            <p:spPr>
              <a:xfrm>
                <a:off x="10797202" y="3246503"/>
                <a:ext cx="76782" cy="42808"/>
              </a:xfrm>
              <a:custGeom>
                <a:avLst/>
                <a:gdLst>
                  <a:gd name="connsiteX0" fmla="*/ 5227 w 76782"/>
                  <a:gd name="connsiteY0" fmla="*/ 0 h 42808"/>
                  <a:gd name="connsiteX1" fmla="*/ 0 w 76782"/>
                  <a:gd name="connsiteY1" fmla="*/ 12195 h 42808"/>
                  <a:gd name="connsiteX2" fmla="*/ 71555 w 76782"/>
                  <a:gd name="connsiteY2" fmla="*/ 42809 h 42808"/>
                  <a:gd name="connsiteX3" fmla="*/ 71555 w 76782"/>
                  <a:gd name="connsiteY3" fmla="*/ 42809 h 42808"/>
                  <a:gd name="connsiteX4" fmla="*/ 76782 w 76782"/>
                  <a:gd name="connsiteY4" fmla="*/ 30738 h 42808"/>
                  <a:gd name="connsiteX5" fmla="*/ 76782 w 76782"/>
                  <a:gd name="connsiteY5" fmla="*/ 30738 h 42808"/>
                  <a:gd name="connsiteX6" fmla="*/ 5227 w 76782"/>
                  <a:gd name="connsiteY6" fmla="*/ 0 h 4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782" h="42808">
                    <a:moveTo>
                      <a:pt x="5227" y="0"/>
                    </a:moveTo>
                    <a:lnTo>
                      <a:pt x="0" y="12195"/>
                    </a:lnTo>
                    <a:lnTo>
                      <a:pt x="71555" y="42809"/>
                    </a:lnTo>
                    <a:lnTo>
                      <a:pt x="71555" y="42809"/>
                    </a:lnTo>
                    <a:lnTo>
                      <a:pt x="76782" y="30738"/>
                    </a:lnTo>
                    <a:lnTo>
                      <a:pt x="76782" y="30738"/>
                    </a:lnTo>
                    <a:lnTo>
                      <a:pt x="5227" y="0"/>
                    </a:lnTo>
                    <a:close/>
                  </a:path>
                </a:pathLst>
              </a:custGeom>
              <a:solidFill>
                <a:srgbClr val="B32D3A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24" name="Freeform: Shape 1723">
                <a:extLst>
                  <a:ext uri="{FF2B5EF4-FFF2-40B4-BE49-F238E27FC236}">
                    <a16:creationId xmlns:a16="http://schemas.microsoft.com/office/drawing/2014/main" id="{AB05928D-034F-4A17-B334-34528EBECEB1}"/>
                  </a:ext>
                </a:extLst>
              </p:cNvPr>
              <p:cNvSpPr/>
              <p:nvPr/>
            </p:nvSpPr>
            <p:spPr>
              <a:xfrm>
                <a:off x="10783886" y="3277863"/>
                <a:ext cx="76657" cy="42684"/>
              </a:xfrm>
              <a:custGeom>
                <a:avLst/>
                <a:gdLst>
                  <a:gd name="connsiteX0" fmla="*/ 5102 w 76657"/>
                  <a:gd name="connsiteY0" fmla="*/ 0 h 42684"/>
                  <a:gd name="connsiteX1" fmla="*/ 5102 w 76657"/>
                  <a:gd name="connsiteY1" fmla="*/ 0 h 42684"/>
                  <a:gd name="connsiteX2" fmla="*/ 5102 w 76657"/>
                  <a:gd name="connsiteY2" fmla="*/ 0 h 42684"/>
                  <a:gd name="connsiteX3" fmla="*/ 1618 w 76657"/>
                  <a:gd name="connsiteY3" fmla="*/ 8338 h 42684"/>
                  <a:gd name="connsiteX4" fmla="*/ 0 w 76657"/>
                  <a:gd name="connsiteY4" fmla="*/ 12071 h 42684"/>
                  <a:gd name="connsiteX5" fmla="*/ 0 w 76657"/>
                  <a:gd name="connsiteY5" fmla="*/ 12071 h 42684"/>
                  <a:gd name="connsiteX6" fmla="*/ 71555 w 76657"/>
                  <a:gd name="connsiteY6" fmla="*/ 42684 h 42684"/>
                  <a:gd name="connsiteX7" fmla="*/ 71555 w 76657"/>
                  <a:gd name="connsiteY7" fmla="*/ 42684 h 42684"/>
                  <a:gd name="connsiteX8" fmla="*/ 72053 w 76657"/>
                  <a:gd name="connsiteY8" fmla="*/ 41316 h 42684"/>
                  <a:gd name="connsiteX9" fmla="*/ 76658 w 76657"/>
                  <a:gd name="connsiteY9" fmla="*/ 30613 h 42684"/>
                  <a:gd name="connsiteX10" fmla="*/ 5102 w 76657"/>
                  <a:gd name="connsiteY10" fmla="*/ 0 h 42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6657" h="42684">
                    <a:moveTo>
                      <a:pt x="5102" y="0"/>
                    </a:moveTo>
                    <a:lnTo>
                      <a:pt x="5102" y="0"/>
                    </a:lnTo>
                    <a:lnTo>
                      <a:pt x="5102" y="0"/>
                    </a:lnTo>
                    <a:lnTo>
                      <a:pt x="1618" y="8338"/>
                    </a:lnTo>
                    <a:lnTo>
                      <a:pt x="0" y="12071"/>
                    </a:lnTo>
                    <a:lnTo>
                      <a:pt x="0" y="12071"/>
                    </a:lnTo>
                    <a:lnTo>
                      <a:pt x="71555" y="42684"/>
                    </a:lnTo>
                    <a:lnTo>
                      <a:pt x="71555" y="42684"/>
                    </a:lnTo>
                    <a:lnTo>
                      <a:pt x="72053" y="41316"/>
                    </a:lnTo>
                    <a:lnTo>
                      <a:pt x="76658" y="30613"/>
                    </a:lnTo>
                    <a:lnTo>
                      <a:pt x="5102" y="0"/>
                    </a:lnTo>
                    <a:close/>
                  </a:path>
                </a:pathLst>
              </a:custGeom>
              <a:solidFill>
                <a:srgbClr val="B32D3A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25" name="Freeform: Shape 1724">
                <a:extLst>
                  <a:ext uri="{FF2B5EF4-FFF2-40B4-BE49-F238E27FC236}">
                    <a16:creationId xmlns:a16="http://schemas.microsoft.com/office/drawing/2014/main" id="{2DF1111F-A72E-4B18-82A5-C2A956D01607}"/>
                  </a:ext>
                </a:extLst>
              </p:cNvPr>
              <p:cNvSpPr/>
              <p:nvPr/>
            </p:nvSpPr>
            <p:spPr>
              <a:xfrm>
                <a:off x="10770446" y="3309098"/>
                <a:ext cx="76782" cy="42684"/>
              </a:xfrm>
              <a:custGeom>
                <a:avLst/>
                <a:gdLst>
                  <a:gd name="connsiteX0" fmla="*/ 5227 w 76782"/>
                  <a:gd name="connsiteY0" fmla="*/ 0 h 42684"/>
                  <a:gd name="connsiteX1" fmla="*/ 5227 w 76782"/>
                  <a:gd name="connsiteY1" fmla="*/ 0 h 42684"/>
                  <a:gd name="connsiteX2" fmla="*/ 5227 w 76782"/>
                  <a:gd name="connsiteY2" fmla="*/ 125 h 42684"/>
                  <a:gd name="connsiteX3" fmla="*/ 0 w 76782"/>
                  <a:gd name="connsiteY3" fmla="*/ 12071 h 42684"/>
                  <a:gd name="connsiteX4" fmla="*/ 71555 w 76782"/>
                  <a:gd name="connsiteY4" fmla="*/ 42684 h 42684"/>
                  <a:gd name="connsiteX5" fmla="*/ 71555 w 76782"/>
                  <a:gd name="connsiteY5" fmla="*/ 42684 h 42684"/>
                  <a:gd name="connsiteX6" fmla="*/ 76658 w 76782"/>
                  <a:gd name="connsiteY6" fmla="*/ 30738 h 42684"/>
                  <a:gd name="connsiteX7" fmla="*/ 76782 w 76782"/>
                  <a:gd name="connsiteY7" fmla="*/ 30613 h 42684"/>
                  <a:gd name="connsiteX8" fmla="*/ 5227 w 76782"/>
                  <a:gd name="connsiteY8" fmla="*/ 0 h 42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6782" h="42684">
                    <a:moveTo>
                      <a:pt x="5227" y="0"/>
                    </a:moveTo>
                    <a:lnTo>
                      <a:pt x="5227" y="0"/>
                    </a:lnTo>
                    <a:lnTo>
                      <a:pt x="5227" y="125"/>
                    </a:lnTo>
                    <a:lnTo>
                      <a:pt x="0" y="12071"/>
                    </a:lnTo>
                    <a:lnTo>
                      <a:pt x="71555" y="42684"/>
                    </a:lnTo>
                    <a:lnTo>
                      <a:pt x="71555" y="42684"/>
                    </a:lnTo>
                    <a:lnTo>
                      <a:pt x="76658" y="30738"/>
                    </a:lnTo>
                    <a:lnTo>
                      <a:pt x="76782" y="30613"/>
                    </a:lnTo>
                    <a:lnTo>
                      <a:pt x="5227" y="0"/>
                    </a:lnTo>
                    <a:close/>
                  </a:path>
                </a:pathLst>
              </a:custGeom>
              <a:solidFill>
                <a:srgbClr val="B32D3A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26" name="Freeform: Shape 1725">
                <a:extLst>
                  <a:ext uri="{FF2B5EF4-FFF2-40B4-BE49-F238E27FC236}">
                    <a16:creationId xmlns:a16="http://schemas.microsoft.com/office/drawing/2014/main" id="{7765300A-280A-49BF-A537-AEC2F4FB2935}"/>
                  </a:ext>
                </a:extLst>
              </p:cNvPr>
              <p:cNvSpPr/>
              <p:nvPr/>
            </p:nvSpPr>
            <p:spPr>
              <a:xfrm>
                <a:off x="10878339" y="2995872"/>
                <a:ext cx="101434" cy="56760"/>
              </a:xfrm>
              <a:custGeom>
                <a:avLst/>
                <a:gdLst>
                  <a:gd name="connsiteX0" fmla="*/ 100138 w 101434"/>
                  <a:gd name="connsiteY0" fmla="*/ 42714 h 56760"/>
                  <a:gd name="connsiteX1" fmla="*/ 87793 w 101434"/>
                  <a:gd name="connsiteY1" fmla="*/ 12014 h 56760"/>
                  <a:gd name="connsiteX2" fmla="*/ 87694 w 101434"/>
                  <a:gd name="connsiteY2" fmla="*/ 11976 h 56760"/>
                  <a:gd name="connsiteX3" fmla="*/ 583 w 101434"/>
                  <a:gd name="connsiteY3" fmla="*/ 403 h 56760"/>
                  <a:gd name="connsiteX4" fmla="*/ 68778 w 101434"/>
                  <a:gd name="connsiteY4" fmla="*/ 55034 h 56760"/>
                  <a:gd name="connsiteX5" fmla="*/ 99789 w 101434"/>
                  <a:gd name="connsiteY5" fmla="*/ 43510 h 56760"/>
                  <a:gd name="connsiteX6" fmla="*/ 100138 w 101434"/>
                  <a:gd name="connsiteY6" fmla="*/ 42714 h 56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1434" h="56760">
                    <a:moveTo>
                      <a:pt x="100138" y="42714"/>
                    </a:moveTo>
                    <a:cubicBezTo>
                      <a:pt x="105203" y="30829"/>
                      <a:pt x="99677" y="17091"/>
                      <a:pt x="87793" y="12014"/>
                    </a:cubicBezTo>
                    <a:cubicBezTo>
                      <a:pt x="87756" y="12001"/>
                      <a:pt x="87731" y="11989"/>
                      <a:pt x="87694" y="11976"/>
                    </a:cubicBezTo>
                    <a:cubicBezTo>
                      <a:pt x="84707" y="10607"/>
                      <a:pt x="583" y="403"/>
                      <a:pt x="583" y="403"/>
                    </a:cubicBezTo>
                    <a:cubicBezTo>
                      <a:pt x="583" y="403"/>
                      <a:pt x="66538" y="54163"/>
                      <a:pt x="68778" y="55034"/>
                    </a:cubicBezTo>
                    <a:cubicBezTo>
                      <a:pt x="80525" y="60410"/>
                      <a:pt x="94413" y="55258"/>
                      <a:pt x="99789" y="43510"/>
                    </a:cubicBezTo>
                    <a:cubicBezTo>
                      <a:pt x="99914" y="43249"/>
                      <a:pt x="100026" y="42975"/>
                      <a:pt x="100138" y="42714"/>
                    </a:cubicBez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27" name="Freeform: Shape 1726">
                <a:extLst>
                  <a:ext uri="{FF2B5EF4-FFF2-40B4-BE49-F238E27FC236}">
                    <a16:creationId xmlns:a16="http://schemas.microsoft.com/office/drawing/2014/main" id="{C43550A8-A67A-44D5-A45E-7DD977211A67}"/>
                  </a:ext>
                </a:extLst>
              </p:cNvPr>
              <p:cNvSpPr/>
              <p:nvPr/>
            </p:nvSpPr>
            <p:spPr>
              <a:xfrm>
                <a:off x="11004205" y="2980014"/>
                <a:ext cx="23022" cy="35112"/>
              </a:xfrm>
              <a:custGeom>
                <a:avLst/>
                <a:gdLst>
                  <a:gd name="connsiteX0" fmla="*/ 4886 w 23022"/>
                  <a:gd name="connsiteY0" fmla="*/ 34927 h 35112"/>
                  <a:gd name="connsiteX1" fmla="*/ 13920 w 23022"/>
                  <a:gd name="connsiteY1" fmla="*/ 31443 h 35112"/>
                  <a:gd name="connsiteX2" fmla="*/ 13970 w 23022"/>
                  <a:gd name="connsiteY2" fmla="*/ 31318 h 35112"/>
                  <a:gd name="connsiteX3" fmla="*/ 23054 w 23022"/>
                  <a:gd name="connsiteY3" fmla="*/ 10038 h 35112"/>
                  <a:gd name="connsiteX4" fmla="*/ 19446 w 23022"/>
                  <a:gd name="connsiteY4" fmla="*/ 954 h 35112"/>
                  <a:gd name="connsiteX5" fmla="*/ 10361 w 23022"/>
                  <a:gd name="connsiteY5" fmla="*/ 4563 h 35112"/>
                  <a:gd name="connsiteX6" fmla="*/ 1152 w 23022"/>
                  <a:gd name="connsiteY6" fmla="*/ 25843 h 35112"/>
                  <a:gd name="connsiteX7" fmla="*/ 4699 w 23022"/>
                  <a:gd name="connsiteY7" fmla="*/ 34852 h 35112"/>
                  <a:gd name="connsiteX8" fmla="*/ 4886 w 23022"/>
                  <a:gd name="connsiteY8" fmla="*/ 34927 h 35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022" h="35112">
                    <a:moveTo>
                      <a:pt x="4886" y="34927"/>
                    </a:moveTo>
                    <a:cubicBezTo>
                      <a:pt x="8345" y="36458"/>
                      <a:pt x="12390" y="34902"/>
                      <a:pt x="13920" y="31443"/>
                    </a:cubicBezTo>
                    <a:cubicBezTo>
                      <a:pt x="13933" y="31405"/>
                      <a:pt x="13958" y="31355"/>
                      <a:pt x="13970" y="31318"/>
                    </a:cubicBezTo>
                    <a:lnTo>
                      <a:pt x="23054" y="10038"/>
                    </a:lnTo>
                    <a:cubicBezTo>
                      <a:pt x="24535" y="6529"/>
                      <a:pt x="22930" y="2484"/>
                      <a:pt x="19446" y="954"/>
                    </a:cubicBezTo>
                    <a:cubicBezTo>
                      <a:pt x="15936" y="-527"/>
                      <a:pt x="11892" y="1078"/>
                      <a:pt x="10361" y="4563"/>
                    </a:cubicBezTo>
                    <a:lnTo>
                      <a:pt x="1152" y="25843"/>
                    </a:lnTo>
                    <a:cubicBezTo>
                      <a:pt x="-353" y="29315"/>
                      <a:pt x="1227" y="33347"/>
                      <a:pt x="4699" y="34852"/>
                    </a:cubicBezTo>
                    <a:cubicBezTo>
                      <a:pt x="4761" y="34877"/>
                      <a:pt x="4823" y="34902"/>
                      <a:pt x="4886" y="34927"/>
                    </a:cubicBezTo>
                    <a:close/>
                  </a:path>
                </a:pathLst>
              </a:custGeom>
              <a:solidFill>
                <a:srgbClr val="8D450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28" name="Freeform: Shape 1727">
                <a:extLst>
                  <a:ext uri="{FF2B5EF4-FFF2-40B4-BE49-F238E27FC236}">
                    <a16:creationId xmlns:a16="http://schemas.microsoft.com/office/drawing/2014/main" id="{84683C37-5A03-43CF-A2FB-A38819D4EE7A}"/>
                  </a:ext>
                </a:extLst>
              </p:cNvPr>
              <p:cNvSpPr/>
              <p:nvPr/>
            </p:nvSpPr>
            <p:spPr>
              <a:xfrm>
                <a:off x="10921966" y="2944921"/>
                <a:ext cx="23022" cy="35199"/>
              </a:xfrm>
              <a:custGeom>
                <a:avLst/>
                <a:gdLst>
                  <a:gd name="connsiteX0" fmla="*/ 4742 w 23022"/>
                  <a:gd name="connsiteY0" fmla="*/ 35052 h 35199"/>
                  <a:gd name="connsiteX1" fmla="*/ 13827 w 23022"/>
                  <a:gd name="connsiteY1" fmla="*/ 31443 h 35199"/>
                  <a:gd name="connsiteX2" fmla="*/ 23036 w 23022"/>
                  <a:gd name="connsiteY2" fmla="*/ 10038 h 35199"/>
                  <a:gd name="connsiteX3" fmla="*/ 19489 w 23022"/>
                  <a:gd name="connsiteY3" fmla="*/ 1028 h 35199"/>
                  <a:gd name="connsiteX4" fmla="*/ 19302 w 23022"/>
                  <a:gd name="connsiteY4" fmla="*/ 954 h 35199"/>
                  <a:gd name="connsiteX5" fmla="*/ 10218 w 23022"/>
                  <a:gd name="connsiteY5" fmla="*/ 4563 h 35199"/>
                  <a:gd name="connsiteX6" fmla="*/ 1133 w 23022"/>
                  <a:gd name="connsiteY6" fmla="*/ 25967 h 35199"/>
                  <a:gd name="connsiteX7" fmla="*/ 4742 w 23022"/>
                  <a:gd name="connsiteY7" fmla="*/ 35052 h 35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022" h="35199">
                    <a:moveTo>
                      <a:pt x="4742" y="35052"/>
                    </a:moveTo>
                    <a:cubicBezTo>
                      <a:pt x="8252" y="36533"/>
                      <a:pt x="12296" y="34927"/>
                      <a:pt x="13827" y="31443"/>
                    </a:cubicBezTo>
                    <a:lnTo>
                      <a:pt x="23036" y="10038"/>
                    </a:lnTo>
                    <a:cubicBezTo>
                      <a:pt x="24542" y="6566"/>
                      <a:pt x="22961" y="2534"/>
                      <a:pt x="19489" y="1028"/>
                    </a:cubicBezTo>
                    <a:cubicBezTo>
                      <a:pt x="19427" y="1004"/>
                      <a:pt x="19365" y="979"/>
                      <a:pt x="19302" y="954"/>
                    </a:cubicBezTo>
                    <a:cubicBezTo>
                      <a:pt x="15793" y="-527"/>
                      <a:pt x="11749" y="1078"/>
                      <a:pt x="10218" y="4563"/>
                    </a:cubicBezTo>
                    <a:lnTo>
                      <a:pt x="1133" y="25967"/>
                    </a:lnTo>
                    <a:cubicBezTo>
                      <a:pt x="-347" y="29477"/>
                      <a:pt x="1258" y="33521"/>
                      <a:pt x="4742" y="35052"/>
                    </a:cubicBezTo>
                    <a:close/>
                  </a:path>
                </a:pathLst>
              </a:custGeom>
              <a:solidFill>
                <a:srgbClr val="8D450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29" name="Freeform: Shape 1728">
                <a:extLst>
                  <a:ext uri="{FF2B5EF4-FFF2-40B4-BE49-F238E27FC236}">
                    <a16:creationId xmlns:a16="http://schemas.microsoft.com/office/drawing/2014/main" id="{4ED01396-918D-47D1-8E79-E77ACFD005C9}"/>
                  </a:ext>
                </a:extLst>
              </p:cNvPr>
              <p:cNvSpPr/>
              <p:nvPr/>
            </p:nvSpPr>
            <p:spPr>
              <a:xfrm>
                <a:off x="9118075" y="2345402"/>
                <a:ext cx="522043" cy="715554"/>
              </a:xfrm>
              <a:custGeom>
                <a:avLst/>
                <a:gdLst>
                  <a:gd name="connsiteX0" fmla="*/ 447462 w 522043"/>
                  <a:gd name="connsiteY0" fmla="*/ 194909 h 715554"/>
                  <a:gd name="connsiteX1" fmla="*/ 401293 w 522043"/>
                  <a:gd name="connsiteY1" fmla="*/ 139034 h 715554"/>
                  <a:gd name="connsiteX2" fmla="*/ 397062 w 522043"/>
                  <a:gd name="connsiteY2" fmla="*/ 140527 h 715554"/>
                  <a:gd name="connsiteX3" fmla="*/ 409507 w 522043"/>
                  <a:gd name="connsiteY3" fmla="*/ 232865 h 715554"/>
                  <a:gd name="connsiteX4" fmla="*/ 370804 w 522043"/>
                  <a:gd name="connsiteY4" fmla="*/ 237843 h 715554"/>
                  <a:gd name="connsiteX5" fmla="*/ 357489 w 522043"/>
                  <a:gd name="connsiteY5" fmla="*/ 135300 h 715554"/>
                  <a:gd name="connsiteX6" fmla="*/ 254947 w 522043"/>
                  <a:gd name="connsiteY6" fmla="*/ 148616 h 715554"/>
                  <a:gd name="connsiteX7" fmla="*/ 249969 w 522043"/>
                  <a:gd name="connsiteY7" fmla="*/ 109914 h 715554"/>
                  <a:gd name="connsiteX8" fmla="*/ 345418 w 522043"/>
                  <a:gd name="connsiteY8" fmla="*/ 97469 h 715554"/>
                  <a:gd name="connsiteX9" fmla="*/ 345418 w 522043"/>
                  <a:gd name="connsiteY9" fmla="*/ 96474 h 715554"/>
                  <a:gd name="connsiteX10" fmla="*/ 280956 w 522043"/>
                  <a:gd name="connsiteY10" fmla="*/ 66234 h 715554"/>
                  <a:gd name="connsiteX11" fmla="*/ 260547 w 522043"/>
                  <a:gd name="connsiteY11" fmla="*/ 22927 h 715554"/>
                  <a:gd name="connsiteX12" fmla="*/ 231302 w 522043"/>
                  <a:gd name="connsiteY12" fmla="*/ 403 h 715554"/>
                  <a:gd name="connsiteX13" fmla="*/ 44014 w 522043"/>
                  <a:gd name="connsiteY13" fmla="*/ 243443 h 715554"/>
                  <a:gd name="connsiteX14" fmla="*/ 78460 w 522043"/>
                  <a:gd name="connsiteY14" fmla="*/ 508011 h 715554"/>
                  <a:gd name="connsiteX15" fmla="*/ 78360 w 522043"/>
                  <a:gd name="connsiteY15" fmla="*/ 508136 h 715554"/>
                  <a:gd name="connsiteX16" fmla="*/ 583 w 522043"/>
                  <a:gd name="connsiteY16" fmla="*/ 567496 h 715554"/>
                  <a:gd name="connsiteX17" fmla="*/ 68405 w 522043"/>
                  <a:gd name="connsiteY17" fmla="*/ 645024 h 715554"/>
                  <a:gd name="connsiteX18" fmla="*/ 160494 w 522043"/>
                  <a:gd name="connsiteY18" fmla="*/ 715957 h 715554"/>
                  <a:gd name="connsiteX19" fmla="*/ 199694 w 522043"/>
                  <a:gd name="connsiteY19" fmla="*/ 601593 h 715554"/>
                  <a:gd name="connsiteX20" fmla="*/ 457044 w 522043"/>
                  <a:gd name="connsiteY20" fmla="*/ 561771 h 715554"/>
                  <a:gd name="connsiteX21" fmla="*/ 450325 w 522043"/>
                  <a:gd name="connsiteY21" fmla="*/ 556420 h 715554"/>
                  <a:gd name="connsiteX22" fmla="*/ 394947 w 522043"/>
                  <a:gd name="connsiteY22" fmla="*/ 460100 h 715554"/>
                  <a:gd name="connsiteX23" fmla="*/ 423942 w 522043"/>
                  <a:gd name="connsiteY23" fmla="*/ 352829 h 715554"/>
                  <a:gd name="connsiteX24" fmla="*/ 522627 w 522043"/>
                  <a:gd name="connsiteY24" fmla="*/ 224776 h 715554"/>
                  <a:gd name="connsiteX25" fmla="*/ 495124 w 522043"/>
                  <a:gd name="connsiteY25" fmla="*/ 203620 h 715554"/>
                  <a:gd name="connsiteX26" fmla="*/ 447462 w 522043"/>
                  <a:gd name="connsiteY26" fmla="*/ 194909 h 715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22043" h="715554">
                    <a:moveTo>
                      <a:pt x="447462" y="194909"/>
                    </a:moveTo>
                    <a:cubicBezTo>
                      <a:pt x="427949" y="180113"/>
                      <a:pt x="412145" y="160986"/>
                      <a:pt x="401293" y="139034"/>
                    </a:cubicBezTo>
                    <a:cubicBezTo>
                      <a:pt x="399949" y="139718"/>
                      <a:pt x="398531" y="140216"/>
                      <a:pt x="397062" y="140527"/>
                    </a:cubicBezTo>
                    <a:lnTo>
                      <a:pt x="409507" y="232865"/>
                    </a:lnTo>
                    <a:lnTo>
                      <a:pt x="370804" y="237843"/>
                    </a:lnTo>
                    <a:lnTo>
                      <a:pt x="357489" y="135300"/>
                    </a:lnTo>
                    <a:lnTo>
                      <a:pt x="254947" y="148616"/>
                    </a:lnTo>
                    <a:lnTo>
                      <a:pt x="249969" y="109914"/>
                    </a:lnTo>
                    <a:lnTo>
                      <a:pt x="345418" y="97469"/>
                    </a:lnTo>
                    <a:lnTo>
                      <a:pt x="345418" y="96474"/>
                    </a:lnTo>
                    <a:cubicBezTo>
                      <a:pt x="321948" y="91310"/>
                      <a:pt x="299933" y="80981"/>
                      <a:pt x="280956" y="66234"/>
                    </a:cubicBezTo>
                    <a:cubicBezTo>
                      <a:pt x="258182" y="48812"/>
                      <a:pt x="255196" y="34750"/>
                      <a:pt x="260547" y="22927"/>
                    </a:cubicBezTo>
                    <a:lnTo>
                      <a:pt x="231302" y="403"/>
                    </a:lnTo>
                    <a:lnTo>
                      <a:pt x="44014" y="243443"/>
                    </a:lnTo>
                    <a:cubicBezTo>
                      <a:pt x="126583" y="306996"/>
                      <a:pt x="142001" y="425442"/>
                      <a:pt x="78460" y="508011"/>
                    </a:cubicBezTo>
                    <a:cubicBezTo>
                      <a:pt x="78423" y="508048"/>
                      <a:pt x="78398" y="508098"/>
                      <a:pt x="78360" y="508136"/>
                    </a:cubicBezTo>
                    <a:cubicBezTo>
                      <a:pt x="58126" y="534431"/>
                      <a:pt x="31283" y="554914"/>
                      <a:pt x="583" y="567496"/>
                    </a:cubicBezTo>
                    <a:cubicBezTo>
                      <a:pt x="17843" y="597574"/>
                      <a:pt x="40890" y="623919"/>
                      <a:pt x="68405" y="645024"/>
                    </a:cubicBezTo>
                    <a:lnTo>
                      <a:pt x="160494" y="715957"/>
                    </a:lnTo>
                    <a:cubicBezTo>
                      <a:pt x="160606" y="674555"/>
                      <a:pt x="174382" y="634359"/>
                      <a:pt x="199694" y="601593"/>
                    </a:cubicBezTo>
                    <a:cubicBezTo>
                      <a:pt x="261157" y="521862"/>
                      <a:pt x="374351" y="504352"/>
                      <a:pt x="457044" y="561771"/>
                    </a:cubicBezTo>
                    <a:cubicBezTo>
                      <a:pt x="454804" y="560029"/>
                      <a:pt x="452689" y="558162"/>
                      <a:pt x="450325" y="556420"/>
                    </a:cubicBezTo>
                    <a:cubicBezTo>
                      <a:pt x="419823" y="532925"/>
                      <a:pt x="399912" y="498280"/>
                      <a:pt x="394947" y="460100"/>
                    </a:cubicBezTo>
                    <a:cubicBezTo>
                      <a:pt x="389956" y="421908"/>
                      <a:pt x="400385" y="383305"/>
                      <a:pt x="423942" y="352829"/>
                    </a:cubicBezTo>
                    <a:lnTo>
                      <a:pt x="522627" y="224776"/>
                    </a:lnTo>
                    <a:lnTo>
                      <a:pt x="495124" y="203620"/>
                    </a:lnTo>
                    <a:cubicBezTo>
                      <a:pt x="484795" y="211709"/>
                      <a:pt x="470484" y="212456"/>
                      <a:pt x="447462" y="194909"/>
                    </a:cubicBez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30" name="Freeform: Shape 1729">
                <a:extLst>
                  <a:ext uri="{FF2B5EF4-FFF2-40B4-BE49-F238E27FC236}">
                    <a16:creationId xmlns:a16="http://schemas.microsoft.com/office/drawing/2014/main" id="{B2D3F2DC-9CAD-4809-AE10-A066D0DC9A6B}"/>
                  </a:ext>
                </a:extLst>
              </p:cNvPr>
              <p:cNvSpPr/>
              <p:nvPr/>
            </p:nvSpPr>
            <p:spPr>
              <a:xfrm>
                <a:off x="9378537" y="2210753"/>
                <a:ext cx="365119" cy="224373"/>
              </a:xfrm>
              <a:custGeom>
                <a:avLst/>
                <a:gdLst>
                  <a:gd name="connsiteX0" fmla="*/ 73795 w 365119"/>
                  <a:gd name="connsiteY0" fmla="*/ 0 h 224373"/>
                  <a:gd name="connsiteX1" fmla="*/ 365119 w 365119"/>
                  <a:gd name="connsiteY1" fmla="*/ 224373 h 224373"/>
                  <a:gd name="connsiteX2" fmla="*/ 365119 w 365119"/>
                  <a:gd name="connsiteY2" fmla="*/ 224373 h 224373"/>
                  <a:gd name="connsiteX3" fmla="*/ 73795 w 365119"/>
                  <a:gd name="connsiteY3" fmla="*/ 0 h 224373"/>
                  <a:gd name="connsiteX4" fmla="*/ 0 w 365119"/>
                  <a:gd name="connsiteY4" fmla="*/ 95822 h 224373"/>
                  <a:gd name="connsiteX5" fmla="*/ 0 w 365119"/>
                  <a:gd name="connsiteY5" fmla="*/ 95822 h 224373"/>
                  <a:gd name="connsiteX6" fmla="*/ 73795 w 365119"/>
                  <a:gd name="connsiteY6" fmla="*/ 0 h 224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5119" h="224373">
                    <a:moveTo>
                      <a:pt x="73795" y="0"/>
                    </a:moveTo>
                    <a:lnTo>
                      <a:pt x="365119" y="224373"/>
                    </a:lnTo>
                    <a:lnTo>
                      <a:pt x="365119" y="224373"/>
                    </a:lnTo>
                    <a:lnTo>
                      <a:pt x="73795" y="0"/>
                    </a:lnTo>
                    <a:lnTo>
                      <a:pt x="0" y="95822"/>
                    </a:lnTo>
                    <a:lnTo>
                      <a:pt x="0" y="95822"/>
                    </a:lnTo>
                    <a:lnTo>
                      <a:pt x="73795" y="0"/>
                    </a:ln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31" name="Freeform: Shape 1730">
                <a:extLst>
                  <a:ext uri="{FF2B5EF4-FFF2-40B4-BE49-F238E27FC236}">
                    <a16:creationId xmlns:a16="http://schemas.microsoft.com/office/drawing/2014/main" id="{8B7D941F-7A0D-4AD3-B626-42F39AC13EE4}"/>
                  </a:ext>
                </a:extLst>
              </p:cNvPr>
              <p:cNvSpPr/>
              <p:nvPr/>
            </p:nvSpPr>
            <p:spPr>
              <a:xfrm>
                <a:off x="9378288" y="2211126"/>
                <a:ext cx="365119" cy="319821"/>
              </a:xfrm>
              <a:custGeom>
                <a:avLst/>
                <a:gdLst>
                  <a:gd name="connsiteX0" fmla="*/ 583 w 365119"/>
                  <a:gd name="connsiteY0" fmla="*/ 95852 h 319821"/>
                  <a:gd name="connsiteX1" fmla="*/ 30076 w 365119"/>
                  <a:gd name="connsiteY1" fmla="*/ 118625 h 319821"/>
                  <a:gd name="connsiteX2" fmla="*/ 76120 w 365119"/>
                  <a:gd name="connsiteY2" fmla="*/ 128207 h 319821"/>
                  <a:gd name="connsiteX3" fmla="*/ 121791 w 365119"/>
                  <a:gd name="connsiteY3" fmla="*/ 182838 h 319821"/>
                  <a:gd name="connsiteX4" fmla="*/ 140458 w 365119"/>
                  <a:gd name="connsiteY4" fmla="*/ 184580 h 319821"/>
                  <a:gd name="connsiteX5" fmla="*/ 170947 w 365119"/>
                  <a:gd name="connsiteY5" fmla="*/ 208100 h 319821"/>
                  <a:gd name="connsiteX6" fmla="*/ 177294 w 365119"/>
                  <a:gd name="connsiteY6" fmla="*/ 226394 h 319821"/>
                  <a:gd name="connsiteX7" fmla="*/ 243124 w 365119"/>
                  <a:gd name="connsiteY7" fmla="*/ 256758 h 319821"/>
                  <a:gd name="connsiteX8" fmla="*/ 264156 w 365119"/>
                  <a:gd name="connsiteY8" fmla="*/ 298820 h 319821"/>
                  <a:gd name="connsiteX9" fmla="*/ 291907 w 365119"/>
                  <a:gd name="connsiteY9" fmla="*/ 320225 h 319821"/>
                  <a:gd name="connsiteX10" fmla="*/ 365702 w 365119"/>
                  <a:gd name="connsiteY10" fmla="*/ 224403 h 319821"/>
                  <a:gd name="connsiteX11" fmla="*/ 365702 w 365119"/>
                  <a:gd name="connsiteY11" fmla="*/ 224403 h 319821"/>
                  <a:gd name="connsiteX12" fmla="*/ 74378 w 365119"/>
                  <a:gd name="connsiteY12" fmla="*/ 403 h 319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65119" h="319821">
                    <a:moveTo>
                      <a:pt x="583" y="95852"/>
                    </a:moveTo>
                    <a:lnTo>
                      <a:pt x="30076" y="118625"/>
                    </a:lnTo>
                    <a:cubicBezTo>
                      <a:pt x="40156" y="111283"/>
                      <a:pt x="54218" y="111283"/>
                      <a:pt x="76120" y="128207"/>
                    </a:cubicBezTo>
                    <a:cubicBezTo>
                      <a:pt x="95198" y="142817"/>
                      <a:pt x="110790" y="161484"/>
                      <a:pt x="121791" y="182838"/>
                    </a:cubicBezTo>
                    <a:cubicBezTo>
                      <a:pt x="127852" y="179864"/>
                      <a:pt x="135057" y="180536"/>
                      <a:pt x="140458" y="184580"/>
                    </a:cubicBezTo>
                    <a:lnTo>
                      <a:pt x="170947" y="208100"/>
                    </a:lnTo>
                    <a:cubicBezTo>
                      <a:pt x="176509" y="212394"/>
                      <a:pt x="178999" y="219574"/>
                      <a:pt x="177294" y="226394"/>
                    </a:cubicBezTo>
                    <a:cubicBezTo>
                      <a:pt x="201249" y="231409"/>
                      <a:pt x="223761" y="241787"/>
                      <a:pt x="243124" y="256758"/>
                    </a:cubicBezTo>
                    <a:cubicBezTo>
                      <a:pt x="264902" y="273682"/>
                      <a:pt x="268636" y="287247"/>
                      <a:pt x="264156" y="298820"/>
                    </a:cubicBezTo>
                    <a:lnTo>
                      <a:pt x="291907" y="320225"/>
                    </a:lnTo>
                    <a:lnTo>
                      <a:pt x="365702" y="224403"/>
                    </a:lnTo>
                    <a:lnTo>
                      <a:pt x="365702" y="224403"/>
                    </a:lnTo>
                    <a:lnTo>
                      <a:pt x="74378" y="403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32" name="Freeform: Shape 1731">
                <a:extLst>
                  <a:ext uri="{FF2B5EF4-FFF2-40B4-BE49-F238E27FC236}">
                    <a16:creationId xmlns:a16="http://schemas.microsoft.com/office/drawing/2014/main" id="{FA91C118-BF01-489E-944F-97D4C17C5639}"/>
                  </a:ext>
                </a:extLst>
              </p:cNvPr>
              <p:cNvSpPr/>
              <p:nvPr/>
            </p:nvSpPr>
            <p:spPr>
              <a:xfrm>
                <a:off x="9082692" y="2588441"/>
                <a:ext cx="152293" cy="324052"/>
              </a:xfrm>
              <a:custGeom>
                <a:avLst/>
                <a:gdLst>
                  <a:gd name="connsiteX0" fmla="*/ 113619 w 152293"/>
                  <a:gd name="connsiteY0" fmla="*/ 265096 h 324052"/>
                  <a:gd name="connsiteX1" fmla="*/ 79397 w 152293"/>
                  <a:gd name="connsiteY1" fmla="*/ 503 h 324052"/>
                  <a:gd name="connsiteX2" fmla="*/ 79273 w 152293"/>
                  <a:gd name="connsiteY2" fmla="*/ 403 h 324052"/>
                  <a:gd name="connsiteX3" fmla="*/ 79273 w 152293"/>
                  <a:gd name="connsiteY3" fmla="*/ 403 h 324052"/>
                  <a:gd name="connsiteX4" fmla="*/ 55504 w 152293"/>
                  <a:gd name="connsiteY4" fmla="*/ 31265 h 324052"/>
                  <a:gd name="connsiteX5" fmla="*/ 35841 w 152293"/>
                  <a:gd name="connsiteY5" fmla="*/ 324456 h 324052"/>
                  <a:gd name="connsiteX6" fmla="*/ 113619 w 152293"/>
                  <a:gd name="connsiteY6" fmla="*/ 265096 h 324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2293" h="324052">
                    <a:moveTo>
                      <a:pt x="113619" y="265096"/>
                    </a:moveTo>
                    <a:cubicBezTo>
                      <a:pt x="177235" y="182577"/>
                      <a:pt x="161916" y="64118"/>
                      <a:pt x="79397" y="503"/>
                    </a:cubicBezTo>
                    <a:cubicBezTo>
                      <a:pt x="79360" y="465"/>
                      <a:pt x="79310" y="440"/>
                      <a:pt x="79273" y="403"/>
                    </a:cubicBezTo>
                    <a:lnTo>
                      <a:pt x="79273" y="403"/>
                    </a:lnTo>
                    <a:lnTo>
                      <a:pt x="55504" y="31265"/>
                    </a:lnTo>
                    <a:cubicBezTo>
                      <a:pt x="-9780" y="116012"/>
                      <a:pt x="-17533" y="231757"/>
                      <a:pt x="35841" y="324456"/>
                    </a:cubicBezTo>
                    <a:cubicBezTo>
                      <a:pt x="66554" y="311875"/>
                      <a:pt x="93385" y="291391"/>
                      <a:pt x="113619" y="265096"/>
                    </a:cubicBez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33" name="Freeform: Shape 1732">
                <a:extLst>
                  <a:ext uri="{FF2B5EF4-FFF2-40B4-BE49-F238E27FC236}">
                    <a16:creationId xmlns:a16="http://schemas.microsoft.com/office/drawing/2014/main" id="{233259F4-9485-4656-BCB2-6DE2BA361A49}"/>
                  </a:ext>
                </a:extLst>
              </p:cNvPr>
              <p:cNvSpPr/>
              <p:nvPr/>
            </p:nvSpPr>
            <p:spPr>
              <a:xfrm>
                <a:off x="9277861" y="2873102"/>
                <a:ext cx="346506" cy="298778"/>
              </a:xfrm>
              <a:custGeom>
                <a:avLst/>
                <a:gdLst>
                  <a:gd name="connsiteX0" fmla="*/ 39783 w 346506"/>
                  <a:gd name="connsiteY0" fmla="*/ 73893 h 298778"/>
                  <a:gd name="connsiteX1" fmla="*/ 583 w 346506"/>
                  <a:gd name="connsiteY1" fmla="*/ 188257 h 298778"/>
                  <a:gd name="connsiteX2" fmla="*/ 583 w 346506"/>
                  <a:gd name="connsiteY2" fmla="*/ 188257 h 298778"/>
                  <a:gd name="connsiteX3" fmla="*/ 105365 w 346506"/>
                  <a:gd name="connsiteY3" fmla="*/ 269022 h 298778"/>
                  <a:gd name="connsiteX4" fmla="*/ 308956 w 346506"/>
                  <a:gd name="connsiteY4" fmla="*/ 242640 h 298778"/>
                  <a:gd name="connsiteX5" fmla="*/ 316920 w 346506"/>
                  <a:gd name="connsiteY5" fmla="*/ 232311 h 298778"/>
                  <a:gd name="connsiteX6" fmla="*/ 297134 w 346506"/>
                  <a:gd name="connsiteY6" fmla="*/ 34195 h 298778"/>
                  <a:gd name="connsiteX7" fmla="*/ 297134 w 346506"/>
                  <a:gd name="connsiteY7" fmla="*/ 34195 h 298778"/>
                  <a:gd name="connsiteX8" fmla="*/ 39783 w 346506"/>
                  <a:gd name="connsiteY8" fmla="*/ 73893 h 298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6506" h="298778">
                    <a:moveTo>
                      <a:pt x="39783" y="73893"/>
                    </a:moveTo>
                    <a:cubicBezTo>
                      <a:pt x="14471" y="106659"/>
                      <a:pt x="695" y="146855"/>
                      <a:pt x="583" y="188257"/>
                    </a:cubicBezTo>
                    <a:lnTo>
                      <a:pt x="583" y="188257"/>
                    </a:lnTo>
                    <a:lnTo>
                      <a:pt x="105365" y="269022"/>
                    </a:lnTo>
                    <a:cubicBezTo>
                      <a:pt x="168881" y="317916"/>
                      <a:pt x="259999" y="306119"/>
                      <a:pt x="308956" y="242640"/>
                    </a:cubicBezTo>
                    <a:lnTo>
                      <a:pt x="316920" y="232311"/>
                    </a:lnTo>
                    <a:cubicBezTo>
                      <a:pt x="363823" y="171445"/>
                      <a:pt x="355137" y="84583"/>
                      <a:pt x="297134" y="34195"/>
                    </a:cubicBezTo>
                    <a:lnTo>
                      <a:pt x="297134" y="34195"/>
                    </a:lnTo>
                    <a:cubicBezTo>
                      <a:pt x="214478" y="-23248"/>
                      <a:pt x="101283" y="-5789"/>
                      <a:pt x="39783" y="73893"/>
                    </a:cubicBez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34" name="Freeform: Shape 1733">
                <a:extLst>
                  <a:ext uri="{FF2B5EF4-FFF2-40B4-BE49-F238E27FC236}">
                    <a16:creationId xmlns:a16="http://schemas.microsoft.com/office/drawing/2014/main" id="{5120D772-1A03-4F82-8613-91E0FCA72C50}"/>
                  </a:ext>
                </a:extLst>
              </p:cNvPr>
              <p:cNvSpPr/>
              <p:nvPr/>
            </p:nvSpPr>
            <p:spPr>
              <a:xfrm>
                <a:off x="9348670" y="2306575"/>
                <a:ext cx="59360" cy="61350"/>
              </a:xfrm>
              <a:custGeom>
                <a:avLst/>
                <a:gdLst>
                  <a:gd name="connsiteX0" fmla="*/ 33685 w 59360"/>
                  <a:gd name="connsiteY0" fmla="*/ 55034 h 61350"/>
                  <a:gd name="connsiteX1" fmla="*/ 33685 w 59360"/>
                  <a:gd name="connsiteY1" fmla="*/ 55034 h 61350"/>
                  <a:gd name="connsiteX2" fmla="*/ 52725 w 59360"/>
                  <a:gd name="connsiteY2" fmla="*/ 30145 h 61350"/>
                  <a:gd name="connsiteX3" fmla="*/ 59943 w 59360"/>
                  <a:gd name="connsiteY3" fmla="*/ 23176 h 61350"/>
                  <a:gd name="connsiteX4" fmla="*/ 30449 w 59360"/>
                  <a:gd name="connsiteY4" fmla="*/ 403 h 61350"/>
                  <a:gd name="connsiteX5" fmla="*/ 30449 w 59360"/>
                  <a:gd name="connsiteY5" fmla="*/ 403 h 61350"/>
                  <a:gd name="connsiteX6" fmla="*/ 583 w 59360"/>
                  <a:gd name="connsiteY6" fmla="*/ 39229 h 61350"/>
                  <a:gd name="connsiteX7" fmla="*/ 583 w 59360"/>
                  <a:gd name="connsiteY7" fmla="*/ 39229 h 61350"/>
                  <a:gd name="connsiteX8" fmla="*/ 29827 w 59360"/>
                  <a:gd name="connsiteY8" fmla="*/ 61754 h 61350"/>
                  <a:gd name="connsiteX9" fmla="*/ 33685 w 59360"/>
                  <a:gd name="connsiteY9" fmla="*/ 55034 h 61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9360" h="61350">
                    <a:moveTo>
                      <a:pt x="33685" y="55034"/>
                    </a:moveTo>
                    <a:lnTo>
                      <a:pt x="33685" y="55034"/>
                    </a:lnTo>
                    <a:cubicBezTo>
                      <a:pt x="34805" y="52296"/>
                      <a:pt x="50858" y="32758"/>
                      <a:pt x="52725" y="30145"/>
                    </a:cubicBezTo>
                    <a:cubicBezTo>
                      <a:pt x="54778" y="27482"/>
                      <a:pt x="57217" y="25142"/>
                      <a:pt x="59943" y="23176"/>
                    </a:cubicBezTo>
                    <a:lnTo>
                      <a:pt x="30449" y="403"/>
                    </a:lnTo>
                    <a:lnTo>
                      <a:pt x="30449" y="403"/>
                    </a:lnTo>
                    <a:lnTo>
                      <a:pt x="583" y="39229"/>
                    </a:lnTo>
                    <a:lnTo>
                      <a:pt x="583" y="39229"/>
                    </a:lnTo>
                    <a:lnTo>
                      <a:pt x="29827" y="61754"/>
                    </a:lnTo>
                    <a:cubicBezTo>
                      <a:pt x="30823" y="59352"/>
                      <a:pt x="32117" y="57100"/>
                      <a:pt x="33685" y="55034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35" name="Freeform: Shape 1734">
                <a:extLst>
                  <a:ext uri="{FF2B5EF4-FFF2-40B4-BE49-F238E27FC236}">
                    <a16:creationId xmlns:a16="http://schemas.microsoft.com/office/drawing/2014/main" id="{08033CF7-1346-416E-BD66-6F6C48304ED6}"/>
                  </a:ext>
                </a:extLst>
              </p:cNvPr>
              <p:cNvSpPr/>
              <p:nvPr/>
            </p:nvSpPr>
            <p:spPr>
              <a:xfrm>
                <a:off x="9612616" y="2509544"/>
                <a:ext cx="57369" cy="60355"/>
              </a:xfrm>
              <a:custGeom>
                <a:avLst/>
                <a:gdLst>
                  <a:gd name="connsiteX0" fmla="*/ 30076 w 57369"/>
                  <a:gd name="connsiteY0" fmla="*/ 403 h 60355"/>
                  <a:gd name="connsiteX1" fmla="*/ 25098 w 57369"/>
                  <a:gd name="connsiteY1" fmla="*/ 9239 h 60355"/>
                  <a:gd name="connsiteX2" fmla="*/ 6058 w 57369"/>
                  <a:gd name="connsiteY2" fmla="*/ 34127 h 60355"/>
                  <a:gd name="connsiteX3" fmla="*/ 6058 w 57369"/>
                  <a:gd name="connsiteY3" fmla="*/ 34127 h 60355"/>
                  <a:gd name="connsiteX4" fmla="*/ 583 w 57369"/>
                  <a:gd name="connsiteY4" fmla="*/ 39603 h 60355"/>
                  <a:gd name="connsiteX5" fmla="*/ 28085 w 57369"/>
                  <a:gd name="connsiteY5" fmla="*/ 60758 h 60355"/>
                  <a:gd name="connsiteX6" fmla="*/ 28085 w 57369"/>
                  <a:gd name="connsiteY6" fmla="*/ 60758 h 60355"/>
                  <a:gd name="connsiteX7" fmla="*/ 57952 w 57369"/>
                  <a:gd name="connsiteY7" fmla="*/ 21932 h 60355"/>
                  <a:gd name="connsiteX8" fmla="*/ 57952 w 57369"/>
                  <a:gd name="connsiteY8" fmla="*/ 21932 h 60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369" h="60355">
                    <a:moveTo>
                      <a:pt x="30076" y="403"/>
                    </a:moveTo>
                    <a:cubicBezTo>
                      <a:pt x="28807" y="3551"/>
                      <a:pt x="27139" y="6526"/>
                      <a:pt x="25098" y="9239"/>
                    </a:cubicBezTo>
                    <a:cubicBezTo>
                      <a:pt x="23232" y="11727"/>
                      <a:pt x="8299" y="32136"/>
                      <a:pt x="6058" y="34127"/>
                    </a:cubicBezTo>
                    <a:lnTo>
                      <a:pt x="6058" y="34127"/>
                    </a:lnTo>
                    <a:cubicBezTo>
                      <a:pt x="4453" y="36168"/>
                      <a:pt x="2624" y="37997"/>
                      <a:pt x="583" y="39603"/>
                    </a:cubicBezTo>
                    <a:lnTo>
                      <a:pt x="28085" y="60758"/>
                    </a:lnTo>
                    <a:lnTo>
                      <a:pt x="28085" y="60758"/>
                    </a:lnTo>
                    <a:lnTo>
                      <a:pt x="57952" y="21932"/>
                    </a:lnTo>
                    <a:lnTo>
                      <a:pt x="57952" y="21932"/>
                    </a:ln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36" name="Freeform: Shape 1735">
                <a:extLst>
                  <a:ext uri="{FF2B5EF4-FFF2-40B4-BE49-F238E27FC236}">
                    <a16:creationId xmlns:a16="http://schemas.microsoft.com/office/drawing/2014/main" id="{4DFB92CB-23C1-4737-924D-A7992DED84B7}"/>
                  </a:ext>
                </a:extLst>
              </p:cNvPr>
              <p:cNvSpPr/>
              <p:nvPr/>
            </p:nvSpPr>
            <p:spPr>
              <a:xfrm>
                <a:off x="9367337" y="2442468"/>
                <a:ext cx="159537" cy="140373"/>
              </a:xfrm>
              <a:custGeom>
                <a:avLst/>
                <a:gdLst>
                  <a:gd name="connsiteX0" fmla="*/ 132992 w 159537"/>
                  <a:gd name="connsiteY0" fmla="*/ 40474 h 140373"/>
                  <a:gd name="connsiteX1" fmla="*/ 102503 w 159537"/>
                  <a:gd name="connsiteY1" fmla="*/ 16954 h 140373"/>
                  <a:gd name="connsiteX2" fmla="*/ 96032 w 159537"/>
                  <a:gd name="connsiteY2" fmla="*/ 403 h 140373"/>
                  <a:gd name="connsiteX3" fmla="*/ 583 w 159537"/>
                  <a:gd name="connsiteY3" fmla="*/ 12847 h 140373"/>
                  <a:gd name="connsiteX4" fmla="*/ 5560 w 159537"/>
                  <a:gd name="connsiteY4" fmla="*/ 51549 h 140373"/>
                  <a:gd name="connsiteX5" fmla="*/ 108103 w 159537"/>
                  <a:gd name="connsiteY5" fmla="*/ 38234 h 140373"/>
                  <a:gd name="connsiteX6" fmla="*/ 121418 w 159537"/>
                  <a:gd name="connsiteY6" fmla="*/ 140776 h 140373"/>
                  <a:gd name="connsiteX7" fmla="*/ 160120 w 159537"/>
                  <a:gd name="connsiteY7" fmla="*/ 135798 h 140373"/>
                  <a:gd name="connsiteX8" fmla="*/ 147676 w 159537"/>
                  <a:gd name="connsiteY8" fmla="*/ 43461 h 140373"/>
                  <a:gd name="connsiteX9" fmla="*/ 132992 w 159537"/>
                  <a:gd name="connsiteY9" fmla="*/ 40474 h 140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9537" h="140373">
                    <a:moveTo>
                      <a:pt x="132992" y="40474"/>
                    </a:moveTo>
                    <a:lnTo>
                      <a:pt x="102503" y="16954"/>
                    </a:lnTo>
                    <a:cubicBezTo>
                      <a:pt x="97488" y="13034"/>
                      <a:pt x="94999" y="6687"/>
                      <a:pt x="96032" y="403"/>
                    </a:cubicBezTo>
                    <a:lnTo>
                      <a:pt x="583" y="12847"/>
                    </a:lnTo>
                    <a:lnTo>
                      <a:pt x="5560" y="51549"/>
                    </a:lnTo>
                    <a:lnTo>
                      <a:pt x="108103" y="38234"/>
                    </a:lnTo>
                    <a:lnTo>
                      <a:pt x="121418" y="140776"/>
                    </a:lnTo>
                    <a:lnTo>
                      <a:pt x="160120" y="135798"/>
                    </a:lnTo>
                    <a:lnTo>
                      <a:pt x="147676" y="43461"/>
                    </a:lnTo>
                    <a:cubicBezTo>
                      <a:pt x="142586" y="44693"/>
                      <a:pt x="137198" y="43597"/>
                      <a:pt x="132992" y="40474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37" name="Freeform: Shape 1736">
                <a:extLst>
                  <a:ext uri="{FF2B5EF4-FFF2-40B4-BE49-F238E27FC236}">
                    <a16:creationId xmlns:a16="http://schemas.microsoft.com/office/drawing/2014/main" id="{07C34A56-FFF3-4A35-8D1F-8B93662696F0}"/>
                  </a:ext>
                </a:extLst>
              </p:cNvPr>
              <p:cNvSpPr/>
              <p:nvPr/>
            </p:nvSpPr>
            <p:spPr>
              <a:xfrm>
                <a:off x="9381772" y="2324675"/>
                <a:ext cx="261742" cy="217846"/>
              </a:xfrm>
              <a:custGeom>
                <a:avLst/>
                <a:gdLst>
                  <a:gd name="connsiteX0" fmla="*/ 239889 w 261742"/>
                  <a:gd name="connsiteY0" fmla="*/ 143209 h 217846"/>
                  <a:gd name="connsiteX1" fmla="*/ 174058 w 261742"/>
                  <a:gd name="connsiteY1" fmla="*/ 112845 h 217846"/>
                  <a:gd name="connsiteX2" fmla="*/ 167711 w 261742"/>
                  <a:gd name="connsiteY2" fmla="*/ 94552 h 217846"/>
                  <a:gd name="connsiteX3" fmla="*/ 137223 w 261742"/>
                  <a:gd name="connsiteY3" fmla="*/ 71032 h 217846"/>
                  <a:gd name="connsiteX4" fmla="*/ 118556 w 261742"/>
                  <a:gd name="connsiteY4" fmla="*/ 69290 h 217846"/>
                  <a:gd name="connsiteX5" fmla="*/ 72885 w 261742"/>
                  <a:gd name="connsiteY5" fmla="*/ 14659 h 217846"/>
                  <a:gd name="connsiteX6" fmla="*/ 26841 w 261742"/>
                  <a:gd name="connsiteY6" fmla="*/ 5076 h 217846"/>
                  <a:gd name="connsiteX7" fmla="*/ 19623 w 261742"/>
                  <a:gd name="connsiteY7" fmla="*/ 12045 h 217846"/>
                  <a:gd name="connsiteX8" fmla="*/ 583 w 261742"/>
                  <a:gd name="connsiteY8" fmla="*/ 36934 h 217846"/>
                  <a:gd name="connsiteX9" fmla="*/ 583 w 261742"/>
                  <a:gd name="connsiteY9" fmla="*/ 36934 h 217846"/>
                  <a:gd name="connsiteX10" fmla="*/ 583 w 261742"/>
                  <a:gd name="connsiteY10" fmla="*/ 36187 h 217846"/>
                  <a:gd name="connsiteX11" fmla="*/ 53845 w 261742"/>
                  <a:gd name="connsiteY11" fmla="*/ 38801 h 217846"/>
                  <a:gd name="connsiteX12" fmla="*/ 98520 w 261742"/>
                  <a:gd name="connsiteY12" fmla="*/ 91316 h 217846"/>
                  <a:gd name="connsiteX13" fmla="*/ 84334 w 261742"/>
                  <a:gd name="connsiteY13" fmla="*/ 109609 h 217846"/>
                  <a:gd name="connsiteX14" fmla="*/ 81098 w 261742"/>
                  <a:gd name="connsiteY14" fmla="*/ 117200 h 217846"/>
                  <a:gd name="connsiteX15" fmla="*/ 81098 w 261742"/>
                  <a:gd name="connsiteY15" fmla="*/ 118196 h 217846"/>
                  <a:gd name="connsiteX16" fmla="*/ 87569 w 261742"/>
                  <a:gd name="connsiteY16" fmla="*/ 134747 h 217846"/>
                  <a:gd name="connsiteX17" fmla="*/ 118058 w 261742"/>
                  <a:gd name="connsiteY17" fmla="*/ 158267 h 217846"/>
                  <a:gd name="connsiteX18" fmla="*/ 133240 w 261742"/>
                  <a:gd name="connsiteY18" fmla="*/ 161254 h 217846"/>
                  <a:gd name="connsiteX19" fmla="*/ 137471 w 261742"/>
                  <a:gd name="connsiteY19" fmla="*/ 159760 h 217846"/>
                  <a:gd name="connsiteX20" fmla="*/ 143196 w 261742"/>
                  <a:gd name="connsiteY20" fmla="*/ 155032 h 217846"/>
                  <a:gd name="connsiteX21" fmla="*/ 156885 w 261742"/>
                  <a:gd name="connsiteY21" fmla="*/ 137236 h 217846"/>
                  <a:gd name="connsiteX22" fmla="*/ 220725 w 261742"/>
                  <a:gd name="connsiteY22" fmla="*/ 167352 h 217846"/>
                  <a:gd name="connsiteX23" fmla="*/ 236902 w 261742"/>
                  <a:gd name="connsiteY23" fmla="*/ 218249 h 217846"/>
                  <a:gd name="connsiteX24" fmla="*/ 236280 w 261742"/>
                  <a:gd name="connsiteY24" fmla="*/ 218249 h 217846"/>
                  <a:gd name="connsiteX25" fmla="*/ 236280 w 261742"/>
                  <a:gd name="connsiteY25" fmla="*/ 218249 h 217846"/>
                  <a:gd name="connsiteX26" fmla="*/ 255320 w 261742"/>
                  <a:gd name="connsiteY26" fmla="*/ 193360 h 217846"/>
                  <a:gd name="connsiteX27" fmla="*/ 260298 w 261742"/>
                  <a:gd name="connsiteY27" fmla="*/ 184525 h 217846"/>
                  <a:gd name="connsiteX28" fmla="*/ 239889 w 261742"/>
                  <a:gd name="connsiteY28" fmla="*/ 143209 h 217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61742" h="217846">
                    <a:moveTo>
                      <a:pt x="239889" y="143209"/>
                    </a:moveTo>
                    <a:cubicBezTo>
                      <a:pt x="220526" y="128239"/>
                      <a:pt x="198013" y="117860"/>
                      <a:pt x="174058" y="112845"/>
                    </a:cubicBezTo>
                    <a:cubicBezTo>
                      <a:pt x="175763" y="106025"/>
                      <a:pt x="173274" y="98845"/>
                      <a:pt x="167711" y="94552"/>
                    </a:cubicBezTo>
                    <a:lnTo>
                      <a:pt x="137223" y="71032"/>
                    </a:lnTo>
                    <a:cubicBezTo>
                      <a:pt x="131821" y="66987"/>
                      <a:pt x="124604" y="66315"/>
                      <a:pt x="118556" y="69290"/>
                    </a:cubicBezTo>
                    <a:cubicBezTo>
                      <a:pt x="107555" y="47935"/>
                      <a:pt x="91962" y="29268"/>
                      <a:pt x="72885" y="14659"/>
                    </a:cubicBezTo>
                    <a:cubicBezTo>
                      <a:pt x="50982" y="-2266"/>
                      <a:pt x="36921" y="-2266"/>
                      <a:pt x="26841" y="5076"/>
                    </a:cubicBezTo>
                    <a:cubicBezTo>
                      <a:pt x="24115" y="7042"/>
                      <a:pt x="21676" y="9382"/>
                      <a:pt x="19623" y="12045"/>
                    </a:cubicBezTo>
                    <a:cubicBezTo>
                      <a:pt x="17756" y="14534"/>
                      <a:pt x="1703" y="34072"/>
                      <a:pt x="583" y="36934"/>
                    </a:cubicBezTo>
                    <a:lnTo>
                      <a:pt x="583" y="36934"/>
                    </a:lnTo>
                    <a:lnTo>
                      <a:pt x="583" y="36187"/>
                    </a:lnTo>
                    <a:cubicBezTo>
                      <a:pt x="10787" y="22872"/>
                      <a:pt x="26218" y="17521"/>
                      <a:pt x="53845" y="38801"/>
                    </a:cubicBezTo>
                    <a:cubicBezTo>
                      <a:pt x="72225" y="53012"/>
                      <a:pt x="87445" y="70895"/>
                      <a:pt x="98520" y="91316"/>
                    </a:cubicBezTo>
                    <a:lnTo>
                      <a:pt x="84334" y="109609"/>
                    </a:lnTo>
                    <a:cubicBezTo>
                      <a:pt x="82703" y="111862"/>
                      <a:pt x="81596" y="114463"/>
                      <a:pt x="81098" y="117200"/>
                    </a:cubicBezTo>
                    <a:lnTo>
                      <a:pt x="81098" y="118196"/>
                    </a:lnTo>
                    <a:cubicBezTo>
                      <a:pt x="80065" y="124481"/>
                      <a:pt x="82554" y="130827"/>
                      <a:pt x="87569" y="134747"/>
                    </a:cubicBezTo>
                    <a:lnTo>
                      <a:pt x="118058" y="158267"/>
                    </a:lnTo>
                    <a:cubicBezTo>
                      <a:pt x="122389" y="161540"/>
                      <a:pt x="127989" y="162648"/>
                      <a:pt x="133240" y="161254"/>
                    </a:cubicBezTo>
                    <a:cubicBezTo>
                      <a:pt x="134709" y="160943"/>
                      <a:pt x="136127" y="160445"/>
                      <a:pt x="137471" y="159760"/>
                    </a:cubicBezTo>
                    <a:cubicBezTo>
                      <a:pt x="139674" y="158578"/>
                      <a:pt x="141615" y="156973"/>
                      <a:pt x="143196" y="155032"/>
                    </a:cubicBezTo>
                    <a:lnTo>
                      <a:pt x="156885" y="137236"/>
                    </a:lnTo>
                    <a:cubicBezTo>
                      <a:pt x="180093" y="142550"/>
                      <a:pt x="201871" y="152816"/>
                      <a:pt x="220725" y="167352"/>
                    </a:cubicBezTo>
                    <a:cubicBezTo>
                      <a:pt x="248351" y="188632"/>
                      <a:pt x="247107" y="204685"/>
                      <a:pt x="236902" y="218249"/>
                    </a:cubicBezTo>
                    <a:lnTo>
                      <a:pt x="236280" y="218249"/>
                    </a:lnTo>
                    <a:lnTo>
                      <a:pt x="236280" y="218249"/>
                    </a:lnTo>
                    <a:cubicBezTo>
                      <a:pt x="238520" y="216507"/>
                      <a:pt x="253454" y="196098"/>
                      <a:pt x="255320" y="193360"/>
                    </a:cubicBezTo>
                    <a:cubicBezTo>
                      <a:pt x="257361" y="190648"/>
                      <a:pt x="259029" y="187673"/>
                      <a:pt x="260298" y="184525"/>
                    </a:cubicBezTo>
                    <a:cubicBezTo>
                      <a:pt x="265400" y="173698"/>
                      <a:pt x="261667" y="160134"/>
                      <a:pt x="239889" y="143209"/>
                    </a:cubicBezTo>
                    <a:close/>
                  </a:path>
                </a:pathLst>
              </a:custGeom>
              <a:solidFill>
                <a:srgbClr val="FFCC9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38" name="Freeform: Shape 1737">
                <a:extLst>
                  <a:ext uri="{FF2B5EF4-FFF2-40B4-BE49-F238E27FC236}">
                    <a16:creationId xmlns:a16="http://schemas.microsoft.com/office/drawing/2014/main" id="{2B5F711F-CABF-4657-A9D0-17B750E550F7}"/>
                  </a:ext>
                </a:extLst>
              </p:cNvPr>
              <p:cNvSpPr/>
              <p:nvPr/>
            </p:nvSpPr>
            <p:spPr>
              <a:xfrm>
                <a:off x="9519034" y="2461508"/>
                <a:ext cx="106191" cy="92606"/>
              </a:xfrm>
              <a:custGeom>
                <a:avLst/>
                <a:gdLst>
                  <a:gd name="connsiteX0" fmla="*/ 83836 w 106191"/>
                  <a:gd name="connsiteY0" fmla="*/ 30518 h 92606"/>
                  <a:gd name="connsiteX1" fmla="*/ 19996 w 106191"/>
                  <a:gd name="connsiteY1" fmla="*/ 403 h 92606"/>
                  <a:gd name="connsiteX2" fmla="*/ 6307 w 106191"/>
                  <a:gd name="connsiteY2" fmla="*/ 18199 h 92606"/>
                  <a:gd name="connsiteX3" fmla="*/ 583 w 106191"/>
                  <a:gd name="connsiteY3" fmla="*/ 22927 h 92606"/>
                  <a:gd name="connsiteX4" fmla="*/ 46751 w 106191"/>
                  <a:gd name="connsiteY4" fmla="*/ 78803 h 92606"/>
                  <a:gd name="connsiteX5" fmla="*/ 93916 w 106191"/>
                  <a:gd name="connsiteY5" fmla="*/ 87514 h 92606"/>
                  <a:gd name="connsiteX6" fmla="*/ 99391 w 106191"/>
                  <a:gd name="connsiteY6" fmla="*/ 82038 h 92606"/>
                  <a:gd name="connsiteX7" fmla="*/ 100014 w 106191"/>
                  <a:gd name="connsiteY7" fmla="*/ 82038 h 92606"/>
                  <a:gd name="connsiteX8" fmla="*/ 83836 w 106191"/>
                  <a:gd name="connsiteY8" fmla="*/ 30518 h 92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6191" h="92606">
                    <a:moveTo>
                      <a:pt x="83836" y="30518"/>
                    </a:moveTo>
                    <a:cubicBezTo>
                      <a:pt x="64982" y="15983"/>
                      <a:pt x="43205" y="5717"/>
                      <a:pt x="19996" y="403"/>
                    </a:cubicBezTo>
                    <a:lnTo>
                      <a:pt x="6307" y="18199"/>
                    </a:lnTo>
                    <a:cubicBezTo>
                      <a:pt x="4727" y="20140"/>
                      <a:pt x="2785" y="21745"/>
                      <a:pt x="583" y="22927"/>
                    </a:cubicBezTo>
                    <a:cubicBezTo>
                      <a:pt x="11434" y="44879"/>
                      <a:pt x="27239" y="64006"/>
                      <a:pt x="46751" y="78803"/>
                    </a:cubicBezTo>
                    <a:cubicBezTo>
                      <a:pt x="69400" y="96350"/>
                      <a:pt x="84085" y="95603"/>
                      <a:pt x="93916" y="87514"/>
                    </a:cubicBezTo>
                    <a:cubicBezTo>
                      <a:pt x="95957" y="85909"/>
                      <a:pt x="97786" y="84079"/>
                      <a:pt x="99391" y="82038"/>
                    </a:cubicBezTo>
                    <a:lnTo>
                      <a:pt x="100014" y="82038"/>
                    </a:lnTo>
                    <a:cubicBezTo>
                      <a:pt x="110343" y="68101"/>
                      <a:pt x="111587" y="51798"/>
                      <a:pt x="83836" y="30518"/>
                    </a:cubicBezTo>
                    <a:close/>
                  </a:path>
                </a:pathLst>
              </a:custGeom>
              <a:solidFill>
                <a:srgbClr val="D6985A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39" name="Freeform: Shape 1738">
                <a:extLst>
                  <a:ext uri="{FF2B5EF4-FFF2-40B4-BE49-F238E27FC236}">
                    <a16:creationId xmlns:a16="http://schemas.microsoft.com/office/drawing/2014/main" id="{8E6EF7A9-59A9-4D3F-99A6-842EBBDD9E67}"/>
                  </a:ext>
                </a:extLst>
              </p:cNvPr>
              <p:cNvSpPr/>
              <p:nvPr/>
            </p:nvSpPr>
            <p:spPr>
              <a:xfrm>
                <a:off x="9376127" y="2348648"/>
                <a:ext cx="104081" cy="92700"/>
              </a:xfrm>
              <a:custGeom>
                <a:avLst/>
                <a:gdLst>
                  <a:gd name="connsiteX0" fmla="*/ 90477 w 104081"/>
                  <a:gd name="connsiteY0" fmla="*/ 85636 h 92700"/>
                  <a:gd name="connsiteX1" fmla="*/ 104664 w 104081"/>
                  <a:gd name="connsiteY1" fmla="*/ 67343 h 92700"/>
                  <a:gd name="connsiteX2" fmla="*/ 59988 w 104081"/>
                  <a:gd name="connsiteY2" fmla="*/ 14703 h 92700"/>
                  <a:gd name="connsiteX3" fmla="*/ 6726 w 104081"/>
                  <a:gd name="connsiteY3" fmla="*/ 12090 h 92700"/>
                  <a:gd name="connsiteX4" fmla="*/ 6726 w 104081"/>
                  <a:gd name="connsiteY4" fmla="*/ 12836 h 92700"/>
                  <a:gd name="connsiteX5" fmla="*/ 2868 w 104081"/>
                  <a:gd name="connsiteY5" fmla="*/ 19556 h 92700"/>
                  <a:gd name="connsiteX6" fmla="*/ 23277 w 104081"/>
                  <a:gd name="connsiteY6" fmla="*/ 62863 h 92700"/>
                  <a:gd name="connsiteX7" fmla="*/ 87739 w 104081"/>
                  <a:gd name="connsiteY7" fmla="*/ 93103 h 92700"/>
                  <a:gd name="connsiteX8" fmla="*/ 90477 w 104081"/>
                  <a:gd name="connsiteY8" fmla="*/ 85636 h 92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081" h="92700">
                    <a:moveTo>
                      <a:pt x="90477" y="85636"/>
                    </a:moveTo>
                    <a:lnTo>
                      <a:pt x="104664" y="67343"/>
                    </a:lnTo>
                    <a:cubicBezTo>
                      <a:pt x="93601" y="46872"/>
                      <a:pt x="78381" y="28952"/>
                      <a:pt x="59988" y="14703"/>
                    </a:cubicBezTo>
                    <a:cubicBezTo>
                      <a:pt x="32362" y="-6577"/>
                      <a:pt x="16931" y="-1226"/>
                      <a:pt x="6726" y="12090"/>
                    </a:cubicBezTo>
                    <a:lnTo>
                      <a:pt x="6726" y="12836"/>
                    </a:lnTo>
                    <a:cubicBezTo>
                      <a:pt x="5158" y="14902"/>
                      <a:pt x="3864" y="17155"/>
                      <a:pt x="2868" y="19556"/>
                    </a:cubicBezTo>
                    <a:cubicBezTo>
                      <a:pt x="-2483" y="31379"/>
                      <a:pt x="504" y="45441"/>
                      <a:pt x="23277" y="62863"/>
                    </a:cubicBezTo>
                    <a:cubicBezTo>
                      <a:pt x="42255" y="77610"/>
                      <a:pt x="64269" y="87938"/>
                      <a:pt x="87739" y="93103"/>
                    </a:cubicBezTo>
                    <a:cubicBezTo>
                      <a:pt x="88100" y="90440"/>
                      <a:pt x="89033" y="87901"/>
                      <a:pt x="90477" y="85636"/>
                    </a:cubicBezTo>
                    <a:close/>
                  </a:path>
                </a:pathLst>
              </a:custGeom>
              <a:solidFill>
                <a:srgbClr val="D6985A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40" name="Freeform: Shape 1739">
                <a:extLst>
                  <a:ext uri="{FF2B5EF4-FFF2-40B4-BE49-F238E27FC236}">
                    <a16:creationId xmlns:a16="http://schemas.microsoft.com/office/drawing/2014/main" id="{E54A846B-4513-47D7-A04C-42E1DF16D01A}"/>
                  </a:ext>
                </a:extLst>
              </p:cNvPr>
              <p:cNvSpPr/>
              <p:nvPr/>
            </p:nvSpPr>
            <p:spPr>
              <a:xfrm>
                <a:off x="8718733" y="2047109"/>
                <a:ext cx="403697" cy="182310"/>
              </a:xfrm>
              <a:custGeom>
                <a:avLst/>
                <a:gdLst>
                  <a:gd name="connsiteX0" fmla="*/ 237027 w 403697"/>
                  <a:gd name="connsiteY0" fmla="*/ 21185 h 182310"/>
                  <a:gd name="connsiteX1" fmla="*/ 159996 w 403697"/>
                  <a:gd name="connsiteY1" fmla="*/ 21185 h 182310"/>
                  <a:gd name="connsiteX2" fmla="*/ 127516 w 403697"/>
                  <a:gd name="connsiteY2" fmla="*/ 403 h 182310"/>
                  <a:gd name="connsiteX3" fmla="*/ 583 w 403697"/>
                  <a:gd name="connsiteY3" fmla="*/ 127461 h 182310"/>
                  <a:gd name="connsiteX4" fmla="*/ 55961 w 403697"/>
                  <a:gd name="connsiteY4" fmla="*/ 182714 h 182310"/>
                  <a:gd name="connsiteX5" fmla="*/ 202307 w 403697"/>
                  <a:gd name="connsiteY5" fmla="*/ 36243 h 182310"/>
                  <a:gd name="connsiteX6" fmla="*/ 349027 w 403697"/>
                  <a:gd name="connsiteY6" fmla="*/ 182714 h 182310"/>
                  <a:gd name="connsiteX7" fmla="*/ 404280 w 403697"/>
                  <a:gd name="connsiteY7" fmla="*/ 127461 h 182310"/>
                  <a:gd name="connsiteX8" fmla="*/ 286182 w 403697"/>
                  <a:gd name="connsiteY8" fmla="*/ 9239 h 182310"/>
                  <a:gd name="connsiteX9" fmla="*/ 269382 w 403697"/>
                  <a:gd name="connsiteY9" fmla="*/ 1398 h 182310"/>
                  <a:gd name="connsiteX10" fmla="*/ 237027 w 403697"/>
                  <a:gd name="connsiteY10" fmla="*/ 21185 h 182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03697" h="182310">
                    <a:moveTo>
                      <a:pt x="237027" y="21185"/>
                    </a:moveTo>
                    <a:lnTo>
                      <a:pt x="159996" y="21185"/>
                    </a:lnTo>
                    <a:cubicBezTo>
                      <a:pt x="146033" y="21198"/>
                      <a:pt x="133352" y="13084"/>
                      <a:pt x="127516" y="403"/>
                    </a:cubicBezTo>
                    <a:lnTo>
                      <a:pt x="583" y="127461"/>
                    </a:lnTo>
                    <a:lnTo>
                      <a:pt x="55961" y="182714"/>
                    </a:lnTo>
                    <a:lnTo>
                      <a:pt x="202307" y="36243"/>
                    </a:lnTo>
                    <a:lnTo>
                      <a:pt x="349027" y="182714"/>
                    </a:lnTo>
                    <a:lnTo>
                      <a:pt x="404280" y="127461"/>
                    </a:lnTo>
                    <a:lnTo>
                      <a:pt x="286182" y="9239"/>
                    </a:lnTo>
                    <a:cubicBezTo>
                      <a:pt x="280446" y="6924"/>
                      <a:pt x="274845" y="4298"/>
                      <a:pt x="269382" y="1398"/>
                    </a:cubicBezTo>
                    <a:cubicBezTo>
                      <a:pt x="263284" y="13644"/>
                      <a:pt x="250716" y="21334"/>
                      <a:pt x="237027" y="21185"/>
                    </a:cubicBezTo>
                    <a:close/>
                  </a:path>
                </a:pathLst>
              </a:custGeom>
              <a:solidFill>
                <a:srgbClr val="C73241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41" name="Freeform: Shape 1740">
                <a:extLst>
                  <a:ext uri="{FF2B5EF4-FFF2-40B4-BE49-F238E27FC236}">
                    <a16:creationId xmlns:a16="http://schemas.microsoft.com/office/drawing/2014/main" id="{AF3D808B-D250-4751-8E3D-B5ED2BD90374}"/>
                  </a:ext>
                </a:extLst>
              </p:cNvPr>
              <p:cNvSpPr/>
              <p:nvPr/>
            </p:nvSpPr>
            <p:spPr>
              <a:xfrm>
                <a:off x="8615776" y="1895785"/>
                <a:ext cx="598161" cy="171608"/>
              </a:xfrm>
              <a:custGeom>
                <a:avLst/>
                <a:gdLst>
                  <a:gd name="connsiteX0" fmla="*/ 1247 w 598161"/>
                  <a:gd name="connsiteY0" fmla="*/ 123976 h 171608"/>
                  <a:gd name="connsiteX1" fmla="*/ 1247 w 598161"/>
                  <a:gd name="connsiteY1" fmla="*/ 123976 h 171608"/>
                  <a:gd name="connsiteX2" fmla="*/ 1247 w 598161"/>
                  <a:gd name="connsiteY2" fmla="*/ 122358 h 171608"/>
                  <a:gd name="connsiteX3" fmla="*/ 88358 w 598161"/>
                  <a:gd name="connsiteY3" fmla="*/ 61380 h 171608"/>
                  <a:gd name="connsiteX4" fmla="*/ 226491 w 598161"/>
                  <a:gd name="connsiteY4" fmla="*/ 91745 h 171608"/>
                  <a:gd name="connsiteX5" fmla="*/ 226491 w 598161"/>
                  <a:gd name="connsiteY5" fmla="*/ 136545 h 171608"/>
                  <a:gd name="connsiteX6" fmla="*/ 229726 w 598161"/>
                  <a:gd name="connsiteY6" fmla="*/ 151229 h 171608"/>
                  <a:gd name="connsiteX7" fmla="*/ 229726 w 598161"/>
                  <a:gd name="connsiteY7" fmla="*/ 151229 h 171608"/>
                  <a:gd name="connsiteX8" fmla="*/ 262206 w 598161"/>
                  <a:gd name="connsiteY8" fmla="*/ 172011 h 171608"/>
                  <a:gd name="connsiteX9" fmla="*/ 339984 w 598161"/>
                  <a:gd name="connsiteY9" fmla="*/ 172011 h 171608"/>
                  <a:gd name="connsiteX10" fmla="*/ 371966 w 598161"/>
                  <a:gd name="connsiteY10" fmla="*/ 152225 h 171608"/>
                  <a:gd name="connsiteX11" fmla="*/ 375948 w 598161"/>
                  <a:gd name="connsiteY11" fmla="*/ 136171 h 171608"/>
                  <a:gd name="connsiteX12" fmla="*/ 375948 w 598161"/>
                  <a:gd name="connsiteY12" fmla="*/ 89754 h 171608"/>
                  <a:gd name="connsiteX13" fmla="*/ 510970 w 598161"/>
                  <a:gd name="connsiteY13" fmla="*/ 61007 h 171608"/>
                  <a:gd name="connsiteX14" fmla="*/ 598081 w 598161"/>
                  <a:gd name="connsiteY14" fmla="*/ 121985 h 171608"/>
                  <a:gd name="connsiteX15" fmla="*/ 598081 w 598161"/>
                  <a:gd name="connsiteY15" fmla="*/ 123603 h 171608"/>
                  <a:gd name="connsiteX16" fmla="*/ 598081 w 598161"/>
                  <a:gd name="connsiteY16" fmla="*/ 123603 h 171608"/>
                  <a:gd name="connsiteX17" fmla="*/ 598081 w 598161"/>
                  <a:gd name="connsiteY17" fmla="*/ 61380 h 171608"/>
                  <a:gd name="connsiteX18" fmla="*/ 510970 w 598161"/>
                  <a:gd name="connsiteY18" fmla="*/ 403 h 171608"/>
                  <a:gd name="connsiteX19" fmla="*/ 371841 w 598161"/>
                  <a:gd name="connsiteY19" fmla="*/ 32012 h 171608"/>
                  <a:gd name="connsiteX20" fmla="*/ 339859 w 598161"/>
                  <a:gd name="connsiteY20" fmla="*/ 12100 h 171608"/>
                  <a:gd name="connsiteX21" fmla="*/ 262828 w 598161"/>
                  <a:gd name="connsiteY21" fmla="*/ 12100 h 171608"/>
                  <a:gd name="connsiteX22" fmla="*/ 230224 w 598161"/>
                  <a:gd name="connsiteY22" fmla="*/ 33256 h 171608"/>
                  <a:gd name="connsiteX23" fmla="*/ 88855 w 598161"/>
                  <a:gd name="connsiteY23" fmla="*/ 1150 h 171608"/>
                  <a:gd name="connsiteX24" fmla="*/ 11327 w 598161"/>
                  <a:gd name="connsiteY24" fmla="*/ 27034 h 171608"/>
                  <a:gd name="connsiteX25" fmla="*/ 1247 w 598161"/>
                  <a:gd name="connsiteY25" fmla="*/ 62127 h 171608"/>
                  <a:gd name="connsiteX26" fmla="*/ 1247 w 598161"/>
                  <a:gd name="connsiteY26" fmla="*/ 123976 h 171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98161" h="171608">
                    <a:moveTo>
                      <a:pt x="1247" y="123976"/>
                    </a:moveTo>
                    <a:lnTo>
                      <a:pt x="1247" y="123976"/>
                    </a:lnTo>
                    <a:lnTo>
                      <a:pt x="1247" y="122358"/>
                    </a:lnTo>
                    <a:cubicBezTo>
                      <a:pt x="1247" y="88634"/>
                      <a:pt x="19042" y="61380"/>
                      <a:pt x="88358" y="61380"/>
                    </a:cubicBezTo>
                    <a:cubicBezTo>
                      <a:pt x="136069" y="61306"/>
                      <a:pt x="183209" y="71672"/>
                      <a:pt x="226491" y="91745"/>
                    </a:cubicBezTo>
                    <a:lnTo>
                      <a:pt x="226491" y="136545"/>
                    </a:lnTo>
                    <a:cubicBezTo>
                      <a:pt x="226465" y="141622"/>
                      <a:pt x="227573" y="146637"/>
                      <a:pt x="229726" y="151229"/>
                    </a:cubicBezTo>
                    <a:lnTo>
                      <a:pt x="229726" y="151229"/>
                    </a:lnTo>
                    <a:cubicBezTo>
                      <a:pt x="235563" y="163910"/>
                      <a:pt x="248243" y="172024"/>
                      <a:pt x="262206" y="172011"/>
                    </a:cubicBezTo>
                    <a:lnTo>
                      <a:pt x="339984" y="172011"/>
                    </a:lnTo>
                    <a:cubicBezTo>
                      <a:pt x="353536" y="172011"/>
                      <a:pt x="365918" y="164358"/>
                      <a:pt x="371966" y="152225"/>
                    </a:cubicBezTo>
                    <a:cubicBezTo>
                      <a:pt x="374554" y="147272"/>
                      <a:pt x="375911" y="141759"/>
                      <a:pt x="375948" y="136171"/>
                    </a:cubicBezTo>
                    <a:lnTo>
                      <a:pt x="375948" y="89754"/>
                    </a:lnTo>
                    <a:cubicBezTo>
                      <a:pt x="418471" y="70876"/>
                      <a:pt x="464453" y="61094"/>
                      <a:pt x="510970" y="61007"/>
                    </a:cubicBezTo>
                    <a:cubicBezTo>
                      <a:pt x="580783" y="61007"/>
                      <a:pt x="598081" y="88261"/>
                      <a:pt x="598081" y="121985"/>
                    </a:cubicBezTo>
                    <a:lnTo>
                      <a:pt x="598081" y="123603"/>
                    </a:lnTo>
                    <a:lnTo>
                      <a:pt x="598081" y="123603"/>
                    </a:lnTo>
                    <a:cubicBezTo>
                      <a:pt x="599574" y="118003"/>
                      <a:pt x="598081" y="67354"/>
                      <a:pt x="598081" y="61380"/>
                    </a:cubicBezTo>
                    <a:cubicBezTo>
                      <a:pt x="598081" y="27656"/>
                      <a:pt x="580286" y="403"/>
                      <a:pt x="510970" y="403"/>
                    </a:cubicBezTo>
                    <a:cubicBezTo>
                      <a:pt x="462823" y="527"/>
                      <a:pt x="415310" y="11329"/>
                      <a:pt x="371841" y="32012"/>
                    </a:cubicBezTo>
                    <a:cubicBezTo>
                      <a:pt x="365856" y="19816"/>
                      <a:pt x="353449" y="12088"/>
                      <a:pt x="339859" y="12100"/>
                    </a:cubicBezTo>
                    <a:lnTo>
                      <a:pt x="262828" y="12100"/>
                    </a:lnTo>
                    <a:cubicBezTo>
                      <a:pt x="248741" y="12100"/>
                      <a:pt x="235973" y="20388"/>
                      <a:pt x="230224" y="33256"/>
                    </a:cubicBezTo>
                    <a:cubicBezTo>
                      <a:pt x="197371" y="14092"/>
                      <a:pt x="137015" y="1150"/>
                      <a:pt x="88855" y="1150"/>
                    </a:cubicBezTo>
                    <a:cubicBezTo>
                      <a:pt x="46171" y="1150"/>
                      <a:pt x="22900" y="11354"/>
                      <a:pt x="11327" y="27034"/>
                    </a:cubicBezTo>
                    <a:cubicBezTo>
                      <a:pt x="4245" y="37325"/>
                      <a:pt x="711" y="49645"/>
                      <a:pt x="1247" y="62127"/>
                    </a:cubicBezTo>
                    <a:cubicBezTo>
                      <a:pt x="1247" y="67727"/>
                      <a:pt x="-247" y="118376"/>
                      <a:pt x="1247" y="123976"/>
                    </a:cubicBez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42" name="Freeform: Shape 1741">
                <a:extLst>
                  <a:ext uri="{FF2B5EF4-FFF2-40B4-BE49-F238E27FC236}">
                    <a16:creationId xmlns:a16="http://schemas.microsoft.com/office/drawing/2014/main" id="{D61F23F1-93B4-44DE-B846-8C4CB17ECE59}"/>
                  </a:ext>
                </a:extLst>
              </p:cNvPr>
              <p:cNvSpPr/>
              <p:nvPr/>
            </p:nvSpPr>
            <p:spPr>
              <a:xfrm>
                <a:off x="8616930" y="1956886"/>
                <a:ext cx="228985" cy="121955"/>
              </a:xfrm>
              <a:custGeom>
                <a:avLst/>
                <a:gdLst>
                  <a:gd name="connsiteX0" fmla="*/ 225835 w 228985"/>
                  <a:gd name="connsiteY0" fmla="*/ 30768 h 121955"/>
                  <a:gd name="connsiteX1" fmla="*/ 87702 w 228985"/>
                  <a:gd name="connsiteY1" fmla="*/ 403 h 121955"/>
                  <a:gd name="connsiteX2" fmla="*/ 591 w 228985"/>
                  <a:gd name="connsiteY2" fmla="*/ 61381 h 121955"/>
                  <a:gd name="connsiteX3" fmla="*/ 591 w 228985"/>
                  <a:gd name="connsiteY3" fmla="*/ 62999 h 121955"/>
                  <a:gd name="connsiteX4" fmla="*/ 9550 w 228985"/>
                  <a:gd name="connsiteY4" fmla="*/ 95105 h 121955"/>
                  <a:gd name="connsiteX5" fmla="*/ 88199 w 228985"/>
                  <a:gd name="connsiteY5" fmla="*/ 122359 h 121955"/>
                  <a:gd name="connsiteX6" fmla="*/ 229568 w 228985"/>
                  <a:gd name="connsiteY6" fmla="*/ 90252 h 121955"/>
                  <a:gd name="connsiteX7" fmla="*/ 226332 w 228985"/>
                  <a:gd name="connsiteY7" fmla="*/ 75568 h 121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8985" h="121955">
                    <a:moveTo>
                      <a:pt x="225835" y="30768"/>
                    </a:moveTo>
                    <a:cubicBezTo>
                      <a:pt x="182553" y="10695"/>
                      <a:pt x="135413" y="329"/>
                      <a:pt x="87702" y="403"/>
                    </a:cubicBezTo>
                    <a:cubicBezTo>
                      <a:pt x="17889" y="403"/>
                      <a:pt x="591" y="27657"/>
                      <a:pt x="591" y="61381"/>
                    </a:cubicBezTo>
                    <a:lnTo>
                      <a:pt x="591" y="62999"/>
                    </a:lnTo>
                    <a:cubicBezTo>
                      <a:pt x="404" y="74348"/>
                      <a:pt x="3515" y="85498"/>
                      <a:pt x="9550" y="95105"/>
                    </a:cubicBezTo>
                    <a:cubicBezTo>
                      <a:pt x="20875" y="111532"/>
                      <a:pt x="44146" y="122359"/>
                      <a:pt x="88199" y="122359"/>
                    </a:cubicBezTo>
                    <a:cubicBezTo>
                      <a:pt x="136359" y="122359"/>
                      <a:pt x="196715" y="109914"/>
                      <a:pt x="229568" y="90252"/>
                    </a:cubicBezTo>
                    <a:cubicBezTo>
                      <a:pt x="227415" y="85660"/>
                      <a:pt x="226308" y="80645"/>
                      <a:pt x="226332" y="75568"/>
                    </a:cubicBez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43" name="Freeform: Shape 1742">
                <a:extLst>
                  <a:ext uri="{FF2B5EF4-FFF2-40B4-BE49-F238E27FC236}">
                    <a16:creationId xmlns:a16="http://schemas.microsoft.com/office/drawing/2014/main" id="{76FB2B3C-09E5-42FE-909B-1DF4315C3EE5}"/>
                  </a:ext>
                </a:extLst>
              </p:cNvPr>
              <p:cNvSpPr/>
              <p:nvPr/>
            </p:nvSpPr>
            <p:spPr>
              <a:xfrm>
                <a:off x="8987035" y="1956887"/>
                <a:ext cx="226125" cy="121955"/>
              </a:xfrm>
              <a:custGeom>
                <a:avLst/>
                <a:gdLst>
                  <a:gd name="connsiteX0" fmla="*/ 139587 w 226125"/>
                  <a:gd name="connsiteY0" fmla="*/ 403 h 121955"/>
                  <a:gd name="connsiteX1" fmla="*/ 4565 w 226125"/>
                  <a:gd name="connsiteY1" fmla="*/ 29149 h 121955"/>
                  <a:gd name="connsiteX2" fmla="*/ 4565 w 226125"/>
                  <a:gd name="connsiteY2" fmla="*/ 75567 h 121955"/>
                  <a:gd name="connsiteX3" fmla="*/ 583 w 226125"/>
                  <a:gd name="connsiteY3" fmla="*/ 91621 h 121955"/>
                  <a:gd name="connsiteX4" fmla="*/ 17383 w 226125"/>
                  <a:gd name="connsiteY4" fmla="*/ 99461 h 121955"/>
                  <a:gd name="connsiteX5" fmla="*/ 139587 w 226125"/>
                  <a:gd name="connsiteY5" fmla="*/ 122358 h 121955"/>
                  <a:gd name="connsiteX6" fmla="*/ 226698 w 226125"/>
                  <a:gd name="connsiteY6" fmla="*/ 62998 h 121955"/>
                  <a:gd name="connsiteX7" fmla="*/ 226698 w 226125"/>
                  <a:gd name="connsiteY7" fmla="*/ 61381 h 121955"/>
                  <a:gd name="connsiteX8" fmla="*/ 139587 w 226125"/>
                  <a:gd name="connsiteY8" fmla="*/ 403 h 121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6125" h="121955">
                    <a:moveTo>
                      <a:pt x="139587" y="403"/>
                    </a:moveTo>
                    <a:cubicBezTo>
                      <a:pt x="93070" y="490"/>
                      <a:pt x="47087" y="10271"/>
                      <a:pt x="4565" y="29149"/>
                    </a:cubicBezTo>
                    <a:lnTo>
                      <a:pt x="4565" y="75567"/>
                    </a:lnTo>
                    <a:cubicBezTo>
                      <a:pt x="4528" y="81155"/>
                      <a:pt x="3171" y="86655"/>
                      <a:pt x="583" y="91621"/>
                    </a:cubicBezTo>
                    <a:cubicBezTo>
                      <a:pt x="6046" y="94520"/>
                      <a:pt x="11646" y="97146"/>
                      <a:pt x="17383" y="99461"/>
                    </a:cubicBezTo>
                    <a:cubicBezTo>
                      <a:pt x="56433" y="114294"/>
                      <a:pt x="97811" y="122047"/>
                      <a:pt x="139587" y="122358"/>
                    </a:cubicBezTo>
                    <a:cubicBezTo>
                      <a:pt x="208280" y="122358"/>
                      <a:pt x="226698" y="95976"/>
                      <a:pt x="226698" y="62998"/>
                    </a:cubicBezTo>
                    <a:lnTo>
                      <a:pt x="226698" y="61381"/>
                    </a:lnTo>
                    <a:cubicBezTo>
                      <a:pt x="227196" y="27656"/>
                      <a:pt x="209400" y="403"/>
                      <a:pt x="139587" y="403"/>
                    </a:cubicBez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44" name="Freeform: Shape 1743">
                <a:extLst>
                  <a:ext uri="{FF2B5EF4-FFF2-40B4-BE49-F238E27FC236}">
                    <a16:creationId xmlns:a16="http://schemas.microsoft.com/office/drawing/2014/main" id="{A879AE6A-7B1F-4A45-8F14-48F9907BDB24}"/>
                  </a:ext>
                </a:extLst>
              </p:cNvPr>
              <p:cNvSpPr/>
              <p:nvPr/>
            </p:nvSpPr>
            <p:spPr>
              <a:xfrm>
                <a:off x="8954929" y="1116888"/>
                <a:ext cx="392997" cy="193759"/>
              </a:xfrm>
              <a:custGeom>
                <a:avLst/>
                <a:gdLst>
                  <a:gd name="connsiteX0" fmla="*/ 58947 w 392997"/>
                  <a:gd name="connsiteY0" fmla="*/ 181594 h 193759"/>
                  <a:gd name="connsiteX1" fmla="*/ 93791 w 392997"/>
                  <a:gd name="connsiteY1" fmla="*/ 163176 h 193759"/>
                  <a:gd name="connsiteX2" fmla="*/ 128636 w 392997"/>
                  <a:gd name="connsiteY2" fmla="*/ 181594 h 193759"/>
                  <a:gd name="connsiteX3" fmla="*/ 148547 w 392997"/>
                  <a:gd name="connsiteY3" fmla="*/ 193416 h 193759"/>
                  <a:gd name="connsiteX4" fmla="*/ 168583 w 392997"/>
                  <a:gd name="connsiteY4" fmla="*/ 181594 h 193759"/>
                  <a:gd name="connsiteX5" fmla="*/ 203427 w 392997"/>
                  <a:gd name="connsiteY5" fmla="*/ 163176 h 193759"/>
                  <a:gd name="connsiteX6" fmla="*/ 238396 w 392997"/>
                  <a:gd name="connsiteY6" fmla="*/ 181594 h 193759"/>
                  <a:gd name="connsiteX7" fmla="*/ 258307 w 392997"/>
                  <a:gd name="connsiteY7" fmla="*/ 193416 h 193759"/>
                  <a:gd name="connsiteX8" fmla="*/ 278218 w 392997"/>
                  <a:gd name="connsiteY8" fmla="*/ 181594 h 193759"/>
                  <a:gd name="connsiteX9" fmla="*/ 313187 w 392997"/>
                  <a:gd name="connsiteY9" fmla="*/ 163798 h 193759"/>
                  <a:gd name="connsiteX10" fmla="*/ 347907 w 392997"/>
                  <a:gd name="connsiteY10" fmla="*/ 182216 h 193759"/>
                  <a:gd name="connsiteX11" fmla="*/ 367942 w 392997"/>
                  <a:gd name="connsiteY11" fmla="*/ 194038 h 193759"/>
                  <a:gd name="connsiteX12" fmla="*/ 368689 w 392997"/>
                  <a:gd name="connsiteY12" fmla="*/ 194038 h 193759"/>
                  <a:gd name="connsiteX13" fmla="*/ 393578 w 392997"/>
                  <a:gd name="connsiteY13" fmla="*/ 97594 h 193759"/>
                  <a:gd name="connsiteX14" fmla="*/ 378644 w 392997"/>
                  <a:gd name="connsiteY14" fmla="*/ 22181 h 193759"/>
                  <a:gd name="connsiteX15" fmla="*/ 353755 w 392997"/>
                  <a:gd name="connsiteY15" fmla="*/ 30519 h 193759"/>
                  <a:gd name="connsiteX16" fmla="*/ 318911 w 392997"/>
                  <a:gd name="connsiteY16" fmla="*/ 12101 h 193759"/>
                  <a:gd name="connsiteX17" fmla="*/ 299000 w 392997"/>
                  <a:gd name="connsiteY17" fmla="*/ 403 h 193759"/>
                  <a:gd name="connsiteX18" fmla="*/ 278965 w 392997"/>
                  <a:gd name="connsiteY18" fmla="*/ 12101 h 193759"/>
                  <a:gd name="connsiteX19" fmla="*/ 244120 w 392997"/>
                  <a:gd name="connsiteY19" fmla="*/ 30519 h 193759"/>
                  <a:gd name="connsiteX20" fmla="*/ 209276 w 392997"/>
                  <a:gd name="connsiteY20" fmla="*/ 12101 h 193759"/>
                  <a:gd name="connsiteX21" fmla="*/ 189365 w 392997"/>
                  <a:gd name="connsiteY21" fmla="*/ 403 h 193759"/>
                  <a:gd name="connsiteX22" fmla="*/ 169329 w 392997"/>
                  <a:gd name="connsiteY22" fmla="*/ 12101 h 193759"/>
                  <a:gd name="connsiteX23" fmla="*/ 134485 w 392997"/>
                  <a:gd name="connsiteY23" fmla="*/ 30519 h 193759"/>
                  <a:gd name="connsiteX24" fmla="*/ 99640 w 392997"/>
                  <a:gd name="connsiteY24" fmla="*/ 12101 h 193759"/>
                  <a:gd name="connsiteX25" fmla="*/ 79605 w 392997"/>
                  <a:gd name="connsiteY25" fmla="*/ 403 h 193759"/>
                  <a:gd name="connsiteX26" fmla="*/ 59694 w 392997"/>
                  <a:gd name="connsiteY26" fmla="*/ 12101 h 193759"/>
                  <a:gd name="connsiteX27" fmla="*/ 24725 w 392997"/>
                  <a:gd name="connsiteY27" fmla="*/ 30519 h 193759"/>
                  <a:gd name="connsiteX28" fmla="*/ 13027 w 392997"/>
                  <a:gd name="connsiteY28" fmla="*/ 28901 h 193759"/>
                  <a:gd name="connsiteX29" fmla="*/ 583 w 392997"/>
                  <a:gd name="connsiteY29" fmla="*/ 97594 h 193759"/>
                  <a:gd name="connsiteX30" fmla="*/ 21489 w 392997"/>
                  <a:gd name="connsiteY30" fmla="*/ 186074 h 193759"/>
                  <a:gd name="connsiteX31" fmla="*/ 38040 w 392997"/>
                  <a:gd name="connsiteY31" fmla="*/ 194163 h 193759"/>
                  <a:gd name="connsiteX32" fmla="*/ 58947 w 392997"/>
                  <a:gd name="connsiteY32" fmla="*/ 181594 h 193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92997" h="193759">
                    <a:moveTo>
                      <a:pt x="58947" y="181594"/>
                    </a:moveTo>
                    <a:cubicBezTo>
                      <a:pt x="67011" y="170307"/>
                      <a:pt x="79928" y="163487"/>
                      <a:pt x="93791" y="163176"/>
                    </a:cubicBezTo>
                    <a:cubicBezTo>
                      <a:pt x="107655" y="163487"/>
                      <a:pt x="120572" y="170307"/>
                      <a:pt x="128636" y="181594"/>
                    </a:cubicBezTo>
                    <a:cubicBezTo>
                      <a:pt x="135729" y="189309"/>
                      <a:pt x="139836" y="193416"/>
                      <a:pt x="148547" y="193416"/>
                    </a:cubicBezTo>
                    <a:cubicBezTo>
                      <a:pt x="157258" y="193416"/>
                      <a:pt x="160991" y="189309"/>
                      <a:pt x="168583" y="181594"/>
                    </a:cubicBezTo>
                    <a:cubicBezTo>
                      <a:pt x="176646" y="170307"/>
                      <a:pt x="189564" y="163487"/>
                      <a:pt x="203427" y="163176"/>
                    </a:cubicBezTo>
                    <a:cubicBezTo>
                      <a:pt x="217327" y="163487"/>
                      <a:pt x="230270" y="170307"/>
                      <a:pt x="238396" y="181594"/>
                    </a:cubicBezTo>
                    <a:cubicBezTo>
                      <a:pt x="245364" y="189309"/>
                      <a:pt x="249471" y="193416"/>
                      <a:pt x="258307" y="193416"/>
                    </a:cubicBezTo>
                    <a:cubicBezTo>
                      <a:pt x="267142" y="193416"/>
                      <a:pt x="270751" y="189309"/>
                      <a:pt x="278218" y="181594"/>
                    </a:cubicBezTo>
                    <a:cubicBezTo>
                      <a:pt x="286468" y="170543"/>
                      <a:pt x="299398" y="163960"/>
                      <a:pt x="313187" y="163798"/>
                    </a:cubicBezTo>
                    <a:cubicBezTo>
                      <a:pt x="327025" y="164109"/>
                      <a:pt x="339892" y="170941"/>
                      <a:pt x="347907" y="182216"/>
                    </a:cubicBezTo>
                    <a:cubicBezTo>
                      <a:pt x="355000" y="189932"/>
                      <a:pt x="359107" y="194038"/>
                      <a:pt x="367942" y="194038"/>
                    </a:cubicBezTo>
                    <a:lnTo>
                      <a:pt x="368689" y="194038"/>
                    </a:lnTo>
                    <a:cubicBezTo>
                      <a:pt x="385165" y="164570"/>
                      <a:pt x="393739" y="131356"/>
                      <a:pt x="393578" y="97594"/>
                    </a:cubicBezTo>
                    <a:cubicBezTo>
                      <a:pt x="393640" y="71710"/>
                      <a:pt x="388563" y="46086"/>
                      <a:pt x="378644" y="22181"/>
                    </a:cubicBezTo>
                    <a:cubicBezTo>
                      <a:pt x="371626" y="27880"/>
                      <a:pt x="362790" y="30842"/>
                      <a:pt x="353755" y="30519"/>
                    </a:cubicBezTo>
                    <a:cubicBezTo>
                      <a:pt x="339892" y="30208"/>
                      <a:pt x="326975" y="23388"/>
                      <a:pt x="318911" y="12101"/>
                    </a:cubicBezTo>
                    <a:cubicBezTo>
                      <a:pt x="311942" y="4385"/>
                      <a:pt x="307836" y="403"/>
                      <a:pt x="299000" y="403"/>
                    </a:cubicBezTo>
                    <a:cubicBezTo>
                      <a:pt x="290164" y="403"/>
                      <a:pt x="286555" y="4385"/>
                      <a:pt x="278965" y="12101"/>
                    </a:cubicBezTo>
                    <a:cubicBezTo>
                      <a:pt x="270913" y="23400"/>
                      <a:pt x="257996" y="30232"/>
                      <a:pt x="244120" y="30519"/>
                    </a:cubicBezTo>
                    <a:cubicBezTo>
                      <a:pt x="230257" y="30208"/>
                      <a:pt x="217340" y="23388"/>
                      <a:pt x="209276" y="12101"/>
                    </a:cubicBezTo>
                    <a:cubicBezTo>
                      <a:pt x="202182" y="4385"/>
                      <a:pt x="198200" y="403"/>
                      <a:pt x="189365" y="403"/>
                    </a:cubicBezTo>
                    <a:cubicBezTo>
                      <a:pt x="180529" y="403"/>
                      <a:pt x="176920" y="4385"/>
                      <a:pt x="169329" y="12101"/>
                    </a:cubicBezTo>
                    <a:cubicBezTo>
                      <a:pt x="161265" y="23388"/>
                      <a:pt x="148348" y="30208"/>
                      <a:pt x="134485" y="30519"/>
                    </a:cubicBezTo>
                    <a:cubicBezTo>
                      <a:pt x="120622" y="30208"/>
                      <a:pt x="107704" y="23388"/>
                      <a:pt x="99640" y="12101"/>
                    </a:cubicBezTo>
                    <a:cubicBezTo>
                      <a:pt x="92547" y="4385"/>
                      <a:pt x="88440" y="403"/>
                      <a:pt x="79605" y="403"/>
                    </a:cubicBezTo>
                    <a:cubicBezTo>
                      <a:pt x="70769" y="403"/>
                      <a:pt x="67160" y="4385"/>
                      <a:pt x="59694" y="12101"/>
                    </a:cubicBezTo>
                    <a:cubicBezTo>
                      <a:pt x="51567" y="23388"/>
                      <a:pt x="38625" y="30208"/>
                      <a:pt x="24725" y="30519"/>
                    </a:cubicBezTo>
                    <a:cubicBezTo>
                      <a:pt x="20767" y="30531"/>
                      <a:pt x="16835" y="29983"/>
                      <a:pt x="13027" y="28901"/>
                    </a:cubicBezTo>
                    <a:cubicBezTo>
                      <a:pt x="4814" y="50877"/>
                      <a:pt x="595" y="74136"/>
                      <a:pt x="583" y="97594"/>
                    </a:cubicBezTo>
                    <a:cubicBezTo>
                      <a:pt x="558" y="128319"/>
                      <a:pt x="7726" y="158609"/>
                      <a:pt x="21489" y="186074"/>
                    </a:cubicBezTo>
                    <a:cubicBezTo>
                      <a:pt x="25484" y="191151"/>
                      <a:pt x="31582" y="194138"/>
                      <a:pt x="38040" y="194163"/>
                    </a:cubicBezTo>
                    <a:cubicBezTo>
                      <a:pt x="47747" y="193416"/>
                      <a:pt x="51854" y="189309"/>
                      <a:pt x="58947" y="181594"/>
                    </a:cubicBezTo>
                    <a:close/>
                  </a:path>
                </a:pathLst>
              </a:custGeom>
              <a:solidFill>
                <a:srgbClr val="F77C5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45" name="Freeform: Shape 1744">
                <a:extLst>
                  <a:ext uri="{FF2B5EF4-FFF2-40B4-BE49-F238E27FC236}">
                    <a16:creationId xmlns:a16="http://schemas.microsoft.com/office/drawing/2014/main" id="{080BCBF1-7C84-448E-B449-FDA4FDF61032}"/>
                  </a:ext>
                </a:extLst>
              </p:cNvPr>
              <p:cNvSpPr/>
              <p:nvPr/>
            </p:nvSpPr>
            <p:spPr>
              <a:xfrm>
                <a:off x="8976333" y="1001652"/>
                <a:ext cx="348070" cy="124447"/>
              </a:xfrm>
              <a:custGeom>
                <a:avLst/>
                <a:gdLst>
                  <a:gd name="connsiteX0" fmla="*/ 24102 w 348070"/>
                  <a:gd name="connsiteY0" fmla="*/ 113150 h 124447"/>
                  <a:gd name="connsiteX1" fmla="*/ 58947 w 348070"/>
                  <a:gd name="connsiteY1" fmla="*/ 94732 h 124447"/>
                  <a:gd name="connsiteX2" fmla="*/ 93791 w 348070"/>
                  <a:gd name="connsiteY2" fmla="*/ 113150 h 124447"/>
                  <a:gd name="connsiteX3" fmla="*/ 113827 w 348070"/>
                  <a:gd name="connsiteY3" fmla="*/ 124847 h 124447"/>
                  <a:gd name="connsiteX4" fmla="*/ 133738 w 348070"/>
                  <a:gd name="connsiteY4" fmla="*/ 113150 h 124447"/>
                  <a:gd name="connsiteX5" fmla="*/ 168707 w 348070"/>
                  <a:gd name="connsiteY5" fmla="*/ 94732 h 124447"/>
                  <a:gd name="connsiteX6" fmla="*/ 203551 w 348070"/>
                  <a:gd name="connsiteY6" fmla="*/ 113150 h 124447"/>
                  <a:gd name="connsiteX7" fmla="*/ 223462 w 348070"/>
                  <a:gd name="connsiteY7" fmla="*/ 124847 h 124447"/>
                  <a:gd name="connsiteX8" fmla="*/ 243498 w 348070"/>
                  <a:gd name="connsiteY8" fmla="*/ 113150 h 124447"/>
                  <a:gd name="connsiteX9" fmla="*/ 278342 w 348070"/>
                  <a:gd name="connsiteY9" fmla="*/ 94732 h 124447"/>
                  <a:gd name="connsiteX10" fmla="*/ 313187 w 348070"/>
                  <a:gd name="connsiteY10" fmla="*/ 113150 h 124447"/>
                  <a:gd name="connsiteX11" fmla="*/ 333098 w 348070"/>
                  <a:gd name="connsiteY11" fmla="*/ 124847 h 124447"/>
                  <a:gd name="connsiteX12" fmla="*/ 348653 w 348070"/>
                  <a:gd name="connsiteY12" fmla="*/ 117878 h 124447"/>
                  <a:gd name="connsiteX13" fmla="*/ 207907 w 348070"/>
                  <a:gd name="connsiteY13" fmla="*/ 18323 h 124447"/>
                  <a:gd name="connsiteX14" fmla="*/ 207907 w 348070"/>
                  <a:gd name="connsiteY14" fmla="*/ 403 h 124447"/>
                  <a:gd name="connsiteX15" fmla="*/ 142076 w 348070"/>
                  <a:gd name="connsiteY15" fmla="*/ 403 h 124447"/>
                  <a:gd name="connsiteX16" fmla="*/ 142076 w 348070"/>
                  <a:gd name="connsiteY16" fmla="*/ 18821 h 124447"/>
                  <a:gd name="connsiteX17" fmla="*/ 583 w 348070"/>
                  <a:gd name="connsiteY17" fmla="*/ 124474 h 124447"/>
                  <a:gd name="connsiteX18" fmla="*/ 4067 w 348070"/>
                  <a:gd name="connsiteY18" fmla="*/ 124474 h 124447"/>
                  <a:gd name="connsiteX19" fmla="*/ 24102 w 348070"/>
                  <a:gd name="connsiteY19" fmla="*/ 113150 h 124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48070" h="124447">
                    <a:moveTo>
                      <a:pt x="24102" y="113150"/>
                    </a:moveTo>
                    <a:cubicBezTo>
                      <a:pt x="32167" y="101862"/>
                      <a:pt x="45084" y="95043"/>
                      <a:pt x="58947" y="94732"/>
                    </a:cubicBezTo>
                    <a:cubicBezTo>
                      <a:pt x="72822" y="95018"/>
                      <a:pt x="85740" y="101850"/>
                      <a:pt x="93791" y="113150"/>
                    </a:cubicBezTo>
                    <a:cubicBezTo>
                      <a:pt x="100885" y="120865"/>
                      <a:pt x="104991" y="124847"/>
                      <a:pt x="113827" y="124847"/>
                    </a:cubicBezTo>
                    <a:cubicBezTo>
                      <a:pt x="122662" y="124847"/>
                      <a:pt x="126271" y="120865"/>
                      <a:pt x="133738" y="113150"/>
                    </a:cubicBezTo>
                    <a:cubicBezTo>
                      <a:pt x="141864" y="101862"/>
                      <a:pt x="154806" y="95043"/>
                      <a:pt x="168707" y="94732"/>
                    </a:cubicBezTo>
                    <a:cubicBezTo>
                      <a:pt x="182570" y="95043"/>
                      <a:pt x="195487" y="101862"/>
                      <a:pt x="203551" y="113150"/>
                    </a:cubicBezTo>
                    <a:cubicBezTo>
                      <a:pt x="210520" y="120865"/>
                      <a:pt x="214627" y="124847"/>
                      <a:pt x="223462" y="124847"/>
                    </a:cubicBezTo>
                    <a:cubicBezTo>
                      <a:pt x="232298" y="124847"/>
                      <a:pt x="235906" y="120865"/>
                      <a:pt x="243498" y="113150"/>
                    </a:cubicBezTo>
                    <a:cubicBezTo>
                      <a:pt x="251549" y="101850"/>
                      <a:pt x="264467" y="95018"/>
                      <a:pt x="278342" y="94732"/>
                    </a:cubicBezTo>
                    <a:cubicBezTo>
                      <a:pt x="292205" y="95043"/>
                      <a:pt x="305123" y="101862"/>
                      <a:pt x="313187" y="113150"/>
                    </a:cubicBezTo>
                    <a:cubicBezTo>
                      <a:pt x="320156" y="120865"/>
                      <a:pt x="324262" y="124847"/>
                      <a:pt x="333098" y="124847"/>
                    </a:cubicBezTo>
                    <a:cubicBezTo>
                      <a:pt x="339058" y="124959"/>
                      <a:pt x="344758" y="122396"/>
                      <a:pt x="348653" y="117878"/>
                    </a:cubicBezTo>
                    <a:cubicBezTo>
                      <a:pt x="319546" y="64816"/>
                      <a:pt x="267640" y="28092"/>
                      <a:pt x="207907" y="18323"/>
                    </a:cubicBezTo>
                    <a:lnTo>
                      <a:pt x="207907" y="403"/>
                    </a:lnTo>
                    <a:lnTo>
                      <a:pt x="142076" y="403"/>
                    </a:lnTo>
                    <a:lnTo>
                      <a:pt x="142076" y="18821"/>
                    </a:lnTo>
                    <a:cubicBezTo>
                      <a:pt x="80862" y="29685"/>
                      <a:pt x="28396" y="68872"/>
                      <a:pt x="583" y="124474"/>
                    </a:cubicBezTo>
                    <a:cubicBezTo>
                      <a:pt x="1740" y="124611"/>
                      <a:pt x="2910" y="124611"/>
                      <a:pt x="4067" y="124474"/>
                    </a:cubicBezTo>
                    <a:cubicBezTo>
                      <a:pt x="12903" y="124847"/>
                      <a:pt x="16760" y="120865"/>
                      <a:pt x="24102" y="113150"/>
                    </a:cubicBezTo>
                    <a:close/>
                  </a:path>
                </a:pathLst>
              </a:custGeom>
              <a:solidFill>
                <a:srgbClr val="F77C5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46" name="Freeform: Shape 1745">
                <a:extLst>
                  <a:ext uri="{FF2B5EF4-FFF2-40B4-BE49-F238E27FC236}">
                    <a16:creationId xmlns:a16="http://schemas.microsoft.com/office/drawing/2014/main" id="{0B7E6FD3-7770-455A-99F3-101722C088F6}"/>
                  </a:ext>
                </a:extLst>
              </p:cNvPr>
              <p:cNvSpPr/>
              <p:nvPr/>
            </p:nvSpPr>
            <p:spPr>
              <a:xfrm>
                <a:off x="8994128" y="1299821"/>
                <a:ext cx="316959" cy="109884"/>
              </a:xfrm>
              <a:custGeom>
                <a:avLst/>
                <a:gdLst>
                  <a:gd name="connsiteX0" fmla="*/ 317542 w 316959"/>
                  <a:gd name="connsiteY0" fmla="*/ 29025 h 109884"/>
                  <a:gd name="connsiteX1" fmla="*/ 293898 w 316959"/>
                  <a:gd name="connsiteY1" fmla="*/ 12101 h 109884"/>
                  <a:gd name="connsiteX2" fmla="*/ 273987 w 316959"/>
                  <a:gd name="connsiteY2" fmla="*/ 403 h 109884"/>
                  <a:gd name="connsiteX3" fmla="*/ 253951 w 316959"/>
                  <a:gd name="connsiteY3" fmla="*/ 12101 h 109884"/>
                  <a:gd name="connsiteX4" fmla="*/ 219107 w 316959"/>
                  <a:gd name="connsiteY4" fmla="*/ 30518 h 109884"/>
                  <a:gd name="connsiteX5" fmla="*/ 184263 w 316959"/>
                  <a:gd name="connsiteY5" fmla="*/ 12101 h 109884"/>
                  <a:gd name="connsiteX6" fmla="*/ 164227 w 316959"/>
                  <a:gd name="connsiteY6" fmla="*/ 403 h 109884"/>
                  <a:gd name="connsiteX7" fmla="*/ 144316 w 316959"/>
                  <a:gd name="connsiteY7" fmla="*/ 12101 h 109884"/>
                  <a:gd name="connsiteX8" fmla="*/ 109347 w 316959"/>
                  <a:gd name="connsiteY8" fmla="*/ 30518 h 109884"/>
                  <a:gd name="connsiteX9" fmla="*/ 74503 w 316959"/>
                  <a:gd name="connsiteY9" fmla="*/ 12101 h 109884"/>
                  <a:gd name="connsiteX10" fmla="*/ 54591 w 316959"/>
                  <a:gd name="connsiteY10" fmla="*/ 403 h 109884"/>
                  <a:gd name="connsiteX11" fmla="*/ 34680 w 316959"/>
                  <a:gd name="connsiteY11" fmla="*/ 12101 h 109884"/>
                  <a:gd name="connsiteX12" fmla="*/ 583 w 316959"/>
                  <a:gd name="connsiteY12" fmla="*/ 30518 h 109884"/>
                  <a:gd name="connsiteX13" fmla="*/ 158503 w 316959"/>
                  <a:gd name="connsiteY13" fmla="*/ 110287 h 109884"/>
                  <a:gd name="connsiteX14" fmla="*/ 317542 w 316959"/>
                  <a:gd name="connsiteY14" fmla="*/ 29025 h 109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16959" h="109884">
                    <a:moveTo>
                      <a:pt x="317542" y="29025"/>
                    </a:moveTo>
                    <a:cubicBezTo>
                      <a:pt x="308122" y="25926"/>
                      <a:pt x="299858" y="20028"/>
                      <a:pt x="293898" y="12101"/>
                    </a:cubicBezTo>
                    <a:cubicBezTo>
                      <a:pt x="286805" y="4385"/>
                      <a:pt x="282698" y="403"/>
                      <a:pt x="273987" y="403"/>
                    </a:cubicBezTo>
                    <a:cubicBezTo>
                      <a:pt x="265276" y="403"/>
                      <a:pt x="261542" y="4385"/>
                      <a:pt x="253951" y="12101"/>
                    </a:cubicBezTo>
                    <a:cubicBezTo>
                      <a:pt x="245887" y="23388"/>
                      <a:pt x="232970" y="30207"/>
                      <a:pt x="219107" y="30518"/>
                    </a:cubicBezTo>
                    <a:cubicBezTo>
                      <a:pt x="205244" y="30207"/>
                      <a:pt x="192326" y="23388"/>
                      <a:pt x="184263" y="12101"/>
                    </a:cubicBezTo>
                    <a:cubicBezTo>
                      <a:pt x="177169" y="4385"/>
                      <a:pt x="173187" y="403"/>
                      <a:pt x="164227" y="403"/>
                    </a:cubicBezTo>
                    <a:cubicBezTo>
                      <a:pt x="155267" y="403"/>
                      <a:pt x="151782" y="4385"/>
                      <a:pt x="144316" y="12101"/>
                    </a:cubicBezTo>
                    <a:cubicBezTo>
                      <a:pt x="136190" y="23388"/>
                      <a:pt x="123247" y="30207"/>
                      <a:pt x="109347" y="30518"/>
                    </a:cubicBezTo>
                    <a:cubicBezTo>
                      <a:pt x="95496" y="30170"/>
                      <a:pt x="82591" y="23350"/>
                      <a:pt x="74503" y="12101"/>
                    </a:cubicBezTo>
                    <a:cubicBezTo>
                      <a:pt x="67534" y="4385"/>
                      <a:pt x="63427" y="403"/>
                      <a:pt x="54591" y="403"/>
                    </a:cubicBezTo>
                    <a:cubicBezTo>
                      <a:pt x="45756" y="403"/>
                      <a:pt x="42147" y="4385"/>
                      <a:pt x="34680" y="12101"/>
                    </a:cubicBezTo>
                    <a:cubicBezTo>
                      <a:pt x="26728" y="23139"/>
                      <a:pt x="14172" y="29921"/>
                      <a:pt x="583" y="30518"/>
                    </a:cubicBezTo>
                    <a:cubicBezTo>
                      <a:pt x="37555" y="80694"/>
                      <a:pt x="96181" y="110300"/>
                      <a:pt x="158503" y="110287"/>
                    </a:cubicBezTo>
                    <a:cubicBezTo>
                      <a:pt x="221484" y="110287"/>
                      <a:pt x="280645" y="80060"/>
                      <a:pt x="317542" y="29025"/>
                    </a:cubicBezTo>
                    <a:close/>
                  </a:path>
                </a:pathLst>
              </a:custGeom>
              <a:solidFill>
                <a:srgbClr val="F77C5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47" name="Freeform: Shape 1746">
                <a:extLst>
                  <a:ext uri="{FF2B5EF4-FFF2-40B4-BE49-F238E27FC236}">
                    <a16:creationId xmlns:a16="http://schemas.microsoft.com/office/drawing/2014/main" id="{B2C7076E-1C67-49CD-92CC-EEFB13E36979}"/>
                  </a:ext>
                </a:extLst>
              </p:cNvPr>
              <p:cNvSpPr/>
              <p:nvPr/>
            </p:nvSpPr>
            <p:spPr>
              <a:xfrm>
                <a:off x="8968493" y="1095981"/>
                <a:ext cx="365244" cy="50524"/>
              </a:xfrm>
              <a:custGeom>
                <a:avLst/>
                <a:gdLst>
                  <a:gd name="connsiteX0" fmla="*/ 46876 w 365244"/>
                  <a:gd name="connsiteY0" fmla="*/ 32261 h 50524"/>
                  <a:gd name="connsiteX1" fmla="*/ 66787 w 365244"/>
                  <a:gd name="connsiteY1" fmla="*/ 20563 h 50524"/>
                  <a:gd name="connsiteX2" fmla="*/ 86822 w 365244"/>
                  <a:gd name="connsiteY2" fmla="*/ 32261 h 50524"/>
                  <a:gd name="connsiteX3" fmla="*/ 121667 w 365244"/>
                  <a:gd name="connsiteY3" fmla="*/ 50678 h 50524"/>
                  <a:gd name="connsiteX4" fmla="*/ 156511 w 365244"/>
                  <a:gd name="connsiteY4" fmla="*/ 32261 h 50524"/>
                  <a:gd name="connsiteX5" fmla="*/ 176547 w 365244"/>
                  <a:gd name="connsiteY5" fmla="*/ 20563 h 50524"/>
                  <a:gd name="connsiteX6" fmla="*/ 196458 w 365244"/>
                  <a:gd name="connsiteY6" fmla="*/ 32261 h 50524"/>
                  <a:gd name="connsiteX7" fmla="*/ 231302 w 365244"/>
                  <a:gd name="connsiteY7" fmla="*/ 50678 h 50524"/>
                  <a:gd name="connsiteX8" fmla="*/ 266147 w 365244"/>
                  <a:gd name="connsiteY8" fmla="*/ 32261 h 50524"/>
                  <a:gd name="connsiteX9" fmla="*/ 286182 w 365244"/>
                  <a:gd name="connsiteY9" fmla="*/ 20563 h 50524"/>
                  <a:gd name="connsiteX10" fmla="*/ 306093 w 365244"/>
                  <a:gd name="connsiteY10" fmla="*/ 32261 h 50524"/>
                  <a:gd name="connsiteX11" fmla="*/ 340938 w 365244"/>
                  <a:gd name="connsiteY11" fmla="*/ 50678 h 50524"/>
                  <a:gd name="connsiteX12" fmla="*/ 365827 w 365244"/>
                  <a:gd name="connsiteY12" fmla="*/ 42341 h 50524"/>
                  <a:gd name="connsiteX13" fmla="*/ 356867 w 365244"/>
                  <a:gd name="connsiteY13" fmla="*/ 23549 h 50524"/>
                  <a:gd name="connsiteX14" fmla="*/ 341311 w 365244"/>
                  <a:gd name="connsiteY14" fmla="*/ 30518 h 50524"/>
                  <a:gd name="connsiteX15" fmla="*/ 321400 w 365244"/>
                  <a:gd name="connsiteY15" fmla="*/ 18821 h 50524"/>
                  <a:gd name="connsiteX16" fmla="*/ 286555 w 365244"/>
                  <a:gd name="connsiteY16" fmla="*/ 403 h 50524"/>
                  <a:gd name="connsiteX17" fmla="*/ 251711 w 365244"/>
                  <a:gd name="connsiteY17" fmla="*/ 18821 h 50524"/>
                  <a:gd name="connsiteX18" fmla="*/ 231676 w 365244"/>
                  <a:gd name="connsiteY18" fmla="*/ 30518 h 50524"/>
                  <a:gd name="connsiteX19" fmla="*/ 211765 w 365244"/>
                  <a:gd name="connsiteY19" fmla="*/ 18821 h 50524"/>
                  <a:gd name="connsiteX20" fmla="*/ 176920 w 365244"/>
                  <a:gd name="connsiteY20" fmla="*/ 403 h 50524"/>
                  <a:gd name="connsiteX21" fmla="*/ 141951 w 365244"/>
                  <a:gd name="connsiteY21" fmla="*/ 18821 h 50524"/>
                  <a:gd name="connsiteX22" fmla="*/ 122040 w 365244"/>
                  <a:gd name="connsiteY22" fmla="*/ 30518 h 50524"/>
                  <a:gd name="connsiteX23" fmla="*/ 102005 w 365244"/>
                  <a:gd name="connsiteY23" fmla="*/ 18821 h 50524"/>
                  <a:gd name="connsiteX24" fmla="*/ 67160 w 365244"/>
                  <a:gd name="connsiteY24" fmla="*/ 403 h 50524"/>
                  <a:gd name="connsiteX25" fmla="*/ 32316 w 365244"/>
                  <a:gd name="connsiteY25" fmla="*/ 18821 h 50524"/>
                  <a:gd name="connsiteX26" fmla="*/ 12280 w 365244"/>
                  <a:gd name="connsiteY26" fmla="*/ 30518 h 50524"/>
                  <a:gd name="connsiteX27" fmla="*/ 8796 w 365244"/>
                  <a:gd name="connsiteY27" fmla="*/ 30518 h 50524"/>
                  <a:gd name="connsiteX28" fmla="*/ 583 w 365244"/>
                  <a:gd name="connsiteY28" fmla="*/ 49309 h 50524"/>
                  <a:gd name="connsiteX29" fmla="*/ 12280 w 365244"/>
                  <a:gd name="connsiteY29" fmla="*/ 50927 h 50524"/>
                  <a:gd name="connsiteX30" fmla="*/ 46876 w 365244"/>
                  <a:gd name="connsiteY30" fmla="*/ 32261 h 50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365244" h="50524">
                    <a:moveTo>
                      <a:pt x="46876" y="32261"/>
                    </a:moveTo>
                    <a:cubicBezTo>
                      <a:pt x="53845" y="24545"/>
                      <a:pt x="57951" y="20563"/>
                      <a:pt x="66787" y="20563"/>
                    </a:cubicBezTo>
                    <a:cubicBezTo>
                      <a:pt x="75623" y="20563"/>
                      <a:pt x="79232" y="24545"/>
                      <a:pt x="86822" y="32261"/>
                    </a:cubicBezTo>
                    <a:cubicBezTo>
                      <a:pt x="94887" y="43548"/>
                      <a:pt x="107804" y="50367"/>
                      <a:pt x="121667" y="50678"/>
                    </a:cubicBezTo>
                    <a:cubicBezTo>
                      <a:pt x="135530" y="50367"/>
                      <a:pt x="148447" y="43548"/>
                      <a:pt x="156511" y="32261"/>
                    </a:cubicBezTo>
                    <a:cubicBezTo>
                      <a:pt x="163605" y="24545"/>
                      <a:pt x="167711" y="20563"/>
                      <a:pt x="176547" y="20563"/>
                    </a:cubicBezTo>
                    <a:cubicBezTo>
                      <a:pt x="185383" y="20563"/>
                      <a:pt x="188991" y="24545"/>
                      <a:pt x="196458" y="32261"/>
                    </a:cubicBezTo>
                    <a:cubicBezTo>
                      <a:pt x="204522" y="43548"/>
                      <a:pt x="217439" y="50367"/>
                      <a:pt x="231302" y="50678"/>
                    </a:cubicBezTo>
                    <a:cubicBezTo>
                      <a:pt x="245178" y="50392"/>
                      <a:pt x="258095" y="43560"/>
                      <a:pt x="266147" y="32261"/>
                    </a:cubicBezTo>
                    <a:cubicBezTo>
                      <a:pt x="273240" y="24545"/>
                      <a:pt x="277347" y="20563"/>
                      <a:pt x="286182" y="20563"/>
                    </a:cubicBezTo>
                    <a:cubicBezTo>
                      <a:pt x="295018" y="20563"/>
                      <a:pt x="298627" y="24545"/>
                      <a:pt x="306093" y="32261"/>
                    </a:cubicBezTo>
                    <a:cubicBezTo>
                      <a:pt x="314157" y="43548"/>
                      <a:pt x="327075" y="50367"/>
                      <a:pt x="340938" y="50678"/>
                    </a:cubicBezTo>
                    <a:cubicBezTo>
                      <a:pt x="349972" y="51002"/>
                      <a:pt x="358808" y="48040"/>
                      <a:pt x="365827" y="42341"/>
                    </a:cubicBezTo>
                    <a:cubicBezTo>
                      <a:pt x="363089" y="35870"/>
                      <a:pt x="360102" y="29896"/>
                      <a:pt x="356867" y="23549"/>
                    </a:cubicBezTo>
                    <a:cubicBezTo>
                      <a:pt x="352971" y="28067"/>
                      <a:pt x="347272" y="30630"/>
                      <a:pt x="341311" y="30518"/>
                    </a:cubicBezTo>
                    <a:cubicBezTo>
                      <a:pt x="332475" y="30518"/>
                      <a:pt x="328867" y="26536"/>
                      <a:pt x="321400" y="18821"/>
                    </a:cubicBezTo>
                    <a:cubicBezTo>
                      <a:pt x="313336" y="7534"/>
                      <a:pt x="300419" y="714"/>
                      <a:pt x="286555" y="403"/>
                    </a:cubicBezTo>
                    <a:cubicBezTo>
                      <a:pt x="272680" y="689"/>
                      <a:pt x="259763" y="7521"/>
                      <a:pt x="251711" y="18821"/>
                    </a:cubicBezTo>
                    <a:cubicBezTo>
                      <a:pt x="244618" y="26536"/>
                      <a:pt x="240511" y="30518"/>
                      <a:pt x="231676" y="30518"/>
                    </a:cubicBezTo>
                    <a:cubicBezTo>
                      <a:pt x="222840" y="30518"/>
                      <a:pt x="219231" y="26536"/>
                      <a:pt x="211765" y="18821"/>
                    </a:cubicBezTo>
                    <a:cubicBezTo>
                      <a:pt x="203701" y="7534"/>
                      <a:pt x="190783" y="714"/>
                      <a:pt x="176920" y="403"/>
                    </a:cubicBezTo>
                    <a:cubicBezTo>
                      <a:pt x="163020" y="714"/>
                      <a:pt x="150078" y="7534"/>
                      <a:pt x="141951" y="18821"/>
                    </a:cubicBezTo>
                    <a:cubicBezTo>
                      <a:pt x="134982" y="26536"/>
                      <a:pt x="130876" y="30518"/>
                      <a:pt x="122040" y="30518"/>
                    </a:cubicBezTo>
                    <a:cubicBezTo>
                      <a:pt x="113205" y="30518"/>
                      <a:pt x="109596" y="26536"/>
                      <a:pt x="102005" y="18821"/>
                    </a:cubicBezTo>
                    <a:cubicBezTo>
                      <a:pt x="93953" y="7521"/>
                      <a:pt x="81036" y="689"/>
                      <a:pt x="67160" y="403"/>
                    </a:cubicBezTo>
                    <a:cubicBezTo>
                      <a:pt x="53297" y="714"/>
                      <a:pt x="40380" y="7534"/>
                      <a:pt x="32316" y="18821"/>
                    </a:cubicBezTo>
                    <a:cubicBezTo>
                      <a:pt x="25222" y="26536"/>
                      <a:pt x="21116" y="30518"/>
                      <a:pt x="12280" y="30518"/>
                    </a:cubicBezTo>
                    <a:cubicBezTo>
                      <a:pt x="11123" y="30655"/>
                      <a:pt x="9953" y="30655"/>
                      <a:pt x="8796" y="30518"/>
                    </a:cubicBezTo>
                    <a:cubicBezTo>
                      <a:pt x="5697" y="36616"/>
                      <a:pt x="2959" y="42888"/>
                      <a:pt x="583" y="49309"/>
                    </a:cubicBezTo>
                    <a:cubicBezTo>
                      <a:pt x="4391" y="50392"/>
                      <a:pt x="8323" y="50940"/>
                      <a:pt x="12280" y="50927"/>
                    </a:cubicBezTo>
                    <a:cubicBezTo>
                      <a:pt x="26094" y="50442"/>
                      <a:pt x="38887" y="43535"/>
                      <a:pt x="46876" y="32261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48" name="Freeform: Shape 1747">
                <a:extLst>
                  <a:ext uri="{FF2B5EF4-FFF2-40B4-BE49-F238E27FC236}">
                    <a16:creationId xmlns:a16="http://schemas.microsoft.com/office/drawing/2014/main" id="{1E535AFC-2BE1-4AC5-A596-A255F558773E}"/>
                  </a:ext>
                </a:extLst>
              </p:cNvPr>
              <p:cNvSpPr/>
              <p:nvPr/>
            </p:nvSpPr>
            <p:spPr>
              <a:xfrm>
                <a:off x="8976706" y="1280283"/>
                <a:ext cx="346826" cy="50275"/>
              </a:xfrm>
              <a:custGeom>
                <a:avLst/>
                <a:gdLst>
                  <a:gd name="connsiteX0" fmla="*/ 52102 w 346826"/>
                  <a:gd name="connsiteY0" fmla="*/ 31639 h 50275"/>
                  <a:gd name="connsiteX1" fmla="*/ 72014 w 346826"/>
                  <a:gd name="connsiteY1" fmla="*/ 19941 h 50275"/>
                  <a:gd name="connsiteX2" fmla="*/ 91925 w 346826"/>
                  <a:gd name="connsiteY2" fmla="*/ 31639 h 50275"/>
                  <a:gd name="connsiteX3" fmla="*/ 126769 w 346826"/>
                  <a:gd name="connsiteY3" fmla="*/ 50056 h 50275"/>
                  <a:gd name="connsiteX4" fmla="*/ 161738 w 346826"/>
                  <a:gd name="connsiteY4" fmla="*/ 31639 h 50275"/>
                  <a:gd name="connsiteX5" fmla="*/ 181649 w 346826"/>
                  <a:gd name="connsiteY5" fmla="*/ 19941 h 50275"/>
                  <a:gd name="connsiteX6" fmla="*/ 201685 w 346826"/>
                  <a:gd name="connsiteY6" fmla="*/ 31639 h 50275"/>
                  <a:gd name="connsiteX7" fmla="*/ 236529 w 346826"/>
                  <a:gd name="connsiteY7" fmla="*/ 50056 h 50275"/>
                  <a:gd name="connsiteX8" fmla="*/ 271373 w 346826"/>
                  <a:gd name="connsiteY8" fmla="*/ 31639 h 50275"/>
                  <a:gd name="connsiteX9" fmla="*/ 291409 w 346826"/>
                  <a:gd name="connsiteY9" fmla="*/ 19941 h 50275"/>
                  <a:gd name="connsiteX10" fmla="*/ 311320 w 346826"/>
                  <a:gd name="connsiteY10" fmla="*/ 31639 h 50275"/>
                  <a:gd name="connsiteX11" fmla="*/ 334964 w 346826"/>
                  <a:gd name="connsiteY11" fmla="*/ 48563 h 50275"/>
                  <a:gd name="connsiteX12" fmla="*/ 347409 w 346826"/>
                  <a:gd name="connsiteY12" fmla="*/ 30021 h 50275"/>
                  <a:gd name="connsiteX13" fmla="*/ 346662 w 346826"/>
                  <a:gd name="connsiteY13" fmla="*/ 30021 h 50275"/>
                  <a:gd name="connsiteX14" fmla="*/ 326626 w 346826"/>
                  <a:gd name="connsiteY14" fmla="*/ 18198 h 50275"/>
                  <a:gd name="connsiteX15" fmla="*/ 291409 w 346826"/>
                  <a:gd name="connsiteY15" fmla="*/ 403 h 50275"/>
                  <a:gd name="connsiteX16" fmla="*/ 256440 w 346826"/>
                  <a:gd name="connsiteY16" fmla="*/ 18821 h 50275"/>
                  <a:gd name="connsiteX17" fmla="*/ 236529 w 346826"/>
                  <a:gd name="connsiteY17" fmla="*/ 30643 h 50275"/>
                  <a:gd name="connsiteX18" fmla="*/ 216618 w 346826"/>
                  <a:gd name="connsiteY18" fmla="*/ 18821 h 50275"/>
                  <a:gd name="connsiteX19" fmla="*/ 181649 w 346826"/>
                  <a:gd name="connsiteY19" fmla="*/ 403 h 50275"/>
                  <a:gd name="connsiteX20" fmla="*/ 146805 w 346826"/>
                  <a:gd name="connsiteY20" fmla="*/ 18821 h 50275"/>
                  <a:gd name="connsiteX21" fmla="*/ 126769 w 346826"/>
                  <a:gd name="connsiteY21" fmla="*/ 30643 h 50275"/>
                  <a:gd name="connsiteX22" fmla="*/ 106858 w 346826"/>
                  <a:gd name="connsiteY22" fmla="*/ 18821 h 50275"/>
                  <a:gd name="connsiteX23" fmla="*/ 72014 w 346826"/>
                  <a:gd name="connsiteY23" fmla="*/ 403 h 50275"/>
                  <a:gd name="connsiteX24" fmla="*/ 37169 w 346826"/>
                  <a:gd name="connsiteY24" fmla="*/ 18821 h 50275"/>
                  <a:gd name="connsiteX25" fmla="*/ 17134 w 346826"/>
                  <a:gd name="connsiteY25" fmla="*/ 30643 h 50275"/>
                  <a:gd name="connsiteX26" fmla="*/ 583 w 346826"/>
                  <a:gd name="connsiteY26" fmla="*/ 22554 h 50275"/>
                  <a:gd name="connsiteX27" fmla="*/ 18005 w 346826"/>
                  <a:gd name="connsiteY27" fmla="*/ 50678 h 50275"/>
                  <a:gd name="connsiteX28" fmla="*/ 52102 w 346826"/>
                  <a:gd name="connsiteY28" fmla="*/ 31639 h 50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46826" h="50275">
                    <a:moveTo>
                      <a:pt x="52102" y="31639"/>
                    </a:moveTo>
                    <a:cubicBezTo>
                      <a:pt x="59071" y="23923"/>
                      <a:pt x="63178" y="19941"/>
                      <a:pt x="72014" y="19941"/>
                    </a:cubicBezTo>
                    <a:cubicBezTo>
                      <a:pt x="80849" y="19941"/>
                      <a:pt x="84458" y="23923"/>
                      <a:pt x="91925" y="31639"/>
                    </a:cubicBezTo>
                    <a:cubicBezTo>
                      <a:pt x="100014" y="42888"/>
                      <a:pt x="112918" y="49708"/>
                      <a:pt x="126769" y="50056"/>
                    </a:cubicBezTo>
                    <a:cubicBezTo>
                      <a:pt x="140669" y="49745"/>
                      <a:pt x="153612" y="42925"/>
                      <a:pt x="161738" y="31639"/>
                    </a:cubicBezTo>
                    <a:cubicBezTo>
                      <a:pt x="168707" y="23923"/>
                      <a:pt x="172814" y="19941"/>
                      <a:pt x="181649" y="19941"/>
                    </a:cubicBezTo>
                    <a:cubicBezTo>
                      <a:pt x="190484" y="19941"/>
                      <a:pt x="194093" y="23923"/>
                      <a:pt x="201685" y="31639"/>
                    </a:cubicBezTo>
                    <a:cubicBezTo>
                      <a:pt x="209748" y="42925"/>
                      <a:pt x="222666" y="49745"/>
                      <a:pt x="236529" y="50056"/>
                    </a:cubicBezTo>
                    <a:cubicBezTo>
                      <a:pt x="250392" y="49745"/>
                      <a:pt x="263309" y="42925"/>
                      <a:pt x="271373" y="31639"/>
                    </a:cubicBezTo>
                    <a:cubicBezTo>
                      <a:pt x="278467" y="23923"/>
                      <a:pt x="282449" y="19941"/>
                      <a:pt x="291409" y="19941"/>
                    </a:cubicBezTo>
                    <a:cubicBezTo>
                      <a:pt x="300369" y="19941"/>
                      <a:pt x="303853" y="23923"/>
                      <a:pt x="311320" y="31639"/>
                    </a:cubicBezTo>
                    <a:cubicBezTo>
                      <a:pt x="317281" y="39566"/>
                      <a:pt x="325544" y="45477"/>
                      <a:pt x="334964" y="48563"/>
                    </a:cubicBezTo>
                    <a:cubicBezTo>
                      <a:pt x="339494" y="42639"/>
                      <a:pt x="343651" y="36454"/>
                      <a:pt x="347409" y="30021"/>
                    </a:cubicBezTo>
                    <a:lnTo>
                      <a:pt x="346662" y="30021"/>
                    </a:lnTo>
                    <a:cubicBezTo>
                      <a:pt x="337826" y="30021"/>
                      <a:pt x="334218" y="25914"/>
                      <a:pt x="326626" y="18198"/>
                    </a:cubicBezTo>
                    <a:cubicBezTo>
                      <a:pt x="318376" y="7011"/>
                      <a:pt x="305309" y="415"/>
                      <a:pt x="291409" y="403"/>
                    </a:cubicBezTo>
                    <a:cubicBezTo>
                      <a:pt x="277508" y="714"/>
                      <a:pt x="264566" y="7534"/>
                      <a:pt x="256440" y="18821"/>
                    </a:cubicBezTo>
                    <a:cubicBezTo>
                      <a:pt x="249471" y="26536"/>
                      <a:pt x="245364" y="30643"/>
                      <a:pt x="236529" y="30643"/>
                    </a:cubicBezTo>
                    <a:cubicBezTo>
                      <a:pt x="227693" y="30643"/>
                      <a:pt x="224085" y="26536"/>
                      <a:pt x="216618" y="18821"/>
                    </a:cubicBezTo>
                    <a:cubicBezTo>
                      <a:pt x="208492" y="7534"/>
                      <a:pt x="195549" y="714"/>
                      <a:pt x="181649" y="403"/>
                    </a:cubicBezTo>
                    <a:cubicBezTo>
                      <a:pt x="167786" y="714"/>
                      <a:pt x="154868" y="7534"/>
                      <a:pt x="146805" y="18821"/>
                    </a:cubicBezTo>
                    <a:cubicBezTo>
                      <a:pt x="139711" y="26536"/>
                      <a:pt x="135729" y="30643"/>
                      <a:pt x="126769" y="30643"/>
                    </a:cubicBezTo>
                    <a:cubicBezTo>
                      <a:pt x="117809" y="30643"/>
                      <a:pt x="114325" y="26536"/>
                      <a:pt x="106858" y="18821"/>
                    </a:cubicBezTo>
                    <a:cubicBezTo>
                      <a:pt x="98794" y="7534"/>
                      <a:pt x="85877" y="714"/>
                      <a:pt x="72014" y="403"/>
                    </a:cubicBezTo>
                    <a:cubicBezTo>
                      <a:pt x="58150" y="714"/>
                      <a:pt x="45233" y="7534"/>
                      <a:pt x="37169" y="18821"/>
                    </a:cubicBezTo>
                    <a:cubicBezTo>
                      <a:pt x="30076" y="26536"/>
                      <a:pt x="25969" y="30643"/>
                      <a:pt x="17134" y="30643"/>
                    </a:cubicBezTo>
                    <a:cubicBezTo>
                      <a:pt x="10675" y="30618"/>
                      <a:pt x="4577" y="27631"/>
                      <a:pt x="583" y="22554"/>
                    </a:cubicBezTo>
                    <a:cubicBezTo>
                      <a:pt x="5660" y="32360"/>
                      <a:pt x="11484" y="41756"/>
                      <a:pt x="18005" y="50678"/>
                    </a:cubicBezTo>
                    <a:cubicBezTo>
                      <a:pt x="31706" y="49932"/>
                      <a:pt x="44287" y="42913"/>
                      <a:pt x="52102" y="31639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49" name="Freeform: Shape 1748">
                <a:extLst>
                  <a:ext uri="{FF2B5EF4-FFF2-40B4-BE49-F238E27FC236}">
                    <a16:creationId xmlns:a16="http://schemas.microsoft.com/office/drawing/2014/main" id="{FA7224F6-283A-4F8C-A38D-FFC7A91772FD}"/>
                  </a:ext>
                </a:extLst>
              </p:cNvPr>
              <p:cNvSpPr/>
              <p:nvPr/>
            </p:nvSpPr>
            <p:spPr>
              <a:xfrm>
                <a:off x="9111604" y="967430"/>
                <a:ext cx="78150" cy="34346"/>
              </a:xfrm>
              <a:custGeom>
                <a:avLst/>
                <a:gdLst>
                  <a:gd name="connsiteX0" fmla="*/ 78151 w 78150"/>
                  <a:gd name="connsiteY0" fmla="*/ 34347 h 34346"/>
                  <a:gd name="connsiteX1" fmla="*/ 78151 w 78150"/>
                  <a:gd name="connsiteY1" fmla="*/ 0 h 34346"/>
                  <a:gd name="connsiteX2" fmla="*/ 0 w 78150"/>
                  <a:gd name="connsiteY2" fmla="*/ 0 h 34346"/>
                  <a:gd name="connsiteX3" fmla="*/ 0 w 78150"/>
                  <a:gd name="connsiteY3" fmla="*/ 34347 h 34346"/>
                  <a:gd name="connsiteX4" fmla="*/ 6347 w 78150"/>
                  <a:gd name="connsiteY4" fmla="*/ 34347 h 34346"/>
                  <a:gd name="connsiteX5" fmla="*/ 72053 w 78150"/>
                  <a:gd name="connsiteY5" fmla="*/ 34347 h 34346"/>
                  <a:gd name="connsiteX6" fmla="*/ 78151 w 78150"/>
                  <a:gd name="connsiteY6" fmla="*/ 34347 h 34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150" h="34346">
                    <a:moveTo>
                      <a:pt x="78151" y="34347"/>
                    </a:moveTo>
                    <a:lnTo>
                      <a:pt x="78151" y="0"/>
                    </a:lnTo>
                    <a:lnTo>
                      <a:pt x="0" y="0"/>
                    </a:lnTo>
                    <a:lnTo>
                      <a:pt x="0" y="34347"/>
                    </a:lnTo>
                    <a:lnTo>
                      <a:pt x="6347" y="34347"/>
                    </a:lnTo>
                    <a:lnTo>
                      <a:pt x="72053" y="34347"/>
                    </a:lnTo>
                    <a:lnTo>
                      <a:pt x="78151" y="34347"/>
                    </a:ln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50" name="Freeform: Shape 1749">
                <a:extLst>
                  <a:ext uri="{FF2B5EF4-FFF2-40B4-BE49-F238E27FC236}">
                    <a16:creationId xmlns:a16="http://schemas.microsoft.com/office/drawing/2014/main" id="{DD5DD437-30DD-44F3-AD0D-8ED05E028A6A}"/>
                  </a:ext>
                </a:extLst>
              </p:cNvPr>
              <p:cNvSpPr/>
              <p:nvPr/>
            </p:nvSpPr>
            <p:spPr>
              <a:xfrm>
                <a:off x="9469008" y="3648084"/>
                <a:ext cx="19662" cy="162648"/>
              </a:xfrm>
              <a:custGeom>
                <a:avLst/>
                <a:gdLst>
                  <a:gd name="connsiteX0" fmla="*/ 0 w 19662"/>
                  <a:gd name="connsiteY0" fmla="*/ 0 h 162648"/>
                  <a:gd name="connsiteX1" fmla="*/ 6720 w 19662"/>
                  <a:gd name="connsiteY1" fmla="*/ 162649 h 162648"/>
                  <a:gd name="connsiteX2" fmla="*/ 19662 w 19662"/>
                  <a:gd name="connsiteY2" fmla="*/ 148586 h 162648"/>
                  <a:gd name="connsiteX3" fmla="*/ 13938 w 19662"/>
                  <a:gd name="connsiteY3" fmla="*/ 12942 h 162648"/>
                  <a:gd name="connsiteX4" fmla="*/ 0 w 19662"/>
                  <a:gd name="connsiteY4" fmla="*/ 0 h 162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662" h="162648">
                    <a:moveTo>
                      <a:pt x="0" y="0"/>
                    </a:moveTo>
                    <a:lnTo>
                      <a:pt x="6720" y="162649"/>
                    </a:lnTo>
                    <a:lnTo>
                      <a:pt x="19662" y="148586"/>
                    </a:lnTo>
                    <a:lnTo>
                      <a:pt x="13938" y="129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51" name="Freeform: Shape 1750">
                <a:extLst>
                  <a:ext uri="{FF2B5EF4-FFF2-40B4-BE49-F238E27FC236}">
                    <a16:creationId xmlns:a16="http://schemas.microsoft.com/office/drawing/2014/main" id="{8EB9B58C-2D86-4F98-9396-E938EC9002C2}"/>
                  </a:ext>
                </a:extLst>
              </p:cNvPr>
              <p:cNvSpPr/>
              <p:nvPr/>
            </p:nvSpPr>
            <p:spPr>
              <a:xfrm>
                <a:off x="9495017" y="3674964"/>
                <a:ext cx="58613" cy="114364"/>
              </a:xfrm>
              <a:custGeom>
                <a:avLst/>
                <a:gdLst>
                  <a:gd name="connsiteX0" fmla="*/ 3569 w 58613"/>
                  <a:gd name="connsiteY0" fmla="*/ 403 h 114364"/>
                  <a:gd name="connsiteX1" fmla="*/ 8298 w 58613"/>
                  <a:gd name="connsiteY1" fmla="*/ 4758 h 114364"/>
                  <a:gd name="connsiteX2" fmla="*/ 12405 w 58613"/>
                  <a:gd name="connsiteY2" fmla="*/ 102323 h 114364"/>
                  <a:gd name="connsiteX3" fmla="*/ 583 w 58613"/>
                  <a:gd name="connsiteY3" fmla="*/ 114767 h 114364"/>
                  <a:gd name="connsiteX4" fmla="*/ 59196 w 58613"/>
                  <a:gd name="connsiteY4" fmla="*/ 51176 h 114364"/>
                  <a:gd name="connsiteX5" fmla="*/ 22360 w 58613"/>
                  <a:gd name="connsiteY5" fmla="*/ 17701 h 114364"/>
                  <a:gd name="connsiteX6" fmla="*/ 42147 w 58613"/>
                  <a:gd name="connsiteY6" fmla="*/ 35869 h 114364"/>
                  <a:gd name="connsiteX7" fmla="*/ 43516 w 58613"/>
                  <a:gd name="connsiteY7" fmla="*/ 68474 h 114364"/>
                  <a:gd name="connsiteX8" fmla="*/ 25347 w 58613"/>
                  <a:gd name="connsiteY8" fmla="*/ 88261 h 114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613" h="114364">
                    <a:moveTo>
                      <a:pt x="3569" y="403"/>
                    </a:moveTo>
                    <a:lnTo>
                      <a:pt x="8298" y="4758"/>
                    </a:lnTo>
                    <a:lnTo>
                      <a:pt x="12405" y="102323"/>
                    </a:lnTo>
                    <a:lnTo>
                      <a:pt x="583" y="114767"/>
                    </a:lnTo>
                    <a:lnTo>
                      <a:pt x="59196" y="51176"/>
                    </a:lnTo>
                    <a:close/>
                    <a:moveTo>
                      <a:pt x="22360" y="17701"/>
                    </a:moveTo>
                    <a:lnTo>
                      <a:pt x="42147" y="35869"/>
                    </a:lnTo>
                    <a:lnTo>
                      <a:pt x="43516" y="68474"/>
                    </a:lnTo>
                    <a:lnTo>
                      <a:pt x="25347" y="88261"/>
                    </a:ln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52" name="Freeform: Shape 1751">
                <a:extLst>
                  <a:ext uri="{FF2B5EF4-FFF2-40B4-BE49-F238E27FC236}">
                    <a16:creationId xmlns:a16="http://schemas.microsoft.com/office/drawing/2014/main" id="{5E2AC720-27F3-4159-A851-32E7778D2227}"/>
                  </a:ext>
                </a:extLst>
              </p:cNvPr>
              <p:cNvSpPr/>
              <p:nvPr/>
            </p:nvSpPr>
            <p:spPr>
              <a:xfrm>
                <a:off x="9395959" y="3643853"/>
                <a:ext cx="68444" cy="234577"/>
              </a:xfrm>
              <a:custGeom>
                <a:avLst/>
                <a:gdLst>
                  <a:gd name="connsiteX0" fmla="*/ 68444 w 68444"/>
                  <a:gd name="connsiteY0" fmla="*/ 0 h 234577"/>
                  <a:gd name="connsiteX1" fmla="*/ 0 w 68444"/>
                  <a:gd name="connsiteY1" fmla="*/ 74418 h 234577"/>
                  <a:gd name="connsiteX2" fmla="*/ 10329 w 68444"/>
                  <a:gd name="connsiteY2" fmla="*/ 63093 h 234577"/>
                  <a:gd name="connsiteX3" fmla="*/ 17422 w 68444"/>
                  <a:gd name="connsiteY3" fmla="*/ 234578 h 234577"/>
                  <a:gd name="connsiteX4" fmla="*/ 30364 w 68444"/>
                  <a:gd name="connsiteY4" fmla="*/ 220515 h 234577"/>
                  <a:gd name="connsiteX5" fmla="*/ 23271 w 68444"/>
                  <a:gd name="connsiteY5" fmla="*/ 49156 h 234577"/>
                  <a:gd name="connsiteX6" fmla="*/ 41440 w 68444"/>
                  <a:gd name="connsiteY6" fmla="*/ 29369 h 234577"/>
                  <a:gd name="connsiteX7" fmla="*/ 48658 w 68444"/>
                  <a:gd name="connsiteY7" fmla="*/ 200729 h 234577"/>
                  <a:gd name="connsiteX8" fmla="*/ 61476 w 68444"/>
                  <a:gd name="connsiteY8" fmla="*/ 186666 h 234577"/>
                  <a:gd name="connsiteX9" fmla="*/ 54382 w 68444"/>
                  <a:gd name="connsiteY9" fmla="*/ 15307 h 234577"/>
                  <a:gd name="connsiteX10" fmla="*/ 68444 w 68444"/>
                  <a:gd name="connsiteY10" fmla="*/ 0 h 234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444" h="234577">
                    <a:moveTo>
                      <a:pt x="68444" y="0"/>
                    </a:moveTo>
                    <a:lnTo>
                      <a:pt x="0" y="74418"/>
                    </a:lnTo>
                    <a:lnTo>
                      <a:pt x="10329" y="63093"/>
                    </a:lnTo>
                    <a:lnTo>
                      <a:pt x="17422" y="234578"/>
                    </a:lnTo>
                    <a:lnTo>
                      <a:pt x="30364" y="220515"/>
                    </a:lnTo>
                    <a:lnTo>
                      <a:pt x="23271" y="49156"/>
                    </a:lnTo>
                    <a:lnTo>
                      <a:pt x="41440" y="29369"/>
                    </a:lnTo>
                    <a:lnTo>
                      <a:pt x="48658" y="200729"/>
                    </a:lnTo>
                    <a:lnTo>
                      <a:pt x="61476" y="186666"/>
                    </a:lnTo>
                    <a:lnTo>
                      <a:pt x="54382" y="15307"/>
                    </a:lnTo>
                    <a:lnTo>
                      <a:pt x="68444" y="0"/>
                    </a:ln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53" name="Freeform: Shape 1752">
                <a:extLst>
                  <a:ext uri="{FF2B5EF4-FFF2-40B4-BE49-F238E27FC236}">
                    <a16:creationId xmlns:a16="http://schemas.microsoft.com/office/drawing/2014/main" id="{BC547110-E86A-40ED-8534-21EF964854D0}"/>
                  </a:ext>
                </a:extLst>
              </p:cNvPr>
              <p:cNvSpPr/>
              <p:nvPr/>
            </p:nvSpPr>
            <p:spPr>
              <a:xfrm>
                <a:off x="9263177" y="3726858"/>
                <a:ext cx="132906" cy="218399"/>
              </a:xfrm>
              <a:custGeom>
                <a:avLst/>
                <a:gdLst>
                  <a:gd name="connsiteX0" fmla="*/ 125400 w 132906"/>
                  <a:gd name="connsiteY0" fmla="*/ 403 h 218399"/>
                  <a:gd name="connsiteX1" fmla="*/ 95534 w 132906"/>
                  <a:gd name="connsiteY1" fmla="*/ 32883 h 218399"/>
                  <a:gd name="connsiteX2" fmla="*/ 112458 w 132906"/>
                  <a:gd name="connsiteY2" fmla="*/ 14465 h 218399"/>
                  <a:gd name="connsiteX3" fmla="*/ 118431 w 132906"/>
                  <a:gd name="connsiteY3" fmla="*/ 157949 h 218399"/>
                  <a:gd name="connsiteX4" fmla="*/ 98645 w 132906"/>
                  <a:gd name="connsiteY4" fmla="*/ 139656 h 218399"/>
                  <a:gd name="connsiteX5" fmla="*/ 94289 w 132906"/>
                  <a:gd name="connsiteY5" fmla="*/ 34252 h 218399"/>
                  <a:gd name="connsiteX6" fmla="*/ 81845 w 132906"/>
                  <a:gd name="connsiteY6" fmla="*/ 48314 h 218399"/>
                  <a:gd name="connsiteX7" fmla="*/ 85080 w 132906"/>
                  <a:gd name="connsiteY7" fmla="*/ 126714 h 218399"/>
                  <a:gd name="connsiteX8" fmla="*/ 65294 w 132906"/>
                  <a:gd name="connsiteY8" fmla="*/ 108545 h 218399"/>
                  <a:gd name="connsiteX9" fmla="*/ 63551 w 132906"/>
                  <a:gd name="connsiteY9" fmla="*/ 68101 h 218399"/>
                  <a:gd name="connsiteX10" fmla="*/ 44263 w 132906"/>
                  <a:gd name="connsiteY10" fmla="*/ 89132 h 218399"/>
                  <a:gd name="connsiteX11" fmla="*/ 88938 w 132906"/>
                  <a:gd name="connsiteY11" fmla="*/ 130198 h 218399"/>
                  <a:gd name="connsiteX12" fmla="*/ 1130 w 132906"/>
                  <a:gd name="connsiteY12" fmla="*/ 136028 h 218399"/>
                  <a:gd name="connsiteX13" fmla="*/ 583 w 132906"/>
                  <a:gd name="connsiteY13" fmla="*/ 136669 h 218399"/>
                  <a:gd name="connsiteX14" fmla="*/ 89809 w 132906"/>
                  <a:gd name="connsiteY14" fmla="*/ 218803 h 218399"/>
                  <a:gd name="connsiteX15" fmla="*/ 89560 w 132906"/>
                  <a:gd name="connsiteY15" fmla="*/ 130808 h 218399"/>
                  <a:gd name="connsiteX16" fmla="*/ 88938 w 132906"/>
                  <a:gd name="connsiteY16" fmla="*/ 130198 h 218399"/>
                  <a:gd name="connsiteX17" fmla="*/ 133489 w 132906"/>
                  <a:gd name="connsiteY17" fmla="*/ 171265 h 218399"/>
                  <a:gd name="connsiteX18" fmla="*/ 133489 w 132906"/>
                  <a:gd name="connsiteY18" fmla="*/ 171265 h 218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32906" h="218399">
                    <a:moveTo>
                      <a:pt x="125400" y="403"/>
                    </a:moveTo>
                    <a:lnTo>
                      <a:pt x="95534" y="32883"/>
                    </a:lnTo>
                    <a:lnTo>
                      <a:pt x="112458" y="14465"/>
                    </a:lnTo>
                    <a:lnTo>
                      <a:pt x="118431" y="157949"/>
                    </a:lnTo>
                    <a:lnTo>
                      <a:pt x="98645" y="139656"/>
                    </a:lnTo>
                    <a:lnTo>
                      <a:pt x="94289" y="34252"/>
                    </a:lnTo>
                    <a:lnTo>
                      <a:pt x="81845" y="48314"/>
                    </a:lnTo>
                    <a:lnTo>
                      <a:pt x="85080" y="126714"/>
                    </a:lnTo>
                    <a:lnTo>
                      <a:pt x="65294" y="108545"/>
                    </a:lnTo>
                    <a:lnTo>
                      <a:pt x="63551" y="68101"/>
                    </a:lnTo>
                    <a:lnTo>
                      <a:pt x="44263" y="89132"/>
                    </a:lnTo>
                    <a:lnTo>
                      <a:pt x="88938" y="130198"/>
                    </a:lnTo>
                    <a:cubicBezTo>
                      <a:pt x="63079" y="107562"/>
                      <a:pt x="23767" y="110173"/>
                      <a:pt x="1130" y="136028"/>
                    </a:cubicBezTo>
                    <a:cubicBezTo>
                      <a:pt x="956" y="136241"/>
                      <a:pt x="770" y="136454"/>
                      <a:pt x="583" y="136669"/>
                    </a:cubicBezTo>
                    <a:lnTo>
                      <a:pt x="89809" y="218803"/>
                    </a:lnTo>
                    <a:cubicBezTo>
                      <a:pt x="114039" y="194434"/>
                      <a:pt x="113927" y="155037"/>
                      <a:pt x="89560" y="130808"/>
                    </a:cubicBezTo>
                    <a:cubicBezTo>
                      <a:pt x="89349" y="130603"/>
                      <a:pt x="89150" y="130400"/>
                      <a:pt x="88938" y="130198"/>
                    </a:cubicBezTo>
                    <a:lnTo>
                      <a:pt x="133489" y="171265"/>
                    </a:lnTo>
                    <a:lnTo>
                      <a:pt x="133489" y="171265"/>
                    </a:ln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54" name="Freeform: Shape 1753">
                <a:extLst>
                  <a:ext uri="{FF2B5EF4-FFF2-40B4-BE49-F238E27FC236}">
                    <a16:creationId xmlns:a16="http://schemas.microsoft.com/office/drawing/2014/main" id="{A9F2FE13-7C77-4AFD-AED5-F22C6C1A2553}"/>
                  </a:ext>
                </a:extLst>
              </p:cNvPr>
              <p:cNvSpPr/>
              <p:nvPr/>
            </p:nvSpPr>
            <p:spPr>
              <a:xfrm>
                <a:off x="9516919" y="3692138"/>
                <a:ext cx="21155" cy="70684"/>
              </a:xfrm>
              <a:custGeom>
                <a:avLst/>
                <a:gdLst>
                  <a:gd name="connsiteX0" fmla="*/ 19787 w 21155"/>
                  <a:gd name="connsiteY0" fmla="*/ 18293 h 70684"/>
                  <a:gd name="connsiteX1" fmla="*/ 0 w 21155"/>
                  <a:gd name="connsiteY1" fmla="*/ 0 h 70684"/>
                  <a:gd name="connsiteX2" fmla="*/ 2862 w 21155"/>
                  <a:gd name="connsiteY2" fmla="*/ 70684 h 70684"/>
                  <a:gd name="connsiteX3" fmla="*/ 21155 w 21155"/>
                  <a:gd name="connsiteY3" fmla="*/ 50898 h 70684"/>
                  <a:gd name="connsiteX4" fmla="*/ 19787 w 21155"/>
                  <a:gd name="connsiteY4" fmla="*/ 18293 h 70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155" h="70684">
                    <a:moveTo>
                      <a:pt x="19787" y="18293"/>
                    </a:moveTo>
                    <a:lnTo>
                      <a:pt x="0" y="0"/>
                    </a:lnTo>
                    <a:lnTo>
                      <a:pt x="2862" y="70684"/>
                    </a:lnTo>
                    <a:lnTo>
                      <a:pt x="21155" y="50898"/>
                    </a:lnTo>
                    <a:lnTo>
                      <a:pt x="19787" y="18293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55" name="Freeform: Shape 1754">
                <a:extLst>
                  <a:ext uri="{FF2B5EF4-FFF2-40B4-BE49-F238E27FC236}">
                    <a16:creationId xmlns:a16="http://schemas.microsoft.com/office/drawing/2014/main" id="{18367740-A014-4ECA-8AF6-9F6119195C1F}"/>
                  </a:ext>
                </a:extLst>
              </p:cNvPr>
              <p:cNvSpPr/>
              <p:nvPr/>
            </p:nvSpPr>
            <p:spPr>
              <a:xfrm>
                <a:off x="9482946" y="3661027"/>
                <a:ext cx="23893" cy="135644"/>
              </a:xfrm>
              <a:custGeom>
                <a:avLst/>
                <a:gdLst>
                  <a:gd name="connsiteX0" fmla="*/ 19911 w 23893"/>
                  <a:gd name="connsiteY0" fmla="*/ 18293 h 135644"/>
                  <a:gd name="connsiteX1" fmla="*/ 15182 w 23893"/>
                  <a:gd name="connsiteY1" fmla="*/ 13938 h 135644"/>
                  <a:gd name="connsiteX2" fmla="*/ 0 w 23893"/>
                  <a:gd name="connsiteY2" fmla="*/ 0 h 135644"/>
                  <a:gd name="connsiteX3" fmla="*/ 0 w 23893"/>
                  <a:gd name="connsiteY3" fmla="*/ 0 h 135644"/>
                  <a:gd name="connsiteX4" fmla="*/ 5724 w 23893"/>
                  <a:gd name="connsiteY4" fmla="*/ 135644 h 135644"/>
                  <a:gd name="connsiteX5" fmla="*/ 5724 w 23893"/>
                  <a:gd name="connsiteY5" fmla="*/ 135644 h 135644"/>
                  <a:gd name="connsiteX6" fmla="*/ 12195 w 23893"/>
                  <a:gd name="connsiteY6" fmla="*/ 128675 h 135644"/>
                  <a:gd name="connsiteX7" fmla="*/ 23893 w 23893"/>
                  <a:gd name="connsiteY7" fmla="*/ 115858 h 135644"/>
                  <a:gd name="connsiteX8" fmla="*/ 19911 w 23893"/>
                  <a:gd name="connsiteY8" fmla="*/ 18293 h 135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93" h="135644">
                    <a:moveTo>
                      <a:pt x="19911" y="18293"/>
                    </a:moveTo>
                    <a:lnTo>
                      <a:pt x="15182" y="1393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724" y="135644"/>
                    </a:lnTo>
                    <a:lnTo>
                      <a:pt x="5724" y="135644"/>
                    </a:lnTo>
                    <a:lnTo>
                      <a:pt x="12195" y="128675"/>
                    </a:lnTo>
                    <a:lnTo>
                      <a:pt x="23893" y="115858"/>
                    </a:lnTo>
                    <a:lnTo>
                      <a:pt x="19911" y="18293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56" name="Freeform: Shape 1755">
                <a:extLst>
                  <a:ext uri="{FF2B5EF4-FFF2-40B4-BE49-F238E27FC236}">
                    <a16:creationId xmlns:a16="http://schemas.microsoft.com/office/drawing/2014/main" id="{F276A442-68BC-43FC-AFB6-934187670567}"/>
                  </a:ext>
                </a:extLst>
              </p:cNvPr>
              <p:cNvSpPr/>
              <p:nvPr/>
            </p:nvSpPr>
            <p:spPr>
              <a:xfrm>
                <a:off x="9450341" y="3643853"/>
                <a:ext cx="25386" cy="186666"/>
              </a:xfrm>
              <a:custGeom>
                <a:avLst/>
                <a:gdLst>
                  <a:gd name="connsiteX0" fmla="*/ 18667 w 25386"/>
                  <a:gd name="connsiteY0" fmla="*/ 4231 h 186666"/>
                  <a:gd name="connsiteX1" fmla="*/ 14062 w 25386"/>
                  <a:gd name="connsiteY1" fmla="*/ 0 h 186666"/>
                  <a:gd name="connsiteX2" fmla="*/ 0 w 25386"/>
                  <a:gd name="connsiteY2" fmla="*/ 15307 h 186666"/>
                  <a:gd name="connsiteX3" fmla="*/ 7093 w 25386"/>
                  <a:gd name="connsiteY3" fmla="*/ 186666 h 186666"/>
                  <a:gd name="connsiteX4" fmla="*/ 7093 w 25386"/>
                  <a:gd name="connsiteY4" fmla="*/ 186666 h 186666"/>
                  <a:gd name="connsiteX5" fmla="*/ 25387 w 25386"/>
                  <a:gd name="connsiteY5" fmla="*/ 166880 h 186666"/>
                  <a:gd name="connsiteX6" fmla="*/ 25387 w 25386"/>
                  <a:gd name="connsiteY6" fmla="*/ 166880 h 186666"/>
                  <a:gd name="connsiteX7" fmla="*/ 18667 w 25386"/>
                  <a:gd name="connsiteY7" fmla="*/ 4231 h 186666"/>
                  <a:gd name="connsiteX8" fmla="*/ 18667 w 25386"/>
                  <a:gd name="connsiteY8" fmla="*/ 4231 h 186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386" h="186666">
                    <a:moveTo>
                      <a:pt x="18667" y="4231"/>
                    </a:moveTo>
                    <a:lnTo>
                      <a:pt x="14062" y="0"/>
                    </a:lnTo>
                    <a:lnTo>
                      <a:pt x="0" y="15307"/>
                    </a:lnTo>
                    <a:lnTo>
                      <a:pt x="7093" y="186666"/>
                    </a:lnTo>
                    <a:lnTo>
                      <a:pt x="7093" y="186666"/>
                    </a:lnTo>
                    <a:lnTo>
                      <a:pt x="25387" y="166880"/>
                    </a:lnTo>
                    <a:lnTo>
                      <a:pt x="25387" y="166880"/>
                    </a:lnTo>
                    <a:lnTo>
                      <a:pt x="18667" y="4231"/>
                    </a:lnTo>
                    <a:lnTo>
                      <a:pt x="18667" y="4231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57" name="Freeform: Shape 1756">
                <a:extLst>
                  <a:ext uri="{FF2B5EF4-FFF2-40B4-BE49-F238E27FC236}">
                    <a16:creationId xmlns:a16="http://schemas.microsoft.com/office/drawing/2014/main" id="{500B8810-FC93-41E4-A1E6-6511D95CB87E}"/>
                  </a:ext>
                </a:extLst>
              </p:cNvPr>
              <p:cNvSpPr/>
              <p:nvPr/>
            </p:nvSpPr>
            <p:spPr>
              <a:xfrm>
                <a:off x="9419230" y="3673222"/>
                <a:ext cx="25386" cy="191146"/>
              </a:xfrm>
              <a:custGeom>
                <a:avLst/>
                <a:gdLst>
                  <a:gd name="connsiteX0" fmla="*/ 0 w 25386"/>
                  <a:gd name="connsiteY0" fmla="*/ 19787 h 191146"/>
                  <a:gd name="connsiteX1" fmla="*/ 7093 w 25386"/>
                  <a:gd name="connsiteY1" fmla="*/ 191146 h 191146"/>
                  <a:gd name="connsiteX2" fmla="*/ 7093 w 25386"/>
                  <a:gd name="connsiteY2" fmla="*/ 191146 h 191146"/>
                  <a:gd name="connsiteX3" fmla="*/ 25387 w 25386"/>
                  <a:gd name="connsiteY3" fmla="*/ 171360 h 191146"/>
                  <a:gd name="connsiteX4" fmla="*/ 25387 w 25386"/>
                  <a:gd name="connsiteY4" fmla="*/ 171360 h 191146"/>
                  <a:gd name="connsiteX5" fmla="*/ 18169 w 25386"/>
                  <a:gd name="connsiteY5" fmla="*/ 0 h 191146"/>
                  <a:gd name="connsiteX6" fmla="*/ 0 w 25386"/>
                  <a:gd name="connsiteY6" fmla="*/ 19787 h 191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386" h="191146">
                    <a:moveTo>
                      <a:pt x="0" y="19787"/>
                    </a:moveTo>
                    <a:lnTo>
                      <a:pt x="7093" y="191146"/>
                    </a:lnTo>
                    <a:lnTo>
                      <a:pt x="7093" y="191146"/>
                    </a:lnTo>
                    <a:lnTo>
                      <a:pt x="25387" y="171360"/>
                    </a:lnTo>
                    <a:lnTo>
                      <a:pt x="25387" y="171360"/>
                    </a:lnTo>
                    <a:lnTo>
                      <a:pt x="18169" y="0"/>
                    </a:lnTo>
                    <a:lnTo>
                      <a:pt x="0" y="19787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58" name="Freeform: Shape 1757">
                <a:extLst>
                  <a:ext uri="{FF2B5EF4-FFF2-40B4-BE49-F238E27FC236}">
                    <a16:creationId xmlns:a16="http://schemas.microsoft.com/office/drawing/2014/main" id="{070891F7-EDDE-4217-84C4-1019BB94D95D}"/>
                  </a:ext>
                </a:extLst>
              </p:cNvPr>
              <p:cNvSpPr/>
              <p:nvPr/>
            </p:nvSpPr>
            <p:spPr>
              <a:xfrm>
                <a:off x="9387995" y="3706947"/>
                <a:ext cx="25386" cy="190772"/>
              </a:xfrm>
              <a:custGeom>
                <a:avLst/>
                <a:gdLst>
                  <a:gd name="connsiteX0" fmla="*/ 7964 w 25386"/>
                  <a:gd name="connsiteY0" fmla="*/ 11324 h 190772"/>
                  <a:gd name="connsiteX1" fmla="*/ 0 w 25386"/>
                  <a:gd name="connsiteY1" fmla="*/ 19911 h 190772"/>
                  <a:gd name="connsiteX2" fmla="*/ 0 w 25386"/>
                  <a:gd name="connsiteY2" fmla="*/ 19911 h 190772"/>
                  <a:gd name="connsiteX3" fmla="*/ 7093 w 25386"/>
                  <a:gd name="connsiteY3" fmla="*/ 190275 h 190772"/>
                  <a:gd name="connsiteX4" fmla="*/ 7591 w 25386"/>
                  <a:gd name="connsiteY4" fmla="*/ 190773 h 190772"/>
                  <a:gd name="connsiteX5" fmla="*/ 25387 w 25386"/>
                  <a:gd name="connsiteY5" fmla="*/ 171484 h 190772"/>
                  <a:gd name="connsiteX6" fmla="*/ 25387 w 25386"/>
                  <a:gd name="connsiteY6" fmla="*/ 171484 h 190772"/>
                  <a:gd name="connsiteX7" fmla="*/ 18293 w 25386"/>
                  <a:gd name="connsiteY7" fmla="*/ 0 h 190772"/>
                  <a:gd name="connsiteX8" fmla="*/ 7964 w 25386"/>
                  <a:gd name="connsiteY8" fmla="*/ 11324 h 190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386" h="190772">
                    <a:moveTo>
                      <a:pt x="7964" y="11324"/>
                    </a:moveTo>
                    <a:lnTo>
                      <a:pt x="0" y="19911"/>
                    </a:lnTo>
                    <a:lnTo>
                      <a:pt x="0" y="19911"/>
                    </a:lnTo>
                    <a:lnTo>
                      <a:pt x="7093" y="190275"/>
                    </a:lnTo>
                    <a:lnTo>
                      <a:pt x="7591" y="190773"/>
                    </a:lnTo>
                    <a:lnTo>
                      <a:pt x="25387" y="171484"/>
                    </a:lnTo>
                    <a:lnTo>
                      <a:pt x="25387" y="171484"/>
                    </a:lnTo>
                    <a:lnTo>
                      <a:pt x="18293" y="0"/>
                    </a:lnTo>
                    <a:lnTo>
                      <a:pt x="7964" y="11324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59" name="Freeform: Shape 1758">
                <a:extLst>
                  <a:ext uri="{FF2B5EF4-FFF2-40B4-BE49-F238E27FC236}">
                    <a16:creationId xmlns:a16="http://schemas.microsoft.com/office/drawing/2014/main" id="{9B011548-3379-4177-9677-27D52FC534C9}"/>
                  </a:ext>
                </a:extLst>
              </p:cNvPr>
              <p:cNvSpPr/>
              <p:nvPr/>
            </p:nvSpPr>
            <p:spPr>
              <a:xfrm>
                <a:off x="9356883" y="3740920"/>
                <a:ext cx="24266" cy="143484"/>
              </a:xfrm>
              <a:custGeom>
                <a:avLst/>
                <a:gdLst>
                  <a:gd name="connsiteX0" fmla="*/ 24267 w 24266"/>
                  <a:gd name="connsiteY0" fmla="*/ 143485 h 143484"/>
                  <a:gd name="connsiteX1" fmla="*/ 18293 w 24266"/>
                  <a:gd name="connsiteY1" fmla="*/ 0 h 143484"/>
                  <a:gd name="connsiteX2" fmla="*/ 1245 w 24266"/>
                  <a:gd name="connsiteY2" fmla="*/ 18418 h 143484"/>
                  <a:gd name="connsiteX3" fmla="*/ 0 w 24266"/>
                  <a:gd name="connsiteY3" fmla="*/ 19787 h 143484"/>
                  <a:gd name="connsiteX4" fmla="*/ 0 w 24266"/>
                  <a:gd name="connsiteY4" fmla="*/ 19787 h 143484"/>
                  <a:gd name="connsiteX5" fmla="*/ 4356 w 24266"/>
                  <a:gd name="connsiteY5" fmla="*/ 125191 h 143484"/>
                  <a:gd name="connsiteX6" fmla="*/ 24267 w 24266"/>
                  <a:gd name="connsiteY6" fmla="*/ 143485 h 143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266" h="143484">
                    <a:moveTo>
                      <a:pt x="24267" y="143485"/>
                    </a:moveTo>
                    <a:lnTo>
                      <a:pt x="18293" y="0"/>
                    </a:lnTo>
                    <a:lnTo>
                      <a:pt x="1245" y="18418"/>
                    </a:lnTo>
                    <a:lnTo>
                      <a:pt x="0" y="19787"/>
                    </a:lnTo>
                    <a:lnTo>
                      <a:pt x="0" y="19787"/>
                    </a:lnTo>
                    <a:lnTo>
                      <a:pt x="4356" y="125191"/>
                    </a:lnTo>
                    <a:lnTo>
                      <a:pt x="24267" y="143485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60" name="Freeform: Shape 1759">
                <a:extLst>
                  <a:ext uri="{FF2B5EF4-FFF2-40B4-BE49-F238E27FC236}">
                    <a16:creationId xmlns:a16="http://schemas.microsoft.com/office/drawing/2014/main" id="{244407FA-9D9B-4CD0-91DC-66325B2C388E}"/>
                  </a:ext>
                </a:extLst>
              </p:cNvPr>
              <p:cNvSpPr/>
              <p:nvPr/>
            </p:nvSpPr>
            <p:spPr>
              <a:xfrm>
                <a:off x="9325772" y="3774768"/>
                <a:ext cx="21528" cy="78400"/>
              </a:xfrm>
              <a:custGeom>
                <a:avLst/>
                <a:gdLst>
                  <a:gd name="connsiteX0" fmla="*/ 21529 w 21528"/>
                  <a:gd name="connsiteY0" fmla="*/ 78400 h 78400"/>
                  <a:gd name="connsiteX1" fmla="*/ 18169 w 21528"/>
                  <a:gd name="connsiteY1" fmla="*/ 0 h 78400"/>
                  <a:gd name="connsiteX2" fmla="*/ 18169 w 21528"/>
                  <a:gd name="connsiteY2" fmla="*/ 0 h 78400"/>
                  <a:gd name="connsiteX3" fmla="*/ 0 w 21528"/>
                  <a:gd name="connsiteY3" fmla="*/ 19787 h 78400"/>
                  <a:gd name="connsiteX4" fmla="*/ 0 w 21528"/>
                  <a:gd name="connsiteY4" fmla="*/ 19787 h 78400"/>
                  <a:gd name="connsiteX5" fmla="*/ 1618 w 21528"/>
                  <a:gd name="connsiteY5" fmla="*/ 60231 h 78400"/>
                  <a:gd name="connsiteX6" fmla="*/ 21529 w 21528"/>
                  <a:gd name="connsiteY6" fmla="*/ 78400 h 78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528" h="78400">
                    <a:moveTo>
                      <a:pt x="21529" y="78400"/>
                    </a:moveTo>
                    <a:lnTo>
                      <a:pt x="18169" y="0"/>
                    </a:lnTo>
                    <a:lnTo>
                      <a:pt x="18169" y="0"/>
                    </a:lnTo>
                    <a:lnTo>
                      <a:pt x="0" y="19787"/>
                    </a:lnTo>
                    <a:lnTo>
                      <a:pt x="0" y="19787"/>
                    </a:lnTo>
                    <a:lnTo>
                      <a:pt x="1618" y="60231"/>
                    </a:lnTo>
                    <a:lnTo>
                      <a:pt x="21529" y="78400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61" name="Freeform: Shape 1760">
                <a:extLst>
                  <a:ext uri="{FF2B5EF4-FFF2-40B4-BE49-F238E27FC236}">
                    <a16:creationId xmlns:a16="http://schemas.microsoft.com/office/drawing/2014/main" id="{B8511152-C3C5-4A90-BACF-D1DF3F7A5F25}"/>
                  </a:ext>
                </a:extLst>
              </p:cNvPr>
              <p:cNvSpPr/>
              <p:nvPr/>
            </p:nvSpPr>
            <p:spPr>
              <a:xfrm>
                <a:off x="9490046" y="3596564"/>
                <a:ext cx="107263" cy="103885"/>
              </a:xfrm>
              <a:custGeom>
                <a:avLst/>
                <a:gdLst>
                  <a:gd name="connsiteX0" fmla="*/ 19491 w 107263"/>
                  <a:gd name="connsiteY0" fmla="*/ 88883 h 103885"/>
                  <a:gd name="connsiteX1" fmla="*/ 107299 w 107263"/>
                  <a:gd name="connsiteY1" fmla="*/ 83046 h 103885"/>
                  <a:gd name="connsiteX2" fmla="*/ 107847 w 107263"/>
                  <a:gd name="connsiteY2" fmla="*/ 82412 h 103885"/>
                  <a:gd name="connsiteX3" fmla="*/ 18620 w 107263"/>
                  <a:gd name="connsiteY3" fmla="*/ 403 h 103885"/>
                  <a:gd name="connsiteX4" fmla="*/ 18993 w 107263"/>
                  <a:gd name="connsiteY4" fmla="*/ 88397 h 103885"/>
                  <a:gd name="connsiteX5" fmla="*/ 19491 w 107263"/>
                  <a:gd name="connsiteY5" fmla="*/ 88883 h 103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7263" h="103885">
                    <a:moveTo>
                      <a:pt x="19491" y="88883"/>
                    </a:moveTo>
                    <a:cubicBezTo>
                      <a:pt x="45351" y="111519"/>
                      <a:pt x="84663" y="108906"/>
                      <a:pt x="107299" y="83046"/>
                    </a:cubicBezTo>
                    <a:cubicBezTo>
                      <a:pt x="107473" y="82835"/>
                      <a:pt x="107660" y="82623"/>
                      <a:pt x="107847" y="82412"/>
                    </a:cubicBezTo>
                    <a:lnTo>
                      <a:pt x="18620" y="403"/>
                    </a:lnTo>
                    <a:cubicBezTo>
                      <a:pt x="-5572" y="24806"/>
                      <a:pt x="-5410" y="64206"/>
                      <a:pt x="18993" y="88397"/>
                    </a:cubicBezTo>
                    <a:cubicBezTo>
                      <a:pt x="19155" y="88559"/>
                      <a:pt x="19329" y="88721"/>
                      <a:pt x="19491" y="88883"/>
                    </a:cubicBez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62" name="Freeform: Shape 1761">
                <a:extLst>
                  <a:ext uri="{FF2B5EF4-FFF2-40B4-BE49-F238E27FC236}">
                    <a16:creationId xmlns:a16="http://schemas.microsoft.com/office/drawing/2014/main" id="{0B115871-FCF2-4084-8960-7B0D3EDA342F}"/>
                  </a:ext>
                </a:extLst>
              </p:cNvPr>
              <p:cNvSpPr/>
              <p:nvPr/>
            </p:nvSpPr>
            <p:spPr>
              <a:xfrm>
                <a:off x="8516885" y="3731835"/>
                <a:ext cx="231963" cy="210061"/>
              </a:xfrm>
              <a:custGeom>
                <a:avLst/>
                <a:gdLst>
                  <a:gd name="connsiteX0" fmla="*/ 232547 w 231963"/>
                  <a:gd name="connsiteY0" fmla="*/ 108918 h 210061"/>
                  <a:gd name="connsiteX1" fmla="*/ 213755 w 231963"/>
                  <a:gd name="connsiteY1" fmla="*/ 96474 h 210061"/>
                  <a:gd name="connsiteX2" fmla="*/ 147178 w 231963"/>
                  <a:gd name="connsiteY2" fmla="*/ 197896 h 210061"/>
                  <a:gd name="connsiteX3" fmla="*/ 138466 w 231963"/>
                  <a:gd name="connsiteY3" fmla="*/ 192172 h 210061"/>
                  <a:gd name="connsiteX4" fmla="*/ 205044 w 231963"/>
                  <a:gd name="connsiteY4" fmla="*/ 90749 h 210061"/>
                  <a:gd name="connsiteX5" fmla="*/ 67160 w 231963"/>
                  <a:gd name="connsiteY5" fmla="*/ 403 h 210061"/>
                  <a:gd name="connsiteX6" fmla="*/ 583 w 231963"/>
                  <a:gd name="connsiteY6" fmla="*/ 101825 h 210061"/>
                  <a:gd name="connsiteX7" fmla="*/ 166093 w 231963"/>
                  <a:gd name="connsiteY7" fmla="*/ 210465 h 210061"/>
                  <a:gd name="connsiteX8" fmla="*/ 8547 w 231963"/>
                  <a:gd name="connsiteY8" fmla="*/ 106927 h 210061"/>
                  <a:gd name="connsiteX9" fmla="*/ 75000 w 231963"/>
                  <a:gd name="connsiteY9" fmla="*/ 5630 h 210061"/>
                  <a:gd name="connsiteX10" fmla="*/ 194466 w 231963"/>
                  <a:gd name="connsiteY10" fmla="*/ 84029 h 210061"/>
                  <a:gd name="connsiteX11" fmla="*/ 127764 w 231963"/>
                  <a:gd name="connsiteY11" fmla="*/ 185327 h 210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1963" h="210061">
                    <a:moveTo>
                      <a:pt x="232547" y="108918"/>
                    </a:moveTo>
                    <a:lnTo>
                      <a:pt x="213755" y="96474"/>
                    </a:lnTo>
                    <a:lnTo>
                      <a:pt x="147178" y="197896"/>
                    </a:lnTo>
                    <a:lnTo>
                      <a:pt x="138466" y="192172"/>
                    </a:lnTo>
                    <a:lnTo>
                      <a:pt x="205044" y="90749"/>
                    </a:lnTo>
                    <a:lnTo>
                      <a:pt x="67160" y="403"/>
                    </a:lnTo>
                    <a:lnTo>
                      <a:pt x="583" y="101825"/>
                    </a:lnTo>
                    <a:lnTo>
                      <a:pt x="166093" y="210465"/>
                    </a:lnTo>
                    <a:close/>
                    <a:moveTo>
                      <a:pt x="8547" y="106927"/>
                    </a:moveTo>
                    <a:lnTo>
                      <a:pt x="75000" y="5630"/>
                    </a:lnTo>
                    <a:lnTo>
                      <a:pt x="194466" y="84029"/>
                    </a:lnTo>
                    <a:lnTo>
                      <a:pt x="127764" y="185327"/>
                    </a:lnTo>
                    <a:close/>
                  </a:path>
                </a:pathLst>
              </a:custGeom>
              <a:solidFill>
                <a:srgbClr val="8A5568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63" name="Freeform: Shape 1762">
                <a:extLst>
                  <a:ext uri="{FF2B5EF4-FFF2-40B4-BE49-F238E27FC236}">
                    <a16:creationId xmlns:a16="http://schemas.microsoft.com/office/drawing/2014/main" id="{2BCB4081-D2B4-4415-86F9-AACDC97B00DE}"/>
                  </a:ext>
                </a:extLst>
              </p:cNvPr>
              <p:cNvSpPr/>
              <p:nvPr/>
            </p:nvSpPr>
            <p:spPr>
              <a:xfrm>
                <a:off x="8433383" y="3676955"/>
                <a:ext cx="147715" cy="150453"/>
              </a:xfrm>
              <a:custGeom>
                <a:avLst/>
                <a:gdLst>
                  <a:gd name="connsiteX0" fmla="*/ 148298 w 147715"/>
                  <a:gd name="connsiteY0" fmla="*/ 53665 h 150453"/>
                  <a:gd name="connsiteX1" fmla="*/ 121045 w 147715"/>
                  <a:gd name="connsiteY1" fmla="*/ 35745 h 150453"/>
                  <a:gd name="connsiteX2" fmla="*/ 87818 w 147715"/>
                  <a:gd name="connsiteY2" fmla="*/ 86394 h 150453"/>
                  <a:gd name="connsiteX3" fmla="*/ 67696 w 147715"/>
                  <a:gd name="connsiteY3" fmla="*/ 726 h 150453"/>
                  <a:gd name="connsiteX4" fmla="*/ 67160 w 147715"/>
                  <a:gd name="connsiteY4" fmla="*/ 403 h 150453"/>
                  <a:gd name="connsiteX5" fmla="*/ 583 w 147715"/>
                  <a:gd name="connsiteY5" fmla="*/ 101701 h 150453"/>
                  <a:gd name="connsiteX6" fmla="*/ 87333 w 147715"/>
                  <a:gd name="connsiteY6" fmla="*/ 86917 h 150453"/>
                  <a:gd name="connsiteX7" fmla="*/ 87694 w 147715"/>
                  <a:gd name="connsiteY7" fmla="*/ 86394 h 150453"/>
                  <a:gd name="connsiteX8" fmla="*/ 54343 w 147715"/>
                  <a:gd name="connsiteY8" fmla="*/ 137167 h 150453"/>
                  <a:gd name="connsiteX9" fmla="*/ 75249 w 147715"/>
                  <a:gd name="connsiteY9" fmla="*/ 150856 h 150453"/>
                  <a:gd name="connsiteX10" fmla="*/ 141827 w 147715"/>
                  <a:gd name="connsiteY10" fmla="*/ 49434 h 150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7715" h="150453">
                    <a:moveTo>
                      <a:pt x="148298" y="53665"/>
                    </a:moveTo>
                    <a:lnTo>
                      <a:pt x="121045" y="35745"/>
                    </a:lnTo>
                    <a:lnTo>
                      <a:pt x="87818" y="86394"/>
                    </a:lnTo>
                    <a:cubicBezTo>
                      <a:pt x="105912" y="57187"/>
                      <a:pt x="96902" y="18833"/>
                      <a:pt x="67696" y="726"/>
                    </a:cubicBezTo>
                    <a:cubicBezTo>
                      <a:pt x="67521" y="615"/>
                      <a:pt x="67335" y="515"/>
                      <a:pt x="67160" y="403"/>
                    </a:cubicBezTo>
                    <a:lnTo>
                      <a:pt x="583" y="101701"/>
                    </a:lnTo>
                    <a:cubicBezTo>
                      <a:pt x="28620" y="121572"/>
                      <a:pt x="67459" y="114953"/>
                      <a:pt x="87333" y="86917"/>
                    </a:cubicBezTo>
                    <a:cubicBezTo>
                      <a:pt x="87445" y="86742"/>
                      <a:pt x="87569" y="86568"/>
                      <a:pt x="87694" y="86394"/>
                    </a:cubicBezTo>
                    <a:lnTo>
                      <a:pt x="54343" y="137167"/>
                    </a:lnTo>
                    <a:lnTo>
                      <a:pt x="75249" y="150856"/>
                    </a:lnTo>
                    <a:lnTo>
                      <a:pt x="141827" y="49434"/>
                    </a:lnTo>
                    <a:close/>
                  </a:path>
                </a:pathLst>
              </a:custGeom>
              <a:solidFill>
                <a:srgbClr val="8A5568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64" name="Freeform: Shape 1763">
                <a:extLst>
                  <a:ext uri="{FF2B5EF4-FFF2-40B4-BE49-F238E27FC236}">
                    <a16:creationId xmlns:a16="http://schemas.microsoft.com/office/drawing/2014/main" id="{C9615D62-A45C-48CA-A8DF-1640F6ECE4A1}"/>
                  </a:ext>
                </a:extLst>
              </p:cNvPr>
              <p:cNvSpPr/>
              <p:nvPr/>
            </p:nvSpPr>
            <p:spPr>
              <a:xfrm>
                <a:off x="8706288" y="3864171"/>
                <a:ext cx="96569" cy="112819"/>
              </a:xfrm>
              <a:custGeom>
                <a:avLst/>
                <a:gdLst>
                  <a:gd name="connsiteX0" fmla="*/ 9917 w 96569"/>
                  <a:gd name="connsiteY0" fmla="*/ 27232 h 112819"/>
                  <a:gd name="connsiteX1" fmla="*/ 30040 w 96569"/>
                  <a:gd name="connsiteY1" fmla="*/ 112895 h 112819"/>
                  <a:gd name="connsiteX2" fmla="*/ 30575 w 96569"/>
                  <a:gd name="connsiteY2" fmla="*/ 113223 h 112819"/>
                  <a:gd name="connsiteX3" fmla="*/ 97152 w 96569"/>
                  <a:gd name="connsiteY3" fmla="*/ 11925 h 112819"/>
                  <a:gd name="connsiteX4" fmla="*/ 10390 w 96569"/>
                  <a:gd name="connsiteY4" fmla="*/ 26566 h 112819"/>
                  <a:gd name="connsiteX5" fmla="*/ 9917 w 96569"/>
                  <a:gd name="connsiteY5" fmla="*/ 27232 h 112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6569" h="112819">
                    <a:moveTo>
                      <a:pt x="9917" y="27232"/>
                    </a:moveTo>
                    <a:cubicBezTo>
                      <a:pt x="-8177" y="56444"/>
                      <a:pt x="833" y="94796"/>
                      <a:pt x="30040" y="112895"/>
                    </a:cubicBezTo>
                    <a:cubicBezTo>
                      <a:pt x="30214" y="113005"/>
                      <a:pt x="30400" y="113114"/>
                      <a:pt x="30575" y="113223"/>
                    </a:cubicBezTo>
                    <a:lnTo>
                      <a:pt x="97152" y="11925"/>
                    </a:lnTo>
                    <a:cubicBezTo>
                      <a:pt x="69152" y="-7992"/>
                      <a:pt x="30301" y="-1438"/>
                      <a:pt x="10390" y="26566"/>
                    </a:cubicBezTo>
                    <a:cubicBezTo>
                      <a:pt x="10228" y="26787"/>
                      <a:pt x="10066" y="27009"/>
                      <a:pt x="9917" y="27232"/>
                    </a:cubicBezTo>
                    <a:close/>
                  </a:path>
                </a:pathLst>
              </a:custGeom>
              <a:solidFill>
                <a:srgbClr val="8A5568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65" name="Freeform: Shape 1764">
                <a:extLst>
                  <a:ext uri="{FF2B5EF4-FFF2-40B4-BE49-F238E27FC236}">
                    <a16:creationId xmlns:a16="http://schemas.microsoft.com/office/drawing/2014/main" id="{10C7A148-B930-4DAA-ACEC-3230D0991E83}"/>
                  </a:ext>
                </a:extLst>
              </p:cNvPr>
              <p:cNvSpPr/>
              <p:nvPr/>
            </p:nvSpPr>
            <p:spPr>
              <a:xfrm rot="18196199">
                <a:off x="8557533" y="3755624"/>
                <a:ext cx="121208" cy="142862"/>
              </a:xfrm>
              <a:custGeom>
                <a:avLst/>
                <a:gdLst>
                  <a:gd name="connsiteX0" fmla="*/ 582 w 121208"/>
                  <a:gd name="connsiteY0" fmla="*/ 403 h 142862"/>
                  <a:gd name="connsiteX1" fmla="*/ 121791 w 121208"/>
                  <a:gd name="connsiteY1" fmla="*/ 403 h 142862"/>
                  <a:gd name="connsiteX2" fmla="*/ 121791 w 121208"/>
                  <a:gd name="connsiteY2" fmla="*/ 143265 h 142862"/>
                  <a:gd name="connsiteX3" fmla="*/ 582 w 121208"/>
                  <a:gd name="connsiteY3" fmla="*/ 143265 h 14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208" h="142862">
                    <a:moveTo>
                      <a:pt x="582" y="403"/>
                    </a:moveTo>
                    <a:lnTo>
                      <a:pt x="121791" y="403"/>
                    </a:lnTo>
                    <a:lnTo>
                      <a:pt x="121791" y="143265"/>
                    </a:lnTo>
                    <a:lnTo>
                      <a:pt x="582" y="143265"/>
                    </a:ln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66" name="Freeform: Shape 1765">
                <a:extLst>
                  <a:ext uri="{FF2B5EF4-FFF2-40B4-BE49-F238E27FC236}">
                    <a16:creationId xmlns:a16="http://schemas.microsoft.com/office/drawing/2014/main" id="{93F2807D-3992-447D-9268-C5B6DA8B352D}"/>
                  </a:ext>
                </a:extLst>
              </p:cNvPr>
              <p:cNvSpPr/>
              <p:nvPr/>
            </p:nvSpPr>
            <p:spPr>
              <a:xfrm>
                <a:off x="8508174" y="3725987"/>
                <a:ext cx="75288" cy="107146"/>
              </a:xfrm>
              <a:custGeom>
                <a:avLst/>
                <a:gdLst>
                  <a:gd name="connsiteX0" fmla="*/ 75289 w 75288"/>
                  <a:gd name="connsiteY0" fmla="*/ 5724 h 107146"/>
                  <a:gd name="connsiteX1" fmla="*/ 73049 w 75288"/>
                  <a:gd name="connsiteY1" fmla="*/ 4231 h 107146"/>
                  <a:gd name="connsiteX2" fmla="*/ 66578 w 75288"/>
                  <a:gd name="connsiteY2" fmla="*/ 0 h 107146"/>
                  <a:gd name="connsiteX3" fmla="*/ 0 w 75288"/>
                  <a:gd name="connsiteY3" fmla="*/ 101422 h 107146"/>
                  <a:gd name="connsiteX4" fmla="*/ 0 w 75288"/>
                  <a:gd name="connsiteY4" fmla="*/ 101422 h 107146"/>
                  <a:gd name="connsiteX5" fmla="*/ 8711 w 75288"/>
                  <a:gd name="connsiteY5" fmla="*/ 107146 h 107146"/>
                  <a:gd name="connsiteX6" fmla="*/ 8711 w 75288"/>
                  <a:gd name="connsiteY6" fmla="*/ 107146 h 107146"/>
                  <a:gd name="connsiteX7" fmla="*/ 75289 w 75288"/>
                  <a:gd name="connsiteY7" fmla="*/ 5724 h 107146"/>
                  <a:gd name="connsiteX8" fmla="*/ 75289 w 75288"/>
                  <a:gd name="connsiteY8" fmla="*/ 5724 h 107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5288" h="107146">
                    <a:moveTo>
                      <a:pt x="75289" y="5724"/>
                    </a:moveTo>
                    <a:lnTo>
                      <a:pt x="73049" y="4231"/>
                    </a:lnTo>
                    <a:lnTo>
                      <a:pt x="66578" y="0"/>
                    </a:lnTo>
                    <a:lnTo>
                      <a:pt x="0" y="101422"/>
                    </a:lnTo>
                    <a:lnTo>
                      <a:pt x="0" y="101422"/>
                    </a:lnTo>
                    <a:lnTo>
                      <a:pt x="8711" y="107146"/>
                    </a:lnTo>
                    <a:lnTo>
                      <a:pt x="8711" y="107146"/>
                    </a:lnTo>
                    <a:lnTo>
                      <a:pt x="75289" y="5724"/>
                    </a:lnTo>
                    <a:lnTo>
                      <a:pt x="75289" y="5724"/>
                    </a:lnTo>
                    <a:close/>
                  </a:path>
                </a:pathLst>
              </a:custGeom>
              <a:solidFill>
                <a:srgbClr val="F77C5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67" name="Freeform: Shape 1766">
                <a:extLst>
                  <a:ext uri="{FF2B5EF4-FFF2-40B4-BE49-F238E27FC236}">
                    <a16:creationId xmlns:a16="http://schemas.microsoft.com/office/drawing/2014/main" id="{5A657D4F-833B-47DC-B651-064ECA864F4A}"/>
                  </a:ext>
                </a:extLst>
              </p:cNvPr>
              <p:cNvSpPr/>
              <p:nvPr/>
            </p:nvSpPr>
            <p:spPr>
              <a:xfrm>
                <a:off x="8654893" y="3822182"/>
                <a:ext cx="75164" cy="107146"/>
              </a:xfrm>
              <a:custGeom>
                <a:avLst/>
                <a:gdLst>
                  <a:gd name="connsiteX0" fmla="*/ 8711 w 75164"/>
                  <a:gd name="connsiteY0" fmla="*/ 107146 h 107146"/>
                  <a:gd name="connsiteX1" fmla="*/ 75164 w 75164"/>
                  <a:gd name="connsiteY1" fmla="*/ 5724 h 107146"/>
                  <a:gd name="connsiteX2" fmla="*/ 75164 w 75164"/>
                  <a:gd name="connsiteY2" fmla="*/ 5724 h 107146"/>
                  <a:gd name="connsiteX3" fmla="*/ 66578 w 75164"/>
                  <a:gd name="connsiteY3" fmla="*/ 0 h 107146"/>
                  <a:gd name="connsiteX4" fmla="*/ 66453 w 75164"/>
                  <a:gd name="connsiteY4" fmla="*/ 0 h 107146"/>
                  <a:gd name="connsiteX5" fmla="*/ 0 w 75164"/>
                  <a:gd name="connsiteY5" fmla="*/ 101422 h 107146"/>
                  <a:gd name="connsiteX6" fmla="*/ 8711 w 75164"/>
                  <a:gd name="connsiteY6" fmla="*/ 107146 h 107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164" h="107146">
                    <a:moveTo>
                      <a:pt x="8711" y="107146"/>
                    </a:moveTo>
                    <a:lnTo>
                      <a:pt x="75164" y="5724"/>
                    </a:lnTo>
                    <a:lnTo>
                      <a:pt x="75164" y="5724"/>
                    </a:lnTo>
                    <a:lnTo>
                      <a:pt x="66578" y="0"/>
                    </a:lnTo>
                    <a:lnTo>
                      <a:pt x="66453" y="0"/>
                    </a:lnTo>
                    <a:lnTo>
                      <a:pt x="0" y="101422"/>
                    </a:lnTo>
                    <a:lnTo>
                      <a:pt x="8711" y="107146"/>
                    </a:lnTo>
                    <a:close/>
                  </a:path>
                </a:pathLst>
              </a:custGeom>
              <a:solidFill>
                <a:srgbClr val="F77C5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68" name="Freeform: Shape 1767">
                <a:extLst>
                  <a:ext uri="{FF2B5EF4-FFF2-40B4-BE49-F238E27FC236}">
                    <a16:creationId xmlns:a16="http://schemas.microsoft.com/office/drawing/2014/main" id="{9E205E5B-3EEC-4D67-AEF7-20F26ED47718}"/>
                  </a:ext>
                </a:extLst>
              </p:cNvPr>
              <p:cNvSpPr/>
              <p:nvPr/>
            </p:nvSpPr>
            <p:spPr>
              <a:xfrm>
                <a:off x="9728971" y="3735818"/>
                <a:ext cx="234826" cy="234954"/>
              </a:xfrm>
              <a:custGeom>
                <a:avLst/>
                <a:gdLst>
                  <a:gd name="connsiteX0" fmla="*/ 42272 w 234826"/>
                  <a:gd name="connsiteY0" fmla="*/ 60634 h 234954"/>
                  <a:gd name="connsiteX1" fmla="*/ 19872 w 234826"/>
                  <a:gd name="connsiteY1" fmla="*/ 87638 h 234954"/>
                  <a:gd name="connsiteX2" fmla="*/ 18876 w 234826"/>
                  <a:gd name="connsiteY2" fmla="*/ 87638 h 234954"/>
                  <a:gd name="connsiteX3" fmla="*/ 18876 w 234826"/>
                  <a:gd name="connsiteY3" fmla="*/ 88509 h 234954"/>
                  <a:gd name="connsiteX4" fmla="*/ 583 w 234826"/>
                  <a:gd name="connsiteY4" fmla="*/ 141025 h 234954"/>
                  <a:gd name="connsiteX5" fmla="*/ 29330 w 234826"/>
                  <a:gd name="connsiteY5" fmla="*/ 206856 h 234954"/>
                  <a:gd name="connsiteX6" fmla="*/ 95161 w 234826"/>
                  <a:gd name="connsiteY6" fmla="*/ 235354 h 234954"/>
                  <a:gd name="connsiteX7" fmla="*/ 147676 w 234826"/>
                  <a:gd name="connsiteY7" fmla="*/ 217060 h 234954"/>
                  <a:gd name="connsiteX8" fmla="*/ 147676 w 234826"/>
                  <a:gd name="connsiteY8" fmla="*/ 217060 h 234954"/>
                  <a:gd name="connsiteX9" fmla="*/ 147676 w 234826"/>
                  <a:gd name="connsiteY9" fmla="*/ 217060 h 234954"/>
                  <a:gd name="connsiteX10" fmla="*/ 175054 w 234826"/>
                  <a:gd name="connsiteY10" fmla="*/ 194287 h 234954"/>
                  <a:gd name="connsiteX11" fmla="*/ 235409 w 234826"/>
                  <a:gd name="connsiteY11" fmla="*/ 7621 h 234954"/>
                  <a:gd name="connsiteX12" fmla="*/ 235409 w 234826"/>
                  <a:gd name="connsiteY12" fmla="*/ 403 h 234954"/>
                  <a:gd name="connsiteX13" fmla="*/ 227943 w 234826"/>
                  <a:gd name="connsiteY13" fmla="*/ 403 h 234954"/>
                  <a:gd name="connsiteX14" fmla="*/ 42272 w 234826"/>
                  <a:gd name="connsiteY14" fmla="*/ 60634 h 234954"/>
                  <a:gd name="connsiteX15" fmla="*/ 211267 w 234826"/>
                  <a:gd name="connsiteY15" fmla="*/ 15212 h 234954"/>
                  <a:gd name="connsiteX16" fmla="*/ 195587 w 234826"/>
                  <a:gd name="connsiteY16" fmla="*/ 31016 h 234954"/>
                  <a:gd name="connsiteX17" fmla="*/ 193223 w 234826"/>
                  <a:gd name="connsiteY17" fmla="*/ 17452 h 234954"/>
                  <a:gd name="connsiteX18" fmla="*/ 211267 w 234826"/>
                  <a:gd name="connsiteY18" fmla="*/ 15212 h 234954"/>
                  <a:gd name="connsiteX19" fmla="*/ 179907 w 234826"/>
                  <a:gd name="connsiteY19" fmla="*/ 19443 h 234954"/>
                  <a:gd name="connsiteX20" fmla="*/ 183641 w 234826"/>
                  <a:gd name="connsiteY20" fmla="*/ 42963 h 234954"/>
                  <a:gd name="connsiteX21" fmla="*/ 166343 w 234826"/>
                  <a:gd name="connsiteY21" fmla="*/ 60261 h 234954"/>
                  <a:gd name="connsiteX22" fmla="*/ 158627 w 234826"/>
                  <a:gd name="connsiteY22" fmla="*/ 22927 h 234954"/>
                  <a:gd name="connsiteX23" fmla="*/ 179907 w 234826"/>
                  <a:gd name="connsiteY23" fmla="*/ 19443 h 234954"/>
                  <a:gd name="connsiteX24" fmla="*/ 145436 w 234826"/>
                  <a:gd name="connsiteY24" fmla="*/ 26038 h 234954"/>
                  <a:gd name="connsiteX25" fmla="*/ 154645 w 234826"/>
                  <a:gd name="connsiteY25" fmla="*/ 71958 h 234954"/>
                  <a:gd name="connsiteX26" fmla="*/ 137348 w 234826"/>
                  <a:gd name="connsiteY26" fmla="*/ 89256 h 234954"/>
                  <a:gd name="connsiteX27" fmla="*/ 125650 w 234826"/>
                  <a:gd name="connsiteY27" fmla="*/ 31389 h 234954"/>
                  <a:gd name="connsiteX28" fmla="*/ 145436 w 234826"/>
                  <a:gd name="connsiteY28" fmla="*/ 26038 h 234954"/>
                  <a:gd name="connsiteX29" fmla="*/ 112583 w 234826"/>
                  <a:gd name="connsiteY29" fmla="*/ 35745 h 234954"/>
                  <a:gd name="connsiteX30" fmla="*/ 125774 w 234826"/>
                  <a:gd name="connsiteY30" fmla="*/ 100829 h 234954"/>
                  <a:gd name="connsiteX31" fmla="*/ 108476 w 234826"/>
                  <a:gd name="connsiteY31" fmla="*/ 118127 h 234954"/>
                  <a:gd name="connsiteX32" fmla="*/ 93294 w 234826"/>
                  <a:gd name="connsiteY32" fmla="*/ 43461 h 234954"/>
                  <a:gd name="connsiteX33" fmla="*/ 112583 w 234826"/>
                  <a:gd name="connsiteY33" fmla="*/ 35745 h 234954"/>
                  <a:gd name="connsiteX34" fmla="*/ 80601 w 234826"/>
                  <a:gd name="connsiteY34" fmla="*/ 49683 h 234954"/>
                  <a:gd name="connsiteX35" fmla="*/ 96903 w 234826"/>
                  <a:gd name="connsiteY35" fmla="*/ 129700 h 234954"/>
                  <a:gd name="connsiteX36" fmla="*/ 79605 w 234826"/>
                  <a:gd name="connsiteY36" fmla="*/ 146998 h 234954"/>
                  <a:gd name="connsiteX37" fmla="*/ 62308 w 234826"/>
                  <a:gd name="connsiteY37" fmla="*/ 61505 h 234954"/>
                  <a:gd name="connsiteX38" fmla="*/ 80601 w 234826"/>
                  <a:gd name="connsiteY38" fmla="*/ 49683 h 234954"/>
                  <a:gd name="connsiteX39" fmla="*/ 50485 w 234826"/>
                  <a:gd name="connsiteY39" fmla="*/ 71958 h 234954"/>
                  <a:gd name="connsiteX40" fmla="*/ 68032 w 234826"/>
                  <a:gd name="connsiteY40" fmla="*/ 159069 h 234954"/>
                  <a:gd name="connsiteX41" fmla="*/ 50734 w 234826"/>
                  <a:gd name="connsiteY41" fmla="*/ 176367 h 234954"/>
                  <a:gd name="connsiteX42" fmla="*/ 33561 w 234826"/>
                  <a:gd name="connsiteY42" fmla="*/ 92243 h 234954"/>
                  <a:gd name="connsiteX43" fmla="*/ 50485 w 234826"/>
                  <a:gd name="connsiteY43" fmla="*/ 71958 h 234954"/>
                  <a:gd name="connsiteX44" fmla="*/ 34308 w 234826"/>
                  <a:gd name="connsiteY44" fmla="*/ 192172 h 234954"/>
                  <a:gd name="connsiteX45" fmla="*/ 23107 w 234826"/>
                  <a:gd name="connsiteY45" fmla="*/ 109043 h 234954"/>
                  <a:gd name="connsiteX46" fmla="*/ 39036 w 234826"/>
                  <a:gd name="connsiteY46" fmla="*/ 187567 h 234954"/>
                  <a:gd name="connsiteX47" fmla="*/ 44014 w 234826"/>
                  <a:gd name="connsiteY47" fmla="*/ 201878 h 234954"/>
                  <a:gd name="connsiteX48" fmla="*/ 48868 w 234826"/>
                  <a:gd name="connsiteY48" fmla="*/ 196900 h 234954"/>
                  <a:gd name="connsiteX49" fmla="*/ 127765 w 234826"/>
                  <a:gd name="connsiteY49" fmla="*/ 212829 h 234954"/>
                  <a:gd name="connsiteX50" fmla="*/ 44014 w 234826"/>
                  <a:gd name="connsiteY50" fmla="*/ 201878 h 234954"/>
                  <a:gd name="connsiteX51" fmla="*/ 144814 w 234826"/>
                  <a:gd name="connsiteY51" fmla="*/ 201878 h 234954"/>
                  <a:gd name="connsiteX52" fmla="*/ 60565 w 234826"/>
                  <a:gd name="connsiteY52" fmla="*/ 185327 h 234954"/>
                  <a:gd name="connsiteX53" fmla="*/ 77863 w 234826"/>
                  <a:gd name="connsiteY53" fmla="*/ 168029 h 234954"/>
                  <a:gd name="connsiteX54" fmla="*/ 164974 w 234826"/>
                  <a:gd name="connsiteY54" fmla="*/ 185700 h 234954"/>
                  <a:gd name="connsiteX55" fmla="*/ 144814 w 234826"/>
                  <a:gd name="connsiteY55" fmla="*/ 202500 h 234954"/>
                  <a:gd name="connsiteX56" fmla="*/ 175178 w 234826"/>
                  <a:gd name="connsiteY56" fmla="*/ 173132 h 234954"/>
                  <a:gd name="connsiteX57" fmla="*/ 89436 w 234826"/>
                  <a:gd name="connsiteY57" fmla="*/ 155834 h 234954"/>
                  <a:gd name="connsiteX58" fmla="*/ 106734 w 234826"/>
                  <a:gd name="connsiteY58" fmla="*/ 138536 h 234954"/>
                  <a:gd name="connsiteX59" fmla="*/ 187001 w 234826"/>
                  <a:gd name="connsiteY59" fmla="*/ 154838 h 234954"/>
                  <a:gd name="connsiteX60" fmla="*/ 175178 w 234826"/>
                  <a:gd name="connsiteY60" fmla="*/ 173754 h 234954"/>
                  <a:gd name="connsiteX61" fmla="*/ 193098 w 234826"/>
                  <a:gd name="connsiteY61" fmla="*/ 142020 h 234954"/>
                  <a:gd name="connsiteX62" fmla="*/ 118432 w 234826"/>
                  <a:gd name="connsiteY62" fmla="*/ 126963 h 234954"/>
                  <a:gd name="connsiteX63" fmla="*/ 135730 w 234826"/>
                  <a:gd name="connsiteY63" fmla="*/ 109665 h 234954"/>
                  <a:gd name="connsiteX64" fmla="*/ 200814 w 234826"/>
                  <a:gd name="connsiteY64" fmla="*/ 122109 h 234954"/>
                  <a:gd name="connsiteX65" fmla="*/ 193098 w 234826"/>
                  <a:gd name="connsiteY65" fmla="*/ 142643 h 234954"/>
                  <a:gd name="connsiteX66" fmla="*/ 205543 w 234826"/>
                  <a:gd name="connsiteY66" fmla="*/ 109789 h 234954"/>
                  <a:gd name="connsiteX67" fmla="*/ 147676 w 234826"/>
                  <a:gd name="connsiteY67" fmla="*/ 97345 h 234954"/>
                  <a:gd name="connsiteX68" fmla="*/ 164974 w 234826"/>
                  <a:gd name="connsiteY68" fmla="*/ 80047 h 234954"/>
                  <a:gd name="connsiteX69" fmla="*/ 210894 w 234826"/>
                  <a:gd name="connsiteY69" fmla="*/ 89505 h 234954"/>
                  <a:gd name="connsiteX70" fmla="*/ 205045 w 234826"/>
                  <a:gd name="connsiteY70" fmla="*/ 110412 h 234954"/>
                  <a:gd name="connsiteX71" fmla="*/ 213756 w 234826"/>
                  <a:gd name="connsiteY71" fmla="*/ 76812 h 234954"/>
                  <a:gd name="connsiteX72" fmla="*/ 176423 w 234826"/>
                  <a:gd name="connsiteY72" fmla="*/ 69096 h 234954"/>
                  <a:gd name="connsiteX73" fmla="*/ 193845 w 234826"/>
                  <a:gd name="connsiteY73" fmla="*/ 51798 h 234954"/>
                  <a:gd name="connsiteX74" fmla="*/ 217241 w 234826"/>
                  <a:gd name="connsiteY74" fmla="*/ 55532 h 234954"/>
                  <a:gd name="connsiteX75" fmla="*/ 213258 w 234826"/>
                  <a:gd name="connsiteY75" fmla="*/ 77434 h 234954"/>
                  <a:gd name="connsiteX76" fmla="*/ 219481 w 234826"/>
                  <a:gd name="connsiteY76" fmla="*/ 42216 h 234954"/>
                  <a:gd name="connsiteX77" fmla="*/ 205916 w 234826"/>
                  <a:gd name="connsiteY77" fmla="*/ 39852 h 234954"/>
                  <a:gd name="connsiteX78" fmla="*/ 221472 w 234826"/>
                  <a:gd name="connsiteY78" fmla="*/ 24421 h 234954"/>
                  <a:gd name="connsiteX79" fmla="*/ 218983 w 234826"/>
                  <a:gd name="connsiteY79" fmla="*/ 42838 h 234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234826" h="234954">
                    <a:moveTo>
                      <a:pt x="42272" y="60634"/>
                    </a:moveTo>
                    <a:cubicBezTo>
                      <a:pt x="34009" y="68943"/>
                      <a:pt x="26517" y="77981"/>
                      <a:pt x="19872" y="87638"/>
                    </a:cubicBezTo>
                    <a:lnTo>
                      <a:pt x="18876" y="87638"/>
                    </a:lnTo>
                    <a:lnTo>
                      <a:pt x="18876" y="88509"/>
                    </a:lnTo>
                    <a:cubicBezTo>
                      <a:pt x="7988" y="103959"/>
                      <a:pt x="1653" y="122153"/>
                      <a:pt x="583" y="141025"/>
                    </a:cubicBezTo>
                    <a:cubicBezTo>
                      <a:pt x="509" y="166031"/>
                      <a:pt x="10937" y="189918"/>
                      <a:pt x="29330" y="206856"/>
                    </a:cubicBezTo>
                    <a:cubicBezTo>
                      <a:pt x="46267" y="225224"/>
                      <a:pt x="70172" y="235575"/>
                      <a:pt x="95161" y="235354"/>
                    </a:cubicBezTo>
                    <a:cubicBezTo>
                      <a:pt x="114026" y="234255"/>
                      <a:pt x="132208" y="227921"/>
                      <a:pt x="147676" y="217060"/>
                    </a:cubicBezTo>
                    <a:lnTo>
                      <a:pt x="147676" y="217060"/>
                    </a:lnTo>
                    <a:lnTo>
                      <a:pt x="147676" y="217060"/>
                    </a:lnTo>
                    <a:cubicBezTo>
                      <a:pt x="157594" y="210474"/>
                      <a:pt x="166766" y="202838"/>
                      <a:pt x="175054" y="194287"/>
                    </a:cubicBezTo>
                    <a:cubicBezTo>
                      <a:pt x="230058" y="139158"/>
                      <a:pt x="235161" y="12972"/>
                      <a:pt x="235409" y="7621"/>
                    </a:cubicBezTo>
                    <a:lnTo>
                      <a:pt x="235409" y="403"/>
                    </a:lnTo>
                    <a:lnTo>
                      <a:pt x="227943" y="403"/>
                    </a:lnTo>
                    <a:cubicBezTo>
                      <a:pt x="223463" y="527"/>
                      <a:pt x="97899" y="5630"/>
                      <a:pt x="42272" y="60634"/>
                    </a:cubicBezTo>
                    <a:close/>
                    <a:moveTo>
                      <a:pt x="211267" y="15212"/>
                    </a:moveTo>
                    <a:lnTo>
                      <a:pt x="195587" y="31016"/>
                    </a:lnTo>
                    <a:lnTo>
                      <a:pt x="193223" y="17452"/>
                    </a:lnTo>
                    <a:cubicBezTo>
                      <a:pt x="200067" y="16456"/>
                      <a:pt x="206165" y="15834"/>
                      <a:pt x="211267" y="15212"/>
                    </a:cubicBezTo>
                    <a:close/>
                    <a:moveTo>
                      <a:pt x="179907" y="19443"/>
                    </a:moveTo>
                    <a:lnTo>
                      <a:pt x="183641" y="42963"/>
                    </a:lnTo>
                    <a:lnTo>
                      <a:pt x="166343" y="60261"/>
                    </a:lnTo>
                    <a:lnTo>
                      <a:pt x="158627" y="22927"/>
                    </a:lnTo>
                    <a:cubicBezTo>
                      <a:pt x="166094" y="21310"/>
                      <a:pt x="173187" y="20438"/>
                      <a:pt x="179907" y="19443"/>
                    </a:cubicBezTo>
                    <a:close/>
                    <a:moveTo>
                      <a:pt x="145436" y="26038"/>
                    </a:moveTo>
                    <a:lnTo>
                      <a:pt x="154645" y="71958"/>
                    </a:lnTo>
                    <a:lnTo>
                      <a:pt x="137348" y="89256"/>
                    </a:lnTo>
                    <a:lnTo>
                      <a:pt x="125650" y="31389"/>
                    </a:lnTo>
                    <a:cubicBezTo>
                      <a:pt x="132245" y="29398"/>
                      <a:pt x="138716" y="27656"/>
                      <a:pt x="145436" y="26038"/>
                    </a:cubicBezTo>
                    <a:close/>
                    <a:moveTo>
                      <a:pt x="112583" y="35745"/>
                    </a:moveTo>
                    <a:lnTo>
                      <a:pt x="125774" y="100829"/>
                    </a:lnTo>
                    <a:lnTo>
                      <a:pt x="108476" y="118127"/>
                    </a:lnTo>
                    <a:lnTo>
                      <a:pt x="93294" y="43461"/>
                    </a:lnTo>
                    <a:cubicBezTo>
                      <a:pt x="99566" y="40525"/>
                      <a:pt x="106012" y="37949"/>
                      <a:pt x="112583" y="35745"/>
                    </a:cubicBezTo>
                    <a:close/>
                    <a:moveTo>
                      <a:pt x="80601" y="49683"/>
                    </a:moveTo>
                    <a:lnTo>
                      <a:pt x="96903" y="129700"/>
                    </a:lnTo>
                    <a:lnTo>
                      <a:pt x="79605" y="146998"/>
                    </a:lnTo>
                    <a:lnTo>
                      <a:pt x="62308" y="61505"/>
                    </a:lnTo>
                    <a:cubicBezTo>
                      <a:pt x="68045" y="57038"/>
                      <a:pt x="74167" y="53081"/>
                      <a:pt x="80601" y="49683"/>
                    </a:cubicBezTo>
                    <a:close/>
                    <a:moveTo>
                      <a:pt x="50485" y="71958"/>
                    </a:moveTo>
                    <a:lnTo>
                      <a:pt x="68032" y="159069"/>
                    </a:lnTo>
                    <a:lnTo>
                      <a:pt x="50734" y="176367"/>
                    </a:lnTo>
                    <a:lnTo>
                      <a:pt x="33561" y="92243"/>
                    </a:lnTo>
                    <a:cubicBezTo>
                      <a:pt x="38638" y="85029"/>
                      <a:pt x="44300" y="78245"/>
                      <a:pt x="50485" y="71958"/>
                    </a:cubicBezTo>
                    <a:close/>
                    <a:moveTo>
                      <a:pt x="34308" y="192172"/>
                    </a:moveTo>
                    <a:cubicBezTo>
                      <a:pt x="12841" y="169874"/>
                      <a:pt x="8299" y="136228"/>
                      <a:pt x="23107" y="109043"/>
                    </a:cubicBezTo>
                    <a:lnTo>
                      <a:pt x="39036" y="187567"/>
                    </a:lnTo>
                    <a:close/>
                    <a:moveTo>
                      <a:pt x="44014" y="201878"/>
                    </a:moveTo>
                    <a:lnTo>
                      <a:pt x="48868" y="196900"/>
                    </a:lnTo>
                    <a:lnTo>
                      <a:pt x="127765" y="212829"/>
                    </a:lnTo>
                    <a:cubicBezTo>
                      <a:pt x="100500" y="228136"/>
                      <a:pt x="66427" y="223680"/>
                      <a:pt x="44014" y="201878"/>
                    </a:cubicBezTo>
                    <a:close/>
                    <a:moveTo>
                      <a:pt x="144814" y="201878"/>
                    </a:moveTo>
                    <a:lnTo>
                      <a:pt x="60565" y="185327"/>
                    </a:lnTo>
                    <a:lnTo>
                      <a:pt x="77863" y="168029"/>
                    </a:lnTo>
                    <a:lnTo>
                      <a:pt x="164974" y="185700"/>
                    </a:lnTo>
                    <a:cubicBezTo>
                      <a:pt x="158727" y="191842"/>
                      <a:pt x="151982" y="197460"/>
                      <a:pt x="144814" y="202500"/>
                    </a:cubicBezTo>
                    <a:close/>
                    <a:moveTo>
                      <a:pt x="175178" y="173132"/>
                    </a:moveTo>
                    <a:lnTo>
                      <a:pt x="89436" y="155834"/>
                    </a:lnTo>
                    <a:lnTo>
                      <a:pt x="106734" y="138536"/>
                    </a:lnTo>
                    <a:lnTo>
                      <a:pt x="187001" y="154838"/>
                    </a:lnTo>
                    <a:cubicBezTo>
                      <a:pt x="183442" y="161375"/>
                      <a:pt x="179497" y="167692"/>
                      <a:pt x="175178" y="173754"/>
                    </a:cubicBezTo>
                    <a:close/>
                    <a:moveTo>
                      <a:pt x="193098" y="142020"/>
                    </a:moveTo>
                    <a:lnTo>
                      <a:pt x="118432" y="126963"/>
                    </a:lnTo>
                    <a:lnTo>
                      <a:pt x="135730" y="109665"/>
                    </a:lnTo>
                    <a:lnTo>
                      <a:pt x="200814" y="122109"/>
                    </a:lnTo>
                    <a:cubicBezTo>
                      <a:pt x="198325" y="130074"/>
                      <a:pt x="195961" y="136545"/>
                      <a:pt x="193098" y="142643"/>
                    </a:cubicBezTo>
                    <a:close/>
                    <a:moveTo>
                      <a:pt x="205543" y="109789"/>
                    </a:moveTo>
                    <a:lnTo>
                      <a:pt x="147676" y="97345"/>
                    </a:lnTo>
                    <a:lnTo>
                      <a:pt x="164974" y="80047"/>
                    </a:lnTo>
                    <a:lnTo>
                      <a:pt x="210894" y="89505"/>
                    </a:lnTo>
                    <a:cubicBezTo>
                      <a:pt x="208778" y="97221"/>
                      <a:pt x="207036" y="103692"/>
                      <a:pt x="205045" y="110412"/>
                    </a:cubicBezTo>
                    <a:close/>
                    <a:moveTo>
                      <a:pt x="213756" y="76812"/>
                    </a:moveTo>
                    <a:lnTo>
                      <a:pt x="176423" y="69096"/>
                    </a:lnTo>
                    <a:lnTo>
                      <a:pt x="193845" y="51798"/>
                    </a:lnTo>
                    <a:lnTo>
                      <a:pt x="217241" y="55532"/>
                    </a:lnTo>
                    <a:cubicBezTo>
                      <a:pt x="215996" y="62874"/>
                      <a:pt x="214627" y="69967"/>
                      <a:pt x="213258" y="77434"/>
                    </a:cubicBezTo>
                    <a:close/>
                    <a:moveTo>
                      <a:pt x="219481" y="42216"/>
                    </a:moveTo>
                    <a:lnTo>
                      <a:pt x="205916" y="39852"/>
                    </a:lnTo>
                    <a:lnTo>
                      <a:pt x="221472" y="24421"/>
                    </a:lnTo>
                    <a:cubicBezTo>
                      <a:pt x="220600" y="30021"/>
                      <a:pt x="219730" y="36118"/>
                      <a:pt x="218983" y="42838"/>
                    </a:cubicBezTo>
                    <a:close/>
                  </a:path>
                </a:pathLst>
              </a:custGeom>
              <a:solidFill>
                <a:srgbClr val="EADCBD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69" name="Freeform: Shape 1768">
                <a:extLst>
                  <a:ext uri="{FF2B5EF4-FFF2-40B4-BE49-F238E27FC236}">
                    <a16:creationId xmlns:a16="http://schemas.microsoft.com/office/drawing/2014/main" id="{9ECEEFFE-CD60-4190-A097-E4EB34281F4D}"/>
                  </a:ext>
                </a:extLst>
              </p:cNvPr>
              <p:cNvSpPr/>
              <p:nvPr/>
            </p:nvSpPr>
            <p:spPr>
              <a:xfrm>
                <a:off x="9795799" y="1433101"/>
                <a:ext cx="133777" cy="292692"/>
              </a:xfrm>
              <a:custGeom>
                <a:avLst/>
                <a:gdLst>
                  <a:gd name="connsiteX0" fmla="*/ 78400 w 133777"/>
                  <a:gd name="connsiteY0" fmla="*/ 243289 h 292692"/>
                  <a:gd name="connsiteX1" fmla="*/ 73920 w 133777"/>
                  <a:gd name="connsiteY1" fmla="*/ 263200 h 292692"/>
                  <a:gd name="connsiteX2" fmla="*/ 87733 w 133777"/>
                  <a:gd name="connsiteY2" fmla="*/ 202595 h 292692"/>
                  <a:gd name="connsiteX3" fmla="*/ 9333 w 133777"/>
                  <a:gd name="connsiteY3" fmla="*/ 251875 h 292692"/>
                  <a:gd name="connsiteX4" fmla="*/ 23022 w 133777"/>
                  <a:gd name="connsiteY4" fmla="*/ 191395 h 292692"/>
                  <a:gd name="connsiteX5" fmla="*/ 101422 w 133777"/>
                  <a:gd name="connsiteY5" fmla="*/ 142115 h 292692"/>
                  <a:gd name="connsiteX6" fmla="*/ 133778 w 133777"/>
                  <a:gd name="connsiteY6" fmla="*/ 0 h 292692"/>
                  <a:gd name="connsiteX7" fmla="*/ 55378 w 133777"/>
                  <a:gd name="connsiteY7" fmla="*/ 49280 h 292692"/>
                  <a:gd name="connsiteX8" fmla="*/ 59858 w 133777"/>
                  <a:gd name="connsiteY8" fmla="*/ 29742 h 292692"/>
                  <a:gd name="connsiteX9" fmla="*/ 46169 w 133777"/>
                  <a:gd name="connsiteY9" fmla="*/ 90098 h 292692"/>
                  <a:gd name="connsiteX10" fmla="*/ 124444 w 133777"/>
                  <a:gd name="connsiteY10" fmla="*/ 40818 h 292692"/>
                  <a:gd name="connsiteX11" fmla="*/ 110755 w 133777"/>
                  <a:gd name="connsiteY11" fmla="*/ 101298 h 292692"/>
                  <a:gd name="connsiteX12" fmla="*/ 32356 w 133777"/>
                  <a:gd name="connsiteY12" fmla="*/ 150578 h 292692"/>
                  <a:gd name="connsiteX13" fmla="*/ 0 w 133777"/>
                  <a:gd name="connsiteY13" fmla="*/ 292693 h 292692"/>
                  <a:gd name="connsiteX14" fmla="*/ 78400 w 133777"/>
                  <a:gd name="connsiteY14" fmla="*/ 243289 h 292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3777" h="292692">
                    <a:moveTo>
                      <a:pt x="78400" y="243289"/>
                    </a:moveTo>
                    <a:lnTo>
                      <a:pt x="73920" y="263200"/>
                    </a:lnTo>
                    <a:lnTo>
                      <a:pt x="87733" y="202595"/>
                    </a:lnTo>
                    <a:lnTo>
                      <a:pt x="9333" y="251875"/>
                    </a:lnTo>
                    <a:lnTo>
                      <a:pt x="23022" y="191395"/>
                    </a:lnTo>
                    <a:lnTo>
                      <a:pt x="101422" y="142115"/>
                    </a:lnTo>
                    <a:lnTo>
                      <a:pt x="133778" y="0"/>
                    </a:lnTo>
                    <a:lnTo>
                      <a:pt x="55378" y="49280"/>
                    </a:lnTo>
                    <a:lnTo>
                      <a:pt x="59858" y="29742"/>
                    </a:lnTo>
                    <a:lnTo>
                      <a:pt x="46169" y="90098"/>
                    </a:lnTo>
                    <a:lnTo>
                      <a:pt x="124444" y="40818"/>
                    </a:lnTo>
                    <a:lnTo>
                      <a:pt x="110755" y="101298"/>
                    </a:lnTo>
                    <a:lnTo>
                      <a:pt x="32356" y="150578"/>
                    </a:lnTo>
                    <a:lnTo>
                      <a:pt x="0" y="292693"/>
                    </a:lnTo>
                    <a:lnTo>
                      <a:pt x="78400" y="243289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70" name="Freeform: Shape 1769">
                <a:extLst>
                  <a:ext uri="{FF2B5EF4-FFF2-40B4-BE49-F238E27FC236}">
                    <a16:creationId xmlns:a16="http://schemas.microsoft.com/office/drawing/2014/main" id="{0FCA5104-0AD3-4CE0-AE08-4DBBE5D09A93}"/>
                  </a:ext>
                </a:extLst>
              </p:cNvPr>
              <p:cNvSpPr/>
              <p:nvPr/>
            </p:nvSpPr>
            <p:spPr>
              <a:xfrm>
                <a:off x="10069452" y="1223288"/>
                <a:ext cx="70062" cy="61848"/>
              </a:xfrm>
              <a:custGeom>
                <a:avLst/>
                <a:gdLst>
                  <a:gd name="connsiteX0" fmla="*/ 13525 w 70062"/>
                  <a:gd name="connsiteY0" fmla="*/ 62252 h 61848"/>
                  <a:gd name="connsiteX1" fmla="*/ 70645 w 70062"/>
                  <a:gd name="connsiteY1" fmla="*/ 26287 h 61848"/>
                  <a:gd name="connsiteX2" fmla="*/ 56209 w 70062"/>
                  <a:gd name="connsiteY2" fmla="*/ 403 h 61848"/>
                  <a:gd name="connsiteX3" fmla="*/ 583 w 70062"/>
                  <a:gd name="connsiteY3" fmla="*/ 35372 h 61848"/>
                  <a:gd name="connsiteX4" fmla="*/ 13525 w 70062"/>
                  <a:gd name="connsiteY4" fmla="*/ 62252 h 6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062" h="61848">
                    <a:moveTo>
                      <a:pt x="13525" y="62252"/>
                    </a:moveTo>
                    <a:lnTo>
                      <a:pt x="70645" y="26287"/>
                    </a:lnTo>
                    <a:cubicBezTo>
                      <a:pt x="66899" y="17103"/>
                      <a:pt x="62046" y="8417"/>
                      <a:pt x="56209" y="403"/>
                    </a:cubicBezTo>
                    <a:lnTo>
                      <a:pt x="583" y="35372"/>
                    </a:lnTo>
                    <a:cubicBezTo>
                      <a:pt x="7079" y="43100"/>
                      <a:pt x="11534" y="52346"/>
                      <a:pt x="13525" y="62252"/>
                    </a:cubicBez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71" name="Freeform: Shape 1770">
                <a:extLst>
                  <a:ext uri="{FF2B5EF4-FFF2-40B4-BE49-F238E27FC236}">
                    <a16:creationId xmlns:a16="http://schemas.microsoft.com/office/drawing/2014/main" id="{9F6DFFB0-3BDC-46E9-A84E-6558D8134AF3}"/>
                  </a:ext>
                </a:extLst>
              </p:cNvPr>
              <p:cNvSpPr/>
              <p:nvPr/>
            </p:nvSpPr>
            <p:spPr>
              <a:xfrm>
                <a:off x="9802021" y="1736869"/>
                <a:ext cx="58364" cy="47537"/>
              </a:xfrm>
              <a:custGeom>
                <a:avLst/>
                <a:gdLst>
                  <a:gd name="connsiteX0" fmla="*/ 47538 w 58364"/>
                  <a:gd name="connsiteY0" fmla="*/ 47538 h 47537"/>
                  <a:gd name="connsiteX1" fmla="*/ 58364 w 58364"/>
                  <a:gd name="connsiteY1" fmla="*/ 0 h 47537"/>
                  <a:gd name="connsiteX2" fmla="*/ 0 w 58364"/>
                  <a:gd name="connsiteY2" fmla="*/ 36711 h 47537"/>
                  <a:gd name="connsiteX3" fmla="*/ 47538 w 58364"/>
                  <a:gd name="connsiteY3" fmla="*/ 47538 h 47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364" h="47537">
                    <a:moveTo>
                      <a:pt x="47538" y="47538"/>
                    </a:moveTo>
                    <a:lnTo>
                      <a:pt x="58364" y="0"/>
                    </a:lnTo>
                    <a:lnTo>
                      <a:pt x="0" y="36711"/>
                    </a:lnTo>
                    <a:lnTo>
                      <a:pt x="47538" y="47538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72" name="Freeform: Shape 1771">
                <a:extLst>
                  <a:ext uri="{FF2B5EF4-FFF2-40B4-BE49-F238E27FC236}">
                    <a16:creationId xmlns:a16="http://schemas.microsoft.com/office/drawing/2014/main" id="{5BB0EFDE-01E5-410B-B34F-1760855CD53B}"/>
                  </a:ext>
                </a:extLst>
              </p:cNvPr>
              <p:cNvSpPr/>
              <p:nvPr/>
            </p:nvSpPr>
            <p:spPr>
              <a:xfrm>
                <a:off x="10065843" y="1294470"/>
                <a:ext cx="83274" cy="87857"/>
              </a:xfrm>
              <a:custGeom>
                <a:avLst/>
                <a:gdLst>
                  <a:gd name="connsiteX0" fmla="*/ 16885 w 83274"/>
                  <a:gd name="connsiteY0" fmla="*/ 16705 h 87857"/>
                  <a:gd name="connsiteX1" fmla="*/ 583 w 83274"/>
                  <a:gd name="connsiteY1" fmla="*/ 88261 h 87857"/>
                  <a:gd name="connsiteX2" fmla="*/ 78982 w 83274"/>
                  <a:gd name="connsiteY2" fmla="*/ 38483 h 87857"/>
                  <a:gd name="connsiteX3" fmla="*/ 80725 w 83274"/>
                  <a:gd name="connsiteY3" fmla="*/ 30767 h 87857"/>
                  <a:gd name="connsiteX4" fmla="*/ 83836 w 83274"/>
                  <a:gd name="connsiteY4" fmla="*/ 403 h 87857"/>
                  <a:gd name="connsiteX5" fmla="*/ 9791 w 83274"/>
                  <a:gd name="connsiteY5" fmla="*/ 46945 h 87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74" h="87857">
                    <a:moveTo>
                      <a:pt x="16885" y="16705"/>
                    </a:moveTo>
                    <a:lnTo>
                      <a:pt x="583" y="88261"/>
                    </a:lnTo>
                    <a:lnTo>
                      <a:pt x="78982" y="38483"/>
                    </a:lnTo>
                    <a:lnTo>
                      <a:pt x="80725" y="30767"/>
                    </a:lnTo>
                    <a:cubicBezTo>
                      <a:pt x="82977" y="20812"/>
                      <a:pt x="84022" y="10607"/>
                      <a:pt x="83836" y="403"/>
                    </a:cubicBezTo>
                    <a:lnTo>
                      <a:pt x="9791" y="46945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73" name="Freeform: Shape 1772">
                <a:extLst>
                  <a:ext uri="{FF2B5EF4-FFF2-40B4-BE49-F238E27FC236}">
                    <a16:creationId xmlns:a16="http://schemas.microsoft.com/office/drawing/2014/main" id="{40D2993B-3671-4900-A515-5ACFABD6FD18}"/>
                  </a:ext>
                </a:extLst>
              </p:cNvPr>
              <p:cNvSpPr/>
              <p:nvPr/>
            </p:nvSpPr>
            <p:spPr>
              <a:xfrm>
                <a:off x="9864990" y="1283768"/>
                <a:ext cx="98559" cy="138257"/>
              </a:xfrm>
              <a:custGeom>
                <a:avLst/>
                <a:gdLst>
                  <a:gd name="connsiteX0" fmla="*/ 98560 w 98559"/>
                  <a:gd name="connsiteY0" fmla="*/ 0 h 138257"/>
                  <a:gd name="connsiteX1" fmla="*/ 87609 w 98559"/>
                  <a:gd name="connsiteY1" fmla="*/ 48035 h 138257"/>
                  <a:gd name="connsiteX2" fmla="*/ 9209 w 98559"/>
                  <a:gd name="connsiteY2" fmla="*/ 97440 h 138257"/>
                  <a:gd name="connsiteX3" fmla="*/ 0 w 98559"/>
                  <a:gd name="connsiteY3" fmla="*/ 138258 h 138257"/>
                  <a:gd name="connsiteX4" fmla="*/ 78400 w 98559"/>
                  <a:gd name="connsiteY4" fmla="*/ 88853 h 138257"/>
                  <a:gd name="connsiteX5" fmla="*/ 98560 w 98559"/>
                  <a:gd name="connsiteY5" fmla="*/ 0 h 138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8559" h="138257">
                    <a:moveTo>
                      <a:pt x="98560" y="0"/>
                    </a:moveTo>
                    <a:lnTo>
                      <a:pt x="87609" y="48035"/>
                    </a:lnTo>
                    <a:lnTo>
                      <a:pt x="9209" y="97440"/>
                    </a:lnTo>
                    <a:lnTo>
                      <a:pt x="0" y="138258"/>
                    </a:lnTo>
                    <a:lnTo>
                      <a:pt x="78400" y="88853"/>
                    </a:lnTo>
                    <a:lnTo>
                      <a:pt x="98560" y="0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74" name="Freeform: Shape 1773">
                <a:extLst>
                  <a:ext uri="{FF2B5EF4-FFF2-40B4-BE49-F238E27FC236}">
                    <a16:creationId xmlns:a16="http://schemas.microsoft.com/office/drawing/2014/main" id="{6B562B73-D218-4759-9242-0E8D6CA8D4DA}"/>
                  </a:ext>
                </a:extLst>
              </p:cNvPr>
              <p:cNvSpPr/>
              <p:nvPr/>
            </p:nvSpPr>
            <p:spPr>
              <a:xfrm>
                <a:off x="10063727" y="1391785"/>
                <a:ext cx="66826" cy="14435"/>
              </a:xfrm>
              <a:custGeom>
                <a:avLst/>
                <a:gdLst>
                  <a:gd name="connsiteX0" fmla="*/ 0 w 66826"/>
                  <a:gd name="connsiteY0" fmla="*/ 0 h 14435"/>
                  <a:gd name="connsiteX1" fmla="*/ 63840 w 66826"/>
                  <a:gd name="connsiteY1" fmla="*/ 14436 h 14435"/>
                  <a:gd name="connsiteX2" fmla="*/ 66827 w 66826"/>
                  <a:gd name="connsiteY2" fmla="*/ 1742 h 14435"/>
                  <a:gd name="connsiteX3" fmla="*/ 51022 w 66826"/>
                  <a:gd name="connsiteY3" fmla="*/ 11573 h 14435"/>
                  <a:gd name="connsiteX4" fmla="*/ 0 w 66826"/>
                  <a:gd name="connsiteY4" fmla="*/ 0 h 14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826" h="14435">
                    <a:moveTo>
                      <a:pt x="0" y="0"/>
                    </a:moveTo>
                    <a:lnTo>
                      <a:pt x="63840" y="14436"/>
                    </a:lnTo>
                    <a:lnTo>
                      <a:pt x="66827" y="1742"/>
                    </a:lnTo>
                    <a:lnTo>
                      <a:pt x="51022" y="1157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75" name="Freeform: Shape 1774">
                <a:extLst>
                  <a:ext uri="{FF2B5EF4-FFF2-40B4-BE49-F238E27FC236}">
                    <a16:creationId xmlns:a16="http://schemas.microsoft.com/office/drawing/2014/main" id="{E32DDD1A-82C7-47A5-AA69-507400E4F1DC}"/>
                  </a:ext>
                </a:extLst>
              </p:cNvPr>
              <p:cNvSpPr/>
              <p:nvPr/>
            </p:nvSpPr>
            <p:spPr>
              <a:xfrm>
                <a:off x="9943638" y="1183341"/>
                <a:ext cx="24888" cy="15555"/>
              </a:xfrm>
              <a:custGeom>
                <a:avLst/>
                <a:gdLst>
                  <a:gd name="connsiteX0" fmla="*/ 583 w 24888"/>
                  <a:gd name="connsiteY0" fmla="*/ 15958 h 15555"/>
                  <a:gd name="connsiteX1" fmla="*/ 25472 w 24888"/>
                  <a:gd name="connsiteY1" fmla="*/ 403 h 15555"/>
                  <a:gd name="connsiteX2" fmla="*/ 583 w 24888"/>
                  <a:gd name="connsiteY2" fmla="*/ 15958 h 15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888" h="15555">
                    <a:moveTo>
                      <a:pt x="583" y="15958"/>
                    </a:moveTo>
                    <a:lnTo>
                      <a:pt x="25472" y="403"/>
                    </a:lnTo>
                    <a:cubicBezTo>
                      <a:pt x="16586" y="4584"/>
                      <a:pt x="8236" y="9811"/>
                      <a:pt x="583" y="15958"/>
                    </a:cubicBez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76" name="Freeform: Shape 1775">
                <a:extLst>
                  <a:ext uri="{FF2B5EF4-FFF2-40B4-BE49-F238E27FC236}">
                    <a16:creationId xmlns:a16="http://schemas.microsoft.com/office/drawing/2014/main" id="{5A7B21F7-440D-49A5-AC4D-24C507134E1F}"/>
                  </a:ext>
                </a:extLst>
              </p:cNvPr>
              <p:cNvSpPr/>
              <p:nvPr/>
            </p:nvSpPr>
            <p:spPr>
              <a:xfrm>
                <a:off x="9882909" y="1176870"/>
                <a:ext cx="209688" cy="166630"/>
              </a:xfrm>
              <a:custGeom>
                <a:avLst/>
                <a:gdLst>
                  <a:gd name="connsiteX0" fmla="*/ 86076 w 209688"/>
                  <a:gd name="connsiteY0" fmla="*/ 93612 h 166630"/>
                  <a:gd name="connsiteX1" fmla="*/ 139587 w 209688"/>
                  <a:gd name="connsiteY1" fmla="*/ 60012 h 166630"/>
                  <a:gd name="connsiteX2" fmla="*/ 210271 w 209688"/>
                  <a:gd name="connsiteY2" fmla="*/ 15585 h 166630"/>
                  <a:gd name="connsiteX3" fmla="*/ 178662 w 209688"/>
                  <a:gd name="connsiteY3" fmla="*/ 403 h 166630"/>
                  <a:gd name="connsiteX4" fmla="*/ 14894 w 209688"/>
                  <a:gd name="connsiteY4" fmla="*/ 103816 h 166630"/>
                  <a:gd name="connsiteX5" fmla="*/ 583 w 209688"/>
                  <a:gd name="connsiteY5" fmla="*/ 167034 h 166630"/>
                  <a:gd name="connsiteX6" fmla="*/ 5685 w 209688"/>
                  <a:gd name="connsiteY6" fmla="*/ 144634 h 166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9688" h="166630">
                    <a:moveTo>
                      <a:pt x="86076" y="93612"/>
                    </a:moveTo>
                    <a:cubicBezTo>
                      <a:pt x="96268" y="73327"/>
                      <a:pt x="116888" y="60373"/>
                      <a:pt x="139587" y="60012"/>
                    </a:cubicBezTo>
                    <a:lnTo>
                      <a:pt x="210271" y="15585"/>
                    </a:lnTo>
                    <a:cubicBezTo>
                      <a:pt x="200528" y="9027"/>
                      <a:pt x="189875" y="3912"/>
                      <a:pt x="178662" y="403"/>
                    </a:cubicBezTo>
                    <a:lnTo>
                      <a:pt x="14894" y="103816"/>
                    </a:lnTo>
                    <a:lnTo>
                      <a:pt x="583" y="167034"/>
                    </a:lnTo>
                    <a:lnTo>
                      <a:pt x="5685" y="144634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77" name="Freeform: Shape 1776">
                <a:extLst>
                  <a:ext uri="{FF2B5EF4-FFF2-40B4-BE49-F238E27FC236}">
                    <a16:creationId xmlns:a16="http://schemas.microsoft.com/office/drawing/2014/main" id="{93BC66C9-79A7-4162-A3EA-539679996205}"/>
                  </a:ext>
                </a:extLst>
              </p:cNvPr>
              <p:cNvSpPr/>
              <p:nvPr/>
            </p:nvSpPr>
            <p:spPr>
              <a:xfrm>
                <a:off x="9897221" y="1170964"/>
                <a:ext cx="163768" cy="108945"/>
              </a:xfrm>
              <a:custGeom>
                <a:avLst/>
                <a:gdLst>
                  <a:gd name="connsiteX0" fmla="*/ 154271 w 163768"/>
                  <a:gd name="connsiteY0" fmla="*/ 3571 h 108945"/>
                  <a:gd name="connsiteX1" fmla="*/ 71889 w 163768"/>
                  <a:gd name="connsiteY1" fmla="*/ 12780 h 108945"/>
                  <a:gd name="connsiteX2" fmla="*/ 47000 w 163768"/>
                  <a:gd name="connsiteY2" fmla="*/ 28335 h 108945"/>
                  <a:gd name="connsiteX3" fmla="*/ 3071 w 163768"/>
                  <a:gd name="connsiteY3" fmla="*/ 98646 h 108945"/>
                  <a:gd name="connsiteX4" fmla="*/ 583 w 163768"/>
                  <a:gd name="connsiteY4" fmla="*/ 109349 h 108945"/>
                  <a:gd name="connsiteX5" fmla="*/ 583 w 163768"/>
                  <a:gd name="connsiteY5" fmla="*/ 109349 h 108945"/>
                  <a:gd name="connsiteX6" fmla="*/ 164351 w 163768"/>
                  <a:gd name="connsiteY6" fmla="*/ 6309 h 108945"/>
                  <a:gd name="connsiteX7" fmla="*/ 154271 w 163768"/>
                  <a:gd name="connsiteY7" fmla="*/ 3571 h 108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3768" h="108945">
                    <a:moveTo>
                      <a:pt x="154271" y="3571"/>
                    </a:moveTo>
                    <a:cubicBezTo>
                      <a:pt x="126557" y="-2776"/>
                      <a:pt x="97512" y="473"/>
                      <a:pt x="71889" y="12780"/>
                    </a:cubicBezTo>
                    <a:lnTo>
                      <a:pt x="47000" y="28335"/>
                    </a:lnTo>
                    <a:cubicBezTo>
                      <a:pt x="24849" y="46143"/>
                      <a:pt x="9368" y="70933"/>
                      <a:pt x="3071" y="98646"/>
                    </a:cubicBezTo>
                    <a:lnTo>
                      <a:pt x="583" y="109349"/>
                    </a:lnTo>
                    <a:lnTo>
                      <a:pt x="583" y="109349"/>
                    </a:lnTo>
                    <a:lnTo>
                      <a:pt x="164351" y="6309"/>
                    </a:lnTo>
                    <a:cubicBezTo>
                      <a:pt x="161116" y="5313"/>
                      <a:pt x="157631" y="4318"/>
                      <a:pt x="154271" y="3571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78" name="Freeform: Shape 1777">
                <a:extLst>
                  <a:ext uri="{FF2B5EF4-FFF2-40B4-BE49-F238E27FC236}">
                    <a16:creationId xmlns:a16="http://schemas.microsoft.com/office/drawing/2014/main" id="{2E4B4F62-E2C7-4063-AE8B-5754DA3A61A9}"/>
                  </a:ext>
                </a:extLst>
              </p:cNvPr>
              <p:cNvSpPr/>
              <p:nvPr/>
            </p:nvSpPr>
            <p:spPr>
              <a:xfrm>
                <a:off x="9873825" y="1270079"/>
                <a:ext cx="94204" cy="111128"/>
              </a:xfrm>
              <a:custGeom>
                <a:avLst/>
                <a:gdLst>
                  <a:gd name="connsiteX0" fmla="*/ 89934 w 94204"/>
                  <a:gd name="connsiteY0" fmla="*/ 14092 h 111128"/>
                  <a:gd name="connsiteX1" fmla="*/ 94787 w 94204"/>
                  <a:gd name="connsiteY1" fmla="*/ 403 h 111128"/>
                  <a:gd name="connsiteX2" fmla="*/ 14396 w 94204"/>
                  <a:gd name="connsiteY2" fmla="*/ 51052 h 111128"/>
                  <a:gd name="connsiteX3" fmla="*/ 9294 w 94204"/>
                  <a:gd name="connsiteY3" fmla="*/ 73452 h 111128"/>
                  <a:gd name="connsiteX4" fmla="*/ 583 w 94204"/>
                  <a:gd name="connsiteY4" fmla="*/ 111532 h 111128"/>
                  <a:gd name="connsiteX5" fmla="*/ 583 w 94204"/>
                  <a:gd name="connsiteY5" fmla="*/ 111532 h 111128"/>
                  <a:gd name="connsiteX6" fmla="*/ 78982 w 94204"/>
                  <a:gd name="connsiteY6" fmla="*/ 61754 h 111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4204" h="111128">
                    <a:moveTo>
                      <a:pt x="89934" y="14092"/>
                    </a:moveTo>
                    <a:cubicBezTo>
                      <a:pt x="91016" y="9350"/>
                      <a:pt x="92634" y="4759"/>
                      <a:pt x="94787" y="403"/>
                    </a:cubicBezTo>
                    <a:lnTo>
                      <a:pt x="14396" y="51052"/>
                    </a:lnTo>
                    <a:lnTo>
                      <a:pt x="9294" y="73452"/>
                    </a:lnTo>
                    <a:lnTo>
                      <a:pt x="583" y="111532"/>
                    </a:lnTo>
                    <a:lnTo>
                      <a:pt x="583" y="111532"/>
                    </a:lnTo>
                    <a:lnTo>
                      <a:pt x="78982" y="61754"/>
                    </a:ln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79" name="Freeform: Shape 1778">
                <a:extLst>
                  <a:ext uri="{FF2B5EF4-FFF2-40B4-BE49-F238E27FC236}">
                    <a16:creationId xmlns:a16="http://schemas.microsoft.com/office/drawing/2014/main" id="{B2DD9519-596A-4913-878D-8C3BC2151B50}"/>
                  </a:ext>
                </a:extLst>
              </p:cNvPr>
              <p:cNvSpPr/>
              <p:nvPr/>
            </p:nvSpPr>
            <p:spPr>
              <a:xfrm>
                <a:off x="10021914" y="1192052"/>
                <a:ext cx="103164" cy="66204"/>
              </a:xfrm>
              <a:custGeom>
                <a:avLst/>
                <a:gdLst>
                  <a:gd name="connsiteX0" fmla="*/ 15018 w 103164"/>
                  <a:gd name="connsiteY0" fmla="*/ 46323 h 66204"/>
                  <a:gd name="connsiteX1" fmla="*/ 48120 w 103164"/>
                  <a:gd name="connsiteY1" fmla="*/ 66607 h 66204"/>
                  <a:gd name="connsiteX2" fmla="*/ 103747 w 103164"/>
                  <a:gd name="connsiteY2" fmla="*/ 31639 h 66204"/>
                  <a:gd name="connsiteX3" fmla="*/ 71267 w 103164"/>
                  <a:gd name="connsiteY3" fmla="*/ 403 h 66204"/>
                  <a:gd name="connsiteX4" fmla="*/ 583 w 103164"/>
                  <a:gd name="connsiteY4" fmla="*/ 44830 h 66204"/>
                  <a:gd name="connsiteX5" fmla="*/ 15018 w 103164"/>
                  <a:gd name="connsiteY5" fmla="*/ 46323 h 66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164" h="66204">
                    <a:moveTo>
                      <a:pt x="15018" y="46323"/>
                    </a:moveTo>
                    <a:cubicBezTo>
                      <a:pt x="27973" y="49297"/>
                      <a:pt x="39596" y="56415"/>
                      <a:pt x="48120" y="66607"/>
                    </a:cubicBezTo>
                    <a:lnTo>
                      <a:pt x="103747" y="31639"/>
                    </a:lnTo>
                    <a:cubicBezTo>
                      <a:pt x="94899" y="19343"/>
                      <a:pt x="83898" y="8765"/>
                      <a:pt x="71267" y="403"/>
                    </a:cubicBezTo>
                    <a:lnTo>
                      <a:pt x="583" y="44830"/>
                    </a:lnTo>
                    <a:cubicBezTo>
                      <a:pt x="5436" y="44718"/>
                      <a:pt x="10289" y="45215"/>
                      <a:pt x="15018" y="46323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80" name="Freeform: Shape 1779">
                <a:extLst>
                  <a:ext uri="{FF2B5EF4-FFF2-40B4-BE49-F238E27FC236}">
                    <a16:creationId xmlns:a16="http://schemas.microsoft.com/office/drawing/2014/main" id="{DF408765-E56C-4084-8EB0-5AB22D312BD5}"/>
                  </a:ext>
                </a:extLst>
              </p:cNvPr>
              <p:cNvSpPr/>
              <p:nvPr/>
            </p:nvSpPr>
            <p:spPr>
              <a:xfrm>
                <a:off x="9851176" y="1372621"/>
                <a:ext cx="92213" cy="109759"/>
              </a:xfrm>
              <a:custGeom>
                <a:avLst/>
                <a:gdLst>
                  <a:gd name="connsiteX0" fmla="*/ 78400 w 92213"/>
                  <a:gd name="connsiteY0" fmla="*/ 60480 h 109759"/>
                  <a:gd name="connsiteX1" fmla="*/ 78400 w 92213"/>
                  <a:gd name="connsiteY1" fmla="*/ 60480 h 109759"/>
                  <a:gd name="connsiteX2" fmla="*/ 92213 w 92213"/>
                  <a:gd name="connsiteY2" fmla="*/ 0 h 109759"/>
                  <a:gd name="connsiteX3" fmla="*/ 92213 w 92213"/>
                  <a:gd name="connsiteY3" fmla="*/ 0 h 109759"/>
                  <a:gd name="connsiteX4" fmla="*/ 13813 w 92213"/>
                  <a:gd name="connsiteY4" fmla="*/ 49404 h 109759"/>
                  <a:gd name="connsiteX5" fmla="*/ 13813 w 92213"/>
                  <a:gd name="connsiteY5" fmla="*/ 49404 h 109759"/>
                  <a:gd name="connsiteX6" fmla="*/ 4480 w 92213"/>
                  <a:gd name="connsiteY6" fmla="*/ 90222 h 109759"/>
                  <a:gd name="connsiteX7" fmla="*/ 0 w 92213"/>
                  <a:gd name="connsiteY7" fmla="*/ 109760 h 109759"/>
                  <a:gd name="connsiteX8" fmla="*/ 78400 w 92213"/>
                  <a:gd name="connsiteY8" fmla="*/ 60480 h 109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2213" h="109759">
                    <a:moveTo>
                      <a:pt x="78400" y="60480"/>
                    </a:moveTo>
                    <a:lnTo>
                      <a:pt x="78400" y="60480"/>
                    </a:lnTo>
                    <a:lnTo>
                      <a:pt x="92213" y="0"/>
                    </a:lnTo>
                    <a:lnTo>
                      <a:pt x="92213" y="0"/>
                    </a:lnTo>
                    <a:lnTo>
                      <a:pt x="13813" y="49404"/>
                    </a:lnTo>
                    <a:lnTo>
                      <a:pt x="13813" y="49404"/>
                    </a:lnTo>
                    <a:lnTo>
                      <a:pt x="4480" y="90222"/>
                    </a:lnTo>
                    <a:lnTo>
                      <a:pt x="0" y="109760"/>
                    </a:lnTo>
                    <a:lnTo>
                      <a:pt x="78400" y="60480"/>
                    </a:ln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81" name="Freeform: Shape 1780">
                <a:extLst>
                  <a:ext uri="{FF2B5EF4-FFF2-40B4-BE49-F238E27FC236}">
                    <a16:creationId xmlns:a16="http://schemas.microsoft.com/office/drawing/2014/main" id="{1F68C85A-DAD5-44C6-809A-570521CE2455}"/>
                  </a:ext>
                </a:extLst>
              </p:cNvPr>
              <p:cNvSpPr/>
              <p:nvPr/>
            </p:nvSpPr>
            <p:spPr>
              <a:xfrm>
                <a:off x="10075051" y="1249172"/>
                <a:ext cx="74044" cy="92337"/>
              </a:xfrm>
              <a:custGeom>
                <a:avLst/>
                <a:gdLst>
                  <a:gd name="connsiteX0" fmla="*/ 7676 w 74044"/>
                  <a:gd name="connsiteY0" fmla="*/ 62003 h 92337"/>
                  <a:gd name="connsiteX1" fmla="*/ 583 w 74044"/>
                  <a:gd name="connsiteY1" fmla="*/ 92741 h 92337"/>
                  <a:gd name="connsiteX2" fmla="*/ 74627 w 74044"/>
                  <a:gd name="connsiteY2" fmla="*/ 46198 h 92337"/>
                  <a:gd name="connsiteX3" fmla="*/ 65045 w 74044"/>
                  <a:gd name="connsiteY3" fmla="*/ 403 h 92337"/>
                  <a:gd name="connsiteX4" fmla="*/ 7925 w 74044"/>
                  <a:gd name="connsiteY4" fmla="*/ 36367 h 92337"/>
                  <a:gd name="connsiteX5" fmla="*/ 7676 w 74044"/>
                  <a:gd name="connsiteY5" fmla="*/ 62003 h 92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4044" h="92337">
                    <a:moveTo>
                      <a:pt x="7676" y="62003"/>
                    </a:moveTo>
                    <a:lnTo>
                      <a:pt x="583" y="92741"/>
                    </a:lnTo>
                    <a:lnTo>
                      <a:pt x="74627" y="46198"/>
                    </a:lnTo>
                    <a:cubicBezTo>
                      <a:pt x="74353" y="30468"/>
                      <a:pt x="71106" y="14925"/>
                      <a:pt x="65045" y="403"/>
                    </a:cubicBezTo>
                    <a:lnTo>
                      <a:pt x="7925" y="36367"/>
                    </a:lnTo>
                    <a:cubicBezTo>
                      <a:pt x="9704" y="44830"/>
                      <a:pt x="9617" y="53578"/>
                      <a:pt x="7676" y="62003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82" name="Freeform: Shape 1781">
                <a:extLst>
                  <a:ext uri="{FF2B5EF4-FFF2-40B4-BE49-F238E27FC236}">
                    <a16:creationId xmlns:a16="http://schemas.microsoft.com/office/drawing/2014/main" id="{E89B057F-22E8-4972-975C-15750CD2E685}"/>
                  </a:ext>
                </a:extLst>
              </p:cNvPr>
              <p:cNvSpPr/>
              <p:nvPr/>
            </p:nvSpPr>
            <p:spPr>
              <a:xfrm>
                <a:off x="9828154" y="1473918"/>
                <a:ext cx="92088" cy="109759"/>
              </a:xfrm>
              <a:custGeom>
                <a:avLst/>
                <a:gdLst>
                  <a:gd name="connsiteX0" fmla="*/ 92089 w 92088"/>
                  <a:gd name="connsiteY0" fmla="*/ 0 h 109759"/>
                  <a:gd name="connsiteX1" fmla="*/ 13813 w 92088"/>
                  <a:gd name="connsiteY1" fmla="*/ 49280 h 109759"/>
                  <a:gd name="connsiteX2" fmla="*/ 13813 w 92088"/>
                  <a:gd name="connsiteY2" fmla="*/ 49280 h 109759"/>
                  <a:gd name="connsiteX3" fmla="*/ 0 w 92088"/>
                  <a:gd name="connsiteY3" fmla="*/ 109760 h 109759"/>
                  <a:gd name="connsiteX4" fmla="*/ 0 w 92088"/>
                  <a:gd name="connsiteY4" fmla="*/ 109760 h 109759"/>
                  <a:gd name="connsiteX5" fmla="*/ 78400 w 92088"/>
                  <a:gd name="connsiteY5" fmla="*/ 60480 h 109759"/>
                  <a:gd name="connsiteX6" fmla="*/ 92089 w 92088"/>
                  <a:gd name="connsiteY6" fmla="*/ 0 h 109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2088" h="109759">
                    <a:moveTo>
                      <a:pt x="92089" y="0"/>
                    </a:moveTo>
                    <a:lnTo>
                      <a:pt x="13813" y="49280"/>
                    </a:lnTo>
                    <a:lnTo>
                      <a:pt x="13813" y="49280"/>
                    </a:lnTo>
                    <a:lnTo>
                      <a:pt x="0" y="109760"/>
                    </a:lnTo>
                    <a:lnTo>
                      <a:pt x="0" y="109760"/>
                    </a:lnTo>
                    <a:lnTo>
                      <a:pt x="78400" y="60480"/>
                    </a:lnTo>
                    <a:lnTo>
                      <a:pt x="92089" y="0"/>
                    </a:ln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83" name="Freeform: Shape 1782">
                <a:extLst>
                  <a:ext uri="{FF2B5EF4-FFF2-40B4-BE49-F238E27FC236}">
                    <a16:creationId xmlns:a16="http://schemas.microsoft.com/office/drawing/2014/main" id="{7E287F00-DBF1-499D-A986-21B2E9D5325B}"/>
                  </a:ext>
                </a:extLst>
              </p:cNvPr>
              <p:cNvSpPr/>
              <p:nvPr/>
            </p:nvSpPr>
            <p:spPr>
              <a:xfrm>
                <a:off x="10063727" y="1333048"/>
                <a:ext cx="80515" cy="70310"/>
              </a:xfrm>
              <a:custGeom>
                <a:avLst/>
                <a:gdLst>
                  <a:gd name="connsiteX0" fmla="*/ 2116 w 80515"/>
                  <a:gd name="connsiteY0" fmla="*/ 49280 h 70310"/>
                  <a:gd name="connsiteX1" fmla="*/ 0 w 80515"/>
                  <a:gd name="connsiteY1" fmla="*/ 58738 h 70310"/>
                  <a:gd name="connsiteX2" fmla="*/ 51022 w 80515"/>
                  <a:gd name="connsiteY2" fmla="*/ 70311 h 70310"/>
                  <a:gd name="connsiteX3" fmla="*/ 66827 w 80515"/>
                  <a:gd name="connsiteY3" fmla="*/ 60480 h 70310"/>
                  <a:gd name="connsiteX4" fmla="*/ 66827 w 80515"/>
                  <a:gd name="connsiteY4" fmla="*/ 60480 h 70310"/>
                  <a:gd name="connsiteX5" fmla="*/ 80515 w 80515"/>
                  <a:gd name="connsiteY5" fmla="*/ 0 h 70310"/>
                  <a:gd name="connsiteX6" fmla="*/ 80515 w 80515"/>
                  <a:gd name="connsiteY6" fmla="*/ 0 h 70310"/>
                  <a:gd name="connsiteX7" fmla="*/ 2116 w 80515"/>
                  <a:gd name="connsiteY7" fmla="*/ 49280 h 70310"/>
                  <a:gd name="connsiteX8" fmla="*/ 2116 w 80515"/>
                  <a:gd name="connsiteY8" fmla="*/ 49280 h 70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0515" h="70310">
                    <a:moveTo>
                      <a:pt x="2116" y="49280"/>
                    </a:moveTo>
                    <a:lnTo>
                      <a:pt x="0" y="58738"/>
                    </a:lnTo>
                    <a:lnTo>
                      <a:pt x="51022" y="70311"/>
                    </a:lnTo>
                    <a:lnTo>
                      <a:pt x="66827" y="60480"/>
                    </a:lnTo>
                    <a:lnTo>
                      <a:pt x="66827" y="60480"/>
                    </a:lnTo>
                    <a:lnTo>
                      <a:pt x="80515" y="0"/>
                    </a:lnTo>
                    <a:lnTo>
                      <a:pt x="80515" y="0"/>
                    </a:lnTo>
                    <a:lnTo>
                      <a:pt x="2116" y="49280"/>
                    </a:lnTo>
                    <a:lnTo>
                      <a:pt x="2116" y="49280"/>
                    </a:ln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84" name="Freeform: Shape 1783">
                <a:extLst>
                  <a:ext uri="{FF2B5EF4-FFF2-40B4-BE49-F238E27FC236}">
                    <a16:creationId xmlns:a16="http://schemas.microsoft.com/office/drawing/2014/main" id="{FF818823-8EE3-4169-B63D-00D058955DD3}"/>
                  </a:ext>
                </a:extLst>
              </p:cNvPr>
              <p:cNvSpPr/>
              <p:nvPr/>
            </p:nvSpPr>
            <p:spPr>
              <a:xfrm>
                <a:off x="9805132" y="1575216"/>
                <a:ext cx="92088" cy="109759"/>
              </a:xfrm>
              <a:custGeom>
                <a:avLst/>
                <a:gdLst>
                  <a:gd name="connsiteX0" fmla="*/ 0 w 92088"/>
                  <a:gd name="connsiteY0" fmla="*/ 109760 h 109759"/>
                  <a:gd name="connsiteX1" fmla="*/ 78400 w 92088"/>
                  <a:gd name="connsiteY1" fmla="*/ 60480 h 109759"/>
                  <a:gd name="connsiteX2" fmla="*/ 78400 w 92088"/>
                  <a:gd name="connsiteY2" fmla="*/ 60480 h 109759"/>
                  <a:gd name="connsiteX3" fmla="*/ 92089 w 92088"/>
                  <a:gd name="connsiteY3" fmla="*/ 0 h 109759"/>
                  <a:gd name="connsiteX4" fmla="*/ 92089 w 92088"/>
                  <a:gd name="connsiteY4" fmla="*/ 0 h 109759"/>
                  <a:gd name="connsiteX5" fmla="*/ 13689 w 92088"/>
                  <a:gd name="connsiteY5" fmla="*/ 49280 h 109759"/>
                  <a:gd name="connsiteX6" fmla="*/ 0 w 92088"/>
                  <a:gd name="connsiteY6" fmla="*/ 109760 h 109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2088" h="109759">
                    <a:moveTo>
                      <a:pt x="0" y="109760"/>
                    </a:moveTo>
                    <a:lnTo>
                      <a:pt x="78400" y="60480"/>
                    </a:lnTo>
                    <a:lnTo>
                      <a:pt x="78400" y="60480"/>
                    </a:lnTo>
                    <a:lnTo>
                      <a:pt x="92089" y="0"/>
                    </a:lnTo>
                    <a:lnTo>
                      <a:pt x="92089" y="0"/>
                    </a:lnTo>
                    <a:lnTo>
                      <a:pt x="13689" y="49280"/>
                    </a:lnTo>
                    <a:lnTo>
                      <a:pt x="0" y="109760"/>
                    </a:ln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85" name="Freeform: Shape 1784">
                <a:extLst>
                  <a:ext uri="{FF2B5EF4-FFF2-40B4-BE49-F238E27FC236}">
                    <a16:creationId xmlns:a16="http://schemas.microsoft.com/office/drawing/2014/main" id="{4EB29331-0497-42CC-8A87-A4C043D31E47}"/>
                  </a:ext>
                </a:extLst>
              </p:cNvPr>
              <p:cNvSpPr/>
              <p:nvPr/>
            </p:nvSpPr>
            <p:spPr>
              <a:xfrm>
                <a:off x="9785719" y="1676389"/>
                <a:ext cx="88479" cy="97190"/>
              </a:xfrm>
              <a:custGeom>
                <a:avLst/>
                <a:gdLst>
                  <a:gd name="connsiteX0" fmla="*/ 10080 w 88479"/>
                  <a:gd name="connsiteY0" fmla="*/ 49404 h 97190"/>
                  <a:gd name="connsiteX1" fmla="*/ 10080 w 88479"/>
                  <a:gd name="connsiteY1" fmla="*/ 49404 h 97190"/>
                  <a:gd name="connsiteX2" fmla="*/ 0 w 88479"/>
                  <a:gd name="connsiteY2" fmla="*/ 93458 h 97190"/>
                  <a:gd name="connsiteX3" fmla="*/ 16302 w 88479"/>
                  <a:gd name="connsiteY3" fmla="*/ 97191 h 97190"/>
                  <a:gd name="connsiteX4" fmla="*/ 16302 w 88479"/>
                  <a:gd name="connsiteY4" fmla="*/ 97191 h 97190"/>
                  <a:gd name="connsiteX5" fmla="*/ 74667 w 88479"/>
                  <a:gd name="connsiteY5" fmla="*/ 60480 h 97190"/>
                  <a:gd name="connsiteX6" fmla="*/ 74667 w 88479"/>
                  <a:gd name="connsiteY6" fmla="*/ 60480 h 97190"/>
                  <a:gd name="connsiteX7" fmla="*/ 84000 w 88479"/>
                  <a:gd name="connsiteY7" fmla="*/ 19911 h 97190"/>
                  <a:gd name="connsiteX8" fmla="*/ 88480 w 88479"/>
                  <a:gd name="connsiteY8" fmla="*/ 0 h 97190"/>
                  <a:gd name="connsiteX9" fmla="*/ 10080 w 88479"/>
                  <a:gd name="connsiteY9" fmla="*/ 49404 h 97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8479" h="97190">
                    <a:moveTo>
                      <a:pt x="10080" y="49404"/>
                    </a:moveTo>
                    <a:lnTo>
                      <a:pt x="10080" y="49404"/>
                    </a:lnTo>
                    <a:lnTo>
                      <a:pt x="0" y="93458"/>
                    </a:lnTo>
                    <a:lnTo>
                      <a:pt x="16302" y="97191"/>
                    </a:lnTo>
                    <a:lnTo>
                      <a:pt x="16302" y="97191"/>
                    </a:lnTo>
                    <a:lnTo>
                      <a:pt x="74667" y="60480"/>
                    </a:lnTo>
                    <a:lnTo>
                      <a:pt x="74667" y="60480"/>
                    </a:lnTo>
                    <a:lnTo>
                      <a:pt x="84000" y="19911"/>
                    </a:lnTo>
                    <a:lnTo>
                      <a:pt x="88480" y="0"/>
                    </a:lnTo>
                    <a:lnTo>
                      <a:pt x="10080" y="49404"/>
                    </a:ln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86" name="Freeform: Shape 1785">
                <a:extLst>
                  <a:ext uri="{FF2B5EF4-FFF2-40B4-BE49-F238E27FC236}">
                    <a16:creationId xmlns:a16="http://schemas.microsoft.com/office/drawing/2014/main" id="{6757B579-B958-4F12-A030-9533B51C67EA}"/>
                  </a:ext>
                </a:extLst>
              </p:cNvPr>
              <p:cNvSpPr/>
              <p:nvPr/>
            </p:nvSpPr>
            <p:spPr>
              <a:xfrm>
                <a:off x="10504011" y="2649668"/>
                <a:ext cx="40319" cy="59359"/>
              </a:xfrm>
              <a:custGeom>
                <a:avLst/>
                <a:gdLst>
                  <a:gd name="connsiteX0" fmla="*/ 0 w 40319"/>
                  <a:gd name="connsiteY0" fmla="*/ 35964 h 59359"/>
                  <a:gd name="connsiteX1" fmla="*/ 40195 w 40319"/>
                  <a:gd name="connsiteY1" fmla="*/ 59360 h 59359"/>
                  <a:gd name="connsiteX2" fmla="*/ 40320 w 40319"/>
                  <a:gd name="connsiteY2" fmla="*/ 12693 h 59359"/>
                  <a:gd name="connsiteX3" fmla="*/ 6347 w 40319"/>
                  <a:gd name="connsiteY3" fmla="*/ 0 h 59359"/>
                  <a:gd name="connsiteX4" fmla="*/ 0 w 40319"/>
                  <a:gd name="connsiteY4" fmla="*/ 35964 h 59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319" h="59359">
                    <a:moveTo>
                      <a:pt x="0" y="35964"/>
                    </a:moveTo>
                    <a:lnTo>
                      <a:pt x="40195" y="59360"/>
                    </a:lnTo>
                    <a:lnTo>
                      <a:pt x="40320" y="12693"/>
                    </a:lnTo>
                    <a:lnTo>
                      <a:pt x="6347" y="0"/>
                    </a:lnTo>
                    <a:lnTo>
                      <a:pt x="0" y="35964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87" name="Freeform: Shape 1786">
                <a:extLst>
                  <a:ext uri="{FF2B5EF4-FFF2-40B4-BE49-F238E27FC236}">
                    <a16:creationId xmlns:a16="http://schemas.microsoft.com/office/drawing/2014/main" id="{D1E58596-BD81-479A-95F5-ED3F1577B9B7}"/>
                  </a:ext>
                </a:extLst>
              </p:cNvPr>
              <p:cNvSpPr/>
              <p:nvPr/>
            </p:nvSpPr>
            <p:spPr>
              <a:xfrm>
                <a:off x="10572829" y="2702681"/>
                <a:ext cx="67946" cy="46666"/>
              </a:xfrm>
              <a:custGeom>
                <a:avLst/>
                <a:gdLst>
                  <a:gd name="connsiteX0" fmla="*/ 0 w 67946"/>
                  <a:gd name="connsiteY0" fmla="*/ 23022 h 46666"/>
                  <a:gd name="connsiteX1" fmla="*/ 40195 w 67946"/>
                  <a:gd name="connsiteY1" fmla="*/ 46667 h 46666"/>
                  <a:gd name="connsiteX2" fmla="*/ 67946 w 67946"/>
                  <a:gd name="connsiteY2" fmla="*/ 23396 h 46666"/>
                  <a:gd name="connsiteX3" fmla="*/ 40320 w 67946"/>
                  <a:gd name="connsiteY3" fmla="*/ 0 h 46666"/>
                  <a:gd name="connsiteX4" fmla="*/ 0 w 67946"/>
                  <a:gd name="connsiteY4" fmla="*/ 23022 h 46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946" h="46666">
                    <a:moveTo>
                      <a:pt x="0" y="23022"/>
                    </a:moveTo>
                    <a:lnTo>
                      <a:pt x="40195" y="46667"/>
                    </a:lnTo>
                    <a:lnTo>
                      <a:pt x="67946" y="23396"/>
                    </a:lnTo>
                    <a:lnTo>
                      <a:pt x="40320" y="0"/>
                    </a:lnTo>
                    <a:lnTo>
                      <a:pt x="0" y="23022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88" name="Freeform: Shape 1787">
                <a:extLst>
                  <a:ext uri="{FF2B5EF4-FFF2-40B4-BE49-F238E27FC236}">
                    <a16:creationId xmlns:a16="http://schemas.microsoft.com/office/drawing/2014/main" id="{ED3E6593-9CFC-46AC-938F-B1961943957A}"/>
                  </a:ext>
                </a:extLst>
              </p:cNvPr>
              <p:cNvSpPr/>
              <p:nvPr/>
            </p:nvSpPr>
            <p:spPr>
              <a:xfrm>
                <a:off x="10503513" y="2742006"/>
                <a:ext cx="40444" cy="58862"/>
              </a:xfrm>
              <a:custGeom>
                <a:avLst/>
                <a:gdLst>
                  <a:gd name="connsiteX0" fmla="*/ 6098 w 40444"/>
                  <a:gd name="connsiteY0" fmla="*/ 58862 h 58862"/>
                  <a:gd name="connsiteX1" fmla="*/ 40320 w 40444"/>
                  <a:gd name="connsiteY1" fmla="*/ 46667 h 58862"/>
                  <a:gd name="connsiteX2" fmla="*/ 40444 w 40444"/>
                  <a:gd name="connsiteY2" fmla="*/ 0 h 58862"/>
                  <a:gd name="connsiteX3" fmla="*/ 0 w 40444"/>
                  <a:gd name="connsiteY3" fmla="*/ 23271 h 58862"/>
                  <a:gd name="connsiteX4" fmla="*/ 6098 w 40444"/>
                  <a:gd name="connsiteY4" fmla="*/ 58862 h 58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444" h="58862">
                    <a:moveTo>
                      <a:pt x="6098" y="58862"/>
                    </a:moveTo>
                    <a:lnTo>
                      <a:pt x="40320" y="46667"/>
                    </a:lnTo>
                    <a:lnTo>
                      <a:pt x="40444" y="0"/>
                    </a:lnTo>
                    <a:lnTo>
                      <a:pt x="0" y="23271"/>
                    </a:lnTo>
                    <a:lnTo>
                      <a:pt x="6098" y="58862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89" name="Freeform: Shape 1788">
                <a:extLst>
                  <a:ext uri="{FF2B5EF4-FFF2-40B4-BE49-F238E27FC236}">
                    <a16:creationId xmlns:a16="http://schemas.microsoft.com/office/drawing/2014/main" id="{1481F59C-E981-4ABE-9D77-FFFDD72DEE4F}"/>
                  </a:ext>
                </a:extLst>
              </p:cNvPr>
              <p:cNvSpPr/>
              <p:nvPr/>
            </p:nvSpPr>
            <p:spPr>
              <a:xfrm>
                <a:off x="10563495" y="2650415"/>
                <a:ext cx="40444" cy="58364"/>
              </a:xfrm>
              <a:custGeom>
                <a:avLst/>
                <a:gdLst>
                  <a:gd name="connsiteX0" fmla="*/ 34347 w 40444"/>
                  <a:gd name="connsiteY0" fmla="*/ 0 h 58364"/>
                  <a:gd name="connsiteX1" fmla="*/ 0 w 40444"/>
                  <a:gd name="connsiteY1" fmla="*/ 12320 h 58364"/>
                  <a:gd name="connsiteX2" fmla="*/ 0 w 40444"/>
                  <a:gd name="connsiteY2" fmla="*/ 58364 h 58364"/>
                  <a:gd name="connsiteX3" fmla="*/ 40444 w 40444"/>
                  <a:gd name="connsiteY3" fmla="*/ 35342 h 58364"/>
                  <a:gd name="connsiteX4" fmla="*/ 34347 w 40444"/>
                  <a:gd name="connsiteY4" fmla="*/ 0 h 58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444" h="58364">
                    <a:moveTo>
                      <a:pt x="34347" y="0"/>
                    </a:moveTo>
                    <a:lnTo>
                      <a:pt x="0" y="12320"/>
                    </a:lnTo>
                    <a:lnTo>
                      <a:pt x="0" y="58364"/>
                    </a:lnTo>
                    <a:lnTo>
                      <a:pt x="40444" y="35342"/>
                    </a:lnTo>
                    <a:lnTo>
                      <a:pt x="34347" y="0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90" name="Freeform: Shape 1789">
                <a:extLst>
                  <a:ext uri="{FF2B5EF4-FFF2-40B4-BE49-F238E27FC236}">
                    <a16:creationId xmlns:a16="http://schemas.microsoft.com/office/drawing/2014/main" id="{F352B863-E20E-4A95-835A-A07FAA6C2C3A}"/>
                  </a:ext>
                </a:extLst>
              </p:cNvPr>
              <p:cNvSpPr/>
              <p:nvPr/>
            </p:nvSpPr>
            <p:spPr>
              <a:xfrm>
                <a:off x="10784384" y="2682024"/>
                <a:ext cx="23271" cy="33848"/>
              </a:xfrm>
              <a:custGeom>
                <a:avLst/>
                <a:gdLst>
                  <a:gd name="connsiteX0" fmla="*/ 0 w 23271"/>
                  <a:gd name="connsiteY0" fmla="*/ 20533 h 33848"/>
                  <a:gd name="connsiteX1" fmla="*/ 23022 w 23271"/>
                  <a:gd name="connsiteY1" fmla="*/ 33849 h 33848"/>
                  <a:gd name="connsiteX2" fmla="*/ 23271 w 23271"/>
                  <a:gd name="connsiteY2" fmla="*/ 7342 h 33848"/>
                  <a:gd name="connsiteX3" fmla="*/ 3858 w 23271"/>
                  <a:gd name="connsiteY3" fmla="*/ 0 h 33848"/>
                  <a:gd name="connsiteX4" fmla="*/ 0 w 23271"/>
                  <a:gd name="connsiteY4" fmla="*/ 20533 h 3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71" h="33848">
                    <a:moveTo>
                      <a:pt x="0" y="20533"/>
                    </a:moveTo>
                    <a:lnTo>
                      <a:pt x="23022" y="33849"/>
                    </a:lnTo>
                    <a:lnTo>
                      <a:pt x="23271" y="7342"/>
                    </a:lnTo>
                    <a:lnTo>
                      <a:pt x="3858" y="0"/>
                    </a:lnTo>
                    <a:lnTo>
                      <a:pt x="0" y="20533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91" name="Freeform: Shape 1790">
                <a:extLst>
                  <a:ext uri="{FF2B5EF4-FFF2-40B4-BE49-F238E27FC236}">
                    <a16:creationId xmlns:a16="http://schemas.microsoft.com/office/drawing/2014/main" id="{70F68D9C-07C3-4A3B-8DCC-BE3316CE2C25}"/>
                  </a:ext>
                </a:extLst>
              </p:cNvPr>
              <p:cNvSpPr/>
              <p:nvPr/>
            </p:nvSpPr>
            <p:spPr>
              <a:xfrm>
                <a:off x="10299176" y="2449313"/>
                <a:ext cx="513457" cy="534115"/>
              </a:xfrm>
              <a:custGeom>
                <a:avLst/>
                <a:gdLst>
                  <a:gd name="connsiteX0" fmla="*/ 465382 w 513457"/>
                  <a:gd name="connsiteY0" fmla="*/ 427496 h 534115"/>
                  <a:gd name="connsiteX1" fmla="*/ 481062 w 513457"/>
                  <a:gd name="connsiteY1" fmla="*/ 402607 h 534115"/>
                  <a:gd name="connsiteX2" fmla="*/ 500102 w 513457"/>
                  <a:gd name="connsiteY2" fmla="*/ 359922 h 534115"/>
                  <a:gd name="connsiteX3" fmla="*/ 496742 w 513457"/>
                  <a:gd name="connsiteY3" fmla="*/ 356313 h 534115"/>
                  <a:gd name="connsiteX4" fmla="*/ 500724 w 513457"/>
                  <a:gd name="connsiteY4" fmla="*/ 349345 h 534115"/>
                  <a:gd name="connsiteX5" fmla="*/ 503711 w 513457"/>
                  <a:gd name="connsiteY5" fmla="*/ 348598 h 534115"/>
                  <a:gd name="connsiteX6" fmla="*/ 501346 w 513457"/>
                  <a:gd name="connsiteY6" fmla="*/ 356065 h 534115"/>
                  <a:gd name="connsiteX7" fmla="*/ 503711 w 513457"/>
                  <a:gd name="connsiteY7" fmla="*/ 348598 h 534115"/>
                  <a:gd name="connsiteX8" fmla="*/ 505577 w 513457"/>
                  <a:gd name="connsiteY8" fmla="*/ 342625 h 534115"/>
                  <a:gd name="connsiteX9" fmla="*/ 505577 w 513457"/>
                  <a:gd name="connsiteY9" fmla="*/ 342002 h 534115"/>
                  <a:gd name="connsiteX10" fmla="*/ 514040 w 513457"/>
                  <a:gd name="connsiteY10" fmla="*/ 276171 h 534115"/>
                  <a:gd name="connsiteX11" fmla="*/ 511302 w 513457"/>
                  <a:gd name="connsiteY11" fmla="*/ 240580 h 534115"/>
                  <a:gd name="connsiteX12" fmla="*/ 514040 w 513457"/>
                  <a:gd name="connsiteY12" fmla="*/ 276171 h 534115"/>
                  <a:gd name="connsiteX13" fmla="*/ 508315 w 513457"/>
                  <a:gd name="connsiteY13" fmla="*/ 327691 h 534115"/>
                  <a:gd name="connsiteX14" fmla="*/ 508315 w 513457"/>
                  <a:gd name="connsiteY14" fmla="*/ 329558 h 534115"/>
                  <a:gd name="connsiteX15" fmla="*/ 508315 w 513457"/>
                  <a:gd name="connsiteY15" fmla="*/ 329558 h 534115"/>
                  <a:gd name="connsiteX16" fmla="*/ 505951 w 513457"/>
                  <a:gd name="connsiteY16" fmla="*/ 342002 h 534115"/>
                  <a:gd name="connsiteX17" fmla="*/ 495871 w 513457"/>
                  <a:gd name="connsiteY17" fmla="*/ 345362 h 534115"/>
                  <a:gd name="connsiteX18" fmla="*/ 494129 w 513457"/>
                  <a:gd name="connsiteY18" fmla="*/ 345362 h 534115"/>
                  <a:gd name="connsiteX19" fmla="*/ 489026 w 513457"/>
                  <a:gd name="connsiteY19" fmla="*/ 341505 h 534115"/>
                  <a:gd name="connsiteX20" fmla="*/ 491976 w 513457"/>
                  <a:gd name="connsiteY20" fmla="*/ 334922 h 534115"/>
                  <a:gd name="connsiteX21" fmla="*/ 492386 w 513457"/>
                  <a:gd name="connsiteY21" fmla="*/ 334785 h 534115"/>
                  <a:gd name="connsiteX22" fmla="*/ 508315 w 513457"/>
                  <a:gd name="connsiteY22" fmla="*/ 329434 h 534115"/>
                  <a:gd name="connsiteX23" fmla="*/ 508315 w 513457"/>
                  <a:gd name="connsiteY23" fmla="*/ 327442 h 534115"/>
                  <a:gd name="connsiteX24" fmla="*/ 508315 w 513457"/>
                  <a:gd name="connsiteY24" fmla="*/ 324705 h 534115"/>
                  <a:gd name="connsiteX25" fmla="*/ 486537 w 513457"/>
                  <a:gd name="connsiteY25" fmla="*/ 332296 h 534115"/>
                  <a:gd name="connsiteX26" fmla="*/ 484547 w 513457"/>
                  <a:gd name="connsiteY26" fmla="*/ 332296 h 534115"/>
                  <a:gd name="connsiteX27" fmla="*/ 481809 w 513457"/>
                  <a:gd name="connsiteY27" fmla="*/ 331425 h 534115"/>
                  <a:gd name="connsiteX28" fmla="*/ 479071 w 513457"/>
                  <a:gd name="connsiteY28" fmla="*/ 327567 h 534115"/>
                  <a:gd name="connsiteX29" fmla="*/ 475089 w 513457"/>
                  <a:gd name="connsiteY29" fmla="*/ 304918 h 534115"/>
                  <a:gd name="connsiteX30" fmla="*/ 470235 w 513457"/>
                  <a:gd name="connsiteY30" fmla="*/ 307656 h 534115"/>
                  <a:gd name="connsiteX31" fmla="*/ 473471 w 513457"/>
                  <a:gd name="connsiteY31" fmla="*/ 324705 h 534115"/>
                  <a:gd name="connsiteX32" fmla="*/ 468867 w 513457"/>
                  <a:gd name="connsiteY32" fmla="*/ 331300 h 534115"/>
                  <a:gd name="connsiteX33" fmla="*/ 467871 w 513457"/>
                  <a:gd name="connsiteY33" fmla="*/ 331300 h 534115"/>
                  <a:gd name="connsiteX34" fmla="*/ 462644 w 513457"/>
                  <a:gd name="connsiteY34" fmla="*/ 326820 h 534115"/>
                  <a:gd name="connsiteX35" fmla="*/ 459907 w 513457"/>
                  <a:gd name="connsiteY35" fmla="*/ 314376 h 534115"/>
                  <a:gd name="connsiteX36" fmla="*/ 454556 w 513457"/>
                  <a:gd name="connsiteY36" fmla="*/ 317238 h 534115"/>
                  <a:gd name="connsiteX37" fmla="*/ 456547 w 513457"/>
                  <a:gd name="connsiteY37" fmla="*/ 324954 h 534115"/>
                  <a:gd name="connsiteX38" fmla="*/ 452564 w 513457"/>
                  <a:gd name="connsiteY38" fmla="*/ 331673 h 534115"/>
                  <a:gd name="connsiteX39" fmla="*/ 451195 w 513457"/>
                  <a:gd name="connsiteY39" fmla="*/ 331673 h 534115"/>
                  <a:gd name="connsiteX40" fmla="*/ 445844 w 513457"/>
                  <a:gd name="connsiteY40" fmla="*/ 327567 h 534115"/>
                  <a:gd name="connsiteX41" fmla="*/ 444476 w 513457"/>
                  <a:gd name="connsiteY41" fmla="*/ 322838 h 534115"/>
                  <a:gd name="connsiteX42" fmla="*/ 438627 w 513457"/>
                  <a:gd name="connsiteY42" fmla="*/ 326322 h 534115"/>
                  <a:gd name="connsiteX43" fmla="*/ 435889 w 513457"/>
                  <a:gd name="connsiteY43" fmla="*/ 326322 h 534115"/>
                  <a:gd name="connsiteX44" fmla="*/ 431160 w 513457"/>
                  <a:gd name="connsiteY44" fmla="*/ 323833 h 534115"/>
                  <a:gd name="connsiteX45" fmla="*/ 432952 w 513457"/>
                  <a:gd name="connsiteY45" fmla="*/ 316479 h 534115"/>
                  <a:gd name="connsiteX46" fmla="*/ 433151 w 513457"/>
                  <a:gd name="connsiteY46" fmla="*/ 316367 h 534115"/>
                  <a:gd name="connsiteX47" fmla="*/ 439373 w 513457"/>
                  <a:gd name="connsiteY47" fmla="*/ 312634 h 534115"/>
                  <a:gd name="connsiteX48" fmla="*/ 435889 w 513457"/>
                  <a:gd name="connsiteY48" fmla="*/ 309025 h 534115"/>
                  <a:gd name="connsiteX49" fmla="*/ 435503 w 513457"/>
                  <a:gd name="connsiteY49" fmla="*/ 301819 h 534115"/>
                  <a:gd name="connsiteX50" fmla="*/ 435889 w 513457"/>
                  <a:gd name="connsiteY50" fmla="*/ 301434 h 534115"/>
                  <a:gd name="connsiteX51" fmla="*/ 443094 w 513457"/>
                  <a:gd name="connsiteY51" fmla="*/ 301048 h 534115"/>
                  <a:gd name="connsiteX52" fmla="*/ 443480 w 513457"/>
                  <a:gd name="connsiteY52" fmla="*/ 301434 h 534115"/>
                  <a:gd name="connsiteX53" fmla="*/ 449204 w 513457"/>
                  <a:gd name="connsiteY53" fmla="*/ 307034 h 534115"/>
                  <a:gd name="connsiteX54" fmla="*/ 454804 w 513457"/>
                  <a:gd name="connsiteY54" fmla="*/ 303922 h 534115"/>
                  <a:gd name="connsiteX55" fmla="*/ 444476 w 513457"/>
                  <a:gd name="connsiteY55" fmla="*/ 294838 h 534115"/>
                  <a:gd name="connsiteX56" fmla="*/ 444476 w 513457"/>
                  <a:gd name="connsiteY56" fmla="*/ 287247 h 534115"/>
                  <a:gd name="connsiteX57" fmla="*/ 452216 w 513457"/>
                  <a:gd name="connsiteY57" fmla="*/ 287147 h 534115"/>
                  <a:gd name="connsiteX58" fmla="*/ 452315 w 513457"/>
                  <a:gd name="connsiteY58" fmla="*/ 287247 h 534115"/>
                  <a:gd name="connsiteX59" fmla="*/ 464760 w 513457"/>
                  <a:gd name="connsiteY59" fmla="*/ 298571 h 534115"/>
                  <a:gd name="connsiteX60" fmla="*/ 469738 w 513457"/>
                  <a:gd name="connsiteY60" fmla="*/ 295709 h 534115"/>
                  <a:gd name="connsiteX61" fmla="*/ 451942 w 513457"/>
                  <a:gd name="connsiteY61" fmla="*/ 280776 h 534115"/>
                  <a:gd name="connsiteX62" fmla="*/ 451195 w 513457"/>
                  <a:gd name="connsiteY62" fmla="*/ 279905 h 534115"/>
                  <a:gd name="connsiteX63" fmla="*/ 451942 w 513457"/>
                  <a:gd name="connsiteY63" fmla="*/ 272065 h 534115"/>
                  <a:gd name="connsiteX64" fmla="*/ 469738 w 513457"/>
                  <a:gd name="connsiteY64" fmla="*/ 257505 h 534115"/>
                  <a:gd name="connsiteX65" fmla="*/ 464760 w 513457"/>
                  <a:gd name="connsiteY65" fmla="*/ 254518 h 534115"/>
                  <a:gd name="connsiteX66" fmla="*/ 452315 w 513457"/>
                  <a:gd name="connsiteY66" fmla="*/ 265718 h 534115"/>
                  <a:gd name="connsiteX67" fmla="*/ 448582 w 513457"/>
                  <a:gd name="connsiteY67" fmla="*/ 267087 h 534115"/>
                  <a:gd name="connsiteX68" fmla="*/ 444476 w 513457"/>
                  <a:gd name="connsiteY68" fmla="*/ 265345 h 534115"/>
                  <a:gd name="connsiteX69" fmla="*/ 444961 w 513457"/>
                  <a:gd name="connsiteY69" fmla="*/ 257617 h 534115"/>
                  <a:gd name="connsiteX70" fmla="*/ 445098 w 513457"/>
                  <a:gd name="connsiteY70" fmla="*/ 257505 h 534115"/>
                  <a:gd name="connsiteX71" fmla="*/ 455178 w 513457"/>
                  <a:gd name="connsiteY71" fmla="*/ 248918 h 534115"/>
                  <a:gd name="connsiteX72" fmla="*/ 449827 w 513457"/>
                  <a:gd name="connsiteY72" fmla="*/ 245558 h 534115"/>
                  <a:gd name="connsiteX73" fmla="*/ 444102 w 513457"/>
                  <a:gd name="connsiteY73" fmla="*/ 251283 h 534115"/>
                  <a:gd name="connsiteX74" fmla="*/ 440120 w 513457"/>
                  <a:gd name="connsiteY74" fmla="*/ 252651 h 534115"/>
                  <a:gd name="connsiteX75" fmla="*/ 436262 w 513457"/>
                  <a:gd name="connsiteY75" fmla="*/ 251034 h 534115"/>
                  <a:gd name="connsiteX76" fmla="*/ 436262 w 513457"/>
                  <a:gd name="connsiteY76" fmla="*/ 243318 h 534115"/>
                  <a:gd name="connsiteX77" fmla="*/ 439622 w 513457"/>
                  <a:gd name="connsiteY77" fmla="*/ 239958 h 534115"/>
                  <a:gd name="connsiteX78" fmla="*/ 433524 w 513457"/>
                  <a:gd name="connsiteY78" fmla="*/ 236225 h 534115"/>
                  <a:gd name="connsiteX79" fmla="*/ 431708 w 513457"/>
                  <a:gd name="connsiteY79" fmla="*/ 228883 h 534115"/>
                  <a:gd name="connsiteX80" fmla="*/ 431782 w 513457"/>
                  <a:gd name="connsiteY80" fmla="*/ 228758 h 534115"/>
                  <a:gd name="connsiteX81" fmla="*/ 439087 w 513457"/>
                  <a:gd name="connsiteY81" fmla="*/ 226792 h 534115"/>
                  <a:gd name="connsiteX82" fmla="*/ 439249 w 513457"/>
                  <a:gd name="connsiteY82" fmla="*/ 226891 h 534115"/>
                  <a:gd name="connsiteX83" fmla="*/ 445596 w 513457"/>
                  <a:gd name="connsiteY83" fmla="*/ 230625 h 534115"/>
                  <a:gd name="connsiteX84" fmla="*/ 446716 w 513457"/>
                  <a:gd name="connsiteY84" fmla="*/ 225647 h 534115"/>
                  <a:gd name="connsiteX85" fmla="*/ 453274 w 513457"/>
                  <a:gd name="connsiteY85" fmla="*/ 221864 h 534115"/>
                  <a:gd name="connsiteX86" fmla="*/ 453436 w 513457"/>
                  <a:gd name="connsiteY86" fmla="*/ 221914 h 534115"/>
                  <a:gd name="connsiteX87" fmla="*/ 457443 w 513457"/>
                  <a:gd name="connsiteY87" fmla="*/ 228546 h 534115"/>
                  <a:gd name="connsiteX88" fmla="*/ 457418 w 513457"/>
                  <a:gd name="connsiteY88" fmla="*/ 228634 h 534115"/>
                  <a:gd name="connsiteX89" fmla="*/ 455178 w 513457"/>
                  <a:gd name="connsiteY89" fmla="*/ 236225 h 534115"/>
                  <a:gd name="connsiteX90" fmla="*/ 460653 w 513457"/>
                  <a:gd name="connsiteY90" fmla="*/ 239460 h 534115"/>
                  <a:gd name="connsiteX91" fmla="*/ 463391 w 513457"/>
                  <a:gd name="connsiteY91" fmla="*/ 226269 h 534115"/>
                  <a:gd name="connsiteX92" fmla="*/ 469762 w 513457"/>
                  <a:gd name="connsiteY92" fmla="*/ 221864 h 534115"/>
                  <a:gd name="connsiteX93" fmla="*/ 469987 w 513457"/>
                  <a:gd name="connsiteY93" fmla="*/ 221914 h 534115"/>
                  <a:gd name="connsiteX94" fmla="*/ 474093 w 513457"/>
                  <a:gd name="connsiteY94" fmla="*/ 228385 h 534115"/>
                  <a:gd name="connsiteX95" fmla="*/ 470484 w 513457"/>
                  <a:gd name="connsiteY95" fmla="*/ 245185 h 534115"/>
                  <a:gd name="connsiteX96" fmla="*/ 475587 w 513457"/>
                  <a:gd name="connsiteY96" fmla="*/ 248047 h 534115"/>
                  <a:gd name="connsiteX97" fmla="*/ 479569 w 513457"/>
                  <a:gd name="connsiteY97" fmla="*/ 225274 h 534115"/>
                  <a:gd name="connsiteX98" fmla="*/ 482556 w 513457"/>
                  <a:gd name="connsiteY98" fmla="*/ 221540 h 534115"/>
                  <a:gd name="connsiteX99" fmla="*/ 487284 w 513457"/>
                  <a:gd name="connsiteY99" fmla="*/ 221540 h 534115"/>
                  <a:gd name="connsiteX100" fmla="*/ 508813 w 513457"/>
                  <a:gd name="connsiteY100" fmla="*/ 229380 h 534115"/>
                  <a:gd name="connsiteX101" fmla="*/ 508813 w 513457"/>
                  <a:gd name="connsiteY101" fmla="*/ 224900 h 534115"/>
                  <a:gd name="connsiteX102" fmla="*/ 508813 w 513457"/>
                  <a:gd name="connsiteY102" fmla="*/ 223531 h 534115"/>
                  <a:gd name="connsiteX103" fmla="*/ 508813 w 513457"/>
                  <a:gd name="connsiteY103" fmla="*/ 223531 h 534115"/>
                  <a:gd name="connsiteX104" fmla="*/ 493258 w 513457"/>
                  <a:gd name="connsiteY104" fmla="*/ 218305 h 534115"/>
                  <a:gd name="connsiteX105" fmla="*/ 489786 w 513457"/>
                  <a:gd name="connsiteY105" fmla="*/ 211771 h 534115"/>
                  <a:gd name="connsiteX106" fmla="*/ 489898 w 513457"/>
                  <a:gd name="connsiteY106" fmla="*/ 211460 h 534115"/>
                  <a:gd name="connsiteX107" fmla="*/ 496742 w 513457"/>
                  <a:gd name="connsiteY107" fmla="*/ 207851 h 534115"/>
                  <a:gd name="connsiteX108" fmla="*/ 505827 w 513457"/>
                  <a:gd name="connsiteY108" fmla="*/ 211212 h 534115"/>
                  <a:gd name="connsiteX109" fmla="*/ 507444 w 513457"/>
                  <a:gd name="connsiteY109" fmla="*/ 217434 h 534115"/>
                  <a:gd name="connsiteX110" fmla="*/ 505951 w 513457"/>
                  <a:gd name="connsiteY110" fmla="*/ 211212 h 534115"/>
                  <a:gd name="connsiteX111" fmla="*/ 504084 w 513457"/>
                  <a:gd name="connsiteY111" fmla="*/ 204616 h 534115"/>
                  <a:gd name="connsiteX112" fmla="*/ 502591 w 513457"/>
                  <a:gd name="connsiteY112" fmla="*/ 200136 h 534115"/>
                  <a:gd name="connsiteX113" fmla="*/ 504084 w 513457"/>
                  <a:gd name="connsiteY113" fmla="*/ 204491 h 534115"/>
                  <a:gd name="connsiteX114" fmla="*/ 501844 w 513457"/>
                  <a:gd name="connsiteY114" fmla="*/ 204491 h 534115"/>
                  <a:gd name="connsiteX115" fmla="*/ 497986 w 513457"/>
                  <a:gd name="connsiteY115" fmla="*/ 197523 h 534115"/>
                  <a:gd name="connsiteX116" fmla="*/ 500724 w 513457"/>
                  <a:gd name="connsiteY116" fmla="*/ 194660 h 534115"/>
                  <a:gd name="connsiteX117" fmla="*/ 500724 w 513457"/>
                  <a:gd name="connsiteY117" fmla="*/ 194660 h 534115"/>
                  <a:gd name="connsiteX118" fmla="*/ 495000 w 513457"/>
                  <a:gd name="connsiteY118" fmla="*/ 179229 h 534115"/>
                  <a:gd name="connsiteX119" fmla="*/ 483178 w 513457"/>
                  <a:gd name="connsiteY119" fmla="*/ 154340 h 534115"/>
                  <a:gd name="connsiteX120" fmla="*/ 298751 w 513457"/>
                  <a:gd name="connsiteY120" fmla="*/ 23923 h 534115"/>
                  <a:gd name="connsiteX121" fmla="*/ 298751 w 513457"/>
                  <a:gd name="connsiteY121" fmla="*/ 403 h 534115"/>
                  <a:gd name="connsiteX122" fmla="*/ 212138 w 513457"/>
                  <a:gd name="connsiteY122" fmla="*/ 403 h 534115"/>
                  <a:gd name="connsiteX123" fmla="*/ 212138 w 513457"/>
                  <a:gd name="connsiteY123" fmla="*/ 24421 h 534115"/>
                  <a:gd name="connsiteX124" fmla="*/ 26467 w 513457"/>
                  <a:gd name="connsiteY124" fmla="*/ 163176 h 534115"/>
                  <a:gd name="connsiteX125" fmla="*/ 15765 w 513457"/>
                  <a:gd name="connsiteY125" fmla="*/ 188065 h 534115"/>
                  <a:gd name="connsiteX126" fmla="*/ 13649 w 513457"/>
                  <a:gd name="connsiteY126" fmla="*/ 194411 h 534115"/>
                  <a:gd name="connsiteX127" fmla="*/ 13649 w 513457"/>
                  <a:gd name="connsiteY127" fmla="*/ 194411 h 534115"/>
                  <a:gd name="connsiteX128" fmla="*/ 17134 w 513457"/>
                  <a:gd name="connsiteY128" fmla="*/ 198020 h 534115"/>
                  <a:gd name="connsiteX129" fmla="*/ 13276 w 513457"/>
                  <a:gd name="connsiteY129" fmla="*/ 204740 h 534115"/>
                  <a:gd name="connsiteX130" fmla="*/ 10165 w 513457"/>
                  <a:gd name="connsiteY130" fmla="*/ 205736 h 534115"/>
                  <a:gd name="connsiteX131" fmla="*/ 8298 w 513457"/>
                  <a:gd name="connsiteY131" fmla="*/ 212207 h 534115"/>
                  <a:gd name="connsiteX132" fmla="*/ 583 w 513457"/>
                  <a:gd name="connsiteY132" fmla="*/ 262483 h 534115"/>
                  <a:gd name="connsiteX133" fmla="*/ 6058 w 513457"/>
                  <a:gd name="connsiteY133" fmla="*/ 224154 h 534115"/>
                  <a:gd name="connsiteX134" fmla="*/ 6058 w 513457"/>
                  <a:gd name="connsiteY134" fmla="*/ 222785 h 534115"/>
                  <a:gd name="connsiteX135" fmla="*/ 6058 w 513457"/>
                  <a:gd name="connsiteY135" fmla="*/ 222785 h 534115"/>
                  <a:gd name="connsiteX136" fmla="*/ 8547 w 513457"/>
                  <a:gd name="connsiteY136" fmla="*/ 210340 h 534115"/>
                  <a:gd name="connsiteX137" fmla="*/ 18378 w 513457"/>
                  <a:gd name="connsiteY137" fmla="*/ 206980 h 534115"/>
                  <a:gd name="connsiteX138" fmla="*/ 25472 w 513457"/>
                  <a:gd name="connsiteY138" fmla="*/ 210589 h 534115"/>
                  <a:gd name="connsiteX139" fmla="*/ 21987 w 513457"/>
                  <a:gd name="connsiteY139" fmla="*/ 217434 h 534115"/>
                  <a:gd name="connsiteX140" fmla="*/ 6058 w 513457"/>
                  <a:gd name="connsiteY140" fmla="*/ 222660 h 534115"/>
                  <a:gd name="connsiteX141" fmla="*/ 6058 w 513457"/>
                  <a:gd name="connsiteY141" fmla="*/ 224154 h 534115"/>
                  <a:gd name="connsiteX142" fmla="*/ 6058 w 513457"/>
                  <a:gd name="connsiteY142" fmla="*/ 228634 h 534115"/>
                  <a:gd name="connsiteX143" fmla="*/ 27711 w 513457"/>
                  <a:gd name="connsiteY143" fmla="*/ 220794 h 534115"/>
                  <a:gd name="connsiteX144" fmla="*/ 28831 w 513457"/>
                  <a:gd name="connsiteY144" fmla="*/ 220794 h 534115"/>
                  <a:gd name="connsiteX145" fmla="*/ 35178 w 513457"/>
                  <a:gd name="connsiteY145" fmla="*/ 225236 h 534115"/>
                  <a:gd name="connsiteX146" fmla="*/ 35178 w 513457"/>
                  <a:gd name="connsiteY146" fmla="*/ 225274 h 534115"/>
                  <a:gd name="connsiteX147" fmla="*/ 38911 w 513457"/>
                  <a:gd name="connsiteY147" fmla="*/ 248047 h 534115"/>
                  <a:gd name="connsiteX148" fmla="*/ 44014 w 513457"/>
                  <a:gd name="connsiteY148" fmla="*/ 245185 h 534115"/>
                  <a:gd name="connsiteX149" fmla="*/ 40902 w 513457"/>
                  <a:gd name="connsiteY149" fmla="*/ 228385 h 534115"/>
                  <a:gd name="connsiteX150" fmla="*/ 44872 w 513457"/>
                  <a:gd name="connsiteY150" fmla="*/ 221939 h 534115"/>
                  <a:gd name="connsiteX151" fmla="*/ 45009 w 513457"/>
                  <a:gd name="connsiteY151" fmla="*/ 221914 h 534115"/>
                  <a:gd name="connsiteX152" fmla="*/ 51480 w 513457"/>
                  <a:gd name="connsiteY152" fmla="*/ 226518 h 534115"/>
                  <a:gd name="connsiteX153" fmla="*/ 54094 w 513457"/>
                  <a:gd name="connsiteY153" fmla="*/ 238963 h 534115"/>
                  <a:gd name="connsiteX154" fmla="*/ 59569 w 513457"/>
                  <a:gd name="connsiteY154" fmla="*/ 235851 h 534115"/>
                  <a:gd name="connsiteX155" fmla="*/ 57578 w 513457"/>
                  <a:gd name="connsiteY155" fmla="*/ 228136 h 534115"/>
                  <a:gd name="connsiteX156" fmla="*/ 61560 w 513457"/>
                  <a:gd name="connsiteY156" fmla="*/ 221416 h 534115"/>
                  <a:gd name="connsiteX157" fmla="*/ 68156 w 513457"/>
                  <a:gd name="connsiteY157" fmla="*/ 225523 h 534115"/>
                  <a:gd name="connsiteX158" fmla="*/ 69400 w 513457"/>
                  <a:gd name="connsiteY158" fmla="*/ 230127 h 534115"/>
                  <a:gd name="connsiteX159" fmla="*/ 75498 w 513457"/>
                  <a:gd name="connsiteY159" fmla="*/ 226767 h 534115"/>
                  <a:gd name="connsiteX160" fmla="*/ 82853 w 513457"/>
                  <a:gd name="connsiteY160" fmla="*/ 228559 h 534115"/>
                  <a:gd name="connsiteX161" fmla="*/ 82965 w 513457"/>
                  <a:gd name="connsiteY161" fmla="*/ 228758 h 534115"/>
                  <a:gd name="connsiteX162" fmla="*/ 81086 w 513457"/>
                  <a:gd name="connsiteY162" fmla="*/ 236088 h 534115"/>
                  <a:gd name="connsiteX163" fmla="*/ 80849 w 513457"/>
                  <a:gd name="connsiteY163" fmla="*/ 236225 h 534115"/>
                  <a:gd name="connsiteX164" fmla="*/ 74751 w 513457"/>
                  <a:gd name="connsiteY164" fmla="*/ 239709 h 534115"/>
                  <a:gd name="connsiteX165" fmla="*/ 78236 w 513457"/>
                  <a:gd name="connsiteY165" fmla="*/ 243318 h 534115"/>
                  <a:gd name="connsiteX166" fmla="*/ 78261 w 513457"/>
                  <a:gd name="connsiteY166" fmla="*/ 250884 h 534115"/>
                  <a:gd name="connsiteX167" fmla="*/ 78236 w 513457"/>
                  <a:gd name="connsiteY167" fmla="*/ 250909 h 534115"/>
                  <a:gd name="connsiteX168" fmla="*/ 74254 w 513457"/>
                  <a:gd name="connsiteY168" fmla="*/ 252651 h 534115"/>
                  <a:gd name="connsiteX169" fmla="*/ 70396 w 513457"/>
                  <a:gd name="connsiteY169" fmla="*/ 250909 h 534115"/>
                  <a:gd name="connsiteX170" fmla="*/ 64671 w 513457"/>
                  <a:gd name="connsiteY170" fmla="*/ 245434 h 534115"/>
                  <a:gd name="connsiteX171" fmla="*/ 59320 w 513457"/>
                  <a:gd name="connsiteY171" fmla="*/ 248545 h 534115"/>
                  <a:gd name="connsiteX172" fmla="*/ 69400 w 513457"/>
                  <a:gd name="connsiteY172" fmla="*/ 257380 h 534115"/>
                  <a:gd name="connsiteX173" fmla="*/ 69400 w 513457"/>
                  <a:gd name="connsiteY173" fmla="*/ 265345 h 534115"/>
                  <a:gd name="connsiteX174" fmla="*/ 65294 w 513457"/>
                  <a:gd name="connsiteY174" fmla="*/ 267087 h 534115"/>
                  <a:gd name="connsiteX175" fmla="*/ 61685 w 513457"/>
                  <a:gd name="connsiteY175" fmla="*/ 265718 h 534115"/>
                  <a:gd name="connsiteX176" fmla="*/ 49240 w 513457"/>
                  <a:gd name="connsiteY176" fmla="*/ 254269 h 534115"/>
                  <a:gd name="connsiteX177" fmla="*/ 44138 w 513457"/>
                  <a:gd name="connsiteY177" fmla="*/ 257007 h 534115"/>
                  <a:gd name="connsiteX178" fmla="*/ 61809 w 513457"/>
                  <a:gd name="connsiteY178" fmla="*/ 271940 h 534115"/>
                  <a:gd name="connsiteX179" fmla="*/ 63800 w 513457"/>
                  <a:gd name="connsiteY179" fmla="*/ 276545 h 534115"/>
                  <a:gd name="connsiteX180" fmla="*/ 61809 w 513457"/>
                  <a:gd name="connsiteY180" fmla="*/ 280651 h 534115"/>
                  <a:gd name="connsiteX181" fmla="*/ 44138 w 513457"/>
                  <a:gd name="connsiteY181" fmla="*/ 295336 h 534115"/>
                  <a:gd name="connsiteX182" fmla="*/ 48992 w 513457"/>
                  <a:gd name="connsiteY182" fmla="*/ 298323 h 534115"/>
                  <a:gd name="connsiteX183" fmla="*/ 61436 w 513457"/>
                  <a:gd name="connsiteY183" fmla="*/ 287122 h 534115"/>
                  <a:gd name="connsiteX184" fmla="*/ 68828 w 513457"/>
                  <a:gd name="connsiteY184" fmla="*/ 286923 h 534115"/>
                  <a:gd name="connsiteX185" fmla="*/ 69027 w 513457"/>
                  <a:gd name="connsiteY185" fmla="*/ 287122 h 534115"/>
                  <a:gd name="connsiteX186" fmla="*/ 69413 w 513457"/>
                  <a:gd name="connsiteY186" fmla="*/ 294328 h 534115"/>
                  <a:gd name="connsiteX187" fmla="*/ 69027 w 513457"/>
                  <a:gd name="connsiteY187" fmla="*/ 294714 h 534115"/>
                  <a:gd name="connsiteX188" fmla="*/ 59072 w 513457"/>
                  <a:gd name="connsiteY188" fmla="*/ 303549 h 534115"/>
                  <a:gd name="connsiteX189" fmla="*/ 64547 w 513457"/>
                  <a:gd name="connsiteY189" fmla="*/ 306536 h 534115"/>
                  <a:gd name="connsiteX190" fmla="*/ 70022 w 513457"/>
                  <a:gd name="connsiteY190" fmla="*/ 301185 h 534115"/>
                  <a:gd name="connsiteX191" fmla="*/ 77738 w 513457"/>
                  <a:gd name="connsiteY191" fmla="*/ 301185 h 534115"/>
                  <a:gd name="connsiteX192" fmla="*/ 77738 w 513457"/>
                  <a:gd name="connsiteY192" fmla="*/ 309149 h 534115"/>
                  <a:gd name="connsiteX193" fmla="*/ 74378 w 513457"/>
                  <a:gd name="connsiteY193" fmla="*/ 312509 h 534115"/>
                  <a:gd name="connsiteX194" fmla="*/ 80227 w 513457"/>
                  <a:gd name="connsiteY194" fmla="*/ 315745 h 534115"/>
                  <a:gd name="connsiteX195" fmla="*/ 82330 w 513457"/>
                  <a:gd name="connsiteY195" fmla="*/ 323012 h 534115"/>
                  <a:gd name="connsiteX196" fmla="*/ 82218 w 513457"/>
                  <a:gd name="connsiteY196" fmla="*/ 323211 h 534115"/>
                  <a:gd name="connsiteX197" fmla="*/ 77489 w 513457"/>
                  <a:gd name="connsiteY197" fmla="*/ 326074 h 534115"/>
                  <a:gd name="connsiteX198" fmla="*/ 74751 w 513457"/>
                  <a:gd name="connsiteY198" fmla="*/ 326074 h 534115"/>
                  <a:gd name="connsiteX199" fmla="*/ 68654 w 513457"/>
                  <a:gd name="connsiteY199" fmla="*/ 322465 h 534115"/>
                  <a:gd name="connsiteX200" fmla="*/ 67285 w 513457"/>
                  <a:gd name="connsiteY200" fmla="*/ 327193 h 534115"/>
                  <a:gd name="connsiteX201" fmla="*/ 61934 w 513457"/>
                  <a:gd name="connsiteY201" fmla="*/ 331176 h 534115"/>
                  <a:gd name="connsiteX202" fmla="*/ 60565 w 513457"/>
                  <a:gd name="connsiteY202" fmla="*/ 331176 h 534115"/>
                  <a:gd name="connsiteX203" fmla="*/ 56707 w 513457"/>
                  <a:gd name="connsiteY203" fmla="*/ 324331 h 534115"/>
                  <a:gd name="connsiteX204" fmla="*/ 58823 w 513457"/>
                  <a:gd name="connsiteY204" fmla="*/ 316616 h 534115"/>
                  <a:gd name="connsiteX205" fmla="*/ 53347 w 513457"/>
                  <a:gd name="connsiteY205" fmla="*/ 313505 h 534115"/>
                  <a:gd name="connsiteX206" fmla="*/ 50609 w 513457"/>
                  <a:gd name="connsiteY206" fmla="*/ 326696 h 534115"/>
                  <a:gd name="connsiteX207" fmla="*/ 45258 w 513457"/>
                  <a:gd name="connsiteY207" fmla="*/ 331176 h 534115"/>
                  <a:gd name="connsiteX208" fmla="*/ 44138 w 513457"/>
                  <a:gd name="connsiteY208" fmla="*/ 331176 h 534115"/>
                  <a:gd name="connsiteX209" fmla="*/ 39820 w 513457"/>
                  <a:gd name="connsiteY209" fmla="*/ 324954 h 534115"/>
                  <a:gd name="connsiteX210" fmla="*/ 39907 w 513457"/>
                  <a:gd name="connsiteY210" fmla="*/ 324580 h 534115"/>
                  <a:gd name="connsiteX211" fmla="*/ 43267 w 513457"/>
                  <a:gd name="connsiteY211" fmla="*/ 307780 h 534115"/>
                  <a:gd name="connsiteX212" fmla="*/ 38414 w 513457"/>
                  <a:gd name="connsiteY212" fmla="*/ 305042 h 534115"/>
                  <a:gd name="connsiteX213" fmla="*/ 34307 w 513457"/>
                  <a:gd name="connsiteY213" fmla="*/ 327691 h 534115"/>
                  <a:gd name="connsiteX214" fmla="*/ 34307 w 513457"/>
                  <a:gd name="connsiteY214" fmla="*/ 329060 h 534115"/>
                  <a:gd name="connsiteX215" fmla="*/ 29205 w 513457"/>
                  <a:gd name="connsiteY215" fmla="*/ 332420 h 534115"/>
                  <a:gd name="connsiteX216" fmla="*/ 27338 w 513457"/>
                  <a:gd name="connsiteY216" fmla="*/ 332420 h 534115"/>
                  <a:gd name="connsiteX217" fmla="*/ 5809 w 513457"/>
                  <a:gd name="connsiteY217" fmla="*/ 324456 h 534115"/>
                  <a:gd name="connsiteX218" fmla="*/ 5809 w 513457"/>
                  <a:gd name="connsiteY218" fmla="*/ 328065 h 534115"/>
                  <a:gd name="connsiteX219" fmla="*/ 3818 w 513457"/>
                  <a:gd name="connsiteY219" fmla="*/ 315620 h 534115"/>
                  <a:gd name="connsiteX220" fmla="*/ 5809 w 513457"/>
                  <a:gd name="connsiteY220" fmla="*/ 328065 h 534115"/>
                  <a:gd name="connsiteX221" fmla="*/ 5809 w 513457"/>
                  <a:gd name="connsiteY221" fmla="*/ 330429 h 534115"/>
                  <a:gd name="connsiteX222" fmla="*/ 6432 w 513457"/>
                  <a:gd name="connsiteY222" fmla="*/ 332793 h 534115"/>
                  <a:gd name="connsiteX223" fmla="*/ 6432 w 513457"/>
                  <a:gd name="connsiteY223" fmla="*/ 330429 h 534115"/>
                  <a:gd name="connsiteX224" fmla="*/ 21987 w 513457"/>
                  <a:gd name="connsiteY224" fmla="*/ 335905 h 534115"/>
                  <a:gd name="connsiteX225" fmla="*/ 25397 w 513457"/>
                  <a:gd name="connsiteY225" fmla="*/ 342463 h 534115"/>
                  <a:gd name="connsiteX226" fmla="*/ 25347 w 513457"/>
                  <a:gd name="connsiteY226" fmla="*/ 342625 h 534115"/>
                  <a:gd name="connsiteX227" fmla="*/ 20245 w 513457"/>
                  <a:gd name="connsiteY227" fmla="*/ 346358 h 534115"/>
                  <a:gd name="connsiteX228" fmla="*/ 18503 w 513457"/>
                  <a:gd name="connsiteY228" fmla="*/ 346358 h 534115"/>
                  <a:gd name="connsiteX229" fmla="*/ 9418 w 513457"/>
                  <a:gd name="connsiteY229" fmla="*/ 343496 h 534115"/>
                  <a:gd name="connsiteX230" fmla="*/ 9418 w 513457"/>
                  <a:gd name="connsiteY230" fmla="*/ 341505 h 534115"/>
                  <a:gd name="connsiteX231" fmla="*/ 9418 w 513457"/>
                  <a:gd name="connsiteY231" fmla="*/ 343371 h 534115"/>
                  <a:gd name="connsiteX232" fmla="*/ 11285 w 513457"/>
                  <a:gd name="connsiteY232" fmla="*/ 349842 h 534115"/>
                  <a:gd name="connsiteX233" fmla="*/ 14645 w 513457"/>
                  <a:gd name="connsiteY233" fmla="*/ 360420 h 534115"/>
                  <a:gd name="connsiteX234" fmla="*/ 28085 w 513457"/>
                  <a:gd name="connsiteY234" fmla="*/ 392776 h 534115"/>
                  <a:gd name="connsiteX235" fmla="*/ 50982 w 513457"/>
                  <a:gd name="connsiteY235" fmla="*/ 430109 h 534115"/>
                  <a:gd name="connsiteX236" fmla="*/ 258058 w 513457"/>
                  <a:gd name="connsiteY236" fmla="*/ 534518 h 534115"/>
                  <a:gd name="connsiteX237" fmla="*/ 465382 w 513457"/>
                  <a:gd name="connsiteY237" fmla="*/ 427496 h 534115"/>
                  <a:gd name="connsiteX238" fmla="*/ 16014 w 513457"/>
                  <a:gd name="connsiteY238" fmla="*/ 356811 h 534115"/>
                  <a:gd name="connsiteX239" fmla="*/ 13525 w 513457"/>
                  <a:gd name="connsiteY239" fmla="*/ 359922 h 534115"/>
                  <a:gd name="connsiteX240" fmla="*/ 10165 w 513457"/>
                  <a:gd name="connsiteY240" fmla="*/ 349593 h 534115"/>
                  <a:gd name="connsiteX241" fmla="*/ 12280 w 513457"/>
                  <a:gd name="connsiteY241" fmla="*/ 349593 h 534115"/>
                  <a:gd name="connsiteX242" fmla="*/ 16263 w 513457"/>
                  <a:gd name="connsiteY242" fmla="*/ 356027 h 534115"/>
                  <a:gd name="connsiteX243" fmla="*/ 16014 w 513457"/>
                  <a:gd name="connsiteY243" fmla="*/ 356811 h 534115"/>
                  <a:gd name="connsiteX244" fmla="*/ 391462 w 513457"/>
                  <a:gd name="connsiteY244" fmla="*/ 219923 h 534115"/>
                  <a:gd name="connsiteX245" fmla="*/ 391475 w 513457"/>
                  <a:gd name="connsiteY245" fmla="*/ 233475 h 534115"/>
                  <a:gd name="connsiteX246" fmla="*/ 391462 w 513457"/>
                  <a:gd name="connsiteY246" fmla="*/ 233487 h 534115"/>
                  <a:gd name="connsiteX247" fmla="*/ 384493 w 513457"/>
                  <a:gd name="connsiteY247" fmla="*/ 236225 h 534115"/>
                  <a:gd name="connsiteX248" fmla="*/ 377898 w 513457"/>
                  <a:gd name="connsiteY248" fmla="*/ 233487 h 534115"/>
                  <a:gd name="connsiteX249" fmla="*/ 368067 w 513457"/>
                  <a:gd name="connsiteY249" fmla="*/ 223656 h 534115"/>
                  <a:gd name="connsiteX250" fmla="*/ 358609 w 513457"/>
                  <a:gd name="connsiteY250" fmla="*/ 229132 h 534115"/>
                  <a:gd name="connsiteX251" fmla="*/ 376031 w 513457"/>
                  <a:gd name="connsiteY251" fmla="*/ 244811 h 534115"/>
                  <a:gd name="connsiteX252" fmla="*/ 376989 w 513457"/>
                  <a:gd name="connsiteY252" fmla="*/ 258152 h 534115"/>
                  <a:gd name="connsiteX253" fmla="*/ 376902 w 513457"/>
                  <a:gd name="connsiteY253" fmla="*/ 258251 h 534115"/>
                  <a:gd name="connsiteX254" fmla="*/ 369560 w 513457"/>
                  <a:gd name="connsiteY254" fmla="*/ 261611 h 534115"/>
                  <a:gd name="connsiteX255" fmla="*/ 363338 w 513457"/>
                  <a:gd name="connsiteY255" fmla="*/ 258998 h 534115"/>
                  <a:gd name="connsiteX256" fmla="*/ 340938 w 513457"/>
                  <a:gd name="connsiteY256" fmla="*/ 239211 h 534115"/>
                  <a:gd name="connsiteX257" fmla="*/ 331978 w 513457"/>
                  <a:gd name="connsiteY257" fmla="*/ 244314 h 534115"/>
                  <a:gd name="connsiteX258" fmla="*/ 363089 w 513457"/>
                  <a:gd name="connsiteY258" fmla="*/ 270198 h 534115"/>
                  <a:gd name="connsiteX259" fmla="*/ 366449 w 513457"/>
                  <a:gd name="connsiteY259" fmla="*/ 277914 h 534115"/>
                  <a:gd name="connsiteX260" fmla="*/ 363089 w 513457"/>
                  <a:gd name="connsiteY260" fmla="*/ 285380 h 534115"/>
                  <a:gd name="connsiteX261" fmla="*/ 331978 w 513457"/>
                  <a:gd name="connsiteY261" fmla="*/ 311140 h 534115"/>
                  <a:gd name="connsiteX262" fmla="*/ 340689 w 513457"/>
                  <a:gd name="connsiteY262" fmla="*/ 316243 h 534115"/>
                  <a:gd name="connsiteX263" fmla="*/ 363089 w 513457"/>
                  <a:gd name="connsiteY263" fmla="*/ 296580 h 534115"/>
                  <a:gd name="connsiteX264" fmla="*/ 376442 w 513457"/>
                  <a:gd name="connsiteY264" fmla="*/ 297327 h 534115"/>
                  <a:gd name="connsiteX265" fmla="*/ 376653 w 513457"/>
                  <a:gd name="connsiteY265" fmla="*/ 297576 h 534115"/>
                  <a:gd name="connsiteX266" fmla="*/ 376019 w 513457"/>
                  <a:gd name="connsiteY266" fmla="*/ 310580 h 534115"/>
                  <a:gd name="connsiteX267" fmla="*/ 375658 w 513457"/>
                  <a:gd name="connsiteY267" fmla="*/ 310891 h 534115"/>
                  <a:gd name="connsiteX268" fmla="*/ 358235 w 513457"/>
                  <a:gd name="connsiteY268" fmla="*/ 326447 h 534115"/>
                  <a:gd name="connsiteX269" fmla="*/ 367569 w 513457"/>
                  <a:gd name="connsiteY269" fmla="*/ 331922 h 534115"/>
                  <a:gd name="connsiteX270" fmla="*/ 377400 w 513457"/>
                  <a:gd name="connsiteY270" fmla="*/ 322340 h 534115"/>
                  <a:gd name="connsiteX271" fmla="*/ 390778 w 513457"/>
                  <a:gd name="connsiteY271" fmla="*/ 322154 h 534115"/>
                  <a:gd name="connsiteX272" fmla="*/ 390964 w 513457"/>
                  <a:gd name="connsiteY272" fmla="*/ 322340 h 534115"/>
                  <a:gd name="connsiteX273" fmla="*/ 391213 w 513457"/>
                  <a:gd name="connsiteY273" fmla="*/ 335531 h 534115"/>
                  <a:gd name="connsiteX274" fmla="*/ 390964 w 513457"/>
                  <a:gd name="connsiteY274" fmla="*/ 335780 h 534115"/>
                  <a:gd name="connsiteX275" fmla="*/ 384991 w 513457"/>
                  <a:gd name="connsiteY275" fmla="*/ 341878 h 534115"/>
                  <a:gd name="connsiteX276" fmla="*/ 395693 w 513457"/>
                  <a:gd name="connsiteY276" fmla="*/ 347976 h 534115"/>
                  <a:gd name="connsiteX277" fmla="*/ 399053 w 513457"/>
                  <a:gd name="connsiteY277" fmla="*/ 361167 h 534115"/>
                  <a:gd name="connsiteX278" fmla="*/ 390716 w 513457"/>
                  <a:gd name="connsiteY278" fmla="*/ 365896 h 534115"/>
                  <a:gd name="connsiteX279" fmla="*/ 385862 w 513457"/>
                  <a:gd name="connsiteY279" fmla="*/ 364527 h 534115"/>
                  <a:gd name="connsiteX280" fmla="*/ 375035 w 513457"/>
                  <a:gd name="connsiteY280" fmla="*/ 358180 h 534115"/>
                  <a:gd name="connsiteX281" fmla="*/ 372920 w 513457"/>
                  <a:gd name="connsiteY281" fmla="*/ 366642 h 534115"/>
                  <a:gd name="connsiteX282" fmla="*/ 363462 w 513457"/>
                  <a:gd name="connsiteY282" fmla="*/ 373736 h 534115"/>
                  <a:gd name="connsiteX283" fmla="*/ 360849 w 513457"/>
                  <a:gd name="connsiteY283" fmla="*/ 373736 h 534115"/>
                  <a:gd name="connsiteX284" fmla="*/ 354129 w 513457"/>
                  <a:gd name="connsiteY284" fmla="*/ 362038 h 534115"/>
                  <a:gd name="connsiteX285" fmla="*/ 357738 w 513457"/>
                  <a:gd name="connsiteY285" fmla="*/ 348474 h 534115"/>
                  <a:gd name="connsiteX286" fmla="*/ 348529 w 513457"/>
                  <a:gd name="connsiteY286" fmla="*/ 342998 h 534115"/>
                  <a:gd name="connsiteX287" fmla="*/ 343551 w 513457"/>
                  <a:gd name="connsiteY287" fmla="*/ 366020 h 534115"/>
                  <a:gd name="connsiteX288" fmla="*/ 334093 w 513457"/>
                  <a:gd name="connsiteY288" fmla="*/ 373736 h 534115"/>
                  <a:gd name="connsiteX289" fmla="*/ 332102 w 513457"/>
                  <a:gd name="connsiteY289" fmla="*/ 373736 h 534115"/>
                  <a:gd name="connsiteX290" fmla="*/ 324636 w 513457"/>
                  <a:gd name="connsiteY290" fmla="*/ 362536 h 534115"/>
                  <a:gd name="connsiteX291" fmla="*/ 330982 w 513457"/>
                  <a:gd name="connsiteY291" fmla="*/ 333291 h 534115"/>
                  <a:gd name="connsiteX292" fmla="*/ 322147 w 513457"/>
                  <a:gd name="connsiteY292" fmla="*/ 327940 h 534115"/>
                  <a:gd name="connsiteX293" fmla="*/ 315053 w 513457"/>
                  <a:gd name="connsiteY293" fmla="*/ 367887 h 534115"/>
                  <a:gd name="connsiteX294" fmla="*/ 314307 w 513457"/>
                  <a:gd name="connsiteY294" fmla="*/ 370002 h 534115"/>
                  <a:gd name="connsiteX295" fmla="*/ 305471 w 513457"/>
                  <a:gd name="connsiteY295" fmla="*/ 376100 h 534115"/>
                  <a:gd name="connsiteX296" fmla="*/ 302111 w 513457"/>
                  <a:gd name="connsiteY296" fmla="*/ 375478 h 534115"/>
                  <a:gd name="connsiteX297" fmla="*/ 264778 w 513457"/>
                  <a:gd name="connsiteY297" fmla="*/ 361416 h 534115"/>
                  <a:gd name="connsiteX298" fmla="*/ 264778 w 513457"/>
                  <a:gd name="connsiteY298" fmla="*/ 371620 h 534115"/>
                  <a:gd name="connsiteX299" fmla="*/ 292902 w 513457"/>
                  <a:gd name="connsiteY299" fmla="*/ 381202 h 534115"/>
                  <a:gd name="connsiteX300" fmla="*/ 299062 w 513457"/>
                  <a:gd name="connsiteY300" fmla="*/ 393473 h 534115"/>
                  <a:gd name="connsiteX301" fmla="*/ 299000 w 513457"/>
                  <a:gd name="connsiteY301" fmla="*/ 393647 h 534115"/>
                  <a:gd name="connsiteX302" fmla="*/ 289791 w 513457"/>
                  <a:gd name="connsiteY302" fmla="*/ 400118 h 534115"/>
                  <a:gd name="connsiteX303" fmla="*/ 286680 w 513457"/>
                  <a:gd name="connsiteY303" fmla="*/ 399496 h 534115"/>
                  <a:gd name="connsiteX304" fmla="*/ 264653 w 513457"/>
                  <a:gd name="connsiteY304" fmla="*/ 392029 h 534115"/>
                  <a:gd name="connsiteX305" fmla="*/ 264653 w 513457"/>
                  <a:gd name="connsiteY305" fmla="*/ 403105 h 534115"/>
                  <a:gd name="connsiteX306" fmla="*/ 277845 w 513457"/>
                  <a:gd name="connsiteY306" fmla="*/ 406589 h 534115"/>
                  <a:gd name="connsiteX307" fmla="*/ 284589 w 513457"/>
                  <a:gd name="connsiteY307" fmla="*/ 418548 h 534115"/>
                  <a:gd name="connsiteX308" fmla="*/ 284440 w 513457"/>
                  <a:gd name="connsiteY308" fmla="*/ 419033 h 534115"/>
                  <a:gd name="connsiteX309" fmla="*/ 275231 w 513457"/>
                  <a:gd name="connsiteY309" fmla="*/ 426127 h 534115"/>
                  <a:gd name="connsiteX310" fmla="*/ 272742 w 513457"/>
                  <a:gd name="connsiteY310" fmla="*/ 426127 h 534115"/>
                  <a:gd name="connsiteX311" fmla="*/ 264405 w 513457"/>
                  <a:gd name="connsiteY311" fmla="*/ 424011 h 534115"/>
                  <a:gd name="connsiteX312" fmla="*/ 264405 w 513457"/>
                  <a:gd name="connsiteY312" fmla="*/ 436456 h 534115"/>
                  <a:gd name="connsiteX313" fmla="*/ 254822 w 513457"/>
                  <a:gd name="connsiteY313" fmla="*/ 446162 h 534115"/>
                  <a:gd name="connsiteX314" fmla="*/ 245365 w 513457"/>
                  <a:gd name="connsiteY314" fmla="*/ 436704 h 534115"/>
                  <a:gd name="connsiteX315" fmla="*/ 245365 w 513457"/>
                  <a:gd name="connsiteY315" fmla="*/ 436456 h 534115"/>
                  <a:gd name="connsiteX316" fmla="*/ 245365 w 513457"/>
                  <a:gd name="connsiteY316" fmla="*/ 424011 h 534115"/>
                  <a:gd name="connsiteX317" fmla="*/ 236902 w 513457"/>
                  <a:gd name="connsiteY317" fmla="*/ 426251 h 534115"/>
                  <a:gd name="connsiteX318" fmla="*/ 234289 w 513457"/>
                  <a:gd name="connsiteY318" fmla="*/ 426251 h 534115"/>
                  <a:gd name="connsiteX319" fmla="*/ 225080 w 513457"/>
                  <a:gd name="connsiteY319" fmla="*/ 419158 h 534115"/>
                  <a:gd name="connsiteX320" fmla="*/ 231053 w 513457"/>
                  <a:gd name="connsiteY320" fmla="*/ 407000 h 534115"/>
                  <a:gd name="connsiteX321" fmla="*/ 232049 w 513457"/>
                  <a:gd name="connsiteY321" fmla="*/ 406713 h 534115"/>
                  <a:gd name="connsiteX322" fmla="*/ 245613 w 513457"/>
                  <a:gd name="connsiteY322" fmla="*/ 403229 h 534115"/>
                  <a:gd name="connsiteX323" fmla="*/ 245613 w 513457"/>
                  <a:gd name="connsiteY323" fmla="*/ 392153 h 534115"/>
                  <a:gd name="connsiteX324" fmla="*/ 222965 w 513457"/>
                  <a:gd name="connsiteY324" fmla="*/ 399496 h 534115"/>
                  <a:gd name="connsiteX325" fmla="*/ 219978 w 513457"/>
                  <a:gd name="connsiteY325" fmla="*/ 399496 h 534115"/>
                  <a:gd name="connsiteX326" fmla="*/ 210893 w 513457"/>
                  <a:gd name="connsiteY326" fmla="*/ 392900 h 534115"/>
                  <a:gd name="connsiteX327" fmla="*/ 216991 w 513457"/>
                  <a:gd name="connsiteY327" fmla="*/ 380456 h 534115"/>
                  <a:gd name="connsiteX328" fmla="*/ 245613 w 513457"/>
                  <a:gd name="connsiteY328" fmla="*/ 371122 h 534115"/>
                  <a:gd name="connsiteX329" fmla="*/ 245613 w 513457"/>
                  <a:gd name="connsiteY329" fmla="*/ 361042 h 534115"/>
                  <a:gd name="connsiteX330" fmla="*/ 207409 w 513457"/>
                  <a:gd name="connsiteY330" fmla="*/ 374607 h 534115"/>
                  <a:gd name="connsiteX331" fmla="*/ 204298 w 513457"/>
                  <a:gd name="connsiteY331" fmla="*/ 375229 h 534115"/>
                  <a:gd name="connsiteX332" fmla="*/ 199196 w 513457"/>
                  <a:gd name="connsiteY332" fmla="*/ 373611 h 534115"/>
                  <a:gd name="connsiteX333" fmla="*/ 194467 w 513457"/>
                  <a:gd name="connsiteY333" fmla="*/ 366891 h 534115"/>
                  <a:gd name="connsiteX334" fmla="*/ 187747 w 513457"/>
                  <a:gd name="connsiteY334" fmla="*/ 327193 h 534115"/>
                  <a:gd name="connsiteX335" fmla="*/ 178911 w 513457"/>
                  <a:gd name="connsiteY335" fmla="*/ 332296 h 534115"/>
                  <a:gd name="connsiteX336" fmla="*/ 184636 w 513457"/>
                  <a:gd name="connsiteY336" fmla="*/ 361416 h 534115"/>
                  <a:gd name="connsiteX337" fmla="*/ 177331 w 513457"/>
                  <a:gd name="connsiteY337" fmla="*/ 372827 h 534115"/>
                  <a:gd name="connsiteX338" fmla="*/ 177169 w 513457"/>
                  <a:gd name="connsiteY338" fmla="*/ 372865 h 534115"/>
                  <a:gd name="connsiteX339" fmla="*/ 174805 w 513457"/>
                  <a:gd name="connsiteY339" fmla="*/ 372865 h 534115"/>
                  <a:gd name="connsiteX340" fmla="*/ 165596 w 513457"/>
                  <a:gd name="connsiteY340" fmla="*/ 365025 h 534115"/>
                  <a:gd name="connsiteX341" fmla="*/ 160867 w 513457"/>
                  <a:gd name="connsiteY341" fmla="*/ 342251 h 534115"/>
                  <a:gd name="connsiteX342" fmla="*/ 151534 w 513457"/>
                  <a:gd name="connsiteY342" fmla="*/ 347727 h 534115"/>
                  <a:gd name="connsiteX343" fmla="*/ 154769 w 513457"/>
                  <a:gd name="connsiteY343" fmla="*/ 360918 h 534115"/>
                  <a:gd name="connsiteX344" fmla="*/ 148485 w 513457"/>
                  <a:gd name="connsiteY344" fmla="*/ 372317 h 534115"/>
                  <a:gd name="connsiteX345" fmla="*/ 147800 w 513457"/>
                  <a:gd name="connsiteY345" fmla="*/ 372491 h 534115"/>
                  <a:gd name="connsiteX346" fmla="*/ 145560 w 513457"/>
                  <a:gd name="connsiteY346" fmla="*/ 372491 h 534115"/>
                  <a:gd name="connsiteX347" fmla="*/ 136227 w 513457"/>
                  <a:gd name="connsiteY347" fmla="*/ 365273 h 534115"/>
                  <a:gd name="connsiteX348" fmla="*/ 134112 w 513457"/>
                  <a:gd name="connsiteY348" fmla="*/ 357185 h 534115"/>
                  <a:gd name="connsiteX349" fmla="*/ 123534 w 513457"/>
                  <a:gd name="connsiteY349" fmla="*/ 363282 h 534115"/>
                  <a:gd name="connsiteX350" fmla="*/ 118805 w 513457"/>
                  <a:gd name="connsiteY350" fmla="*/ 364527 h 534115"/>
                  <a:gd name="connsiteX351" fmla="*/ 110467 w 513457"/>
                  <a:gd name="connsiteY351" fmla="*/ 359549 h 534115"/>
                  <a:gd name="connsiteX352" fmla="*/ 114076 w 513457"/>
                  <a:gd name="connsiteY352" fmla="*/ 347105 h 534115"/>
                  <a:gd name="connsiteX353" fmla="*/ 124902 w 513457"/>
                  <a:gd name="connsiteY353" fmla="*/ 340758 h 534115"/>
                  <a:gd name="connsiteX354" fmla="*/ 118805 w 513457"/>
                  <a:gd name="connsiteY354" fmla="*/ 334660 h 534115"/>
                  <a:gd name="connsiteX355" fmla="*/ 118792 w 513457"/>
                  <a:gd name="connsiteY355" fmla="*/ 321108 h 534115"/>
                  <a:gd name="connsiteX356" fmla="*/ 118805 w 513457"/>
                  <a:gd name="connsiteY356" fmla="*/ 321096 h 534115"/>
                  <a:gd name="connsiteX357" fmla="*/ 132357 w 513457"/>
                  <a:gd name="connsiteY357" fmla="*/ 321083 h 534115"/>
                  <a:gd name="connsiteX358" fmla="*/ 132369 w 513457"/>
                  <a:gd name="connsiteY358" fmla="*/ 321096 h 534115"/>
                  <a:gd name="connsiteX359" fmla="*/ 142200 w 513457"/>
                  <a:gd name="connsiteY359" fmla="*/ 330927 h 534115"/>
                  <a:gd name="connsiteX360" fmla="*/ 151534 w 513457"/>
                  <a:gd name="connsiteY360" fmla="*/ 325700 h 534115"/>
                  <a:gd name="connsiteX361" fmla="*/ 134112 w 513457"/>
                  <a:gd name="connsiteY361" fmla="*/ 309896 h 534115"/>
                  <a:gd name="connsiteX362" fmla="*/ 134099 w 513457"/>
                  <a:gd name="connsiteY362" fmla="*/ 296344 h 534115"/>
                  <a:gd name="connsiteX363" fmla="*/ 134112 w 513457"/>
                  <a:gd name="connsiteY363" fmla="*/ 296331 h 534115"/>
                  <a:gd name="connsiteX364" fmla="*/ 147464 w 513457"/>
                  <a:gd name="connsiteY364" fmla="*/ 295510 h 534115"/>
                  <a:gd name="connsiteX365" fmla="*/ 147551 w 513457"/>
                  <a:gd name="connsiteY365" fmla="*/ 295585 h 534115"/>
                  <a:gd name="connsiteX366" fmla="*/ 169951 w 513457"/>
                  <a:gd name="connsiteY366" fmla="*/ 315371 h 534115"/>
                  <a:gd name="connsiteX367" fmla="*/ 178787 w 513457"/>
                  <a:gd name="connsiteY367" fmla="*/ 310518 h 534115"/>
                  <a:gd name="connsiteX368" fmla="*/ 147925 w 513457"/>
                  <a:gd name="connsiteY368" fmla="*/ 284385 h 534115"/>
                  <a:gd name="connsiteX369" fmla="*/ 146183 w 513457"/>
                  <a:gd name="connsiteY369" fmla="*/ 282642 h 534115"/>
                  <a:gd name="connsiteX370" fmla="*/ 147589 w 513457"/>
                  <a:gd name="connsiteY370" fmla="*/ 269514 h 534115"/>
                  <a:gd name="connsiteX371" fmla="*/ 147676 w 513457"/>
                  <a:gd name="connsiteY371" fmla="*/ 269451 h 534115"/>
                  <a:gd name="connsiteX372" fmla="*/ 178538 w 513457"/>
                  <a:gd name="connsiteY372" fmla="*/ 243691 h 534115"/>
                  <a:gd name="connsiteX373" fmla="*/ 169951 w 513457"/>
                  <a:gd name="connsiteY373" fmla="*/ 238589 h 534115"/>
                  <a:gd name="connsiteX374" fmla="*/ 147551 w 513457"/>
                  <a:gd name="connsiteY374" fmla="*/ 258251 h 534115"/>
                  <a:gd name="connsiteX375" fmla="*/ 141205 w 513457"/>
                  <a:gd name="connsiteY375" fmla="*/ 260616 h 534115"/>
                  <a:gd name="connsiteX376" fmla="*/ 133987 w 513457"/>
                  <a:gd name="connsiteY376" fmla="*/ 257256 h 534115"/>
                  <a:gd name="connsiteX377" fmla="*/ 134808 w 513457"/>
                  <a:gd name="connsiteY377" fmla="*/ 243729 h 534115"/>
                  <a:gd name="connsiteX378" fmla="*/ 134858 w 513457"/>
                  <a:gd name="connsiteY378" fmla="*/ 243691 h 534115"/>
                  <a:gd name="connsiteX379" fmla="*/ 152405 w 513457"/>
                  <a:gd name="connsiteY379" fmla="*/ 228260 h 534115"/>
                  <a:gd name="connsiteX380" fmla="*/ 142947 w 513457"/>
                  <a:gd name="connsiteY380" fmla="*/ 222785 h 534115"/>
                  <a:gd name="connsiteX381" fmla="*/ 133116 w 513457"/>
                  <a:gd name="connsiteY381" fmla="*/ 232491 h 534115"/>
                  <a:gd name="connsiteX382" fmla="*/ 126520 w 513457"/>
                  <a:gd name="connsiteY382" fmla="*/ 235229 h 534115"/>
                  <a:gd name="connsiteX383" fmla="*/ 119551 w 513457"/>
                  <a:gd name="connsiteY383" fmla="*/ 232243 h 534115"/>
                  <a:gd name="connsiteX384" fmla="*/ 119551 w 513457"/>
                  <a:gd name="connsiteY384" fmla="*/ 218678 h 534115"/>
                  <a:gd name="connsiteX385" fmla="*/ 125649 w 513457"/>
                  <a:gd name="connsiteY385" fmla="*/ 212829 h 534115"/>
                  <a:gd name="connsiteX386" fmla="*/ 114947 w 513457"/>
                  <a:gd name="connsiteY386" fmla="*/ 206732 h 534115"/>
                  <a:gd name="connsiteX387" fmla="*/ 111463 w 513457"/>
                  <a:gd name="connsiteY387" fmla="*/ 193540 h 534115"/>
                  <a:gd name="connsiteX388" fmla="*/ 123907 w 513457"/>
                  <a:gd name="connsiteY388" fmla="*/ 189931 h 534115"/>
                  <a:gd name="connsiteX389" fmla="*/ 134982 w 513457"/>
                  <a:gd name="connsiteY389" fmla="*/ 196527 h 534115"/>
                  <a:gd name="connsiteX390" fmla="*/ 137098 w 513457"/>
                  <a:gd name="connsiteY390" fmla="*/ 187816 h 534115"/>
                  <a:gd name="connsiteX391" fmla="*/ 149456 w 513457"/>
                  <a:gd name="connsiteY391" fmla="*/ 181071 h 534115"/>
                  <a:gd name="connsiteX392" fmla="*/ 149542 w 513457"/>
                  <a:gd name="connsiteY392" fmla="*/ 181096 h 534115"/>
                  <a:gd name="connsiteX393" fmla="*/ 156511 w 513457"/>
                  <a:gd name="connsiteY393" fmla="*/ 193130 h 534115"/>
                  <a:gd name="connsiteX394" fmla="*/ 156387 w 513457"/>
                  <a:gd name="connsiteY394" fmla="*/ 193540 h 534115"/>
                  <a:gd name="connsiteX395" fmla="*/ 152654 w 513457"/>
                  <a:gd name="connsiteY395" fmla="*/ 207105 h 534115"/>
                  <a:gd name="connsiteX396" fmla="*/ 162111 w 513457"/>
                  <a:gd name="connsiteY396" fmla="*/ 212580 h 534115"/>
                  <a:gd name="connsiteX397" fmla="*/ 167089 w 513457"/>
                  <a:gd name="connsiteY397" fmla="*/ 189434 h 534115"/>
                  <a:gd name="connsiteX398" fmla="*/ 178414 w 513457"/>
                  <a:gd name="connsiteY398" fmla="*/ 182091 h 534115"/>
                  <a:gd name="connsiteX399" fmla="*/ 185768 w 513457"/>
                  <a:gd name="connsiteY399" fmla="*/ 193466 h 534115"/>
                  <a:gd name="connsiteX400" fmla="*/ 185756 w 513457"/>
                  <a:gd name="connsiteY400" fmla="*/ 193540 h 534115"/>
                  <a:gd name="connsiteX401" fmla="*/ 179658 w 513457"/>
                  <a:gd name="connsiteY401" fmla="*/ 222909 h 534115"/>
                  <a:gd name="connsiteX402" fmla="*/ 188494 w 513457"/>
                  <a:gd name="connsiteY402" fmla="*/ 227763 h 534115"/>
                  <a:gd name="connsiteX403" fmla="*/ 195711 w 513457"/>
                  <a:gd name="connsiteY403" fmla="*/ 187816 h 534115"/>
                  <a:gd name="connsiteX404" fmla="*/ 200689 w 513457"/>
                  <a:gd name="connsiteY404" fmla="*/ 181220 h 534115"/>
                  <a:gd name="connsiteX405" fmla="*/ 208778 w 513457"/>
                  <a:gd name="connsiteY405" fmla="*/ 180349 h 534115"/>
                  <a:gd name="connsiteX406" fmla="*/ 246111 w 513457"/>
                  <a:gd name="connsiteY406" fmla="*/ 194536 h 534115"/>
                  <a:gd name="connsiteX407" fmla="*/ 246111 w 513457"/>
                  <a:gd name="connsiteY407" fmla="*/ 184332 h 534115"/>
                  <a:gd name="connsiteX408" fmla="*/ 217862 w 513457"/>
                  <a:gd name="connsiteY408" fmla="*/ 174874 h 534115"/>
                  <a:gd name="connsiteX409" fmla="*/ 211827 w 513457"/>
                  <a:gd name="connsiteY409" fmla="*/ 162940 h 534115"/>
                  <a:gd name="connsiteX410" fmla="*/ 212013 w 513457"/>
                  <a:gd name="connsiteY410" fmla="*/ 162429 h 534115"/>
                  <a:gd name="connsiteX411" fmla="*/ 223462 w 513457"/>
                  <a:gd name="connsiteY411" fmla="*/ 156220 h 534115"/>
                  <a:gd name="connsiteX412" fmla="*/ 224458 w 513457"/>
                  <a:gd name="connsiteY412" fmla="*/ 156580 h 534115"/>
                  <a:gd name="connsiteX413" fmla="*/ 246360 w 513457"/>
                  <a:gd name="connsiteY413" fmla="*/ 164047 h 534115"/>
                  <a:gd name="connsiteX414" fmla="*/ 246360 w 513457"/>
                  <a:gd name="connsiteY414" fmla="*/ 152971 h 534115"/>
                  <a:gd name="connsiteX415" fmla="*/ 233169 w 513457"/>
                  <a:gd name="connsiteY415" fmla="*/ 149238 h 534115"/>
                  <a:gd name="connsiteX416" fmla="*/ 226063 w 513457"/>
                  <a:gd name="connsiteY416" fmla="*/ 137702 h 534115"/>
                  <a:gd name="connsiteX417" fmla="*/ 226325 w 513457"/>
                  <a:gd name="connsiteY417" fmla="*/ 136794 h 534115"/>
                  <a:gd name="connsiteX418" fmla="*/ 238520 w 513457"/>
                  <a:gd name="connsiteY418" fmla="*/ 130124 h 534115"/>
                  <a:gd name="connsiteX419" fmla="*/ 238769 w 513457"/>
                  <a:gd name="connsiteY419" fmla="*/ 130198 h 534115"/>
                  <a:gd name="connsiteX420" fmla="*/ 246858 w 513457"/>
                  <a:gd name="connsiteY420" fmla="*/ 132563 h 534115"/>
                  <a:gd name="connsiteX421" fmla="*/ 246858 w 513457"/>
                  <a:gd name="connsiteY421" fmla="*/ 120118 h 534115"/>
                  <a:gd name="connsiteX422" fmla="*/ 256440 w 513457"/>
                  <a:gd name="connsiteY422" fmla="*/ 110536 h 534115"/>
                  <a:gd name="connsiteX423" fmla="*/ 266147 w 513457"/>
                  <a:gd name="connsiteY423" fmla="*/ 120367 h 534115"/>
                  <a:gd name="connsiteX424" fmla="*/ 266147 w 513457"/>
                  <a:gd name="connsiteY424" fmla="*/ 132812 h 534115"/>
                  <a:gd name="connsiteX425" fmla="*/ 274360 w 513457"/>
                  <a:gd name="connsiteY425" fmla="*/ 130696 h 534115"/>
                  <a:gd name="connsiteX426" fmla="*/ 286145 w 513457"/>
                  <a:gd name="connsiteY426" fmla="*/ 137391 h 534115"/>
                  <a:gd name="connsiteX427" fmla="*/ 286182 w 513457"/>
                  <a:gd name="connsiteY427" fmla="*/ 137541 h 534115"/>
                  <a:gd name="connsiteX428" fmla="*/ 279437 w 513457"/>
                  <a:gd name="connsiteY428" fmla="*/ 149089 h 534115"/>
                  <a:gd name="connsiteX429" fmla="*/ 279338 w 513457"/>
                  <a:gd name="connsiteY429" fmla="*/ 149114 h 534115"/>
                  <a:gd name="connsiteX430" fmla="*/ 265898 w 513457"/>
                  <a:gd name="connsiteY430" fmla="*/ 152847 h 534115"/>
                  <a:gd name="connsiteX431" fmla="*/ 265898 w 513457"/>
                  <a:gd name="connsiteY431" fmla="*/ 163923 h 534115"/>
                  <a:gd name="connsiteX432" fmla="*/ 288173 w 513457"/>
                  <a:gd name="connsiteY432" fmla="*/ 156456 h 534115"/>
                  <a:gd name="connsiteX433" fmla="*/ 300556 w 513457"/>
                  <a:gd name="connsiteY433" fmla="*/ 162379 h 534115"/>
                  <a:gd name="connsiteX434" fmla="*/ 300618 w 513457"/>
                  <a:gd name="connsiteY434" fmla="*/ 162554 h 534115"/>
                  <a:gd name="connsiteX435" fmla="*/ 294694 w 513457"/>
                  <a:gd name="connsiteY435" fmla="*/ 174936 h 534115"/>
                  <a:gd name="connsiteX436" fmla="*/ 294520 w 513457"/>
                  <a:gd name="connsiteY436" fmla="*/ 174998 h 534115"/>
                  <a:gd name="connsiteX437" fmla="*/ 266022 w 513457"/>
                  <a:gd name="connsiteY437" fmla="*/ 184207 h 534115"/>
                  <a:gd name="connsiteX438" fmla="*/ 266022 w 513457"/>
                  <a:gd name="connsiteY438" fmla="*/ 194411 h 534115"/>
                  <a:gd name="connsiteX439" fmla="*/ 304102 w 513457"/>
                  <a:gd name="connsiteY439" fmla="*/ 180723 h 534115"/>
                  <a:gd name="connsiteX440" fmla="*/ 306342 w 513457"/>
                  <a:gd name="connsiteY440" fmla="*/ 180723 h 534115"/>
                  <a:gd name="connsiteX441" fmla="*/ 317169 w 513457"/>
                  <a:gd name="connsiteY441" fmla="*/ 188438 h 534115"/>
                  <a:gd name="connsiteX442" fmla="*/ 323765 w 513457"/>
                  <a:gd name="connsiteY442" fmla="*/ 228385 h 534115"/>
                  <a:gd name="connsiteX443" fmla="*/ 332600 w 513457"/>
                  <a:gd name="connsiteY443" fmla="*/ 223283 h 534115"/>
                  <a:gd name="connsiteX444" fmla="*/ 326876 w 513457"/>
                  <a:gd name="connsiteY444" fmla="*/ 194163 h 534115"/>
                  <a:gd name="connsiteX445" fmla="*/ 334467 w 513457"/>
                  <a:gd name="connsiteY445" fmla="*/ 182963 h 534115"/>
                  <a:gd name="connsiteX446" fmla="*/ 345492 w 513457"/>
                  <a:gd name="connsiteY446" fmla="*/ 189558 h 534115"/>
                  <a:gd name="connsiteX447" fmla="*/ 345667 w 513457"/>
                  <a:gd name="connsiteY447" fmla="*/ 190429 h 534115"/>
                  <a:gd name="connsiteX448" fmla="*/ 350395 w 513457"/>
                  <a:gd name="connsiteY448" fmla="*/ 213202 h 534115"/>
                  <a:gd name="connsiteX449" fmla="*/ 359729 w 513457"/>
                  <a:gd name="connsiteY449" fmla="*/ 207851 h 534115"/>
                  <a:gd name="connsiteX450" fmla="*/ 356369 w 513457"/>
                  <a:gd name="connsiteY450" fmla="*/ 194536 h 534115"/>
                  <a:gd name="connsiteX451" fmla="*/ 362653 w 513457"/>
                  <a:gd name="connsiteY451" fmla="*/ 183137 h 534115"/>
                  <a:gd name="connsiteX452" fmla="*/ 363338 w 513457"/>
                  <a:gd name="connsiteY452" fmla="*/ 182963 h 534115"/>
                  <a:gd name="connsiteX453" fmla="*/ 374824 w 513457"/>
                  <a:gd name="connsiteY453" fmla="*/ 189471 h 534115"/>
                  <a:gd name="connsiteX454" fmla="*/ 374911 w 513457"/>
                  <a:gd name="connsiteY454" fmla="*/ 189807 h 534115"/>
                  <a:gd name="connsiteX455" fmla="*/ 377027 w 513457"/>
                  <a:gd name="connsiteY455" fmla="*/ 197896 h 534115"/>
                  <a:gd name="connsiteX456" fmla="*/ 387729 w 513457"/>
                  <a:gd name="connsiteY456" fmla="*/ 191798 h 534115"/>
                  <a:gd name="connsiteX457" fmla="*/ 400920 w 513457"/>
                  <a:gd name="connsiteY457" fmla="*/ 195283 h 534115"/>
                  <a:gd name="connsiteX458" fmla="*/ 397311 w 513457"/>
                  <a:gd name="connsiteY458" fmla="*/ 208474 h 534115"/>
                  <a:gd name="connsiteX459" fmla="*/ 386360 w 513457"/>
                  <a:gd name="connsiteY459" fmla="*/ 214820 h 534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</a:cxnLst>
                <a:rect l="l" t="t" r="r" b="b"/>
                <a:pathLst>
                  <a:path w="513457" h="534115">
                    <a:moveTo>
                      <a:pt x="465382" y="427496"/>
                    </a:moveTo>
                    <a:cubicBezTo>
                      <a:pt x="471044" y="419481"/>
                      <a:pt x="476271" y="411168"/>
                      <a:pt x="481062" y="402607"/>
                    </a:cubicBezTo>
                    <a:cubicBezTo>
                      <a:pt x="488715" y="388993"/>
                      <a:pt x="495087" y="374706"/>
                      <a:pt x="500102" y="359922"/>
                    </a:cubicBezTo>
                    <a:cubicBezTo>
                      <a:pt x="498596" y="359138"/>
                      <a:pt x="497414" y="357869"/>
                      <a:pt x="496742" y="356313"/>
                    </a:cubicBezTo>
                    <a:cubicBezTo>
                      <a:pt x="495946" y="353289"/>
                      <a:pt x="497713" y="350191"/>
                      <a:pt x="500724" y="349345"/>
                    </a:cubicBezTo>
                    <a:lnTo>
                      <a:pt x="503711" y="348598"/>
                    </a:lnTo>
                    <a:cubicBezTo>
                      <a:pt x="503052" y="351124"/>
                      <a:pt x="502267" y="353613"/>
                      <a:pt x="501346" y="356065"/>
                    </a:cubicBezTo>
                    <a:cubicBezTo>
                      <a:pt x="502218" y="353576"/>
                      <a:pt x="503089" y="351087"/>
                      <a:pt x="503711" y="348598"/>
                    </a:cubicBezTo>
                    <a:cubicBezTo>
                      <a:pt x="504445" y="346644"/>
                      <a:pt x="505067" y="344653"/>
                      <a:pt x="505577" y="342625"/>
                    </a:cubicBezTo>
                    <a:cubicBezTo>
                      <a:pt x="505577" y="342625"/>
                      <a:pt x="505577" y="342625"/>
                      <a:pt x="505577" y="342002"/>
                    </a:cubicBezTo>
                    <a:cubicBezTo>
                      <a:pt x="511190" y="320511"/>
                      <a:pt x="514027" y="298385"/>
                      <a:pt x="514040" y="276171"/>
                    </a:cubicBezTo>
                    <a:cubicBezTo>
                      <a:pt x="513953" y="264262"/>
                      <a:pt x="513032" y="252365"/>
                      <a:pt x="511302" y="240580"/>
                    </a:cubicBezTo>
                    <a:cubicBezTo>
                      <a:pt x="513032" y="252365"/>
                      <a:pt x="513953" y="264262"/>
                      <a:pt x="514040" y="276171"/>
                    </a:cubicBezTo>
                    <a:cubicBezTo>
                      <a:pt x="513853" y="293494"/>
                      <a:pt x="511937" y="310754"/>
                      <a:pt x="508315" y="327691"/>
                    </a:cubicBezTo>
                    <a:lnTo>
                      <a:pt x="508315" y="329558"/>
                    </a:lnTo>
                    <a:lnTo>
                      <a:pt x="508315" y="329558"/>
                    </a:lnTo>
                    <a:cubicBezTo>
                      <a:pt x="507444" y="333665"/>
                      <a:pt x="506946" y="337896"/>
                      <a:pt x="505951" y="342002"/>
                    </a:cubicBezTo>
                    <a:lnTo>
                      <a:pt x="495871" y="345362"/>
                    </a:lnTo>
                    <a:lnTo>
                      <a:pt x="494129" y="345362"/>
                    </a:lnTo>
                    <a:cubicBezTo>
                      <a:pt x="491777" y="345313"/>
                      <a:pt x="489723" y="343757"/>
                      <a:pt x="489026" y="341505"/>
                    </a:cubicBezTo>
                    <a:cubicBezTo>
                      <a:pt x="488019" y="338866"/>
                      <a:pt x="489350" y="335929"/>
                      <a:pt x="491976" y="334922"/>
                    </a:cubicBezTo>
                    <a:cubicBezTo>
                      <a:pt x="492113" y="334872"/>
                      <a:pt x="492250" y="334822"/>
                      <a:pt x="492386" y="334785"/>
                    </a:cubicBezTo>
                    <a:lnTo>
                      <a:pt x="508315" y="329434"/>
                    </a:lnTo>
                    <a:lnTo>
                      <a:pt x="508315" y="327442"/>
                    </a:lnTo>
                    <a:lnTo>
                      <a:pt x="508315" y="324705"/>
                    </a:lnTo>
                    <a:lnTo>
                      <a:pt x="486537" y="332296"/>
                    </a:lnTo>
                    <a:cubicBezTo>
                      <a:pt x="485890" y="332520"/>
                      <a:pt x="485193" y="332520"/>
                      <a:pt x="484547" y="332296"/>
                    </a:cubicBezTo>
                    <a:cubicBezTo>
                      <a:pt x="483576" y="332233"/>
                      <a:pt x="482642" y="331935"/>
                      <a:pt x="481809" y="331425"/>
                    </a:cubicBezTo>
                    <a:cubicBezTo>
                      <a:pt x="480241" y="330765"/>
                      <a:pt x="479171" y="329272"/>
                      <a:pt x="479071" y="327567"/>
                    </a:cubicBezTo>
                    <a:lnTo>
                      <a:pt x="475089" y="304918"/>
                    </a:lnTo>
                    <a:lnTo>
                      <a:pt x="470235" y="307656"/>
                    </a:lnTo>
                    <a:lnTo>
                      <a:pt x="473471" y="324705"/>
                    </a:lnTo>
                    <a:cubicBezTo>
                      <a:pt x="473931" y="327778"/>
                      <a:pt x="471915" y="330678"/>
                      <a:pt x="468867" y="331300"/>
                    </a:cubicBezTo>
                    <a:lnTo>
                      <a:pt x="467871" y="331300"/>
                    </a:lnTo>
                    <a:cubicBezTo>
                      <a:pt x="465258" y="331325"/>
                      <a:pt x="463018" y="329409"/>
                      <a:pt x="462644" y="326820"/>
                    </a:cubicBezTo>
                    <a:lnTo>
                      <a:pt x="459907" y="314376"/>
                    </a:lnTo>
                    <a:lnTo>
                      <a:pt x="454556" y="317238"/>
                    </a:lnTo>
                    <a:lnTo>
                      <a:pt x="456547" y="324954"/>
                    </a:lnTo>
                    <a:cubicBezTo>
                      <a:pt x="457193" y="327890"/>
                      <a:pt x="455451" y="330827"/>
                      <a:pt x="452564" y="331673"/>
                    </a:cubicBezTo>
                    <a:lnTo>
                      <a:pt x="451195" y="331673"/>
                    </a:lnTo>
                    <a:cubicBezTo>
                      <a:pt x="448694" y="331649"/>
                      <a:pt x="446517" y="329981"/>
                      <a:pt x="445844" y="327567"/>
                    </a:cubicBezTo>
                    <a:lnTo>
                      <a:pt x="444476" y="322838"/>
                    </a:lnTo>
                    <a:lnTo>
                      <a:pt x="438627" y="326322"/>
                    </a:lnTo>
                    <a:cubicBezTo>
                      <a:pt x="437730" y="326584"/>
                      <a:pt x="436785" y="326584"/>
                      <a:pt x="435889" y="326322"/>
                    </a:cubicBezTo>
                    <a:cubicBezTo>
                      <a:pt x="433972" y="326447"/>
                      <a:pt x="432143" y="325489"/>
                      <a:pt x="431160" y="323833"/>
                    </a:cubicBezTo>
                    <a:cubicBezTo>
                      <a:pt x="429629" y="321307"/>
                      <a:pt x="430425" y="318022"/>
                      <a:pt x="432952" y="316479"/>
                    </a:cubicBezTo>
                    <a:cubicBezTo>
                      <a:pt x="433014" y="316442"/>
                      <a:pt x="433089" y="316404"/>
                      <a:pt x="433151" y="316367"/>
                    </a:cubicBezTo>
                    <a:lnTo>
                      <a:pt x="439373" y="312634"/>
                    </a:lnTo>
                    <a:lnTo>
                      <a:pt x="435889" y="309025"/>
                    </a:lnTo>
                    <a:cubicBezTo>
                      <a:pt x="433798" y="307146"/>
                      <a:pt x="433624" y="303910"/>
                      <a:pt x="435503" y="301819"/>
                    </a:cubicBezTo>
                    <a:cubicBezTo>
                      <a:pt x="435628" y="301682"/>
                      <a:pt x="435752" y="301558"/>
                      <a:pt x="435889" y="301434"/>
                    </a:cubicBezTo>
                    <a:cubicBezTo>
                      <a:pt x="437768" y="299343"/>
                      <a:pt x="441003" y="299169"/>
                      <a:pt x="443094" y="301048"/>
                    </a:cubicBezTo>
                    <a:cubicBezTo>
                      <a:pt x="443231" y="301172"/>
                      <a:pt x="443355" y="301297"/>
                      <a:pt x="443480" y="301434"/>
                    </a:cubicBezTo>
                    <a:lnTo>
                      <a:pt x="449204" y="307034"/>
                    </a:lnTo>
                    <a:lnTo>
                      <a:pt x="454804" y="303922"/>
                    </a:lnTo>
                    <a:lnTo>
                      <a:pt x="444476" y="294838"/>
                    </a:lnTo>
                    <a:cubicBezTo>
                      <a:pt x="442435" y="292722"/>
                      <a:pt x="442435" y="289363"/>
                      <a:pt x="444476" y="287247"/>
                    </a:cubicBezTo>
                    <a:cubicBezTo>
                      <a:pt x="446591" y="285082"/>
                      <a:pt x="450051" y="285044"/>
                      <a:pt x="452216" y="287147"/>
                    </a:cubicBezTo>
                    <a:cubicBezTo>
                      <a:pt x="452253" y="287185"/>
                      <a:pt x="452278" y="287210"/>
                      <a:pt x="452315" y="287247"/>
                    </a:cubicBezTo>
                    <a:lnTo>
                      <a:pt x="464760" y="298571"/>
                    </a:lnTo>
                    <a:lnTo>
                      <a:pt x="469738" y="295709"/>
                    </a:lnTo>
                    <a:lnTo>
                      <a:pt x="451942" y="280776"/>
                    </a:lnTo>
                    <a:cubicBezTo>
                      <a:pt x="451942" y="280776"/>
                      <a:pt x="451942" y="280154"/>
                      <a:pt x="451195" y="279905"/>
                    </a:cubicBezTo>
                    <a:cubicBezTo>
                      <a:pt x="449316" y="277503"/>
                      <a:pt x="449652" y="274068"/>
                      <a:pt x="451942" y="272065"/>
                    </a:cubicBezTo>
                    <a:lnTo>
                      <a:pt x="469738" y="257505"/>
                    </a:lnTo>
                    <a:lnTo>
                      <a:pt x="464760" y="254518"/>
                    </a:lnTo>
                    <a:lnTo>
                      <a:pt x="452315" y="265718"/>
                    </a:lnTo>
                    <a:cubicBezTo>
                      <a:pt x="451320" y="266676"/>
                      <a:pt x="449963" y="267174"/>
                      <a:pt x="448582" y="267087"/>
                    </a:cubicBezTo>
                    <a:cubicBezTo>
                      <a:pt x="447039" y="267087"/>
                      <a:pt x="445558" y="266452"/>
                      <a:pt x="444476" y="265345"/>
                    </a:cubicBezTo>
                    <a:cubicBezTo>
                      <a:pt x="442472" y="263080"/>
                      <a:pt x="442696" y="259620"/>
                      <a:pt x="444961" y="257617"/>
                    </a:cubicBezTo>
                    <a:cubicBezTo>
                      <a:pt x="445011" y="257579"/>
                      <a:pt x="445048" y="257542"/>
                      <a:pt x="445098" y="257505"/>
                    </a:cubicBezTo>
                    <a:lnTo>
                      <a:pt x="455178" y="248918"/>
                    </a:lnTo>
                    <a:lnTo>
                      <a:pt x="449827" y="245558"/>
                    </a:lnTo>
                    <a:lnTo>
                      <a:pt x="444102" y="251283"/>
                    </a:lnTo>
                    <a:cubicBezTo>
                      <a:pt x="442970" y="252191"/>
                      <a:pt x="441564" y="252676"/>
                      <a:pt x="440120" y="252651"/>
                    </a:cubicBezTo>
                    <a:cubicBezTo>
                      <a:pt x="438664" y="252664"/>
                      <a:pt x="437270" y="252079"/>
                      <a:pt x="436262" y="251034"/>
                    </a:cubicBezTo>
                    <a:cubicBezTo>
                      <a:pt x="434209" y="248868"/>
                      <a:pt x="434209" y="245483"/>
                      <a:pt x="436262" y="243318"/>
                    </a:cubicBezTo>
                    <a:lnTo>
                      <a:pt x="439622" y="239958"/>
                    </a:lnTo>
                    <a:lnTo>
                      <a:pt x="433524" y="236225"/>
                    </a:lnTo>
                    <a:cubicBezTo>
                      <a:pt x="430998" y="234694"/>
                      <a:pt x="430177" y="231409"/>
                      <a:pt x="431708" y="228883"/>
                    </a:cubicBezTo>
                    <a:cubicBezTo>
                      <a:pt x="431732" y="228833"/>
                      <a:pt x="431757" y="228795"/>
                      <a:pt x="431782" y="228758"/>
                    </a:cubicBezTo>
                    <a:cubicBezTo>
                      <a:pt x="433263" y="226195"/>
                      <a:pt x="436536" y="225324"/>
                      <a:pt x="439087" y="226792"/>
                    </a:cubicBezTo>
                    <a:cubicBezTo>
                      <a:pt x="439149" y="226829"/>
                      <a:pt x="439199" y="226854"/>
                      <a:pt x="439249" y="226891"/>
                    </a:cubicBezTo>
                    <a:lnTo>
                      <a:pt x="445596" y="230625"/>
                    </a:lnTo>
                    <a:lnTo>
                      <a:pt x="446716" y="225647"/>
                    </a:lnTo>
                    <a:cubicBezTo>
                      <a:pt x="447487" y="222797"/>
                      <a:pt x="450411" y="221105"/>
                      <a:pt x="453274" y="221864"/>
                    </a:cubicBezTo>
                    <a:cubicBezTo>
                      <a:pt x="453324" y="221876"/>
                      <a:pt x="453385" y="221901"/>
                      <a:pt x="453436" y="221914"/>
                    </a:cubicBezTo>
                    <a:cubicBezTo>
                      <a:pt x="456372" y="222635"/>
                      <a:pt x="458164" y="225610"/>
                      <a:pt x="457443" y="228546"/>
                    </a:cubicBezTo>
                    <a:cubicBezTo>
                      <a:pt x="457430" y="228571"/>
                      <a:pt x="457430" y="228596"/>
                      <a:pt x="457418" y="228634"/>
                    </a:cubicBezTo>
                    <a:lnTo>
                      <a:pt x="455178" y="236225"/>
                    </a:lnTo>
                    <a:lnTo>
                      <a:pt x="460653" y="239460"/>
                    </a:lnTo>
                    <a:lnTo>
                      <a:pt x="463391" y="226269"/>
                    </a:lnTo>
                    <a:cubicBezTo>
                      <a:pt x="463939" y="223295"/>
                      <a:pt x="466788" y="221329"/>
                      <a:pt x="469762" y="221864"/>
                    </a:cubicBezTo>
                    <a:cubicBezTo>
                      <a:pt x="469837" y="221876"/>
                      <a:pt x="469912" y="221901"/>
                      <a:pt x="469987" y="221914"/>
                    </a:cubicBezTo>
                    <a:cubicBezTo>
                      <a:pt x="472849" y="222648"/>
                      <a:pt x="474641" y="225485"/>
                      <a:pt x="474093" y="228385"/>
                    </a:cubicBezTo>
                    <a:lnTo>
                      <a:pt x="470484" y="245185"/>
                    </a:lnTo>
                    <a:lnTo>
                      <a:pt x="475587" y="248047"/>
                    </a:lnTo>
                    <a:lnTo>
                      <a:pt x="479569" y="225274"/>
                    </a:lnTo>
                    <a:cubicBezTo>
                      <a:pt x="480004" y="223668"/>
                      <a:pt x="481087" y="222312"/>
                      <a:pt x="482556" y="221540"/>
                    </a:cubicBezTo>
                    <a:cubicBezTo>
                      <a:pt x="484061" y="220856"/>
                      <a:pt x="485779" y="220856"/>
                      <a:pt x="487284" y="221540"/>
                    </a:cubicBezTo>
                    <a:lnTo>
                      <a:pt x="508813" y="229380"/>
                    </a:lnTo>
                    <a:lnTo>
                      <a:pt x="508813" y="224900"/>
                    </a:lnTo>
                    <a:lnTo>
                      <a:pt x="508813" y="223531"/>
                    </a:lnTo>
                    <a:lnTo>
                      <a:pt x="508813" y="223531"/>
                    </a:lnTo>
                    <a:lnTo>
                      <a:pt x="493258" y="218305"/>
                    </a:lnTo>
                    <a:cubicBezTo>
                      <a:pt x="490495" y="217459"/>
                      <a:pt x="488940" y="214534"/>
                      <a:pt x="489786" y="211771"/>
                    </a:cubicBezTo>
                    <a:cubicBezTo>
                      <a:pt x="489823" y="211672"/>
                      <a:pt x="489860" y="211560"/>
                      <a:pt x="489898" y="211460"/>
                    </a:cubicBezTo>
                    <a:cubicBezTo>
                      <a:pt x="490893" y="208660"/>
                      <a:pt x="493867" y="207092"/>
                      <a:pt x="496742" y="207851"/>
                    </a:cubicBezTo>
                    <a:lnTo>
                      <a:pt x="505827" y="211212"/>
                    </a:lnTo>
                    <a:cubicBezTo>
                      <a:pt x="506449" y="213327"/>
                      <a:pt x="506822" y="215318"/>
                      <a:pt x="507444" y="217434"/>
                    </a:cubicBezTo>
                    <a:lnTo>
                      <a:pt x="505951" y="211212"/>
                    </a:lnTo>
                    <a:cubicBezTo>
                      <a:pt x="505951" y="208971"/>
                      <a:pt x="504707" y="206732"/>
                      <a:pt x="504084" y="204616"/>
                    </a:cubicBezTo>
                    <a:cubicBezTo>
                      <a:pt x="503462" y="202500"/>
                      <a:pt x="503089" y="201629"/>
                      <a:pt x="502591" y="200136"/>
                    </a:cubicBezTo>
                    <a:lnTo>
                      <a:pt x="504084" y="204491"/>
                    </a:lnTo>
                    <a:lnTo>
                      <a:pt x="501844" y="204491"/>
                    </a:lnTo>
                    <a:cubicBezTo>
                      <a:pt x="498970" y="203496"/>
                      <a:pt x="497314" y="200484"/>
                      <a:pt x="497986" y="197523"/>
                    </a:cubicBezTo>
                    <a:cubicBezTo>
                      <a:pt x="498435" y="196216"/>
                      <a:pt x="499443" y="195171"/>
                      <a:pt x="500724" y="194660"/>
                    </a:cubicBezTo>
                    <a:lnTo>
                      <a:pt x="500724" y="194660"/>
                    </a:lnTo>
                    <a:cubicBezTo>
                      <a:pt x="499106" y="189309"/>
                      <a:pt x="496991" y="184207"/>
                      <a:pt x="495000" y="179229"/>
                    </a:cubicBezTo>
                    <a:cubicBezTo>
                      <a:pt x="491628" y="170680"/>
                      <a:pt x="487670" y="162367"/>
                      <a:pt x="483178" y="154340"/>
                    </a:cubicBezTo>
                    <a:cubicBezTo>
                      <a:pt x="445147" y="84714"/>
                      <a:pt x="377064" y="36579"/>
                      <a:pt x="298751" y="23923"/>
                    </a:cubicBezTo>
                    <a:lnTo>
                      <a:pt x="298751" y="403"/>
                    </a:lnTo>
                    <a:lnTo>
                      <a:pt x="212138" y="403"/>
                    </a:lnTo>
                    <a:lnTo>
                      <a:pt x="212138" y="24421"/>
                    </a:lnTo>
                    <a:cubicBezTo>
                      <a:pt x="131747" y="38607"/>
                      <a:pt x="62842" y="90090"/>
                      <a:pt x="26467" y="163176"/>
                    </a:cubicBezTo>
                    <a:cubicBezTo>
                      <a:pt x="22435" y="171265"/>
                      <a:pt x="18863" y="179578"/>
                      <a:pt x="15765" y="188065"/>
                    </a:cubicBezTo>
                    <a:cubicBezTo>
                      <a:pt x="15018" y="190180"/>
                      <a:pt x="14272" y="192296"/>
                      <a:pt x="13649" y="194411"/>
                    </a:cubicBezTo>
                    <a:lnTo>
                      <a:pt x="13649" y="194411"/>
                    </a:lnTo>
                    <a:cubicBezTo>
                      <a:pt x="15292" y="195034"/>
                      <a:pt x="16574" y="196353"/>
                      <a:pt x="17134" y="198020"/>
                    </a:cubicBezTo>
                    <a:cubicBezTo>
                      <a:pt x="17856" y="200932"/>
                      <a:pt x="16151" y="203894"/>
                      <a:pt x="13276" y="204740"/>
                    </a:cubicBezTo>
                    <a:lnTo>
                      <a:pt x="10165" y="205736"/>
                    </a:lnTo>
                    <a:cubicBezTo>
                      <a:pt x="9543" y="207976"/>
                      <a:pt x="8796" y="209967"/>
                      <a:pt x="8298" y="212207"/>
                    </a:cubicBezTo>
                    <a:cubicBezTo>
                      <a:pt x="4067" y="228671"/>
                      <a:pt x="1479" y="245508"/>
                      <a:pt x="583" y="262483"/>
                    </a:cubicBezTo>
                    <a:cubicBezTo>
                      <a:pt x="1504" y="249590"/>
                      <a:pt x="3333" y="236785"/>
                      <a:pt x="6058" y="224154"/>
                    </a:cubicBezTo>
                    <a:lnTo>
                      <a:pt x="6058" y="222785"/>
                    </a:lnTo>
                    <a:lnTo>
                      <a:pt x="6058" y="222785"/>
                    </a:lnTo>
                    <a:cubicBezTo>
                      <a:pt x="7054" y="218678"/>
                      <a:pt x="7552" y="214447"/>
                      <a:pt x="8547" y="210340"/>
                    </a:cubicBezTo>
                    <a:lnTo>
                      <a:pt x="18378" y="206980"/>
                    </a:lnTo>
                    <a:cubicBezTo>
                      <a:pt x="21327" y="206147"/>
                      <a:pt x="24414" y="207715"/>
                      <a:pt x="25472" y="210589"/>
                    </a:cubicBezTo>
                    <a:cubicBezTo>
                      <a:pt x="26367" y="213439"/>
                      <a:pt x="24824" y="216488"/>
                      <a:pt x="21987" y="217434"/>
                    </a:cubicBezTo>
                    <a:lnTo>
                      <a:pt x="6058" y="222660"/>
                    </a:lnTo>
                    <a:cubicBezTo>
                      <a:pt x="6121" y="223158"/>
                      <a:pt x="6121" y="223656"/>
                      <a:pt x="6058" y="224154"/>
                    </a:cubicBezTo>
                    <a:lnTo>
                      <a:pt x="6058" y="228634"/>
                    </a:lnTo>
                    <a:lnTo>
                      <a:pt x="27711" y="220794"/>
                    </a:lnTo>
                    <a:cubicBezTo>
                      <a:pt x="28073" y="220682"/>
                      <a:pt x="28471" y="220682"/>
                      <a:pt x="28831" y="220794"/>
                    </a:cubicBezTo>
                    <a:cubicBezTo>
                      <a:pt x="31806" y="220271"/>
                      <a:pt x="34643" y="222262"/>
                      <a:pt x="35178" y="225236"/>
                    </a:cubicBezTo>
                    <a:cubicBezTo>
                      <a:pt x="35178" y="225249"/>
                      <a:pt x="35178" y="225261"/>
                      <a:pt x="35178" y="225274"/>
                    </a:cubicBezTo>
                    <a:lnTo>
                      <a:pt x="38911" y="248047"/>
                    </a:lnTo>
                    <a:lnTo>
                      <a:pt x="44014" y="245185"/>
                    </a:lnTo>
                    <a:lnTo>
                      <a:pt x="40902" y="228385"/>
                    </a:lnTo>
                    <a:cubicBezTo>
                      <a:pt x="40218" y="225510"/>
                      <a:pt x="41998" y="222623"/>
                      <a:pt x="44872" y="221939"/>
                    </a:cubicBezTo>
                    <a:cubicBezTo>
                      <a:pt x="44922" y="221939"/>
                      <a:pt x="44960" y="221926"/>
                      <a:pt x="45009" y="221914"/>
                    </a:cubicBezTo>
                    <a:cubicBezTo>
                      <a:pt x="48033" y="221528"/>
                      <a:pt x="50858" y="223531"/>
                      <a:pt x="51480" y="226518"/>
                    </a:cubicBezTo>
                    <a:lnTo>
                      <a:pt x="54094" y="238963"/>
                    </a:lnTo>
                    <a:lnTo>
                      <a:pt x="59569" y="235851"/>
                    </a:lnTo>
                    <a:lnTo>
                      <a:pt x="57578" y="228136"/>
                    </a:lnTo>
                    <a:cubicBezTo>
                      <a:pt x="56869" y="225187"/>
                      <a:pt x="58636" y="222212"/>
                      <a:pt x="61560" y="221416"/>
                    </a:cubicBezTo>
                    <a:cubicBezTo>
                      <a:pt x="64485" y="220918"/>
                      <a:pt x="67310" y="222685"/>
                      <a:pt x="68156" y="225523"/>
                    </a:cubicBezTo>
                    <a:lnTo>
                      <a:pt x="69400" y="230127"/>
                    </a:lnTo>
                    <a:lnTo>
                      <a:pt x="75498" y="226767"/>
                    </a:lnTo>
                    <a:cubicBezTo>
                      <a:pt x="78024" y="225236"/>
                      <a:pt x="81310" y="226033"/>
                      <a:pt x="82853" y="228559"/>
                    </a:cubicBezTo>
                    <a:cubicBezTo>
                      <a:pt x="82890" y="228621"/>
                      <a:pt x="82928" y="228696"/>
                      <a:pt x="82965" y="228758"/>
                    </a:cubicBezTo>
                    <a:cubicBezTo>
                      <a:pt x="84471" y="231297"/>
                      <a:pt x="83637" y="234582"/>
                      <a:pt x="81086" y="236088"/>
                    </a:cubicBezTo>
                    <a:cubicBezTo>
                      <a:pt x="81011" y="236138"/>
                      <a:pt x="80936" y="236187"/>
                      <a:pt x="80849" y="236225"/>
                    </a:cubicBezTo>
                    <a:lnTo>
                      <a:pt x="74751" y="239709"/>
                    </a:lnTo>
                    <a:lnTo>
                      <a:pt x="78236" y="243318"/>
                    </a:lnTo>
                    <a:cubicBezTo>
                      <a:pt x="80326" y="245396"/>
                      <a:pt x="80339" y="248794"/>
                      <a:pt x="78261" y="250884"/>
                    </a:cubicBezTo>
                    <a:cubicBezTo>
                      <a:pt x="78248" y="250897"/>
                      <a:pt x="78248" y="250897"/>
                      <a:pt x="78236" y="250909"/>
                    </a:cubicBezTo>
                    <a:cubicBezTo>
                      <a:pt x="77215" y="252029"/>
                      <a:pt x="75772" y="252664"/>
                      <a:pt x="74254" y="252651"/>
                    </a:cubicBezTo>
                    <a:cubicBezTo>
                      <a:pt x="72773" y="252651"/>
                      <a:pt x="71366" y="252017"/>
                      <a:pt x="70396" y="250909"/>
                    </a:cubicBezTo>
                    <a:lnTo>
                      <a:pt x="64671" y="245434"/>
                    </a:lnTo>
                    <a:lnTo>
                      <a:pt x="59320" y="248545"/>
                    </a:lnTo>
                    <a:lnTo>
                      <a:pt x="69400" y="257380"/>
                    </a:lnTo>
                    <a:cubicBezTo>
                      <a:pt x="71429" y="259645"/>
                      <a:pt x="71429" y="263080"/>
                      <a:pt x="69400" y="265345"/>
                    </a:cubicBezTo>
                    <a:cubicBezTo>
                      <a:pt x="68343" y="266477"/>
                      <a:pt x="66849" y="267112"/>
                      <a:pt x="65294" y="267087"/>
                    </a:cubicBezTo>
                    <a:cubicBezTo>
                      <a:pt x="63950" y="267149"/>
                      <a:pt x="62643" y="266651"/>
                      <a:pt x="61685" y="265718"/>
                    </a:cubicBezTo>
                    <a:lnTo>
                      <a:pt x="49240" y="254269"/>
                    </a:lnTo>
                    <a:lnTo>
                      <a:pt x="44138" y="257007"/>
                    </a:lnTo>
                    <a:lnTo>
                      <a:pt x="61809" y="271940"/>
                    </a:lnTo>
                    <a:cubicBezTo>
                      <a:pt x="63128" y="273098"/>
                      <a:pt x="63862" y="274790"/>
                      <a:pt x="63800" y="276545"/>
                    </a:cubicBezTo>
                    <a:cubicBezTo>
                      <a:pt x="63888" y="278162"/>
                      <a:pt x="63128" y="279718"/>
                      <a:pt x="61809" y="280651"/>
                    </a:cubicBezTo>
                    <a:lnTo>
                      <a:pt x="44138" y="295336"/>
                    </a:lnTo>
                    <a:lnTo>
                      <a:pt x="48992" y="298323"/>
                    </a:lnTo>
                    <a:lnTo>
                      <a:pt x="61436" y="287122"/>
                    </a:lnTo>
                    <a:cubicBezTo>
                      <a:pt x="63415" y="285032"/>
                      <a:pt x="66725" y="284932"/>
                      <a:pt x="68828" y="286923"/>
                    </a:cubicBezTo>
                    <a:cubicBezTo>
                      <a:pt x="68890" y="286986"/>
                      <a:pt x="68965" y="287048"/>
                      <a:pt x="69027" y="287122"/>
                    </a:cubicBezTo>
                    <a:cubicBezTo>
                      <a:pt x="71118" y="289002"/>
                      <a:pt x="71292" y="292237"/>
                      <a:pt x="69413" y="294328"/>
                    </a:cubicBezTo>
                    <a:cubicBezTo>
                      <a:pt x="69288" y="294465"/>
                      <a:pt x="69164" y="294589"/>
                      <a:pt x="69027" y="294714"/>
                    </a:cubicBezTo>
                    <a:lnTo>
                      <a:pt x="59072" y="303549"/>
                    </a:lnTo>
                    <a:lnTo>
                      <a:pt x="64547" y="306536"/>
                    </a:lnTo>
                    <a:lnTo>
                      <a:pt x="70022" y="301185"/>
                    </a:lnTo>
                    <a:cubicBezTo>
                      <a:pt x="72163" y="299069"/>
                      <a:pt x="75598" y="299069"/>
                      <a:pt x="77738" y="301185"/>
                    </a:cubicBezTo>
                    <a:cubicBezTo>
                      <a:pt x="79829" y="303425"/>
                      <a:pt x="79829" y="306909"/>
                      <a:pt x="77738" y="309149"/>
                    </a:cubicBezTo>
                    <a:lnTo>
                      <a:pt x="74378" y="312509"/>
                    </a:lnTo>
                    <a:lnTo>
                      <a:pt x="80227" y="315745"/>
                    </a:lnTo>
                    <a:cubicBezTo>
                      <a:pt x="82815" y="317176"/>
                      <a:pt x="83761" y="320424"/>
                      <a:pt x="82330" y="323012"/>
                    </a:cubicBezTo>
                    <a:cubicBezTo>
                      <a:pt x="82293" y="323074"/>
                      <a:pt x="82255" y="323149"/>
                      <a:pt x="82218" y="323211"/>
                    </a:cubicBezTo>
                    <a:cubicBezTo>
                      <a:pt x="81397" y="325053"/>
                      <a:pt x="79505" y="326198"/>
                      <a:pt x="77489" y="326074"/>
                    </a:cubicBezTo>
                    <a:cubicBezTo>
                      <a:pt x="76593" y="326360"/>
                      <a:pt x="75648" y="326360"/>
                      <a:pt x="74751" y="326074"/>
                    </a:cubicBezTo>
                    <a:lnTo>
                      <a:pt x="68654" y="322465"/>
                    </a:lnTo>
                    <a:lnTo>
                      <a:pt x="67285" y="327193"/>
                    </a:lnTo>
                    <a:cubicBezTo>
                      <a:pt x="66576" y="329558"/>
                      <a:pt x="64398" y="331176"/>
                      <a:pt x="61934" y="331176"/>
                    </a:cubicBezTo>
                    <a:lnTo>
                      <a:pt x="60565" y="331176"/>
                    </a:lnTo>
                    <a:cubicBezTo>
                      <a:pt x="57715" y="330230"/>
                      <a:pt x="56035" y="327268"/>
                      <a:pt x="56707" y="324331"/>
                    </a:cubicBezTo>
                    <a:lnTo>
                      <a:pt x="58823" y="316616"/>
                    </a:lnTo>
                    <a:lnTo>
                      <a:pt x="53347" y="313505"/>
                    </a:lnTo>
                    <a:lnTo>
                      <a:pt x="50609" y="326696"/>
                    </a:lnTo>
                    <a:cubicBezTo>
                      <a:pt x="50049" y="329234"/>
                      <a:pt x="47847" y="331064"/>
                      <a:pt x="45258" y="331176"/>
                    </a:cubicBezTo>
                    <a:lnTo>
                      <a:pt x="44138" y="331176"/>
                    </a:lnTo>
                    <a:cubicBezTo>
                      <a:pt x="41226" y="330653"/>
                      <a:pt x="39297" y="327865"/>
                      <a:pt x="39820" y="324954"/>
                    </a:cubicBezTo>
                    <a:cubicBezTo>
                      <a:pt x="39845" y="324829"/>
                      <a:pt x="39870" y="324705"/>
                      <a:pt x="39907" y="324580"/>
                    </a:cubicBezTo>
                    <a:lnTo>
                      <a:pt x="43267" y="307780"/>
                    </a:lnTo>
                    <a:lnTo>
                      <a:pt x="38414" y="305042"/>
                    </a:lnTo>
                    <a:lnTo>
                      <a:pt x="34307" y="327691"/>
                    </a:lnTo>
                    <a:cubicBezTo>
                      <a:pt x="34444" y="328139"/>
                      <a:pt x="34444" y="328612"/>
                      <a:pt x="34307" y="329060"/>
                    </a:cubicBezTo>
                    <a:cubicBezTo>
                      <a:pt x="33473" y="331138"/>
                      <a:pt x="31445" y="332482"/>
                      <a:pt x="29205" y="332420"/>
                    </a:cubicBezTo>
                    <a:cubicBezTo>
                      <a:pt x="28595" y="332570"/>
                      <a:pt x="27948" y="332570"/>
                      <a:pt x="27338" y="332420"/>
                    </a:cubicBezTo>
                    <a:lnTo>
                      <a:pt x="5809" y="324456"/>
                    </a:lnTo>
                    <a:lnTo>
                      <a:pt x="5809" y="328065"/>
                    </a:lnTo>
                    <a:cubicBezTo>
                      <a:pt x="4938" y="323833"/>
                      <a:pt x="4440" y="319478"/>
                      <a:pt x="3818" y="315620"/>
                    </a:cubicBezTo>
                    <a:cubicBezTo>
                      <a:pt x="4440" y="319976"/>
                      <a:pt x="4938" y="324331"/>
                      <a:pt x="5809" y="328065"/>
                    </a:cubicBezTo>
                    <a:cubicBezTo>
                      <a:pt x="5635" y="328849"/>
                      <a:pt x="5635" y="329645"/>
                      <a:pt x="5809" y="330429"/>
                    </a:cubicBezTo>
                    <a:cubicBezTo>
                      <a:pt x="6095" y="331201"/>
                      <a:pt x="6295" y="331985"/>
                      <a:pt x="6432" y="332793"/>
                    </a:cubicBezTo>
                    <a:cubicBezTo>
                      <a:pt x="6432" y="331922"/>
                      <a:pt x="6432" y="331176"/>
                      <a:pt x="6432" y="330429"/>
                    </a:cubicBezTo>
                    <a:lnTo>
                      <a:pt x="21987" y="335905"/>
                    </a:lnTo>
                    <a:cubicBezTo>
                      <a:pt x="24737" y="336776"/>
                      <a:pt x="26268" y="339713"/>
                      <a:pt x="25397" y="342463"/>
                    </a:cubicBezTo>
                    <a:cubicBezTo>
                      <a:pt x="25385" y="342513"/>
                      <a:pt x="25372" y="342575"/>
                      <a:pt x="25347" y="342625"/>
                    </a:cubicBezTo>
                    <a:cubicBezTo>
                      <a:pt x="24638" y="344852"/>
                      <a:pt x="22572" y="346358"/>
                      <a:pt x="20245" y="346358"/>
                    </a:cubicBezTo>
                    <a:cubicBezTo>
                      <a:pt x="19672" y="346507"/>
                      <a:pt x="19075" y="346507"/>
                      <a:pt x="18503" y="346358"/>
                    </a:cubicBezTo>
                    <a:lnTo>
                      <a:pt x="9418" y="343496"/>
                    </a:lnTo>
                    <a:cubicBezTo>
                      <a:pt x="9381" y="342836"/>
                      <a:pt x="9381" y="342164"/>
                      <a:pt x="9418" y="341505"/>
                    </a:cubicBezTo>
                    <a:lnTo>
                      <a:pt x="9418" y="343371"/>
                    </a:lnTo>
                    <a:cubicBezTo>
                      <a:pt x="9891" y="345574"/>
                      <a:pt x="10513" y="347727"/>
                      <a:pt x="11285" y="349842"/>
                    </a:cubicBezTo>
                    <a:cubicBezTo>
                      <a:pt x="12156" y="353439"/>
                      <a:pt x="13276" y="356973"/>
                      <a:pt x="14645" y="360420"/>
                    </a:cubicBezTo>
                    <a:cubicBezTo>
                      <a:pt x="18353" y="371508"/>
                      <a:pt x="22846" y="382322"/>
                      <a:pt x="28085" y="392776"/>
                    </a:cubicBezTo>
                    <a:cubicBezTo>
                      <a:pt x="34680" y="405830"/>
                      <a:pt x="42334" y="418312"/>
                      <a:pt x="50982" y="430109"/>
                    </a:cubicBezTo>
                    <a:cubicBezTo>
                      <a:pt x="99478" y="495865"/>
                      <a:pt x="176360" y="534630"/>
                      <a:pt x="258058" y="534518"/>
                    </a:cubicBezTo>
                    <a:cubicBezTo>
                      <a:pt x="340303" y="534045"/>
                      <a:pt x="417359" y="494260"/>
                      <a:pt x="465382" y="427496"/>
                    </a:cubicBezTo>
                    <a:close/>
                    <a:moveTo>
                      <a:pt x="16014" y="356811"/>
                    </a:moveTo>
                    <a:cubicBezTo>
                      <a:pt x="15665" y="358155"/>
                      <a:pt x="14757" y="359288"/>
                      <a:pt x="13525" y="359922"/>
                    </a:cubicBezTo>
                    <a:cubicBezTo>
                      <a:pt x="12094" y="356587"/>
                      <a:pt x="10962" y="353128"/>
                      <a:pt x="10165" y="349593"/>
                    </a:cubicBezTo>
                    <a:lnTo>
                      <a:pt x="12280" y="349593"/>
                    </a:lnTo>
                    <a:cubicBezTo>
                      <a:pt x="15155" y="350266"/>
                      <a:pt x="16935" y="353153"/>
                      <a:pt x="16263" y="356027"/>
                    </a:cubicBezTo>
                    <a:cubicBezTo>
                      <a:pt x="16200" y="356301"/>
                      <a:pt x="16113" y="356562"/>
                      <a:pt x="16014" y="356811"/>
                    </a:cubicBezTo>
                    <a:close/>
                    <a:moveTo>
                      <a:pt x="391462" y="219923"/>
                    </a:moveTo>
                    <a:cubicBezTo>
                      <a:pt x="395208" y="223656"/>
                      <a:pt x="395208" y="229729"/>
                      <a:pt x="391475" y="233475"/>
                    </a:cubicBezTo>
                    <a:cubicBezTo>
                      <a:pt x="391475" y="233475"/>
                      <a:pt x="391462" y="233487"/>
                      <a:pt x="391462" y="233487"/>
                    </a:cubicBezTo>
                    <a:cubicBezTo>
                      <a:pt x="389620" y="235329"/>
                      <a:pt x="387094" y="236324"/>
                      <a:pt x="384493" y="236225"/>
                    </a:cubicBezTo>
                    <a:cubicBezTo>
                      <a:pt x="382004" y="236299"/>
                      <a:pt x="379603" y="235304"/>
                      <a:pt x="377898" y="233487"/>
                    </a:cubicBezTo>
                    <a:lnTo>
                      <a:pt x="368067" y="223656"/>
                    </a:lnTo>
                    <a:lnTo>
                      <a:pt x="358609" y="229132"/>
                    </a:lnTo>
                    <a:lnTo>
                      <a:pt x="376031" y="244811"/>
                    </a:lnTo>
                    <a:cubicBezTo>
                      <a:pt x="379976" y="248234"/>
                      <a:pt x="380412" y="254207"/>
                      <a:pt x="376989" y="258152"/>
                    </a:cubicBezTo>
                    <a:cubicBezTo>
                      <a:pt x="376964" y="258189"/>
                      <a:pt x="376927" y="258214"/>
                      <a:pt x="376902" y="258251"/>
                    </a:cubicBezTo>
                    <a:cubicBezTo>
                      <a:pt x="375035" y="260342"/>
                      <a:pt x="372373" y="261562"/>
                      <a:pt x="369560" y="261611"/>
                    </a:cubicBezTo>
                    <a:cubicBezTo>
                      <a:pt x="367245" y="261499"/>
                      <a:pt x="365042" y="260578"/>
                      <a:pt x="363338" y="258998"/>
                    </a:cubicBezTo>
                    <a:lnTo>
                      <a:pt x="340938" y="239211"/>
                    </a:lnTo>
                    <a:lnTo>
                      <a:pt x="331978" y="244314"/>
                    </a:lnTo>
                    <a:lnTo>
                      <a:pt x="363089" y="270198"/>
                    </a:lnTo>
                    <a:cubicBezTo>
                      <a:pt x="365391" y="272077"/>
                      <a:pt x="366636" y="274952"/>
                      <a:pt x="366449" y="277914"/>
                    </a:cubicBezTo>
                    <a:cubicBezTo>
                      <a:pt x="366449" y="280763"/>
                      <a:pt x="365229" y="283489"/>
                      <a:pt x="363089" y="285380"/>
                    </a:cubicBezTo>
                    <a:lnTo>
                      <a:pt x="331978" y="311140"/>
                    </a:lnTo>
                    <a:lnTo>
                      <a:pt x="340689" y="316243"/>
                    </a:lnTo>
                    <a:lnTo>
                      <a:pt x="363089" y="296580"/>
                    </a:lnTo>
                    <a:cubicBezTo>
                      <a:pt x="366984" y="293096"/>
                      <a:pt x="372957" y="293432"/>
                      <a:pt x="376442" y="297327"/>
                    </a:cubicBezTo>
                    <a:cubicBezTo>
                      <a:pt x="376517" y="297414"/>
                      <a:pt x="376579" y="297489"/>
                      <a:pt x="376653" y="297576"/>
                    </a:cubicBezTo>
                    <a:cubicBezTo>
                      <a:pt x="380063" y="301346"/>
                      <a:pt x="379789" y="307170"/>
                      <a:pt x="376019" y="310580"/>
                    </a:cubicBezTo>
                    <a:cubicBezTo>
                      <a:pt x="375894" y="310692"/>
                      <a:pt x="375782" y="310792"/>
                      <a:pt x="375658" y="310891"/>
                    </a:cubicBezTo>
                    <a:lnTo>
                      <a:pt x="358235" y="326447"/>
                    </a:lnTo>
                    <a:lnTo>
                      <a:pt x="367569" y="331922"/>
                    </a:lnTo>
                    <a:lnTo>
                      <a:pt x="377400" y="322340"/>
                    </a:lnTo>
                    <a:cubicBezTo>
                      <a:pt x="381046" y="318594"/>
                      <a:pt x="387032" y="318507"/>
                      <a:pt x="390778" y="322154"/>
                    </a:cubicBezTo>
                    <a:cubicBezTo>
                      <a:pt x="390840" y="322216"/>
                      <a:pt x="390902" y="322278"/>
                      <a:pt x="390964" y="322340"/>
                    </a:cubicBezTo>
                    <a:cubicBezTo>
                      <a:pt x="394673" y="325912"/>
                      <a:pt x="394785" y="331823"/>
                      <a:pt x="391213" y="335531"/>
                    </a:cubicBezTo>
                    <a:cubicBezTo>
                      <a:pt x="391126" y="335618"/>
                      <a:pt x="391052" y="335706"/>
                      <a:pt x="390964" y="335780"/>
                    </a:cubicBezTo>
                    <a:lnTo>
                      <a:pt x="384991" y="341878"/>
                    </a:lnTo>
                    <a:lnTo>
                      <a:pt x="395693" y="347976"/>
                    </a:lnTo>
                    <a:cubicBezTo>
                      <a:pt x="400223" y="350713"/>
                      <a:pt x="401716" y="356587"/>
                      <a:pt x="399053" y="361167"/>
                    </a:cubicBezTo>
                    <a:cubicBezTo>
                      <a:pt x="397299" y="364104"/>
                      <a:pt x="394138" y="365896"/>
                      <a:pt x="390716" y="365896"/>
                    </a:cubicBezTo>
                    <a:cubicBezTo>
                      <a:pt x="388998" y="365883"/>
                      <a:pt x="387331" y="365410"/>
                      <a:pt x="385862" y="364527"/>
                    </a:cubicBezTo>
                    <a:lnTo>
                      <a:pt x="375035" y="358180"/>
                    </a:lnTo>
                    <a:lnTo>
                      <a:pt x="372920" y="366642"/>
                    </a:lnTo>
                    <a:cubicBezTo>
                      <a:pt x="371626" y="370799"/>
                      <a:pt x="367818" y="373661"/>
                      <a:pt x="363462" y="373736"/>
                    </a:cubicBezTo>
                    <a:cubicBezTo>
                      <a:pt x="362604" y="373910"/>
                      <a:pt x="361708" y="373910"/>
                      <a:pt x="360849" y="373736"/>
                    </a:cubicBezTo>
                    <a:cubicBezTo>
                      <a:pt x="355821" y="372280"/>
                      <a:pt x="352847" y="367115"/>
                      <a:pt x="354129" y="362038"/>
                    </a:cubicBezTo>
                    <a:lnTo>
                      <a:pt x="357738" y="348474"/>
                    </a:lnTo>
                    <a:lnTo>
                      <a:pt x="348529" y="342998"/>
                    </a:lnTo>
                    <a:lnTo>
                      <a:pt x="343551" y="366020"/>
                    </a:lnTo>
                    <a:cubicBezTo>
                      <a:pt x="342531" y="370450"/>
                      <a:pt x="338636" y="373624"/>
                      <a:pt x="334093" y="373736"/>
                    </a:cubicBezTo>
                    <a:cubicBezTo>
                      <a:pt x="333434" y="373835"/>
                      <a:pt x="332762" y="373835"/>
                      <a:pt x="332102" y="373736"/>
                    </a:cubicBezTo>
                    <a:cubicBezTo>
                      <a:pt x="327012" y="372616"/>
                      <a:pt x="323715" y="367663"/>
                      <a:pt x="324636" y="362536"/>
                    </a:cubicBezTo>
                    <a:lnTo>
                      <a:pt x="330982" y="333291"/>
                    </a:lnTo>
                    <a:lnTo>
                      <a:pt x="322147" y="327940"/>
                    </a:lnTo>
                    <a:lnTo>
                      <a:pt x="315053" y="367887"/>
                    </a:lnTo>
                    <a:cubicBezTo>
                      <a:pt x="314879" y="368621"/>
                      <a:pt x="314630" y="369330"/>
                      <a:pt x="314307" y="370002"/>
                    </a:cubicBezTo>
                    <a:cubicBezTo>
                      <a:pt x="312888" y="373649"/>
                      <a:pt x="309391" y="376063"/>
                      <a:pt x="305471" y="376100"/>
                    </a:cubicBezTo>
                    <a:cubicBezTo>
                      <a:pt x="304326" y="376100"/>
                      <a:pt x="303182" y="375889"/>
                      <a:pt x="302111" y="375478"/>
                    </a:cubicBezTo>
                    <a:lnTo>
                      <a:pt x="264778" y="361416"/>
                    </a:lnTo>
                    <a:lnTo>
                      <a:pt x="264778" y="371620"/>
                    </a:lnTo>
                    <a:lnTo>
                      <a:pt x="292902" y="381202"/>
                    </a:lnTo>
                    <a:cubicBezTo>
                      <a:pt x="297992" y="382895"/>
                      <a:pt x="300742" y="388383"/>
                      <a:pt x="299062" y="393473"/>
                    </a:cubicBezTo>
                    <a:cubicBezTo>
                      <a:pt x="299037" y="393535"/>
                      <a:pt x="299025" y="393585"/>
                      <a:pt x="299000" y="393647"/>
                    </a:cubicBezTo>
                    <a:cubicBezTo>
                      <a:pt x="297594" y="397517"/>
                      <a:pt x="293910" y="400105"/>
                      <a:pt x="289791" y="400118"/>
                    </a:cubicBezTo>
                    <a:cubicBezTo>
                      <a:pt x="288721" y="400143"/>
                      <a:pt x="287663" y="399931"/>
                      <a:pt x="286680" y="399496"/>
                    </a:cubicBezTo>
                    <a:lnTo>
                      <a:pt x="264653" y="392029"/>
                    </a:lnTo>
                    <a:lnTo>
                      <a:pt x="264653" y="403105"/>
                    </a:lnTo>
                    <a:lnTo>
                      <a:pt x="277845" y="406589"/>
                    </a:lnTo>
                    <a:cubicBezTo>
                      <a:pt x="283009" y="408033"/>
                      <a:pt x="286033" y="413384"/>
                      <a:pt x="284589" y="418548"/>
                    </a:cubicBezTo>
                    <a:cubicBezTo>
                      <a:pt x="284540" y="418710"/>
                      <a:pt x="284490" y="418872"/>
                      <a:pt x="284440" y="419033"/>
                    </a:cubicBezTo>
                    <a:cubicBezTo>
                      <a:pt x="283445" y="423277"/>
                      <a:pt x="279599" y="426239"/>
                      <a:pt x="275231" y="426127"/>
                    </a:cubicBezTo>
                    <a:cubicBezTo>
                      <a:pt x="274410" y="426326"/>
                      <a:pt x="273564" y="426326"/>
                      <a:pt x="272742" y="426127"/>
                    </a:cubicBezTo>
                    <a:lnTo>
                      <a:pt x="264405" y="424011"/>
                    </a:lnTo>
                    <a:lnTo>
                      <a:pt x="264405" y="436456"/>
                    </a:lnTo>
                    <a:cubicBezTo>
                      <a:pt x="264405" y="441769"/>
                      <a:pt x="260136" y="446100"/>
                      <a:pt x="254822" y="446162"/>
                    </a:cubicBezTo>
                    <a:cubicBezTo>
                      <a:pt x="249596" y="446162"/>
                      <a:pt x="245365" y="441931"/>
                      <a:pt x="245365" y="436704"/>
                    </a:cubicBezTo>
                    <a:cubicBezTo>
                      <a:pt x="245365" y="436617"/>
                      <a:pt x="245365" y="436543"/>
                      <a:pt x="245365" y="436456"/>
                    </a:cubicBezTo>
                    <a:lnTo>
                      <a:pt x="245365" y="424011"/>
                    </a:lnTo>
                    <a:lnTo>
                      <a:pt x="236902" y="426251"/>
                    </a:lnTo>
                    <a:cubicBezTo>
                      <a:pt x="236044" y="426450"/>
                      <a:pt x="235148" y="426450"/>
                      <a:pt x="234289" y="426251"/>
                    </a:cubicBezTo>
                    <a:cubicBezTo>
                      <a:pt x="230008" y="426114"/>
                      <a:pt x="226312" y="423252"/>
                      <a:pt x="225080" y="419158"/>
                    </a:cubicBezTo>
                    <a:cubicBezTo>
                      <a:pt x="223375" y="414155"/>
                      <a:pt x="226051" y="408705"/>
                      <a:pt x="231053" y="407000"/>
                    </a:cubicBezTo>
                    <a:cubicBezTo>
                      <a:pt x="231377" y="406888"/>
                      <a:pt x="231713" y="406788"/>
                      <a:pt x="232049" y="406713"/>
                    </a:cubicBezTo>
                    <a:lnTo>
                      <a:pt x="245613" y="403229"/>
                    </a:lnTo>
                    <a:lnTo>
                      <a:pt x="245613" y="392153"/>
                    </a:lnTo>
                    <a:lnTo>
                      <a:pt x="222965" y="399496"/>
                    </a:lnTo>
                    <a:cubicBezTo>
                      <a:pt x="221981" y="399720"/>
                      <a:pt x="220961" y="399720"/>
                      <a:pt x="219978" y="399496"/>
                    </a:cubicBezTo>
                    <a:cubicBezTo>
                      <a:pt x="215871" y="399409"/>
                      <a:pt x="212250" y="396783"/>
                      <a:pt x="210893" y="392900"/>
                    </a:cubicBezTo>
                    <a:cubicBezTo>
                      <a:pt x="209164" y="387785"/>
                      <a:pt x="211889" y="382223"/>
                      <a:pt x="216991" y="380456"/>
                    </a:cubicBezTo>
                    <a:lnTo>
                      <a:pt x="245613" y="371122"/>
                    </a:lnTo>
                    <a:lnTo>
                      <a:pt x="245613" y="361042"/>
                    </a:lnTo>
                    <a:lnTo>
                      <a:pt x="207409" y="374607"/>
                    </a:lnTo>
                    <a:cubicBezTo>
                      <a:pt x="206414" y="374993"/>
                      <a:pt x="205368" y="375204"/>
                      <a:pt x="204298" y="375229"/>
                    </a:cubicBezTo>
                    <a:cubicBezTo>
                      <a:pt x="202456" y="375328"/>
                      <a:pt x="200639" y="374756"/>
                      <a:pt x="199196" y="373611"/>
                    </a:cubicBezTo>
                    <a:cubicBezTo>
                      <a:pt x="196682" y="372205"/>
                      <a:pt x="194940" y="369729"/>
                      <a:pt x="194467" y="366891"/>
                    </a:cubicBezTo>
                    <a:lnTo>
                      <a:pt x="187747" y="327193"/>
                    </a:lnTo>
                    <a:lnTo>
                      <a:pt x="178911" y="332296"/>
                    </a:lnTo>
                    <a:lnTo>
                      <a:pt x="184636" y="361416"/>
                    </a:lnTo>
                    <a:cubicBezTo>
                      <a:pt x="185768" y="366580"/>
                      <a:pt x="182495" y="371695"/>
                      <a:pt x="177331" y="372827"/>
                    </a:cubicBezTo>
                    <a:cubicBezTo>
                      <a:pt x="177281" y="372840"/>
                      <a:pt x="177219" y="372852"/>
                      <a:pt x="177169" y="372865"/>
                    </a:cubicBezTo>
                    <a:lnTo>
                      <a:pt x="174805" y="372865"/>
                    </a:lnTo>
                    <a:cubicBezTo>
                      <a:pt x="170250" y="372815"/>
                      <a:pt x="166380" y="369517"/>
                      <a:pt x="165596" y="365025"/>
                    </a:cubicBezTo>
                    <a:lnTo>
                      <a:pt x="160867" y="342251"/>
                    </a:lnTo>
                    <a:lnTo>
                      <a:pt x="151534" y="347727"/>
                    </a:lnTo>
                    <a:lnTo>
                      <a:pt x="154769" y="360918"/>
                    </a:lnTo>
                    <a:cubicBezTo>
                      <a:pt x="156188" y="365809"/>
                      <a:pt x="153363" y="370911"/>
                      <a:pt x="148485" y="372317"/>
                    </a:cubicBezTo>
                    <a:cubicBezTo>
                      <a:pt x="148261" y="372392"/>
                      <a:pt x="148024" y="372441"/>
                      <a:pt x="147800" y="372491"/>
                    </a:cubicBezTo>
                    <a:cubicBezTo>
                      <a:pt x="147066" y="372690"/>
                      <a:pt x="146295" y="372690"/>
                      <a:pt x="145560" y="372491"/>
                    </a:cubicBezTo>
                    <a:cubicBezTo>
                      <a:pt x="141143" y="372553"/>
                      <a:pt x="137272" y="369567"/>
                      <a:pt x="136227" y="365273"/>
                    </a:cubicBezTo>
                    <a:lnTo>
                      <a:pt x="134112" y="357185"/>
                    </a:lnTo>
                    <a:lnTo>
                      <a:pt x="123534" y="363282"/>
                    </a:lnTo>
                    <a:cubicBezTo>
                      <a:pt x="122065" y="364041"/>
                      <a:pt x="120447" y="364465"/>
                      <a:pt x="118805" y="364527"/>
                    </a:cubicBezTo>
                    <a:cubicBezTo>
                      <a:pt x="115333" y="364502"/>
                      <a:pt x="112134" y="362598"/>
                      <a:pt x="110467" y="359549"/>
                    </a:cubicBezTo>
                    <a:cubicBezTo>
                      <a:pt x="108053" y="355119"/>
                      <a:pt x="109670" y="349556"/>
                      <a:pt x="114076" y="347105"/>
                    </a:cubicBezTo>
                    <a:lnTo>
                      <a:pt x="124902" y="340758"/>
                    </a:lnTo>
                    <a:lnTo>
                      <a:pt x="118805" y="334660"/>
                    </a:lnTo>
                    <a:cubicBezTo>
                      <a:pt x="115059" y="330927"/>
                      <a:pt x="115059" y="324854"/>
                      <a:pt x="118792" y="321108"/>
                    </a:cubicBezTo>
                    <a:cubicBezTo>
                      <a:pt x="118792" y="321108"/>
                      <a:pt x="118805" y="321096"/>
                      <a:pt x="118805" y="321096"/>
                    </a:cubicBezTo>
                    <a:cubicBezTo>
                      <a:pt x="122538" y="317350"/>
                      <a:pt x="128611" y="317350"/>
                      <a:pt x="132357" y="321083"/>
                    </a:cubicBezTo>
                    <a:cubicBezTo>
                      <a:pt x="132357" y="321083"/>
                      <a:pt x="132369" y="321096"/>
                      <a:pt x="132369" y="321096"/>
                    </a:cubicBezTo>
                    <a:lnTo>
                      <a:pt x="142200" y="330927"/>
                    </a:lnTo>
                    <a:lnTo>
                      <a:pt x="151534" y="325700"/>
                    </a:lnTo>
                    <a:lnTo>
                      <a:pt x="134112" y="309896"/>
                    </a:lnTo>
                    <a:cubicBezTo>
                      <a:pt x="130365" y="306162"/>
                      <a:pt x="130365" y="300090"/>
                      <a:pt x="134099" y="296344"/>
                    </a:cubicBezTo>
                    <a:cubicBezTo>
                      <a:pt x="134099" y="296344"/>
                      <a:pt x="134112" y="296331"/>
                      <a:pt x="134112" y="296331"/>
                    </a:cubicBezTo>
                    <a:cubicBezTo>
                      <a:pt x="137571" y="292411"/>
                      <a:pt x="143544" y="292051"/>
                      <a:pt x="147464" y="295510"/>
                    </a:cubicBezTo>
                    <a:cubicBezTo>
                      <a:pt x="147489" y="295535"/>
                      <a:pt x="147527" y="295560"/>
                      <a:pt x="147551" y="295585"/>
                    </a:cubicBezTo>
                    <a:lnTo>
                      <a:pt x="169951" y="315371"/>
                    </a:lnTo>
                    <a:lnTo>
                      <a:pt x="178787" y="310518"/>
                    </a:lnTo>
                    <a:lnTo>
                      <a:pt x="147925" y="284385"/>
                    </a:lnTo>
                    <a:cubicBezTo>
                      <a:pt x="147203" y="283974"/>
                      <a:pt x="146593" y="283364"/>
                      <a:pt x="146183" y="282642"/>
                    </a:cubicBezTo>
                    <a:cubicBezTo>
                      <a:pt x="142947" y="278635"/>
                      <a:pt x="143582" y="272749"/>
                      <a:pt x="147589" y="269514"/>
                    </a:cubicBezTo>
                    <a:cubicBezTo>
                      <a:pt x="147614" y="269501"/>
                      <a:pt x="147651" y="269476"/>
                      <a:pt x="147676" y="269451"/>
                    </a:cubicBezTo>
                    <a:lnTo>
                      <a:pt x="178538" y="243691"/>
                    </a:lnTo>
                    <a:lnTo>
                      <a:pt x="169951" y="238589"/>
                    </a:lnTo>
                    <a:lnTo>
                      <a:pt x="147551" y="258251"/>
                    </a:lnTo>
                    <a:cubicBezTo>
                      <a:pt x="145747" y="259695"/>
                      <a:pt x="143519" y="260529"/>
                      <a:pt x="141205" y="260616"/>
                    </a:cubicBezTo>
                    <a:cubicBezTo>
                      <a:pt x="138430" y="260578"/>
                      <a:pt x="135804" y="259359"/>
                      <a:pt x="133987" y="257256"/>
                    </a:cubicBezTo>
                    <a:cubicBezTo>
                      <a:pt x="130477" y="253298"/>
                      <a:pt x="130851" y="247238"/>
                      <a:pt x="134808" y="243729"/>
                    </a:cubicBezTo>
                    <a:cubicBezTo>
                      <a:pt x="134833" y="243716"/>
                      <a:pt x="134846" y="243704"/>
                      <a:pt x="134858" y="243691"/>
                    </a:cubicBezTo>
                    <a:lnTo>
                      <a:pt x="152405" y="228260"/>
                    </a:lnTo>
                    <a:lnTo>
                      <a:pt x="142947" y="222785"/>
                    </a:lnTo>
                    <a:lnTo>
                      <a:pt x="133116" y="232491"/>
                    </a:lnTo>
                    <a:cubicBezTo>
                      <a:pt x="131336" y="234196"/>
                      <a:pt x="128984" y="235179"/>
                      <a:pt x="126520" y="235229"/>
                    </a:cubicBezTo>
                    <a:cubicBezTo>
                      <a:pt x="123907" y="235117"/>
                      <a:pt x="121430" y="234059"/>
                      <a:pt x="119551" y="232243"/>
                    </a:cubicBezTo>
                    <a:cubicBezTo>
                      <a:pt x="115930" y="228447"/>
                      <a:pt x="115930" y="222474"/>
                      <a:pt x="119551" y="218678"/>
                    </a:cubicBezTo>
                    <a:lnTo>
                      <a:pt x="125649" y="212829"/>
                    </a:lnTo>
                    <a:lnTo>
                      <a:pt x="114947" y="206732"/>
                    </a:lnTo>
                    <a:cubicBezTo>
                      <a:pt x="110367" y="204031"/>
                      <a:pt x="108812" y="198145"/>
                      <a:pt x="111463" y="193540"/>
                    </a:cubicBezTo>
                    <a:cubicBezTo>
                      <a:pt x="114051" y="189284"/>
                      <a:pt x="119452" y="187729"/>
                      <a:pt x="123907" y="189931"/>
                    </a:cubicBezTo>
                    <a:lnTo>
                      <a:pt x="134982" y="196527"/>
                    </a:lnTo>
                    <a:lnTo>
                      <a:pt x="137098" y="187816"/>
                    </a:lnTo>
                    <a:cubicBezTo>
                      <a:pt x="138654" y="182540"/>
                      <a:pt x="144179" y="179515"/>
                      <a:pt x="149456" y="181071"/>
                    </a:cubicBezTo>
                    <a:cubicBezTo>
                      <a:pt x="149480" y="181083"/>
                      <a:pt x="149517" y="181083"/>
                      <a:pt x="149542" y="181096"/>
                    </a:cubicBezTo>
                    <a:cubicBezTo>
                      <a:pt x="154794" y="182502"/>
                      <a:pt x="157905" y="187878"/>
                      <a:pt x="156511" y="193130"/>
                    </a:cubicBezTo>
                    <a:cubicBezTo>
                      <a:pt x="156474" y="193267"/>
                      <a:pt x="156424" y="193404"/>
                      <a:pt x="156387" y="193540"/>
                    </a:cubicBezTo>
                    <a:lnTo>
                      <a:pt x="152654" y="207105"/>
                    </a:lnTo>
                    <a:lnTo>
                      <a:pt x="162111" y="212580"/>
                    </a:lnTo>
                    <a:lnTo>
                      <a:pt x="167089" y="189434"/>
                    </a:lnTo>
                    <a:cubicBezTo>
                      <a:pt x="168209" y="184294"/>
                      <a:pt x="173262" y="181009"/>
                      <a:pt x="178414" y="182091"/>
                    </a:cubicBezTo>
                    <a:cubicBezTo>
                      <a:pt x="183590" y="183199"/>
                      <a:pt x="186876" y="188301"/>
                      <a:pt x="185768" y="193466"/>
                    </a:cubicBezTo>
                    <a:cubicBezTo>
                      <a:pt x="185768" y="193491"/>
                      <a:pt x="185756" y="193515"/>
                      <a:pt x="185756" y="193540"/>
                    </a:cubicBezTo>
                    <a:lnTo>
                      <a:pt x="179658" y="222909"/>
                    </a:lnTo>
                    <a:lnTo>
                      <a:pt x="188494" y="227763"/>
                    </a:lnTo>
                    <a:lnTo>
                      <a:pt x="195711" y="187816"/>
                    </a:lnTo>
                    <a:cubicBezTo>
                      <a:pt x="196197" y="184941"/>
                      <a:pt x="198051" y="182477"/>
                      <a:pt x="200689" y="181220"/>
                    </a:cubicBezTo>
                    <a:cubicBezTo>
                      <a:pt x="203128" y="179739"/>
                      <a:pt x="206090" y="179428"/>
                      <a:pt x="208778" y="180349"/>
                    </a:cubicBezTo>
                    <a:lnTo>
                      <a:pt x="246111" y="194536"/>
                    </a:lnTo>
                    <a:lnTo>
                      <a:pt x="246111" y="184332"/>
                    </a:lnTo>
                    <a:lnTo>
                      <a:pt x="217862" y="174874"/>
                    </a:lnTo>
                    <a:cubicBezTo>
                      <a:pt x="212897" y="173243"/>
                      <a:pt x="210197" y="167892"/>
                      <a:pt x="211827" y="162940"/>
                    </a:cubicBezTo>
                    <a:cubicBezTo>
                      <a:pt x="211889" y="162765"/>
                      <a:pt x="211951" y="162591"/>
                      <a:pt x="212013" y="162429"/>
                    </a:cubicBezTo>
                    <a:cubicBezTo>
                      <a:pt x="213457" y="157551"/>
                      <a:pt x="218584" y="154776"/>
                      <a:pt x="223462" y="156220"/>
                    </a:cubicBezTo>
                    <a:cubicBezTo>
                      <a:pt x="223799" y="156319"/>
                      <a:pt x="224134" y="156444"/>
                      <a:pt x="224458" y="156580"/>
                    </a:cubicBezTo>
                    <a:lnTo>
                      <a:pt x="246360" y="164047"/>
                    </a:lnTo>
                    <a:lnTo>
                      <a:pt x="246360" y="152971"/>
                    </a:lnTo>
                    <a:lnTo>
                      <a:pt x="233169" y="149238"/>
                    </a:lnTo>
                    <a:cubicBezTo>
                      <a:pt x="228017" y="148019"/>
                      <a:pt x="224844" y="142854"/>
                      <a:pt x="226063" y="137702"/>
                    </a:cubicBezTo>
                    <a:cubicBezTo>
                      <a:pt x="226138" y="137391"/>
                      <a:pt x="226225" y="137092"/>
                      <a:pt x="226325" y="136794"/>
                    </a:cubicBezTo>
                    <a:cubicBezTo>
                      <a:pt x="227855" y="131580"/>
                      <a:pt x="233306" y="128593"/>
                      <a:pt x="238520" y="130124"/>
                    </a:cubicBezTo>
                    <a:cubicBezTo>
                      <a:pt x="238607" y="130148"/>
                      <a:pt x="238682" y="130173"/>
                      <a:pt x="238769" y="130198"/>
                    </a:cubicBezTo>
                    <a:lnTo>
                      <a:pt x="246858" y="132563"/>
                    </a:lnTo>
                    <a:lnTo>
                      <a:pt x="246858" y="120118"/>
                    </a:lnTo>
                    <a:cubicBezTo>
                      <a:pt x="246858" y="114829"/>
                      <a:pt x="251151" y="110536"/>
                      <a:pt x="256440" y="110536"/>
                    </a:cubicBezTo>
                    <a:cubicBezTo>
                      <a:pt x="261791" y="110673"/>
                      <a:pt x="266084" y="115016"/>
                      <a:pt x="266147" y="120367"/>
                    </a:cubicBezTo>
                    <a:lnTo>
                      <a:pt x="266147" y="132812"/>
                    </a:lnTo>
                    <a:lnTo>
                      <a:pt x="274360" y="130696"/>
                    </a:lnTo>
                    <a:cubicBezTo>
                      <a:pt x="279462" y="129290"/>
                      <a:pt x="284739" y="132289"/>
                      <a:pt x="286145" y="137391"/>
                    </a:cubicBezTo>
                    <a:cubicBezTo>
                      <a:pt x="286157" y="137441"/>
                      <a:pt x="286170" y="137491"/>
                      <a:pt x="286182" y="137541"/>
                    </a:cubicBezTo>
                    <a:cubicBezTo>
                      <a:pt x="287514" y="142593"/>
                      <a:pt x="284490" y="147757"/>
                      <a:pt x="279437" y="149089"/>
                    </a:cubicBezTo>
                    <a:cubicBezTo>
                      <a:pt x="279400" y="149101"/>
                      <a:pt x="279375" y="149101"/>
                      <a:pt x="279338" y="149114"/>
                    </a:cubicBezTo>
                    <a:lnTo>
                      <a:pt x="265898" y="152847"/>
                    </a:lnTo>
                    <a:lnTo>
                      <a:pt x="265898" y="163923"/>
                    </a:lnTo>
                    <a:lnTo>
                      <a:pt x="288173" y="156456"/>
                    </a:lnTo>
                    <a:cubicBezTo>
                      <a:pt x="293226" y="154676"/>
                      <a:pt x="298776" y="157327"/>
                      <a:pt x="300556" y="162379"/>
                    </a:cubicBezTo>
                    <a:cubicBezTo>
                      <a:pt x="300580" y="162442"/>
                      <a:pt x="300593" y="162491"/>
                      <a:pt x="300618" y="162554"/>
                    </a:cubicBezTo>
                    <a:cubicBezTo>
                      <a:pt x="302397" y="167606"/>
                      <a:pt x="299747" y="173156"/>
                      <a:pt x="294694" y="174936"/>
                    </a:cubicBezTo>
                    <a:cubicBezTo>
                      <a:pt x="294632" y="174961"/>
                      <a:pt x="294582" y="174973"/>
                      <a:pt x="294520" y="174998"/>
                    </a:cubicBezTo>
                    <a:lnTo>
                      <a:pt x="266022" y="184207"/>
                    </a:lnTo>
                    <a:lnTo>
                      <a:pt x="266022" y="194411"/>
                    </a:lnTo>
                    <a:lnTo>
                      <a:pt x="304102" y="180723"/>
                    </a:lnTo>
                    <a:cubicBezTo>
                      <a:pt x="304849" y="180636"/>
                      <a:pt x="305596" y="180636"/>
                      <a:pt x="306342" y="180723"/>
                    </a:cubicBezTo>
                    <a:cubicBezTo>
                      <a:pt x="311445" y="179964"/>
                      <a:pt x="316223" y="183373"/>
                      <a:pt x="317169" y="188438"/>
                    </a:cubicBezTo>
                    <a:lnTo>
                      <a:pt x="323765" y="228385"/>
                    </a:lnTo>
                    <a:lnTo>
                      <a:pt x="332600" y="223283"/>
                    </a:lnTo>
                    <a:lnTo>
                      <a:pt x="326876" y="194163"/>
                    </a:lnTo>
                    <a:cubicBezTo>
                      <a:pt x="325892" y="188973"/>
                      <a:pt x="329277" y="183971"/>
                      <a:pt x="334467" y="182963"/>
                    </a:cubicBezTo>
                    <a:cubicBezTo>
                      <a:pt x="339333" y="181743"/>
                      <a:pt x="344273" y="184692"/>
                      <a:pt x="345492" y="189558"/>
                    </a:cubicBezTo>
                    <a:cubicBezTo>
                      <a:pt x="345567" y="189844"/>
                      <a:pt x="345617" y="190131"/>
                      <a:pt x="345667" y="190429"/>
                    </a:cubicBezTo>
                    <a:lnTo>
                      <a:pt x="350395" y="213202"/>
                    </a:lnTo>
                    <a:lnTo>
                      <a:pt x="359729" y="207851"/>
                    </a:lnTo>
                    <a:lnTo>
                      <a:pt x="356369" y="194536"/>
                    </a:lnTo>
                    <a:cubicBezTo>
                      <a:pt x="354950" y="189645"/>
                      <a:pt x="357775" y="184543"/>
                      <a:pt x="362653" y="183137"/>
                    </a:cubicBezTo>
                    <a:cubicBezTo>
                      <a:pt x="362877" y="183062"/>
                      <a:pt x="363114" y="183012"/>
                      <a:pt x="363338" y="182963"/>
                    </a:cubicBezTo>
                    <a:cubicBezTo>
                      <a:pt x="368303" y="181581"/>
                      <a:pt x="373443" y="184493"/>
                      <a:pt x="374824" y="189471"/>
                    </a:cubicBezTo>
                    <a:cubicBezTo>
                      <a:pt x="374849" y="189583"/>
                      <a:pt x="374886" y="189695"/>
                      <a:pt x="374911" y="189807"/>
                    </a:cubicBezTo>
                    <a:lnTo>
                      <a:pt x="377027" y="197896"/>
                    </a:lnTo>
                    <a:lnTo>
                      <a:pt x="387729" y="191798"/>
                    </a:lnTo>
                    <a:cubicBezTo>
                      <a:pt x="392346" y="189222"/>
                      <a:pt x="398170" y="190765"/>
                      <a:pt x="400920" y="195283"/>
                    </a:cubicBezTo>
                    <a:cubicBezTo>
                      <a:pt x="403546" y="199924"/>
                      <a:pt x="401928" y="205811"/>
                      <a:pt x="397311" y="208474"/>
                    </a:cubicBezTo>
                    <a:lnTo>
                      <a:pt x="386360" y="214820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92" name="Freeform: Shape 1791">
                <a:extLst>
                  <a:ext uri="{FF2B5EF4-FFF2-40B4-BE49-F238E27FC236}">
                    <a16:creationId xmlns:a16="http://schemas.microsoft.com/office/drawing/2014/main" id="{80C4305E-A588-48BD-AD7C-643C14AF116A}"/>
                  </a:ext>
                </a:extLst>
              </p:cNvPr>
              <p:cNvSpPr/>
              <p:nvPr/>
            </p:nvSpPr>
            <p:spPr>
              <a:xfrm>
                <a:off x="10562873" y="2742379"/>
                <a:ext cx="40071" cy="58986"/>
              </a:xfrm>
              <a:custGeom>
                <a:avLst/>
                <a:gdLst>
                  <a:gd name="connsiteX0" fmla="*/ 0 w 40071"/>
                  <a:gd name="connsiteY0" fmla="*/ 46667 h 58986"/>
                  <a:gd name="connsiteX1" fmla="*/ 33600 w 40071"/>
                  <a:gd name="connsiteY1" fmla="*/ 58987 h 58986"/>
                  <a:gd name="connsiteX2" fmla="*/ 40071 w 40071"/>
                  <a:gd name="connsiteY2" fmla="*/ 23271 h 58986"/>
                  <a:gd name="connsiteX3" fmla="*/ 124 w 40071"/>
                  <a:gd name="connsiteY3" fmla="*/ 0 h 58986"/>
                  <a:gd name="connsiteX4" fmla="*/ 0 w 40071"/>
                  <a:gd name="connsiteY4" fmla="*/ 46667 h 58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071" h="58986">
                    <a:moveTo>
                      <a:pt x="0" y="46667"/>
                    </a:moveTo>
                    <a:lnTo>
                      <a:pt x="33600" y="58987"/>
                    </a:lnTo>
                    <a:lnTo>
                      <a:pt x="40071" y="23271"/>
                    </a:lnTo>
                    <a:lnTo>
                      <a:pt x="124" y="0"/>
                    </a:lnTo>
                    <a:lnTo>
                      <a:pt x="0" y="46667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93" name="Freeform: Shape 1792">
                <a:extLst>
                  <a:ext uri="{FF2B5EF4-FFF2-40B4-BE49-F238E27FC236}">
                    <a16:creationId xmlns:a16="http://schemas.microsoft.com/office/drawing/2014/main" id="{6D367D55-D8FE-426C-8150-363D35386C3B}"/>
                  </a:ext>
                </a:extLst>
              </p:cNvPr>
              <p:cNvSpPr/>
              <p:nvPr/>
            </p:nvSpPr>
            <p:spPr>
              <a:xfrm>
                <a:off x="10466304" y="2702059"/>
                <a:ext cx="68071" cy="46293"/>
              </a:xfrm>
              <a:custGeom>
                <a:avLst/>
                <a:gdLst>
                  <a:gd name="connsiteX0" fmla="*/ 27751 w 68071"/>
                  <a:gd name="connsiteY0" fmla="*/ 0 h 46293"/>
                  <a:gd name="connsiteX1" fmla="*/ 0 w 68071"/>
                  <a:gd name="connsiteY1" fmla="*/ 22898 h 46293"/>
                  <a:gd name="connsiteX2" fmla="*/ 27875 w 68071"/>
                  <a:gd name="connsiteY2" fmla="*/ 46293 h 46293"/>
                  <a:gd name="connsiteX3" fmla="*/ 68071 w 68071"/>
                  <a:gd name="connsiteY3" fmla="*/ 23395 h 46293"/>
                  <a:gd name="connsiteX4" fmla="*/ 27751 w 68071"/>
                  <a:gd name="connsiteY4" fmla="*/ 0 h 4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071" h="46293">
                    <a:moveTo>
                      <a:pt x="27751" y="0"/>
                    </a:moveTo>
                    <a:lnTo>
                      <a:pt x="0" y="22898"/>
                    </a:lnTo>
                    <a:lnTo>
                      <a:pt x="27875" y="46293"/>
                    </a:lnTo>
                    <a:lnTo>
                      <a:pt x="68071" y="23395"/>
                    </a:lnTo>
                    <a:lnTo>
                      <a:pt x="27751" y="0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94" name="Freeform: Shape 1793">
                <a:extLst>
                  <a:ext uri="{FF2B5EF4-FFF2-40B4-BE49-F238E27FC236}">
                    <a16:creationId xmlns:a16="http://schemas.microsoft.com/office/drawing/2014/main" id="{9D6C59CA-6CC6-4FBB-A561-1DA901D2368E}"/>
                  </a:ext>
                </a:extLst>
              </p:cNvPr>
              <p:cNvSpPr/>
              <p:nvPr/>
            </p:nvSpPr>
            <p:spPr>
              <a:xfrm>
                <a:off x="10762979" y="2711890"/>
                <a:ext cx="38826" cy="26631"/>
              </a:xfrm>
              <a:custGeom>
                <a:avLst/>
                <a:gdLst>
                  <a:gd name="connsiteX0" fmla="*/ 15804 w 38826"/>
                  <a:gd name="connsiteY0" fmla="*/ 0 h 26631"/>
                  <a:gd name="connsiteX1" fmla="*/ 0 w 38826"/>
                  <a:gd name="connsiteY1" fmla="*/ 13191 h 26631"/>
                  <a:gd name="connsiteX2" fmla="*/ 15929 w 38826"/>
                  <a:gd name="connsiteY2" fmla="*/ 26631 h 26631"/>
                  <a:gd name="connsiteX3" fmla="*/ 38827 w 38826"/>
                  <a:gd name="connsiteY3" fmla="*/ 13440 h 26631"/>
                  <a:gd name="connsiteX4" fmla="*/ 15804 w 38826"/>
                  <a:gd name="connsiteY4" fmla="*/ 0 h 26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826" h="26631">
                    <a:moveTo>
                      <a:pt x="15804" y="0"/>
                    </a:moveTo>
                    <a:lnTo>
                      <a:pt x="0" y="13191"/>
                    </a:lnTo>
                    <a:lnTo>
                      <a:pt x="15929" y="26631"/>
                    </a:lnTo>
                    <a:lnTo>
                      <a:pt x="38827" y="13440"/>
                    </a:lnTo>
                    <a:lnTo>
                      <a:pt x="15804" y="0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95" name="Freeform: Shape 1794">
                <a:extLst>
                  <a:ext uri="{FF2B5EF4-FFF2-40B4-BE49-F238E27FC236}">
                    <a16:creationId xmlns:a16="http://schemas.microsoft.com/office/drawing/2014/main" id="{69FB507C-6CCD-4441-A014-6CE80B86B96F}"/>
                  </a:ext>
                </a:extLst>
              </p:cNvPr>
              <p:cNvSpPr/>
              <p:nvPr/>
            </p:nvSpPr>
            <p:spPr>
              <a:xfrm>
                <a:off x="10784259" y="2734788"/>
                <a:ext cx="23022" cy="33600"/>
              </a:xfrm>
              <a:custGeom>
                <a:avLst/>
                <a:gdLst>
                  <a:gd name="connsiteX0" fmla="*/ 3360 w 23022"/>
                  <a:gd name="connsiteY0" fmla="*/ 33600 h 33600"/>
                  <a:gd name="connsiteX1" fmla="*/ 23022 w 23022"/>
                  <a:gd name="connsiteY1" fmla="*/ 26756 h 33600"/>
                  <a:gd name="connsiteX2" fmla="*/ 23022 w 23022"/>
                  <a:gd name="connsiteY2" fmla="*/ 0 h 33600"/>
                  <a:gd name="connsiteX3" fmla="*/ 0 w 23022"/>
                  <a:gd name="connsiteY3" fmla="*/ 13191 h 33600"/>
                  <a:gd name="connsiteX4" fmla="*/ 3360 w 23022"/>
                  <a:gd name="connsiteY4" fmla="*/ 33600 h 33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22" h="33600">
                    <a:moveTo>
                      <a:pt x="3360" y="33600"/>
                    </a:moveTo>
                    <a:lnTo>
                      <a:pt x="23022" y="26756"/>
                    </a:lnTo>
                    <a:lnTo>
                      <a:pt x="23022" y="0"/>
                    </a:lnTo>
                    <a:lnTo>
                      <a:pt x="0" y="13191"/>
                    </a:lnTo>
                    <a:lnTo>
                      <a:pt x="3360" y="33600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96" name="Freeform: Shape 1795">
                <a:extLst>
                  <a:ext uri="{FF2B5EF4-FFF2-40B4-BE49-F238E27FC236}">
                    <a16:creationId xmlns:a16="http://schemas.microsoft.com/office/drawing/2014/main" id="{B3C181DE-8D3A-493E-A24B-719113C41D5A}"/>
                  </a:ext>
                </a:extLst>
              </p:cNvPr>
              <p:cNvSpPr/>
              <p:nvPr/>
            </p:nvSpPr>
            <p:spPr>
              <a:xfrm>
                <a:off x="10310127" y="2641828"/>
                <a:ext cx="1493" cy="4853"/>
              </a:xfrm>
              <a:custGeom>
                <a:avLst/>
                <a:gdLst>
                  <a:gd name="connsiteX0" fmla="*/ 2076 w 1493"/>
                  <a:gd name="connsiteY0" fmla="*/ 403 h 4853"/>
                  <a:gd name="connsiteX1" fmla="*/ 583 w 1493"/>
                  <a:gd name="connsiteY1" fmla="*/ 5256 h 4853"/>
                  <a:gd name="connsiteX2" fmla="*/ 2076 w 1493"/>
                  <a:gd name="connsiteY2" fmla="*/ 403 h 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93" h="4853">
                    <a:moveTo>
                      <a:pt x="2076" y="403"/>
                    </a:moveTo>
                    <a:cubicBezTo>
                      <a:pt x="1454" y="2021"/>
                      <a:pt x="1081" y="3638"/>
                      <a:pt x="583" y="5256"/>
                    </a:cubicBezTo>
                    <a:cubicBezTo>
                      <a:pt x="583" y="3638"/>
                      <a:pt x="1454" y="2021"/>
                      <a:pt x="2076" y="403"/>
                    </a:cubicBez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97" name="Freeform: Shape 1796">
                <a:extLst>
                  <a:ext uri="{FF2B5EF4-FFF2-40B4-BE49-F238E27FC236}">
                    <a16:creationId xmlns:a16="http://schemas.microsoft.com/office/drawing/2014/main" id="{442D7D4B-10B5-44A9-A549-F1B3489F5527}"/>
                  </a:ext>
                </a:extLst>
              </p:cNvPr>
              <p:cNvSpPr/>
              <p:nvPr/>
            </p:nvSpPr>
            <p:spPr>
              <a:xfrm>
                <a:off x="10303656" y="2682397"/>
                <a:ext cx="23271" cy="33475"/>
              </a:xfrm>
              <a:custGeom>
                <a:avLst/>
                <a:gdLst>
                  <a:gd name="connsiteX0" fmla="*/ 19911 w 23271"/>
                  <a:gd name="connsiteY0" fmla="*/ 0 h 33475"/>
                  <a:gd name="connsiteX1" fmla="*/ 249 w 23271"/>
                  <a:gd name="connsiteY1" fmla="*/ 7093 h 33475"/>
                  <a:gd name="connsiteX2" fmla="*/ 0 w 23271"/>
                  <a:gd name="connsiteY2" fmla="*/ 33476 h 33475"/>
                  <a:gd name="connsiteX3" fmla="*/ 23271 w 23271"/>
                  <a:gd name="connsiteY3" fmla="*/ 20284 h 33475"/>
                  <a:gd name="connsiteX4" fmla="*/ 19911 w 23271"/>
                  <a:gd name="connsiteY4" fmla="*/ 0 h 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71" h="33475">
                    <a:moveTo>
                      <a:pt x="19911" y="0"/>
                    </a:moveTo>
                    <a:lnTo>
                      <a:pt x="249" y="7093"/>
                    </a:lnTo>
                    <a:lnTo>
                      <a:pt x="0" y="33476"/>
                    </a:lnTo>
                    <a:lnTo>
                      <a:pt x="23271" y="20284"/>
                    </a:lnTo>
                    <a:lnTo>
                      <a:pt x="19911" y="0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98" name="Freeform: Shape 1797">
                <a:extLst>
                  <a:ext uri="{FF2B5EF4-FFF2-40B4-BE49-F238E27FC236}">
                    <a16:creationId xmlns:a16="http://schemas.microsoft.com/office/drawing/2014/main" id="{9257EC27-50B6-402F-976F-7215A18B9A96}"/>
                  </a:ext>
                </a:extLst>
              </p:cNvPr>
              <p:cNvSpPr/>
              <p:nvPr/>
            </p:nvSpPr>
            <p:spPr>
              <a:xfrm>
                <a:off x="10303656" y="2734912"/>
                <a:ext cx="22897" cy="33848"/>
              </a:xfrm>
              <a:custGeom>
                <a:avLst/>
                <a:gdLst>
                  <a:gd name="connsiteX0" fmla="*/ 22898 w 22897"/>
                  <a:gd name="connsiteY0" fmla="*/ 13440 h 33848"/>
                  <a:gd name="connsiteX1" fmla="*/ 0 w 22897"/>
                  <a:gd name="connsiteY1" fmla="*/ 0 h 33848"/>
                  <a:gd name="connsiteX2" fmla="*/ 0 w 22897"/>
                  <a:gd name="connsiteY2" fmla="*/ 26755 h 33848"/>
                  <a:gd name="connsiteX3" fmla="*/ 19165 w 22897"/>
                  <a:gd name="connsiteY3" fmla="*/ 33849 h 33848"/>
                  <a:gd name="connsiteX4" fmla="*/ 22898 w 22897"/>
                  <a:gd name="connsiteY4" fmla="*/ 13440 h 3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97" h="33848">
                    <a:moveTo>
                      <a:pt x="22898" y="13440"/>
                    </a:moveTo>
                    <a:lnTo>
                      <a:pt x="0" y="0"/>
                    </a:lnTo>
                    <a:lnTo>
                      <a:pt x="0" y="26755"/>
                    </a:lnTo>
                    <a:lnTo>
                      <a:pt x="19165" y="33849"/>
                    </a:lnTo>
                    <a:lnTo>
                      <a:pt x="22898" y="13440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99" name="Freeform: Shape 1798">
                <a:extLst>
                  <a:ext uri="{FF2B5EF4-FFF2-40B4-BE49-F238E27FC236}">
                    <a16:creationId xmlns:a16="http://schemas.microsoft.com/office/drawing/2014/main" id="{71C1A0CD-466E-4004-84C5-5482F1A288A9}"/>
                  </a:ext>
                </a:extLst>
              </p:cNvPr>
              <p:cNvSpPr/>
              <p:nvPr/>
            </p:nvSpPr>
            <p:spPr>
              <a:xfrm>
                <a:off x="10309256" y="2712388"/>
                <a:ext cx="38826" cy="26506"/>
              </a:xfrm>
              <a:custGeom>
                <a:avLst/>
                <a:gdLst>
                  <a:gd name="connsiteX0" fmla="*/ 22773 w 38826"/>
                  <a:gd name="connsiteY0" fmla="*/ 26507 h 26506"/>
                  <a:gd name="connsiteX1" fmla="*/ 38827 w 38826"/>
                  <a:gd name="connsiteY1" fmla="*/ 13315 h 26506"/>
                  <a:gd name="connsiteX2" fmla="*/ 22898 w 38826"/>
                  <a:gd name="connsiteY2" fmla="*/ 0 h 26506"/>
                  <a:gd name="connsiteX3" fmla="*/ 0 w 38826"/>
                  <a:gd name="connsiteY3" fmla="*/ 13066 h 26506"/>
                  <a:gd name="connsiteX4" fmla="*/ 22773 w 38826"/>
                  <a:gd name="connsiteY4" fmla="*/ 26507 h 26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826" h="26506">
                    <a:moveTo>
                      <a:pt x="22773" y="26507"/>
                    </a:moveTo>
                    <a:lnTo>
                      <a:pt x="38827" y="13315"/>
                    </a:lnTo>
                    <a:lnTo>
                      <a:pt x="22898" y="0"/>
                    </a:lnTo>
                    <a:lnTo>
                      <a:pt x="0" y="13066"/>
                    </a:lnTo>
                    <a:lnTo>
                      <a:pt x="22773" y="26507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0" name="Freeform: Shape 1799">
                <a:extLst>
                  <a:ext uri="{FF2B5EF4-FFF2-40B4-BE49-F238E27FC236}">
                    <a16:creationId xmlns:a16="http://schemas.microsoft.com/office/drawing/2014/main" id="{59F8A03B-819E-4FE4-8A5C-26A93B5341DE}"/>
                  </a:ext>
                </a:extLst>
              </p:cNvPr>
              <p:cNvSpPr/>
              <p:nvPr/>
            </p:nvSpPr>
            <p:spPr>
              <a:xfrm>
                <a:off x="10502393" y="2403019"/>
                <a:ext cx="102417" cy="45048"/>
              </a:xfrm>
              <a:custGeom>
                <a:avLst/>
                <a:gdLst>
                  <a:gd name="connsiteX0" fmla="*/ 102418 w 102417"/>
                  <a:gd name="connsiteY0" fmla="*/ 45049 h 45048"/>
                  <a:gd name="connsiteX1" fmla="*/ 102418 w 102417"/>
                  <a:gd name="connsiteY1" fmla="*/ 0 h 45048"/>
                  <a:gd name="connsiteX2" fmla="*/ 0 w 102417"/>
                  <a:gd name="connsiteY2" fmla="*/ 0 h 45048"/>
                  <a:gd name="connsiteX3" fmla="*/ 0 w 102417"/>
                  <a:gd name="connsiteY3" fmla="*/ 45049 h 45048"/>
                  <a:gd name="connsiteX4" fmla="*/ 8338 w 102417"/>
                  <a:gd name="connsiteY4" fmla="*/ 45049 h 45048"/>
                  <a:gd name="connsiteX5" fmla="*/ 94453 w 102417"/>
                  <a:gd name="connsiteY5" fmla="*/ 45049 h 45048"/>
                  <a:gd name="connsiteX6" fmla="*/ 102418 w 102417"/>
                  <a:gd name="connsiteY6" fmla="*/ 45049 h 45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2417" h="45048">
                    <a:moveTo>
                      <a:pt x="102418" y="45049"/>
                    </a:moveTo>
                    <a:lnTo>
                      <a:pt x="102418" y="0"/>
                    </a:lnTo>
                    <a:lnTo>
                      <a:pt x="0" y="0"/>
                    </a:lnTo>
                    <a:lnTo>
                      <a:pt x="0" y="45049"/>
                    </a:lnTo>
                    <a:lnTo>
                      <a:pt x="8338" y="45049"/>
                    </a:lnTo>
                    <a:lnTo>
                      <a:pt x="94453" y="45049"/>
                    </a:lnTo>
                    <a:lnTo>
                      <a:pt x="102418" y="45049"/>
                    </a:lnTo>
                    <a:close/>
                  </a:path>
                </a:pathLst>
              </a:custGeom>
              <a:solidFill>
                <a:srgbClr val="FEEDC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1" name="Freeform: Shape 1800">
                <a:extLst>
                  <a:ext uri="{FF2B5EF4-FFF2-40B4-BE49-F238E27FC236}">
                    <a16:creationId xmlns:a16="http://schemas.microsoft.com/office/drawing/2014/main" id="{327605C7-2354-4239-88BF-97C08A690A63}"/>
                  </a:ext>
                </a:extLst>
              </p:cNvPr>
              <p:cNvSpPr/>
              <p:nvPr/>
            </p:nvSpPr>
            <p:spPr>
              <a:xfrm>
                <a:off x="10406944" y="2557455"/>
                <a:ext cx="292722" cy="335626"/>
              </a:xfrm>
              <a:custGeom>
                <a:avLst/>
                <a:gdLst>
                  <a:gd name="connsiteX0" fmla="*/ 292156 w 292722"/>
                  <a:gd name="connsiteY0" fmla="*/ 85647 h 335626"/>
                  <a:gd name="connsiteX1" fmla="*/ 278965 w 292722"/>
                  <a:gd name="connsiteY1" fmla="*/ 82163 h 335626"/>
                  <a:gd name="connsiteX2" fmla="*/ 268263 w 292722"/>
                  <a:gd name="connsiteY2" fmla="*/ 88261 h 335626"/>
                  <a:gd name="connsiteX3" fmla="*/ 266147 w 292722"/>
                  <a:gd name="connsiteY3" fmla="*/ 79674 h 335626"/>
                  <a:gd name="connsiteX4" fmla="*/ 254909 w 292722"/>
                  <a:gd name="connsiteY4" fmla="*/ 72742 h 335626"/>
                  <a:gd name="connsiteX5" fmla="*/ 254574 w 292722"/>
                  <a:gd name="connsiteY5" fmla="*/ 72829 h 335626"/>
                  <a:gd name="connsiteX6" fmla="*/ 247430 w 292722"/>
                  <a:gd name="connsiteY6" fmla="*/ 83718 h 335626"/>
                  <a:gd name="connsiteX7" fmla="*/ 247605 w 292722"/>
                  <a:gd name="connsiteY7" fmla="*/ 84403 h 335626"/>
                  <a:gd name="connsiteX8" fmla="*/ 250965 w 292722"/>
                  <a:gd name="connsiteY8" fmla="*/ 97718 h 335626"/>
                  <a:gd name="connsiteX9" fmla="*/ 241631 w 292722"/>
                  <a:gd name="connsiteY9" fmla="*/ 103069 h 335626"/>
                  <a:gd name="connsiteX10" fmla="*/ 236902 w 292722"/>
                  <a:gd name="connsiteY10" fmla="*/ 80296 h 335626"/>
                  <a:gd name="connsiteX11" fmla="*/ 226574 w 292722"/>
                  <a:gd name="connsiteY11" fmla="*/ 72655 h 335626"/>
                  <a:gd name="connsiteX12" fmla="*/ 225702 w 292722"/>
                  <a:gd name="connsiteY12" fmla="*/ 72829 h 335626"/>
                  <a:gd name="connsiteX13" fmla="*/ 218112 w 292722"/>
                  <a:gd name="connsiteY13" fmla="*/ 84029 h 335626"/>
                  <a:gd name="connsiteX14" fmla="*/ 223836 w 292722"/>
                  <a:gd name="connsiteY14" fmla="*/ 113149 h 335626"/>
                  <a:gd name="connsiteX15" fmla="*/ 215000 w 292722"/>
                  <a:gd name="connsiteY15" fmla="*/ 118252 h 335626"/>
                  <a:gd name="connsiteX16" fmla="*/ 208405 w 292722"/>
                  <a:gd name="connsiteY16" fmla="*/ 78305 h 335626"/>
                  <a:gd name="connsiteX17" fmla="*/ 197578 w 292722"/>
                  <a:gd name="connsiteY17" fmla="*/ 70589 h 335626"/>
                  <a:gd name="connsiteX18" fmla="*/ 195338 w 292722"/>
                  <a:gd name="connsiteY18" fmla="*/ 70589 h 335626"/>
                  <a:gd name="connsiteX19" fmla="*/ 157258 w 292722"/>
                  <a:gd name="connsiteY19" fmla="*/ 84278 h 335626"/>
                  <a:gd name="connsiteX20" fmla="*/ 157258 w 292722"/>
                  <a:gd name="connsiteY20" fmla="*/ 74074 h 335626"/>
                  <a:gd name="connsiteX21" fmla="*/ 185756 w 292722"/>
                  <a:gd name="connsiteY21" fmla="*/ 64865 h 335626"/>
                  <a:gd name="connsiteX22" fmla="*/ 191916 w 292722"/>
                  <a:gd name="connsiteY22" fmla="*/ 52595 h 335626"/>
                  <a:gd name="connsiteX23" fmla="*/ 191854 w 292722"/>
                  <a:gd name="connsiteY23" fmla="*/ 52420 h 335626"/>
                  <a:gd name="connsiteX24" fmla="*/ 179584 w 292722"/>
                  <a:gd name="connsiteY24" fmla="*/ 46261 h 335626"/>
                  <a:gd name="connsiteX25" fmla="*/ 179409 w 292722"/>
                  <a:gd name="connsiteY25" fmla="*/ 46323 h 335626"/>
                  <a:gd name="connsiteX26" fmla="*/ 157134 w 292722"/>
                  <a:gd name="connsiteY26" fmla="*/ 53789 h 335626"/>
                  <a:gd name="connsiteX27" fmla="*/ 157134 w 292722"/>
                  <a:gd name="connsiteY27" fmla="*/ 42714 h 335626"/>
                  <a:gd name="connsiteX28" fmla="*/ 170574 w 292722"/>
                  <a:gd name="connsiteY28" fmla="*/ 38980 h 335626"/>
                  <a:gd name="connsiteX29" fmla="*/ 177443 w 292722"/>
                  <a:gd name="connsiteY29" fmla="*/ 27507 h 335626"/>
                  <a:gd name="connsiteX30" fmla="*/ 177418 w 292722"/>
                  <a:gd name="connsiteY30" fmla="*/ 27407 h 335626"/>
                  <a:gd name="connsiteX31" fmla="*/ 165745 w 292722"/>
                  <a:gd name="connsiteY31" fmla="*/ 20525 h 335626"/>
                  <a:gd name="connsiteX32" fmla="*/ 165596 w 292722"/>
                  <a:gd name="connsiteY32" fmla="*/ 20563 h 335626"/>
                  <a:gd name="connsiteX33" fmla="*/ 157383 w 292722"/>
                  <a:gd name="connsiteY33" fmla="*/ 22678 h 335626"/>
                  <a:gd name="connsiteX34" fmla="*/ 157383 w 292722"/>
                  <a:gd name="connsiteY34" fmla="*/ 10234 h 335626"/>
                  <a:gd name="connsiteX35" fmla="*/ 147676 w 292722"/>
                  <a:gd name="connsiteY35" fmla="*/ 403 h 335626"/>
                  <a:gd name="connsiteX36" fmla="*/ 138094 w 292722"/>
                  <a:gd name="connsiteY36" fmla="*/ 9985 h 335626"/>
                  <a:gd name="connsiteX37" fmla="*/ 138094 w 292722"/>
                  <a:gd name="connsiteY37" fmla="*/ 22429 h 335626"/>
                  <a:gd name="connsiteX38" fmla="*/ 130005 w 292722"/>
                  <a:gd name="connsiteY38" fmla="*/ 20065 h 335626"/>
                  <a:gd name="connsiteX39" fmla="*/ 117635 w 292722"/>
                  <a:gd name="connsiteY39" fmla="*/ 26412 h 335626"/>
                  <a:gd name="connsiteX40" fmla="*/ 117560 w 292722"/>
                  <a:gd name="connsiteY40" fmla="*/ 26661 h 335626"/>
                  <a:gd name="connsiteX41" fmla="*/ 123496 w 292722"/>
                  <a:gd name="connsiteY41" fmla="*/ 38844 h 335626"/>
                  <a:gd name="connsiteX42" fmla="*/ 124405 w 292722"/>
                  <a:gd name="connsiteY42" fmla="*/ 39105 h 335626"/>
                  <a:gd name="connsiteX43" fmla="*/ 137596 w 292722"/>
                  <a:gd name="connsiteY43" fmla="*/ 42838 h 335626"/>
                  <a:gd name="connsiteX44" fmla="*/ 137596 w 292722"/>
                  <a:gd name="connsiteY44" fmla="*/ 53914 h 335626"/>
                  <a:gd name="connsiteX45" fmla="*/ 115694 w 292722"/>
                  <a:gd name="connsiteY45" fmla="*/ 46447 h 335626"/>
                  <a:gd name="connsiteX46" fmla="*/ 103610 w 292722"/>
                  <a:gd name="connsiteY46" fmla="*/ 51301 h 335626"/>
                  <a:gd name="connsiteX47" fmla="*/ 103249 w 292722"/>
                  <a:gd name="connsiteY47" fmla="*/ 52296 h 335626"/>
                  <a:gd name="connsiteX48" fmla="*/ 108588 w 292722"/>
                  <a:gd name="connsiteY48" fmla="*/ 64554 h 335626"/>
                  <a:gd name="connsiteX49" fmla="*/ 109098 w 292722"/>
                  <a:gd name="connsiteY49" fmla="*/ 64741 h 335626"/>
                  <a:gd name="connsiteX50" fmla="*/ 137347 w 292722"/>
                  <a:gd name="connsiteY50" fmla="*/ 74198 h 335626"/>
                  <a:gd name="connsiteX51" fmla="*/ 137347 w 292722"/>
                  <a:gd name="connsiteY51" fmla="*/ 84403 h 335626"/>
                  <a:gd name="connsiteX52" fmla="*/ 100014 w 292722"/>
                  <a:gd name="connsiteY52" fmla="*/ 70216 h 335626"/>
                  <a:gd name="connsiteX53" fmla="*/ 91925 w 292722"/>
                  <a:gd name="connsiteY53" fmla="*/ 71087 h 335626"/>
                  <a:gd name="connsiteX54" fmla="*/ 86947 w 292722"/>
                  <a:gd name="connsiteY54" fmla="*/ 77683 h 335626"/>
                  <a:gd name="connsiteX55" fmla="*/ 79729 w 292722"/>
                  <a:gd name="connsiteY55" fmla="*/ 117629 h 335626"/>
                  <a:gd name="connsiteX56" fmla="*/ 70894 w 292722"/>
                  <a:gd name="connsiteY56" fmla="*/ 112776 h 335626"/>
                  <a:gd name="connsiteX57" fmla="*/ 76991 w 292722"/>
                  <a:gd name="connsiteY57" fmla="*/ 83407 h 335626"/>
                  <a:gd name="connsiteX58" fmla="*/ 69724 w 292722"/>
                  <a:gd name="connsiteY58" fmla="*/ 71971 h 335626"/>
                  <a:gd name="connsiteX59" fmla="*/ 69649 w 292722"/>
                  <a:gd name="connsiteY59" fmla="*/ 71958 h 335626"/>
                  <a:gd name="connsiteX60" fmla="*/ 58325 w 292722"/>
                  <a:gd name="connsiteY60" fmla="*/ 79301 h 335626"/>
                  <a:gd name="connsiteX61" fmla="*/ 53347 w 292722"/>
                  <a:gd name="connsiteY61" fmla="*/ 102447 h 335626"/>
                  <a:gd name="connsiteX62" fmla="*/ 43890 w 292722"/>
                  <a:gd name="connsiteY62" fmla="*/ 96972 h 335626"/>
                  <a:gd name="connsiteX63" fmla="*/ 47623 w 292722"/>
                  <a:gd name="connsiteY63" fmla="*/ 83407 h 335626"/>
                  <a:gd name="connsiteX64" fmla="*/ 41189 w 292722"/>
                  <a:gd name="connsiteY64" fmla="*/ 71087 h 335626"/>
                  <a:gd name="connsiteX65" fmla="*/ 40778 w 292722"/>
                  <a:gd name="connsiteY65" fmla="*/ 70963 h 335626"/>
                  <a:gd name="connsiteX66" fmla="*/ 28359 w 292722"/>
                  <a:gd name="connsiteY66" fmla="*/ 77596 h 335626"/>
                  <a:gd name="connsiteX67" fmla="*/ 28334 w 292722"/>
                  <a:gd name="connsiteY67" fmla="*/ 77683 h 335626"/>
                  <a:gd name="connsiteX68" fmla="*/ 26218 w 292722"/>
                  <a:gd name="connsiteY68" fmla="*/ 86394 h 335626"/>
                  <a:gd name="connsiteX69" fmla="*/ 15143 w 292722"/>
                  <a:gd name="connsiteY69" fmla="*/ 79798 h 335626"/>
                  <a:gd name="connsiteX70" fmla="*/ 2698 w 292722"/>
                  <a:gd name="connsiteY70" fmla="*/ 83407 h 335626"/>
                  <a:gd name="connsiteX71" fmla="*/ 6183 w 292722"/>
                  <a:gd name="connsiteY71" fmla="*/ 96598 h 335626"/>
                  <a:gd name="connsiteX72" fmla="*/ 16885 w 292722"/>
                  <a:gd name="connsiteY72" fmla="*/ 102696 h 335626"/>
                  <a:gd name="connsiteX73" fmla="*/ 10787 w 292722"/>
                  <a:gd name="connsiteY73" fmla="*/ 108545 h 335626"/>
                  <a:gd name="connsiteX74" fmla="*/ 10787 w 292722"/>
                  <a:gd name="connsiteY74" fmla="*/ 122109 h 335626"/>
                  <a:gd name="connsiteX75" fmla="*/ 17756 w 292722"/>
                  <a:gd name="connsiteY75" fmla="*/ 125096 h 335626"/>
                  <a:gd name="connsiteX76" fmla="*/ 24352 w 292722"/>
                  <a:gd name="connsiteY76" fmla="*/ 122358 h 335626"/>
                  <a:gd name="connsiteX77" fmla="*/ 34183 w 292722"/>
                  <a:gd name="connsiteY77" fmla="*/ 112651 h 335626"/>
                  <a:gd name="connsiteX78" fmla="*/ 43640 w 292722"/>
                  <a:gd name="connsiteY78" fmla="*/ 118127 h 335626"/>
                  <a:gd name="connsiteX79" fmla="*/ 26094 w 292722"/>
                  <a:gd name="connsiteY79" fmla="*/ 133558 h 335626"/>
                  <a:gd name="connsiteX80" fmla="*/ 25185 w 292722"/>
                  <a:gd name="connsiteY80" fmla="*/ 147073 h 335626"/>
                  <a:gd name="connsiteX81" fmla="*/ 25223 w 292722"/>
                  <a:gd name="connsiteY81" fmla="*/ 147123 h 335626"/>
                  <a:gd name="connsiteX82" fmla="*/ 32441 w 292722"/>
                  <a:gd name="connsiteY82" fmla="*/ 150483 h 335626"/>
                  <a:gd name="connsiteX83" fmla="*/ 38787 w 292722"/>
                  <a:gd name="connsiteY83" fmla="*/ 148118 h 335626"/>
                  <a:gd name="connsiteX84" fmla="*/ 61187 w 292722"/>
                  <a:gd name="connsiteY84" fmla="*/ 128456 h 335626"/>
                  <a:gd name="connsiteX85" fmla="*/ 69774 w 292722"/>
                  <a:gd name="connsiteY85" fmla="*/ 133558 h 335626"/>
                  <a:gd name="connsiteX86" fmla="*/ 38911 w 292722"/>
                  <a:gd name="connsiteY86" fmla="*/ 159318 h 335626"/>
                  <a:gd name="connsiteX87" fmla="*/ 37356 w 292722"/>
                  <a:gd name="connsiteY87" fmla="*/ 172422 h 335626"/>
                  <a:gd name="connsiteX88" fmla="*/ 37418 w 292722"/>
                  <a:gd name="connsiteY88" fmla="*/ 172509 h 335626"/>
                  <a:gd name="connsiteX89" fmla="*/ 39161 w 292722"/>
                  <a:gd name="connsiteY89" fmla="*/ 174252 h 335626"/>
                  <a:gd name="connsiteX90" fmla="*/ 70023 w 292722"/>
                  <a:gd name="connsiteY90" fmla="*/ 200385 h 335626"/>
                  <a:gd name="connsiteX91" fmla="*/ 61187 w 292722"/>
                  <a:gd name="connsiteY91" fmla="*/ 205238 h 335626"/>
                  <a:gd name="connsiteX92" fmla="*/ 38787 w 292722"/>
                  <a:gd name="connsiteY92" fmla="*/ 185451 h 335626"/>
                  <a:gd name="connsiteX93" fmla="*/ 25422 w 292722"/>
                  <a:gd name="connsiteY93" fmla="*/ 186111 h 335626"/>
                  <a:gd name="connsiteX94" fmla="*/ 25347 w 292722"/>
                  <a:gd name="connsiteY94" fmla="*/ 186198 h 335626"/>
                  <a:gd name="connsiteX95" fmla="*/ 25335 w 292722"/>
                  <a:gd name="connsiteY95" fmla="*/ 199750 h 335626"/>
                  <a:gd name="connsiteX96" fmla="*/ 25347 w 292722"/>
                  <a:gd name="connsiteY96" fmla="*/ 199762 h 335626"/>
                  <a:gd name="connsiteX97" fmla="*/ 42769 w 292722"/>
                  <a:gd name="connsiteY97" fmla="*/ 215567 h 335626"/>
                  <a:gd name="connsiteX98" fmla="*/ 33436 w 292722"/>
                  <a:gd name="connsiteY98" fmla="*/ 220794 h 335626"/>
                  <a:gd name="connsiteX99" fmla="*/ 23605 w 292722"/>
                  <a:gd name="connsiteY99" fmla="*/ 210963 h 335626"/>
                  <a:gd name="connsiteX100" fmla="*/ 10053 w 292722"/>
                  <a:gd name="connsiteY100" fmla="*/ 210950 h 335626"/>
                  <a:gd name="connsiteX101" fmla="*/ 10041 w 292722"/>
                  <a:gd name="connsiteY101" fmla="*/ 210963 h 335626"/>
                  <a:gd name="connsiteX102" fmla="*/ 10028 w 292722"/>
                  <a:gd name="connsiteY102" fmla="*/ 224515 h 335626"/>
                  <a:gd name="connsiteX103" fmla="*/ 10041 w 292722"/>
                  <a:gd name="connsiteY103" fmla="*/ 224527 h 335626"/>
                  <a:gd name="connsiteX104" fmla="*/ 16138 w 292722"/>
                  <a:gd name="connsiteY104" fmla="*/ 230625 h 335626"/>
                  <a:gd name="connsiteX105" fmla="*/ 5312 w 292722"/>
                  <a:gd name="connsiteY105" fmla="*/ 236971 h 335626"/>
                  <a:gd name="connsiteX106" fmla="*/ 1703 w 292722"/>
                  <a:gd name="connsiteY106" fmla="*/ 249416 h 335626"/>
                  <a:gd name="connsiteX107" fmla="*/ 10041 w 292722"/>
                  <a:gd name="connsiteY107" fmla="*/ 254394 h 335626"/>
                  <a:gd name="connsiteX108" fmla="*/ 14769 w 292722"/>
                  <a:gd name="connsiteY108" fmla="*/ 253149 h 335626"/>
                  <a:gd name="connsiteX109" fmla="*/ 25347 w 292722"/>
                  <a:gd name="connsiteY109" fmla="*/ 247051 h 335626"/>
                  <a:gd name="connsiteX110" fmla="*/ 27463 w 292722"/>
                  <a:gd name="connsiteY110" fmla="*/ 255140 h 335626"/>
                  <a:gd name="connsiteX111" fmla="*/ 36796 w 292722"/>
                  <a:gd name="connsiteY111" fmla="*/ 262358 h 335626"/>
                  <a:gd name="connsiteX112" fmla="*/ 39036 w 292722"/>
                  <a:gd name="connsiteY112" fmla="*/ 262358 h 335626"/>
                  <a:gd name="connsiteX113" fmla="*/ 46179 w 292722"/>
                  <a:gd name="connsiteY113" fmla="*/ 251469 h 335626"/>
                  <a:gd name="connsiteX114" fmla="*/ 46005 w 292722"/>
                  <a:gd name="connsiteY114" fmla="*/ 250785 h 335626"/>
                  <a:gd name="connsiteX115" fmla="*/ 42769 w 292722"/>
                  <a:gd name="connsiteY115" fmla="*/ 237594 h 335626"/>
                  <a:gd name="connsiteX116" fmla="*/ 52103 w 292722"/>
                  <a:gd name="connsiteY116" fmla="*/ 232118 h 335626"/>
                  <a:gd name="connsiteX117" fmla="*/ 56831 w 292722"/>
                  <a:gd name="connsiteY117" fmla="*/ 254891 h 335626"/>
                  <a:gd name="connsiteX118" fmla="*/ 66041 w 292722"/>
                  <a:gd name="connsiteY118" fmla="*/ 262731 h 335626"/>
                  <a:gd name="connsiteX119" fmla="*/ 68031 w 292722"/>
                  <a:gd name="connsiteY119" fmla="*/ 262731 h 335626"/>
                  <a:gd name="connsiteX120" fmla="*/ 75536 w 292722"/>
                  <a:gd name="connsiteY120" fmla="*/ 251444 h 335626"/>
                  <a:gd name="connsiteX121" fmla="*/ 75498 w 292722"/>
                  <a:gd name="connsiteY121" fmla="*/ 251282 h 335626"/>
                  <a:gd name="connsiteX122" fmla="*/ 69774 w 292722"/>
                  <a:gd name="connsiteY122" fmla="*/ 222162 h 335626"/>
                  <a:gd name="connsiteX123" fmla="*/ 78609 w 292722"/>
                  <a:gd name="connsiteY123" fmla="*/ 217060 h 335626"/>
                  <a:gd name="connsiteX124" fmla="*/ 85329 w 292722"/>
                  <a:gd name="connsiteY124" fmla="*/ 256758 h 335626"/>
                  <a:gd name="connsiteX125" fmla="*/ 90058 w 292722"/>
                  <a:gd name="connsiteY125" fmla="*/ 263478 h 335626"/>
                  <a:gd name="connsiteX126" fmla="*/ 95161 w 292722"/>
                  <a:gd name="connsiteY126" fmla="*/ 265096 h 335626"/>
                  <a:gd name="connsiteX127" fmla="*/ 98272 w 292722"/>
                  <a:gd name="connsiteY127" fmla="*/ 264474 h 335626"/>
                  <a:gd name="connsiteX128" fmla="*/ 136476 w 292722"/>
                  <a:gd name="connsiteY128" fmla="*/ 250909 h 335626"/>
                  <a:gd name="connsiteX129" fmla="*/ 136476 w 292722"/>
                  <a:gd name="connsiteY129" fmla="*/ 260989 h 335626"/>
                  <a:gd name="connsiteX130" fmla="*/ 107854 w 292722"/>
                  <a:gd name="connsiteY130" fmla="*/ 270323 h 335626"/>
                  <a:gd name="connsiteX131" fmla="*/ 101756 w 292722"/>
                  <a:gd name="connsiteY131" fmla="*/ 282767 h 335626"/>
                  <a:gd name="connsiteX132" fmla="*/ 110840 w 292722"/>
                  <a:gd name="connsiteY132" fmla="*/ 289363 h 335626"/>
                  <a:gd name="connsiteX133" fmla="*/ 113827 w 292722"/>
                  <a:gd name="connsiteY133" fmla="*/ 289363 h 335626"/>
                  <a:gd name="connsiteX134" fmla="*/ 136476 w 292722"/>
                  <a:gd name="connsiteY134" fmla="*/ 282020 h 335626"/>
                  <a:gd name="connsiteX135" fmla="*/ 136476 w 292722"/>
                  <a:gd name="connsiteY135" fmla="*/ 293096 h 335626"/>
                  <a:gd name="connsiteX136" fmla="*/ 122911 w 292722"/>
                  <a:gd name="connsiteY136" fmla="*/ 296580 h 335626"/>
                  <a:gd name="connsiteX137" fmla="*/ 115657 w 292722"/>
                  <a:gd name="connsiteY137" fmla="*/ 308029 h 335626"/>
                  <a:gd name="connsiteX138" fmla="*/ 115943 w 292722"/>
                  <a:gd name="connsiteY138" fmla="*/ 309025 h 335626"/>
                  <a:gd name="connsiteX139" fmla="*/ 125152 w 292722"/>
                  <a:gd name="connsiteY139" fmla="*/ 316118 h 335626"/>
                  <a:gd name="connsiteX140" fmla="*/ 127765 w 292722"/>
                  <a:gd name="connsiteY140" fmla="*/ 316118 h 335626"/>
                  <a:gd name="connsiteX141" fmla="*/ 136227 w 292722"/>
                  <a:gd name="connsiteY141" fmla="*/ 313878 h 335626"/>
                  <a:gd name="connsiteX142" fmla="*/ 136227 w 292722"/>
                  <a:gd name="connsiteY142" fmla="*/ 326322 h 335626"/>
                  <a:gd name="connsiteX143" fmla="*/ 145436 w 292722"/>
                  <a:gd name="connsiteY143" fmla="*/ 336029 h 335626"/>
                  <a:gd name="connsiteX144" fmla="*/ 145685 w 292722"/>
                  <a:gd name="connsiteY144" fmla="*/ 336029 h 335626"/>
                  <a:gd name="connsiteX145" fmla="*/ 155267 w 292722"/>
                  <a:gd name="connsiteY145" fmla="*/ 326322 h 335626"/>
                  <a:gd name="connsiteX146" fmla="*/ 155267 w 292722"/>
                  <a:gd name="connsiteY146" fmla="*/ 313878 h 335626"/>
                  <a:gd name="connsiteX147" fmla="*/ 163605 w 292722"/>
                  <a:gd name="connsiteY147" fmla="*/ 315994 h 335626"/>
                  <a:gd name="connsiteX148" fmla="*/ 166094 w 292722"/>
                  <a:gd name="connsiteY148" fmla="*/ 315994 h 335626"/>
                  <a:gd name="connsiteX149" fmla="*/ 175303 w 292722"/>
                  <a:gd name="connsiteY149" fmla="*/ 308900 h 335626"/>
                  <a:gd name="connsiteX150" fmla="*/ 169193 w 292722"/>
                  <a:gd name="connsiteY150" fmla="*/ 296605 h 335626"/>
                  <a:gd name="connsiteX151" fmla="*/ 168707 w 292722"/>
                  <a:gd name="connsiteY151" fmla="*/ 296456 h 335626"/>
                  <a:gd name="connsiteX152" fmla="*/ 155516 w 292722"/>
                  <a:gd name="connsiteY152" fmla="*/ 292971 h 335626"/>
                  <a:gd name="connsiteX153" fmla="*/ 155516 w 292722"/>
                  <a:gd name="connsiteY153" fmla="*/ 281896 h 335626"/>
                  <a:gd name="connsiteX154" fmla="*/ 177543 w 292722"/>
                  <a:gd name="connsiteY154" fmla="*/ 289363 h 335626"/>
                  <a:gd name="connsiteX155" fmla="*/ 180654 w 292722"/>
                  <a:gd name="connsiteY155" fmla="*/ 289985 h 335626"/>
                  <a:gd name="connsiteX156" fmla="*/ 189862 w 292722"/>
                  <a:gd name="connsiteY156" fmla="*/ 283514 h 335626"/>
                  <a:gd name="connsiteX157" fmla="*/ 183939 w 292722"/>
                  <a:gd name="connsiteY157" fmla="*/ 271131 h 335626"/>
                  <a:gd name="connsiteX158" fmla="*/ 183765 w 292722"/>
                  <a:gd name="connsiteY158" fmla="*/ 271069 h 335626"/>
                  <a:gd name="connsiteX159" fmla="*/ 155640 w 292722"/>
                  <a:gd name="connsiteY159" fmla="*/ 261487 h 335626"/>
                  <a:gd name="connsiteX160" fmla="*/ 155640 w 292722"/>
                  <a:gd name="connsiteY160" fmla="*/ 251282 h 335626"/>
                  <a:gd name="connsiteX161" fmla="*/ 192974 w 292722"/>
                  <a:gd name="connsiteY161" fmla="*/ 265345 h 335626"/>
                  <a:gd name="connsiteX162" fmla="*/ 196334 w 292722"/>
                  <a:gd name="connsiteY162" fmla="*/ 265967 h 335626"/>
                  <a:gd name="connsiteX163" fmla="*/ 205169 w 292722"/>
                  <a:gd name="connsiteY163" fmla="*/ 259869 h 335626"/>
                  <a:gd name="connsiteX164" fmla="*/ 205916 w 292722"/>
                  <a:gd name="connsiteY164" fmla="*/ 257754 h 335626"/>
                  <a:gd name="connsiteX165" fmla="*/ 213009 w 292722"/>
                  <a:gd name="connsiteY165" fmla="*/ 217807 h 335626"/>
                  <a:gd name="connsiteX166" fmla="*/ 221845 w 292722"/>
                  <a:gd name="connsiteY166" fmla="*/ 223158 h 335626"/>
                  <a:gd name="connsiteX167" fmla="*/ 216369 w 292722"/>
                  <a:gd name="connsiteY167" fmla="*/ 253896 h 335626"/>
                  <a:gd name="connsiteX168" fmla="*/ 223836 w 292722"/>
                  <a:gd name="connsiteY168" fmla="*/ 265096 h 335626"/>
                  <a:gd name="connsiteX169" fmla="*/ 225827 w 292722"/>
                  <a:gd name="connsiteY169" fmla="*/ 265096 h 335626"/>
                  <a:gd name="connsiteX170" fmla="*/ 235285 w 292722"/>
                  <a:gd name="connsiteY170" fmla="*/ 257380 h 335626"/>
                  <a:gd name="connsiteX171" fmla="*/ 240263 w 292722"/>
                  <a:gd name="connsiteY171" fmla="*/ 234358 h 335626"/>
                  <a:gd name="connsiteX172" fmla="*/ 249471 w 292722"/>
                  <a:gd name="connsiteY172" fmla="*/ 239834 h 335626"/>
                  <a:gd name="connsiteX173" fmla="*/ 245862 w 292722"/>
                  <a:gd name="connsiteY173" fmla="*/ 253398 h 335626"/>
                  <a:gd name="connsiteX174" fmla="*/ 252582 w 292722"/>
                  <a:gd name="connsiteY174" fmla="*/ 265096 h 335626"/>
                  <a:gd name="connsiteX175" fmla="*/ 255196 w 292722"/>
                  <a:gd name="connsiteY175" fmla="*/ 265096 h 335626"/>
                  <a:gd name="connsiteX176" fmla="*/ 264654 w 292722"/>
                  <a:gd name="connsiteY176" fmla="*/ 258002 h 335626"/>
                  <a:gd name="connsiteX177" fmla="*/ 266769 w 292722"/>
                  <a:gd name="connsiteY177" fmla="*/ 249540 h 335626"/>
                  <a:gd name="connsiteX178" fmla="*/ 277596 w 292722"/>
                  <a:gd name="connsiteY178" fmla="*/ 255887 h 335626"/>
                  <a:gd name="connsiteX179" fmla="*/ 282449 w 292722"/>
                  <a:gd name="connsiteY179" fmla="*/ 257256 h 335626"/>
                  <a:gd name="connsiteX180" fmla="*/ 290787 w 292722"/>
                  <a:gd name="connsiteY180" fmla="*/ 252527 h 335626"/>
                  <a:gd name="connsiteX181" fmla="*/ 287427 w 292722"/>
                  <a:gd name="connsiteY181" fmla="*/ 239336 h 335626"/>
                  <a:gd name="connsiteX182" fmla="*/ 276725 w 292722"/>
                  <a:gd name="connsiteY182" fmla="*/ 233238 h 335626"/>
                  <a:gd name="connsiteX183" fmla="*/ 282698 w 292722"/>
                  <a:gd name="connsiteY183" fmla="*/ 227140 h 335626"/>
                  <a:gd name="connsiteX184" fmla="*/ 282947 w 292722"/>
                  <a:gd name="connsiteY184" fmla="*/ 213949 h 335626"/>
                  <a:gd name="connsiteX185" fmla="*/ 282698 w 292722"/>
                  <a:gd name="connsiteY185" fmla="*/ 213700 h 335626"/>
                  <a:gd name="connsiteX186" fmla="*/ 269320 w 292722"/>
                  <a:gd name="connsiteY186" fmla="*/ 213514 h 335626"/>
                  <a:gd name="connsiteX187" fmla="*/ 269133 w 292722"/>
                  <a:gd name="connsiteY187" fmla="*/ 213700 h 335626"/>
                  <a:gd name="connsiteX188" fmla="*/ 259303 w 292722"/>
                  <a:gd name="connsiteY188" fmla="*/ 223282 h 335626"/>
                  <a:gd name="connsiteX189" fmla="*/ 249969 w 292722"/>
                  <a:gd name="connsiteY189" fmla="*/ 217807 h 335626"/>
                  <a:gd name="connsiteX190" fmla="*/ 267391 w 292722"/>
                  <a:gd name="connsiteY190" fmla="*/ 202252 h 335626"/>
                  <a:gd name="connsiteX191" fmla="*/ 268698 w 292722"/>
                  <a:gd name="connsiteY191" fmla="*/ 189297 h 335626"/>
                  <a:gd name="connsiteX192" fmla="*/ 268387 w 292722"/>
                  <a:gd name="connsiteY192" fmla="*/ 188936 h 335626"/>
                  <a:gd name="connsiteX193" fmla="*/ 255071 w 292722"/>
                  <a:gd name="connsiteY193" fmla="*/ 187729 h 335626"/>
                  <a:gd name="connsiteX194" fmla="*/ 254822 w 292722"/>
                  <a:gd name="connsiteY194" fmla="*/ 187940 h 335626"/>
                  <a:gd name="connsiteX195" fmla="*/ 232423 w 292722"/>
                  <a:gd name="connsiteY195" fmla="*/ 207603 h 335626"/>
                  <a:gd name="connsiteX196" fmla="*/ 223711 w 292722"/>
                  <a:gd name="connsiteY196" fmla="*/ 202500 h 335626"/>
                  <a:gd name="connsiteX197" fmla="*/ 254822 w 292722"/>
                  <a:gd name="connsiteY197" fmla="*/ 176740 h 335626"/>
                  <a:gd name="connsiteX198" fmla="*/ 258182 w 292722"/>
                  <a:gd name="connsiteY198" fmla="*/ 169274 h 335626"/>
                  <a:gd name="connsiteX199" fmla="*/ 254822 w 292722"/>
                  <a:gd name="connsiteY199" fmla="*/ 161558 h 335626"/>
                  <a:gd name="connsiteX200" fmla="*/ 223711 w 292722"/>
                  <a:gd name="connsiteY200" fmla="*/ 135674 h 335626"/>
                  <a:gd name="connsiteX201" fmla="*/ 232671 w 292722"/>
                  <a:gd name="connsiteY201" fmla="*/ 130571 h 335626"/>
                  <a:gd name="connsiteX202" fmla="*/ 255071 w 292722"/>
                  <a:gd name="connsiteY202" fmla="*/ 150358 h 335626"/>
                  <a:gd name="connsiteX203" fmla="*/ 261293 w 292722"/>
                  <a:gd name="connsiteY203" fmla="*/ 152971 h 335626"/>
                  <a:gd name="connsiteX204" fmla="*/ 268636 w 292722"/>
                  <a:gd name="connsiteY204" fmla="*/ 149611 h 335626"/>
                  <a:gd name="connsiteX205" fmla="*/ 267864 w 292722"/>
                  <a:gd name="connsiteY205" fmla="*/ 136259 h 335626"/>
                  <a:gd name="connsiteX206" fmla="*/ 267765 w 292722"/>
                  <a:gd name="connsiteY206" fmla="*/ 136171 h 335626"/>
                  <a:gd name="connsiteX207" fmla="*/ 250343 w 292722"/>
                  <a:gd name="connsiteY207" fmla="*/ 120492 h 335626"/>
                  <a:gd name="connsiteX208" fmla="*/ 259800 w 292722"/>
                  <a:gd name="connsiteY208" fmla="*/ 115016 h 335626"/>
                  <a:gd name="connsiteX209" fmla="*/ 269631 w 292722"/>
                  <a:gd name="connsiteY209" fmla="*/ 124847 h 335626"/>
                  <a:gd name="connsiteX210" fmla="*/ 276227 w 292722"/>
                  <a:gd name="connsiteY210" fmla="*/ 127585 h 335626"/>
                  <a:gd name="connsiteX211" fmla="*/ 283196 w 292722"/>
                  <a:gd name="connsiteY211" fmla="*/ 124847 h 335626"/>
                  <a:gd name="connsiteX212" fmla="*/ 283208 w 292722"/>
                  <a:gd name="connsiteY212" fmla="*/ 111295 h 335626"/>
                  <a:gd name="connsiteX213" fmla="*/ 283196 w 292722"/>
                  <a:gd name="connsiteY213" fmla="*/ 111283 h 335626"/>
                  <a:gd name="connsiteX214" fmla="*/ 277098 w 292722"/>
                  <a:gd name="connsiteY214" fmla="*/ 105185 h 335626"/>
                  <a:gd name="connsiteX215" fmla="*/ 288049 w 292722"/>
                  <a:gd name="connsiteY215" fmla="*/ 98838 h 335626"/>
                  <a:gd name="connsiteX216" fmla="*/ 292218 w 292722"/>
                  <a:gd name="connsiteY216" fmla="*/ 85759 h 335626"/>
                  <a:gd name="connsiteX217" fmla="*/ 292156 w 292722"/>
                  <a:gd name="connsiteY217" fmla="*/ 85647 h 335626"/>
                  <a:gd name="connsiteX218" fmla="*/ 87818 w 292722"/>
                  <a:gd name="connsiteY218" fmla="*/ 191674 h 335626"/>
                  <a:gd name="connsiteX219" fmla="*/ 59943 w 292722"/>
                  <a:gd name="connsiteY219" fmla="*/ 168278 h 335626"/>
                  <a:gd name="connsiteX220" fmla="*/ 87569 w 292722"/>
                  <a:gd name="connsiteY220" fmla="*/ 145380 h 335626"/>
                  <a:gd name="connsiteX221" fmla="*/ 127889 w 292722"/>
                  <a:gd name="connsiteY221" fmla="*/ 168776 h 335626"/>
                  <a:gd name="connsiteX222" fmla="*/ 137596 w 292722"/>
                  <a:gd name="connsiteY222" fmla="*/ 231994 h 335626"/>
                  <a:gd name="connsiteX223" fmla="*/ 103374 w 292722"/>
                  <a:gd name="connsiteY223" fmla="*/ 244438 h 335626"/>
                  <a:gd name="connsiteX224" fmla="*/ 97276 w 292722"/>
                  <a:gd name="connsiteY224" fmla="*/ 208847 h 335626"/>
                  <a:gd name="connsiteX225" fmla="*/ 137845 w 292722"/>
                  <a:gd name="connsiteY225" fmla="*/ 185576 h 335626"/>
                  <a:gd name="connsiteX226" fmla="*/ 137596 w 292722"/>
                  <a:gd name="connsiteY226" fmla="*/ 152349 h 335626"/>
                  <a:gd name="connsiteX227" fmla="*/ 97525 w 292722"/>
                  <a:gd name="connsiteY227" fmla="*/ 128954 h 335626"/>
                  <a:gd name="connsiteX228" fmla="*/ 104369 w 292722"/>
                  <a:gd name="connsiteY228" fmla="*/ 92118 h 335626"/>
                  <a:gd name="connsiteX229" fmla="*/ 138343 w 292722"/>
                  <a:gd name="connsiteY229" fmla="*/ 104563 h 335626"/>
                  <a:gd name="connsiteX230" fmla="*/ 156885 w 292722"/>
                  <a:gd name="connsiteY230" fmla="*/ 106056 h 335626"/>
                  <a:gd name="connsiteX231" fmla="*/ 191356 w 292722"/>
                  <a:gd name="connsiteY231" fmla="*/ 93612 h 335626"/>
                  <a:gd name="connsiteX232" fmla="*/ 197454 w 292722"/>
                  <a:gd name="connsiteY232" fmla="*/ 128954 h 335626"/>
                  <a:gd name="connsiteX233" fmla="*/ 156885 w 292722"/>
                  <a:gd name="connsiteY233" fmla="*/ 151976 h 335626"/>
                  <a:gd name="connsiteX234" fmla="*/ 189987 w 292722"/>
                  <a:gd name="connsiteY234" fmla="*/ 244687 h 335626"/>
                  <a:gd name="connsiteX235" fmla="*/ 156263 w 292722"/>
                  <a:gd name="connsiteY235" fmla="*/ 232242 h 335626"/>
                  <a:gd name="connsiteX236" fmla="*/ 156263 w 292722"/>
                  <a:gd name="connsiteY236" fmla="*/ 185576 h 335626"/>
                  <a:gd name="connsiteX237" fmla="*/ 196209 w 292722"/>
                  <a:gd name="connsiteY237" fmla="*/ 208847 h 335626"/>
                  <a:gd name="connsiteX238" fmla="*/ 234165 w 292722"/>
                  <a:gd name="connsiteY238" fmla="*/ 170020 h 335626"/>
                  <a:gd name="connsiteX239" fmla="*/ 206414 w 292722"/>
                  <a:gd name="connsiteY239" fmla="*/ 193292 h 335626"/>
                  <a:gd name="connsiteX240" fmla="*/ 166343 w 292722"/>
                  <a:gd name="connsiteY240" fmla="*/ 169647 h 335626"/>
                  <a:gd name="connsiteX241" fmla="*/ 206663 w 292722"/>
                  <a:gd name="connsiteY241" fmla="*/ 146625 h 33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</a:cxnLst>
                <a:rect l="l" t="t" r="r" b="b"/>
                <a:pathLst>
                  <a:path w="292722" h="335626">
                    <a:moveTo>
                      <a:pt x="292156" y="85647"/>
                    </a:moveTo>
                    <a:cubicBezTo>
                      <a:pt x="289405" y="81130"/>
                      <a:pt x="283582" y="79587"/>
                      <a:pt x="278965" y="82163"/>
                    </a:cubicBezTo>
                    <a:lnTo>
                      <a:pt x="268263" y="88261"/>
                    </a:lnTo>
                    <a:lnTo>
                      <a:pt x="266147" y="79674"/>
                    </a:lnTo>
                    <a:cubicBezTo>
                      <a:pt x="264965" y="74659"/>
                      <a:pt x="259925" y="71560"/>
                      <a:pt x="254909" y="72742"/>
                    </a:cubicBezTo>
                    <a:cubicBezTo>
                      <a:pt x="254798" y="72767"/>
                      <a:pt x="254686" y="72792"/>
                      <a:pt x="254574" y="72829"/>
                    </a:cubicBezTo>
                    <a:cubicBezTo>
                      <a:pt x="249596" y="73862"/>
                      <a:pt x="246397" y="78741"/>
                      <a:pt x="247430" y="83718"/>
                    </a:cubicBezTo>
                    <a:cubicBezTo>
                      <a:pt x="247480" y="83955"/>
                      <a:pt x="247543" y="84179"/>
                      <a:pt x="247605" y="84403"/>
                    </a:cubicBezTo>
                    <a:lnTo>
                      <a:pt x="250965" y="97718"/>
                    </a:lnTo>
                    <a:lnTo>
                      <a:pt x="241631" y="103069"/>
                    </a:lnTo>
                    <a:lnTo>
                      <a:pt x="236902" y="80296"/>
                    </a:lnTo>
                    <a:cubicBezTo>
                      <a:pt x="236156" y="75331"/>
                      <a:pt x="231539" y="71909"/>
                      <a:pt x="226574" y="72655"/>
                    </a:cubicBezTo>
                    <a:cubicBezTo>
                      <a:pt x="226287" y="72705"/>
                      <a:pt x="225989" y="72755"/>
                      <a:pt x="225702" y="72829"/>
                    </a:cubicBezTo>
                    <a:cubicBezTo>
                      <a:pt x="220513" y="73837"/>
                      <a:pt x="217128" y="78840"/>
                      <a:pt x="218112" y="84029"/>
                    </a:cubicBezTo>
                    <a:lnTo>
                      <a:pt x="223836" y="113149"/>
                    </a:lnTo>
                    <a:lnTo>
                      <a:pt x="215000" y="118252"/>
                    </a:lnTo>
                    <a:lnTo>
                      <a:pt x="208405" y="78305"/>
                    </a:lnTo>
                    <a:cubicBezTo>
                      <a:pt x="207459" y="73240"/>
                      <a:pt x="202680" y="69830"/>
                      <a:pt x="197578" y="70589"/>
                    </a:cubicBezTo>
                    <a:cubicBezTo>
                      <a:pt x="196831" y="70502"/>
                      <a:pt x="196085" y="70502"/>
                      <a:pt x="195338" y="70589"/>
                    </a:cubicBezTo>
                    <a:lnTo>
                      <a:pt x="157258" y="84278"/>
                    </a:lnTo>
                    <a:lnTo>
                      <a:pt x="157258" y="74074"/>
                    </a:lnTo>
                    <a:lnTo>
                      <a:pt x="185756" y="64865"/>
                    </a:lnTo>
                    <a:cubicBezTo>
                      <a:pt x="190846" y="63172"/>
                      <a:pt x="193596" y="57685"/>
                      <a:pt x="191916" y="52595"/>
                    </a:cubicBezTo>
                    <a:cubicBezTo>
                      <a:pt x="191891" y="52533"/>
                      <a:pt x="191879" y="52483"/>
                      <a:pt x="191854" y="52420"/>
                    </a:cubicBezTo>
                    <a:cubicBezTo>
                      <a:pt x="190161" y="47331"/>
                      <a:pt x="184673" y="44580"/>
                      <a:pt x="179584" y="46261"/>
                    </a:cubicBezTo>
                    <a:cubicBezTo>
                      <a:pt x="179521" y="46285"/>
                      <a:pt x="179471" y="46298"/>
                      <a:pt x="179409" y="46323"/>
                    </a:cubicBezTo>
                    <a:lnTo>
                      <a:pt x="157134" y="53789"/>
                    </a:lnTo>
                    <a:lnTo>
                      <a:pt x="157134" y="42714"/>
                    </a:lnTo>
                    <a:lnTo>
                      <a:pt x="170574" y="38980"/>
                    </a:lnTo>
                    <a:cubicBezTo>
                      <a:pt x="175638" y="37711"/>
                      <a:pt x="178712" y="32572"/>
                      <a:pt x="177443" y="27507"/>
                    </a:cubicBezTo>
                    <a:cubicBezTo>
                      <a:pt x="177431" y="27469"/>
                      <a:pt x="177431" y="27444"/>
                      <a:pt x="177418" y="27407"/>
                    </a:cubicBezTo>
                    <a:cubicBezTo>
                      <a:pt x="176099" y="22280"/>
                      <a:pt x="170872" y="19206"/>
                      <a:pt x="165745" y="20525"/>
                    </a:cubicBezTo>
                    <a:cubicBezTo>
                      <a:pt x="165696" y="20538"/>
                      <a:pt x="165646" y="20550"/>
                      <a:pt x="165596" y="20563"/>
                    </a:cubicBezTo>
                    <a:lnTo>
                      <a:pt x="157383" y="22678"/>
                    </a:lnTo>
                    <a:lnTo>
                      <a:pt x="157383" y="10234"/>
                    </a:lnTo>
                    <a:cubicBezTo>
                      <a:pt x="157320" y="4883"/>
                      <a:pt x="153027" y="540"/>
                      <a:pt x="147676" y="403"/>
                    </a:cubicBezTo>
                    <a:cubicBezTo>
                      <a:pt x="142387" y="403"/>
                      <a:pt x="138094" y="4696"/>
                      <a:pt x="138094" y="9985"/>
                    </a:cubicBezTo>
                    <a:lnTo>
                      <a:pt x="138094" y="22429"/>
                    </a:lnTo>
                    <a:lnTo>
                      <a:pt x="130005" y="20065"/>
                    </a:lnTo>
                    <a:cubicBezTo>
                      <a:pt x="124840" y="18398"/>
                      <a:pt x="119303" y="21247"/>
                      <a:pt x="117635" y="26412"/>
                    </a:cubicBezTo>
                    <a:cubicBezTo>
                      <a:pt x="117610" y="26499"/>
                      <a:pt x="117585" y="26573"/>
                      <a:pt x="117560" y="26661"/>
                    </a:cubicBezTo>
                    <a:cubicBezTo>
                      <a:pt x="115830" y="31663"/>
                      <a:pt x="118494" y="37114"/>
                      <a:pt x="123496" y="38844"/>
                    </a:cubicBezTo>
                    <a:cubicBezTo>
                      <a:pt x="123795" y="38943"/>
                      <a:pt x="124094" y="39030"/>
                      <a:pt x="124405" y="39105"/>
                    </a:cubicBezTo>
                    <a:lnTo>
                      <a:pt x="137596" y="42838"/>
                    </a:lnTo>
                    <a:lnTo>
                      <a:pt x="137596" y="53914"/>
                    </a:lnTo>
                    <a:lnTo>
                      <a:pt x="115694" y="46447"/>
                    </a:lnTo>
                    <a:cubicBezTo>
                      <a:pt x="111015" y="44456"/>
                      <a:pt x="105601" y="46621"/>
                      <a:pt x="103610" y="51301"/>
                    </a:cubicBezTo>
                    <a:cubicBezTo>
                      <a:pt x="103473" y="51624"/>
                      <a:pt x="103349" y="51960"/>
                      <a:pt x="103249" y="52296"/>
                    </a:cubicBezTo>
                    <a:cubicBezTo>
                      <a:pt x="101333" y="57162"/>
                      <a:pt x="103735" y="62650"/>
                      <a:pt x="108588" y="64554"/>
                    </a:cubicBezTo>
                    <a:cubicBezTo>
                      <a:pt x="108762" y="64629"/>
                      <a:pt x="108924" y="64691"/>
                      <a:pt x="109098" y="64741"/>
                    </a:cubicBezTo>
                    <a:lnTo>
                      <a:pt x="137347" y="74198"/>
                    </a:lnTo>
                    <a:lnTo>
                      <a:pt x="137347" y="84403"/>
                    </a:lnTo>
                    <a:lnTo>
                      <a:pt x="100014" y="70216"/>
                    </a:lnTo>
                    <a:cubicBezTo>
                      <a:pt x="97326" y="69295"/>
                      <a:pt x="94352" y="69606"/>
                      <a:pt x="91925" y="71087"/>
                    </a:cubicBezTo>
                    <a:cubicBezTo>
                      <a:pt x="89287" y="72344"/>
                      <a:pt x="87433" y="74808"/>
                      <a:pt x="86947" y="77683"/>
                    </a:cubicBezTo>
                    <a:lnTo>
                      <a:pt x="79729" y="117629"/>
                    </a:lnTo>
                    <a:lnTo>
                      <a:pt x="70894" y="112776"/>
                    </a:lnTo>
                    <a:lnTo>
                      <a:pt x="76991" y="83407"/>
                    </a:lnTo>
                    <a:cubicBezTo>
                      <a:pt x="78136" y="78243"/>
                      <a:pt x="74889" y="73128"/>
                      <a:pt x="69724" y="71971"/>
                    </a:cubicBezTo>
                    <a:cubicBezTo>
                      <a:pt x="69699" y="71971"/>
                      <a:pt x="69674" y="71958"/>
                      <a:pt x="69649" y="71958"/>
                    </a:cubicBezTo>
                    <a:cubicBezTo>
                      <a:pt x="64497" y="70876"/>
                      <a:pt x="59445" y="74161"/>
                      <a:pt x="58325" y="79301"/>
                    </a:cubicBezTo>
                    <a:lnTo>
                      <a:pt x="53347" y="102447"/>
                    </a:lnTo>
                    <a:lnTo>
                      <a:pt x="43890" y="96972"/>
                    </a:lnTo>
                    <a:lnTo>
                      <a:pt x="47623" y="83407"/>
                    </a:lnTo>
                    <a:cubicBezTo>
                      <a:pt x="49253" y="78230"/>
                      <a:pt x="46366" y="72705"/>
                      <a:pt x="41189" y="71087"/>
                    </a:cubicBezTo>
                    <a:cubicBezTo>
                      <a:pt x="41052" y="71037"/>
                      <a:pt x="40915" y="71000"/>
                      <a:pt x="40778" y="70963"/>
                    </a:cubicBezTo>
                    <a:cubicBezTo>
                      <a:pt x="35514" y="69370"/>
                      <a:pt x="29951" y="72332"/>
                      <a:pt x="28359" y="77596"/>
                    </a:cubicBezTo>
                    <a:cubicBezTo>
                      <a:pt x="28346" y="77621"/>
                      <a:pt x="28346" y="77658"/>
                      <a:pt x="28334" y="77683"/>
                    </a:cubicBezTo>
                    <a:lnTo>
                      <a:pt x="26218" y="86394"/>
                    </a:lnTo>
                    <a:lnTo>
                      <a:pt x="15143" y="79798"/>
                    </a:lnTo>
                    <a:cubicBezTo>
                      <a:pt x="10687" y="77583"/>
                      <a:pt x="5287" y="79151"/>
                      <a:pt x="2698" y="83407"/>
                    </a:cubicBezTo>
                    <a:cubicBezTo>
                      <a:pt x="48" y="88012"/>
                      <a:pt x="1603" y="93898"/>
                      <a:pt x="6183" y="96598"/>
                    </a:cubicBezTo>
                    <a:lnTo>
                      <a:pt x="16885" y="102696"/>
                    </a:lnTo>
                    <a:lnTo>
                      <a:pt x="10787" y="108545"/>
                    </a:lnTo>
                    <a:cubicBezTo>
                      <a:pt x="7166" y="112340"/>
                      <a:pt x="7166" y="118314"/>
                      <a:pt x="10787" y="122109"/>
                    </a:cubicBezTo>
                    <a:cubicBezTo>
                      <a:pt x="12666" y="123926"/>
                      <a:pt x="15143" y="124984"/>
                      <a:pt x="17756" y="125096"/>
                    </a:cubicBezTo>
                    <a:cubicBezTo>
                      <a:pt x="20220" y="125046"/>
                      <a:pt x="22572" y="124063"/>
                      <a:pt x="24352" y="122358"/>
                    </a:cubicBezTo>
                    <a:lnTo>
                      <a:pt x="34183" y="112651"/>
                    </a:lnTo>
                    <a:lnTo>
                      <a:pt x="43640" y="118127"/>
                    </a:lnTo>
                    <a:lnTo>
                      <a:pt x="26094" y="133558"/>
                    </a:lnTo>
                    <a:cubicBezTo>
                      <a:pt x="22112" y="137043"/>
                      <a:pt x="21701" y="143091"/>
                      <a:pt x="25185" y="147073"/>
                    </a:cubicBezTo>
                    <a:cubicBezTo>
                      <a:pt x="25198" y="147098"/>
                      <a:pt x="25210" y="147110"/>
                      <a:pt x="25223" y="147123"/>
                    </a:cubicBezTo>
                    <a:cubicBezTo>
                      <a:pt x="27040" y="149226"/>
                      <a:pt x="29666" y="150445"/>
                      <a:pt x="32441" y="150483"/>
                    </a:cubicBezTo>
                    <a:cubicBezTo>
                      <a:pt x="34755" y="150395"/>
                      <a:pt x="36983" y="149562"/>
                      <a:pt x="38787" y="148118"/>
                    </a:cubicBezTo>
                    <a:lnTo>
                      <a:pt x="61187" y="128456"/>
                    </a:lnTo>
                    <a:lnTo>
                      <a:pt x="69774" y="133558"/>
                    </a:lnTo>
                    <a:lnTo>
                      <a:pt x="38911" y="159318"/>
                    </a:lnTo>
                    <a:cubicBezTo>
                      <a:pt x="34867" y="162504"/>
                      <a:pt x="34158" y="168378"/>
                      <a:pt x="37356" y="172422"/>
                    </a:cubicBezTo>
                    <a:cubicBezTo>
                      <a:pt x="37368" y="172447"/>
                      <a:pt x="37394" y="172484"/>
                      <a:pt x="37418" y="172509"/>
                    </a:cubicBezTo>
                    <a:cubicBezTo>
                      <a:pt x="37829" y="173231"/>
                      <a:pt x="38439" y="173841"/>
                      <a:pt x="39161" y="174252"/>
                    </a:cubicBezTo>
                    <a:lnTo>
                      <a:pt x="70023" y="200385"/>
                    </a:lnTo>
                    <a:lnTo>
                      <a:pt x="61187" y="205238"/>
                    </a:lnTo>
                    <a:lnTo>
                      <a:pt x="38787" y="185451"/>
                    </a:lnTo>
                    <a:cubicBezTo>
                      <a:pt x="34917" y="181942"/>
                      <a:pt x="28931" y="182241"/>
                      <a:pt x="25422" y="186111"/>
                    </a:cubicBezTo>
                    <a:cubicBezTo>
                      <a:pt x="25397" y="186136"/>
                      <a:pt x="25372" y="186173"/>
                      <a:pt x="25347" y="186198"/>
                    </a:cubicBezTo>
                    <a:cubicBezTo>
                      <a:pt x="21601" y="189931"/>
                      <a:pt x="21601" y="196004"/>
                      <a:pt x="25335" y="199750"/>
                    </a:cubicBezTo>
                    <a:cubicBezTo>
                      <a:pt x="25335" y="199750"/>
                      <a:pt x="25347" y="199762"/>
                      <a:pt x="25347" y="199762"/>
                    </a:cubicBezTo>
                    <a:lnTo>
                      <a:pt x="42769" y="215567"/>
                    </a:lnTo>
                    <a:lnTo>
                      <a:pt x="33436" y="220794"/>
                    </a:lnTo>
                    <a:lnTo>
                      <a:pt x="23605" y="210963"/>
                    </a:lnTo>
                    <a:cubicBezTo>
                      <a:pt x="19872" y="207217"/>
                      <a:pt x="13799" y="207217"/>
                      <a:pt x="10053" y="210950"/>
                    </a:cubicBezTo>
                    <a:cubicBezTo>
                      <a:pt x="10053" y="210950"/>
                      <a:pt x="10041" y="210963"/>
                      <a:pt x="10041" y="210963"/>
                    </a:cubicBezTo>
                    <a:cubicBezTo>
                      <a:pt x="6295" y="214696"/>
                      <a:pt x="6282" y="220769"/>
                      <a:pt x="10028" y="224515"/>
                    </a:cubicBezTo>
                    <a:cubicBezTo>
                      <a:pt x="10028" y="224515"/>
                      <a:pt x="10041" y="224527"/>
                      <a:pt x="10041" y="224527"/>
                    </a:cubicBezTo>
                    <a:lnTo>
                      <a:pt x="16138" y="230625"/>
                    </a:lnTo>
                    <a:lnTo>
                      <a:pt x="5312" y="236971"/>
                    </a:lnTo>
                    <a:cubicBezTo>
                      <a:pt x="906" y="239423"/>
                      <a:pt x="-711" y="244986"/>
                      <a:pt x="1703" y="249416"/>
                    </a:cubicBezTo>
                    <a:cubicBezTo>
                      <a:pt x="3370" y="252465"/>
                      <a:pt x="6568" y="254369"/>
                      <a:pt x="10041" y="254394"/>
                    </a:cubicBezTo>
                    <a:cubicBezTo>
                      <a:pt x="11683" y="254331"/>
                      <a:pt x="13301" y="253908"/>
                      <a:pt x="14769" y="253149"/>
                    </a:cubicBezTo>
                    <a:lnTo>
                      <a:pt x="25347" y="247051"/>
                    </a:lnTo>
                    <a:lnTo>
                      <a:pt x="27463" y="255140"/>
                    </a:lnTo>
                    <a:cubicBezTo>
                      <a:pt x="28508" y="259434"/>
                      <a:pt x="32378" y="262420"/>
                      <a:pt x="36796" y="262358"/>
                    </a:cubicBezTo>
                    <a:cubicBezTo>
                      <a:pt x="37530" y="262557"/>
                      <a:pt x="38302" y="262557"/>
                      <a:pt x="39036" y="262358"/>
                    </a:cubicBezTo>
                    <a:cubicBezTo>
                      <a:pt x="44014" y="261325"/>
                      <a:pt x="47212" y="256447"/>
                      <a:pt x="46179" y="251469"/>
                    </a:cubicBezTo>
                    <a:cubicBezTo>
                      <a:pt x="46129" y="251233"/>
                      <a:pt x="46067" y="251009"/>
                      <a:pt x="46005" y="250785"/>
                    </a:cubicBezTo>
                    <a:lnTo>
                      <a:pt x="42769" y="237594"/>
                    </a:lnTo>
                    <a:lnTo>
                      <a:pt x="52103" y="232118"/>
                    </a:lnTo>
                    <a:lnTo>
                      <a:pt x="56831" y="254891"/>
                    </a:lnTo>
                    <a:cubicBezTo>
                      <a:pt x="57616" y="259384"/>
                      <a:pt x="61486" y="262682"/>
                      <a:pt x="66041" y="262731"/>
                    </a:cubicBezTo>
                    <a:lnTo>
                      <a:pt x="68031" y="262731"/>
                    </a:lnTo>
                    <a:cubicBezTo>
                      <a:pt x="73221" y="261686"/>
                      <a:pt x="76581" y="256634"/>
                      <a:pt x="75536" y="251444"/>
                    </a:cubicBezTo>
                    <a:cubicBezTo>
                      <a:pt x="75523" y="251394"/>
                      <a:pt x="75511" y="251332"/>
                      <a:pt x="75498" y="251282"/>
                    </a:cubicBezTo>
                    <a:lnTo>
                      <a:pt x="69774" y="222162"/>
                    </a:lnTo>
                    <a:lnTo>
                      <a:pt x="78609" y="217060"/>
                    </a:lnTo>
                    <a:lnTo>
                      <a:pt x="85329" y="256758"/>
                    </a:lnTo>
                    <a:cubicBezTo>
                      <a:pt x="85802" y="259595"/>
                      <a:pt x="87545" y="262072"/>
                      <a:pt x="90058" y="263478"/>
                    </a:cubicBezTo>
                    <a:cubicBezTo>
                      <a:pt x="91502" y="264623"/>
                      <a:pt x="93319" y="265195"/>
                      <a:pt x="95161" y="265096"/>
                    </a:cubicBezTo>
                    <a:cubicBezTo>
                      <a:pt x="96231" y="265071"/>
                      <a:pt x="97276" y="264859"/>
                      <a:pt x="98272" y="264474"/>
                    </a:cubicBezTo>
                    <a:lnTo>
                      <a:pt x="136476" y="250909"/>
                    </a:lnTo>
                    <a:lnTo>
                      <a:pt x="136476" y="260989"/>
                    </a:lnTo>
                    <a:lnTo>
                      <a:pt x="107854" y="270323"/>
                    </a:lnTo>
                    <a:cubicBezTo>
                      <a:pt x="102751" y="272090"/>
                      <a:pt x="100026" y="277652"/>
                      <a:pt x="101756" y="282767"/>
                    </a:cubicBezTo>
                    <a:cubicBezTo>
                      <a:pt x="103112" y="286650"/>
                      <a:pt x="106734" y="289275"/>
                      <a:pt x="110840" y="289363"/>
                    </a:cubicBezTo>
                    <a:cubicBezTo>
                      <a:pt x="111824" y="289586"/>
                      <a:pt x="112844" y="289586"/>
                      <a:pt x="113827" y="289363"/>
                    </a:cubicBezTo>
                    <a:lnTo>
                      <a:pt x="136476" y="282020"/>
                    </a:lnTo>
                    <a:lnTo>
                      <a:pt x="136476" y="293096"/>
                    </a:lnTo>
                    <a:lnTo>
                      <a:pt x="122911" y="296580"/>
                    </a:lnTo>
                    <a:cubicBezTo>
                      <a:pt x="117747" y="297737"/>
                      <a:pt x="114499" y="302865"/>
                      <a:pt x="115657" y="308029"/>
                    </a:cubicBezTo>
                    <a:cubicBezTo>
                      <a:pt x="115744" y="308365"/>
                      <a:pt x="115830" y="308701"/>
                      <a:pt x="115943" y="309025"/>
                    </a:cubicBezTo>
                    <a:cubicBezTo>
                      <a:pt x="117175" y="313119"/>
                      <a:pt x="120883" y="315981"/>
                      <a:pt x="125152" y="316118"/>
                    </a:cubicBezTo>
                    <a:cubicBezTo>
                      <a:pt x="126010" y="316317"/>
                      <a:pt x="126906" y="316317"/>
                      <a:pt x="127765" y="316118"/>
                    </a:cubicBezTo>
                    <a:lnTo>
                      <a:pt x="136227" y="313878"/>
                    </a:lnTo>
                    <a:lnTo>
                      <a:pt x="136227" y="326322"/>
                    </a:lnTo>
                    <a:cubicBezTo>
                      <a:pt x="136090" y="331549"/>
                      <a:pt x="140209" y="335892"/>
                      <a:pt x="145436" y="336029"/>
                    </a:cubicBezTo>
                    <a:cubicBezTo>
                      <a:pt x="145511" y="336029"/>
                      <a:pt x="145598" y="336029"/>
                      <a:pt x="145685" y="336029"/>
                    </a:cubicBezTo>
                    <a:cubicBezTo>
                      <a:pt x="150999" y="335967"/>
                      <a:pt x="155267" y="331636"/>
                      <a:pt x="155267" y="326322"/>
                    </a:cubicBezTo>
                    <a:lnTo>
                      <a:pt x="155267" y="313878"/>
                    </a:lnTo>
                    <a:lnTo>
                      <a:pt x="163605" y="315994"/>
                    </a:lnTo>
                    <a:cubicBezTo>
                      <a:pt x="164426" y="316193"/>
                      <a:pt x="165272" y="316193"/>
                      <a:pt x="166094" y="315994"/>
                    </a:cubicBezTo>
                    <a:cubicBezTo>
                      <a:pt x="170462" y="316105"/>
                      <a:pt x="174307" y="313144"/>
                      <a:pt x="175303" y="308900"/>
                    </a:cubicBezTo>
                    <a:cubicBezTo>
                      <a:pt x="177008" y="303823"/>
                      <a:pt x="174282" y="298310"/>
                      <a:pt x="169193" y="296605"/>
                    </a:cubicBezTo>
                    <a:cubicBezTo>
                      <a:pt x="169031" y="296555"/>
                      <a:pt x="168869" y="296505"/>
                      <a:pt x="168707" y="296456"/>
                    </a:cubicBezTo>
                    <a:lnTo>
                      <a:pt x="155516" y="292971"/>
                    </a:lnTo>
                    <a:lnTo>
                      <a:pt x="155516" y="281896"/>
                    </a:lnTo>
                    <a:lnTo>
                      <a:pt x="177543" y="289363"/>
                    </a:lnTo>
                    <a:cubicBezTo>
                      <a:pt x="178526" y="289798"/>
                      <a:pt x="179584" y="290009"/>
                      <a:pt x="180654" y="289985"/>
                    </a:cubicBezTo>
                    <a:cubicBezTo>
                      <a:pt x="184773" y="289972"/>
                      <a:pt x="188456" y="287384"/>
                      <a:pt x="189862" y="283514"/>
                    </a:cubicBezTo>
                    <a:cubicBezTo>
                      <a:pt x="191642" y="278461"/>
                      <a:pt x="188991" y="272911"/>
                      <a:pt x="183939" y="271131"/>
                    </a:cubicBezTo>
                    <a:cubicBezTo>
                      <a:pt x="183877" y="271106"/>
                      <a:pt x="183827" y="271094"/>
                      <a:pt x="183765" y="271069"/>
                    </a:cubicBezTo>
                    <a:lnTo>
                      <a:pt x="155640" y="261487"/>
                    </a:lnTo>
                    <a:lnTo>
                      <a:pt x="155640" y="251282"/>
                    </a:lnTo>
                    <a:lnTo>
                      <a:pt x="192974" y="265345"/>
                    </a:lnTo>
                    <a:cubicBezTo>
                      <a:pt x="194044" y="265755"/>
                      <a:pt x="195189" y="265967"/>
                      <a:pt x="196334" y="265967"/>
                    </a:cubicBezTo>
                    <a:cubicBezTo>
                      <a:pt x="200253" y="265930"/>
                      <a:pt x="203750" y="263515"/>
                      <a:pt x="205169" y="259869"/>
                    </a:cubicBezTo>
                    <a:cubicBezTo>
                      <a:pt x="205493" y="259197"/>
                      <a:pt x="205742" y="258488"/>
                      <a:pt x="205916" y="257754"/>
                    </a:cubicBezTo>
                    <a:lnTo>
                      <a:pt x="213009" y="217807"/>
                    </a:lnTo>
                    <a:lnTo>
                      <a:pt x="221845" y="223158"/>
                    </a:lnTo>
                    <a:lnTo>
                      <a:pt x="216369" y="253896"/>
                    </a:lnTo>
                    <a:cubicBezTo>
                      <a:pt x="215448" y="259023"/>
                      <a:pt x="218746" y="263976"/>
                      <a:pt x="223836" y="265096"/>
                    </a:cubicBezTo>
                    <a:cubicBezTo>
                      <a:pt x="224496" y="265195"/>
                      <a:pt x="225167" y="265195"/>
                      <a:pt x="225827" y="265096"/>
                    </a:cubicBezTo>
                    <a:cubicBezTo>
                      <a:pt x="230369" y="264984"/>
                      <a:pt x="234264" y="261810"/>
                      <a:pt x="235285" y="257380"/>
                    </a:cubicBezTo>
                    <a:lnTo>
                      <a:pt x="240263" y="234358"/>
                    </a:lnTo>
                    <a:lnTo>
                      <a:pt x="249471" y="239834"/>
                    </a:lnTo>
                    <a:lnTo>
                      <a:pt x="245862" y="253398"/>
                    </a:lnTo>
                    <a:cubicBezTo>
                      <a:pt x="244581" y="258475"/>
                      <a:pt x="247555" y="263640"/>
                      <a:pt x="252582" y="265096"/>
                    </a:cubicBezTo>
                    <a:cubicBezTo>
                      <a:pt x="253441" y="265270"/>
                      <a:pt x="254337" y="265270"/>
                      <a:pt x="255196" y="265096"/>
                    </a:cubicBezTo>
                    <a:cubicBezTo>
                      <a:pt x="259551" y="265021"/>
                      <a:pt x="263359" y="262159"/>
                      <a:pt x="264654" y="258002"/>
                    </a:cubicBezTo>
                    <a:lnTo>
                      <a:pt x="266769" y="249540"/>
                    </a:lnTo>
                    <a:lnTo>
                      <a:pt x="277596" y="255887"/>
                    </a:lnTo>
                    <a:cubicBezTo>
                      <a:pt x="279064" y="256771"/>
                      <a:pt x="280744" y="257243"/>
                      <a:pt x="282449" y="257256"/>
                    </a:cubicBezTo>
                    <a:cubicBezTo>
                      <a:pt x="285871" y="257256"/>
                      <a:pt x="289032" y="255464"/>
                      <a:pt x="290787" y="252527"/>
                    </a:cubicBezTo>
                    <a:cubicBezTo>
                      <a:pt x="293450" y="247947"/>
                      <a:pt x="291957" y="242074"/>
                      <a:pt x="287427" y="239336"/>
                    </a:cubicBezTo>
                    <a:lnTo>
                      <a:pt x="276725" y="233238"/>
                    </a:lnTo>
                    <a:lnTo>
                      <a:pt x="282698" y="227140"/>
                    </a:lnTo>
                    <a:cubicBezTo>
                      <a:pt x="286406" y="223569"/>
                      <a:pt x="286518" y="217658"/>
                      <a:pt x="282947" y="213949"/>
                    </a:cubicBezTo>
                    <a:cubicBezTo>
                      <a:pt x="282860" y="213862"/>
                      <a:pt x="282785" y="213775"/>
                      <a:pt x="282698" y="213700"/>
                    </a:cubicBezTo>
                    <a:cubicBezTo>
                      <a:pt x="279052" y="209954"/>
                      <a:pt x="273066" y="209867"/>
                      <a:pt x="269320" y="213514"/>
                    </a:cubicBezTo>
                    <a:cubicBezTo>
                      <a:pt x="269258" y="213576"/>
                      <a:pt x="269196" y="213638"/>
                      <a:pt x="269133" y="213700"/>
                    </a:cubicBezTo>
                    <a:lnTo>
                      <a:pt x="259303" y="223282"/>
                    </a:lnTo>
                    <a:lnTo>
                      <a:pt x="249969" y="217807"/>
                    </a:lnTo>
                    <a:lnTo>
                      <a:pt x="267391" y="202252"/>
                    </a:lnTo>
                    <a:cubicBezTo>
                      <a:pt x="271324" y="199028"/>
                      <a:pt x="271909" y="193229"/>
                      <a:pt x="268698" y="189297"/>
                    </a:cubicBezTo>
                    <a:cubicBezTo>
                      <a:pt x="268598" y="189172"/>
                      <a:pt x="268499" y="189048"/>
                      <a:pt x="268387" y="188936"/>
                    </a:cubicBezTo>
                    <a:cubicBezTo>
                      <a:pt x="265039" y="184929"/>
                      <a:pt x="259079" y="184381"/>
                      <a:pt x="255071" y="187729"/>
                    </a:cubicBezTo>
                    <a:cubicBezTo>
                      <a:pt x="254984" y="187803"/>
                      <a:pt x="254897" y="187866"/>
                      <a:pt x="254822" y="187940"/>
                    </a:cubicBezTo>
                    <a:lnTo>
                      <a:pt x="232423" y="207603"/>
                    </a:lnTo>
                    <a:lnTo>
                      <a:pt x="223711" y="202500"/>
                    </a:lnTo>
                    <a:lnTo>
                      <a:pt x="254822" y="176740"/>
                    </a:lnTo>
                    <a:cubicBezTo>
                      <a:pt x="256963" y="174849"/>
                      <a:pt x="258182" y="172123"/>
                      <a:pt x="258182" y="169274"/>
                    </a:cubicBezTo>
                    <a:cubicBezTo>
                      <a:pt x="258369" y="166312"/>
                      <a:pt x="257125" y="163437"/>
                      <a:pt x="254822" y="161558"/>
                    </a:cubicBezTo>
                    <a:lnTo>
                      <a:pt x="223711" y="135674"/>
                    </a:lnTo>
                    <a:lnTo>
                      <a:pt x="232671" y="130571"/>
                    </a:lnTo>
                    <a:lnTo>
                      <a:pt x="255071" y="150358"/>
                    </a:lnTo>
                    <a:cubicBezTo>
                      <a:pt x="256776" y="151939"/>
                      <a:pt x="258979" y="152859"/>
                      <a:pt x="261293" y="152971"/>
                    </a:cubicBezTo>
                    <a:cubicBezTo>
                      <a:pt x="264106" y="152922"/>
                      <a:pt x="266769" y="151702"/>
                      <a:pt x="268636" y="149611"/>
                    </a:cubicBezTo>
                    <a:cubicBezTo>
                      <a:pt x="272108" y="145716"/>
                      <a:pt x="271759" y="139731"/>
                      <a:pt x="267864" y="136259"/>
                    </a:cubicBezTo>
                    <a:cubicBezTo>
                      <a:pt x="267827" y="136234"/>
                      <a:pt x="267802" y="136197"/>
                      <a:pt x="267765" y="136171"/>
                    </a:cubicBezTo>
                    <a:lnTo>
                      <a:pt x="250343" y="120492"/>
                    </a:lnTo>
                    <a:lnTo>
                      <a:pt x="259800" y="115016"/>
                    </a:lnTo>
                    <a:lnTo>
                      <a:pt x="269631" y="124847"/>
                    </a:lnTo>
                    <a:cubicBezTo>
                      <a:pt x="271336" y="126664"/>
                      <a:pt x="273738" y="127660"/>
                      <a:pt x="276227" y="127585"/>
                    </a:cubicBezTo>
                    <a:cubicBezTo>
                      <a:pt x="278828" y="127684"/>
                      <a:pt x="281354" y="126689"/>
                      <a:pt x="283196" y="124847"/>
                    </a:cubicBezTo>
                    <a:cubicBezTo>
                      <a:pt x="286941" y="121114"/>
                      <a:pt x="286941" y="115041"/>
                      <a:pt x="283208" y="111295"/>
                    </a:cubicBezTo>
                    <a:cubicBezTo>
                      <a:pt x="283208" y="111295"/>
                      <a:pt x="283196" y="111283"/>
                      <a:pt x="283196" y="111283"/>
                    </a:cubicBezTo>
                    <a:lnTo>
                      <a:pt x="277098" y="105185"/>
                    </a:lnTo>
                    <a:lnTo>
                      <a:pt x="288049" y="98838"/>
                    </a:lnTo>
                    <a:cubicBezTo>
                      <a:pt x="292815" y="96374"/>
                      <a:pt x="294682" y="90525"/>
                      <a:pt x="292218" y="85759"/>
                    </a:cubicBezTo>
                    <a:cubicBezTo>
                      <a:pt x="292193" y="85722"/>
                      <a:pt x="292181" y="85685"/>
                      <a:pt x="292156" y="85647"/>
                    </a:cubicBezTo>
                    <a:close/>
                    <a:moveTo>
                      <a:pt x="87818" y="191674"/>
                    </a:moveTo>
                    <a:lnTo>
                      <a:pt x="59943" y="168278"/>
                    </a:lnTo>
                    <a:lnTo>
                      <a:pt x="87569" y="145380"/>
                    </a:lnTo>
                    <a:lnTo>
                      <a:pt x="127889" y="168776"/>
                    </a:lnTo>
                    <a:close/>
                    <a:moveTo>
                      <a:pt x="137596" y="231994"/>
                    </a:moveTo>
                    <a:lnTo>
                      <a:pt x="103374" y="244438"/>
                    </a:lnTo>
                    <a:lnTo>
                      <a:pt x="97276" y="208847"/>
                    </a:lnTo>
                    <a:lnTo>
                      <a:pt x="137845" y="185576"/>
                    </a:lnTo>
                    <a:close/>
                    <a:moveTo>
                      <a:pt x="137596" y="152349"/>
                    </a:moveTo>
                    <a:lnTo>
                      <a:pt x="97525" y="128954"/>
                    </a:lnTo>
                    <a:lnTo>
                      <a:pt x="104369" y="92118"/>
                    </a:lnTo>
                    <a:lnTo>
                      <a:pt x="138343" y="104563"/>
                    </a:lnTo>
                    <a:close/>
                    <a:moveTo>
                      <a:pt x="156885" y="106056"/>
                    </a:moveTo>
                    <a:lnTo>
                      <a:pt x="191356" y="93612"/>
                    </a:lnTo>
                    <a:lnTo>
                      <a:pt x="197454" y="128954"/>
                    </a:lnTo>
                    <a:lnTo>
                      <a:pt x="156885" y="151976"/>
                    </a:lnTo>
                    <a:close/>
                    <a:moveTo>
                      <a:pt x="189987" y="244687"/>
                    </a:moveTo>
                    <a:lnTo>
                      <a:pt x="156263" y="232242"/>
                    </a:lnTo>
                    <a:lnTo>
                      <a:pt x="156263" y="185576"/>
                    </a:lnTo>
                    <a:lnTo>
                      <a:pt x="196209" y="208847"/>
                    </a:lnTo>
                    <a:close/>
                    <a:moveTo>
                      <a:pt x="234165" y="170020"/>
                    </a:moveTo>
                    <a:lnTo>
                      <a:pt x="206414" y="193292"/>
                    </a:lnTo>
                    <a:lnTo>
                      <a:pt x="166343" y="169647"/>
                    </a:lnTo>
                    <a:lnTo>
                      <a:pt x="206663" y="146625"/>
                    </a:lnTo>
                    <a:close/>
                  </a:path>
                </a:pathLst>
              </a:custGeom>
              <a:solidFill>
                <a:srgbClr val="FFDAB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2" name="Freeform: Shape 1801">
                <a:extLst>
                  <a:ext uri="{FF2B5EF4-FFF2-40B4-BE49-F238E27FC236}">
                    <a16:creationId xmlns:a16="http://schemas.microsoft.com/office/drawing/2014/main" id="{F970C193-EC79-42B7-AFFA-8F0BB51D0719}"/>
                  </a:ext>
                </a:extLst>
              </p:cNvPr>
              <p:cNvSpPr/>
              <p:nvPr/>
            </p:nvSpPr>
            <p:spPr>
              <a:xfrm>
                <a:off x="10787779" y="2655699"/>
                <a:ext cx="19253" cy="15870"/>
              </a:xfrm>
              <a:custGeom>
                <a:avLst/>
                <a:gdLst>
                  <a:gd name="connsiteX0" fmla="*/ 7765 w 19253"/>
                  <a:gd name="connsiteY0" fmla="*/ 594 h 15870"/>
                  <a:gd name="connsiteX1" fmla="*/ 921 w 19253"/>
                  <a:gd name="connsiteY1" fmla="*/ 4203 h 15870"/>
                  <a:gd name="connsiteX2" fmla="*/ 3969 w 19253"/>
                  <a:gd name="connsiteY2" fmla="*/ 10935 h 15870"/>
                  <a:gd name="connsiteX3" fmla="*/ 4281 w 19253"/>
                  <a:gd name="connsiteY3" fmla="*/ 11047 h 15870"/>
                  <a:gd name="connsiteX4" fmla="*/ 19836 w 19253"/>
                  <a:gd name="connsiteY4" fmla="*/ 16274 h 15870"/>
                  <a:gd name="connsiteX5" fmla="*/ 19836 w 19253"/>
                  <a:gd name="connsiteY5" fmla="*/ 16274 h 15870"/>
                  <a:gd name="connsiteX6" fmla="*/ 18343 w 19253"/>
                  <a:gd name="connsiteY6" fmla="*/ 10051 h 15870"/>
                  <a:gd name="connsiteX7" fmla="*/ 16725 w 19253"/>
                  <a:gd name="connsiteY7" fmla="*/ 3829 h 15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253" h="15870">
                    <a:moveTo>
                      <a:pt x="7765" y="594"/>
                    </a:moveTo>
                    <a:cubicBezTo>
                      <a:pt x="4890" y="-165"/>
                      <a:pt x="1916" y="1403"/>
                      <a:pt x="921" y="4203"/>
                    </a:cubicBezTo>
                    <a:cubicBezTo>
                      <a:pt x="-100" y="6903"/>
                      <a:pt x="1269" y="9915"/>
                      <a:pt x="3969" y="10935"/>
                    </a:cubicBezTo>
                    <a:cubicBezTo>
                      <a:pt x="4069" y="10972"/>
                      <a:pt x="4168" y="11010"/>
                      <a:pt x="4281" y="11047"/>
                    </a:cubicBezTo>
                    <a:lnTo>
                      <a:pt x="19836" y="16274"/>
                    </a:lnTo>
                    <a:lnTo>
                      <a:pt x="19836" y="16274"/>
                    </a:lnTo>
                    <a:lnTo>
                      <a:pt x="18343" y="10051"/>
                    </a:lnTo>
                    <a:cubicBezTo>
                      <a:pt x="17721" y="7936"/>
                      <a:pt x="17347" y="5945"/>
                      <a:pt x="16725" y="3829"/>
                    </a:cubicBezTo>
                    <a:close/>
                  </a:path>
                </a:pathLst>
              </a:custGeom>
              <a:solidFill>
                <a:srgbClr val="FFDAB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3" name="Freeform: Shape 1802">
                <a:extLst>
                  <a:ext uri="{FF2B5EF4-FFF2-40B4-BE49-F238E27FC236}">
                    <a16:creationId xmlns:a16="http://schemas.microsoft.com/office/drawing/2014/main" id="{D5013F63-6BFC-4EA1-B3ED-B9547FEEA6A0}"/>
                  </a:ext>
                </a:extLst>
              </p:cNvPr>
              <p:cNvSpPr/>
              <p:nvPr/>
            </p:nvSpPr>
            <p:spPr>
              <a:xfrm>
                <a:off x="10729097" y="2669190"/>
                <a:ext cx="83410" cy="112556"/>
              </a:xfrm>
              <a:custGeom>
                <a:avLst/>
                <a:gdLst>
                  <a:gd name="connsiteX0" fmla="*/ 57487 w 83410"/>
                  <a:gd name="connsiteY0" fmla="*/ 916 h 112556"/>
                  <a:gd name="connsiteX1" fmla="*/ 52758 w 83410"/>
                  <a:gd name="connsiteY1" fmla="*/ 916 h 112556"/>
                  <a:gd name="connsiteX2" fmla="*/ 49771 w 83410"/>
                  <a:gd name="connsiteY2" fmla="*/ 4650 h 112556"/>
                  <a:gd name="connsiteX3" fmla="*/ 45789 w 83410"/>
                  <a:gd name="connsiteY3" fmla="*/ 27423 h 112556"/>
                  <a:gd name="connsiteX4" fmla="*/ 40687 w 83410"/>
                  <a:gd name="connsiteY4" fmla="*/ 24561 h 112556"/>
                  <a:gd name="connsiteX5" fmla="*/ 44296 w 83410"/>
                  <a:gd name="connsiteY5" fmla="*/ 7761 h 112556"/>
                  <a:gd name="connsiteX6" fmla="*/ 40189 w 83410"/>
                  <a:gd name="connsiteY6" fmla="*/ 1289 h 112556"/>
                  <a:gd name="connsiteX7" fmla="*/ 33643 w 83410"/>
                  <a:gd name="connsiteY7" fmla="*/ 5421 h 112556"/>
                  <a:gd name="connsiteX8" fmla="*/ 33594 w 83410"/>
                  <a:gd name="connsiteY8" fmla="*/ 5645 h 112556"/>
                  <a:gd name="connsiteX9" fmla="*/ 30856 w 83410"/>
                  <a:gd name="connsiteY9" fmla="*/ 18836 h 112556"/>
                  <a:gd name="connsiteX10" fmla="*/ 25380 w 83410"/>
                  <a:gd name="connsiteY10" fmla="*/ 15601 h 112556"/>
                  <a:gd name="connsiteX11" fmla="*/ 27620 w 83410"/>
                  <a:gd name="connsiteY11" fmla="*/ 8010 h 112556"/>
                  <a:gd name="connsiteX12" fmla="*/ 23737 w 83410"/>
                  <a:gd name="connsiteY12" fmla="*/ 1315 h 112556"/>
                  <a:gd name="connsiteX13" fmla="*/ 23638 w 83410"/>
                  <a:gd name="connsiteY13" fmla="*/ 1289 h 112556"/>
                  <a:gd name="connsiteX14" fmla="*/ 16968 w 83410"/>
                  <a:gd name="connsiteY14" fmla="*/ 4861 h 112556"/>
                  <a:gd name="connsiteX15" fmla="*/ 16918 w 83410"/>
                  <a:gd name="connsiteY15" fmla="*/ 5023 h 112556"/>
                  <a:gd name="connsiteX16" fmla="*/ 15798 w 83410"/>
                  <a:gd name="connsiteY16" fmla="*/ 10001 h 112556"/>
                  <a:gd name="connsiteX17" fmla="*/ 9451 w 83410"/>
                  <a:gd name="connsiteY17" fmla="*/ 6267 h 112556"/>
                  <a:gd name="connsiteX18" fmla="*/ 2084 w 83410"/>
                  <a:gd name="connsiteY18" fmla="*/ 7972 h 112556"/>
                  <a:gd name="connsiteX19" fmla="*/ 1985 w 83410"/>
                  <a:gd name="connsiteY19" fmla="*/ 8134 h 112556"/>
                  <a:gd name="connsiteX20" fmla="*/ 3603 w 83410"/>
                  <a:gd name="connsiteY20" fmla="*/ 15526 h 112556"/>
                  <a:gd name="connsiteX21" fmla="*/ 3727 w 83410"/>
                  <a:gd name="connsiteY21" fmla="*/ 15601 h 112556"/>
                  <a:gd name="connsiteX22" fmla="*/ 9825 w 83410"/>
                  <a:gd name="connsiteY22" fmla="*/ 19334 h 112556"/>
                  <a:gd name="connsiteX23" fmla="*/ 6465 w 83410"/>
                  <a:gd name="connsiteY23" fmla="*/ 22694 h 112556"/>
                  <a:gd name="connsiteX24" fmla="*/ 6465 w 83410"/>
                  <a:gd name="connsiteY24" fmla="*/ 30410 h 112556"/>
                  <a:gd name="connsiteX25" fmla="*/ 10322 w 83410"/>
                  <a:gd name="connsiteY25" fmla="*/ 32027 h 112556"/>
                  <a:gd name="connsiteX26" fmla="*/ 14305 w 83410"/>
                  <a:gd name="connsiteY26" fmla="*/ 30658 h 112556"/>
                  <a:gd name="connsiteX27" fmla="*/ 20029 w 83410"/>
                  <a:gd name="connsiteY27" fmla="*/ 24934 h 112556"/>
                  <a:gd name="connsiteX28" fmla="*/ 25380 w 83410"/>
                  <a:gd name="connsiteY28" fmla="*/ 28294 h 112556"/>
                  <a:gd name="connsiteX29" fmla="*/ 15300 w 83410"/>
                  <a:gd name="connsiteY29" fmla="*/ 36881 h 112556"/>
                  <a:gd name="connsiteX30" fmla="*/ 14566 w 83410"/>
                  <a:gd name="connsiteY30" fmla="*/ 44584 h 112556"/>
                  <a:gd name="connsiteX31" fmla="*/ 14678 w 83410"/>
                  <a:gd name="connsiteY31" fmla="*/ 44721 h 112556"/>
                  <a:gd name="connsiteX32" fmla="*/ 18785 w 83410"/>
                  <a:gd name="connsiteY32" fmla="*/ 46463 h 112556"/>
                  <a:gd name="connsiteX33" fmla="*/ 22518 w 83410"/>
                  <a:gd name="connsiteY33" fmla="*/ 45094 h 112556"/>
                  <a:gd name="connsiteX34" fmla="*/ 34962 w 83410"/>
                  <a:gd name="connsiteY34" fmla="*/ 33894 h 112556"/>
                  <a:gd name="connsiteX35" fmla="*/ 39940 w 83410"/>
                  <a:gd name="connsiteY35" fmla="*/ 36881 h 112556"/>
                  <a:gd name="connsiteX36" fmla="*/ 22145 w 83410"/>
                  <a:gd name="connsiteY36" fmla="*/ 51441 h 112556"/>
                  <a:gd name="connsiteX37" fmla="*/ 21398 w 83410"/>
                  <a:gd name="connsiteY37" fmla="*/ 59281 h 112556"/>
                  <a:gd name="connsiteX38" fmla="*/ 22145 w 83410"/>
                  <a:gd name="connsiteY38" fmla="*/ 60152 h 112556"/>
                  <a:gd name="connsiteX39" fmla="*/ 39940 w 83410"/>
                  <a:gd name="connsiteY39" fmla="*/ 75085 h 112556"/>
                  <a:gd name="connsiteX40" fmla="*/ 34962 w 83410"/>
                  <a:gd name="connsiteY40" fmla="*/ 77947 h 112556"/>
                  <a:gd name="connsiteX41" fmla="*/ 22518 w 83410"/>
                  <a:gd name="connsiteY41" fmla="*/ 66623 h 112556"/>
                  <a:gd name="connsiteX42" fmla="*/ 14777 w 83410"/>
                  <a:gd name="connsiteY42" fmla="*/ 66523 h 112556"/>
                  <a:gd name="connsiteX43" fmla="*/ 14678 w 83410"/>
                  <a:gd name="connsiteY43" fmla="*/ 66623 h 112556"/>
                  <a:gd name="connsiteX44" fmla="*/ 14678 w 83410"/>
                  <a:gd name="connsiteY44" fmla="*/ 74214 h 112556"/>
                  <a:gd name="connsiteX45" fmla="*/ 25007 w 83410"/>
                  <a:gd name="connsiteY45" fmla="*/ 83298 h 112556"/>
                  <a:gd name="connsiteX46" fmla="*/ 19407 w 83410"/>
                  <a:gd name="connsiteY46" fmla="*/ 86409 h 112556"/>
                  <a:gd name="connsiteX47" fmla="*/ 13683 w 83410"/>
                  <a:gd name="connsiteY47" fmla="*/ 80810 h 112556"/>
                  <a:gd name="connsiteX48" fmla="*/ 6477 w 83410"/>
                  <a:gd name="connsiteY48" fmla="*/ 80424 h 112556"/>
                  <a:gd name="connsiteX49" fmla="*/ 6091 w 83410"/>
                  <a:gd name="connsiteY49" fmla="*/ 80810 h 112556"/>
                  <a:gd name="connsiteX50" fmla="*/ 5706 w 83410"/>
                  <a:gd name="connsiteY50" fmla="*/ 88015 h 112556"/>
                  <a:gd name="connsiteX51" fmla="*/ 6091 w 83410"/>
                  <a:gd name="connsiteY51" fmla="*/ 88400 h 112556"/>
                  <a:gd name="connsiteX52" fmla="*/ 9576 w 83410"/>
                  <a:gd name="connsiteY52" fmla="*/ 92009 h 112556"/>
                  <a:gd name="connsiteX53" fmla="*/ 3353 w 83410"/>
                  <a:gd name="connsiteY53" fmla="*/ 95743 h 112556"/>
                  <a:gd name="connsiteX54" fmla="*/ 1251 w 83410"/>
                  <a:gd name="connsiteY54" fmla="*/ 103010 h 112556"/>
                  <a:gd name="connsiteX55" fmla="*/ 1362 w 83410"/>
                  <a:gd name="connsiteY55" fmla="*/ 103209 h 112556"/>
                  <a:gd name="connsiteX56" fmla="*/ 6091 w 83410"/>
                  <a:gd name="connsiteY56" fmla="*/ 105698 h 112556"/>
                  <a:gd name="connsiteX57" fmla="*/ 8829 w 83410"/>
                  <a:gd name="connsiteY57" fmla="*/ 105698 h 112556"/>
                  <a:gd name="connsiteX58" fmla="*/ 14678 w 83410"/>
                  <a:gd name="connsiteY58" fmla="*/ 102214 h 112556"/>
                  <a:gd name="connsiteX59" fmla="*/ 16047 w 83410"/>
                  <a:gd name="connsiteY59" fmla="*/ 106943 h 112556"/>
                  <a:gd name="connsiteX60" fmla="*/ 21398 w 83410"/>
                  <a:gd name="connsiteY60" fmla="*/ 111049 h 112556"/>
                  <a:gd name="connsiteX61" fmla="*/ 22767 w 83410"/>
                  <a:gd name="connsiteY61" fmla="*/ 111049 h 112556"/>
                  <a:gd name="connsiteX62" fmla="*/ 26749 w 83410"/>
                  <a:gd name="connsiteY62" fmla="*/ 104329 h 112556"/>
                  <a:gd name="connsiteX63" fmla="*/ 24758 w 83410"/>
                  <a:gd name="connsiteY63" fmla="*/ 96614 h 112556"/>
                  <a:gd name="connsiteX64" fmla="*/ 30109 w 83410"/>
                  <a:gd name="connsiteY64" fmla="*/ 93752 h 112556"/>
                  <a:gd name="connsiteX65" fmla="*/ 32847 w 83410"/>
                  <a:gd name="connsiteY65" fmla="*/ 106196 h 112556"/>
                  <a:gd name="connsiteX66" fmla="*/ 38073 w 83410"/>
                  <a:gd name="connsiteY66" fmla="*/ 110676 h 112556"/>
                  <a:gd name="connsiteX67" fmla="*/ 39069 w 83410"/>
                  <a:gd name="connsiteY67" fmla="*/ 110676 h 112556"/>
                  <a:gd name="connsiteX68" fmla="*/ 43549 w 83410"/>
                  <a:gd name="connsiteY68" fmla="*/ 104827 h 112556"/>
                  <a:gd name="connsiteX69" fmla="*/ 40189 w 83410"/>
                  <a:gd name="connsiteY69" fmla="*/ 88152 h 112556"/>
                  <a:gd name="connsiteX70" fmla="*/ 45042 w 83410"/>
                  <a:gd name="connsiteY70" fmla="*/ 85414 h 112556"/>
                  <a:gd name="connsiteX71" fmla="*/ 49025 w 83410"/>
                  <a:gd name="connsiteY71" fmla="*/ 108063 h 112556"/>
                  <a:gd name="connsiteX72" fmla="*/ 51762 w 83410"/>
                  <a:gd name="connsiteY72" fmla="*/ 111921 h 112556"/>
                  <a:gd name="connsiteX73" fmla="*/ 54500 w 83410"/>
                  <a:gd name="connsiteY73" fmla="*/ 112792 h 112556"/>
                  <a:gd name="connsiteX74" fmla="*/ 56491 w 83410"/>
                  <a:gd name="connsiteY74" fmla="*/ 112792 h 112556"/>
                  <a:gd name="connsiteX75" fmla="*/ 78269 w 83410"/>
                  <a:gd name="connsiteY75" fmla="*/ 105201 h 112556"/>
                  <a:gd name="connsiteX76" fmla="*/ 78269 w 83410"/>
                  <a:gd name="connsiteY76" fmla="*/ 109058 h 112556"/>
                  <a:gd name="connsiteX77" fmla="*/ 83993 w 83410"/>
                  <a:gd name="connsiteY77" fmla="*/ 57538 h 112556"/>
                  <a:gd name="connsiteX78" fmla="*/ 81256 w 83410"/>
                  <a:gd name="connsiteY78" fmla="*/ 21947 h 112556"/>
                  <a:gd name="connsiteX79" fmla="*/ 78767 w 83410"/>
                  <a:gd name="connsiteY79" fmla="*/ 5272 h 112556"/>
                  <a:gd name="connsiteX80" fmla="*/ 78767 w 83410"/>
                  <a:gd name="connsiteY80" fmla="*/ 9627 h 112556"/>
                  <a:gd name="connsiteX81" fmla="*/ 50393 w 83410"/>
                  <a:gd name="connsiteY81" fmla="*/ 69734 h 112556"/>
                  <a:gd name="connsiteX82" fmla="*/ 34465 w 83410"/>
                  <a:gd name="connsiteY82" fmla="*/ 56294 h 112556"/>
                  <a:gd name="connsiteX83" fmla="*/ 50145 w 83410"/>
                  <a:gd name="connsiteY83" fmla="*/ 43103 h 112556"/>
                  <a:gd name="connsiteX84" fmla="*/ 73167 w 83410"/>
                  <a:gd name="connsiteY84" fmla="*/ 56543 h 112556"/>
                  <a:gd name="connsiteX85" fmla="*/ 78642 w 83410"/>
                  <a:gd name="connsiteY85" fmla="*/ 92756 h 112556"/>
                  <a:gd name="connsiteX86" fmla="*/ 58980 w 83410"/>
                  <a:gd name="connsiteY86" fmla="*/ 99601 h 112556"/>
                  <a:gd name="connsiteX87" fmla="*/ 55620 w 83410"/>
                  <a:gd name="connsiteY87" fmla="*/ 79192 h 112556"/>
                  <a:gd name="connsiteX88" fmla="*/ 78642 w 83410"/>
                  <a:gd name="connsiteY88" fmla="*/ 66001 h 112556"/>
                  <a:gd name="connsiteX89" fmla="*/ 78642 w 83410"/>
                  <a:gd name="connsiteY89" fmla="*/ 47085 h 112556"/>
                  <a:gd name="connsiteX90" fmla="*/ 55620 w 83410"/>
                  <a:gd name="connsiteY90" fmla="*/ 33769 h 112556"/>
                  <a:gd name="connsiteX91" fmla="*/ 59353 w 83410"/>
                  <a:gd name="connsiteY91" fmla="*/ 13236 h 112556"/>
                  <a:gd name="connsiteX92" fmla="*/ 78767 w 83410"/>
                  <a:gd name="connsiteY92" fmla="*/ 20578 h 11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83410" h="112556">
                    <a:moveTo>
                      <a:pt x="57487" y="916"/>
                    </a:moveTo>
                    <a:cubicBezTo>
                      <a:pt x="55981" y="232"/>
                      <a:pt x="54264" y="232"/>
                      <a:pt x="52758" y="916"/>
                    </a:cubicBezTo>
                    <a:cubicBezTo>
                      <a:pt x="51290" y="1688"/>
                      <a:pt x="50207" y="3044"/>
                      <a:pt x="49771" y="4650"/>
                    </a:cubicBezTo>
                    <a:lnTo>
                      <a:pt x="45789" y="27423"/>
                    </a:lnTo>
                    <a:lnTo>
                      <a:pt x="40687" y="24561"/>
                    </a:lnTo>
                    <a:lnTo>
                      <a:pt x="44296" y="7761"/>
                    </a:lnTo>
                    <a:cubicBezTo>
                      <a:pt x="44843" y="4861"/>
                      <a:pt x="43051" y="2024"/>
                      <a:pt x="40189" y="1289"/>
                    </a:cubicBezTo>
                    <a:cubicBezTo>
                      <a:pt x="37240" y="618"/>
                      <a:pt x="34303" y="2472"/>
                      <a:pt x="33643" y="5421"/>
                    </a:cubicBezTo>
                    <a:cubicBezTo>
                      <a:pt x="33618" y="5496"/>
                      <a:pt x="33606" y="5570"/>
                      <a:pt x="33594" y="5645"/>
                    </a:cubicBezTo>
                    <a:lnTo>
                      <a:pt x="30856" y="18836"/>
                    </a:lnTo>
                    <a:lnTo>
                      <a:pt x="25380" y="15601"/>
                    </a:lnTo>
                    <a:lnTo>
                      <a:pt x="27620" y="8010"/>
                    </a:lnTo>
                    <a:cubicBezTo>
                      <a:pt x="28392" y="5085"/>
                      <a:pt x="26650" y="2086"/>
                      <a:pt x="23737" y="1315"/>
                    </a:cubicBezTo>
                    <a:cubicBezTo>
                      <a:pt x="23700" y="1302"/>
                      <a:pt x="23676" y="1302"/>
                      <a:pt x="23638" y="1289"/>
                    </a:cubicBezTo>
                    <a:cubicBezTo>
                      <a:pt x="20813" y="431"/>
                      <a:pt x="17827" y="2036"/>
                      <a:pt x="16968" y="4861"/>
                    </a:cubicBezTo>
                    <a:cubicBezTo>
                      <a:pt x="16943" y="4911"/>
                      <a:pt x="16930" y="4973"/>
                      <a:pt x="16918" y="5023"/>
                    </a:cubicBezTo>
                    <a:lnTo>
                      <a:pt x="15798" y="10001"/>
                    </a:lnTo>
                    <a:lnTo>
                      <a:pt x="9451" y="6267"/>
                    </a:lnTo>
                    <a:cubicBezTo>
                      <a:pt x="6950" y="4699"/>
                      <a:pt x="3640" y="5471"/>
                      <a:pt x="2084" y="7972"/>
                    </a:cubicBezTo>
                    <a:cubicBezTo>
                      <a:pt x="2047" y="8034"/>
                      <a:pt x="2009" y="8084"/>
                      <a:pt x="1985" y="8134"/>
                    </a:cubicBezTo>
                    <a:cubicBezTo>
                      <a:pt x="392" y="10623"/>
                      <a:pt x="1114" y="13933"/>
                      <a:pt x="3603" y="15526"/>
                    </a:cubicBezTo>
                    <a:cubicBezTo>
                      <a:pt x="3652" y="15551"/>
                      <a:pt x="3690" y="15576"/>
                      <a:pt x="3727" y="15601"/>
                    </a:cubicBezTo>
                    <a:lnTo>
                      <a:pt x="9825" y="19334"/>
                    </a:lnTo>
                    <a:lnTo>
                      <a:pt x="6465" y="22694"/>
                    </a:lnTo>
                    <a:cubicBezTo>
                      <a:pt x="4411" y="24859"/>
                      <a:pt x="4411" y="28244"/>
                      <a:pt x="6465" y="30410"/>
                    </a:cubicBezTo>
                    <a:cubicBezTo>
                      <a:pt x="7473" y="31455"/>
                      <a:pt x="8867" y="32040"/>
                      <a:pt x="10322" y="32027"/>
                    </a:cubicBezTo>
                    <a:cubicBezTo>
                      <a:pt x="11766" y="32052"/>
                      <a:pt x="13172" y="31567"/>
                      <a:pt x="14305" y="30658"/>
                    </a:cubicBezTo>
                    <a:lnTo>
                      <a:pt x="20029" y="24934"/>
                    </a:lnTo>
                    <a:lnTo>
                      <a:pt x="25380" y="28294"/>
                    </a:lnTo>
                    <a:lnTo>
                      <a:pt x="15300" y="36881"/>
                    </a:lnTo>
                    <a:cubicBezTo>
                      <a:pt x="12973" y="38810"/>
                      <a:pt x="12637" y="42257"/>
                      <a:pt x="14566" y="44584"/>
                    </a:cubicBezTo>
                    <a:cubicBezTo>
                      <a:pt x="14603" y="44633"/>
                      <a:pt x="14641" y="44683"/>
                      <a:pt x="14678" y="44721"/>
                    </a:cubicBezTo>
                    <a:cubicBezTo>
                      <a:pt x="15761" y="45828"/>
                      <a:pt x="17241" y="46463"/>
                      <a:pt x="18785" y="46463"/>
                    </a:cubicBezTo>
                    <a:cubicBezTo>
                      <a:pt x="20166" y="46550"/>
                      <a:pt x="21523" y="46052"/>
                      <a:pt x="22518" y="45094"/>
                    </a:cubicBezTo>
                    <a:lnTo>
                      <a:pt x="34962" y="33894"/>
                    </a:lnTo>
                    <a:lnTo>
                      <a:pt x="39940" y="36881"/>
                    </a:lnTo>
                    <a:lnTo>
                      <a:pt x="22145" y="51441"/>
                    </a:lnTo>
                    <a:cubicBezTo>
                      <a:pt x="19855" y="53444"/>
                      <a:pt x="19519" y="56879"/>
                      <a:pt x="21398" y="59281"/>
                    </a:cubicBezTo>
                    <a:cubicBezTo>
                      <a:pt x="21398" y="59281"/>
                      <a:pt x="21398" y="59281"/>
                      <a:pt x="22145" y="60152"/>
                    </a:cubicBezTo>
                    <a:lnTo>
                      <a:pt x="39940" y="75085"/>
                    </a:lnTo>
                    <a:lnTo>
                      <a:pt x="34962" y="77947"/>
                    </a:lnTo>
                    <a:lnTo>
                      <a:pt x="22518" y="66623"/>
                    </a:lnTo>
                    <a:cubicBezTo>
                      <a:pt x="20403" y="64457"/>
                      <a:pt x="16943" y="64420"/>
                      <a:pt x="14777" y="66523"/>
                    </a:cubicBezTo>
                    <a:cubicBezTo>
                      <a:pt x="14740" y="66561"/>
                      <a:pt x="14716" y="66585"/>
                      <a:pt x="14678" y="66623"/>
                    </a:cubicBezTo>
                    <a:cubicBezTo>
                      <a:pt x="12637" y="68738"/>
                      <a:pt x="12637" y="72098"/>
                      <a:pt x="14678" y="74214"/>
                    </a:cubicBezTo>
                    <a:lnTo>
                      <a:pt x="25007" y="83298"/>
                    </a:lnTo>
                    <a:lnTo>
                      <a:pt x="19407" y="86409"/>
                    </a:lnTo>
                    <a:lnTo>
                      <a:pt x="13683" y="80810"/>
                    </a:lnTo>
                    <a:cubicBezTo>
                      <a:pt x="11803" y="78719"/>
                      <a:pt x="8568" y="78545"/>
                      <a:pt x="6477" y="80424"/>
                    </a:cubicBezTo>
                    <a:cubicBezTo>
                      <a:pt x="6340" y="80548"/>
                      <a:pt x="6216" y="80673"/>
                      <a:pt x="6091" y="80810"/>
                    </a:cubicBezTo>
                    <a:cubicBezTo>
                      <a:pt x="4001" y="82688"/>
                      <a:pt x="3827" y="85924"/>
                      <a:pt x="5706" y="88015"/>
                    </a:cubicBezTo>
                    <a:cubicBezTo>
                      <a:pt x="5830" y="88152"/>
                      <a:pt x="5954" y="88276"/>
                      <a:pt x="6091" y="88400"/>
                    </a:cubicBezTo>
                    <a:lnTo>
                      <a:pt x="9576" y="92009"/>
                    </a:lnTo>
                    <a:lnTo>
                      <a:pt x="3353" y="95743"/>
                    </a:lnTo>
                    <a:cubicBezTo>
                      <a:pt x="765" y="97174"/>
                      <a:pt x="-181" y="100422"/>
                      <a:pt x="1251" y="103010"/>
                    </a:cubicBezTo>
                    <a:cubicBezTo>
                      <a:pt x="1288" y="103072"/>
                      <a:pt x="1325" y="103147"/>
                      <a:pt x="1362" y="103209"/>
                    </a:cubicBezTo>
                    <a:cubicBezTo>
                      <a:pt x="2346" y="104865"/>
                      <a:pt x="4175" y="105823"/>
                      <a:pt x="6091" y="105698"/>
                    </a:cubicBezTo>
                    <a:cubicBezTo>
                      <a:pt x="6987" y="105960"/>
                      <a:pt x="7933" y="105960"/>
                      <a:pt x="8829" y="105698"/>
                    </a:cubicBezTo>
                    <a:lnTo>
                      <a:pt x="14678" y="102214"/>
                    </a:lnTo>
                    <a:lnTo>
                      <a:pt x="16047" y="106943"/>
                    </a:lnTo>
                    <a:cubicBezTo>
                      <a:pt x="16719" y="109357"/>
                      <a:pt x="18897" y="111025"/>
                      <a:pt x="21398" y="111049"/>
                    </a:cubicBezTo>
                    <a:lnTo>
                      <a:pt x="22767" y="111049"/>
                    </a:lnTo>
                    <a:cubicBezTo>
                      <a:pt x="25654" y="110203"/>
                      <a:pt x="27396" y="107266"/>
                      <a:pt x="26749" y="104329"/>
                    </a:cubicBezTo>
                    <a:lnTo>
                      <a:pt x="24758" y="96614"/>
                    </a:lnTo>
                    <a:lnTo>
                      <a:pt x="30109" y="93752"/>
                    </a:lnTo>
                    <a:lnTo>
                      <a:pt x="32847" y="106196"/>
                    </a:lnTo>
                    <a:cubicBezTo>
                      <a:pt x="33220" y="108784"/>
                      <a:pt x="35460" y="110701"/>
                      <a:pt x="38073" y="110676"/>
                    </a:cubicBezTo>
                    <a:lnTo>
                      <a:pt x="39069" y="110676"/>
                    </a:lnTo>
                    <a:cubicBezTo>
                      <a:pt x="41757" y="110029"/>
                      <a:pt x="43624" y="107590"/>
                      <a:pt x="43549" y="104827"/>
                    </a:cubicBezTo>
                    <a:lnTo>
                      <a:pt x="40189" y="88152"/>
                    </a:lnTo>
                    <a:lnTo>
                      <a:pt x="45042" y="85414"/>
                    </a:lnTo>
                    <a:lnTo>
                      <a:pt x="49025" y="108063"/>
                    </a:lnTo>
                    <a:cubicBezTo>
                      <a:pt x="49124" y="109768"/>
                      <a:pt x="50194" y="111261"/>
                      <a:pt x="51762" y="111921"/>
                    </a:cubicBezTo>
                    <a:cubicBezTo>
                      <a:pt x="52596" y="112431"/>
                      <a:pt x="53530" y="112729"/>
                      <a:pt x="54500" y="112792"/>
                    </a:cubicBezTo>
                    <a:cubicBezTo>
                      <a:pt x="55147" y="113016"/>
                      <a:pt x="55844" y="113016"/>
                      <a:pt x="56491" y="112792"/>
                    </a:cubicBezTo>
                    <a:lnTo>
                      <a:pt x="78269" y="105201"/>
                    </a:lnTo>
                    <a:lnTo>
                      <a:pt x="78269" y="109058"/>
                    </a:lnTo>
                    <a:cubicBezTo>
                      <a:pt x="81890" y="92121"/>
                      <a:pt x="83807" y="74861"/>
                      <a:pt x="83993" y="57538"/>
                    </a:cubicBezTo>
                    <a:cubicBezTo>
                      <a:pt x="83906" y="45629"/>
                      <a:pt x="82986" y="33732"/>
                      <a:pt x="81256" y="21947"/>
                    </a:cubicBezTo>
                    <a:cubicBezTo>
                      <a:pt x="80509" y="16347"/>
                      <a:pt x="79887" y="10747"/>
                      <a:pt x="78767" y="5272"/>
                    </a:cubicBezTo>
                    <a:lnTo>
                      <a:pt x="78767" y="9627"/>
                    </a:lnTo>
                    <a:close/>
                    <a:moveTo>
                      <a:pt x="50393" y="69734"/>
                    </a:moveTo>
                    <a:lnTo>
                      <a:pt x="34465" y="56294"/>
                    </a:lnTo>
                    <a:lnTo>
                      <a:pt x="50145" y="43103"/>
                    </a:lnTo>
                    <a:lnTo>
                      <a:pt x="73167" y="56543"/>
                    </a:lnTo>
                    <a:close/>
                    <a:moveTo>
                      <a:pt x="78642" y="92756"/>
                    </a:moveTo>
                    <a:lnTo>
                      <a:pt x="58980" y="99601"/>
                    </a:lnTo>
                    <a:lnTo>
                      <a:pt x="55620" y="79192"/>
                    </a:lnTo>
                    <a:lnTo>
                      <a:pt x="78642" y="66001"/>
                    </a:lnTo>
                    <a:close/>
                    <a:moveTo>
                      <a:pt x="78642" y="47085"/>
                    </a:moveTo>
                    <a:lnTo>
                      <a:pt x="55620" y="33769"/>
                    </a:lnTo>
                    <a:lnTo>
                      <a:pt x="59353" y="13236"/>
                    </a:lnTo>
                    <a:lnTo>
                      <a:pt x="78767" y="20578"/>
                    </a:lnTo>
                    <a:close/>
                  </a:path>
                </a:pathLst>
              </a:custGeom>
              <a:solidFill>
                <a:srgbClr val="FFDAB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4" name="Freeform: Shape 1803">
                <a:extLst>
                  <a:ext uri="{FF2B5EF4-FFF2-40B4-BE49-F238E27FC236}">
                    <a16:creationId xmlns:a16="http://schemas.microsoft.com/office/drawing/2014/main" id="{D77A24FF-36D0-4790-A495-A260D6AC2D17}"/>
                  </a:ext>
                </a:extLst>
              </p:cNvPr>
              <p:cNvSpPr/>
              <p:nvPr/>
            </p:nvSpPr>
            <p:spPr>
              <a:xfrm>
                <a:off x="10795144" y="2797632"/>
                <a:ext cx="7159" cy="11449"/>
              </a:xfrm>
              <a:custGeom>
                <a:avLst/>
                <a:gdLst>
                  <a:gd name="connsiteX0" fmla="*/ 4756 w 7159"/>
                  <a:gd name="connsiteY0" fmla="*/ 1274 h 11449"/>
                  <a:gd name="connsiteX1" fmla="*/ 773 w 7159"/>
                  <a:gd name="connsiteY1" fmla="*/ 8243 h 11449"/>
                  <a:gd name="connsiteX2" fmla="*/ 4134 w 7159"/>
                  <a:gd name="connsiteY2" fmla="*/ 11852 h 11449"/>
                  <a:gd name="connsiteX3" fmla="*/ 4134 w 7159"/>
                  <a:gd name="connsiteY3" fmla="*/ 11852 h 11449"/>
                  <a:gd name="connsiteX4" fmla="*/ 5378 w 7159"/>
                  <a:gd name="connsiteY4" fmla="*/ 7870 h 11449"/>
                  <a:gd name="connsiteX5" fmla="*/ 7742 w 7159"/>
                  <a:gd name="connsiteY5" fmla="*/ 403 h 11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59" h="11449">
                    <a:moveTo>
                      <a:pt x="4756" y="1274"/>
                    </a:moveTo>
                    <a:cubicBezTo>
                      <a:pt x="1744" y="2120"/>
                      <a:pt x="-23" y="5219"/>
                      <a:pt x="773" y="8243"/>
                    </a:cubicBezTo>
                    <a:cubicBezTo>
                      <a:pt x="1446" y="9798"/>
                      <a:pt x="2628" y="11068"/>
                      <a:pt x="4134" y="11852"/>
                    </a:cubicBezTo>
                    <a:lnTo>
                      <a:pt x="4134" y="11852"/>
                    </a:lnTo>
                    <a:cubicBezTo>
                      <a:pt x="4134" y="10483"/>
                      <a:pt x="5005" y="9114"/>
                      <a:pt x="5378" y="7870"/>
                    </a:cubicBezTo>
                    <a:cubicBezTo>
                      <a:pt x="6299" y="5418"/>
                      <a:pt x="7083" y="2929"/>
                      <a:pt x="7742" y="403"/>
                    </a:cubicBezTo>
                    <a:close/>
                  </a:path>
                </a:pathLst>
              </a:custGeom>
              <a:solidFill>
                <a:srgbClr val="FFDAB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5" name="Freeform: Shape 1804">
                <a:extLst>
                  <a:ext uri="{FF2B5EF4-FFF2-40B4-BE49-F238E27FC236}">
                    <a16:creationId xmlns:a16="http://schemas.microsoft.com/office/drawing/2014/main" id="{396D5625-D330-4F24-B6CA-54538D2F018F}"/>
                  </a:ext>
                </a:extLst>
              </p:cNvPr>
              <p:cNvSpPr/>
              <p:nvPr/>
            </p:nvSpPr>
            <p:spPr>
              <a:xfrm>
                <a:off x="10787074" y="2779090"/>
                <a:ext cx="19585" cy="15804"/>
              </a:xfrm>
              <a:custGeom>
                <a:avLst/>
                <a:gdLst>
                  <a:gd name="connsiteX0" fmla="*/ 880 w 19585"/>
                  <a:gd name="connsiteY0" fmla="*/ 12349 h 15804"/>
                  <a:gd name="connsiteX1" fmla="*/ 5982 w 19585"/>
                  <a:gd name="connsiteY1" fmla="*/ 16207 h 15804"/>
                  <a:gd name="connsiteX2" fmla="*/ 7724 w 19585"/>
                  <a:gd name="connsiteY2" fmla="*/ 16207 h 15804"/>
                  <a:gd name="connsiteX3" fmla="*/ 17804 w 19585"/>
                  <a:gd name="connsiteY3" fmla="*/ 12847 h 15804"/>
                  <a:gd name="connsiteX4" fmla="*/ 20168 w 19585"/>
                  <a:gd name="connsiteY4" fmla="*/ 403 h 15804"/>
                  <a:gd name="connsiteX5" fmla="*/ 4239 w 19585"/>
                  <a:gd name="connsiteY5" fmla="*/ 5754 h 15804"/>
                  <a:gd name="connsiteX6" fmla="*/ 792 w 19585"/>
                  <a:gd name="connsiteY6" fmla="*/ 12101 h 15804"/>
                  <a:gd name="connsiteX7" fmla="*/ 880 w 19585"/>
                  <a:gd name="connsiteY7" fmla="*/ 12349 h 15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585" h="15804">
                    <a:moveTo>
                      <a:pt x="880" y="12349"/>
                    </a:moveTo>
                    <a:cubicBezTo>
                      <a:pt x="1576" y="14602"/>
                      <a:pt x="3630" y="16157"/>
                      <a:pt x="5982" y="16207"/>
                    </a:cubicBezTo>
                    <a:lnTo>
                      <a:pt x="7724" y="16207"/>
                    </a:lnTo>
                    <a:lnTo>
                      <a:pt x="17804" y="12847"/>
                    </a:lnTo>
                    <a:cubicBezTo>
                      <a:pt x="18800" y="8741"/>
                      <a:pt x="19297" y="4510"/>
                      <a:pt x="20168" y="403"/>
                    </a:cubicBezTo>
                    <a:lnTo>
                      <a:pt x="4239" y="5754"/>
                    </a:lnTo>
                    <a:cubicBezTo>
                      <a:pt x="1539" y="6550"/>
                      <a:pt x="-4" y="9388"/>
                      <a:pt x="792" y="12101"/>
                    </a:cubicBezTo>
                    <a:cubicBezTo>
                      <a:pt x="817" y="12175"/>
                      <a:pt x="855" y="12262"/>
                      <a:pt x="880" y="12349"/>
                    </a:cubicBezTo>
                    <a:close/>
                  </a:path>
                </a:pathLst>
              </a:custGeom>
              <a:solidFill>
                <a:srgbClr val="FFDAB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6" name="Freeform: Shape 1805">
                <a:extLst>
                  <a:ext uri="{FF2B5EF4-FFF2-40B4-BE49-F238E27FC236}">
                    <a16:creationId xmlns:a16="http://schemas.microsoft.com/office/drawing/2014/main" id="{C9128C11-4359-4CB3-ABB2-B5E2DBFEFF5D}"/>
                  </a:ext>
                </a:extLst>
              </p:cNvPr>
              <p:cNvSpPr/>
              <p:nvPr/>
            </p:nvSpPr>
            <p:spPr>
              <a:xfrm>
                <a:off x="10807033" y="2776974"/>
                <a:ext cx="12444" cy="1990"/>
              </a:xfrm>
              <a:custGeom>
                <a:avLst/>
                <a:gdLst>
                  <a:gd name="connsiteX0" fmla="*/ 583 w 12444"/>
                  <a:gd name="connsiteY0" fmla="*/ 2269 h 1990"/>
                  <a:gd name="connsiteX1" fmla="*/ 583 w 12444"/>
                  <a:gd name="connsiteY1" fmla="*/ 403 h 1990"/>
                  <a:gd name="connsiteX2" fmla="*/ 583 w 12444"/>
                  <a:gd name="connsiteY2" fmla="*/ 2394 h 1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444" h="1990">
                    <a:moveTo>
                      <a:pt x="583" y="2269"/>
                    </a:moveTo>
                    <a:lnTo>
                      <a:pt x="583" y="403"/>
                    </a:lnTo>
                    <a:lnTo>
                      <a:pt x="583" y="2394"/>
                    </a:lnTo>
                    <a:close/>
                  </a:path>
                </a:pathLst>
              </a:custGeom>
              <a:solidFill>
                <a:srgbClr val="FFDAB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7" name="Freeform: Shape 1806">
                <a:extLst>
                  <a:ext uri="{FF2B5EF4-FFF2-40B4-BE49-F238E27FC236}">
                    <a16:creationId xmlns:a16="http://schemas.microsoft.com/office/drawing/2014/main" id="{63B70099-E7FA-498A-8EE5-716852B30788}"/>
                  </a:ext>
                </a:extLst>
              </p:cNvPr>
              <p:cNvSpPr/>
              <p:nvPr/>
            </p:nvSpPr>
            <p:spPr>
              <a:xfrm>
                <a:off x="10796057" y="2641703"/>
                <a:ext cx="6246" cy="10328"/>
              </a:xfrm>
              <a:custGeom>
                <a:avLst/>
                <a:gdLst>
                  <a:gd name="connsiteX0" fmla="*/ 732 w 6246"/>
                  <a:gd name="connsiteY0" fmla="*/ 3763 h 10328"/>
                  <a:gd name="connsiteX1" fmla="*/ 4590 w 6246"/>
                  <a:gd name="connsiteY1" fmla="*/ 10732 h 10328"/>
                  <a:gd name="connsiteX2" fmla="*/ 6829 w 6246"/>
                  <a:gd name="connsiteY2" fmla="*/ 10732 h 10328"/>
                  <a:gd name="connsiteX3" fmla="*/ 5336 w 6246"/>
                  <a:gd name="connsiteY3" fmla="*/ 6376 h 10328"/>
                  <a:gd name="connsiteX4" fmla="*/ 3470 w 6246"/>
                  <a:gd name="connsiteY4" fmla="*/ 403 h 10328"/>
                  <a:gd name="connsiteX5" fmla="*/ 3470 w 6246"/>
                  <a:gd name="connsiteY5" fmla="*/ 403 h 10328"/>
                  <a:gd name="connsiteX6" fmla="*/ 732 w 6246"/>
                  <a:gd name="connsiteY6" fmla="*/ 3763 h 10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246" h="10328">
                    <a:moveTo>
                      <a:pt x="732" y="3763"/>
                    </a:moveTo>
                    <a:cubicBezTo>
                      <a:pt x="60" y="6725"/>
                      <a:pt x="1715" y="9736"/>
                      <a:pt x="4590" y="10732"/>
                    </a:cubicBezTo>
                    <a:lnTo>
                      <a:pt x="6829" y="10732"/>
                    </a:lnTo>
                    <a:lnTo>
                      <a:pt x="5336" y="6376"/>
                    </a:lnTo>
                    <a:lnTo>
                      <a:pt x="3470" y="403"/>
                    </a:lnTo>
                    <a:lnTo>
                      <a:pt x="3470" y="403"/>
                    </a:lnTo>
                    <a:cubicBezTo>
                      <a:pt x="2063" y="1013"/>
                      <a:pt x="1043" y="2270"/>
                      <a:pt x="732" y="3763"/>
                    </a:cubicBezTo>
                    <a:close/>
                  </a:path>
                </a:pathLst>
              </a:custGeom>
              <a:solidFill>
                <a:srgbClr val="FFDAB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8" name="Freeform: Shape 1807">
                <a:extLst>
                  <a:ext uri="{FF2B5EF4-FFF2-40B4-BE49-F238E27FC236}">
                    <a16:creationId xmlns:a16="http://schemas.microsoft.com/office/drawing/2014/main" id="{E5E96A65-548B-4268-940A-F97FBBA47234}"/>
                  </a:ext>
                </a:extLst>
              </p:cNvPr>
              <p:cNvSpPr/>
              <p:nvPr/>
            </p:nvSpPr>
            <p:spPr>
              <a:xfrm>
                <a:off x="10308509" y="2641828"/>
                <a:ext cx="7249" cy="11324"/>
              </a:xfrm>
              <a:custGeom>
                <a:avLst/>
                <a:gdLst>
                  <a:gd name="connsiteX0" fmla="*/ 7676 w 7249"/>
                  <a:gd name="connsiteY0" fmla="*/ 4012 h 11324"/>
                  <a:gd name="connsiteX1" fmla="*/ 4192 w 7249"/>
                  <a:gd name="connsiteY1" fmla="*/ 403 h 11324"/>
                  <a:gd name="connsiteX2" fmla="*/ 4192 w 7249"/>
                  <a:gd name="connsiteY2" fmla="*/ 403 h 11324"/>
                  <a:gd name="connsiteX3" fmla="*/ 2698 w 7249"/>
                  <a:gd name="connsiteY3" fmla="*/ 5256 h 11324"/>
                  <a:gd name="connsiteX4" fmla="*/ 583 w 7249"/>
                  <a:gd name="connsiteY4" fmla="*/ 11727 h 11324"/>
                  <a:gd name="connsiteX5" fmla="*/ 583 w 7249"/>
                  <a:gd name="connsiteY5" fmla="*/ 11727 h 11324"/>
                  <a:gd name="connsiteX6" fmla="*/ 3694 w 7249"/>
                  <a:gd name="connsiteY6" fmla="*/ 10732 h 11324"/>
                  <a:gd name="connsiteX7" fmla="*/ 7676 w 7249"/>
                  <a:gd name="connsiteY7" fmla="*/ 4012 h 11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249" h="11324">
                    <a:moveTo>
                      <a:pt x="7676" y="4012"/>
                    </a:moveTo>
                    <a:cubicBezTo>
                      <a:pt x="7116" y="2344"/>
                      <a:pt x="5834" y="1025"/>
                      <a:pt x="4192" y="403"/>
                    </a:cubicBezTo>
                    <a:lnTo>
                      <a:pt x="4192" y="403"/>
                    </a:lnTo>
                    <a:cubicBezTo>
                      <a:pt x="3569" y="2021"/>
                      <a:pt x="3196" y="3638"/>
                      <a:pt x="2698" y="5256"/>
                    </a:cubicBezTo>
                    <a:cubicBezTo>
                      <a:pt x="2201" y="6874"/>
                      <a:pt x="1205" y="9487"/>
                      <a:pt x="583" y="11727"/>
                    </a:cubicBezTo>
                    <a:lnTo>
                      <a:pt x="583" y="11727"/>
                    </a:lnTo>
                    <a:lnTo>
                      <a:pt x="3694" y="10732"/>
                    </a:lnTo>
                    <a:cubicBezTo>
                      <a:pt x="6618" y="9935"/>
                      <a:pt x="8386" y="6961"/>
                      <a:pt x="7676" y="4012"/>
                    </a:cubicBezTo>
                    <a:close/>
                  </a:path>
                </a:pathLst>
              </a:custGeom>
              <a:solidFill>
                <a:srgbClr val="FFDAB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9" name="Freeform: Shape 1808">
                <a:extLst>
                  <a:ext uri="{FF2B5EF4-FFF2-40B4-BE49-F238E27FC236}">
                    <a16:creationId xmlns:a16="http://schemas.microsoft.com/office/drawing/2014/main" id="{E15ABC25-0FF5-4E9D-BA76-78F75DCFCD2C}"/>
                  </a:ext>
                </a:extLst>
              </p:cNvPr>
              <p:cNvSpPr/>
              <p:nvPr/>
            </p:nvSpPr>
            <p:spPr>
              <a:xfrm>
                <a:off x="10308758" y="2798503"/>
                <a:ext cx="6241" cy="10328"/>
              </a:xfrm>
              <a:custGeom>
                <a:avLst/>
                <a:gdLst>
                  <a:gd name="connsiteX0" fmla="*/ 2698 w 6241"/>
                  <a:gd name="connsiteY0" fmla="*/ 403 h 10328"/>
                  <a:gd name="connsiteX1" fmla="*/ 583 w 6241"/>
                  <a:gd name="connsiteY1" fmla="*/ 403 h 10328"/>
                  <a:gd name="connsiteX2" fmla="*/ 3943 w 6241"/>
                  <a:gd name="connsiteY2" fmla="*/ 10732 h 10328"/>
                  <a:gd name="connsiteX3" fmla="*/ 6432 w 6241"/>
                  <a:gd name="connsiteY3" fmla="*/ 7621 h 10328"/>
                  <a:gd name="connsiteX4" fmla="*/ 3482 w 6241"/>
                  <a:gd name="connsiteY4" fmla="*/ 652 h 10328"/>
                  <a:gd name="connsiteX5" fmla="*/ 2698 w 6241"/>
                  <a:gd name="connsiteY5" fmla="*/ 403 h 10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241" h="10328">
                    <a:moveTo>
                      <a:pt x="2698" y="403"/>
                    </a:moveTo>
                    <a:lnTo>
                      <a:pt x="583" y="403"/>
                    </a:lnTo>
                    <a:cubicBezTo>
                      <a:pt x="1379" y="3937"/>
                      <a:pt x="2512" y="7397"/>
                      <a:pt x="3943" y="10732"/>
                    </a:cubicBezTo>
                    <a:cubicBezTo>
                      <a:pt x="5175" y="10097"/>
                      <a:pt x="6083" y="8965"/>
                      <a:pt x="6432" y="7621"/>
                    </a:cubicBezTo>
                    <a:cubicBezTo>
                      <a:pt x="7539" y="4883"/>
                      <a:pt x="6220" y="1759"/>
                      <a:pt x="3482" y="652"/>
                    </a:cubicBezTo>
                    <a:cubicBezTo>
                      <a:pt x="3221" y="552"/>
                      <a:pt x="2960" y="465"/>
                      <a:pt x="2698" y="403"/>
                    </a:cubicBezTo>
                    <a:close/>
                  </a:path>
                </a:pathLst>
              </a:custGeom>
              <a:solidFill>
                <a:srgbClr val="FFDAB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0" name="Freeform: Shape 1809">
                <a:extLst>
                  <a:ext uri="{FF2B5EF4-FFF2-40B4-BE49-F238E27FC236}">
                    <a16:creationId xmlns:a16="http://schemas.microsoft.com/office/drawing/2014/main" id="{DF1F9A9E-79B3-41C7-876A-B0851A18A305}"/>
                  </a:ext>
                </a:extLst>
              </p:cNvPr>
              <p:cNvSpPr/>
              <p:nvPr/>
            </p:nvSpPr>
            <p:spPr>
              <a:xfrm>
                <a:off x="10299176" y="2669868"/>
                <a:ext cx="82134" cy="111822"/>
              </a:xfrm>
              <a:custGeom>
                <a:avLst/>
                <a:gdLst>
                  <a:gd name="connsiteX0" fmla="*/ 4814 w 82134"/>
                  <a:gd name="connsiteY0" fmla="*/ 104149 h 111822"/>
                  <a:gd name="connsiteX1" fmla="*/ 26343 w 82134"/>
                  <a:gd name="connsiteY1" fmla="*/ 112113 h 111822"/>
                  <a:gd name="connsiteX2" fmla="*/ 28209 w 82134"/>
                  <a:gd name="connsiteY2" fmla="*/ 112113 h 111822"/>
                  <a:gd name="connsiteX3" fmla="*/ 33312 w 82134"/>
                  <a:gd name="connsiteY3" fmla="*/ 108753 h 111822"/>
                  <a:gd name="connsiteX4" fmla="*/ 33312 w 82134"/>
                  <a:gd name="connsiteY4" fmla="*/ 107384 h 111822"/>
                  <a:gd name="connsiteX5" fmla="*/ 37418 w 82134"/>
                  <a:gd name="connsiteY5" fmla="*/ 84736 h 111822"/>
                  <a:gd name="connsiteX6" fmla="*/ 42272 w 82134"/>
                  <a:gd name="connsiteY6" fmla="*/ 87474 h 111822"/>
                  <a:gd name="connsiteX7" fmla="*/ 38911 w 82134"/>
                  <a:gd name="connsiteY7" fmla="*/ 104273 h 111822"/>
                  <a:gd name="connsiteX8" fmla="*/ 42769 w 82134"/>
                  <a:gd name="connsiteY8" fmla="*/ 110782 h 111822"/>
                  <a:gd name="connsiteX9" fmla="*/ 43143 w 82134"/>
                  <a:gd name="connsiteY9" fmla="*/ 110869 h 111822"/>
                  <a:gd name="connsiteX10" fmla="*/ 44263 w 82134"/>
                  <a:gd name="connsiteY10" fmla="*/ 110869 h 111822"/>
                  <a:gd name="connsiteX11" fmla="*/ 49614 w 82134"/>
                  <a:gd name="connsiteY11" fmla="*/ 106389 h 111822"/>
                  <a:gd name="connsiteX12" fmla="*/ 52352 w 82134"/>
                  <a:gd name="connsiteY12" fmla="*/ 93198 h 111822"/>
                  <a:gd name="connsiteX13" fmla="*/ 57827 w 82134"/>
                  <a:gd name="connsiteY13" fmla="*/ 96309 h 111822"/>
                  <a:gd name="connsiteX14" fmla="*/ 55711 w 82134"/>
                  <a:gd name="connsiteY14" fmla="*/ 104025 h 111822"/>
                  <a:gd name="connsiteX15" fmla="*/ 59569 w 82134"/>
                  <a:gd name="connsiteY15" fmla="*/ 110869 h 111822"/>
                  <a:gd name="connsiteX16" fmla="*/ 60938 w 82134"/>
                  <a:gd name="connsiteY16" fmla="*/ 110869 h 111822"/>
                  <a:gd name="connsiteX17" fmla="*/ 66289 w 82134"/>
                  <a:gd name="connsiteY17" fmla="*/ 106887 h 111822"/>
                  <a:gd name="connsiteX18" fmla="*/ 67658 w 82134"/>
                  <a:gd name="connsiteY18" fmla="*/ 102158 h 111822"/>
                  <a:gd name="connsiteX19" fmla="*/ 73756 w 82134"/>
                  <a:gd name="connsiteY19" fmla="*/ 105767 h 111822"/>
                  <a:gd name="connsiteX20" fmla="*/ 76494 w 82134"/>
                  <a:gd name="connsiteY20" fmla="*/ 105767 h 111822"/>
                  <a:gd name="connsiteX21" fmla="*/ 81223 w 82134"/>
                  <a:gd name="connsiteY21" fmla="*/ 102904 h 111822"/>
                  <a:gd name="connsiteX22" fmla="*/ 79431 w 82134"/>
                  <a:gd name="connsiteY22" fmla="*/ 95550 h 111822"/>
                  <a:gd name="connsiteX23" fmla="*/ 79232 w 82134"/>
                  <a:gd name="connsiteY23" fmla="*/ 95438 h 111822"/>
                  <a:gd name="connsiteX24" fmla="*/ 73383 w 82134"/>
                  <a:gd name="connsiteY24" fmla="*/ 92202 h 111822"/>
                  <a:gd name="connsiteX25" fmla="*/ 76743 w 82134"/>
                  <a:gd name="connsiteY25" fmla="*/ 88842 h 111822"/>
                  <a:gd name="connsiteX26" fmla="*/ 76743 w 82134"/>
                  <a:gd name="connsiteY26" fmla="*/ 80878 h 111822"/>
                  <a:gd name="connsiteX27" fmla="*/ 69027 w 82134"/>
                  <a:gd name="connsiteY27" fmla="*/ 80878 h 111822"/>
                  <a:gd name="connsiteX28" fmla="*/ 63551 w 82134"/>
                  <a:gd name="connsiteY28" fmla="*/ 86229 h 111822"/>
                  <a:gd name="connsiteX29" fmla="*/ 58076 w 82134"/>
                  <a:gd name="connsiteY29" fmla="*/ 83242 h 111822"/>
                  <a:gd name="connsiteX30" fmla="*/ 68032 w 82134"/>
                  <a:gd name="connsiteY30" fmla="*/ 74407 h 111822"/>
                  <a:gd name="connsiteX31" fmla="*/ 68417 w 82134"/>
                  <a:gd name="connsiteY31" fmla="*/ 67202 h 111822"/>
                  <a:gd name="connsiteX32" fmla="*/ 68032 w 82134"/>
                  <a:gd name="connsiteY32" fmla="*/ 66816 h 111822"/>
                  <a:gd name="connsiteX33" fmla="*/ 60639 w 82134"/>
                  <a:gd name="connsiteY33" fmla="*/ 66617 h 111822"/>
                  <a:gd name="connsiteX34" fmla="*/ 60440 w 82134"/>
                  <a:gd name="connsiteY34" fmla="*/ 66816 h 111822"/>
                  <a:gd name="connsiteX35" fmla="*/ 47996 w 82134"/>
                  <a:gd name="connsiteY35" fmla="*/ 78016 h 111822"/>
                  <a:gd name="connsiteX36" fmla="*/ 43143 w 82134"/>
                  <a:gd name="connsiteY36" fmla="*/ 75029 h 111822"/>
                  <a:gd name="connsiteX37" fmla="*/ 60814 w 82134"/>
                  <a:gd name="connsiteY37" fmla="*/ 60345 h 111822"/>
                  <a:gd name="connsiteX38" fmla="*/ 62805 w 82134"/>
                  <a:gd name="connsiteY38" fmla="*/ 56238 h 111822"/>
                  <a:gd name="connsiteX39" fmla="*/ 60814 w 82134"/>
                  <a:gd name="connsiteY39" fmla="*/ 51634 h 111822"/>
                  <a:gd name="connsiteX40" fmla="*/ 43143 w 82134"/>
                  <a:gd name="connsiteY40" fmla="*/ 36700 h 111822"/>
                  <a:gd name="connsiteX41" fmla="*/ 48245 w 82134"/>
                  <a:gd name="connsiteY41" fmla="*/ 33962 h 111822"/>
                  <a:gd name="connsiteX42" fmla="*/ 60689 w 82134"/>
                  <a:gd name="connsiteY42" fmla="*/ 45411 h 111822"/>
                  <a:gd name="connsiteX43" fmla="*/ 64298 w 82134"/>
                  <a:gd name="connsiteY43" fmla="*/ 46780 h 111822"/>
                  <a:gd name="connsiteX44" fmla="*/ 68405 w 82134"/>
                  <a:gd name="connsiteY44" fmla="*/ 45038 h 111822"/>
                  <a:gd name="connsiteX45" fmla="*/ 68405 w 82134"/>
                  <a:gd name="connsiteY45" fmla="*/ 37074 h 111822"/>
                  <a:gd name="connsiteX46" fmla="*/ 58325 w 82134"/>
                  <a:gd name="connsiteY46" fmla="*/ 28238 h 111822"/>
                  <a:gd name="connsiteX47" fmla="*/ 63676 w 82134"/>
                  <a:gd name="connsiteY47" fmla="*/ 25127 h 111822"/>
                  <a:gd name="connsiteX48" fmla="*/ 69400 w 82134"/>
                  <a:gd name="connsiteY48" fmla="*/ 30602 h 111822"/>
                  <a:gd name="connsiteX49" fmla="*/ 73258 w 82134"/>
                  <a:gd name="connsiteY49" fmla="*/ 32345 h 111822"/>
                  <a:gd name="connsiteX50" fmla="*/ 77240 w 82134"/>
                  <a:gd name="connsiteY50" fmla="*/ 30602 h 111822"/>
                  <a:gd name="connsiteX51" fmla="*/ 77265 w 82134"/>
                  <a:gd name="connsiteY51" fmla="*/ 23036 h 111822"/>
                  <a:gd name="connsiteX52" fmla="*/ 77240 w 82134"/>
                  <a:gd name="connsiteY52" fmla="*/ 23011 h 111822"/>
                  <a:gd name="connsiteX53" fmla="*/ 73756 w 82134"/>
                  <a:gd name="connsiteY53" fmla="*/ 19402 h 111822"/>
                  <a:gd name="connsiteX54" fmla="*/ 79854 w 82134"/>
                  <a:gd name="connsiteY54" fmla="*/ 15918 h 111822"/>
                  <a:gd name="connsiteX55" fmla="*/ 82106 w 82134"/>
                  <a:gd name="connsiteY55" fmla="*/ 8688 h 111822"/>
                  <a:gd name="connsiteX56" fmla="*/ 81969 w 82134"/>
                  <a:gd name="connsiteY56" fmla="*/ 8451 h 111822"/>
                  <a:gd name="connsiteX57" fmla="*/ 74702 w 82134"/>
                  <a:gd name="connsiteY57" fmla="*/ 6348 h 111822"/>
                  <a:gd name="connsiteX58" fmla="*/ 74503 w 82134"/>
                  <a:gd name="connsiteY58" fmla="*/ 6460 h 111822"/>
                  <a:gd name="connsiteX59" fmla="*/ 68405 w 82134"/>
                  <a:gd name="connsiteY59" fmla="*/ 9820 h 111822"/>
                  <a:gd name="connsiteX60" fmla="*/ 67160 w 82134"/>
                  <a:gd name="connsiteY60" fmla="*/ 5216 h 111822"/>
                  <a:gd name="connsiteX61" fmla="*/ 60565 w 82134"/>
                  <a:gd name="connsiteY61" fmla="*/ 1109 h 111822"/>
                  <a:gd name="connsiteX62" fmla="*/ 56583 w 82134"/>
                  <a:gd name="connsiteY62" fmla="*/ 7829 h 111822"/>
                  <a:gd name="connsiteX63" fmla="*/ 58574 w 82134"/>
                  <a:gd name="connsiteY63" fmla="*/ 15545 h 111822"/>
                  <a:gd name="connsiteX64" fmla="*/ 53098 w 82134"/>
                  <a:gd name="connsiteY64" fmla="*/ 18656 h 111822"/>
                  <a:gd name="connsiteX65" fmla="*/ 50485 w 82134"/>
                  <a:gd name="connsiteY65" fmla="*/ 6211 h 111822"/>
                  <a:gd name="connsiteX66" fmla="*/ 44014 w 82134"/>
                  <a:gd name="connsiteY66" fmla="*/ 1607 h 111822"/>
                  <a:gd name="connsiteX67" fmla="*/ 39882 w 82134"/>
                  <a:gd name="connsiteY67" fmla="*/ 7941 h 111822"/>
                  <a:gd name="connsiteX68" fmla="*/ 39907 w 82134"/>
                  <a:gd name="connsiteY68" fmla="*/ 8078 h 111822"/>
                  <a:gd name="connsiteX69" fmla="*/ 43018 w 82134"/>
                  <a:gd name="connsiteY69" fmla="*/ 24878 h 111822"/>
                  <a:gd name="connsiteX70" fmla="*/ 37916 w 82134"/>
                  <a:gd name="connsiteY70" fmla="*/ 27740 h 111822"/>
                  <a:gd name="connsiteX71" fmla="*/ 34183 w 82134"/>
                  <a:gd name="connsiteY71" fmla="*/ 4967 h 111822"/>
                  <a:gd name="connsiteX72" fmla="*/ 27873 w 82134"/>
                  <a:gd name="connsiteY72" fmla="*/ 487 h 111822"/>
                  <a:gd name="connsiteX73" fmla="*/ 27836 w 82134"/>
                  <a:gd name="connsiteY73" fmla="*/ 487 h 111822"/>
                  <a:gd name="connsiteX74" fmla="*/ 26716 w 82134"/>
                  <a:gd name="connsiteY74" fmla="*/ 487 h 111822"/>
                  <a:gd name="connsiteX75" fmla="*/ 5062 w 82134"/>
                  <a:gd name="connsiteY75" fmla="*/ 8327 h 111822"/>
                  <a:gd name="connsiteX76" fmla="*/ 5062 w 82134"/>
                  <a:gd name="connsiteY76" fmla="*/ 4594 h 111822"/>
                  <a:gd name="connsiteX77" fmla="*/ 583 w 82134"/>
                  <a:gd name="connsiteY77" fmla="*/ 41927 h 111822"/>
                  <a:gd name="connsiteX78" fmla="*/ 583 w 82134"/>
                  <a:gd name="connsiteY78" fmla="*/ 55616 h 111822"/>
                  <a:gd name="connsiteX79" fmla="*/ 3818 w 82134"/>
                  <a:gd name="connsiteY79" fmla="*/ 94069 h 111822"/>
                  <a:gd name="connsiteX80" fmla="*/ 5809 w 82134"/>
                  <a:gd name="connsiteY80" fmla="*/ 106513 h 111822"/>
                  <a:gd name="connsiteX81" fmla="*/ 33560 w 82134"/>
                  <a:gd name="connsiteY81" fmla="*/ 43296 h 111822"/>
                  <a:gd name="connsiteX82" fmla="*/ 49489 w 82134"/>
                  <a:gd name="connsiteY82" fmla="*/ 56611 h 111822"/>
                  <a:gd name="connsiteX83" fmla="*/ 33312 w 82134"/>
                  <a:gd name="connsiteY83" fmla="*/ 69802 h 111822"/>
                  <a:gd name="connsiteX84" fmla="*/ 10538 w 82134"/>
                  <a:gd name="connsiteY84" fmla="*/ 56362 h 111822"/>
                  <a:gd name="connsiteX85" fmla="*/ 5312 w 82134"/>
                  <a:gd name="connsiteY85" fmla="*/ 20398 h 111822"/>
                  <a:gd name="connsiteX86" fmla="*/ 24974 w 82134"/>
                  <a:gd name="connsiteY86" fmla="*/ 13305 h 111822"/>
                  <a:gd name="connsiteX87" fmla="*/ 28209 w 82134"/>
                  <a:gd name="connsiteY87" fmla="*/ 33589 h 111822"/>
                  <a:gd name="connsiteX88" fmla="*/ 5062 w 82134"/>
                  <a:gd name="connsiteY88" fmla="*/ 46780 h 111822"/>
                  <a:gd name="connsiteX89" fmla="*/ 5312 w 82134"/>
                  <a:gd name="connsiteY89" fmla="*/ 65820 h 111822"/>
                  <a:gd name="connsiteX90" fmla="*/ 28085 w 82134"/>
                  <a:gd name="connsiteY90" fmla="*/ 79260 h 111822"/>
                  <a:gd name="connsiteX91" fmla="*/ 24352 w 82134"/>
                  <a:gd name="connsiteY91" fmla="*/ 99669 h 111822"/>
                  <a:gd name="connsiteX92" fmla="*/ 5312 w 82134"/>
                  <a:gd name="connsiteY92" fmla="*/ 92576 h 111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82134" h="111822">
                    <a:moveTo>
                      <a:pt x="4814" y="104149"/>
                    </a:moveTo>
                    <a:lnTo>
                      <a:pt x="26343" y="112113"/>
                    </a:lnTo>
                    <a:cubicBezTo>
                      <a:pt x="26952" y="112263"/>
                      <a:pt x="27599" y="112263"/>
                      <a:pt x="28209" y="112113"/>
                    </a:cubicBezTo>
                    <a:cubicBezTo>
                      <a:pt x="30449" y="112176"/>
                      <a:pt x="32478" y="110832"/>
                      <a:pt x="33312" y="108753"/>
                    </a:cubicBezTo>
                    <a:cubicBezTo>
                      <a:pt x="33448" y="108305"/>
                      <a:pt x="33448" y="107833"/>
                      <a:pt x="33312" y="107384"/>
                    </a:cubicBezTo>
                    <a:lnTo>
                      <a:pt x="37418" y="84736"/>
                    </a:lnTo>
                    <a:lnTo>
                      <a:pt x="42272" y="87474"/>
                    </a:lnTo>
                    <a:lnTo>
                      <a:pt x="38911" y="104273"/>
                    </a:lnTo>
                    <a:cubicBezTo>
                      <a:pt x="38177" y="107136"/>
                      <a:pt x="39907" y="110048"/>
                      <a:pt x="42769" y="110782"/>
                    </a:cubicBezTo>
                    <a:cubicBezTo>
                      <a:pt x="42894" y="110819"/>
                      <a:pt x="43018" y="110844"/>
                      <a:pt x="43143" y="110869"/>
                    </a:cubicBezTo>
                    <a:lnTo>
                      <a:pt x="44263" y="110869"/>
                    </a:lnTo>
                    <a:cubicBezTo>
                      <a:pt x="46851" y="110757"/>
                      <a:pt x="49054" y="108928"/>
                      <a:pt x="49614" y="106389"/>
                    </a:cubicBezTo>
                    <a:lnTo>
                      <a:pt x="52352" y="93198"/>
                    </a:lnTo>
                    <a:lnTo>
                      <a:pt x="57827" y="96309"/>
                    </a:lnTo>
                    <a:lnTo>
                      <a:pt x="55711" y="104025"/>
                    </a:lnTo>
                    <a:cubicBezTo>
                      <a:pt x="55040" y="106961"/>
                      <a:pt x="56719" y="109923"/>
                      <a:pt x="59569" y="110869"/>
                    </a:cubicBezTo>
                    <a:lnTo>
                      <a:pt x="60938" y="110869"/>
                    </a:lnTo>
                    <a:cubicBezTo>
                      <a:pt x="63402" y="110869"/>
                      <a:pt x="65580" y="109251"/>
                      <a:pt x="66289" y="106887"/>
                    </a:cubicBezTo>
                    <a:lnTo>
                      <a:pt x="67658" y="102158"/>
                    </a:lnTo>
                    <a:lnTo>
                      <a:pt x="73756" y="105767"/>
                    </a:lnTo>
                    <a:cubicBezTo>
                      <a:pt x="74652" y="106053"/>
                      <a:pt x="75598" y="106053"/>
                      <a:pt x="76494" y="105767"/>
                    </a:cubicBezTo>
                    <a:cubicBezTo>
                      <a:pt x="78510" y="105891"/>
                      <a:pt x="80401" y="104746"/>
                      <a:pt x="81223" y="102904"/>
                    </a:cubicBezTo>
                    <a:cubicBezTo>
                      <a:pt x="82753" y="100378"/>
                      <a:pt x="81957" y="97093"/>
                      <a:pt x="79431" y="95550"/>
                    </a:cubicBezTo>
                    <a:cubicBezTo>
                      <a:pt x="79368" y="95513"/>
                      <a:pt x="79294" y="95475"/>
                      <a:pt x="79232" y="95438"/>
                    </a:cubicBezTo>
                    <a:lnTo>
                      <a:pt x="73383" y="92202"/>
                    </a:lnTo>
                    <a:lnTo>
                      <a:pt x="76743" y="88842"/>
                    </a:lnTo>
                    <a:cubicBezTo>
                      <a:pt x="78833" y="86602"/>
                      <a:pt x="78833" y="83118"/>
                      <a:pt x="76743" y="80878"/>
                    </a:cubicBezTo>
                    <a:cubicBezTo>
                      <a:pt x="74602" y="78762"/>
                      <a:pt x="71167" y="78762"/>
                      <a:pt x="69027" y="80878"/>
                    </a:cubicBezTo>
                    <a:lnTo>
                      <a:pt x="63551" y="86229"/>
                    </a:lnTo>
                    <a:lnTo>
                      <a:pt x="58076" y="83242"/>
                    </a:lnTo>
                    <a:lnTo>
                      <a:pt x="68032" y="74407"/>
                    </a:lnTo>
                    <a:cubicBezTo>
                      <a:pt x="70122" y="72528"/>
                      <a:pt x="70296" y="69292"/>
                      <a:pt x="68417" y="67202"/>
                    </a:cubicBezTo>
                    <a:cubicBezTo>
                      <a:pt x="68293" y="67065"/>
                      <a:pt x="68168" y="66940"/>
                      <a:pt x="68032" y="66816"/>
                    </a:cubicBezTo>
                    <a:cubicBezTo>
                      <a:pt x="66053" y="64725"/>
                      <a:pt x="62743" y="64626"/>
                      <a:pt x="60639" y="66617"/>
                    </a:cubicBezTo>
                    <a:cubicBezTo>
                      <a:pt x="60577" y="66679"/>
                      <a:pt x="60503" y="66741"/>
                      <a:pt x="60440" y="66816"/>
                    </a:cubicBezTo>
                    <a:lnTo>
                      <a:pt x="47996" y="78016"/>
                    </a:lnTo>
                    <a:lnTo>
                      <a:pt x="43143" y="75029"/>
                    </a:lnTo>
                    <a:lnTo>
                      <a:pt x="60814" y="60345"/>
                    </a:lnTo>
                    <a:cubicBezTo>
                      <a:pt x="62133" y="59411"/>
                      <a:pt x="62892" y="57856"/>
                      <a:pt x="62805" y="56238"/>
                    </a:cubicBezTo>
                    <a:cubicBezTo>
                      <a:pt x="62867" y="54483"/>
                      <a:pt x="62133" y="52791"/>
                      <a:pt x="60814" y="51634"/>
                    </a:cubicBezTo>
                    <a:lnTo>
                      <a:pt x="43143" y="36700"/>
                    </a:lnTo>
                    <a:lnTo>
                      <a:pt x="48245" y="33962"/>
                    </a:lnTo>
                    <a:lnTo>
                      <a:pt x="60689" y="45411"/>
                    </a:lnTo>
                    <a:cubicBezTo>
                      <a:pt x="61648" y="46345"/>
                      <a:pt x="62954" y="46842"/>
                      <a:pt x="64298" y="46780"/>
                    </a:cubicBezTo>
                    <a:cubicBezTo>
                      <a:pt x="65854" y="46805"/>
                      <a:pt x="67347" y="46170"/>
                      <a:pt x="68405" y="45038"/>
                    </a:cubicBezTo>
                    <a:cubicBezTo>
                      <a:pt x="70433" y="42773"/>
                      <a:pt x="70433" y="39339"/>
                      <a:pt x="68405" y="37074"/>
                    </a:cubicBezTo>
                    <a:lnTo>
                      <a:pt x="58325" y="28238"/>
                    </a:lnTo>
                    <a:lnTo>
                      <a:pt x="63676" y="25127"/>
                    </a:lnTo>
                    <a:lnTo>
                      <a:pt x="69400" y="30602"/>
                    </a:lnTo>
                    <a:cubicBezTo>
                      <a:pt x="70371" y="31710"/>
                      <a:pt x="71777" y="32345"/>
                      <a:pt x="73258" y="32345"/>
                    </a:cubicBezTo>
                    <a:cubicBezTo>
                      <a:pt x="74776" y="32357"/>
                      <a:pt x="76220" y="31722"/>
                      <a:pt x="77240" y="30602"/>
                    </a:cubicBezTo>
                    <a:cubicBezTo>
                      <a:pt x="79331" y="28524"/>
                      <a:pt x="79344" y="25127"/>
                      <a:pt x="77265" y="23036"/>
                    </a:cubicBezTo>
                    <a:cubicBezTo>
                      <a:pt x="77253" y="23024"/>
                      <a:pt x="77253" y="23024"/>
                      <a:pt x="77240" y="23011"/>
                    </a:cubicBezTo>
                    <a:lnTo>
                      <a:pt x="73756" y="19402"/>
                    </a:lnTo>
                    <a:lnTo>
                      <a:pt x="79854" y="15918"/>
                    </a:lnTo>
                    <a:cubicBezTo>
                      <a:pt x="82467" y="14549"/>
                      <a:pt x="83475" y="11313"/>
                      <a:pt x="82106" y="8688"/>
                    </a:cubicBezTo>
                    <a:cubicBezTo>
                      <a:pt x="82056" y="8613"/>
                      <a:pt x="82019" y="8526"/>
                      <a:pt x="81969" y="8451"/>
                    </a:cubicBezTo>
                    <a:cubicBezTo>
                      <a:pt x="80538" y="5863"/>
                      <a:pt x="77290" y="4917"/>
                      <a:pt x="74702" y="6348"/>
                    </a:cubicBezTo>
                    <a:cubicBezTo>
                      <a:pt x="74639" y="6386"/>
                      <a:pt x="74565" y="6423"/>
                      <a:pt x="74503" y="6460"/>
                    </a:cubicBezTo>
                    <a:lnTo>
                      <a:pt x="68405" y="9820"/>
                    </a:lnTo>
                    <a:lnTo>
                      <a:pt x="67160" y="5216"/>
                    </a:lnTo>
                    <a:cubicBezTo>
                      <a:pt x="66314" y="2379"/>
                      <a:pt x="63489" y="611"/>
                      <a:pt x="60565" y="1109"/>
                    </a:cubicBezTo>
                    <a:cubicBezTo>
                      <a:pt x="57640" y="1906"/>
                      <a:pt x="55873" y="4880"/>
                      <a:pt x="56583" y="7829"/>
                    </a:cubicBezTo>
                    <a:lnTo>
                      <a:pt x="58574" y="15545"/>
                    </a:lnTo>
                    <a:lnTo>
                      <a:pt x="53098" y="18656"/>
                    </a:lnTo>
                    <a:lnTo>
                      <a:pt x="50485" y="6211"/>
                    </a:lnTo>
                    <a:cubicBezTo>
                      <a:pt x="49863" y="3225"/>
                      <a:pt x="47038" y="1221"/>
                      <a:pt x="44014" y="1607"/>
                    </a:cubicBezTo>
                    <a:cubicBezTo>
                      <a:pt x="41127" y="2217"/>
                      <a:pt x="39273" y="5054"/>
                      <a:pt x="39882" y="7941"/>
                    </a:cubicBezTo>
                    <a:cubicBezTo>
                      <a:pt x="39882" y="7991"/>
                      <a:pt x="39895" y="8028"/>
                      <a:pt x="39907" y="8078"/>
                    </a:cubicBezTo>
                    <a:lnTo>
                      <a:pt x="43018" y="24878"/>
                    </a:lnTo>
                    <a:lnTo>
                      <a:pt x="37916" y="27740"/>
                    </a:lnTo>
                    <a:lnTo>
                      <a:pt x="34183" y="4967"/>
                    </a:lnTo>
                    <a:cubicBezTo>
                      <a:pt x="33672" y="1980"/>
                      <a:pt x="30848" y="-23"/>
                      <a:pt x="27873" y="487"/>
                    </a:cubicBezTo>
                    <a:cubicBezTo>
                      <a:pt x="27861" y="487"/>
                      <a:pt x="27849" y="487"/>
                      <a:pt x="27836" y="487"/>
                    </a:cubicBezTo>
                    <a:cubicBezTo>
                      <a:pt x="27475" y="375"/>
                      <a:pt x="27077" y="375"/>
                      <a:pt x="26716" y="487"/>
                    </a:cubicBezTo>
                    <a:lnTo>
                      <a:pt x="5062" y="8327"/>
                    </a:lnTo>
                    <a:lnTo>
                      <a:pt x="5062" y="4594"/>
                    </a:lnTo>
                    <a:cubicBezTo>
                      <a:pt x="2723" y="16926"/>
                      <a:pt x="1230" y="29395"/>
                      <a:pt x="583" y="41927"/>
                    </a:cubicBezTo>
                    <a:cubicBezTo>
                      <a:pt x="583" y="46531"/>
                      <a:pt x="583" y="51011"/>
                      <a:pt x="583" y="55616"/>
                    </a:cubicBezTo>
                    <a:cubicBezTo>
                      <a:pt x="645" y="68496"/>
                      <a:pt x="1728" y="81351"/>
                      <a:pt x="3818" y="94069"/>
                    </a:cubicBezTo>
                    <a:cubicBezTo>
                      <a:pt x="4440" y="98424"/>
                      <a:pt x="4938" y="102780"/>
                      <a:pt x="5809" y="106513"/>
                    </a:cubicBezTo>
                    <a:close/>
                    <a:moveTo>
                      <a:pt x="33560" y="43296"/>
                    </a:moveTo>
                    <a:lnTo>
                      <a:pt x="49489" y="56611"/>
                    </a:lnTo>
                    <a:lnTo>
                      <a:pt x="33312" y="69802"/>
                    </a:lnTo>
                    <a:lnTo>
                      <a:pt x="10538" y="56362"/>
                    </a:lnTo>
                    <a:close/>
                    <a:moveTo>
                      <a:pt x="5312" y="20398"/>
                    </a:moveTo>
                    <a:lnTo>
                      <a:pt x="24974" y="13305"/>
                    </a:lnTo>
                    <a:lnTo>
                      <a:pt x="28209" y="33589"/>
                    </a:lnTo>
                    <a:lnTo>
                      <a:pt x="5062" y="46780"/>
                    </a:lnTo>
                    <a:close/>
                    <a:moveTo>
                      <a:pt x="5312" y="65820"/>
                    </a:moveTo>
                    <a:lnTo>
                      <a:pt x="28085" y="79260"/>
                    </a:lnTo>
                    <a:lnTo>
                      <a:pt x="24352" y="99669"/>
                    </a:lnTo>
                    <a:lnTo>
                      <a:pt x="5312" y="92576"/>
                    </a:lnTo>
                    <a:close/>
                  </a:path>
                </a:pathLst>
              </a:custGeom>
              <a:solidFill>
                <a:srgbClr val="FFDAB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1" name="Freeform: Shape 1810">
                <a:extLst>
                  <a:ext uri="{FF2B5EF4-FFF2-40B4-BE49-F238E27FC236}">
                    <a16:creationId xmlns:a16="http://schemas.microsoft.com/office/drawing/2014/main" id="{1339A217-B51D-4CCA-B464-B8B080CBB94D}"/>
                  </a:ext>
                </a:extLst>
              </p:cNvPr>
              <p:cNvSpPr/>
              <p:nvPr/>
            </p:nvSpPr>
            <p:spPr>
              <a:xfrm>
                <a:off x="10304029" y="2778965"/>
                <a:ext cx="19213" cy="16040"/>
              </a:xfrm>
              <a:custGeom>
                <a:avLst/>
                <a:gdLst>
                  <a:gd name="connsiteX0" fmla="*/ 12653 w 19213"/>
                  <a:gd name="connsiteY0" fmla="*/ 16332 h 16040"/>
                  <a:gd name="connsiteX1" fmla="*/ 14396 w 19213"/>
                  <a:gd name="connsiteY1" fmla="*/ 16332 h 16040"/>
                  <a:gd name="connsiteX2" fmla="*/ 19498 w 19213"/>
                  <a:gd name="connsiteY2" fmla="*/ 12599 h 16040"/>
                  <a:gd name="connsiteX3" fmla="*/ 16300 w 19213"/>
                  <a:gd name="connsiteY3" fmla="*/ 5928 h 16040"/>
                  <a:gd name="connsiteX4" fmla="*/ 16138 w 19213"/>
                  <a:gd name="connsiteY4" fmla="*/ 5878 h 16040"/>
                  <a:gd name="connsiteX5" fmla="*/ 583 w 19213"/>
                  <a:gd name="connsiteY5" fmla="*/ 403 h 16040"/>
                  <a:gd name="connsiteX6" fmla="*/ 583 w 19213"/>
                  <a:gd name="connsiteY6" fmla="*/ 2767 h 16040"/>
                  <a:gd name="connsiteX7" fmla="*/ 2573 w 19213"/>
                  <a:gd name="connsiteY7" fmla="*/ 11230 h 16040"/>
                  <a:gd name="connsiteX8" fmla="*/ 2573 w 19213"/>
                  <a:gd name="connsiteY8" fmla="*/ 13221 h 16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213" h="16040">
                    <a:moveTo>
                      <a:pt x="12653" y="16332"/>
                    </a:moveTo>
                    <a:cubicBezTo>
                      <a:pt x="13226" y="16481"/>
                      <a:pt x="13823" y="16481"/>
                      <a:pt x="14396" y="16332"/>
                    </a:cubicBezTo>
                    <a:cubicBezTo>
                      <a:pt x="16723" y="16332"/>
                      <a:pt x="18789" y="14826"/>
                      <a:pt x="19498" y="12599"/>
                    </a:cubicBezTo>
                    <a:cubicBezTo>
                      <a:pt x="20456" y="9873"/>
                      <a:pt x="19025" y="6887"/>
                      <a:pt x="16300" y="5928"/>
                    </a:cubicBezTo>
                    <a:cubicBezTo>
                      <a:pt x="16250" y="5916"/>
                      <a:pt x="16188" y="5891"/>
                      <a:pt x="16138" y="5878"/>
                    </a:cubicBezTo>
                    <a:lnTo>
                      <a:pt x="583" y="403"/>
                    </a:lnTo>
                    <a:cubicBezTo>
                      <a:pt x="583" y="1150"/>
                      <a:pt x="583" y="1896"/>
                      <a:pt x="583" y="2767"/>
                    </a:cubicBezTo>
                    <a:cubicBezTo>
                      <a:pt x="1055" y="5630"/>
                      <a:pt x="1715" y="8454"/>
                      <a:pt x="2573" y="11230"/>
                    </a:cubicBezTo>
                    <a:cubicBezTo>
                      <a:pt x="2536" y="11889"/>
                      <a:pt x="2536" y="12561"/>
                      <a:pt x="2573" y="13221"/>
                    </a:cubicBezTo>
                    <a:close/>
                  </a:path>
                </a:pathLst>
              </a:custGeom>
              <a:solidFill>
                <a:srgbClr val="FFDAB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2" name="Freeform: Shape 1811">
                <a:extLst>
                  <a:ext uri="{FF2B5EF4-FFF2-40B4-BE49-F238E27FC236}">
                    <a16:creationId xmlns:a16="http://schemas.microsoft.com/office/drawing/2014/main" id="{D0F41309-0D35-43E9-9A78-87002588A3A5}"/>
                  </a:ext>
                </a:extLst>
              </p:cNvPr>
              <p:cNvSpPr/>
              <p:nvPr/>
            </p:nvSpPr>
            <p:spPr>
              <a:xfrm>
                <a:off x="10304029" y="2671943"/>
                <a:ext cx="46" cy="1493"/>
              </a:xfrm>
              <a:custGeom>
                <a:avLst/>
                <a:gdLst>
                  <a:gd name="connsiteX0" fmla="*/ 583 w 46"/>
                  <a:gd name="connsiteY0" fmla="*/ 527 h 1493"/>
                  <a:gd name="connsiteX1" fmla="*/ 583 w 46"/>
                  <a:gd name="connsiteY1" fmla="*/ 1896 h 1493"/>
                  <a:gd name="connsiteX2" fmla="*/ 583 w 46"/>
                  <a:gd name="connsiteY2" fmla="*/ 403 h 1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6" h="1493">
                    <a:moveTo>
                      <a:pt x="583" y="527"/>
                    </a:moveTo>
                    <a:lnTo>
                      <a:pt x="583" y="1896"/>
                    </a:lnTo>
                    <a:cubicBezTo>
                      <a:pt x="645" y="1398"/>
                      <a:pt x="645" y="901"/>
                      <a:pt x="583" y="403"/>
                    </a:cubicBezTo>
                    <a:close/>
                  </a:path>
                </a:pathLst>
              </a:custGeom>
              <a:solidFill>
                <a:srgbClr val="FFDAB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3" name="Freeform: Shape 1812">
                <a:extLst>
                  <a:ext uri="{FF2B5EF4-FFF2-40B4-BE49-F238E27FC236}">
                    <a16:creationId xmlns:a16="http://schemas.microsoft.com/office/drawing/2014/main" id="{183B0C97-1BA2-4056-B5C1-36401C23F181}"/>
                  </a:ext>
                </a:extLst>
              </p:cNvPr>
              <p:cNvSpPr/>
              <p:nvPr/>
            </p:nvSpPr>
            <p:spPr>
              <a:xfrm>
                <a:off x="10304651" y="2656040"/>
                <a:ext cx="19707" cy="16027"/>
              </a:xfrm>
              <a:custGeom>
                <a:avLst/>
                <a:gdLst>
                  <a:gd name="connsiteX0" fmla="*/ 19996 w 19707"/>
                  <a:gd name="connsiteY0" fmla="*/ 4235 h 16027"/>
                  <a:gd name="connsiteX1" fmla="*/ 12903 w 19707"/>
                  <a:gd name="connsiteY1" fmla="*/ 626 h 16027"/>
                  <a:gd name="connsiteX2" fmla="*/ 3072 w 19707"/>
                  <a:gd name="connsiteY2" fmla="*/ 3986 h 16027"/>
                  <a:gd name="connsiteX3" fmla="*/ 583 w 19707"/>
                  <a:gd name="connsiteY3" fmla="*/ 16430 h 16027"/>
                  <a:gd name="connsiteX4" fmla="*/ 16512 w 19707"/>
                  <a:gd name="connsiteY4" fmla="*/ 11204 h 16027"/>
                  <a:gd name="connsiteX5" fmla="*/ 20021 w 19707"/>
                  <a:gd name="connsiteY5" fmla="*/ 4297 h 16027"/>
                  <a:gd name="connsiteX6" fmla="*/ 19996 w 19707"/>
                  <a:gd name="connsiteY6" fmla="*/ 4235 h 16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707" h="16027">
                    <a:moveTo>
                      <a:pt x="19996" y="4235"/>
                    </a:moveTo>
                    <a:cubicBezTo>
                      <a:pt x="18938" y="1360"/>
                      <a:pt x="15852" y="-208"/>
                      <a:pt x="12903" y="626"/>
                    </a:cubicBezTo>
                    <a:lnTo>
                      <a:pt x="3072" y="3986"/>
                    </a:lnTo>
                    <a:cubicBezTo>
                      <a:pt x="2076" y="7968"/>
                      <a:pt x="1578" y="12199"/>
                      <a:pt x="583" y="16430"/>
                    </a:cubicBezTo>
                    <a:lnTo>
                      <a:pt x="16512" y="11204"/>
                    </a:lnTo>
                    <a:cubicBezTo>
                      <a:pt x="19386" y="10270"/>
                      <a:pt x="20954" y="7172"/>
                      <a:pt x="20021" y="4297"/>
                    </a:cubicBezTo>
                    <a:cubicBezTo>
                      <a:pt x="20008" y="4272"/>
                      <a:pt x="20008" y="4260"/>
                      <a:pt x="19996" y="4235"/>
                    </a:cubicBezTo>
                    <a:close/>
                  </a:path>
                </a:pathLst>
              </a:custGeom>
              <a:solidFill>
                <a:srgbClr val="FFDABF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4" name="Freeform: Shape 1813">
                <a:extLst>
                  <a:ext uri="{FF2B5EF4-FFF2-40B4-BE49-F238E27FC236}">
                    <a16:creationId xmlns:a16="http://schemas.microsoft.com/office/drawing/2014/main" id="{CF31C860-C8E6-4A93-A1CA-9282F49372C9}"/>
                  </a:ext>
                </a:extLst>
              </p:cNvPr>
              <p:cNvSpPr/>
              <p:nvPr/>
            </p:nvSpPr>
            <p:spPr>
              <a:xfrm>
                <a:off x="11561663" y="3062450"/>
                <a:ext cx="406434" cy="159661"/>
              </a:xfrm>
              <a:custGeom>
                <a:avLst/>
                <a:gdLst>
                  <a:gd name="connsiteX0" fmla="*/ 238520 w 406434"/>
                  <a:gd name="connsiteY0" fmla="*/ 403 h 159661"/>
                  <a:gd name="connsiteX1" fmla="*/ 166218 w 406434"/>
                  <a:gd name="connsiteY1" fmla="*/ 403 h 159661"/>
                  <a:gd name="connsiteX2" fmla="*/ 166218 w 406434"/>
                  <a:gd name="connsiteY2" fmla="*/ 20563 h 159661"/>
                  <a:gd name="connsiteX3" fmla="*/ 10413 w 406434"/>
                  <a:gd name="connsiteY3" fmla="*/ 137043 h 159661"/>
                  <a:gd name="connsiteX4" fmla="*/ 1453 w 406434"/>
                  <a:gd name="connsiteY4" fmla="*/ 157700 h 159661"/>
                  <a:gd name="connsiteX5" fmla="*/ 583 w 406434"/>
                  <a:gd name="connsiteY5" fmla="*/ 160065 h 159661"/>
                  <a:gd name="connsiteX6" fmla="*/ 407018 w 406434"/>
                  <a:gd name="connsiteY6" fmla="*/ 160065 h 159661"/>
                  <a:gd name="connsiteX7" fmla="*/ 403284 w 406434"/>
                  <a:gd name="connsiteY7" fmla="*/ 150234 h 159661"/>
                  <a:gd name="connsiteX8" fmla="*/ 393453 w 406434"/>
                  <a:gd name="connsiteY8" fmla="*/ 129576 h 159661"/>
                  <a:gd name="connsiteX9" fmla="*/ 284938 w 406434"/>
                  <a:gd name="connsiteY9" fmla="*/ 33132 h 159661"/>
                  <a:gd name="connsiteX10" fmla="*/ 238520 w 406434"/>
                  <a:gd name="connsiteY10" fmla="*/ 20687 h 159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06434" h="159661">
                    <a:moveTo>
                      <a:pt x="238520" y="403"/>
                    </a:moveTo>
                    <a:lnTo>
                      <a:pt x="166218" y="403"/>
                    </a:lnTo>
                    <a:lnTo>
                      <a:pt x="166218" y="20563"/>
                    </a:lnTo>
                    <a:cubicBezTo>
                      <a:pt x="98769" y="32522"/>
                      <a:pt x="40977" y="75729"/>
                      <a:pt x="10413" y="137043"/>
                    </a:cubicBezTo>
                    <a:cubicBezTo>
                      <a:pt x="7041" y="143763"/>
                      <a:pt x="4055" y="150657"/>
                      <a:pt x="1453" y="157700"/>
                    </a:cubicBezTo>
                    <a:cubicBezTo>
                      <a:pt x="1453" y="158447"/>
                      <a:pt x="1453" y="159194"/>
                      <a:pt x="583" y="160065"/>
                    </a:cubicBezTo>
                    <a:lnTo>
                      <a:pt x="407018" y="160065"/>
                    </a:lnTo>
                    <a:cubicBezTo>
                      <a:pt x="405898" y="156829"/>
                      <a:pt x="404529" y="153469"/>
                      <a:pt x="403284" y="150234"/>
                    </a:cubicBezTo>
                    <a:cubicBezTo>
                      <a:pt x="400360" y="143190"/>
                      <a:pt x="397075" y="136296"/>
                      <a:pt x="393453" y="129576"/>
                    </a:cubicBezTo>
                    <a:cubicBezTo>
                      <a:pt x="369448" y="85908"/>
                      <a:pt x="331119" y="51848"/>
                      <a:pt x="284938" y="33132"/>
                    </a:cubicBezTo>
                    <a:cubicBezTo>
                      <a:pt x="269992" y="27208"/>
                      <a:pt x="254424" y="23039"/>
                      <a:pt x="238520" y="20687"/>
                    </a:cubicBezTo>
                    <a:close/>
                  </a:path>
                </a:pathLst>
              </a:custGeom>
              <a:solidFill>
                <a:srgbClr val="F77C5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5" name="Freeform: Shape 1814">
                <a:extLst>
                  <a:ext uri="{FF2B5EF4-FFF2-40B4-BE49-F238E27FC236}">
                    <a16:creationId xmlns:a16="http://schemas.microsoft.com/office/drawing/2014/main" id="{80AC0776-B9DE-405D-BF4B-F08FD865F63A}"/>
                  </a:ext>
                </a:extLst>
              </p:cNvPr>
              <p:cNvSpPr/>
              <p:nvPr/>
            </p:nvSpPr>
            <p:spPr>
              <a:xfrm>
                <a:off x="11561663" y="3368334"/>
                <a:ext cx="406185" cy="142989"/>
              </a:xfrm>
              <a:custGeom>
                <a:avLst/>
                <a:gdLst>
                  <a:gd name="connsiteX0" fmla="*/ 233418 w 406185"/>
                  <a:gd name="connsiteY0" fmla="*/ 403 h 142989"/>
                  <a:gd name="connsiteX1" fmla="*/ 583 w 406185"/>
                  <a:gd name="connsiteY1" fmla="*/ 403 h 142989"/>
                  <a:gd name="connsiteX2" fmla="*/ 10911 w 406185"/>
                  <a:gd name="connsiteY2" fmla="*/ 25292 h 142989"/>
                  <a:gd name="connsiteX3" fmla="*/ 30076 w 406185"/>
                  <a:gd name="connsiteY3" fmla="*/ 56278 h 142989"/>
                  <a:gd name="connsiteX4" fmla="*/ 204298 w 406185"/>
                  <a:gd name="connsiteY4" fmla="*/ 143389 h 142989"/>
                  <a:gd name="connsiteX5" fmla="*/ 378520 w 406185"/>
                  <a:gd name="connsiteY5" fmla="*/ 54163 h 142989"/>
                  <a:gd name="connsiteX6" fmla="*/ 391711 w 406185"/>
                  <a:gd name="connsiteY6" fmla="*/ 33630 h 142989"/>
                  <a:gd name="connsiteX7" fmla="*/ 399053 w 406185"/>
                  <a:gd name="connsiteY7" fmla="*/ 19318 h 142989"/>
                  <a:gd name="connsiteX8" fmla="*/ 406769 w 406185"/>
                  <a:gd name="connsiteY8" fmla="*/ 527 h 142989"/>
                  <a:gd name="connsiteX9" fmla="*/ 233169 w 406185"/>
                  <a:gd name="connsiteY9" fmla="*/ 527 h 142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6185" h="142989">
                    <a:moveTo>
                      <a:pt x="233418" y="403"/>
                    </a:moveTo>
                    <a:lnTo>
                      <a:pt x="583" y="403"/>
                    </a:lnTo>
                    <a:cubicBezTo>
                      <a:pt x="3457" y="8927"/>
                      <a:pt x="6904" y="17240"/>
                      <a:pt x="10911" y="25292"/>
                    </a:cubicBezTo>
                    <a:cubicBezTo>
                      <a:pt x="16449" y="36119"/>
                      <a:pt x="22858" y="46485"/>
                      <a:pt x="30076" y="56278"/>
                    </a:cubicBezTo>
                    <a:cubicBezTo>
                      <a:pt x="70956" y="111407"/>
                      <a:pt x="135667" y="143763"/>
                      <a:pt x="204298" y="143389"/>
                    </a:cubicBezTo>
                    <a:cubicBezTo>
                      <a:pt x="273315" y="143290"/>
                      <a:pt x="338100" y="110113"/>
                      <a:pt x="378520" y="54163"/>
                    </a:cubicBezTo>
                    <a:cubicBezTo>
                      <a:pt x="383286" y="47567"/>
                      <a:pt x="387691" y="40711"/>
                      <a:pt x="391711" y="33630"/>
                    </a:cubicBezTo>
                    <a:cubicBezTo>
                      <a:pt x="394324" y="29025"/>
                      <a:pt x="396813" y="24172"/>
                      <a:pt x="399053" y="19318"/>
                    </a:cubicBezTo>
                    <a:cubicBezTo>
                      <a:pt x="401293" y="14465"/>
                      <a:pt x="404529" y="6874"/>
                      <a:pt x="406769" y="527"/>
                    </a:cubicBezTo>
                    <a:lnTo>
                      <a:pt x="233169" y="527"/>
                    </a:lnTo>
                    <a:close/>
                  </a:path>
                </a:pathLst>
              </a:custGeom>
              <a:solidFill>
                <a:srgbClr val="F77C5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6" name="Freeform: Shape 1815">
                <a:extLst>
                  <a:ext uri="{FF2B5EF4-FFF2-40B4-BE49-F238E27FC236}">
                    <a16:creationId xmlns:a16="http://schemas.microsoft.com/office/drawing/2014/main" id="{A33429FB-CE55-4A36-B46A-D917CFFF2664}"/>
                  </a:ext>
                </a:extLst>
              </p:cNvPr>
              <p:cNvSpPr/>
              <p:nvPr/>
            </p:nvSpPr>
            <p:spPr>
              <a:xfrm>
                <a:off x="11943831" y="3349294"/>
                <a:ext cx="30411" cy="19039"/>
              </a:xfrm>
              <a:custGeom>
                <a:avLst/>
                <a:gdLst>
                  <a:gd name="connsiteX0" fmla="*/ 583 w 30411"/>
                  <a:gd name="connsiteY0" fmla="*/ 19443 h 19039"/>
                  <a:gd name="connsiteX1" fmla="*/ 25472 w 30411"/>
                  <a:gd name="connsiteY1" fmla="*/ 19443 h 19039"/>
                  <a:gd name="connsiteX2" fmla="*/ 26467 w 30411"/>
                  <a:gd name="connsiteY2" fmla="*/ 16705 h 19039"/>
                  <a:gd name="connsiteX3" fmla="*/ 29454 w 30411"/>
                  <a:gd name="connsiteY3" fmla="*/ 7247 h 19039"/>
                  <a:gd name="connsiteX4" fmla="*/ 30947 w 30411"/>
                  <a:gd name="connsiteY4" fmla="*/ 2270 h 19039"/>
                  <a:gd name="connsiteX5" fmla="*/ 30947 w 30411"/>
                  <a:gd name="connsiteY5" fmla="*/ 2270 h 19039"/>
                  <a:gd name="connsiteX6" fmla="*/ 30947 w 30411"/>
                  <a:gd name="connsiteY6" fmla="*/ 403 h 19039"/>
                  <a:gd name="connsiteX7" fmla="*/ 583 w 30411"/>
                  <a:gd name="connsiteY7" fmla="*/ 19443 h 19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411" h="19039">
                    <a:moveTo>
                      <a:pt x="583" y="19443"/>
                    </a:moveTo>
                    <a:lnTo>
                      <a:pt x="25472" y="19443"/>
                    </a:lnTo>
                    <a:cubicBezTo>
                      <a:pt x="25472" y="18572"/>
                      <a:pt x="25472" y="17576"/>
                      <a:pt x="26467" y="16705"/>
                    </a:cubicBezTo>
                    <a:cubicBezTo>
                      <a:pt x="27587" y="13594"/>
                      <a:pt x="28583" y="10483"/>
                      <a:pt x="29454" y="7247"/>
                    </a:cubicBezTo>
                    <a:cubicBezTo>
                      <a:pt x="30064" y="5630"/>
                      <a:pt x="30561" y="3962"/>
                      <a:pt x="30947" y="2270"/>
                    </a:cubicBezTo>
                    <a:cubicBezTo>
                      <a:pt x="30947" y="2270"/>
                      <a:pt x="30947" y="2270"/>
                      <a:pt x="30947" y="2270"/>
                    </a:cubicBezTo>
                    <a:cubicBezTo>
                      <a:pt x="31009" y="1647"/>
                      <a:pt x="31009" y="1025"/>
                      <a:pt x="30947" y="403"/>
                    </a:cubicBezTo>
                    <a:cubicBezTo>
                      <a:pt x="24737" y="11516"/>
                      <a:pt x="13288" y="18684"/>
                      <a:pt x="583" y="19443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7" name="Freeform: Shape 1816">
                <a:extLst>
                  <a:ext uri="{FF2B5EF4-FFF2-40B4-BE49-F238E27FC236}">
                    <a16:creationId xmlns:a16="http://schemas.microsoft.com/office/drawing/2014/main" id="{7C416250-1C36-4F3D-B239-4C8AA403FADD}"/>
                  </a:ext>
                </a:extLst>
              </p:cNvPr>
              <p:cNvSpPr/>
              <p:nvPr/>
            </p:nvSpPr>
            <p:spPr>
              <a:xfrm>
                <a:off x="11795494" y="3254591"/>
                <a:ext cx="148337" cy="113742"/>
              </a:xfrm>
              <a:custGeom>
                <a:avLst/>
                <a:gdLst>
                  <a:gd name="connsiteX0" fmla="*/ 148920 w 148337"/>
                  <a:gd name="connsiteY0" fmla="*/ 114145 h 113742"/>
                  <a:gd name="connsiteX1" fmla="*/ 108725 w 148337"/>
                  <a:gd name="connsiteY1" fmla="*/ 75194 h 113742"/>
                  <a:gd name="connsiteX2" fmla="*/ 87196 w 148337"/>
                  <a:gd name="connsiteY2" fmla="*/ 19567 h 113742"/>
                  <a:gd name="connsiteX3" fmla="*/ 74752 w 148337"/>
                  <a:gd name="connsiteY3" fmla="*/ 403 h 113742"/>
                  <a:gd name="connsiteX4" fmla="*/ 62307 w 148337"/>
                  <a:gd name="connsiteY4" fmla="*/ 19567 h 113742"/>
                  <a:gd name="connsiteX5" fmla="*/ 40778 w 148337"/>
                  <a:gd name="connsiteY5" fmla="*/ 75194 h 113742"/>
                  <a:gd name="connsiteX6" fmla="*/ 19249 w 148337"/>
                  <a:gd name="connsiteY6" fmla="*/ 107301 h 113742"/>
                  <a:gd name="connsiteX7" fmla="*/ 583 w 148337"/>
                  <a:gd name="connsiteY7" fmla="*/ 114145 h 11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337" h="113742">
                    <a:moveTo>
                      <a:pt x="148920" y="114145"/>
                    </a:moveTo>
                    <a:cubicBezTo>
                      <a:pt x="139587" y="114145"/>
                      <a:pt x="121791" y="109043"/>
                      <a:pt x="108725" y="75194"/>
                    </a:cubicBezTo>
                    <a:lnTo>
                      <a:pt x="87196" y="19567"/>
                    </a:lnTo>
                    <a:cubicBezTo>
                      <a:pt x="81098" y="3887"/>
                      <a:pt x="74752" y="403"/>
                      <a:pt x="74752" y="403"/>
                    </a:cubicBezTo>
                    <a:cubicBezTo>
                      <a:pt x="74752" y="403"/>
                      <a:pt x="67907" y="3887"/>
                      <a:pt x="62307" y="19567"/>
                    </a:cubicBezTo>
                    <a:lnTo>
                      <a:pt x="40778" y="75194"/>
                    </a:lnTo>
                    <a:cubicBezTo>
                      <a:pt x="36783" y="87713"/>
                      <a:pt x="29317" y="98851"/>
                      <a:pt x="19249" y="107301"/>
                    </a:cubicBezTo>
                    <a:cubicBezTo>
                      <a:pt x="13948" y="111581"/>
                      <a:pt x="7390" y="113983"/>
                      <a:pt x="583" y="114145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8" name="Freeform: Shape 1817">
                <a:extLst>
                  <a:ext uri="{FF2B5EF4-FFF2-40B4-BE49-F238E27FC236}">
                    <a16:creationId xmlns:a16="http://schemas.microsoft.com/office/drawing/2014/main" id="{49B68EA8-9A36-4EA9-AFCC-391B5207038F}"/>
                  </a:ext>
                </a:extLst>
              </p:cNvPr>
              <p:cNvSpPr/>
              <p:nvPr/>
            </p:nvSpPr>
            <p:spPr>
              <a:xfrm>
                <a:off x="11718836" y="3222082"/>
                <a:ext cx="149333" cy="113771"/>
              </a:xfrm>
              <a:custGeom>
                <a:avLst/>
                <a:gdLst>
                  <a:gd name="connsiteX0" fmla="*/ 41774 w 149333"/>
                  <a:gd name="connsiteY0" fmla="*/ 39383 h 113771"/>
                  <a:gd name="connsiteX1" fmla="*/ 63303 w 149333"/>
                  <a:gd name="connsiteY1" fmla="*/ 95010 h 113771"/>
                  <a:gd name="connsiteX2" fmla="*/ 75747 w 149333"/>
                  <a:gd name="connsiteY2" fmla="*/ 114174 h 113771"/>
                  <a:gd name="connsiteX3" fmla="*/ 88192 w 149333"/>
                  <a:gd name="connsiteY3" fmla="*/ 95010 h 113771"/>
                  <a:gd name="connsiteX4" fmla="*/ 109721 w 149333"/>
                  <a:gd name="connsiteY4" fmla="*/ 39383 h 113771"/>
                  <a:gd name="connsiteX5" fmla="*/ 131249 w 149333"/>
                  <a:gd name="connsiteY5" fmla="*/ 7276 h 113771"/>
                  <a:gd name="connsiteX6" fmla="*/ 149916 w 149333"/>
                  <a:gd name="connsiteY6" fmla="*/ 432 h 113771"/>
                  <a:gd name="connsiteX7" fmla="*/ 583 w 149333"/>
                  <a:gd name="connsiteY7" fmla="*/ 432 h 113771"/>
                  <a:gd name="connsiteX8" fmla="*/ 41774 w 149333"/>
                  <a:gd name="connsiteY8" fmla="*/ 39383 h 113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9333" h="113771">
                    <a:moveTo>
                      <a:pt x="41774" y="39383"/>
                    </a:moveTo>
                    <a:lnTo>
                      <a:pt x="63303" y="95010"/>
                    </a:lnTo>
                    <a:cubicBezTo>
                      <a:pt x="69400" y="110690"/>
                      <a:pt x="75125" y="114174"/>
                      <a:pt x="75747" y="114174"/>
                    </a:cubicBezTo>
                    <a:cubicBezTo>
                      <a:pt x="76370" y="114174"/>
                      <a:pt x="82716" y="110690"/>
                      <a:pt x="88192" y="95010"/>
                    </a:cubicBezTo>
                    <a:lnTo>
                      <a:pt x="109721" y="39383"/>
                    </a:lnTo>
                    <a:cubicBezTo>
                      <a:pt x="113802" y="26901"/>
                      <a:pt x="121257" y="15789"/>
                      <a:pt x="131249" y="7276"/>
                    </a:cubicBezTo>
                    <a:cubicBezTo>
                      <a:pt x="136551" y="2996"/>
                      <a:pt x="143109" y="594"/>
                      <a:pt x="149916" y="432"/>
                    </a:cubicBezTo>
                    <a:lnTo>
                      <a:pt x="583" y="432"/>
                    </a:lnTo>
                    <a:cubicBezTo>
                      <a:pt x="11036" y="-66"/>
                      <a:pt x="28707" y="5534"/>
                      <a:pt x="41774" y="39383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9" name="Freeform: Shape 1818">
                <a:extLst>
                  <a:ext uri="{FF2B5EF4-FFF2-40B4-BE49-F238E27FC236}">
                    <a16:creationId xmlns:a16="http://schemas.microsoft.com/office/drawing/2014/main" id="{C824BAED-4180-4475-98ED-D83DF3AD9A27}"/>
                  </a:ext>
                </a:extLst>
              </p:cNvPr>
              <p:cNvSpPr/>
              <p:nvPr/>
            </p:nvSpPr>
            <p:spPr>
              <a:xfrm>
                <a:off x="11561663" y="3221614"/>
                <a:ext cx="9333" cy="1742"/>
              </a:xfrm>
              <a:custGeom>
                <a:avLst/>
                <a:gdLst>
                  <a:gd name="connsiteX0" fmla="*/ 583 w 9333"/>
                  <a:gd name="connsiteY0" fmla="*/ 403 h 1742"/>
                  <a:gd name="connsiteX1" fmla="*/ 583 w 9333"/>
                  <a:gd name="connsiteY1" fmla="*/ 2145 h 1742"/>
                  <a:gd name="connsiteX2" fmla="*/ 9916 w 9333"/>
                  <a:gd name="connsiteY2" fmla="*/ 403 h 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333" h="1742">
                    <a:moveTo>
                      <a:pt x="583" y="403"/>
                    </a:moveTo>
                    <a:cubicBezTo>
                      <a:pt x="583" y="1025"/>
                      <a:pt x="583" y="1647"/>
                      <a:pt x="583" y="2145"/>
                    </a:cubicBezTo>
                    <a:cubicBezTo>
                      <a:pt x="3582" y="1062"/>
                      <a:pt x="6730" y="478"/>
                      <a:pt x="9916" y="403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0" name="Freeform: Shape 1819">
                <a:extLst>
                  <a:ext uri="{FF2B5EF4-FFF2-40B4-BE49-F238E27FC236}">
                    <a16:creationId xmlns:a16="http://schemas.microsoft.com/office/drawing/2014/main" id="{475F8D51-D5D5-4A4F-91C9-175375485FB4}"/>
                  </a:ext>
                </a:extLst>
              </p:cNvPr>
              <p:cNvSpPr/>
              <p:nvPr/>
            </p:nvSpPr>
            <p:spPr>
              <a:xfrm>
                <a:off x="11569503" y="3222082"/>
                <a:ext cx="149333" cy="113771"/>
              </a:xfrm>
              <a:custGeom>
                <a:avLst/>
                <a:gdLst>
                  <a:gd name="connsiteX0" fmla="*/ 41774 w 149333"/>
                  <a:gd name="connsiteY0" fmla="*/ 39383 h 113771"/>
                  <a:gd name="connsiteX1" fmla="*/ 63303 w 149333"/>
                  <a:gd name="connsiteY1" fmla="*/ 95010 h 113771"/>
                  <a:gd name="connsiteX2" fmla="*/ 75747 w 149333"/>
                  <a:gd name="connsiteY2" fmla="*/ 114174 h 113771"/>
                  <a:gd name="connsiteX3" fmla="*/ 88192 w 149333"/>
                  <a:gd name="connsiteY3" fmla="*/ 95010 h 113771"/>
                  <a:gd name="connsiteX4" fmla="*/ 109845 w 149333"/>
                  <a:gd name="connsiteY4" fmla="*/ 39383 h 113771"/>
                  <a:gd name="connsiteX5" fmla="*/ 149916 w 149333"/>
                  <a:gd name="connsiteY5" fmla="*/ 432 h 113771"/>
                  <a:gd name="connsiteX6" fmla="*/ 583 w 149333"/>
                  <a:gd name="connsiteY6" fmla="*/ 432 h 113771"/>
                  <a:gd name="connsiteX7" fmla="*/ 41774 w 149333"/>
                  <a:gd name="connsiteY7" fmla="*/ 39383 h 113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9333" h="113771">
                    <a:moveTo>
                      <a:pt x="41774" y="39383"/>
                    </a:moveTo>
                    <a:lnTo>
                      <a:pt x="63303" y="95010"/>
                    </a:lnTo>
                    <a:cubicBezTo>
                      <a:pt x="69525" y="110814"/>
                      <a:pt x="75747" y="114174"/>
                      <a:pt x="75747" y="114174"/>
                    </a:cubicBezTo>
                    <a:cubicBezTo>
                      <a:pt x="75747" y="114174"/>
                      <a:pt x="82592" y="110814"/>
                      <a:pt x="88192" y="95010"/>
                    </a:cubicBezTo>
                    <a:lnTo>
                      <a:pt x="109845" y="39383"/>
                    </a:lnTo>
                    <a:cubicBezTo>
                      <a:pt x="122912" y="5534"/>
                      <a:pt x="140458" y="432"/>
                      <a:pt x="149916" y="432"/>
                    </a:cubicBezTo>
                    <a:lnTo>
                      <a:pt x="583" y="432"/>
                    </a:lnTo>
                    <a:cubicBezTo>
                      <a:pt x="10912" y="-66"/>
                      <a:pt x="28707" y="5534"/>
                      <a:pt x="41774" y="39383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1" name="Freeform: Shape 1820">
                <a:extLst>
                  <a:ext uri="{FF2B5EF4-FFF2-40B4-BE49-F238E27FC236}">
                    <a16:creationId xmlns:a16="http://schemas.microsoft.com/office/drawing/2014/main" id="{DBF50DDB-72E4-49C5-950E-AE68F26CB09C}"/>
                  </a:ext>
                </a:extLst>
              </p:cNvPr>
              <p:cNvSpPr/>
              <p:nvPr/>
            </p:nvSpPr>
            <p:spPr>
              <a:xfrm>
                <a:off x="11646036" y="3254591"/>
                <a:ext cx="149333" cy="113742"/>
              </a:xfrm>
              <a:custGeom>
                <a:avLst/>
                <a:gdLst>
                  <a:gd name="connsiteX0" fmla="*/ 108849 w 149333"/>
                  <a:gd name="connsiteY0" fmla="*/ 75194 h 113742"/>
                  <a:gd name="connsiteX1" fmla="*/ 87320 w 149333"/>
                  <a:gd name="connsiteY1" fmla="*/ 19567 h 113742"/>
                  <a:gd name="connsiteX2" fmla="*/ 74876 w 149333"/>
                  <a:gd name="connsiteY2" fmla="*/ 403 h 113742"/>
                  <a:gd name="connsiteX3" fmla="*/ 62431 w 149333"/>
                  <a:gd name="connsiteY3" fmla="*/ 19567 h 113742"/>
                  <a:gd name="connsiteX4" fmla="*/ 40778 w 149333"/>
                  <a:gd name="connsiteY4" fmla="*/ 75194 h 113742"/>
                  <a:gd name="connsiteX5" fmla="*/ 19373 w 149333"/>
                  <a:gd name="connsiteY5" fmla="*/ 107301 h 113742"/>
                  <a:gd name="connsiteX6" fmla="*/ 583 w 149333"/>
                  <a:gd name="connsiteY6" fmla="*/ 114145 h 113742"/>
                  <a:gd name="connsiteX7" fmla="*/ 149916 w 149333"/>
                  <a:gd name="connsiteY7" fmla="*/ 114145 h 113742"/>
                  <a:gd name="connsiteX8" fmla="*/ 108849 w 149333"/>
                  <a:gd name="connsiteY8" fmla="*/ 75194 h 11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9333" h="113742">
                    <a:moveTo>
                      <a:pt x="108849" y="75194"/>
                    </a:moveTo>
                    <a:lnTo>
                      <a:pt x="87320" y="19567"/>
                    </a:lnTo>
                    <a:cubicBezTo>
                      <a:pt x="81222" y="3887"/>
                      <a:pt x="75498" y="403"/>
                      <a:pt x="74876" y="403"/>
                    </a:cubicBezTo>
                    <a:cubicBezTo>
                      <a:pt x="74253" y="403"/>
                      <a:pt x="68031" y="3887"/>
                      <a:pt x="62431" y="19567"/>
                    </a:cubicBezTo>
                    <a:lnTo>
                      <a:pt x="40778" y="75194"/>
                    </a:lnTo>
                    <a:cubicBezTo>
                      <a:pt x="36734" y="87663"/>
                      <a:pt x="29329" y="98764"/>
                      <a:pt x="19373" y="107301"/>
                    </a:cubicBezTo>
                    <a:cubicBezTo>
                      <a:pt x="14035" y="111594"/>
                      <a:pt x="7427" y="113996"/>
                      <a:pt x="583" y="114145"/>
                    </a:cubicBezTo>
                    <a:lnTo>
                      <a:pt x="149916" y="114145"/>
                    </a:lnTo>
                    <a:cubicBezTo>
                      <a:pt x="139587" y="114145"/>
                      <a:pt x="122165" y="109043"/>
                      <a:pt x="108849" y="75194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2" name="Freeform: Shape 1821">
                <a:extLst>
                  <a:ext uri="{FF2B5EF4-FFF2-40B4-BE49-F238E27FC236}">
                    <a16:creationId xmlns:a16="http://schemas.microsoft.com/office/drawing/2014/main" id="{CA108C85-2F94-4E66-B979-5FB6305E3110}"/>
                  </a:ext>
                </a:extLst>
              </p:cNvPr>
              <p:cNvSpPr/>
              <p:nvPr/>
            </p:nvSpPr>
            <p:spPr>
              <a:xfrm>
                <a:off x="11549965" y="3254591"/>
                <a:ext cx="95697" cy="113742"/>
              </a:xfrm>
              <a:custGeom>
                <a:avLst/>
                <a:gdLst>
                  <a:gd name="connsiteX0" fmla="*/ 55587 w 95697"/>
                  <a:gd name="connsiteY0" fmla="*/ 75318 h 113742"/>
                  <a:gd name="connsiteX1" fmla="*/ 34059 w 95697"/>
                  <a:gd name="connsiteY1" fmla="*/ 19567 h 113742"/>
                  <a:gd name="connsiteX2" fmla="*/ 21614 w 95697"/>
                  <a:gd name="connsiteY2" fmla="*/ 403 h 113742"/>
                  <a:gd name="connsiteX3" fmla="*/ 9170 w 95697"/>
                  <a:gd name="connsiteY3" fmla="*/ 19567 h 113742"/>
                  <a:gd name="connsiteX4" fmla="*/ 583 w 95697"/>
                  <a:gd name="connsiteY4" fmla="*/ 41843 h 113742"/>
                  <a:gd name="connsiteX5" fmla="*/ 4938 w 95697"/>
                  <a:gd name="connsiteY5" fmla="*/ 84278 h 113742"/>
                  <a:gd name="connsiteX6" fmla="*/ 4938 w 95697"/>
                  <a:gd name="connsiteY6" fmla="*/ 86270 h 113742"/>
                  <a:gd name="connsiteX7" fmla="*/ 7427 w 95697"/>
                  <a:gd name="connsiteY7" fmla="*/ 96972 h 113742"/>
                  <a:gd name="connsiteX8" fmla="*/ 8921 w 95697"/>
                  <a:gd name="connsiteY8" fmla="*/ 102323 h 113742"/>
                  <a:gd name="connsiteX9" fmla="*/ 11658 w 95697"/>
                  <a:gd name="connsiteY9" fmla="*/ 111158 h 113742"/>
                  <a:gd name="connsiteX10" fmla="*/ 12778 w 95697"/>
                  <a:gd name="connsiteY10" fmla="*/ 114145 h 113742"/>
                  <a:gd name="connsiteX11" fmla="*/ 96281 w 95697"/>
                  <a:gd name="connsiteY11" fmla="*/ 114145 h 113742"/>
                  <a:gd name="connsiteX12" fmla="*/ 55587 w 95697"/>
                  <a:gd name="connsiteY12" fmla="*/ 75318 h 11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697" h="113742">
                    <a:moveTo>
                      <a:pt x="55587" y="75318"/>
                    </a:moveTo>
                    <a:lnTo>
                      <a:pt x="34059" y="19567"/>
                    </a:lnTo>
                    <a:cubicBezTo>
                      <a:pt x="27961" y="3887"/>
                      <a:pt x="22236" y="403"/>
                      <a:pt x="21614" y="403"/>
                    </a:cubicBezTo>
                    <a:cubicBezTo>
                      <a:pt x="20992" y="403"/>
                      <a:pt x="14769" y="3887"/>
                      <a:pt x="9170" y="19567"/>
                    </a:cubicBezTo>
                    <a:lnTo>
                      <a:pt x="583" y="41843"/>
                    </a:lnTo>
                    <a:cubicBezTo>
                      <a:pt x="558" y="56104"/>
                      <a:pt x="2027" y="70316"/>
                      <a:pt x="4938" y="84278"/>
                    </a:cubicBezTo>
                    <a:cubicBezTo>
                      <a:pt x="4776" y="84938"/>
                      <a:pt x="4776" y="85610"/>
                      <a:pt x="4938" y="86270"/>
                    </a:cubicBezTo>
                    <a:cubicBezTo>
                      <a:pt x="5561" y="89754"/>
                      <a:pt x="6432" y="93487"/>
                      <a:pt x="7427" y="96972"/>
                    </a:cubicBezTo>
                    <a:cubicBezTo>
                      <a:pt x="7813" y="98789"/>
                      <a:pt x="8311" y="100568"/>
                      <a:pt x="8921" y="102323"/>
                    </a:cubicBezTo>
                    <a:cubicBezTo>
                      <a:pt x="9667" y="105310"/>
                      <a:pt x="10663" y="108296"/>
                      <a:pt x="11658" y="111158"/>
                    </a:cubicBezTo>
                    <a:lnTo>
                      <a:pt x="12778" y="114145"/>
                    </a:lnTo>
                    <a:lnTo>
                      <a:pt x="96281" y="114145"/>
                    </a:lnTo>
                    <a:cubicBezTo>
                      <a:pt x="86449" y="114145"/>
                      <a:pt x="68903" y="109043"/>
                      <a:pt x="55587" y="75318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3" name="Freeform: Shape 1822">
                <a:extLst>
                  <a:ext uri="{FF2B5EF4-FFF2-40B4-BE49-F238E27FC236}">
                    <a16:creationId xmlns:a16="http://schemas.microsoft.com/office/drawing/2014/main" id="{18B8C77B-B213-46EE-920C-568A15CCCE12}"/>
                  </a:ext>
                </a:extLst>
              </p:cNvPr>
              <p:cNvSpPr/>
              <p:nvPr/>
            </p:nvSpPr>
            <p:spPr>
              <a:xfrm>
                <a:off x="11869165" y="3221614"/>
                <a:ext cx="108142" cy="113742"/>
              </a:xfrm>
              <a:custGeom>
                <a:avLst/>
                <a:gdLst>
                  <a:gd name="connsiteX0" fmla="*/ 583 w 108142"/>
                  <a:gd name="connsiteY0" fmla="*/ 403 h 113742"/>
                  <a:gd name="connsiteX1" fmla="*/ 40778 w 108142"/>
                  <a:gd name="connsiteY1" fmla="*/ 39354 h 113742"/>
                  <a:gd name="connsiteX2" fmla="*/ 62307 w 108142"/>
                  <a:gd name="connsiteY2" fmla="*/ 94981 h 113742"/>
                  <a:gd name="connsiteX3" fmla="*/ 74751 w 108142"/>
                  <a:gd name="connsiteY3" fmla="*/ 114145 h 113742"/>
                  <a:gd name="connsiteX4" fmla="*/ 87196 w 108142"/>
                  <a:gd name="connsiteY4" fmla="*/ 94981 h 113742"/>
                  <a:gd name="connsiteX5" fmla="*/ 108725 w 108142"/>
                  <a:gd name="connsiteY5" fmla="*/ 39478 h 113742"/>
                  <a:gd name="connsiteX6" fmla="*/ 106858 w 108142"/>
                  <a:gd name="connsiteY6" fmla="*/ 29647 h 113742"/>
                  <a:gd name="connsiteX7" fmla="*/ 106858 w 108142"/>
                  <a:gd name="connsiteY7" fmla="*/ 28527 h 113742"/>
                  <a:gd name="connsiteX8" fmla="*/ 104369 w 108142"/>
                  <a:gd name="connsiteY8" fmla="*/ 17950 h 113742"/>
                  <a:gd name="connsiteX9" fmla="*/ 102876 w 108142"/>
                  <a:gd name="connsiteY9" fmla="*/ 12474 h 113742"/>
                  <a:gd name="connsiteX10" fmla="*/ 100014 w 108142"/>
                  <a:gd name="connsiteY10" fmla="*/ 3638 h 113742"/>
                  <a:gd name="connsiteX11" fmla="*/ 98894 w 108142"/>
                  <a:gd name="connsiteY11" fmla="*/ 403 h 11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8142" h="113742">
                    <a:moveTo>
                      <a:pt x="583" y="403"/>
                    </a:moveTo>
                    <a:cubicBezTo>
                      <a:pt x="9916" y="403"/>
                      <a:pt x="27711" y="5505"/>
                      <a:pt x="40778" y="39354"/>
                    </a:cubicBezTo>
                    <a:lnTo>
                      <a:pt x="62307" y="94981"/>
                    </a:lnTo>
                    <a:cubicBezTo>
                      <a:pt x="68405" y="110785"/>
                      <a:pt x="74129" y="114145"/>
                      <a:pt x="74751" y="114145"/>
                    </a:cubicBezTo>
                    <a:cubicBezTo>
                      <a:pt x="75374" y="114145"/>
                      <a:pt x="81596" y="110785"/>
                      <a:pt x="87196" y="94981"/>
                    </a:cubicBezTo>
                    <a:lnTo>
                      <a:pt x="108725" y="39478"/>
                    </a:lnTo>
                    <a:lnTo>
                      <a:pt x="106858" y="29647"/>
                    </a:lnTo>
                    <a:lnTo>
                      <a:pt x="106858" y="28527"/>
                    </a:lnTo>
                    <a:cubicBezTo>
                      <a:pt x="106111" y="24918"/>
                      <a:pt x="105365" y="21434"/>
                      <a:pt x="104369" y="17950"/>
                    </a:cubicBezTo>
                    <a:cubicBezTo>
                      <a:pt x="103983" y="16095"/>
                      <a:pt x="103486" y="14266"/>
                      <a:pt x="102876" y="12474"/>
                    </a:cubicBezTo>
                    <a:cubicBezTo>
                      <a:pt x="102005" y="9487"/>
                      <a:pt x="101009" y="6501"/>
                      <a:pt x="100014" y="3638"/>
                    </a:cubicBezTo>
                    <a:cubicBezTo>
                      <a:pt x="99690" y="2543"/>
                      <a:pt x="99317" y="1461"/>
                      <a:pt x="98894" y="403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4" name="Freeform: Shape 1823">
                <a:extLst>
                  <a:ext uri="{FF2B5EF4-FFF2-40B4-BE49-F238E27FC236}">
                    <a16:creationId xmlns:a16="http://schemas.microsoft.com/office/drawing/2014/main" id="{7104ABF3-055D-44F7-9B34-046AFEFD9A18}"/>
                  </a:ext>
                </a:extLst>
              </p:cNvPr>
              <p:cNvSpPr/>
              <p:nvPr/>
            </p:nvSpPr>
            <p:spPr>
              <a:xfrm>
                <a:off x="11720329" y="3024619"/>
                <a:ext cx="85991" cy="37830"/>
              </a:xfrm>
              <a:custGeom>
                <a:avLst/>
                <a:gdLst>
                  <a:gd name="connsiteX0" fmla="*/ 85991 w 85991"/>
                  <a:gd name="connsiteY0" fmla="*/ 37831 h 37830"/>
                  <a:gd name="connsiteX1" fmla="*/ 85991 w 85991"/>
                  <a:gd name="connsiteY1" fmla="*/ 0 h 37830"/>
                  <a:gd name="connsiteX2" fmla="*/ 0 w 85991"/>
                  <a:gd name="connsiteY2" fmla="*/ 0 h 37830"/>
                  <a:gd name="connsiteX3" fmla="*/ 0 w 85991"/>
                  <a:gd name="connsiteY3" fmla="*/ 37831 h 37830"/>
                  <a:gd name="connsiteX4" fmla="*/ 6969 w 85991"/>
                  <a:gd name="connsiteY4" fmla="*/ 37831 h 37830"/>
                  <a:gd name="connsiteX5" fmla="*/ 79271 w 85991"/>
                  <a:gd name="connsiteY5" fmla="*/ 37831 h 37830"/>
                  <a:gd name="connsiteX6" fmla="*/ 85991 w 85991"/>
                  <a:gd name="connsiteY6" fmla="*/ 37831 h 37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5991" h="37830">
                    <a:moveTo>
                      <a:pt x="85991" y="37831"/>
                    </a:moveTo>
                    <a:lnTo>
                      <a:pt x="85991" y="0"/>
                    </a:lnTo>
                    <a:lnTo>
                      <a:pt x="0" y="0"/>
                    </a:lnTo>
                    <a:lnTo>
                      <a:pt x="0" y="37831"/>
                    </a:lnTo>
                    <a:lnTo>
                      <a:pt x="6969" y="37831"/>
                    </a:lnTo>
                    <a:lnTo>
                      <a:pt x="79271" y="37831"/>
                    </a:lnTo>
                    <a:lnTo>
                      <a:pt x="85991" y="37831"/>
                    </a:lnTo>
                    <a:close/>
                  </a:path>
                </a:pathLst>
              </a:custGeom>
              <a:solidFill>
                <a:srgbClr val="FEEDC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5" name="Freeform: Shape 1824">
                <a:extLst>
                  <a:ext uri="{FF2B5EF4-FFF2-40B4-BE49-F238E27FC236}">
                    <a16:creationId xmlns:a16="http://schemas.microsoft.com/office/drawing/2014/main" id="{224AD5C8-2CEE-4D06-970C-31EA4BA300B8}"/>
                  </a:ext>
                </a:extLst>
              </p:cNvPr>
              <p:cNvSpPr/>
              <p:nvPr/>
            </p:nvSpPr>
            <p:spPr>
              <a:xfrm>
                <a:off x="11552081" y="3222112"/>
                <a:ext cx="429084" cy="146222"/>
              </a:xfrm>
              <a:custGeom>
                <a:avLst/>
                <a:gdLst>
                  <a:gd name="connsiteX0" fmla="*/ 392333 w 429084"/>
                  <a:gd name="connsiteY0" fmla="*/ 114145 h 146222"/>
                  <a:gd name="connsiteX1" fmla="*/ 379889 w 429084"/>
                  <a:gd name="connsiteY1" fmla="*/ 94981 h 146222"/>
                  <a:gd name="connsiteX2" fmla="*/ 358360 w 429084"/>
                  <a:gd name="connsiteY2" fmla="*/ 39354 h 146222"/>
                  <a:gd name="connsiteX3" fmla="*/ 318165 w 429084"/>
                  <a:gd name="connsiteY3" fmla="*/ 403 h 146222"/>
                  <a:gd name="connsiteX4" fmla="*/ 299498 w 429084"/>
                  <a:gd name="connsiteY4" fmla="*/ 7247 h 146222"/>
                  <a:gd name="connsiteX5" fmla="*/ 277969 w 429084"/>
                  <a:gd name="connsiteY5" fmla="*/ 39354 h 146222"/>
                  <a:gd name="connsiteX6" fmla="*/ 256440 w 429084"/>
                  <a:gd name="connsiteY6" fmla="*/ 94981 h 146222"/>
                  <a:gd name="connsiteX7" fmla="*/ 243996 w 429084"/>
                  <a:gd name="connsiteY7" fmla="*/ 114145 h 146222"/>
                  <a:gd name="connsiteX8" fmla="*/ 231551 w 429084"/>
                  <a:gd name="connsiteY8" fmla="*/ 94981 h 146222"/>
                  <a:gd name="connsiteX9" fmla="*/ 210023 w 429084"/>
                  <a:gd name="connsiteY9" fmla="*/ 39354 h 146222"/>
                  <a:gd name="connsiteX10" fmla="*/ 169827 w 429084"/>
                  <a:gd name="connsiteY10" fmla="*/ 403 h 146222"/>
                  <a:gd name="connsiteX11" fmla="*/ 129756 w 429084"/>
                  <a:gd name="connsiteY11" fmla="*/ 39354 h 146222"/>
                  <a:gd name="connsiteX12" fmla="*/ 108103 w 429084"/>
                  <a:gd name="connsiteY12" fmla="*/ 94981 h 146222"/>
                  <a:gd name="connsiteX13" fmla="*/ 95658 w 429084"/>
                  <a:gd name="connsiteY13" fmla="*/ 114145 h 146222"/>
                  <a:gd name="connsiteX14" fmla="*/ 83214 w 429084"/>
                  <a:gd name="connsiteY14" fmla="*/ 94981 h 146222"/>
                  <a:gd name="connsiteX15" fmla="*/ 61685 w 429084"/>
                  <a:gd name="connsiteY15" fmla="*/ 39354 h 146222"/>
                  <a:gd name="connsiteX16" fmla="*/ 21489 w 429084"/>
                  <a:gd name="connsiteY16" fmla="*/ 403 h 146222"/>
                  <a:gd name="connsiteX17" fmla="*/ 12156 w 429084"/>
                  <a:gd name="connsiteY17" fmla="*/ 2145 h 146222"/>
                  <a:gd name="connsiteX18" fmla="*/ 12156 w 429084"/>
                  <a:gd name="connsiteY18" fmla="*/ 3390 h 146222"/>
                  <a:gd name="connsiteX19" fmla="*/ 12156 w 429084"/>
                  <a:gd name="connsiteY19" fmla="*/ 3390 h 146222"/>
                  <a:gd name="connsiteX20" fmla="*/ 9294 w 429084"/>
                  <a:gd name="connsiteY20" fmla="*/ 12847 h 146222"/>
                  <a:gd name="connsiteX21" fmla="*/ 7801 w 429084"/>
                  <a:gd name="connsiteY21" fmla="*/ 18323 h 146222"/>
                  <a:gd name="connsiteX22" fmla="*/ 583 w 429084"/>
                  <a:gd name="connsiteY22" fmla="*/ 73576 h 146222"/>
                  <a:gd name="connsiteX23" fmla="*/ 583 w 429084"/>
                  <a:gd name="connsiteY23" fmla="*/ 74323 h 146222"/>
                  <a:gd name="connsiteX24" fmla="*/ 9169 w 429084"/>
                  <a:gd name="connsiteY24" fmla="*/ 52047 h 146222"/>
                  <a:gd name="connsiteX25" fmla="*/ 21614 w 429084"/>
                  <a:gd name="connsiteY25" fmla="*/ 32883 h 146222"/>
                  <a:gd name="connsiteX26" fmla="*/ 34058 w 429084"/>
                  <a:gd name="connsiteY26" fmla="*/ 52047 h 146222"/>
                  <a:gd name="connsiteX27" fmla="*/ 55587 w 429084"/>
                  <a:gd name="connsiteY27" fmla="*/ 107798 h 146222"/>
                  <a:gd name="connsiteX28" fmla="*/ 95783 w 429084"/>
                  <a:gd name="connsiteY28" fmla="*/ 146625 h 146222"/>
                  <a:gd name="connsiteX29" fmla="*/ 114574 w 429084"/>
                  <a:gd name="connsiteY29" fmla="*/ 139781 h 146222"/>
                  <a:gd name="connsiteX30" fmla="*/ 135978 w 429084"/>
                  <a:gd name="connsiteY30" fmla="*/ 107674 h 146222"/>
                  <a:gd name="connsiteX31" fmla="*/ 157631 w 429084"/>
                  <a:gd name="connsiteY31" fmla="*/ 52047 h 146222"/>
                  <a:gd name="connsiteX32" fmla="*/ 170076 w 429084"/>
                  <a:gd name="connsiteY32" fmla="*/ 32883 h 146222"/>
                  <a:gd name="connsiteX33" fmla="*/ 182520 w 429084"/>
                  <a:gd name="connsiteY33" fmla="*/ 52047 h 146222"/>
                  <a:gd name="connsiteX34" fmla="*/ 204049 w 429084"/>
                  <a:gd name="connsiteY34" fmla="*/ 107674 h 146222"/>
                  <a:gd name="connsiteX35" fmla="*/ 244245 w 429084"/>
                  <a:gd name="connsiteY35" fmla="*/ 146625 h 146222"/>
                  <a:gd name="connsiteX36" fmla="*/ 262911 w 429084"/>
                  <a:gd name="connsiteY36" fmla="*/ 139781 h 146222"/>
                  <a:gd name="connsiteX37" fmla="*/ 284440 w 429084"/>
                  <a:gd name="connsiteY37" fmla="*/ 107674 h 146222"/>
                  <a:gd name="connsiteX38" fmla="*/ 305969 w 429084"/>
                  <a:gd name="connsiteY38" fmla="*/ 52047 h 146222"/>
                  <a:gd name="connsiteX39" fmla="*/ 318414 w 429084"/>
                  <a:gd name="connsiteY39" fmla="*/ 32883 h 146222"/>
                  <a:gd name="connsiteX40" fmla="*/ 330858 w 429084"/>
                  <a:gd name="connsiteY40" fmla="*/ 52047 h 146222"/>
                  <a:gd name="connsiteX41" fmla="*/ 352387 w 429084"/>
                  <a:gd name="connsiteY41" fmla="*/ 107674 h 146222"/>
                  <a:gd name="connsiteX42" fmla="*/ 392582 w 429084"/>
                  <a:gd name="connsiteY42" fmla="*/ 146625 h 146222"/>
                  <a:gd name="connsiteX43" fmla="*/ 422947 w 429084"/>
                  <a:gd name="connsiteY43" fmla="*/ 126963 h 146222"/>
                  <a:gd name="connsiteX44" fmla="*/ 429667 w 429084"/>
                  <a:gd name="connsiteY44" fmla="*/ 73576 h 146222"/>
                  <a:gd name="connsiteX45" fmla="*/ 427053 w 429084"/>
                  <a:gd name="connsiteY45" fmla="*/ 39478 h 146222"/>
                  <a:gd name="connsiteX46" fmla="*/ 405525 w 429084"/>
                  <a:gd name="connsiteY46" fmla="*/ 94981 h 146222"/>
                  <a:gd name="connsiteX47" fmla="*/ 392333 w 429084"/>
                  <a:gd name="connsiteY47" fmla="*/ 114145 h 146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29084" h="146222">
                    <a:moveTo>
                      <a:pt x="392333" y="114145"/>
                    </a:moveTo>
                    <a:cubicBezTo>
                      <a:pt x="391214" y="114145"/>
                      <a:pt x="385489" y="110785"/>
                      <a:pt x="379889" y="94981"/>
                    </a:cubicBezTo>
                    <a:lnTo>
                      <a:pt x="358360" y="39354"/>
                    </a:lnTo>
                    <a:cubicBezTo>
                      <a:pt x="345294" y="5505"/>
                      <a:pt x="327498" y="403"/>
                      <a:pt x="318165" y="403"/>
                    </a:cubicBezTo>
                    <a:cubicBezTo>
                      <a:pt x="311358" y="565"/>
                      <a:pt x="304799" y="2967"/>
                      <a:pt x="299498" y="7247"/>
                    </a:cubicBezTo>
                    <a:cubicBezTo>
                      <a:pt x="289505" y="15759"/>
                      <a:pt x="282051" y="26872"/>
                      <a:pt x="277969" y="39354"/>
                    </a:cubicBezTo>
                    <a:lnTo>
                      <a:pt x="256440" y="94981"/>
                    </a:lnTo>
                    <a:cubicBezTo>
                      <a:pt x="250467" y="110661"/>
                      <a:pt x="244618" y="114145"/>
                      <a:pt x="243996" y="114145"/>
                    </a:cubicBezTo>
                    <a:cubicBezTo>
                      <a:pt x="243374" y="114145"/>
                      <a:pt x="237151" y="110661"/>
                      <a:pt x="231551" y="94981"/>
                    </a:cubicBezTo>
                    <a:lnTo>
                      <a:pt x="210023" y="39354"/>
                    </a:lnTo>
                    <a:cubicBezTo>
                      <a:pt x="196956" y="5505"/>
                      <a:pt x="179285" y="403"/>
                      <a:pt x="169827" y="403"/>
                    </a:cubicBezTo>
                    <a:cubicBezTo>
                      <a:pt x="160369" y="403"/>
                      <a:pt x="142822" y="5505"/>
                      <a:pt x="129756" y="39354"/>
                    </a:cubicBezTo>
                    <a:lnTo>
                      <a:pt x="108103" y="94981"/>
                    </a:lnTo>
                    <a:cubicBezTo>
                      <a:pt x="102005" y="110785"/>
                      <a:pt x="96280" y="114145"/>
                      <a:pt x="95658" y="114145"/>
                    </a:cubicBezTo>
                    <a:cubicBezTo>
                      <a:pt x="95036" y="114145"/>
                      <a:pt x="88938" y="110785"/>
                      <a:pt x="83214" y="94981"/>
                    </a:cubicBezTo>
                    <a:lnTo>
                      <a:pt x="61685" y="39354"/>
                    </a:lnTo>
                    <a:cubicBezTo>
                      <a:pt x="48618" y="5505"/>
                      <a:pt x="30823" y="403"/>
                      <a:pt x="21489" y="403"/>
                    </a:cubicBezTo>
                    <a:cubicBezTo>
                      <a:pt x="18304" y="478"/>
                      <a:pt x="15155" y="1063"/>
                      <a:pt x="12156" y="2145"/>
                    </a:cubicBezTo>
                    <a:cubicBezTo>
                      <a:pt x="12106" y="2556"/>
                      <a:pt x="12106" y="2979"/>
                      <a:pt x="12156" y="3390"/>
                    </a:cubicBezTo>
                    <a:lnTo>
                      <a:pt x="12156" y="3390"/>
                    </a:lnTo>
                    <a:cubicBezTo>
                      <a:pt x="11161" y="6501"/>
                      <a:pt x="10165" y="9612"/>
                      <a:pt x="9294" y="12847"/>
                    </a:cubicBezTo>
                    <a:cubicBezTo>
                      <a:pt x="8423" y="16083"/>
                      <a:pt x="8174" y="16456"/>
                      <a:pt x="7801" y="18323"/>
                    </a:cubicBezTo>
                    <a:cubicBezTo>
                      <a:pt x="2997" y="36342"/>
                      <a:pt x="570" y="54922"/>
                      <a:pt x="583" y="73576"/>
                    </a:cubicBezTo>
                    <a:lnTo>
                      <a:pt x="583" y="74323"/>
                    </a:lnTo>
                    <a:lnTo>
                      <a:pt x="9169" y="52047"/>
                    </a:lnTo>
                    <a:cubicBezTo>
                      <a:pt x="15267" y="36367"/>
                      <a:pt x="21614" y="32883"/>
                      <a:pt x="21614" y="32883"/>
                    </a:cubicBezTo>
                    <a:cubicBezTo>
                      <a:pt x="21614" y="32883"/>
                      <a:pt x="28458" y="36367"/>
                      <a:pt x="34058" y="52047"/>
                    </a:cubicBezTo>
                    <a:lnTo>
                      <a:pt x="55587" y="107798"/>
                    </a:lnTo>
                    <a:cubicBezTo>
                      <a:pt x="68654" y="141523"/>
                      <a:pt x="86449" y="146625"/>
                      <a:pt x="95783" y="146625"/>
                    </a:cubicBezTo>
                    <a:cubicBezTo>
                      <a:pt x="102627" y="146476"/>
                      <a:pt x="109235" y="144074"/>
                      <a:pt x="114574" y="139781"/>
                    </a:cubicBezTo>
                    <a:cubicBezTo>
                      <a:pt x="124530" y="131244"/>
                      <a:pt x="131934" y="120143"/>
                      <a:pt x="135978" y="107674"/>
                    </a:cubicBezTo>
                    <a:lnTo>
                      <a:pt x="157631" y="52047"/>
                    </a:lnTo>
                    <a:cubicBezTo>
                      <a:pt x="163605" y="36367"/>
                      <a:pt x="169329" y="32883"/>
                      <a:pt x="170076" y="32883"/>
                    </a:cubicBezTo>
                    <a:cubicBezTo>
                      <a:pt x="170822" y="32883"/>
                      <a:pt x="176920" y="36367"/>
                      <a:pt x="182520" y="52047"/>
                    </a:cubicBezTo>
                    <a:lnTo>
                      <a:pt x="204049" y="107674"/>
                    </a:lnTo>
                    <a:cubicBezTo>
                      <a:pt x="217240" y="141523"/>
                      <a:pt x="234787" y="146625"/>
                      <a:pt x="244245" y="146625"/>
                    </a:cubicBezTo>
                    <a:cubicBezTo>
                      <a:pt x="251052" y="146463"/>
                      <a:pt x="257610" y="144061"/>
                      <a:pt x="262911" y="139781"/>
                    </a:cubicBezTo>
                    <a:cubicBezTo>
                      <a:pt x="272979" y="131331"/>
                      <a:pt x="280446" y="120193"/>
                      <a:pt x="284440" y="107674"/>
                    </a:cubicBezTo>
                    <a:lnTo>
                      <a:pt x="305969" y="52047"/>
                    </a:lnTo>
                    <a:cubicBezTo>
                      <a:pt x="312067" y="36367"/>
                      <a:pt x="317791" y="32883"/>
                      <a:pt x="318414" y="32883"/>
                    </a:cubicBezTo>
                    <a:cubicBezTo>
                      <a:pt x="319036" y="32883"/>
                      <a:pt x="325258" y="36367"/>
                      <a:pt x="330858" y="52047"/>
                    </a:cubicBezTo>
                    <a:lnTo>
                      <a:pt x="352387" y="107674"/>
                    </a:lnTo>
                    <a:cubicBezTo>
                      <a:pt x="364831" y="141523"/>
                      <a:pt x="383249" y="146625"/>
                      <a:pt x="392582" y="146625"/>
                    </a:cubicBezTo>
                    <a:cubicBezTo>
                      <a:pt x="405412" y="145741"/>
                      <a:pt x="416886" y="138312"/>
                      <a:pt x="422947" y="126963"/>
                    </a:cubicBezTo>
                    <a:cubicBezTo>
                      <a:pt x="427402" y="109516"/>
                      <a:pt x="429654" y="91583"/>
                      <a:pt x="429667" y="73576"/>
                    </a:cubicBezTo>
                    <a:cubicBezTo>
                      <a:pt x="429679" y="62165"/>
                      <a:pt x="428808" y="50766"/>
                      <a:pt x="427053" y="39478"/>
                    </a:cubicBezTo>
                    <a:lnTo>
                      <a:pt x="405525" y="94981"/>
                    </a:lnTo>
                    <a:cubicBezTo>
                      <a:pt x="399178" y="110785"/>
                      <a:pt x="393453" y="114145"/>
                      <a:pt x="392333" y="114145"/>
                    </a:cubicBezTo>
                    <a:close/>
                  </a:path>
                </a:pathLst>
              </a:custGeom>
              <a:solidFill>
                <a:srgbClr val="F77C5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6" name="Freeform: Shape 1825">
                <a:extLst>
                  <a:ext uri="{FF2B5EF4-FFF2-40B4-BE49-F238E27FC236}">
                    <a16:creationId xmlns:a16="http://schemas.microsoft.com/office/drawing/2014/main" id="{7E87CEFE-C85B-40D1-B0B7-2ED3E04603BC}"/>
                  </a:ext>
                </a:extLst>
              </p:cNvPr>
              <p:cNvSpPr/>
              <p:nvPr/>
            </p:nvSpPr>
            <p:spPr>
              <a:xfrm>
                <a:off x="10793095" y="181440"/>
                <a:ext cx="343963" cy="135270"/>
              </a:xfrm>
              <a:custGeom>
                <a:avLst/>
                <a:gdLst>
                  <a:gd name="connsiteX0" fmla="*/ 141329 w 343963"/>
                  <a:gd name="connsiteY0" fmla="*/ 17576 h 135270"/>
                  <a:gd name="connsiteX1" fmla="*/ 8920 w 343963"/>
                  <a:gd name="connsiteY1" fmla="*/ 116136 h 135270"/>
                  <a:gd name="connsiteX2" fmla="*/ 1205 w 343963"/>
                  <a:gd name="connsiteY2" fmla="*/ 133683 h 135270"/>
                  <a:gd name="connsiteX3" fmla="*/ 583 w 343963"/>
                  <a:gd name="connsiteY3" fmla="*/ 135674 h 135270"/>
                  <a:gd name="connsiteX4" fmla="*/ 344546 w 343963"/>
                  <a:gd name="connsiteY4" fmla="*/ 135674 h 135270"/>
                  <a:gd name="connsiteX5" fmla="*/ 341435 w 343963"/>
                  <a:gd name="connsiteY5" fmla="*/ 127336 h 135270"/>
                  <a:gd name="connsiteX6" fmla="*/ 333098 w 343963"/>
                  <a:gd name="connsiteY6" fmla="*/ 109914 h 135270"/>
                  <a:gd name="connsiteX7" fmla="*/ 201933 w 343963"/>
                  <a:gd name="connsiteY7" fmla="*/ 17203 h 135270"/>
                  <a:gd name="connsiteX8" fmla="*/ 201933 w 343963"/>
                  <a:gd name="connsiteY8" fmla="*/ 403 h 135270"/>
                  <a:gd name="connsiteX9" fmla="*/ 141329 w 343963"/>
                  <a:gd name="connsiteY9" fmla="*/ 403 h 135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43963" h="135270">
                    <a:moveTo>
                      <a:pt x="141329" y="17576"/>
                    </a:moveTo>
                    <a:cubicBezTo>
                      <a:pt x="83985" y="27407"/>
                      <a:pt x="34792" y="64031"/>
                      <a:pt x="8920" y="116136"/>
                    </a:cubicBezTo>
                    <a:cubicBezTo>
                      <a:pt x="6021" y="121836"/>
                      <a:pt x="3445" y="127697"/>
                      <a:pt x="1205" y="133683"/>
                    </a:cubicBezTo>
                    <a:cubicBezTo>
                      <a:pt x="1205" y="133683"/>
                      <a:pt x="1205" y="134927"/>
                      <a:pt x="583" y="135674"/>
                    </a:cubicBezTo>
                    <a:lnTo>
                      <a:pt x="344546" y="135674"/>
                    </a:lnTo>
                    <a:cubicBezTo>
                      <a:pt x="343551" y="132811"/>
                      <a:pt x="342556" y="130074"/>
                      <a:pt x="341435" y="127336"/>
                    </a:cubicBezTo>
                    <a:cubicBezTo>
                      <a:pt x="339009" y="121363"/>
                      <a:pt x="336221" y="115551"/>
                      <a:pt x="333098" y="109914"/>
                    </a:cubicBezTo>
                    <a:cubicBezTo>
                      <a:pt x="306006" y="60447"/>
                      <a:pt x="257610" y="26237"/>
                      <a:pt x="201933" y="17203"/>
                    </a:cubicBezTo>
                    <a:lnTo>
                      <a:pt x="201933" y="403"/>
                    </a:lnTo>
                    <a:lnTo>
                      <a:pt x="141329" y="403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7" name="Freeform: Shape 1826">
                <a:extLst>
                  <a:ext uri="{FF2B5EF4-FFF2-40B4-BE49-F238E27FC236}">
                    <a16:creationId xmlns:a16="http://schemas.microsoft.com/office/drawing/2014/main" id="{9159D36A-299B-43AD-B7A1-F3DAD779A58C}"/>
                  </a:ext>
                </a:extLst>
              </p:cNvPr>
              <p:cNvSpPr/>
              <p:nvPr/>
            </p:nvSpPr>
            <p:spPr>
              <a:xfrm>
                <a:off x="10793095" y="440409"/>
                <a:ext cx="343715" cy="121457"/>
              </a:xfrm>
              <a:custGeom>
                <a:avLst/>
                <a:gdLst>
                  <a:gd name="connsiteX0" fmla="*/ 197578 w 343715"/>
                  <a:gd name="connsiteY0" fmla="*/ 403 h 121457"/>
                  <a:gd name="connsiteX1" fmla="*/ 583 w 343715"/>
                  <a:gd name="connsiteY1" fmla="*/ 403 h 121457"/>
                  <a:gd name="connsiteX2" fmla="*/ 9294 w 343715"/>
                  <a:gd name="connsiteY2" fmla="*/ 20936 h 121457"/>
                  <a:gd name="connsiteX3" fmla="*/ 25472 w 343715"/>
                  <a:gd name="connsiteY3" fmla="*/ 47194 h 121457"/>
                  <a:gd name="connsiteX4" fmla="*/ 172565 w 343715"/>
                  <a:gd name="connsiteY4" fmla="*/ 121860 h 121457"/>
                  <a:gd name="connsiteX5" fmla="*/ 320653 w 343715"/>
                  <a:gd name="connsiteY5" fmla="*/ 46323 h 121457"/>
                  <a:gd name="connsiteX6" fmla="*/ 331853 w 343715"/>
                  <a:gd name="connsiteY6" fmla="*/ 28900 h 121457"/>
                  <a:gd name="connsiteX7" fmla="*/ 344298 w 343715"/>
                  <a:gd name="connsiteY7" fmla="*/ 900 h 121457"/>
                  <a:gd name="connsiteX8" fmla="*/ 197329 w 343715"/>
                  <a:gd name="connsiteY8" fmla="*/ 900 h 121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3715" h="121457">
                    <a:moveTo>
                      <a:pt x="197578" y="403"/>
                    </a:moveTo>
                    <a:lnTo>
                      <a:pt x="583" y="403"/>
                    </a:lnTo>
                    <a:cubicBezTo>
                      <a:pt x="2935" y="7471"/>
                      <a:pt x="5847" y="14328"/>
                      <a:pt x="9294" y="20936"/>
                    </a:cubicBezTo>
                    <a:cubicBezTo>
                      <a:pt x="13961" y="30120"/>
                      <a:pt x="19374" y="38893"/>
                      <a:pt x="25472" y="47194"/>
                    </a:cubicBezTo>
                    <a:cubicBezTo>
                      <a:pt x="59806" y="94097"/>
                      <a:pt x="114437" y="121823"/>
                      <a:pt x="172565" y="121860"/>
                    </a:cubicBezTo>
                    <a:cubicBezTo>
                      <a:pt x="231203" y="121948"/>
                      <a:pt x="286294" y="93836"/>
                      <a:pt x="320653" y="46323"/>
                    </a:cubicBezTo>
                    <a:cubicBezTo>
                      <a:pt x="324760" y="40760"/>
                      <a:pt x="328506" y="34949"/>
                      <a:pt x="331853" y="28900"/>
                    </a:cubicBezTo>
                    <a:cubicBezTo>
                      <a:pt x="336881" y="19978"/>
                      <a:pt x="341050" y="10607"/>
                      <a:pt x="344298" y="900"/>
                    </a:cubicBezTo>
                    <a:lnTo>
                      <a:pt x="197329" y="900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8" name="Freeform: Shape 1827">
                <a:extLst>
                  <a:ext uri="{FF2B5EF4-FFF2-40B4-BE49-F238E27FC236}">
                    <a16:creationId xmlns:a16="http://schemas.microsoft.com/office/drawing/2014/main" id="{5E62D1AD-C598-4C28-89B2-D69318DE706C}"/>
                  </a:ext>
                </a:extLst>
              </p:cNvPr>
              <p:cNvSpPr/>
              <p:nvPr/>
            </p:nvSpPr>
            <p:spPr>
              <a:xfrm>
                <a:off x="10863779" y="344213"/>
                <a:ext cx="126310" cy="96195"/>
              </a:xfrm>
              <a:custGeom>
                <a:avLst/>
                <a:gdLst>
                  <a:gd name="connsiteX0" fmla="*/ 92920 w 126310"/>
                  <a:gd name="connsiteY0" fmla="*/ 63620 h 96195"/>
                  <a:gd name="connsiteX1" fmla="*/ 74751 w 126310"/>
                  <a:gd name="connsiteY1" fmla="*/ 16580 h 96195"/>
                  <a:gd name="connsiteX2" fmla="*/ 63801 w 126310"/>
                  <a:gd name="connsiteY2" fmla="*/ 403 h 96195"/>
                  <a:gd name="connsiteX3" fmla="*/ 52849 w 126310"/>
                  <a:gd name="connsiteY3" fmla="*/ 16580 h 96195"/>
                  <a:gd name="connsiteX4" fmla="*/ 34556 w 126310"/>
                  <a:gd name="connsiteY4" fmla="*/ 63620 h 96195"/>
                  <a:gd name="connsiteX5" fmla="*/ 16387 w 126310"/>
                  <a:gd name="connsiteY5" fmla="*/ 90874 h 96195"/>
                  <a:gd name="connsiteX6" fmla="*/ 583 w 126310"/>
                  <a:gd name="connsiteY6" fmla="*/ 96598 h 96195"/>
                  <a:gd name="connsiteX7" fmla="*/ 126894 w 126310"/>
                  <a:gd name="connsiteY7" fmla="*/ 96598 h 96195"/>
                  <a:gd name="connsiteX8" fmla="*/ 92920 w 126310"/>
                  <a:gd name="connsiteY8" fmla="*/ 63620 h 96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6310" h="96195">
                    <a:moveTo>
                      <a:pt x="92920" y="63620"/>
                    </a:moveTo>
                    <a:lnTo>
                      <a:pt x="74751" y="16580"/>
                    </a:lnTo>
                    <a:cubicBezTo>
                      <a:pt x="69525" y="3265"/>
                      <a:pt x="64671" y="403"/>
                      <a:pt x="63801" y="403"/>
                    </a:cubicBezTo>
                    <a:cubicBezTo>
                      <a:pt x="62929" y="403"/>
                      <a:pt x="57952" y="3265"/>
                      <a:pt x="52849" y="16580"/>
                    </a:cubicBezTo>
                    <a:lnTo>
                      <a:pt x="34556" y="63620"/>
                    </a:lnTo>
                    <a:cubicBezTo>
                      <a:pt x="31047" y="74161"/>
                      <a:pt x="24775" y="83569"/>
                      <a:pt x="16387" y="90874"/>
                    </a:cubicBezTo>
                    <a:cubicBezTo>
                      <a:pt x="11895" y="94470"/>
                      <a:pt x="6332" y="96486"/>
                      <a:pt x="583" y="96598"/>
                    </a:cubicBezTo>
                    <a:lnTo>
                      <a:pt x="126894" y="96598"/>
                    </a:lnTo>
                    <a:cubicBezTo>
                      <a:pt x="118929" y="96598"/>
                      <a:pt x="103996" y="92367"/>
                      <a:pt x="92920" y="63620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9" name="Freeform: Shape 1828">
                <a:extLst>
                  <a:ext uri="{FF2B5EF4-FFF2-40B4-BE49-F238E27FC236}">
                    <a16:creationId xmlns:a16="http://schemas.microsoft.com/office/drawing/2014/main" id="{7E483079-8A88-4A82-95D7-08300853DC8C}"/>
                  </a:ext>
                </a:extLst>
              </p:cNvPr>
              <p:cNvSpPr/>
              <p:nvPr/>
            </p:nvSpPr>
            <p:spPr>
              <a:xfrm>
                <a:off x="10926997" y="316711"/>
                <a:ext cx="126310" cy="96319"/>
              </a:xfrm>
              <a:custGeom>
                <a:avLst/>
                <a:gdLst>
                  <a:gd name="connsiteX0" fmla="*/ 34556 w 126310"/>
                  <a:gd name="connsiteY0" fmla="*/ 33381 h 96319"/>
                  <a:gd name="connsiteX1" fmla="*/ 52849 w 126310"/>
                  <a:gd name="connsiteY1" fmla="*/ 80420 h 96319"/>
                  <a:gd name="connsiteX2" fmla="*/ 63676 w 126310"/>
                  <a:gd name="connsiteY2" fmla="*/ 96723 h 96319"/>
                  <a:gd name="connsiteX3" fmla="*/ 74751 w 126310"/>
                  <a:gd name="connsiteY3" fmla="*/ 80420 h 96319"/>
                  <a:gd name="connsiteX4" fmla="*/ 92920 w 126310"/>
                  <a:gd name="connsiteY4" fmla="*/ 33381 h 96319"/>
                  <a:gd name="connsiteX5" fmla="*/ 111213 w 126310"/>
                  <a:gd name="connsiteY5" fmla="*/ 6127 h 96319"/>
                  <a:gd name="connsiteX6" fmla="*/ 126894 w 126310"/>
                  <a:gd name="connsiteY6" fmla="*/ 403 h 96319"/>
                  <a:gd name="connsiteX7" fmla="*/ 583 w 126310"/>
                  <a:gd name="connsiteY7" fmla="*/ 403 h 96319"/>
                  <a:gd name="connsiteX8" fmla="*/ 34556 w 126310"/>
                  <a:gd name="connsiteY8" fmla="*/ 33381 h 96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6310" h="96319">
                    <a:moveTo>
                      <a:pt x="34556" y="33381"/>
                    </a:moveTo>
                    <a:lnTo>
                      <a:pt x="52849" y="80420"/>
                    </a:lnTo>
                    <a:cubicBezTo>
                      <a:pt x="57951" y="93736"/>
                      <a:pt x="62805" y="96723"/>
                      <a:pt x="63676" y="96723"/>
                    </a:cubicBezTo>
                    <a:cubicBezTo>
                      <a:pt x="64547" y="96723"/>
                      <a:pt x="69525" y="93736"/>
                      <a:pt x="74751" y="80420"/>
                    </a:cubicBezTo>
                    <a:lnTo>
                      <a:pt x="92920" y="33381"/>
                    </a:lnTo>
                    <a:cubicBezTo>
                      <a:pt x="96330" y="22753"/>
                      <a:pt x="102664" y="13308"/>
                      <a:pt x="111213" y="6127"/>
                    </a:cubicBezTo>
                    <a:cubicBezTo>
                      <a:pt x="115656" y="2518"/>
                      <a:pt x="121169" y="502"/>
                      <a:pt x="126894" y="403"/>
                    </a:cubicBezTo>
                    <a:lnTo>
                      <a:pt x="583" y="403"/>
                    </a:lnTo>
                    <a:cubicBezTo>
                      <a:pt x="8547" y="403"/>
                      <a:pt x="23480" y="4759"/>
                      <a:pt x="34556" y="33381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0" name="Freeform: Shape 1829">
                <a:extLst>
                  <a:ext uri="{FF2B5EF4-FFF2-40B4-BE49-F238E27FC236}">
                    <a16:creationId xmlns:a16="http://schemas.microsoft.com/office/drawing/2014/main" id="{080065D3-C754-45B2-920C-94E4C61C899B}"/>
                  </a:ext>
                </a:extLst>
              </p:cNvPr>
              <p:cNvSpPr/>
              <p:nvPr/>
            </p:nvSpPr>
            <p:spPr>
              <a:xfrm>
                <a:off x="10782268" y="344213"/>
                <a:ext cx="81137" cy="96195"/>
              </a:xfrm>
              <a:custGeom>
                <a:avLst/>
                <a:gdLst>
                  <a:gd name="connsiteX0" fmla="*/ 47996 w 81137"/>
                  <a:gd name="connsiteY0" fmla="*/ 63745 h 96195"/>
                  <a:gd name="connsiteX1" fmla="*/ 29828 w 81137"/>
                  <a:gd name="connsiteY1" fmla="*/ 16580 h 96195"/>
                  <a:gd name="connsiteX2" fmla="*/ 18876 w 81137"/>
                  <a:gd name="connsiteY2" fmla="*/ 403 h 96195"/>
                  <a:gd name="connsiteX3" fmla="*/ 7925 w 81137"/>
                  <a:gd name="connsiteY3" fmla="*/ 16580 h 96195"/>
                  <a:gd name="connsiteX4" fmla="*/ 583 w 81137"/>
                  <a:gd name="connsiteY4" fmla="*/ 35496 h 96195"/>
                  <a:gd name="connsiteX5" fmla="*/ 4316 w 81137"/>
                  <a:gd name="connsiteY5" fmla="*/ 71336 h 96195"/>
                  <a:gd name="connsiteX6" fmla="*/ 4316 w 81137"/>
                  <a:gd name="connsiteY6" fmla="*/ 72954 h 96195"/>
                  <a:gd name="connsiteX7" fmla="*/ 6432 w 81137"/>
                  <a:gd name="connsiteY7" fmla="*/ 82038 h 96195"/>
                  <a:gd name="connsiteX8" fmla="*/ 7676 w 81137"/>
                  <a:gd name="connsiteY8" fmla="*/ 86643 h 96195"/>
                  <a:gd name="connsiteX9" fmla="*/ 10041 w 81137"/>
                  <a:gd name="connsiteY9" fmla="*/ 94109 h 96195"/>
                  <a:gd name="connsiteX10" fmla="*/ 11036 w 81137"/>
                  <a:gd name="connsiteY10" fmla="*/ 96598 h 96195"/>
                  <a:gd name="connsiteX11" fmla="*/ 81721 w 81137"/>
                  <a:gd name="connsiteY11" fmla="*/ 96598 h 96195"/>
                  <a:gd name="connsiteX12" fmla="*/ 47996 w 81137"/>
                  <a:gd name="connsiteY12" fmla="*/ 63745 h 96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1137" h="96195">
                    <a:moveTo>
                      <a:pt x="47996" y="63745"/>
                    </a:moveTo>
                    <a:lnTo>
                      <a:pt x="29828" y="16580"/>
                    </a:lnTo>
                    <a:cubicBezTo>
                      <a:pt x="24601" y="3265"/>
                      <a:pt x="19747" y="403"/>
                      <a:pt x="18876" y="403"/>
                    </a:cubicBezTo>
                    <a:cubicBezTo>
                      <a:pt x="18005" y="403"/>
                      <a:pt x="13027" y="3265"/>
                      <a:pt x="7925" y="16580"/>
                    </a:cubicBezTo>
                    <a:lnTo>
                      <a:pt x="583" y="35496"/>
                    </a:lnTo>
                    <a:cubicBezTo>
                      <a:pt x="558" y="47542"/>
                      <a:pt x="1802" y="59551"/>
                      <a:pt x="4316" y="71336"/>
                    </a:cubicBezTo>
                    <a:cubicBezTo>
                      <a:pt x="4192" y="71871"/>
                      <a:pt x="4192" y="72419"/>
                      <a:pt x="4316" y="72954"/>
                    </a:cubicBezTo>
                    <a:cubicBezTo>
                      <a:pt x="4814" y="76028"/>
                      <a:pt x="5524" y="79064"/>
                      <a:pt x="6432" y="82038"/>
                    </a:cubicBezTo>
                    <a:cubicBezTo>
                      <a:pt x="6432" y="83656"/>
                      <a:pt x="7179" y="85149"/>
                      <a:pt x="7676" y="86643"/>
                    </a:cubicBezTo>
                    <a:cubicBezTo>
                      <a:pt x="8311" y="89181"/>
                      <a:pt x="9107" y="91670"/>
                      <a:pt x="10041" y="94109"/>
                    </a:cubicBezTo>
                    <a:cubicBezTo>
                      <a:pt x="10302" y="94968"/>
                      <a:pt x="10626" y="95802"/>
                      <a:pt x="11036" y="96598"/>
                    </a:cubicBezTo>
                    <a:lnTo>
                      <a:pt x="81721" y="96598"/>
                    </a:lnTo>
                    <a:cubicBezTo>
                      <a:pt x="74130" y="96598"/>
                      <a:pt x="59072" y="92367"/>
                      <a:pt x="47996" y="63745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1" name="Freeform: Shape 1830">
                <a:extLst>
                  <a:ext uri="{FF2B5EF4-FFF2-40B4-BE49-F238E27FC236}">
                    <a16:creationId xmlns:a16="http://schemas.microsoft.com/office/drawing/2014/main" id="{9141AC3A-7743-4881-A59D-A3B509416D77}"/>
                  </a:ext>
                </a:extLst>
              </p:cNvPr>
              <p:cNvSpPr/>
              <p:nvPr/>
            </p:nvSpPr>
            <p:spPr>
              <a:xfrm>
                <a:off x="10793058" y="316711"/>
                <a:ext cx="8001" cy="1493"/>
              </a:xfrm>
              <a:custGeom>
                <a:avLst/>
                <a:gdLst>
                  <a:gd name="connsiteX0" fmla="*/ 620 w 8001"/>
                  <a:gd name="connsiteY0" fmla="*/ 403 h 1493"/>
                  <a:gd name="connsiteX1" fmla="*/ 620 w 8001"/>
                  <a:gd name="connsiteY1" fmla="*/ 1896 h 1493"/>
                  <a:gd name="connsiteX2" fmla="*/ 8584 w 8001"/>
                  <a:gd name="connsiteY2" fmla="*/ 403 h 1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01" h="1493">
                    <a:moveTo>
                      <a:pt x="620" y="403"/>
                    </a:moveTo>
                    <a:cubicBezTo>
                      <a:pt x="570" y="900"/>
                      <a:pt x="570" y="1398"/>
                      <a:pt x="620" y="1896"/>
                    </a:cubicBezTo>
                    <a:cubicBezTo>
                      <a:pt x="3159" y="925"/>
                      <a:pt x="5859" y="415"/>
                      <a:pt x="8584" y="403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2" name="Freeform: Shape 1831">
                <a:extLst>
                  <a:ext uri="{FF2B5EF4-FFF2-40B4-BE49-F238E27FC236}">
                    <a16:creationId xmlns:a16="http://schemas.microsoft.com/office/drawing/2014/main" id="{E804122E-F6C3-4762-AC6C-9C2641EF9DC6}"/>
                  </a:ext>
                </a:extLst>
              </p:cNvPr>
              <p:cNvSpPr/>
              <p:nvPr/>
            </p:nvSpPr>
            <p:spPr>
              <a:xfrm>
                <a:off x="11053557" y="316711"/>
                <a:ext cx="92213" cy="96319"/>
              </a:xfrm>
              <a:custGeom>
                <a:avLst/>
                <a:gdLst>
                  <a:gd name="connsiteX0" fmla="*/ 34432 w 92213"/>
                  <a:gd name="connsiteY0" fmla="*/ 33381 h 96319"/>
                  <a:gd name="connsiteX1" fmla="*/ 52600 w 92213"/>
                  <a:gd name="connsiteY1" fmla="*/ 80420 h 96319"/>
                  <a:gd name="connsiteX2" fmla="*/ 63676 w 92213"/>
                  <a:gd name="connsiteY2" fmla="*/ 96723 h 96319"/>
                  <a:gd name="connsiteX3" fmla="*/ 74503 w 92213"/>
                  <a:gd name="connsiteY3" fmla="*/ 80420 h 96319"/>
                  <a:gd name="connsiteX4" fmla="*/ 92796 w 92213"/>
                  <a:gd name="connsiteY4" fmla="*/ 33505 h 96319"/>
                  <a:gd name="connsiteX5" fmla="*/ 91178 w 92213"/>
                  <a:gd name="connsiteY5" fmla="*/ 25167 h 96319"/>
                  <a:gd name="connsiteX6" fmla="*/ 91178 w 92213"/>
                  <a:gd name="connsiteY6" fmla="*/ 24172 h 96319"/>
                  <a:gd name="connsiteX7" fmla="*/ 89063 w 92213"/>
                  <a:gd name="connsiteY7" fmla="*/ 15212 h 96319"/>
                  <a:gd name="connsiteX8" fmla="*/ 87818 w 92213"/>
                  <a:gd name="connsiteY8" fmla="*/ 10607 h 96319"/>
                  <a:gd name="connsiteX9" fmla="*/ 85329 w 92213"/>
                  <a:gd name="connsiteY9" fmla="*/ 3016 h 96319"/>
                  <a:gd name="connsiteX10" fmla="*/ 84334 w 92213"/>
                  <a:gd name="connsiteY10" fmla="*/ 403 h 96319"/>
                  <a:gd name="connsiteX11" fmla="*/ 583 w 92213"/>
                  <a:gd name="connsiteY11" fmla="*/ 403 h 96319"/>
                  <a:gd name="connsiteX12" fmla="*/ 34432 w 92213"/>
                  <a:gd name="connsiteY12" fmla="*/ 33381 h 96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2213" h="96319">
                    <a:moveTo>
                      <a:pt x="34432" y="33381"/>
                    </a:moveTo>
                    <a:lnTo>
                      <a:pt x="52600" y="80420"/>
                    </a:lnTo>
                    <a:cubicBezTo>
                      <a:pt x="57827" y="93860"/>
                      <a:pt x="62680" y="96723"/>
                      <a:pt x="63676" y="96723"/>
                    </a:cubicBezTo>
                    <a:cubicBezTo>
                      <a:pt x="64671" y="96723"/>
                      <a:pt x="69400" y="93860"/>
                      <a:pt x="74503" y="80420"/>
                    </a:cubicBezTo>
                    <a:lnTo>
                      <a:pt x="92796" y="33505"/>
                    </a:lnTo>
                    <a:cubicBezTo>
                      <a:pt x="92796" y="30643"/>
                      <a:pt x="91801" y="27905"/>
                      <a:pt x="91178" y="25167"/>
                    </a:cubicBezTo>
                    <a:cubicBezTo>
                      <a:pt x="91178" y="25167"/>
                      <a:pt x="91178" y="24421"/>
                      <a:pt x="91178" y="24172"/>
                    </a:cubicBezTo>
                    <a:cubicBezTo>
                      <a:pt x="90556" y="21061"/>
                      <a:pt x="89934" y="18198"/>
                      <a:pt x="89063" y="15212"/>
                    </a:cubicBezTo>
                    <a:lnTo>
                      <a:pt x="87818" y="10607"/>
                    </a:lnTo>
                    <a:cubicBezTo>
                      <a:pt x="87072" y="7994"/>
                      <a:pt x="86200" y="5505"/>
                      <a:pt x="85329" y="3016"/>
                    </a:cubicBezTo>
                    <a:cubicBezTo>
                      <a:pt x="85055" y="2120"/>
                      <a:pt x="84720" y="1249"/>
                      <a:pt x="84334" y="403"/>
                    </a:cubicBezTo>
                    <a:lnTo>
                      <a:pt x="583" y="403"/>
                    </a:lnTo>
                    <a:cubicBezTo>
                      <a:pt x="8298" y="403"/>
                      <a:pt x="23356" y="4759"/>
                      <a:pt x="34432" y="33381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3" name="Freeform: Shape 1832">
                <a:extLst>
                  <a:ext uri="{FF2B5EF4-FFF2-40B4-BE49-F238E27FC236}">
                    <a16:creationId xmlns:a16="http://schemas.microsoft.com/office/drawing/2014/main" id="{68E1B67F-DE48-4AEA-9D3B-BA9701B28492}"/>
                  </a:ext>
                </a:extLst>
              </p:cNvPr>
              <p:cNvSpPr/>
              <p:nvPr/>
            </p:nvSpPr>
            <p:spPr>
              <a:xfrm>
                <a:off x="10990713" y="344213"/>
                <a:ext cx="126559" cy="96195"/>
              </a:xfrm>
              <a:custGeom>
                <a:avLst/>
                <a:gdLst>
                  <a:gd name="connsiteX0" fmla="*/ 93045 w 126559"/>
                  <a:gd name="connsiteY0" fmla="*/ 63620 h 96195"/>
                  <a:gd name="connsiteX1" fmla="*/ 74751 w 126559"/>
                  <a:gd name="connsiteY1" fmla="*/ 16580 h 96195"/>
                  <a:gd name="connsiteX2" fmla="*/ 63800 w 126559"/>
                  <a:gd name="connsiteY2" fmla="*/ 403 h 96195"/>
                  <a:gd name="connsiteX3" fmla="*/ 52974 w 126559"/>
                  <a:gd name="connsiteY3" fmla="*/ 16580 h 96195"/>
                  <a:gd name="connsiteX4" fmla="*/ 34680 w 126559"/>
                  <a:gd name="connsiteY4" fmla="*/ 63620 h 96195"/>
                  <a:gd name="connsiteX5" fmla="*/ 16512 w 126559"/>
                  <a:gd name="connsiteY5" fmla="*/ 90874 h 96195"/>
                  <a:gd name="connsiteX6" fmla="*/ 583 w 126559"/>
                  <a:gd name="connsiteY6" fmla="*/ 96598 h 96195"/>
                  <a:gd name="connsiteX7" fmla="*/ 127142 w 126559"/>
                  <a:gd name="connsiteY7" fmla="*/ 96598 h 96195"/>
                  <a:gd name="connsiteX8" fmla="*/ 93045 w 126559"/>
                  <a:gd name="connsiteY8" fmla="*/ 63620 h 96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6559" h="96195">
                    <a:moveTo>
                      <a:pt x="93045" y="63620"/>
                    </a:moveTo>
                    <a:lnTo>
                      <a:pt x="74751" y="16580"/>
                    </a:lnTo>
                    <a:cubicBezTo>
                      <a:pt x="69649" y="3265"/>
                      <a:pt x="64671" y="403"/>
                      <a:pt x="63800" y="403"/>
                    </a:cubicBezTo>
                    <a:cubicBezTo>
                      <a:pt x="62929" y="403"/>
                      <a:pt x="58076" y="3265"/>
                      <a:pt x="52974" y="16580"/>
                    </a:cubicBezTo>
                    <a:lnTo>
                      <a:pt x="34680" y="63620"/>
                    </a:lnTo>
                    <a:cubicBezTo>
                      <a:pt x="31246" y="74198"/>
                      <a:pt x="24949" y="83631"/>
                      <a:pt x="16512" y="90874"/>
                    </a:cubicBezTo>
                    <a:cubicBezTo>
                      <a:pt x="11969" y="94470"/>
                      <a:pt x="6369" y="96486"/>
                      <a:pt x="583" y="96598"/>
                    </a:cubicBezTo>
                    <a:lnTo>
                      <a:pt x="127142" y="96598"/>
                    </a:lnTo>
                    <a:cubicBezTo>
                      <a:pt x="118556" y="96598"/>
                      <a:pt x="103498" y="92367"/>
                      <a:pt x="93045" y="63620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4" name="Freeform: Shape 1833">
                <a:extLst>
                  <a:ext uri="{FF2B5EF4-FFF2-40B4-BE49-F238E27FC236}">
                    <a16:creationId xmlns:a16="http://schemas.microsoft.com/office/drawing/2014/main" id="{DFA3D628-5FAF-4EA1-BFFE-7A4CA02A9DE1}"/>
                  </a:ext>
                </a:extLst>
              </p:cNvPr>
              <p:cNvSpPr/>
              <p:nvPr/>
            </p:nvSpPr>
            <p:spPr>
              <a:xfrm>
                <a:off x="11116650" y="424107"/>
                <a:ext cx="25137" cy="16302"/>
              </a:xfrm>
              <a:custGeom>
                <a:avLst/>
                <a:gdLst>
                  <a:gd name="connsiteX0" fmla="*/ 583 w 25137"/>
                  <a:gd name="connsiteY0" fmla="*/ 16705 h 16302"/>
                  <a:gd name="connsiteX1" fmla="*/ 20991 w 25137"/>
                  <a:gd name="connsiteY1" fmla="*/ 16705 h 16302"/>
                  <a:gd name="connsiteX2" fmla="*/ 21863 w 25137"/>
                  <a:gd name="connsiteY2" fmla="*/ 14465 h 16302"/>
                  <a:gd name="connsiteX3" fmla="*/ 24476 w 25137"/>
                  <a:gd name="connsiteY3" fmla="*/ 6376 h 16302"/>
                  <a:gd name="connsiteX4" fmla="*/ 25720 w 25137"/>
                  <a:gd name="connsiteY4" fmla="*/ 2145 h 16302"/>
                  <a:gd name="connsiteX5" fmla="*/ 25720 w 25137"/>
                  <a:gd name="connsiteY5" fmla="*/ 2145 h 16302"/>
                  <a:gd name="connsiteX6" fmla="*/ 25720 w 25137"/>
                  <a:gd name="connsiteY6" fmla="*/ 403 h 16302"/>
                  <a:gd name="connsiteX7" fmla="*/ 583 w 25137"/>
                  <a:gd name="connsiteY7" fmla="*/ 16705 h 1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5137" h="16302">
                    <a:moveTo>
                      <a:pt x="583" y="16705"/>
                    </a:moveTo>
                    <a:lnTo>
                      <a:pt x="20991" y="16705"/>
                    </a:lnTo>
                    <a:cubicBezTo>
                      <a:pt x="21340" y="15983"/>
                      <a:pt x="21626" y="15236"/>
                      <a:pt x="21863" y="14465"/>
                    </a:cubicBezTo>
                    <a:cubicBezTo>
                      <a:pt x="22858" y="11852"/>
                      <a:pt x="23729" y="9114"/>
                      <a:pt x="24476" y="6376"/>
                    </a:cubicBezTo>
                    <a:cubicBezTo>
                      <a:pt x="25223" y="3638"/>
                      <a:pt x="25347" y="3514"/>
                      <a:pt x="25720" y="2145"/>
                    </a:cubicBezTo>
                    <a:lnTo>
                      <a:pt x="25720" y="2145"/>
                    </a:lnTo>
                    <a:lnTo>
                      <a:pt x="25720" y="403"/>
                    </a:lnTo>
                    <a:cubicBezTo>
                      <a:pt x="20680" y="9773"/>
                      <a:pt x="11198" y="15933"/>
                      <a:pt x="583" y="16705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5" name="Freeform: Shape 1834">
                <a:extLst>
                  <a:ext uri="{FF2B5EF4-FFF2-40B4-BE49-F238E27FC236}">
                    <a16:creationId xmlns:a16="http://schemas.microsoft.com/office/drawing/2014/main" id="{F2268B4D-4C93-44F9-8BF3-3AAE2F5B976E}"/>
                  </a:ext>
                </a:extLst>
              </p:cNvPr>
              <p:cNvSpPr/>
              <p:nvPr/>
            </p:nvSpPr>
            <p:spPr>
              <a:xfrm>
                <a:off x="10800313" y="316711"/>
                <a:ext cx="126435" cy="96319"/>
              </a:xfrm>
              <a:custGeom>
                <a:avLst/>
                <a:gdLst>
                  <a:gd name="connsiteX0" fmla="*/ 34556 w 126435"/>
                  <a:gd name="connsiteY0" fmla="*/ 33381 h 96319"/>
                  <a:gd name="connsiteX1" fmla="*/ 52725 w 126435"/>
                  <a:gd name="connsiteY1" fmla="*/ 80420 h 96319"/>
                  <a:gd name="connsiteX2" fmla="*/ 63801 w 126435"/>
                  <a:gd name="connsiteY2" fmla="*/ 96723 h 96319"/>
                  <a:gd name="connsiteX3" fmla="*/ 74627 w 126435"/>
                  <a:gd name="connsiteY3" fmla="*/ 80420 h 96319"/>
                  <a:gd name="connsiteX4" fmla="*/ 92920 w 126435"/>
                  <a:gd name="connsiteY4" fmla="*/ 33381 h 96319"/>
                  <a:gd name="connsiteX5" fmla="*/ 127018 w 126435"/>
                  <a:gd name="connsiteY5" fmla="*/ 403 h 96319"/>
                  <a:gd name="connsiteX6" fmla="*/ 583 w 126435"/>
                  <a:gd name="connsiteY6" fmla="*/ 403 h 96319"/>
                  <a:gd name="connsiteX7" fmla="*/ 34556 w 126435"/>
                  <a:gd name="connsiteY7" fmla="*/ 33381 h 96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435" h="96319">
                    <a:moveTo>
                      <a:pt x="34556" y="33381"/>
                    </a:moveTo>
                    <a:lnTo>
                      <a:pt x="52725" y="80420"/>
                    </a:lnTo>
                    <a:cubicBezTo>
                      <a:pt x="57952" y="93860"/>
                      <a:pt x="62805" y="96723"/>
                      <a:pt x="63801" y="96723"/>
                    </a:cubicBezTo>
                    <a:cubicBezTo>
                      <a:pt x="64796" y="96723"/>
                      <a:pt x="69525" y="93860"/>
                      <a:pt x="74627" y="80420"/>
                    </a:cubicBezTo>
                    <a:lnTo>
                      <a:pt x="92920" y="33381"/>
                    </a:lnTo>
                    <a:cubicBezTo>
                      <a:pt x="104120" y="4759"/>
                      <a:pt x="118929" y="403"/>
                      <a:pt x="127018" y="403"/>
                    </a:cubicBezTo>
                    <a:lnTo>
                      <a:pt x="583" y="403"/>
                    </a:lnTo>
                    <a:cubicBezTo>
                      <a:pt x="8672" y="403"/>
                      <a:pt x="23730" y="4759"/>
                      <a:pt x="34556" y="33381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6" name="Freeform: Shape 1835">
                <a:extLst>
                  <a:ext uri="{FF2B5EF4-FFF2-40B4-BE49-F238E27FC236}">
                    <a16:creationId xmlns:a16="http://schemas.microsoft.com/office/drawing/2014/main" id="{45BA17EB-FDF3-4058-9F29-AC7705686FE5}"/>
                  </a:ext>
                </a:extLst>
              </p:cNvPr>
              <p:cNvSpPr/>
              <p:nvPr/>
            </p:nvSpPr>
            <p:spPr>
              <a:xfrm>
                <a:off x="10927370" y="149458"/>
                <a:ext cx="72799" cy="31982"/>
              </a:xfrm>
              <a:custGeom>
                <a:avLst/>
                <a:gdLst>
                  <a:gd name="connsiteX0" fmla="*/ 67075 w 72799"/>
                  <a:gd name="connsiteY0" fmla="*/ 31982 h 31982"/>
                  <a:gd name="connsiteX1" fmla="*/ 72800 w 72799"/>
                  <a:gd name="connsiteY1" fmla="*/ 31982 h 31982"/>
                  <a:gd name="connsiteX2" fmla="*/ 72800 w 72799"/>
                  <a:gd name="connsiteY2" fmla="*/ 0 h 31982"/>
                  <a:gd name="connsiteX3" fmla="*/ 0 w 72799"/>
                  <a:gd name="connsiteY3" fmla="*/ 0 h 31982"/>
                  <a:gd name="connsiteX4" fmla="*/ 0 w 72799"/>
                  <a:gd name="connsiteY4" fmla="*/ 31982 h 31982"/>
                  <a:gd name="connsiteX5" fmla="*/ 5973 w 72799"/>
                  <a:gd name="connsiteY5" fmla="*/ 31982 h 31982"/>
                  <a:gd name="connsiteX6" fmla="*/ 67075 w 72799"/>
                  <a:gd name="connsiteY6" fmla="*/ 31982 h 31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799" h="31982">
                    <a:moveTo>
                      <a:pt x="67075" y="31982"/>
                    </a:moveTo>
                    <a:lnTo>
                      <a:pt x="72800" y="31982"/>
                    </a:lnTo>
                    <a:lnTo>
                      <a:pt x="72800" y="0"/>
                    </a:lnTo>
                    <a:lnTo>
                      <a:pt x="0" y="0"/>
                    </a:lnTo>
                    <a:lnTo>
                      <a:pt x="0" y="31982"/>
                    </a:lnTo>
                    <a:lnTo>
                      <a:pt x="5973" y="31982"/>
                    </a:lnTo>
                    <a:lnTo>
                      <a:pt x="67075" y="31982"/>
                    </a:ln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7" name="Freeform: Shape 1836">
                <a:extLst>
                  <a:ext uri="{FF2B5EF4-FFF2-40B4-BE49-F238E27FC236}">
                    <a16:creationId xmlns:a16="http://schemas.microsoft.com/office/drawing/2014/main" id="{64C4F333-E905-4A36-83D9-4CBEB9E9D92D}"/>
                  </a:ext>
                </a:extLst>
              </p:cNvPr>
              <p:cNvSpPr/>
              <p:nvPr/>
            </p:nvSpPr>
            <p:spPr>
              <a:xfrm>
                <a:off x="10782766" y="316711"/>
                <a:ext cx="365618" cy="123697"/>
              </a:xfrm>
              <a:custGeom>
                <a:avLst/>
                <a:gdLst>
                  <a:gd name="connsiteX0" fmla="*/ 334467 w 365618"/>
                  <a:gd name="connsiteY0" fmla="*/ 96723 h 123697"/>
                  <a:gd name="connsiteX1" fmla="*/ 323391 w 365618"/>
                  <a:gd name="connsiteY1" fmla="*/ 80420 h 123697"/>
                  <a:gd name="connsiteX2" fmla="*/ 305222 w 365618"/>
                  <a:gd name="connsiteY2" fmla="*/ 33381 h 123697"/>
                  <a:gd name="connsiteX3" fmla="*/ 271125 w 365618"/>
                  <a:gd name="connsiteY3" fmla="*/ 403 h 123697"/>
                  <a:gd name="connsiteX4" fmla="*/ 255445 w 365618"/>
                  <a:gd name="connsiteY4" fmla="*/ 6127 h 123697"/>
                  <a:gd name="connsiteX5" fmla="*/ 237151 w 365618"/>
                  <a:gd name="connsiteY5" fmla="*/ 33381 h 123697"/>
                  <a:gd name="connsiteX6" fmla="*/ 218983 w 365618"/>
                  <a:gd name="connsiteY6" fmla="*/ 80420 h 123697"/>
                  <a:gd name="connsiteX7" fmla="*/ 207907 w 365618"/>
                  <a:gd name="connsiteY7" fmla="*/ 96723 h 123697"/>
                  <a:gd name="connsiteX8" fmla="*/ 197080 w 365618"/>
                  <a:gd name="connsiteY8" fmla="*/ 80420 h 123697"/>
                  <a:gd name="connsiteX9" fmla="*/ 178787 w 365618"/>
                  <a:gd name="connsiteY9" fmla="*/ 33381 h 123697"/>
                  <a:gd name="connsiteX10" fmla="*/ 144814 w 365618"/>
                  <a:gd name="connsiteY10" fmla="*/ 403 h 123697"/>
                  <a:gd name="connsiteX11" fmla="*/ 110716 w 365618"/>
                  <a:gd name="connsiteY11" fmla="*/ 33381 h 123697"/>
                  <a:gd name="connsiteX12" fmla="*/ 92423 w 365618"/>
                  <a:gd name="connsiteY12" fmla="*/ 80420 h 123697"/>
                  <a:gd name="connsiteX13" fmla="*/ 81596 w 365618"/>
                  <a:gd name="connsiteY13" fmla="*/ 96723 h 123697"/>
                  <a:gd name="connsiteX14" fmla="*/ 70521 w 365618"/>
                  <a:gd name="connsiteY14" fmla="*/ 80420 h 123697"/>
                  <a:gd name="connsiteX15" fmla="*/ 52352 w 365618"/>
                  <a:gd name="connsiteY15" fmla="*/ 33381 h 123697"/>
                  <a:gd name="connsiteX16" fmla="*/ 18379 w 365618"/>
                  <a:gd name="connsiteY16" fmla="*/ 403 h 123697"/>
                  <a:gd name="connsiteX17" fmla="*/ 10414 w 365618"/>
                  <a:gd name="connsiteY17" fmla="*/ 1896 h 123697"/>
                  <a:gd name="connsiteX18" fmla="*/ 10414 w 365618"/>
                  <a:gd name="connsiteY18" fmla="*/ 2892 h 123697"/>
                  <a:gd name="connsiteX19" fmla="*/ 10414 w 365618"/>
                  <a:gd name="connsiteY19" fmla="*/ 2892 h 123697"/>
                  <a:gd name="connsiteX20" fmla="*/ 7925 w 365618"/>
                  <a:gd name="connsiteY20" fmla="*/ 10981 h 123697"/>
                  <a:gd name="connsiteX21" fmla="*/ 6681 w 365618"/>
                  <a:gd name="connsiteY21" fmla="*/ 15461 h 123697"/>
                  <a:gd name="connsiteX22" fmla="*/ 583 w 365618"/>
                  <a:gd name="connsiteY22" fmla="*/ 62376 h 123697"/>
                  <a:gd name="connsiteX23" fmla="*/ 583 w 365618"/>
                  <a:gd name="connsiteY23" fmla="*/ 62998 h 123697"/>
                  <a:gd name="connsiteX24" fmla="*/ 7925 w 365618"/>
                  <a:gd name="connsiteY24" fmla="*/ 44083 h 123697"/>
                  <a:gd name="connsiteX25" fmla="*/ 18876 w 365618"/>
                  <a:gd name="connsiteY25" fmla="*/ 27905 h 123697"/>
                  <a:gd name="connsiteX26" fmla="*/ 29827 w 365618"/>
                  <a:gd name="connsiteY26" fmla="*/ 44083 h 123697"/>
                  <a:gd name="connsiteX27" fmla="*/ 47996 w 365618"/>
                  <a:gd name="connsiteY27" fmla="*/ 91247 h 123697"/>
                  <a:gd name="connsiteX28" fmla="*/ 82094 w 365618"/>
                  <a:gd name="connsiteY28" fmla="*/ 124101 h 123697"/>
                  <a:gd name="connsiteX29" fmla="*/ 97898 w 365618"/>
                  <a:gd name="connsiteY29" fmla="*/ 118376 h 123697"/>
                  <a:gd name="connsiteX30" fmla="*/ 116067 w 365618"/>
                  <a:gd name="connsiteY30" fmla="*/ 91122 h 123697"/>
                  <a:gd name="connsiteX31" fmla="*/ 134360 w 365618"/>
                  <a:gd name="connsiteY31" fmla="*/ 44083 h 123697"/>
                  <a:gd name="connsiteX32" fmla="*/ 145311 w 365618"/>
                  <a:gd name="connsiteY32" fmla="*/ 27905 h 123697"/>
                  <a:gd name="connsiteX33" fmla="*/ 156263 w 365618"/>
                  <a:gd name="connsiteY33" fmla="*/ 44083 h 123697"/>
                  <a:gd name="connsiteX34" fmla="*/ 174431 w 365618"/>
                  <a:gd name="connsiteY34" fmla="*/ 91122 h 123697"/>
                  <a:gd name="connsiteX35" fmla="*/ 208405 w 365618"/>
                  <a:gd name="connsiteY35" fmla="*/ 124101 h 123697"/>
                  <a:gd name="connsiteX36" fmla="*/ 224334 w 365618"/>
                  <a:gd name="connsiteY36" fmla="*/ 118376 h 123697"/>
                  <a:gd name="connsiteX37" fmla="*/ 242502 w 365618"/>
                  <a:gd name="connsiteY37" fmla="*/ 91122 h 123697"/>
                  <a:gd name="connsiteX38" fmla="*/ 260796 w 365618"/>
                  <a:gd name="connsiteY38" fmla="*/ 44083 h 123697"/>
                  <a:gd name="connsiteX39" fmla="*/ 271623 w 365618"/>
                  <a:gd name="connsiteY39" fmla="*/ 27905 h 123697"/>
                  <a:gd name="connsiteX40" fmla="*/ 282574 w 365618"/>
                  <a:gd name="connsiteY40" fmla="*/ 44083 h 123697"/>
                  <a:gd name="connsiteX41" fmla="*/ 300867 w 365618"/>
                  <a:gd name="connsiteY41" fmla="*/ 91122 h 123697"/>
                  <a:gd name="connsiteX42" fmla="*/ 334965 w 365618"/>
                  <a:gd name="connsiteY42" fmla="*/ 124101 h 123697"/>
                  <a:gd name="connsiteX43" fmla="*/ 360600 w 365618"/>
                  <a:gd name="connsiteY43" fmla="*/ 107425 h 123697"/>
                  <a:gd name="connsiteX44" fmla="*/ 366200 w 365618"/>
                  <a:gd name="connsiteY44" fmla="*/ 62376 h 123697"/>
                  <a:gd name="connsiteX45" fmla="*/ 364085 w 365618"/>
                  <a:gd name="connsiteY45" fmla="*/ 33505 h 123697"/>
                  <a:gd name="connsiteX46" fmla="*/ 345791 w 365618"/>
                  <a:gd name="connsiteY46" fmla="*/ 80420 h 123697"/>
                  <a:gd name="connsiteX47" fmla="*/ 334467 w 365618"/>
                  <a:gd name="connsiteY47" fmla="*/ 96723 h 123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65618" h="123697">
                    <a:moveTo>
                      <a:pt x="334467" y="96723"/>
                    </a:moveTo>
                    <a:cubicBezTo>
                      <a:pt x="333471" y="96723"/>
                      <a:pt x="328618" y="93860"/>
                      <a:pt x="323391" y="80420"/>
                    </a:cubicBezTo>
                    <a:lnTo>
                      <a:pt x="305222" y="33381"/>
                    </a:lnTo>
                    <a:cubicBezTo>
                      <a:pt x="294147" y="4759"/>
                      <a:pt x="279089" y="403"/>
                      <a:pt x="271125" y="403"/>
                    </a:cubicBezTo>
                    <a:cubicBezTo>
                      <a:pt x="265401" y="502"/>
                      <a:pt x="259887" y="2518"/>
                      <a:pt x="255445" y="6127"/>
                    </a:cubicBezTo>
                    <a:cubicBezTo>
                      <a:pt x="246896" y="13308"/>
                      <a:pt x="240561" y="22753"/>
                      <a:pt x="237151" y="33381"/>
                    </a:cubicBezTo>
                    <a:lnTo>
                      <a:pt x="218983" y="80420"/>
                    </a:lnTo>
                    <a:cubicBezTo>
                      <a:pt x="213756" y="93736"/>
                      <a:pt x="208903" y="96723"/>
                      <a:pt x="207907" y="96723"/>
                    </a:cubicBezTo>
                    <a:cubicBezTo>
                      <a:pt x="206912" y="96723"/>
                      <a:pt x="202183" y="93736"/>
                      <a:pt x="197080" y="80420"/>
                    </a:cubicBezTo>
                    <a:lnTo>
                      <a:pt x="178787" y="33381"/>
                    </a:lnTo>
                    <a:cubicBezTo>
                      <a:pt x="167712" y="4759"/>
                      <a:pt x="152778" y="403"/>
                      <a:pt x="144814" y="403"/>
                    </a:cubicBezTo>
                    <a:cubicBezTo>
                      <a:pt x="136849" y="403"/>
                      <a:pt x="121916" y="4759"/>
                      <a:pt x="110716" y="33381"/>
                    </a:cubicBezTo>
                    <a:lnTo>
                      <a:pt x="92423" y="80420"/>
                    </a:lnTo>
                    <a:cubicBezTo>
                      <a:pt x="87320" y="93860"/>
                      <a:pt x="82467" y="96723"/>
                      <a:pt x="81596" y="96723"/>
                    </a:cubicBezTo>
                    <a:cubicBezTo>
                      <a:pt x="80725" y="96723"/>
                      <a:pt x="75747" y="93860"/>
                      <a:pt x="70521" y="80420"/>
                    </a:cubicBezTo>
                    <a:lnTo>
                      <a:pt x="52352" y="33381"/>
                    </a:lnTo>
                    <a:cubicBezTo>
                      <a:pt x="41276" y="4759"/>
                      <a:pt x="26219" y="403"/>
                      <a:pt x="18379" y="403"/>
                    </a:cubicBezTo>
                    <a:cubicBezTo>
                      <a:pt x="15653" y="415"/>
                      <a:pt x="12953" y="925"/>
                      <a:pt x="10414" y="1896"/>
                    </a:cubicBezTo>
                    <a:cubicBezTo>
                      <a:pt x="10364" y="2232"/>
                      <a:pt x="10364" y="2556"/>
                      <a:pt x="10414" y="2892"/>
                    </a:cubicBezTo>
                    <a:lnTo>
                      <a:pt x="10414" y="2892"/>
                    </a:lnTo>
                    <a:cubicBezTo>
                      <a:pt x="9543" y="5505"/>
                      <a:pt x="8672" y="8243"/>
                      <a:pt x="7925" y="10981"/>
                    </a:cubicBezTo>
                    <a:cubicBezTo>
                      <a:pt x="7179" y="13719"/>
                      <a:pt x="7054" y="13967"/>
                      <a:pt x="6681" y="15461"/>
                    </a:cubicBezTo>
                    <a:cubicBezTo>
                      <a:pt x="2624" y="30767"/>
                      <a:pt x="571" y="46534"/>
                      <a:pt x="583" y="62376"/>
                    </a:cubicBezTo>
                    <a:lnTo>
                      <a:pt x="583" y="62998"/>
                    </a:lnTo>
                    <a:lnTo>
                      <a:pt x="7925" y="44083"/>
                    </a:lnTo>
                    <a:cubicBezTo>
                      <a:pt x="13027" y="30767"/>
                      <a:pt x="18005" y="27905"/>
                      <a:pt x="18876" y="27905"/>
                    </a:cubicBezTo>
                    <a:cubicBezTo>
                      <a:pt x="19747" y="27905"/>
                      <a:pt x="24601" y="30767"/>
                      <a:pt x="29827" y="44083"/>
                    </a:cubicBezTo>
                    <a:lnTo>
                      <a:pt x="47996" y="91247"/>
                    </a:lnTo>
                    <a:cubicBezTo>
                      <a:pt x="59072" y="119869"/>
                      <a:pt x="74129" y="124101"/>
                      <a:pt x="82094" y="124101"/>
                    </a:cubicBezTo>
                    <a:cubicBezTo>
                      <a:pt x="87843" y="123988"/>
                      <a:pt x="93406" y="121972"/>
                      <a:pt x="97898" y="118376"/>
                    </a:cubicBezTo>
                    <a:cubicBezTo>
                      <a:pt x="106286" y="111083"/>
                      <a:pt x="112558" y="101663"/>
                      <a:pt x="116067" y="91122"/>
                    </a:cubicBezTo>
                    <a:lnTo>
                      <a:pt x="134360" y="44083"/>
                    </a:lnTo>
                    <a:cubicBezTo>
                      <a:pt x="139463" y="30767"/>
                      <a:pt x="144316" y="27905"/>
                      <a:pt x="145311" y="27905"/>
                    </a:cubicBezTo>
                    <a:cubicBezTo>
                      <a:pt x="146307" y="27905"/>
                      <a:pt x="151036" y="30767"/>
                      <a:pt x="156263" y="44083"/>
                    </a:cubicBezTo>
                    <a:lnTo>
                      <a:pt x="174431" y="91122"/>
                    </a:lnTo>
                    <a:cubicBezTo>
                      <a:pt x="185507" y="119869"/>
                      <a:pt x="200441" y="124101"/>
                      <a:pt x="208405" y="124101"/>
                    </a:cubicBezTo>
                    <a:cubicBezTo>
                      <a:pt x="214191" y="123988"/>
                      <a:pt x="219792" y="121972"/>
                      <a:pt x="224334" y="118376"/>
                    </a:cubicBezTo>
                    <a:cubicBezTo>
                      <a:pt x="232771" y="111133"/>
                      <a:pt x="239068" y="101700"/>
                      <a:pt x="242502" y="91122"/>
                    </a:cubicBezTo>
                    <a:lnTo>
                      <a:pt x="260796" y="44083"/>
                    </a:lnTo>
                    <a:cubicBezTo>
                      <a:pt x="265898" y="30767"/>
                      <a:pt x="270752" y="27905"/>
                      <a:pt x="271623" y="27905"/>
                    </a:cubicBezTo>
                    <a:cubicBezTo>
                      <a:pt x="272494" y="27905"/>
                      <a:pt x="277471" y="30767"/>
                      <a:pt x="282574" y="44083"/>
                    </a:cubicBezTo>
                    <a:lnTo>
                      <a:pt x="300867" y="91122"/>
                    </a:lnTo>
                    <a:cubicBezTo>
                      <a:pt x="311943" y="119869"/>
                      <a:pt x="327000" y="124101"/>
                      <a:pt x="334965" y="124101"/>
                    </a:cubicBezTo>
                    <a:cubicBezTo>
                      <a:pt x="345841" y="123416"/>
                      <a:pt x="355560" y="117094"/>
                      <a:pt x="360600" y="107425"/>
                    </a:cubicBezTo>
                    <a:cubicBezTo>
                      <a:pt x="364371" y="92703"/>
                      <a:pt x="366250" y="77571"/>
                      <a:pt x="366200" y="62376"/>
                    </a:cubicBezTo>
                    <a:cubicBezTo>
                      <a:pt x="366188" y="52719"/>
                      <a:pt x="365479" y="43062"/>
                      <a:pt x="364085" y="33505"/>
                    </a:cubicBezTo>
                    <a:lnTo>
                      <a:pt x="345791" y="80420"/>
                    </a:lnTo>
                    <a:cubicBezTo>
                      <a:pt x="340191" y="93860"/>
                      <a:pt x="335338" y="96723"/>
                      <a:pt x="334467" y="96723"/>
                    </a:cubicBez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8" name="Freeform: Shape 1837">
                <a:extLst>
                  <a:ext uri="{FF2B5EF4-FFF2-40B4-BE49-F238E27FC236}">
                    <a16:creationId xmlns:a16="http://schemas.microsoft.com/office/drawing/2014/main" id="{B88BCE26-192E-4323-9AE9-B1BEB1F3DA94}"/>
                  </a:ext>
                </a:extLst>
              </p:cNvPr>
              <p:cNvSpPr/>
              <p:nvPr/>
            </p:nvSpPr>
            <p:spPr>
              <a:xfrm>
                <a:off x="8686378" y="2620797"/>
                <a:ext cx="187661" cy="472763"/>
              </a:xfrm>
              <a:custGeom>
                <a:avLst/>
                <a:gdLst>
                  <a:gd name="connsiteX0" fmla="*/ 2324 w 187661"/>
                  <a:gd name="connsiteY0" fmla="*/ 5505 h 472763"/>
                  <a:gd name="connsiteX1" fmla="*/ 583 w 187661"/>
                  <a:gd name="connsiteY1" fmla="*/ 5505 h 472763"/>
                  <a:gd name="connsiteX2" fmla="*/ 174804 w 187661"/>
                  <a:gd name="connsiteY2" fmla="*/ 473167 h 472763"/>
                  <a:gd name="connsiteX3" fmla="*/ 188244 w 187661"/>
                  <a:gd name="connsiteY3" fmla="*/ 468189 h 472763"/>
                  <a:gd name="connsiteX4" fmla="*/ 14769 w 187661"/>
                  <a:gd name="connsiteY4" fmla="*/ 403 h 472763"/>
                  <a:gd name="connsiteX5" fmla="*/ 8174 w 187661"/>
                  <a:gd name="connsiteY5" fmla="*/ 3265 h 472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7661" h="472763">
                    <a:moveTo>
                      <a:pt x="2324" y="5505"/>
                    </a:moveTo>
                    <a:lnTo>
                      <a:pt x="583" y="5505"/>
                    </a:lnTo>
                    <a:lnTo>
                      <a:pt x="174804" y="473167"/>
                    </a:lnTo>
                    <a:lnTo>
                      <a:pt x="188244" y="468189"/>
                    </a:lnTo>
                    <a:lnTo>
                      <a:pt x="14769" y="403"/>
                    </a:lnTo>
                    <a:lnTo>
                      <a:pt x="8174" y="3265"/>
                    </a:ln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9" name="Freeform: Shape 1838">
                <a:extLst>
                  <a:ext uri="{FF2B5EF4-FFF2-40B4-BE49-F238E27FC236}">
                    <a16:creationId xmlns:a16="http://schemas.microsoft.com/office/drawing/2014/main" id="{4BDEB65E-7141-4A69-915F-19E596A8310B}"/>
                  </a:ext>
                </a:extLst>
              </p:cNvPr>
              <p:cNvSpPr/>
              <p:nvPr/>
            </p:nvSpPr>
            <p:spPr>
              <a:xfrm>
                <a:off x="8588352" y="2347690"/>
                <a:ext cx="61439" cy="142813"/>
              </a:xfrm>
              <a:custGeom>
                <a:avLst/>
                <a:gdLst>
                  <a:gd name="connsiteX0" fmla="*/ 56297 w 61439"/>
                  <a:gd name="connsiteY0" fmla="*/ 143217 h 142813"/>
                  <a:gd name="connsiteX1" fmla="*/ 62022 w 61439"/>
                  <a:gd name="connsiteY1" fmla="*/ 479 h 142813"/>
                  <a:gd name="connsiteX2" fmla="*/ 12244 w 61439"/>
                  <a:gd name="connsiteY2" fmla="*/ 7573 h 142813"/>
                  <a:gd name="connsiteX3" fmla="*/ 56297 w 61439"/>
                  <a:gd name="connsiteY3" fmla="*/ 143217 h 142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439" h="142813">
                    <a:moveTo>
                      <a:pt x="56297" y="143217"/>
                    </a:moveTo>
                    <a:cubicBezTo>
                      <a:pt x="26307" y="105012"/>
                      <a:pt x="16227" y="80995"/>
                      <a:pt x="62022" y="479"/>
                    </a:cubicBezTo>
                    <a:cubicBezTo>
                      <a:pt x="45147" y="-68"/>
                      <a:pt x="28297" y="2333"/>
                      <a:pt x="12244" y="7573"/>
                    </a:cubicBezTo>
                    <a:cubicBezTo>
                      <a:pt x="-17747" y="118701"/>
                      <a:pt x="14857" y="119697"/>
                      <a:pt x="56297" y="143217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40" name="Freeform: Shape 1839">
                <a:extLst>
                  <a:ext uri="{FF2B5EF4-FFF2-40B4-BE49-F238E27FC236}">
                    <a16:creationId xmlns:a16="http://schemas.microsoft.com/office/drawing/2014/main" id="{D73AA39D-0B79-4BE9-8EFF-BE97DED1586D}"/>
                  </a:ext>
                </a:extLst>
              </p:cNvPr>
              <p:cNvSpPr/>
              <p:nvPr/>
            </p:nvSpPr>
            <p:spPr>
              <a:xfrm>
                <a:off x="8644067" y="2484014"/>
                <a:ext cx="129421" cy="114258"/>
              </a:xfrm>
              <a:custGeom>
                <a:avLst/>
                <a:gdLst>
                  <a:gd name="connsiteX0" fmla="*/ 583 w 129421"/>
                  <a:gd name="connsiteY0" fmla="*/ 6893 h 114258"/>
                  <a:gd name="connsiteX1" fmla="*/ 93791 w 129421"/>
                  <a:gd name="connsiteY1" fmla="*/ 114662 h 114258"/>
                  <a:gd name="connsiteX2" fmla="*/ 130005 w 129421"/>
                  <a:gd name="connsiteY2" fmla="*/ 66502 h 114258"/>
                  <a:gd name="connsiteX3" fmla="*/ 583 w 129421"/>
                  <a:gd name="connsiteY3" fmla="*/ 6893 h 114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421" h="114258">
                    <a:moveTo>
                      <a:pt x="583" y="6893"/>
                    </a:moveTo>
                    <a:cubicBezTo>
                      <a:pt x="47498" y="12618"/>
                      <a:pt x="76867" y="422"/>
                      <a:pt x="93791" y="114662"/>
                    </a:cubicBezTo>
                    <a:cubicBezTo>
                      <a:pt x="109223" y="101433"/>
                      <a:pt x="121580" y="84994"/>
                      <a:pt x="130005" y="66502"/>
                    </a:cubicBezTo>
                    <a:cubicBezTo>
                      <a:pt x="74378" y="-6049"/>
                      <a:pt x="46876" y="-5925"/>
                      <a:pt x="583" y="6893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41" name="Freeform: Shape 1840">
                <a:extLst>
                  <a:ext uri="{FF2B5EF4-FFF2-40B4-BE49-F238E27FC236}">
                    <a16:creationId xmlns:a16="http://schemas.microsoft.com/office/drawing/2014/main" id="{0A7E0F75-BC88-494F-B235-5A5FDF81EDAE}"/>
                  </a:ext>
                </a:extLst>
              </p:cNvPr>
              <p:cNvSpPr/>
              <p:nvPr/>
            </p:nvSpPr>
            <p:spPr>
              <a:xfrm>
                <a:off x="8644067" y="2435059"/>
                <a:ext cx="142506" cy="61044"/>
              </a:xfrm>
              <a:custGeom>
                <a:avLst/>
                <a:gdLst>
                  <a:gd name="connsiteX0" fmla="*/ 583 w 142506"/>
                  <a:gd name="connsiteY0" fmla="*/ 55847 h 61044"/>
                  <a:gd name="connsiteX1" fmla="*/ 142947 w 142506"/>
                  <a:gd name="connsiteY1" fmla="*/ 61447 h 61044"/>
                  <a:gd name="connsiteX2" fmla="*/ 135978 w 142506"/>
                  <a:gd name="connsiteY2" fmla="*/ 11670 h 61044"/>
                  <a:gd name="connsiteX3" fmla="*/ 583 w 142506"/>
                  <a:gd name="connsiteY3" fmla="*/ 55847 h 61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506" h="61044">
                    <a:moveTo>
                      <a:pt x="583" y="55847"/>
                    </a:moveTo>
                    <a:cubicBezTo>
                      <a:pt x="38663" y="25856"/>
                      <a:pt x="62805" y="15776"/>
                      <a:pt x="142947" y="61447"/>
                    </a:cubicBezTo>
                    <a:cubicBezTo>
                      <a:pt x="143719" y="44573"/>
                      <a:pt x="141354" y="27686"/>
                      <a:pt x="135978" y="11670"/>
                    </a:cubicBezTo>
                    <a:cubicBezTo>
                      <a:pt x="24725" y="-17824"/>
                      <a:pt x="23605" y="15403"/>
                      <a:pt x="583" y="55847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42" name="Freeform: Shape 1841">
                <a:extLst>
                  <a:ext uri="{FF2B5EF4-FFF2-40B4-BE49-F238E27FC236}">
                    <a16:creationId xmlns:a16="http://schemas.microsoft.com/office/drawing/2014/main" id="{CB85CFCE-413E-404D-A7CB-65ACA782FE54}"/>
                  </a:ext>
                </a:extLst>
              </p:cNvPr>
              <p:cNvSpPr/>
              <p:nvPr/>
            </p:nvSpPr>
            <p:spPr>
              <a:xfrm>
                <a:off x="8514396" y="2382486"/>
                <a:ext cx="129670" cy="114504"/>
              </a:xfrm>
              <a:custGeom>
                <a:avLst/>
                <a:gdLst>
                  <a:gd name="connsiteX0" fmla="*/ 130253 w 129670"/>
                  <a:gd name="connsiteY0" fmla="*/ 108420 h 114504"/>
                  <a:gd name="connsiteX1" fmla="*/ 37045 w 129670"/>
                  <a:gd name="connsiteY1" fmla="*/ 403 h 114504"/>
                  <a:gd name="connsiteX2" fmla="*/ 583 w 129670"/>
                  <a:gd name="connsiteY2" fmla="*/ 48687 h 114504"/>
                  <a:gd name="connsiteX3" fmla="*/ 130253 w 129670"/>
                  <a:gd name="connsiteY3" fmla="*/ 108420 h 11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670" h="114504">
                    <a:moveTo>
                      <a:pt x="130253" y="108420"/>
                    </a:moveTo>
                    <a:cubicBezTo>
                      <a:pt x="83089" y="102696"/>
                      <a:pt x="53844" y="114767"/>
                      <a:pt x="37045" y="403"/>
                    </a:cubicBezTo>
                    <a:cubicBezTo>
                      <a:pt x="21601" y="13731"/>
                      <a:pt x="9169" y="30182"/>
                      <a:pt x="583" y="48687"/>
                    </a:cubicBezTo>
                    <a:cubicBezTo>
                      <a:pt x="55587" y="121363"/>
                      <a:pt x="83089" y="121238"/>
                      <a:pt x="130253" y="108420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43" name="Freeform: Shape 1842">
                <a:extLst>
                  <a:ext uri="{FF2B5EF4-FFF2-40B4-BE49-F238E27FC236}">
                    <a16:creationId xmlns:a16="http://schemas.microsoft.com/office/drawing/2014/main" id="{0C758060-2741-4110-A17E-3456A69754D3}"/>
                  </a:ext>
                </a:extLst>
              </p:cNvPr>
              <p:cNvSpPr/>
              <p:nvPr/>
            </p:nvSpPr>
            <p:spPr>
              <a:xfrm>
                <a:off x="8637362" y="2360957"/>
                <a:ext cx="114473" cy="129546"/>
              </a:xfrm>
              <a:custGeom>
                <a:avLst/>
                <a:gdLst>
                  <a:gd name="connsiteX0" fmla="*/ 7287 w 114473"/>
                  <a:gd name="connsiteY0" fmla="*/ 129949 h 129546"/>
                  <a:gd name="connsiteX1" fmla="*/ 115056 w 114473"/>
                  <a:gd name="connsiteY1" fmla="*/ 36616 h 129546"/>
                  <a:gd name="connsiteX2" fmla="*/ 66772 w 114473"/>
                  <a:gd name="connsiteY2" fmla="*/ 403 h 129546"/>
                  <a:gd name="connsiteX3" fmla="*/ 7287 w 114473"/>
                  <a:gd name="connsiteY3" fmla="*/ 129949 h 129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473" h="129546">
                    <a:moveTo>
                      <a:pt x="7287" y="129949"/>
                    </a:moveTo>
                    <a:cubicBezTo>
                      <a:pt x="12887" y="82909"/>
                      <a:pt x="940" y="53665"/>
                      <a:pt x="115056" y="36616"/>
                    </a:cubicBezTo>
                    <a:cubicBezTo>
                      <a:pt x="101753" y="21210"/>
                      <a:pt x="85289" y="8853"/>
                      <a:pt x="66772" y="403"/>
                    </a:cubicBezTo>
                    <a:cubicBezTo>
                      <a:pt x="-5904" y="55781"/>
                      <a:pt x="-5904" y="83283"/>
                      <a:pt x="7287" y="129949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44" name="Freeform: Shape 1843">
                <a:extLst>
                  <a:ext uri="{FF2B5EF4-FFF2-40B4-BE49-F238E27FC236}">
                    <a16:creationId xmlns:a16="http://schemas.microsoft.com/office/drawing/2014/main" id="{DD27DDC6-C837-43DC-BAE0-DD6119359048}"/>
                  </a:ext>
                </a:extLst>
              </p:cNvPr>
              <p:cNvSpPr/>
              <p:nvPr/>
            </p:nvSpPr>
            <p:spPr>
              <a:xfrm>
                <a:off x="8501343" y="2484904"/>
                <a:ext cx="142723" cy="61142"/>
              </a:xfrm>
              <a:custGeom>
                <a:avLst/>
                <a:gdLst>
                  <a:gd name="connsiteX0" fmla="*/ 143306 w 142723"/>
                  <a:gd name="connsiteY0" fmla="*/ 6003 h 61142"/>
                  <a:gd name="connsiteX1" fmla="*/ 693 w 142723"/>
                  <a:gd name="connsiteY1" fmla="*/ 403 h 61142"/>
                  <a:gd name="connsiteX2" fmla="*/ 7786 w 142723"/>
                  <a:gd name="connsiteY2" fmla="*/ 50181 h 61142"/>
                  <a:gd name="connsiteX3" fmla="*/ 143306 w 142723"/>
                  <a:gd name="connsiteY3" fmla="*/ 6003 h 61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723" h="61142">
                    <a:moveTo>
                      <a:pt x="143306" y="6003"/>
                    </a:moveTo>
                    <a:cubicBezTo>
                      <a:pt x="105102" y="35994"/>
                      <a:pt x="81084" y="45950"/>
                      <a:pt x="693" y="403"/>
                    </a:cubicBezTo>
                    <a:cubicBezTo>
                      <a:pt x="21" y="17290"/>
                      <a:pt x="2423" y="34152"/>
                      <a:pt x="7786" y="50181"/>
                    </a:cubicBezTo>
                    <a:cubicBezTo>
                      <a:pt x="118417" y="79674"/>
                      <a:pt x="119289" y="47069"/>
                      <a:pt x="143306" y="6003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45" name="Freeform: Shape 1844">
                <a:extLst>
                  <a:ext uri="{FF2B5EF4-FFF2-40B4-BE49-F238E27FC236}">
                    <a16:creationId xmlns:a16="http://schemas.microsoft.com/office/drawing/2014/main" id="{0E27698E-9ABE-4FDF-B7C2-239D09613332}"/>
                  </a:ext>
                </a:extLst>
              </p:cNvPr>
              <p:cNvSpPr/>
              <p:nvPr/>
            </p:nvSpPr>
            <p:spPr>
              <a:xfrm>
                <a:off x="8535925" y="2490504"/>
                <a:ext cx="114379" cy="129546"/>
              </a:xfrm>
              <a:custGeom>
                <a:avLst/>
                <a:gdLst>
                  <a:gd name="connsiteX0" fmla="*/ 108725 w 114379"/>
                  <a:gd name="connsiteY0" fmla="*/ 403 h 129546"/>
                  <a:gd name="connsiteX1" fmla="*/ 583 w 114379"/>
                  <a:gd name="connsiteY1" fmla="*/ 93612 h 129546"/>
                  <a:gd name="connsiteX2" fmla="*/ 49240 w 114379"/>
                  <a:gd name="connsiteY2" fmla="*/ 129949 h 129546"/>
                  <a:gd name="connsiteX3" fmla="*/ 108725 w 114379"/>
                  <a:gd name="connsiteY3" fmla="*/ 403 h 129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379" h="129546">
                    <a:moveTo>
                      <a:pt x="108725" y="403"/>
                    </a:moveTo>
                    <a:cubicBezTo>
                      <a:pt x="103000" y="47567"/>
                      <a:pt x="115072" y="76687"/>
                      <a:pt x="583" y="93612"/>
                    </a:cubicBezTo>
                    <a:cubicBezTo>
                      <a:pt x="14023" y="109055"/>
                      <a:pt x="30611" y="121450"/>
                      <a:pt x="49240" y="129949"/>
                    </a:cubicBezTo>
                    <a:cubicBezTo>
                      <a:pt x="121169" y="74572"/>
                      <a:pt x="121169" y="47069"/>
                      <a:pt x="108725" y="403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46" name="Freeform: Shape 1845">
                <a:extLst>
                  <a:ext uri="{FF2B5EF4-FFF2-40B4-BE49-F238E27FC236}">
                    <a16:creationId xmlns:a16="http://schemas.microsoft.com/office/drawing/2014/main" id="{8E3797EB-0700-48E8-91FB-449516753BC7}"/>
                  </a:ext>
                </a:extLst>
              </p:cNvPr>
              <p:cNvSpPr/>
              <p:nvPr/>
            </p:nvSpPr>
            <p:spPr>
              <a:xfrm>
                <a:off x="8638467" y="2490504"/>
                <a:ext cx="60948" cy="142482"/>
              </a:xfrm>
              <a:custGeom>
                <a:avLst/>
                <a:gdLst>
                  <a:gd name="connsiteX0" fmla="*/ 6183 w 60948"/>
                  <a:gd name="connsiteY0" fmla="*/ 403 h 142482"/>
                  <a:gd name="connsiteX1" fmla="*/ 583 w 60948"/>
                  <a:gd name="connsiteY1" fmla="*/ 142767 h 142482"/>
                  <a:gd name="connsiteX2" fmla="*/ 48867 w 60948"/>
                  <a:gd name="connsiteY2" fmla="*/ 136296 h 142482"/>
                  <a:gd name="connsiteX3" fmla="*/ 50610 w 60948"/>
                  <a:gd name="connsiteY3" fmla="*/ 136296 h 142482"/>
                  <a:gd name="connsiteX4" fmla="*/ 6183 w 60948"/>
                  <a:gd name="connsiteY4" fmla="*/ 403 h 14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48" h="142482">
                    <a:moveTo>
                      <a:pt x="6183" y="403"/>
                    </a:moveTo>
                    <a:cubicBezTo>
                      <a:pt x="36050" y="38483"/>
                      <a:pt x="46130" y="62625"/>
                      <a:pt x="583" y="142767"/>
                    </a:cubicBezTo>
                    <a:cubicBezTo>
                      <a:pt x="16935" y="143439"/>
                      <a:pt x="33274" y="141249"/>
                      <a:pt x="48867" y="136296"/>
                    </a:cubicBezTo>
                    <a:lnTo>
                      <a:pt x="50610" y="136296"/>
                    </a:lnTo>
                    <a:cubicBezTo>
                      <a:pt x="79356" y="24918"/>
                      <a:pt x="46752" y="23923"/>
                      <a:pt x="6183" y="403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47" name="Freeform: Shape 1846">
                <a:extLst>
                  <a:ext uri="{FF2B5EF4-FFF2-40B4-BE49-F238E27FC236}">
                    <a16:creationId xmlns:a16="http://schemas.microsoft.com/office/drawing/2014/main" id="{2BAA75E1-9AB5-4457-B74A-12020FDD9154}"/>
                  </a:ext>
                </a:extLst>
              </p:cNvPr>
              <p:cNvSpPr/>
              <p:nvPr/>
            </p:nvSpPr>
            <p:spPr>
              <a:xfrm>
                <a:off x="8550858" y="2354860"/>
                <a:ext cx="93208" cy="135644"/>
              </a:xfrm>
              <a:custGeom>
                <a:avLst/>
                <a:gdLst>
                  <a:gd name="connsiteX0" fmla="*/ 93791 w 93208"/>
                  <a:gd name="connsiteY0" fmla="*/ 136047 h 135644"/>
                  <a:gd name="connsiteX1" fmla="*/ 49365 w 93208"/>
                  <a:gd name="connsiteY1" fmla="*/ 403 h 135644"/>
                  <a:gd name="connsiteX2" fmla="*/ 44138 w 93208"/>
                  <a:gd name="connsiteY2" fmla="*/ 2269 h 135644"/>
                  <a:gd name="connsiteX3" fmla="*/ 583 w 93208"/>
                  <a:gd name="connsiteY3" fmla="*/ 28030 h 135644"/>
                  <a:gd name="connsiteX4" fmla="*/ 93791 w 93208"/>
                  <a:gd name="connsiteY4" fmla="*/ 136047 h 135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208" h="135644">
                    <a:moveTo>
                      <a:pt x="93791" y="136047"/>
                    </a:moveTo>
                    <a:cubicBezTo>
                      <a:pt x="52725" y="112527"/>
                      <a:pt x="20121" y="111158"/>
                      <a:pt x="49365" y="403"/>
                    </a:cubicBezTo>
                    <a:cubicBezTo>
                      <a:pt x="47622" y="403"/>
                      <a:pt x="45881" y="1647"/>
                      <a:pt x="44138" y="2269"/>
                    </a:cubicBezTo>
                    <a:cubicBezTo>
                      <a:pt x="28185" y="8156"/>
                      <a:pt x="13425" y="16892"/>
                      <a:pt x="583" y="28030"/>
                    </a:cubicBezTo>
                    <a:cubicBezTo>
                      <a:pt x="17009" y="142394"/>
                      <a:pt x="46254" y="130323"/>
                      <a:pt x="93791" y="136047"/>
                    </a:cubicBez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48" name="Freeform: Shape 1847">
                <a:extLst>
                  <a:ext uri="{FF2B5EF4-FFF2-40B4-BE49-F238E27FC236}">
                    <a16:creationId xmlns:a16="http://schemas.microsoft.com/office/drawing/2014/main" id="{56772293-A2C7-483D-8373-48DCE6FD5CA2}"/>
                  </a:ext>
                </a:extLst>
              </p:cNvPr>
              <p:cNvSpPr/>
              <p:nvPr/>
            </p:nvSpPr>
            <p:spPr>
              <a:xfrm>
                <a:off x="8644067" y="2490504"/>
                <a:ext cx="93581" cy="135395"/>
              </a:xfrm>
              <a:custGeom>
                <a:avLst/>
                <a:gdLst>
                  <a:gd name="connsiteX0" fmla="*/ 583 w 93581"/>
                  <a:gd name="connsiteY0" fmla="*/ 403 h 135395"/>
                  <a:gd name="connsiteX1" fmla="*/ 45009 w 93581"/>
                  <a:gd name="connsiteY1" fmla="*/ 135798 h 135395"/>
                  <a:gd name="connsiteX2" fmla="*/ 50236 w 93581"/>
                  <a:gd name="connsiteY2" fmla="*/ 134056 h 135395"/>
                  <a:gd name="connsiteX3" fmla="*/ 56832 w 93581"/>
                  <a:gd name="connsiteY3" fmla="*/ 131194 h 135395"/>
                  <a:gd name="connsiteX4" fmla="*/ 94165 w 93581"/>
                  <a:gd name="connsiteY4" fmla="*/ 108172 h 135395"/>
                  <a:gd name="connsiteX5" fmla="*/ 583 w 93581"/>
                  <a:gd name="connsiteY5" fmla="*/ 403 h 135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3581" h="135395">
                    <a:moveTo>
                      <a:pt x="583" y="403"/>
                    </a:moveTo>
                    <a:cubicBezTo>
                      <a:pt x="41525" y="23923"/>
                      <a:pt x="74129" y="25292"/>
                      <a:pt x="45009" y="135798"/>
                    </a:cubicBezTo>
                    <a:lnTo>
                      <a:pt x="50236" y="134056"/>
                    </a:lnTo>
                    <a:lnTo>
                      <a:pt x="56832" y="131194"/>
                    </a:lnTo>
                    <a:cubicBezTo>
                      <a:pt x="70421" y="125544"/>
                      <a:pt x="83014" y="117779"/>
                      <a:pt x="94165" y="108172"/>
                    </a:cubicBezTo>
                    <a:cubicBezTo>
                      <a:pt x="76494" y="-6068"/>
                      <a:pt x="47125" y="6127"/>
                      <a:pt x="583" y="403"/>
                    </a:cubicBez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49" name="Freeform: Shape 1848">
                <a:extLst>
                  <a:ext uri="{FF2B5EF4-FFF2-40B4-BE49-F238E27FC236}">
                    <a16:creationId xmlns:a16="http://schemas.microsoft.com/office/drawing/2014/main" id="{CB6C4C66-0BA7-4EFA-A367-2DD152EB0A36}"/>
                  </a:ext>
                </a:extLst>
              </p:cNvPr>
              <p:cNvSpPr/>
              <p:nvPr/>
            </p:nvSpPr>
            <p:spPr>
              <a:xfrm>
                <a:off x="8508547" y="2490504"/>
                <a:ext cx="135520" cy="93208"/>
              </a:xfrm>
              <a:custGeom>
                <a:avLst/>
                <a:gdLst>
                  <a:gd name="connsiteX0" fmla="*/ 136103 w 135520"/>
                  <a:gd name="connsiteY0" fmla="*/ 403 h 93208"/>
                  <a:gd name="connsiteX1" fmla="*/ 583 w 135520"/>
                  <a:gd name="connsiteY1" fmla="*/ 44830 h 93208"/>
                  <a:gd name="connsiteX2" fmla="*/ 2325 w 135520"/>
                  <a:gd name="connsiteY2" fmla="*/ 50056 h 93208"/>
                  <a:gd name="connsiteX3" fmla="*/ 9543 w 135520"/>
                  <a:gd name="connsiteY3" fmla="*/ 65985 h 93208"/>
                  <a:gd name="connsiteX4" fmla="*/ 27961 w 135520"/>
                  <a:gd name="connsiteY4" fmla="*/ 93612 h 93208"/>
                  <a:gd name="connsiteX5" fmla="*/ 136103 w 135520"/>
                  <a:gd name="connsiteY5" fmla="*/ 403 h 93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520" h="93208">
                    <a:moveTo>
                      <a:pt x="136103" y="403"/>
                    </a:moveTo>
                    <a:cubicBezTo>
                      <a:pt x="112458" y="41470"/>
                      <a:pt x="111214" y="74074"/>
                      <a:pt x="583" y="44830"/>
                    </a:cubicBezTo>
                    <a:cubicBezTo>
                      <a:pt x="583" y="46572"/>
                      <a:pt x="1703" y="48314"/>
                      <a:pt x="2325" y="50056"/>
                    </a:cubicBezTo>
                    <a:cubicBezTo>
                      <a:pt x="4428" y="55494"/>
                      <a:pt x="6842" y="60821"/>
                      <a:pt x="9543" y="65985"/>
                    </a:cubicBezTo>
                    <a:cubicBezTo>
                      <a:pt x="14620" y="75866"/>
                      <a:pt x="20793" y="85137"/>
                      <a:pt x="27961" y="93612"/>
                    </a:cubicBezTo>
                    <a:cubicBezTo>
                      <a:pt x="142076" y="76687"/>
                      <a:pt x="130005" y="47069"/>
                      <a:pt x="136103" y="403"/>
                    </a:cubicBez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50" name="Freeform: Shape 1849">
                <a:extLst>
                  <a:ext uri="{FF2B5EF4-FFF2-40B4-BE49-F238E27FC236}">
                    <a16:creationId xmlns:a16="http://schemas.microsoft.com/office/drawing/2014/main" id="{852FC6EC-FFCA-4D10-8C2F-1DE50F8665E6}"/>
                  </a:ext>
                </a:extLst>
              </p:cNvPr>
              <p:cNvSpPr/>
              <p:nvPr/>
            </p:nvSpPr>
            <p:spPr>
              <a:xfrm>
                <a:off x="8644067" y="2397171"/>
                <a:ext cx="135395" cy="93333"/>
              </a:xfrm>
              <a:custGeom>
                <a:avLst/>
                <a:gdLst>
                  <a:gd name="connsiteX0" fmla="*/ 583 w 135395"/>
                  <a:gd name="connsiteY0" fmla="*/ 93736 h 93333"/>
                  <a:gd name="connsiteX1" fmla="*/ 135978 w 135395"/>
                  <a:gd name="connsiteY1" fmla="*/ 49185 h 93333"/>
                  <a:gd name="connsiteX2" fmla="*/ 134236 w 135395"/>
                  <a:gd name="connsiteY2" fmla="*/ 44083 h 93333"/>
                  <a:gd name="connsiteX3" fmla="*/ 108351 w 135395"/>
                  <a:gd name="connsiteY3" fmla="*/ 403 h 93333"/>
                  <a:gd name="connsiteX4" fmla="*/ 583 w 135395"/>
                  <a:gd name="connsiteY4" fmla="*/ 93736 h 93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395" h="93333">
                    <a:moveTo>
                      <a:pt x="583" y="93736"/>
                    </a:moveTo>
                    <a:cubicBezTo>
                      <a:pt x="23978" y="52669"/>
                      <a:pt x="25472" y="20065"/>
                      <a:pt x="135978" y="49185"/>
                    </a:cubicBezTo>
                    <a:cubicBezTo>
                      <a:pt x="135978" y="47443"/>
                      <a:pt x="134858" y="45825"/>
                      <a:pt x="134236" y="44083"/>
                    </a:cubicBezTo>
                    <a:cubicBezTo>
                      <a:pt x="128325" y="28079"/>
                      <a:pt x="119551" y="13270"/>
                      <a:pt x="108351" y="403"/>
                    </a:cubicBezTo>
                    <a:cubicBezTo>
                      <a:pt x="-6137" y="17452"/>
                      <a:pt x="5809" y="46696"/>
                      <a:pt x="583" y="93736"/>
                    </a:cubicBez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51" name="Freeform: Shape 1850">
                <a:extLst>
                  <a:ext uri="{FF2B5EF4-FFF2-40B4-BE49-F238E27FC236}">
                    <a16:creationId xmlns:a16="http://schemas.microsoft.com/office/drawing/2014/main" id="{496DCC4A-211F-415D-9D19-DA7E205C94E0}"/>
                  </a:ext>
                </a:extLst>
              </p:cNvPr>
              <p:cNvSpPr/>
              <p:nvPr/>
            </p:nvSpPr>
            <p:spPr>
              <a:xfrm>
                <a:off x="8501453" y="2430770"/>
                <a:ext cx="142613" cy="85334"/>
              </a:xfrm>
              <a:custGeom>
                <a:avLst/>
                <a:gdLst>
                  <a:gd name="connsiteX0" fmla="*/ 143196 w 142613"/>
                  <a:gd name="connsiteY0" fmla="*/ 60136 h 85334"/>
                  <a:gd name="connsiteX1" fmla="*/ 13525 w 142613"/>
                  <a:gd name="connsiteY1" fmla="*/ 403 h 85334"/>
                  <a:gd name="connsiteX2" fmla="*/ 4939 w 142613"/>
                  <a:gd name="connsiteY2" fmla="*/ 25292 h 85334"/>
                  <a:gd name="connsiteX3" fmla="*/ 583 w 142613"/>
                  <a:gd name="connsiteY3" fmla="*/ 54910 h 85334"/>
                  <a:gd name="connsiteX4" fmla="*/ 143196 w 142613"/>
                  <a:gd name="connsiteY4" fmla="*/ 60136 h 85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613" h="85334">
                    <a:moveTo>
                      <a:pt x="143196" y="60136"/>
                    </a:moveTo>
                    <a:cubicBezTo>
                      <a:pt x="96405" y="72581"/>
                      <a:pt x="68530" y="72581"/>
                      <a:pt x="13525" y="403"/>
                    </a:cubicBezTo>
                    <a:cubicBezTo>
                      <a:pt x="9904" y="8417"/>
                      <a:pt x="7029" y="16755"/>
                      <a:pt x="4939" y="25292"/>
                    </a:cubicBezTo>
                    <a:cubicBezTo>
                      <a:pt x="2425" y="34973"/>
                      <a:pt x="956" y="44904"/>
                      <a:pt x="583" y="54910"/>
                    </a:cubicBezTo>
                    <a:cubicBezTo>
                      <a:pt x="80974" y="100083"/>
                      <a:pt x="104619" y="90127"/>
                      <a:pt x="143196" y="60136"/>
                    </a:cubicBez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52" name="Freeform: Shape 1851">
                <a:extLst>
                  <a:ext uri="{FF2B5EF4-FFF2-40B4-BE49-F238E27FC236}">
                    <a16:creationId xmlns:a16="http://schemas.microsoft.com/office/drawing/2014/main" id="{720FE8FD-C482-4817-8E99-FB8691CA3D2F}"/>
                  </a:ext>
                </a:extLst>
              </p:cNvPr>
              <p:cNvSpPr/>
              <p:nvPr/>
            </p:nvSpPr>
            <p:spPr>
              <a:xfrm>
                <a:off x="8644067" y="2464762"/>
                <a:ext cx="141866" cy="85350"/>
              </a:xfrm>
              <a:custGeom>
                <a:avLst/>
                <a:gdLst>
                  <a:gd name="connsiteX0" fmla="*/ 583 w 141866"/>
                  <a:gd name="connsiteY0" fmla="*/ 26145 h 85350"/>
                  <a:gd name="connsiteX1" fmla="*/ 130005 w 141866"/>
                  <a:gd name="connsiteY1" fmla="*/ 85754 h 85350"/>
                  <a:gd name="connsiteX2" fmla="*/ 142449 w 141866"/>
                  <a:gd name="connsiteY2" fmla="*/ 31745 h 85350"/>
                  <a:gd name="connsiteX3" fmla="*/ 583 w 141866"/>
                  <a:gd name="connsiteY3" fmla="*/ 26145 h 85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1866" h="85350">
                    <a:moveTo>
                      <a:pt x="583" y="26145"/>
                    </a:moveTo>
                    <a:cubicBezTo>
                      <a:pt x="47249" y="13701"/>
                      <a:pt x="75249" y="13701"/>
                      <a:pt x="130005" y="85754"/>
                    </a:cubicBezTo>
                    <a:cubicBezTo>
                      <a:pt x="137795" y="68792"/>
                      <a:pt x="142026" y="50412"/>
                      <a:pt x="142449" y="31745"/>
                    </a:cubicBezTo>
                    <a:cubicBezTo>
                      <a:pt x="62805" y="-14299"/>
                      <a:pt x="37916" y="-3846"/>
                      <a:pt x="583" y="26145"/>
                    </a:cubicBez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53" name="Freeform: Shape 1852">
                <a:extLst>
                  <a:ext uri="{FF2B5EF4-FFF2-40B4-BE49-F238E27FC236}">
                    <a16:creationId xmlns:a16="http://schemas.microsoft.com/office/drawing/2014/main" id="{77DD390D-597B-4A3B-A438-AC39FA400E12}"/>
                  </a:ext>
                </a:extLst>
              </p:cNvPr>
              <p:cNvSpPr/>
              <p:nvPr/>
            </p:nvSpPr>
            <p:spPr>
              <a:xfrm>
                <a:off x="8584582" y="2490504"/>
                <a:ext cx="84709" cy="141990"/>
              </a:xfrm>
              <a:custGeom>
                <a:avLst/>
                <a:gdLst>
                  <a:gd name="connsiteX0" fmla="*/ 60067 w 84709"/>
                  <a:gd name="connsiteY0" fmla="*/ 403 h 141990"/>
                  <a:gd name="connsiteX1" fmla="*/ 583 w 84709"/>
                  <a:gd name="connsiteY1" fmla="*/ 129949 h 141990"/>
                  <a:gd name="connsiteX2" fmla="*/ 54467 w 84709"/>
                  <a:gd name="connsiteY2" fmla="*/ 142394 h 141990"/>
                  <a:gd name="connsiteX3" fmla="*/ 60067 w 84709"/>
                  <a:gd name="connsiteY3" fmla="*/ 403 h 141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709" h="141990">
                    <a:moveTo>
                      <a:pt x="60067" y="403"/>
                    </a:moveTo>
                    <a:cubicBezTo>
                      <a:pt x="72512" y="46945"/>
                      <a:pt x="72512" y="75069"/>
                      <a:pt x="583" y="129949"/>
                    </a:cubicBezTo>
                    <a:cubicBezTo>
                      <a:pt x="17545" y="137627"/>
                      <a:pt x="35863" y="141859"/>
                      <a:pt x="54467" y="142394"/>
                    </a:cubicBezTo>
                    <a:cubicBezTo>
                      <a:pt x="99641" y="62625"/>
                      <a:pt x="89561" y="38483"/>
                      <a:pt x="60067" y="403"/>
                    </a:cubicBez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54" name="Freeform: Shape 1853">
                <a:extLst>
                  <a:ext uri="{FF2B5EF4-FFF2-40B4-BE49-F238E27FC236}">
                    <a16:creationId xmlns:a16="http://schemas.microsoft.com/office/drawing/2014/main" id="{58F1CC1C-4380-4953-85AA-E617FE7A442D}"/>
                  </a:ext>
                </a:extLst>
              </p:cNvPr>
              <p:cNvSpPr/>
              <p:nvPr/>
            </p:nvSpPr>
            <p:spPr>
              <a:xfrm>
                <a:off x="8618206" y="2347766"/>
                <a:ext cx="85345" cy="142737"/>
              </a:xfrm>
              <a:custGeom>
                <a:avLst/>
                <a:gdLst>
                  <a:gd name="connsiteX0" fmla="*/ 26444 w 85345"/>
                  <a:gd name="connsiteY0" fmla="*/ 143140 h 142737"/>
                  <a:gd name="connsiteX1" fmla="*/ 85928 w 85345"/>
                  <a:gd name="connsiteY1" fmla="*/ 13594 h 142737"/>
                  <a:gd name="connsiteX2" fmla="*/ 32168 w 85345"/>
                  <a:gd name="connsiteY2" fmla="*/ 403 h 142737"/>
                  <a:gd name="connsiteX3" fmla="*/ 26444 w 85345"/>
                  <a:gd name="connsiteY3" fmla="*/ 143140 h 142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345" h="142737">
                    <a:moveTo>
                      <a:pt x="26444" y="143140"/>
                    </a:moveTo>
                    <a:cubicBezTo>
                      <a:pt x="13999" y="96474"/>
                      <a:pt x="13999" y="68474"/>
                      <a:pt x="85928" y="13594"/>
                    </a:cubicBezTo>
                    <a:cubicBezTo>
                      <a:pt x="69028" y="5779"/>
                      <a:pt x="50773" y="1299"/>
                      <a:pt x="32168" y="403"/>
                    </a:cubicBezTo>
                    <a:cubicBezTo>
                      <a:pt x="-14001" y="80918"/>
                      <a:pt x="-3921" y="104936"/>
                      <a:pt x="26444" y="143140"/>
                    </a:cubicBez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55" name="Freeform: Shape 1854">
                <a:extLst>
                  <a:ext uri="{FF2B5EF4-FFF2-40B4-BE49-F238E27FC236}">
                    <a16:creationId xmlns:a16="http://schemas.microsoft.com/office/drawing/2014/main" id="{771C638B-47C9-450A-A8A1-0DA55A9E74FF}"/>
                  </a:ext>
                </a:extLst>
              </p:cNvPr>
              <p:cNvSpPr/>
              <p:nvPr/>
            </p:nvSpPr>
            <p:spPr>
              <a:xfrm>
                <a:off x="9893985" y="2981685"/>
                <a:ext cx="470025" cy="470026"/>
              </a:xfrm>
              <a:custGeom>
                <a:avLst/>
                <a:gdLst>
                  <a:gd name="connsiteX0" fmla="*/ 235658 w 470025"/>
                  <a:gd name="connsiteY0" fmla="*/ 403 h 470026"/>
                  <a:gd name="connsiteX1" fmla="*/ 583 w 470025"/>
                  <a:gd name="connsiteY1" fmla="*/ 235229 h 470026"/>
                  <a:gd name="connsiteX2" fmla="*/ 583 w 470025"/>
                  <a:gd name="connsiteY2" fmla="*/ 235354 h 470026"/>
                  <a:gd name="connsiteX3" fmla="*/ 235658 w 470025"/>
                  <a:gd name="connsiteY3" fmla="*/ 470429 h 470026"/>
                  <a:gd name="connsiteX4" fmla="*/ 470609 w 470025"/>
                  <a:gd name="connsiteY4" fmla="*/ 235478 h 470026"/>
                  <a:gd name="connsiteX5" fmla="*/ 470609 w 470025"/>
                  <a:gd name="connsiteY5" fmla="*/ 235354 h 470026"/>
                  <a:gd name="connsiteX6" fmla="*/ 235658 w 470025"/>
                  <a:gd name="connsiteY6" fmla="*/ 403 h 470026"/>
                  <a:gd name="connsiteX7" fmla="*/ 235658 w 470025"/>
                  <a:gd name="connsiteY7" fmla="*/ 461967 h 470026"/>
                  <a:gd name="connsiteX8" fmla="*/ 9045 w 470025"/>
                  <a:gd name="connsiteY8" fmla="*/ 235354 h 470026"/>
                  <a:gd name="connsiteX9" fmla="*/ 235534 w 470025"/>
                  <a:gd name="connsiteY9" fmla="*/ 8865 h 470026"/>
                  <a:gd name="connsiteX10" fmla="*/ 235658 w 470025"/>
                  <a:gd name="connsiteY10" fmla="*/ 8865 h 470026"/>
                  <a:gd name="connsiteX11" fmla="*/ 462146 w 470025"/>
                  <a:gd name="connsiteY11" fmla="*/ 235354 h 470026"/>
                  <a:gd name="connsiteX12" fmla="*/ 235782 w 470025"/>
                  <a:gd name="connsiteY12" fmla="*/ 461967 h 470026"/>
                  <a:gd name="connsiteX13" fmla="*/ 235658 w 470025"/>
                  <a:gd name="connsiteY13" fmla="*/ 461967 h 470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70025" h="470026">
                    <a:moveTo>
                      <a:pt x="235658" y="403"/>
                    </a:moveTo>
                    <a:cubicBezTo>
                      <a:pt x="105900" y="328"/>
                      <a:pt x="657" y="105471"/>
                      <a:pt x="583" y="235229"/>
                    </a:cubicBezTo>
                    <a:cubicBezTo>
                      <a:pt x="583" y="235267"/>
                      <a:pt x="583" y="235316"/>
                      <a:pt x="583" y="235354"/>
                    </a:cubicBezTo>
                    <a:cubicBezTo>
                      <a:pt x="583" y="365186"/>
                      <a:pt x="105825" y="470429"/>
                      <a:pt x="235658" y="470429"/>
                    </a:cubicBezTo>
                    <a:cubicBezTo>
                      <a:pt x="365416" y="470429"/>
                      <a:pt x="470609" y="365236"/>
                      <a:pt x="470609" y="235478"/>
                    </a:cubicBezTo>
                    <a:cubicBezTo>
                      <a:pt x="470609" y="235441"/>
                      <a:pt x="470609" y="235391"/>
                      <a:pt x="470609" y="235354"/>
                    </a:cubicBezTo>
                    <a:cubicBezTo>
                      <a:pt x="470609" y="105596"/>
                      <a:pt x="365416" y="403"/>
                      <a:pt x="235658" y="403"/>
                    </a:cubicBezTo>
                    <a:close/>
                    <a:moveTo>
                      <a:pt x="235658" y="461967"/>
                    </a:moveTo>
                    <a:cubicBezTo>
                      <a:pt x="110504" y="461967"/>
                      <a:pt x="9045" y="360507"/>
                      <a:pt x="9045" y="235354"/>
                    </a:cubicBezTo>
                    <a:cubicBezTo>
                      <a:pt x="9045" y="110262"/>
                      <a:pt x="110442" y="8865"/>
                      <a:pt x="235534" y="8865"/>
                    </a:cubicBezTo>
                    <a:cubicBezTo>
                      <a:pt x="235571" y="8865"/>
                      <a:pt x="235621" y="8865"/>
                      <a:pt x="235658" y="8865"/>
                    </a:cubicBezTo>
                    <a:cubicBezTo>
                      <a:pt x="360749" y="8865"/>
                      <a:pt x="462146" y="110262"/>
                      <a:pt x="462146" y="235354"/>
                    </a:cubicBezTo>
                    <a:cubicBezTo>
                      <a:pt x="462221" y="360445"/>
                      <a:pt x="360874" y="461892"/>
                      <a:pt x="235782" y="461967"/>
                    </a:cubicBezTo>
                    <a:cubicBezTo>
                      <a:pt x="235745" y="461967"/>
                      <a:pt x="235695" y="461967"/>
                      <a:pt x="235658" y="461967"/>
                    </a:cubicBezTo>
                    <a:close/>
                  </a:path>
                </a:pathLst>
              </a:custGeom>
              <a:solidFill>
                <a:srgbClr val="EFB07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56" name="Freeform: Shape 1855">
                <a:extLst>
                  <a:ext uri="{FF2B5EF4-FFF2-40B4-BE49-F238E27FC236}">
                    <a16:creationId xmlns:a16="http://schemas.microsoft.com/office/drawing/2014/main" id="{797BD477-A19C-4F41-82CF-D924C6228328}"/>
                  </a:ext>
                </a:extLst>
              </p:cNvPr>
              <p:cNvSpPr/>
              <p:nvPr/>
            </p:nvSpPr>
            <p:spPr>
              <a:xfrm>
                <a:off x="9902447" y="2990147"/>
                <a:ext cx="453101" cy="453101"/>
              </a:xfrm>
              <a:custGeom>
                <a:avLst/>
                <a:gdLst>
                  <a:gd name="connsiteX0" fmla="*/ 227196 w 453101"/>
                  <a:gd name="connsiteY0" fmla="*/ 403 h 453101"/>
                  <a:gd name="connsiteX1" fmla="*/ 583 w 453101"/>
                  <a:gd name="connsiteY1" fmla="*/ 226767 h 453101"/>
                  <a:gd name="connsiteX2" fmla="*/ 583 w 453101"/>
                  <a:gd name="connsiteY2" fmla="*/ 226892 h 453101"/>
                  <a:gd name="connsiteX3" fmla="*/ 227196 w 453101"/>
                  <a:gd name="connsiteY3" fmla="*/ 453505 h 453101"/>
                  <a:gd name="connsiteX4" fmla="*/ 453684 w 453101"/>
                  <a:gd name="connsiteY4" fmla="*/ 227016 h 453101"/>
                  <a:gd name="connsiteX5" fmla="*/ 453684 w 453101"/>
                  <a:gd name="connsiteY5" fmla="*/ 226892 h 453101"/>
                  <a:gd name="connsiteX6" fmla="*/ 227196 w 453101"/>
                  <a:gd name="connsiteY6" fmla="*/ 403 h 453101"/>
                  <a:gd name="connsiteX7" fmla="*/ 227196 w 453101"/>
                  <a:gd name="connsiteY7" fmla="*/ 16830 h 453101"/>
                  <a:gd name="connsiteX8" fmla="*/ 283320 w 453101"/>
                  <a:gd name="connsiteY8" fmla="*/ 41719 h 453101"/>
                  <a:gd name="connsiteX9" fmla="*/ 343924 w 453101"/>
                  <a:gd name="connsiteY9" fmla="*/ 52296 h 453101"/>
                  <a:gd name="connsiteX10" fmla="*/ 373044 w 453101"/>
                  <a:gd name="connsiteY10" fmla="*/ 112652 h 453101"/>
                  <a:gd name="connsiteX11" fmla="*/ 234662 w 453101"/>
                  <a:gd name="connsiteY11" fmla="*/ 217185 h 453101"/>
                  <a:gd name="connsiteX12" fmla="*/ 283320 w 453101"/>
                  <a:gd name="connsiteY12" fmla="*/ 41719 h 453101"/>
                  <a:gd name="connsiteX13" fmla="*/ 226449 w 453101"/>
                  <a:gd name="connsiteY13" fmla="*/ 218056 h 453101"/>
                  <a:gd name="connsiteX14" fmla="*/ 169329 w 453101"/>
                  <a:gd name="connsiteY14" fmla="*/ 51176 h 453101"/>
                  <a:gd name="connsiteX15" fmla="*/ 227196 w 453101"/>
                  <a:gd name="connsiteY15" fmla="*/ 16830 h 453101"/>
                  <a:gd name="connsiteX16" fmla="*/ 102751 w 453101"/>
                  <a:gd name="connsiteY16" fmla="*/ 57772 h 453101"/>
                  <a:gd name="connsiteX17" fmla="*/ 169578 w 453101"/>
                  <a:gd name="connsiteY17" fmla="*/ 51052 h 453101"/>
                  <a:gd name="connsiteX18" fmla="*/ 169578 w 453101"/>
                  <a:gd name="connsiteY18" fmla="*/ 51052 h 453101"/>
                  <a:gd name="connsiteX19" fmla="*/ 220725 w 453101"/>
                  <a:gd name="connsiteY19" fmla="*/ 218429 h 453101"/>
                  <a:gd name="connsiteX20" fmla="*/ 77365 w 453101"/>
                  <a:gd name="connsiteY20" fmla="*/ 121238 h 453101"/>
                  <a:gd name="connsiteX21" fmla="*/ 102503 w 453101"/>
                  <a:gd name="connsiteY21" fmla="*/ 57647 h 453101"/>
                  <a:gd name="connsiteX22" fmla="*/ 26218 w 453101"/>
                  <a:gd name="connsiteY22" fmla="*/ 166412 h 453101"/>
                  <a:gd name="connsiteX23" fmla="*/ 77365 w 453101"/>
                  <a:gd name="connsiteY23" fmla="*/ 121238 h 453101"/>
                  <a:gd name="connsiteX24" fmla="*/ 217116 w 453101"/>
                  <a:gd name="connsiteY24" fmla="*/ 223532 h 453101"/>
                  <a:gd name="connsiteX25" fmla="*/ 42894 w 453101"/>
                  <a:gd name="connsiteY25" fmla="*/ 231994 h 453101"/>
                  <a:gd name="connsiteX26" fmla="*/ 25969 w 453101"/>
                  <a:gd name="connsiteY26" fmla="*/ 166412 h 453101"/>
                  <a:gd name="connsiteX27" fmla="*/ 29827 w 453101"/>
                  <a:gd name="connsiteY27" fmla="*/ 298571 h 453101"/>
                  <a:gd name="connsiteX28" fmla="*/ 43392 w 453101"/>
                  <a:gd name="connsiteY28" fmla="*/ 231994 h 453101"/>
                  <a:gd name="connsiteX29" fmla="*/ 217614 w 453101"/>
                  <a:gd name="connsiteY29" fmla="*/ 230376 h 453101"/>
                  <a:gd name="connsiteX30" fmla="*/ 81347 w 453101"/>
                  <a:gd name="connsiteY30" fmla="*/ 341256 h 453101"/>
                  <a:gd name="connsiteX31" fmla="*/ 29578 w 453101"/>
                  <a:gd name="connsiteY31" fmla="*/ 298571 h 453101"/>
                  <a:gd name="connsiteX32" fmla="*/ 110716 w 453101"/>
                  <a:gd name="connsiteY32" fmla="*/ 401736 h 453101"/>
                  <a:gd name="connsiteX33" fmla="*/ 81596 w 453101"/>
                  <a:gd name="connsiteY33" fmla="*/ 341256 h 453101"/>
                  <a:gd name="connsiteX34" fmla="*/ 221098 w 453101"/>
                  <a:gd name="connsiteY34" fmla="*/ 235852 h 453101"/>
                  <a:gd name="connsiteX35" fmla="*/ 171320 w 453101"/>
                  <a:gd name="connsiteY35" fmla="*/ 412314 h 453101"/>
                  <a:gd name="connsiteX36" fmla="*/ 171320 w 453101"/>
                  <a:gd name="connsiteY36" fmla="*/ 412314 h 453101"/>
                  <a:gd name="connsiteX37" fmla="*/ 111089 w 453101"/>
                  <a:gd name="connsiteY37" fmla="*/ 401736 h 453101"/>
                  <a:gd name="connsiteX38" fmla="*/ 227445 w 453101"/>
                  <a:gd name="connsiteY38" fmla="*/ 437078 h 453101"/>
                  <a:gd name="connsiteX39" fmla="*/ 171196 w 453101"/>
                  <a:gd name="connsiteY39" fmla="*/ 412189 h 453101"/>
                  <a:gd name="connsiteX40" fmla="*/ 227445 w 453101"/>
                  <a:gd name="connsiteY40" fmla="*/ 236598 h 453101"/>
                  <a:gd name="connsiteX41" fmla="*/ 285187 w 453101"/>
                  <a:gd name="connsiteY41" fmla="*/ 402731 h 453101"/>
                  <a:gd name="connsiteX42" fmla="*/ 227196 w 453101"/>
                  <a:gd name="connsiteY42" fmla="*/ 437078 h 453101"/>
                  <a:gd name="connsiteX43" fmla="*/ 428671 w 453101"/>
                  <a:gd name="connsiteY43" fmla="*/ 287745 h 453101"/>
                  <a:gd name="connsiteX44" fmla="*/ 377400 w 453101"/>
                  <a:gd name="connsiteY44" fmla="*/ 332918 h 453101"/>
                  <a:gd name="connsiteX45" fmla="*/ 352511 w 453101"/>
                  <a:gd name="connsiteY45" fmla="*/ 396385 h 453101"/>
                  <a:gd name="connsiteX46" fmla="*/ 285560 w 453101"/>
                  <a:gd name="connsiteY46" fmla="*/ 403105 h 453101"/>
                  <a:gd name="connsiteX47" fmla="*/ 234414 w 453101"/>
                  <a:gd name="connsiteY47" fmla="*/ 235603 h 453101"/>
                  <a:gd name="connsiteX48" fmla="*/ 377525 w 453101"/>
                  <a:gd name="connsiteY48" fmla="*/ 332420 h 453101"/>
                  <a:gd name="connsiteX49" fmla="*/ 237276 w 453101"/>
                  <a:gd name="connsiteY49" fmla="*/ 230003 h 453101"/>
                  <a:gd name="connsiteX50" fmla="*/ 411498 w 453101"/>
                  <a:gd name="connsiteY50" fmla="*/ 222038 h 453101"/>
                  <a:gd name="connsiteX51" fmla="*/ 428422 w 453101"/>
                  <a:gd name="connsiteY51" fmla="*/ 287496 h 453101"/>
                  <a:gd name="connsiteX52" fmla="*/ 424938 w 453101"/>
                  <a:gd name="connsiteY52" fmla="*/ 155585 h 453101"/>
                  <a:gd name="connsiteX53" fmla="*/ 411498 w 453101"/>
                  <a:gd name="connsiteY53" fmla="*/ 222038 h 453101"/>
                  <a:gd name="connsiteX54" fmla="*/ 237276 w 453101"/>
                  <a:gd name="connsiteY54" fmla="*/ 223781 h 453101"/>
                  <a:gd name="connsiteX55" fmla="*/ 372796 w 453101"/>
                  <a:gd name="connsiteY55" fmla="*/ 112776 h 453101"/>
                  <a:gd name="connsiteX56" fmla="*/ 424689 w 453101"/>
                  <a:gd name="connsiteY56" fmla="*/ 155336 h 453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453101" h="453101">
                    <a:moveTo>
                      <a:pt x="227196" y="403"/>
                    </a:moveTo>
                    <a:cubicBezTo>
                      <a:pt x="102105" y="328"/>
                      <a:pt x="657" y="101676"/>
                      <a:pt x="583" y="226767"/>
                    </a:cubicBezTo>
                    <a:cubicBezTo>
                      <a:pt x="583" y="226804"/>
                      <a:pt x="583" y="226854"/>
                      <a:pt x="583" y="226892"/>
                    </a:cubicBezTo>
                    <a:cubicBezTo>
                      <a:pt x="583" y="352045"/>
                      <a:pt x="102042" y="453505"/>
                      <a:pt x="227196" y="453505"/>
                    </a:cubicBezTo>
                    <a:cubicBezTo>
                      <a:pt x="352287" y="453505"/>
                      <a:pt x="453684" y="352107"/>
                      <a:pt x="453684" y="227016"/>
                    </a:cubicBezTo>
                    <a:cubicBezTo>
                      <a:pt x="453684" y="226979"/>
                      <a:pt x="453684" y="226929"/>
                      <a:pt x="453684" y="226892"/>
                    </a:cubicBezTo>
                    <a:cubicBezTo>
                      <a:pt x="453684" y="101800"/>
                      <a:pt x="352287" y="403"/>
                      <a:pt x="227196" y="403"/>
                    </a:cubicBezTo>
                    <a:close/>
                    <a:moveTo>
                      <a:pt x="227196" y="16830"/>
                    </a:moveTo>
                    <a:cubicBezTo>
                      <a:pt x="253578" y="16830"/>
                      <a:pt x="275978" y="11976"/>
                      <a:pt x="283320" y="41719"/>
                    </a:cubicBezTo>
                    <a:cubicBezTo>
                      <a:pt x="305969" y="21185"/>
                      <a:pt x="321898" y="37612"/>
                      <a:pt x="343924" y="52296"/>
                    </a:cubicBezTo>
                    <a:cubicBezTo>
                      <a:pt x="367942" y="68350"/>
                      <a:pt x="390964" y="77185"/>
                      <a:pt x="373044" y="112652"/>
                    </a:cubicBezTo>
                    <a:lnTo>
                      <a:pt x="234662" y="217185"/>
                    </a:lnTo>
                    <a:lnTo>
                      <a:pt x="283320" y="41719"/>
                    </a:lnTo>
                    <a:lnTo>
                      <a:pt x="226449" y="218056"/>
                    </a:lnTo>
                    <a:lnTo>
                      <a:pt x="169329" y="51176"/>
                    </a:lnTo>
                    <a:cubicBezTo>
                      <a:pt x="174183" y="11105"/>
                      <a:pt x="198200" y="16830"/>
                      <a:pt x="227196" y="16830"/>
                    </a:cubicBezTo>
                    <a:close/>
                    <a:moveTo>
                      <a:pt x="102751" y="57772"/>
                    </a:moveTo>
                    <a:cubicBezTo>
                      <a:pt x="126023" y="40599"/>
                      <a:pt x="141952" y="21807"/>
                      <a:pt x="169578" y="51052"/>
                    </a:cubicBezTo>
                    <a:lnTo>
                      <a:pt x="169578" y="51052"/>
                    </a:lnTo>
                    <a:lnTo>
                      <a:pt x="220725" y="218429"/>
                    </a:lnTo>
                    <a:lnTo>
                      <a:pt x="77365" y="121238"/>
                    </a:lnTo>
                    <a:cubicBezTo>
                      <a:pt x="55836" y="84901"/>
                      <a:pt x="78858" y="75194"/>
                      <a:pt x="102503" y="57647"/>
                    </a:cubicBezTo>
                    <a:close/>
                    <a:moveTo>
                      <a:pt x="26218" y="166412"/>
                    </a:moveTo>
                    <a:cubicBezTo>
                      <a:pt x="34680" y="138287"/>
                      <a:pt x="36174" y="113398"/>
                      <a:pt x="77365" y="121238"/>
                    </a:cubicBezTo>
                    <a:lnTo>
                      <a:pt x="217116" y="223532"/>
                    </a:lnTo>
                    <a:lnTo>
                      <a:pt x="42894" y="231994"/>
                    </a:lnTo>
                    <a:cubicBezTo>
                      <a:pt x="5063" y="215816"/>
                      <a:pt x="17507" y="194536"/>
                      <a:pt x="25969" y="166412"/>
                    </a:cubicBezTo>
                    <a:close/>
                    <a:moveTo>
                      <a:pt x="29827" y="298571"/>
                    </a:moveTo>
                    <a:cubicBezTo>
                      <a:pt x="19872" y="271069"/>
                      <a:pt x="6307" y="250287"/>
                      <a:pt x="43392" y="231994"/>
                    </a:cubicBezTo>
                    <a:lnTo>
                      <a:pt x="217614" y="230376"/>
                    </a:lnTo>
                    <a:lnTo>
                      <a:pt x="81347" y="341256"/>
                    </a:lnTo>
                    <a:cubicBezTo>
                      <a:pt x="42396" y="350216"/>
                      <a:pt x="39409" y="325700"/>
                      <a:pt x="29578" y="298571"/>
                    </a:cubicBezTo>
                    <a:close/>
                    <a:moveTo>
                      <a:pt x="110716" y="401736"/>
                    </a:moveTo>
                    <a:cubicBezTo>
                      <a:pt x="86698" y="385682"/>
                      <a:pt x="63676" y="376847"/>
                      <a:pt x="81596" y="341256"/>
                    </a:cubicBezTo>
                    <a:lnTo>
                      <a:pt x="221098" y="235852"/>
                    </a:lnTo>
                    <a:lnTo>
                      <a:pt x="171320" y="412314"/>
                    </a:lnTo>
                    <a:lnTo>
                      <a:pt x="171320" y="412314"/>
                    </a:lnTo>
                    <a:cubicBezTo>
                      <a:pt x="148423" y="432722"/>
                      <a:pt x="132494" y="416420"/>
                      <a:pt x="111089" y="401736"/>
                    </a:cubicBezTo>
                    <a:close/>
                    <a:moveTo>
                      <a:pt x="227445" y="437078"/>
                    </a:moveTo>
                    <a:cubicBezTo>
                      <a:pt x="200938" y="437078"/>
                      <a:pt x="178662" y="441807"/>
                      <a:pt x="171196" y="412189"/>
                    </a:cubicBezTo>
                    <a:lnTo>
                      <a:pt x="227445" y="236598"/>
                    </a:lnTo>
                    <a:lnTo>
                      <a:pt x="285187" y="402731"/>
                    </a:lnTo>
                    <a:cubicBezTo>
                      <a:pt x="280084" y="442678"/>
                      <a:pt x="256067" y="437078"/>
                      <a:pt x="227196" y="437078"/>
                    </a:cubicBezTo>
                    <a:close/>
                    <a:moveTo>
                      <a:pt x="428671" y="287745"/>
                    </a:moveTo>
                    <a:cubicBezTo>
                      <a:pt x="420209" y="315869"/>
                      <a:pt x="418716" y="340758"/>
                      <a:pt x="377400" y="332918"/>
                    </a:cubicBezTo>
                    <a:cubicBezTo>
                      <a:pt x="398680" y="369131"/>
                      <a:pt x="375782" y="378963"/>
                      <a:pt x="352511" y="396385"/>
                    </a:cubicBezTo>
                    <a:cubicBezTo>
                      <a:pt x="329240" y="413807"/>
                      <a:pt x="313187" y="432225"/>
                      <a:pt x="285560" y="403105"/>
                    </a:cubicBezTo>
                    <a:lnTo>
                      <a:pt x="234414" y="235603"/>
                    </a:lnTo>
                    <a:lnTo>
                      <a:pt x="377525" y="332420"/>
                    </a:lnTo>
                    <a:lnTo>
                      <a:pt x="237276" y="230003"/>
                    </a:lnTo>
                    <a:lnTo>
                      <a:pt x="411498" y="222038"/>
                    </a:lnTo>
                    <a:cubicBezTo>
                      <a:pt x="449205" y="238092"/>
                      <a:pt x="436760" y="259496"/>
                      <a:pt x="428422" y="287496"/>
                    </a:cubicBezTo>
                    <a:close/>
                    <a:moveTo>
                      <a:pt x="424938" y="155585"/>
                    </a:moveTo>
                    <a:cubicBezTo>
                      <a:pt x="434893" y="182963"/>
                      <a:pt x="448458" y="203745"/>
                      <a:pt x="411498" y="222038"/>
                    </a:cubicBezTo>
                    <a:lnTo>
                      <a:pt x="237276" y="223781"/>
                    </a:lnTo>
                    <a:lnTo>
                      <a:pt x="372796" y="112776"/>
                    </a:lnTo>
                    <a:cubicBezTo>
                      <a:pt x="411995" y="103692"/>
                      <a:pt x="414858" y="128083"/>
                      <a:pt x="424689" y="155336"/>
                    </a:cubicBez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57" name="Freeform: Shape 1856">
                <a:extLst>
                  <a:ext uri="{FF2B5EF4-FFF2-40B4-BE49-F238E27FC236}">
                    <a16:creationId xmlns:a16="http://schemas.microsoft.com/office/drawing/2014/main" id="{4DE04430-20FA-4E36-83E4-D1332CEBD497}"/>
                  </a:ext>
                </a:extLst>
              </p:cNvPr>
              <p:cNvSpPr/>
              <p:nvPr/>
            </p:nvSpPr>
            <p:spPr>
              <a:xfrm>
                <a:off x="9976700" y="3225596"/>
                <a:ext cx="145889" cy="186054"/>
              </a:xfrm>
              <a:custGeom>
                <a:avLst/>
                <a:gdLst>
                  <a:gd name="connsiteX0" fmla="*/ 96694 w 145889"/>
                  <a:gd name="connsiteY0" fmla="*/ 176865 h 186054"/>
                  <a:gd name="connsiteX1" fmla="*/ 146472 w 145889"/>
                  <a:gd name="connsiteY1" fmla="*/ 403 h 186054"/>
                  <a:gd name="connsiteX2" fmla="*/ 6970 w 145889"/>
                  <a:gd name="connsiteY2" fmla="*/ 105807 h 186054"/>
                  <a:gd name="connsiteX3" fmla="*/ 36090 w 145889"/>
                  <a:gd name="connsiteY3" fmla="*/ 166287 h 186054"/>
                  <a:gd name="connsiteX4" fmla="*/ 96570 w 145889"/>
                  <a:gd name="connsiteY4" fmla="*/ 176865 h 186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889" h="186054">
                    <a:moveTo>
                      <a:pt x="96694" y="176865"/>
                    </a:moveTo>
                    <a:lnTo>
                      <a:pt x="146472" y="403"/>
                    </a:lnTo>
                    <a:lnTo>
                      <a:pt x="6970" y="105807"/>
                    </a:lnTo>
                    <a:cubicBezTo>
                      <a:pt x="-10950" y="141523"/>
                      <a:pt x="12073" y="150234"/>
                      <a:pt x="36090" y="166287"/>
                    </a:cubicBezTo>
                    <a:cubicBezTo>
                      <a:pt x="58117" y="180971"/>
                      <a:pt x="74046" y="197274"/>
                      <a:pt x="96570" y="176865"/>
                    </a:cubicBezTo>
                    <a:close/>
                  </a:path>
                </a:pathLst>
              </a:custGeom>
              <a:solidFill>
                <a:srgbClr val="EFB07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58" name="Freeform: Shape 1857">
                <a:extLst>
                  <a:ext uri="{FF2B5EF4-FFF2-40B4-BE49-F238E27FC236}">
                    <a16:creationId xmlns:a16="http://schemas.microsoft.com/office/drawing/2014/main" id="{86FA0A22-9BD5-4077-AAD4-FA195AF6AE07}"/>
                  </a:ext>
                </a:extLst>
              </p:cNvPr>
              <p:cNvSpPr/>
              <p:nvPr/>
            </p:nvSpPr>
            <p:spPr>
              <a:xfrm>
                <a:off x="10072811" y="3226467"/>
                <a:ext cx="113991" cy="200749"/>
              </a:xfrm>
              <a:custGeom>
                <a:avLst/>
                <a:gdLst>
                  <a:gd name="connsiteX0" fmla="*/ 56831 w 113991"/>
                  <a:gd name="connsiteY0" fmla="*/ 403 h 200749"/>
                  <a:gd name="connsiteX1" fmla="*/ 583 w 113991"/>
                  <a:gd name="connsiteY1" fmla="*/ 175994 h 200749"/>
                  <a:gd name="connsiteX2" fmla="*/ 56831 w 113991"/>
                  <a:gd name="connsiteY2" fmla="*/ 200883 h 200749"/>
                  <a:gd name="connsiteX3" fmla="*/ 114574 w 113991"/>
                  <a:gd name="connsiteY3" fmla="*/ 166660 h 200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3991" h="200749">
                    <a:moveTo>
                      <a:pt x="56831" y="403"/>
                    </a:moveTo>
                    <a:lnTo>
                      <a:pt x="583" y="175994"/>
                    </a:lnTo>
                    <a:cubicBezTo>
                      <a:pt x="8049" y="205487"/>
                      <a:pt x="30325" y="200883"/>
                      <a:pt x="56831" y="200883"/>
                    </a:cubicBezTo>
                    <a:cubicBezTo>
                      <a:pt x="85703" y="200883"/>
                      <a:pt x="109720" y="206483"/>
                      <a:pt x="114574" y="166660"/>
                    </a:cubicBezTo>
                    <a:close/>
                  </a:path>
                </a:pathLst>
              </a:custGeom>
              <a:solidFill>
                <a:srgbClr val="EFB07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59" name="Freeform: Shape 1858">
                <a:extLst>
                  <a:ext uri="{FF2B5EF4-FFF2-40B4-BE49-F238E27FC236}">
                    <a16:creationId xmlns:a16="http://schemas.microsoft.com/office/drawing/2014/main" id="{3FDF5F23-3436-4BB3-8220-FD6FBABBB6FB}"/>
                  </a:ext>
                </a:extLst>
              </p:cNvPr>
              <p:cNvSpPr/>
              <p:nvPr/>
            </p:nvSpPr>
            <p:spPr>
              <a:xfrm>
                <a:off x="10071194" y="3006166"/>
                <a:ext cx="210102" cy="201510"/>
              </a:xfrm>
              <a:custGeom>
                <a:avLst/>
                <a:gdLst>
                  <a:gd name="connsiteX0" fmla="*/ 57703 w 210102"/>
                  <a:gd name="connsiteY0" fmla="*/ 201913 h 201510"/>
                  <a:gd name="connsiteX1" fmla="*/ 114574 w 210102"/>
                  <a:gd name="connsiteY1" fmla="*/ 25576 h 201510"/>
                  <a:gd name="connsiteX2" fmla="*/ 65916 w 210102"/>
                  <a:gd name="connsiteY2" fmla="*/ 201042 h 201510"/>
                  <a:gd name="connsiteX3" fmla="*/ 204298 w 210102"/>
                  <a:gd name="connsiteY3" fmla="*/ 96509 h 201510"/>
                  <a:gd name="connsiteX4" fmla="*/ 175178 w 210102"/>
                  <a:gd name="connsiteY4" fmla="*/ 36153 h 201510"/>
                  <a:gd name="connsiteX5" fmla="*/ 114574 w 210102"/>
                  <a:gd name="connsiteY5" fmla="*/ 25576 h 201510"/>
                  <a:gd name="connsiteX6" fmla="*/ 58449 w 210102"/>
                  <a:gd name="connsiteY6" fmla="*/ 687 h 201510"/>
                  <a:gd name="connsiteX7" fmla="*/ 583 w 210102"/>
                  <a:gd name="connsiteY7" fmla="*/ 34909 h 20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0102" h="201510">
                    <a:moveTo>
                      <a:pt x="57703" y="201913"/>
                    </a:moveTo>
                    <a:lnTo>
                      <a:pt x="114574" y="25576"/>
                    </a:lnTo>
                    <a:lnTo>
                      <a:pt x="65916" y="201042"/>
                    </a:lnTo>
                    <a:lnTo>
                      <a:pt x="204298" y="96509"/>
                    </a:lnTo>
                    <a:cubicBezTo>
                      <a:pt x="222218" y="60793"/>
                      <a:pt x="199196" y="52207"/>
                      <a:pt x="175178" y="36153"/>
                    </a:cubicBezTo>
                    <a:cubicBezTo>
                      <a:pt x="153151" y="21469"/>
                      <a:pt x="137845" y="5042"/>
                      <a:pt x="114574" y="25576"/>
                    </a:cubicBezTo>
                    <a:cubicBezTo>
                      <a:pt x="107232" y="-4042"/>
                      <a:pt x="84832" y="687"/>
                      <a:pt x="58449" y="687"/>
                    </a:cubicBezTo>
                    <a:cubicBezTo>
                      <a:pt x="29454" y="687"/>
                      <a:pt x="5436" y="-5038"/>
                      <a:pt x="583" y="34909"/>
                    </a:cubicBezTo>
                    <a:close/>
                  </a:path>
                </a:pathLst>
              </a:custGeom>
              <a:solidFill>
                <a:srgbClr val="EFB07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0" name="Freeform: Shape 1859">
                <a:extLst>
                  <a:ext uri="{FF2B5EF4-FFF2-40B4-BE49-F238E27FC236}">
                    <a16:creationId xmlns:a16="http://schemas.microsoft.com/office/drawing/2014/main" id="{B6C29624-CC20-4BD1-AF50-75FEF75DBF7E}"/>
                  </a:ext>
                </a:extLst>
              </p:cNvPr>
              <p:cNvSpPr/>
              <p:nvPr/>
            </p:nvSpPr>
            <p:spPr>
              <a:xfrm>
                <a:off x="9970815" y="3025542"/>
                <a:ext cx="151525" cy="182631"/>
              </a:xfrm>
              <a:custGeom>
                <a:avLst/>
                <a:gdLst>
                  <a:gd name="connsiteX0" fmla="*/ 152108 w 151525"/>
                  <a:gd name="connsiteY0" fmla="*/ 183035 h 182631"/>
                  <a:gd name="connsiteX1" fmla="*/ 100961 w 151525"/>
                  <a:gd name="connsiteY1" fmla="*/ 15657 h 182631"/>
                  <a:gd name="connsiteX2" fmla="*/ 100961 w 151525"/>
                  <a:gd name="connsiteY2" fmla="*/ 15657 h 182631"/>
                  <a:gd name="connsiteX3" fmla="*/ 34134 w 151525"/>
                  <a:gd name="connsiteY3" fmla="*/ 22377 h 182631"/>
                  <a:gd name="connsiteX4" fmla="*/ 9246 w 151525"/>
                  <a:gd name="connsiteY4" fmla="*/ 85844 h 182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525" h="182631">
                    <a:moveTo>
                      <a:pt x="152108" y="183035"/>
                    </a:moveTo>
                    <a:lnTo>
                      <a:pt x="100961" y="15657"/>
                    </a:lnTo>
                    <a:lnTo>
                      <a:pt x="100961" y="15657"/>
                    </a:lnTo>
                    <a:cubicBezTo>
                      <a:pt x="73334" y="-13587"/>
                      <a:pt x="57405" y="5204"/>
                      <a:pt x="34134" y="22377"/>
                    </a:cubicBezTo>
                    <a:cubicBezTo>
                      <a:pt x="10863" y="39551"/>
                      <a:pt x="-12532" y="49506"/>
                      <a:pt x="9246" y="85844"/>
                    </a:cubicBezTo>
                    <a:close/>
                  </a:path>
                </a:pathLst>
              </a:custGeom>
              <a:solidFill>
                <a:srgbClr val="EFB07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1" name="Freeform: Shape 1860">
                <a:extLst>
                  <a:ext uri="{FF2B5EF4-FFF2-40B4-BE49-F238E27FC236}">
                    <a16:creationId xmlns:a16="http://schemas.microsoft.com/office/drawing/2014/main" id="{77492ED1-191D-4C70-B21A-28D7BABA0A0E}"/>
                  </a:ext>
                </a:extLst>
              </p:cNvPr>
              <p:cNvSpPr/>
              <p:nvPr/>
            </p:nvSpPr>
            <p:spPr>
              <a:xfrm>
                <a:off x="10136029" y="3211534"/>
                <a:ext cx="203125" cy="196266"/>
              </a:xfrm>
              <a:custGeom>
                <a:avLst/>
                <a:gdLst>
                  <a:gd name="connsiteX0" fmla="*/ 177667 w 203125"/>
                  <a:gd name="connsiteY0" fmla="*/ 403 h 196266"/>
                  <a:gd name="connsiteX1" fmla="*/ 3445 w 203125"/>
                  <a:gd name="connsiteY1" fmla="*/ 8367 h 196266"/>
                  <a:gd name="connsiteX2" fmla="*/ 143694 w 203125"/>
                  <a:gd name="connsiteY2" fmla="*/ 110785 h 196266"/>
                  <a:gd name="connsiteX3" fmla="*/ 583 w 203125"/>
                  <a:gd name="connsiteY3" fmla="*/ 13967 h 196266"/>
                  <a:gd name="connsiteX4" fmla="*/ 51729 w 203125"/>
                  <a:gd name="connsiteY4" fmla="*/ 181469 h 196266"/>
                  <a:gd name="connsiteX5" fmla="*/ 118680 w 203125"/>
                  <a:gd name="connsiteY5" fmla="*/ 174749 h 196266"/>
                  <a:gd name="connsiteX6" fmla="*/ 143569 w 203125"/>
                  <a:gd name="connsiteY6" fmla="*/ 111283 h 196266"/>
                  <a:gd name="connsiteX7" fmla="*/ 194840 w 203125"/>
                  <a:gd name="connsiteY7" fmla="*/ 66109 h 196266"/>
                  <a:gd name="connsiteX8" fmla="*/ 177667 w 203125"/>
                  <a:gd name="connsiteY8" fmla="*/ 403 h 196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3125" h="196266">
                    <a:moveTo>
                      <a:pt x="177667" y="403"/>
                    </a:moveTo>
                    <a:lnTo>
                      <a:pt x="3445" y="8367"/>
                    </a:lnTo>
                    <a:lnTo>
                      <a:pt x="143694" y="110785"/>
                    </a:lnTo>
                    <a:lnTo>
                      <a:pt x="583" y="13967"/>
                    </a:lnTo>
                    <a:lnTo>
                      <a:pt x="51729" y="181469"/>
                    </a:lnTo>
                    <a:cubicBezTo>
                      <a:pt x="79356" y="210589"/>
                      <a:pt x="95409" y="191923"/>
                      <a:pt x="118680" y="174749"/>
                    </a:cubicBezTo>
                    <a:cubicBezTo>
                      <a:pt x="141951" y="157576"/>
                      <a:pt x="165222" y="147496"/>
                      <a:pt x="143569" y="111283"/>
                    </a:cubicBezTo>
                    <a:cubicBezTo>
                      <a:pt x="184885" y="119123"/>
                      <a:pt x="186378" y="94234"/>
                      <a:pt x="194840" y="66109"/>
                    </a:cubicBezTo>
                    <a:cubicBezTo>
                      <a:pt x="203302" y="37985"/>
                      <a:pt x="215622" y="16705"/>
                      <a:pt x="177667" y="403"/>
                    </a:cubicBezTo>
                    <a:close/>
                  </a:path>
                </a:pathLst>
              </a:custGeom>
              <a:solidFill>
                <a:srgbClr val="EFB07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2" name="Freeform: Shape 1861">
                <a:extLst>
                  <a:ext uri="{FF2B5EF4-FFF2-40B4-BE49-F238E27FC236}">
                    <a16:creationId xmlns:a16="http://schemas.microsoft.com/office/drawing/2014/main" id="{F87DCE7F-76CA-405A-94B7-6F1EEF73B8B1}"/>
                  </a:ext>
                </a:extLst>
              </p:cNvPr>
              <p:cNvSpPr/>
              <p:nvPr/>
            </p:nvSpPr>
            <p:spPr>
              <a:xfrm>
                <a:off x="9919188" y="3109395"/>
                <a:ext cx="200041" cy="112219"/>
              </a:xfrm>
              <a:custGeom>
                <a:avLst/>
                <a:gdLst>
                  <a:gd name="connsiteX0" fmla="*/ 26402 w 200041"/>
                  <a:gd name="connsiteY0" fmla="*/ 112622 h 112219"/>
                  <a:gd name="connsiteX1" fmla="*/ 200624 w 200041"/>
                  <a:gd name="connsiteY1" fmla="*/ 104160 h 112219"/>
                  <a:gd name="connsiteX2" fmla="*/ 60873 w 200041"/>
                  <a:gd name="connsiteY2" fmla="*/ 1867 h 112219"/>
                  <a:gd name="connsiteX3" fmla="*/ 9727 w 200041"/>
                  <a:gd name="connsiteY3" fmla="*/ 47040 h 112219"/>
                  <a:gd name="connsiteX4" fmla="*/ 26402 w 200041"/>
                  <a:gd name="connsiteY4" fmla="*/ 112622 h 112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041" h="112219">
                    <a:moveTo>
                      <a:pt x="26402" y="112622"/>
                    </a:moveTo>
                    <a:lnTo>
                      <a:pt x="200624" y="104160"/>
                    </a:lnTo>
                    <a:lnTo>
                      <a:pt x="60873" y="1867"/>
                    </a:lnTo>
                    <a:cubicBezTo>
                      <a:pt x="19682" y="-5973"/>
                      <a:pt x="18189" y="18916"/>
                      <a:pt x="9727" y="47040"/>
                    </a:cubicBezTo>
                    <a:cubicBezTo>
                      <a:pt x="1264" y="75164"/>
                      <a:pt x="-11678" y="96569"/>
                      <a:pt x="26402" y="112622"/>
                    </a:cubicBezTo>
                    <a:close/>
                  </a:path>
                </a:pathLst>
              </a:custGeom>
              <a:solidFill>
                <a:srgbClr val="EFB07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3" name="Freeform: Shape 1862">
                <a:extLst>
                  <a:ext uri="{FF2B5EF4-FFF2-40B4-BE49-F238E27FC236}">
                    <a16:creationId xmlns:a16="http://schemas.microsoft.com/office/drawing/2014/main" id="{E231CBDB-9D7D-4736-97E1-F6807D4D43DF}"/>
                  </a:ext>
                </a:extLst>
              </p:cNvPr>
              <p:cNvSpPr/>
              <p:nvPr/>
            </p:nvSpPr>
            <p:spPr>
              <a:xfrm>
                <a:off x="10139389" y="3100424"/>
                <a:ext cx="198675" cy="112851"/>
              </a:xfrm>
              <a:custGeom>
                <a:avLst/>
                <a:gdLst>
                  <a:gd name="connsiteX0" fmla="*/ 583 w 198675"/>
                  <a:gd name="connsiteY0" fmla="*/ 113255 h 112851"/>
                  <a:gd name="connsiteX1" fmla="*/ 174805 w 198675"/>
                  <a:gd name="connsiteY1" fmla="*/ 111512 h 112851"/>
                  <a:gd name="connsiteX2" fmla="*/ 188244 w 198675"/>
                  <a:gd name="connsiteY2" fmla="*/ 45059 h 112851"/>
                  <a:gd name="connsiteX3" fmla="*/ 136600 w 198675"/>
                  <a:gd name="connsiteY3" fmla="*/ 2250 h 112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8675" h="112851">
                    <a:moveTo>
                      <a:pt x="583" y="113255"/>
                    </a:moveTo>
                    <a:lnTo>
                      <a:pt x="174805" y="111512"/>
                    </a:lnTo>
                    <a:cubicBezTo>
                      <a:pt x="212138" y="93219"/>
                      <a:pt x="198200" y="72437"/>
                      <a:pt x="188244" y="45059"/>
                    </a:cubicBezTo>
                    <a:cubicBezTo>
                      <a:pt x="178289" y="17681"/>
                      <a:pt x="175800" y="-6585"/>
                      <a:pt x="136600" y="2250"/>
                    </a:cubicBezTo>
                    <a:close/>
                  </a:path>
                </a:pathLst>
              </a:custGeom>
              <a:solidFill>
                <a:srgbClr val="EFB07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4" name="Freeform: Shape 1863">
                <a:extLst>
                  <a:ext uri="{FF2B5EF4-FFF2-40B4-BE49-F238E27FC236}">
                    <a16:creationId xmlns:a16="http://schemas.microsoft.com/office/drawing/2014/main" id="{F3EA66C2-2A3B-498B-9BC8-A571152E9CCD}"/>
                  </a:ext>
                </a:extLst>
              </p:cNvPr>
              <p:cNvSpPr/>
              <p:nvPr/>
            </p:nvSpPr>
            <p:spPr>
              <a:xfrm>
                <a:off x="9920616" y="3220121"/>
                <a:ext cx="198737" cy="112780"/>
              </a:xfrm>
              <a:custGeom>
                <a:avLst/>
                <a:gdLst>
                  <a:gd name="connsiteX0" fmla="*/ 199320 w 198737"/>
                  <a:gd name="connsiteY0" fmla="*/ 403 h 112780"/>
                  <a:gd name="connsiteX1" fmla="*/ 25098 w 198737"/>
                  <a:gd name="connsiteY1" fmla="*/ 2021 h 112780"/>
                  <a:gd name="connsiteX2" fmla="*/ 11534 w 198737"/>
                  <a:gd name="connsiteY2" fmla="*/ 68598 h 112780"/>
                  <a:gd name="connsiteX3" fmla="*/ 63178 w 198737"/>
                  <a:gd name="connsiteY3" fmla="*/ 111283 h 112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8737" h="112780">
                    <a:moveTo>
                      <a:pt x="199320" y="403"/>
                    </a:moveTo>
                    <a:lnTo>
                      <a:pt x="25098" y="2021"/>
                    </a:lnTo>
                    <a:cubicBezTo>
                      <a:pt x="-12235" y="20314"/>
                      <a:pt x="1578" y="41096"/>
                      <a:pt x="11534" y="68598"/>
                    </a:cubicBezTo>
                    <a:cubicBezTo>
                      <a:pt x="21490" y="96101"/>
                      <a:pt x="23978" y="120243"/>
                      <a:pt x="63178" y="111283"/>
                    </a:cubicBezTo>
                    <a:close/>
                  </a:path>
                </a:pathLst>
              </a:custGeom>
              <a:solidFill>
                <a:srgbClr val="EFB07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5" name="Freeform: Shape 1864">
                <a:extLst>
                  <a:ext uri="{FF2B5EF4-FFF2-40B4-BE49-F238E27FC236}">
                    <a16:creationId xmlns:a16="http://schemas.microsoft.com/office/drawing/2014/main" id="{8FF6F3D2-2171-433B-8E09-90A6C30683C1}"/>
                  </a:ext>
                </a:extLst>
              </p:cNvPr>
              <p:cNvSpPr/>
              <p:nvPr/>
            </p:nvSpPr>
            <p:spPr>
              <a:xfrm>
                <a:off x="11432863" y="1670665"/>
                <a:ext cx="102666" cy="311110"/>
              </a:xfrm>
              <a:custGeom>
                <a:avLst/>
                <a:gdLst>
                  <a:gd name="connsiteX0" fmla="*/ 0 w 102666"/>
                  <a:gd name="connsiteY0" fmla="*/ 5102 h 311110"/>
                  <a:gd name="connsiteX1" fmla="*/ 84249 w 102666"/>
                  <a:gd name="connsiteY1" fmla="*/ 311111 h 311110"/>
                  <a:gd name="connsiteX2" fmla="*/ 102667 w 102666"/>
                  <a:gd name="connsiteY2" fmla="*/ 306133 h 311110"/>
                  <a:gd name="connsiteX3" fmla="*/ 18418 w 102666"/>
                  <a:gd name="connsiteY3" fmla="*/ 0 h 311110"/>
                  <a:gd name="connsiteX4" fmla="*/ 3484 w 102666"/>
                  <a:gd name="connsiteY4" fmla="*/ 4107 h 311110"/>
                  <a:gd name="connsiteX5" fmla="*/ 0 w 102666"/>
                  <a:gd name="connsiteY5" fmla="*/ 5102 h 311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666" h="311110">
                    <a:moveTo>
                      <a:pt x="0" y="5102"/>
                    </a:moveTo>
                    <a:lnTo>
                      <a:pt x="84249" y="311111"/>
                    </a:lnTo>
                    <a:lnTo>
                      <a:pt x="102667" y="306133"/>
                    </a:lnTo>
                    <a:lnTo>
                      <a:pt x="18418" y="0"/>
                    </a:lnTo>
                    <a:lnTo>
                      <a:pt x="3484" y="4107"/>
                    </a:lnTo>
                    <a:lnTo>
                      <a:pt x="0" y="5102"/>
                    </a:lnTo>
                    <a:close/>
                  </a:path>
                </a:pathLst>
              </a:custGeom>
              <a:solidFill>
                <a:srgbClr val="A85E2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6" name="Freeform: Shape 1865">
                <a:extLst>
                  <a:ext uri="{FF2B5EF4-FFF2-40B4-BE49-F238E27FC236}">
                    <a16:creationId xmlns:a16="http://schemas.microsoft.com/office/drawing/2014/main" id="{5801A541-E371-42CB-9F45-249DECD49FA6}"/>
                  </a:ext>
                </a:extLst>
              </p:cNvPr>
              <p:cNvSpPr/>
              <p:nvPr/>
            </p:nvSpPr>
            <p:spPr>
              <a:xfrm>
                <a:off x="11357325" y="1651749"/>
                <a:ext cx="79021" cy="41564"/>
              </a:xfrm>
              <a:custGeom>
                <a:avLst/>
                <a:gdLst>
                  <a:gd name="connsiteX0" fmla="*/ 53138 w 79021"/>
                  <a:gd name="connsiteY0" fmla="*/ 30115 h 41564"/>
                  <a:gd name="connsiteX1" fmla="*/ 0 w 79021"/>
                  <a:gd name="connsiteY1" fmla="*/ 0 h 41564"/>
                  <a:gd name="connsiteX2" fmla="*/ 11449 w 79021"/>
                  <a:gd name="connsiteY2" fmla="*/ 41565 h 41564"/>
                  <a:gd name="connsiteX3" fmla="*/ 75537 w 79021"/>
                  <a:gd name="connsiteY3" fmla="*/ 24018 h 41564"/>
                  <a:gd name="connsiteX4" fmla="*/ 79022 w 79021"/>
                  <a:gd name="connsiteY4" fmla="*/ 23022 h 41564"/>
                  <a:gd name="connsiteX5" fmla="*/ 53138 w 79021"/>
                  <a:gd name="connsiteY5" fmla="*/ 30115 h 41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9021" h="41564">
                    <a:moveTo>
                      <a:pt x="53138" y="30115"/>
                    </a:moveTo>
                    <a:lnTo>
                      <a:pt x="0" y="0"/>
                    </a:lnTo>
                    <a:lnTo>
                      <a:pt x="11449" y="41565"/>
                    </a:lnTo>
                    <a:lnTo>
                      <a:pt x="75537" y="24018"/>
                    </a:lnTo>
                    <a:lnTo>
                      <a:pt x="79022" y="23022"/>
                    </a:lnTo>
                    <a:lnTo>
                      <a:pt x="53138" y="30115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7" name="Freeform: Shape 1866">
                <a:extLst>
                  <a:ext uri="{FF2B5EF4-FFF2-40B4-BE49-F238E27FC236}">
                    <a16:creationId xmlns:a16="http://schemas.microsoft.com/office/drawing/2014/main" id="{FBEB2A0F-887C-480F-94BC-DD4FE3E7A7C5}"/>
                  </a:ext>
                </a:extLst>
              </p:cNvPr>
              <p:cNvSpPr/>
              <p:nvPr/>
            </p:nvSpPr>
            <p:spPr>
              <a:xfrm>
                <a:off x="11324099" y="1530790"/>
                <a:ext cx="191146" cy="135644"/>
              </a:xfrm>
              <a:custGeom>
                <a:avLst/>
                <a:gdLst>
                  <a:gd name="connsiteX0" fmla="*/ 0 w 191146"/>
                  <a:gd name="connsiteY0" fmla="*/ 0 h 135644"/>
                  <a:gd name="connsiteX1" fmla="*/ 17795 w 191146"/>
                  <a:gd name="connsiteY1" fmla="*/ 64711 h 135644"/>
                  <a:gd name="connsiteX2" fmla="*/ 142489 w 191146"/>
                  <a:gd name="connsiteY2" fmla="*/ 135644 h 135644"/>
                  <a:gd name="connsiteX3" fmla="*/ 191147 w 191146"/>
                  <a:gd name="connsiteY3" fmla="*/ 122204 h 135644"/>
                  <a:gd name="connsiteX4" fmla="*/ 186791 w 191146"/>
                  <a:gd name="connsiteY4" fmla="*/ 106151 h 135644"/>
                  <a:gd name="connsiteX5" fmla="*/ 0 w 191146"/>
                  <a:gd name="connsiteY5" fmla="*/ 0 h 135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146" h="135644">
                    <a:moveTo>
                      <a:pt x="0" y="0"/>
                    </a:moveTo>
                    <a:lnTo>
                      <a:pt x="17795" y="64711"/>
                    </a:lnTo>
                    <a:lnTo>
                      <a:pt x="142489" y="135644"/>
                    </a:lnTo>
                    <a:lnTo>
                      <a:pt x="191147" y="122204"/>
                    </a:lnTo>
                    <a:lnTo>
                      <a:pt x="186791" y="1061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8" name="Freeform: Shape 1867">
                <a:extLst>
                  <a:ext uri="{FF2B5EF4-FFF2-40B4-BE49-F238E27FC236}">
                    <a16:creationId xmlns:a16="http://schemas.microsoft.com/office/drawing/2014/main" id="{581ECF86-DC11-4E0A-A079-0F9630CCE9D9}"/>
                  </a:ext>
                </a:extLst>
              </p:cNvPr>
              <p:cNvSpPr/>
              <p:nvPr/>
            </p:nvSpPr>
            <p:spPr>
              <a:xfrm>
                <a:off x="11362054" y="1333048"/>
                <a:ext cx="82257" cy="62097"/>
              </a:xfrm>
              <a:custGeom>
                <a:avLst/>
                <a:gdLst>
                  <a:gd name="connsiteX0" fmla="*/ 82258 w 82257"/>
                  <a:gd name="connsiteY0" fmla="*/ 62098 h 62097"/>
                  <a:gd name="connsiteX1" fmla="*/ 66827 w 82257"/>
                  <a:gd name="connsiteY1" fmla="*/ 5849 h 62097"/>
                  <a:gd name="connsiteX2" fmla="*/ 56373 w 82257"/>
                  <a:gd name="connsiteY2" fmla="*/ 0 h 62097"/>
                  <a:gd name="connsiteX3" fmla="*/ 0 w 82257"/>
                  <a:gd name="connsiteY3" fmla="*/ 15431 h 62097"/>
                  <a:gd name="connsiteX4" fmla="*/ 82258 w 82257"/>
                  <a:gd name="connsiteY4" fmla="*/ 62098 h 62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257" h="62097">
                    <a:moveTo>
                      <a:pt x="82258" y="62098"/>
                    </a:moveTo>
                    <a:lnTo>
                      <a:pt x="66827" y="5849"/>
                    </a:lnTo>
                    <a:lnTo>
                      <a:pt x="56373" y="0"/>
                    </a:lnTo>
                    <a:lnTo>
                      <a:pt x="0" y="15431"/>
                    </a:lnTo>
                    <a:lnTo>
                      <a:pt x="82258" y="62098"/>
                    </a:ln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9" name="Freeform: Shape 1868">
                <a:extLst>
                  <a:ext uri="{FF2B5EF4-FFF2-40B4-BE49-F238E27FC236}">
                    <a16:creationId xmlns:a16="http://schemas.microsoft.com/office/drawing/2014/main" id="{34EF6D65-43EB-4EC7-BDD8-95441884FB90}"/>
                  </a:ext>
                </a:extLst>
              </p:cNvPr>
              <p:cNvSpPr/>
              <p:nvPr/>
            </p:nvSpPr>
            <p:spPr>
              <a:xfrm>
                <a:off x="11280170" y="1366274"/>
                <a:ext cx="197493" cy="149830"/>
              </a:xfrm>
              <a:custGeom>
                <a:avLst/>
                <a:gdLst>
                  <a:gd name="connsiteX0" fmla="*/ 197493 w 197493"/>
                  <a:gd name="connsiteY0" fmla="*/ 149831 h 149830"/>
                  <a:gd name="connsiteX1" fmla="*/ 181937 w 197493"/>
                  <a:gd name="connsiteY1" fmla="*/ 93582 h 149830"/>
                  <a:gd name="connsiteX2" fmla="*/ 17298 w 197493"/>
                  <a:gd name="connsiteY2" fmla="*/ 0 h 149830"/>
                  <a:gd name="connsiteX3" fmla="*/ 0 w 197493"/>
                  <a:gd name="connsiteY3" fmla="*/ 4853 h 149830"/>
                  <a:gd name="connsiteX4" fmla="*/ 10578 w 197493"/>
                  <a:gd name="connsiteY4" fmla="*/ 43680 h 149830"/>
                  <a:gd name="connsiteX5" fmla="*/ 10578 w 197493"/>
                  <a:gd name="connsiteY5" fmla="*/ 43680 h 149830"/>
                  <a:gd name="connsiteX6" fmla="*/ 197493 w 197493"/>
                  <a:gd name="connsiteY6" fmla="*/ 149831 h 149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7493" h="149830">
                    <a:moveTo>
                      <a:pt x="197493" y="149831"/>
                    </a:moveTo>
                    <a:lnTo>
                      <a:pt x="181937" y="93582"/>
                    </a:lnTo>
                    <a:lnTo>
                      <a:pt x="17298" y="0"/>
                    </a:lnTo>
                    <a:lnTo>
                      <a:pt x="0" y="4853"/>
                    </a:lnTo>
                    <a:lnTo>
                      <a:pt x="10578" y="43680"/>
                    </a:lnTo>
                    <a:lnTo>
                      <a:pt x="10578" y="43680"/>
                    </a:lnTo>
                    <a:lnTo>
                      <a:pt x="197493" y="149831"/>
                    </a:ln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70" name="Freeform: Shape 1869">
                <a:extLst>
                  <a:ext uri="{FF2B5EF4-FFF2-40B4-BE49-F238E27FC236}">
                    <a16:creationId xmlns:a16="http://schemas.microsoft.com/office/drawing/2014/main" id="{0E725394-410E-45A7-A3E5-B5E9AD3FFFA2}"/>
                  </a:ext>
                </a:extLst>
              </p:cNvPr>
              <p:cNvSpPr/>
              <p:nvPr/>
            </p:nvSpPr>
            <p:spPr>
              <a:xfrm>
                <a:off x="11308668" y="1474665"/>
                <a:ext cx="202221" cy="162275"/>
              </a:xfrm>
              <a:custGeom>
                <a:avLst/>
                <a:gdLst>
                  <a:gd name="connsiteX0" fmla="*/ 6969 w 202221"/>
                  <a:gd name="connsiteY0" fmla="*/ 25262 h 162275"/>
                  <a:gd name="connsiteX1" fmla="*/ 15431 w 202221"/>
                  <a:gd name="connsiteY1" fmla="*/ 56124 h 162275"/>
                  <a:gd name="connsiteX2" fmla="*/ 15431 w 202221"/>
                  <a:gd name="connsiteY2" fmla="*/ 56124 h 162275"/>
                  <a:gd name="connsiteX3" fmla="*/ 202222 w 202221"/>
                  <a:gd name="connsiteY3" fmla="*/ 162275 h 162275"/>
                  <a:gd name="connsiteX4" fmla="*/ 202222 w 202221"/>
                  <a:gd name="connsiteY4" fmla="*/ 162275 h 162275"/>
                  <a:gd name="connsiteX5" fmla="*/ 186666 w 202221"/>
                  <a:gd name="connsiteY5" fmla="*/ 106026 h 162275"/>
                  <a:gd name="connsiteX6" fmla="*/ 186666 w 202221"/>
                  <a:gd name="connsiteY6" fmla="*/ 106026 h 162275"/>
                  <a:gd name="connsiteX7" fmla="*/ 0 w 202221"/>
                  <a:gd name="connsiteY7" fmla="*/ 0 h 162275"/>
                  <a:gd name="connsiteX8" fmla="*/ 6969 w 202221"/>
                  <a:gd name="connsiteY8" fmla="*/ 25262 h 162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2221" h="162275">
                    <a:moveTo>
                      <a:pt x="6969" y="25262"/>
                    </a:moveTo>
                    <a:lnTo>
                      <a:pt x="15431" y="56124"/>
                    </a:lnTo>
                    <a:lnTo>
                      <a:pt x="15431" y="56124"/>
                    </a:lnTo>
                    <a:lnTo>
                      <a:pt x="202222" y="162275"/>
                    </a:lnTo>
                    <a:lnTo>
                      <a:pt x="202222" y="162275"/>
                    </a:lnTo>
                    <a:lnTo>
                      <a:pt x="186666" y="106026"/>
                    </a:lnTo>
                    <a:lnTo>
                      <a:pt x="186666" y="106026"/>
                    </a:lnTo>
                    <a:lnTo>
                      <a:pt x="0" y="0"/>
                    </a:lnTo>
                    <a:lnTo>
                      <a:pt x="6969" y="25262"/>
                    </a:ln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71" name="Freeform: Shape 1870">
                <a:extLst>
                  <a:ext uri="{FF2B5EF4-FFF2-40B4-BE49-F238E27FC236}">
                    <a16:creationId xmlns:a16="http://schemas.microsoft.com/office/drawing/2014/main" id="{19EBA74C-555C-4994-9D47-2DD7DC590121}"/>
                  </a:ext>
                </a:extLst>
              </p:cNvPr>
              <p:cNvSpPr/>
              <p:nvPr/>
            </p:nvSpPr>
            <p:spPr>
              <a:xfrm>
                <a:off x="11341894" y="1595501"/>
                <a:ext cx="124693" cy="86364"/>
              </a:xfrm>
              <a:custGeom>
                <a:avLst/>
                <a:gdLst>
                  <a:gd name="connsiteX0" fmla="*/ 0 w 124693"/>
                  <a:gd name="connsiteY0" fmla="*/ 0 h 86364"/>
                  <a:gd name="connsiteX1" fmla="*/ 0 w 124693"/>
                  <a:gd name="connsiteY1" fmla="*/ 0 h 86364"/>
                  <a:gd name="connsiteX2" fmla="*/ 15431 w 124693"/>
                  <a:gd name="connsiteY2" fmla="*/ 56249 h 86364"/>
                  <a:gd name="connsiteX3" fmla="*/ 15431 w 124693"/>
                  <a:gd name="connsiteY3" fmla="*/ 56249 h 86364"/>
                  <a:gd name="connsiteX4" fmla="*/ 68569 w 124693"/>
                  <a:gd name="connsiteY4" fmla="*/ 86364 h 86364"/>
                  <a:gd name="connsiteX5" fmla="*/ 94453 w 124693"/>
                  <a:gd name="connsiteY5" fmla="*/ 79271 h 86364"/>
                  <a:gd name="connsiteX6" fmla="*/ 109387 w 124693"/>
                  <a:gd name="connsiteY6" fmla="*/ 75164 h 86364"/>
                  <a:gd name="connsiteX7" fmla="*/ 124693 w 124693"/>
                  <a:gd name="connsiteY7" fmla="*/ 70933 h 86364"/>
                  <a:gd name="connsiteX8" fmla="*/ 124693 w 124693"/>
                  <a:gd name="connsiteY8" fmla="*/ 70933 h 86364"/>
                  <a:gd name="connsiteX9" fmla="*/ 0 w 124693"/>
                  <a:gd name="connsiteY9" fmla="*/ 0 h 86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4693" h="86364">
                    <a:moveTo>
                      <a:pt x="0" y="0"/>
                    </a:moveTo>
                    <a:lnTo>
                      <a:pt x="0" y="0"/>
                    </a:lnTo>
                    <a:lnTo>
                      <a:pt x="15431" y="56249"/>
                    </a:lnTo>
                    <a:lnTo>
                      <a:pt x="15431" y="56249"/>
                    </a:lnTo>
                    <a:lnTo>
                      <a:pt x="68569" y="86364"/>
                    </a:lnTo>
                    <a:lnTo>
                      <a:pt x="94453" y="79271"/>
                    </a:lnTo>
                    <a:lnTo>
                      <a:pt x="109387" y="75164"/>
                    </a:lnTo>
                    <a:lnTo>
                      <a:pt x="124693" y="70933"/>
                    </a:lnTo>
                    <a:lnTo>
                      <a:pt x="124693" y="709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3B3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72" name="Freeform: Shape 1871">
                <a:extLst>
                  <a:ext uri="{FF2B5EF4-FFF2-40B4-BE49-F238E27FC236}">
                    <a16:creationId xmlns:a16="http://schemas.microsoft.com/office/drawing/2014/main" id="{1544C784-07BC-4426-A525-ECD42EC5CA49}"/>
                  </a:ext>
                </a:extLst>
              </p:cNvPr>
              <p:cNvSpPr/>
              <p:nvPr/>
            </p:nvSpPr>
            <p:spPr>
              <a:xfrm>
                <a:off x="11271583" y="1299572"/>
                <a:ext cx="155057" cy="71555"/>
              </a:xfrm>
              <a:custGeom>
                <a:avLst/>
                <a:gdLst>
                  <a:gd name="connsiteX0" fmla="*/ 25885 w 155057"/>
                  <a:gd name="connsiteY0" fmla="*/ 66702 h 71555"/>
                  <a:gd name="connsiteX1" fmla="*/ 90471 w 155057"/>
                  <a:gd name="connsiteY1" fmla="*/ 48907 h 71555"/>
                  <a:gd name="connsiteX2" fmla="*/ 146844 w 155057"/>
                  <a:gd name="connsiteY2" fmla="*/ 33476 h 71555"/>
                  <a:gd name="connsiteX3" fmla="*/ 155057 w 155057"/>
                  <a:gd name="connsiteY3" fmla="*/ 31236 h 71555"/>
                  <a:gd name="connsiteX4" fmla="*/ 146471 w 155057"/>
                  <a:gd name="connsiteY4" fmla="*/ 0 h 71555"/>
                  <a:gd name="connsiteX5" fmla="*/ 0 w 155057"/>
                  <a:gd name="connsiteY5" fmla="*/ 40320 h 71555"/>
                  <a:gd name="connsiteX6" fmla="*/ 8587 w 155057"/>
                  <a:gd name="connsiteY6" fmla="*/ 71555 h 71555"/>
                  <a:gd name="connsiteX7" fmla="*/ 8587 w 155057"/>
                  <a:gd name="connsiteY7" fmla="*/ 71555 h 71555"/>
                  <a:gd name="connsiteX8" fmla="*/ 25885 w 155057"/>
                  <a:gd name="connsiteY8" fmla="*/ 66702 h 71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5057" h="71555">
                    <a:moveTo>
                      <a:pt x="25885" y="66702"/>
                    </a:moveTo>
                    <a:lnTo>
                      <a:pt x="90471" y="48907"/>
                    </a:lnTo>
                    <a:lnTo>
                      <a:pt x="146844" y="33476"/>
                    </a:lnTo>
                    <a:lnTo>
                      <a:pt x="155057" y="31236"/>
                    </a:lnTo>
                    <a:lnTo>
                      <a:pt x="146471" y="0"/>
                    </a:lnTo>
                    <a:lnTo>
                      <a:pt x="0" y="40320"/>
                    </a:lnTo>
                    <a:lnTo>
                      <a:pt x="8587" y="71555"/>
                    </a:lnTo>
                    <a:lnTo>
                      <a:pt x="8587" y="71555"/>
                    </a:lnTo>
                    <a:lnTo>
                      <a:pt x="25885" y="66702"/>
                    </a:lnTo>
                    <a:close/>
                  </a:path>
                </a:pathLst>
              </a:custGeom>
              <a:solidFill>
                <a:srgbClr val="5E1E22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73" name="Freeform: Shape 1872">
                <a:extLst>
                  <a:ext uri="{FF2B5EF4-FFF2-40B4-BE49-F238E27FC236}">
                    <a16:creationId xmlns:a16="http://schemas.microsoft.com/office/drawing/2014/main" id="{E7743269-F012-4E10-9BB4-E4880CBA0490}"/>
                  </a:ext>
                </a:extLst>
              </p:cNvPr>
              <p:cNvSpPr/>
              <p:nvPr/>
            </p:nvSpPr>
            <p:spPr>
              <a:xfrm>
                <a:off x="11228276" y="1150114"/>
                <a:ext cx="267057" cy="430577"/>
              </a:xfrm>
              <a:custGeom>
                <a:avLst/>
                <a:gdLst>
                  <a:gd name="connsiteX0" fmla="*/ 0 w 267057"/>
                  <a:gd name="connsiteY0" fmla="*/ 201724 h 430577"/>
                  <a:gd name="connsiteX1" fmla="*/ 43307 w 267057"/>
                  <a:gd name="connsiteY1" fmla="*/ 189778 h 430577"/>
                  <a:gd name="connsiteX2" fmla="*/ 189778 w 267057"/>
                  <a:gd name="connsiteY2" fmla="*/ 149458 h 430577"/>
                  <a:gd name="connsiteX3" fmla="*/ 198364 w 267057"/>
                  <a:gd name="connsiteY3" fmla="*/ 180693 h 430577"/>
                  <a:gd name="connsiteX4" fmla="*/ 190151 w 267057"/>
                  <a:gd name="connsiteY4" fmla="*/ 182933 h 430577"/>
                  <a:gd name="connsiteX5" fmla="*/ 200605 w 267057"/>
                  <a:gd name="connsiteY5" fmla="*/ 188782 h 430577"/>
                  <a:gd name="connsiteX6" fmla="*/ 216035 w 267057"/>
                  <a:gd name="connsiteY6" fmla="*/ 245031 h 430577"/>
                  <a:gd name="connsiteX7" fmla="*/ 133778 w 267057"/>
                  <a:gd name="connsiteY7" fmla="*/ 198364 h 430577"/>
                  <a:gd name="connsiteX8" fmla="*/ 69191 w 267057"/>
                  <a:gd name="connsiteY8" fmla="*/ 216160 h 430577"/>
                  <a:gd name="connsiteX9" fmla="*/ 233831 w 267057"/>
                  <a:gd name="connsiteY9" fmla="*/ 309742 h 430577"/>
                  <a:gd name="connsiteX10" fmla="*/ 249386 w 267057"/>
                  <a:gd name="connsiteY10" fmla="*/ 365991 h 430577"/>
                  <a:gd name="connsiteX11" fmla="*/ 62471 w 267057"/>
                  <a:gd name="connsiteY11" fmla="*/ 259840 h 430577"/>
                  <a:gd name="connsiteX12" fmla="*/ 87360 w 267057"/>
                  <a:gd name="connsiteY12" fmla="*/ 349813 h 430577"/>
                  <a:gd name="connsiteX13" fmla="*/ 80391 w 267057"/>
                  <a:gd name="connsiteY13" fmla="*/ 324551 h 430577"/>
                  <a:gd name="connsiteX14" fmla="*/ 267058 w 267057"/>
                  <a:gd name="connsiteY14" fmla="*/ 430577 h 430577"/>
                  <a:gd name="connsiteX15" fmla="*/ 254987 w 267057"/>
                  <a:gd name="connsiteY15" fmla="*/ 386773 h 430577"/>
                  <a:gd name="connsiteX16" fmla="*/ 224622 w 267057"/>
                  <a:gd name="connsiteY16" fmla="*/ 276391 h 430577"/>
                  <a:gd name="connsiteX17" fmla="*/ 189778 w 267057"/>
                  <a:gd name="connsiteY17" fmla="*/ 149458 h 430577"/>
                  <a:gd name="connsiteX18" fmla="*/ 221511 w 267057"/>
                  <a:gd name="connsiteY18" fmla="*/ 140747 h 430577"/>
                  <a:gd name="connsiteX19" fmla="*/ 232960 w 267057"/>
                  <a:gd name="connsiteY19" fmla="*/ 137635 h 430577"/>
                  <a:gd name="connsiteX20" fmla="*/ 148960 w 267057"/>
                  <a:gd name="connsiteY20" fmla="*/ 66702 h 430577"/>
                  <a:gd name="connsiteX21" fmla="*/ 69813 w 267057"/>
                  <a:gd name="connsiteY21" fmla="*/ 0 h 430577"/>
                  <a:gd name="connsiteX22" fmla="*/ 0 w 267057"/>
                  <a:gd name="connsiteY22" fmla="*/ 201724 h 430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67057" h="430577">
                    <a:moveTo>
                      <a:pt x="0" y="201724"/>
                    </a:moveTo>
                    <a:lnTo>
                      <a:pt x="43307" y="189778"/>
                    </a:lnTo>
                    <a:lnTo>
                      <a:pt x="189778" y="149458"/>
                    </a:lnTo>
                    <a:lnTo>
                      <a:pt x="198364" y="180693"/>
                    </a:lnTo>
                    <a:lnTo>
                      <a:pt x="190151" y="182933"/>
                    </a:lnTo>
                    <a:lnTo>
                      <a:pt x="200605" y="188782"/>
                    </a:lnTo>
                    <a:lnTo>
                      <a:pt x="216035" y="245031"/>
                    </a:lnTo>
                    <a:lnTo>
                      <a:pt x="133778" y="198364"/>
                    </a:lnTo>
                    <a:lnTo>
                      <a:pt x="69191" y="216160"/>
                    </a:lnTo>
                    <a:lnTo>
                      <a:pt x="233831" y="309742"/>
                    </a:lnTo>
                    <a:lnTo>
                      <a:pt x="249386" y="365991"/>
                    </a:lnTo>
                    <a:lnTo>
                      <a:pt x="62471" y="259840"/>
                    </a:lnTo>
                    <a:lnTo>
                      <a:pt x="87360" y="349813"/>
                    </a:lnTo>
                    <a:lnTo>
                      <a:pt x="80391" y="324551"/>
                    </a:lnTo>
                    <a:lnTo>
                      <a:pt x="267058" y="430577"/>
                    </a:lnTo>
                    <a:lnTo>
                      <a:pt x="254987" y="386773"/>
                    </a:lnTo>
                    <a:lnTo>
                      <a:pt x="224622" y="276391"/>
                    </a:lnTo>
                    <a:lnTo>
                      <a:pt x="189778" y="149458"/>
                    </a:lnTo>
                    <a:lnTo>
                      <a:pt x="221511" y="140747"/>
                    </a:lnTo>
                    <a:lnTo>
                      <a:pt x="232960" y="137635"/>
                    </a:lnTo>
                    <a:lnTo>
                      <a:pt x="148960" y="66702"/>
                    </a:lnTo>
                    <a:lnTo>
                      <a:pt x="69813" y="0"/>
                    </a:lnTo>
                    <a:lnTo>
                      <a:pt x="0" y="201724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74" name="Freeform: Shape 1873">
                <a:extLst>
                  <a:ext uri="{FF2B5EF4-FFF2-40B4-BE49-F238E27FC236}">
                    <a16:creationId xmlns:a16="http://schemas.microsoft.com/office/drawing/2014/main" id="{09DACCEC-D3AC-4EFA-9FDE-56FEF5DD0EC8}"/>
                  </a:ext>
                </a:extLst>
              </p:cNvPr>
              <p:cNvSpPr/>
              <p:nvPr/>
            </p:nvSpPr>
            <p:spPr>
              <a:xfrm>
                <a:off x="10528402" y="1380959"/>
                <a:ext cx="700372" cy="308372"/>
              </a:xfrm>
              <a:custGeom>
                <a:avLst/>
                <a:gdLst>
                  <a:gd name="connsiteX0" fmla="*/ 402662 w 700372"/>
                  <a:gd name="connsiteY0" fmla="*/ 2394 h 308372"/>
                  <a:gd name="connsiteX1" fmla="*/ 266893 w 700372"/>
                  <a:gd name="connsiteY1" fmla="*/ 10110 h 308372"/>
                  <a:gd name="connsiteX2" fmla="*/ 583 w 700372"/>
                  <a:gd name="connsiteY2" fmla="*/ 308776 h 308372"/>
                  <a:gd name="connsiteX3" fmla="*/ 299871 w 700372"/>
                  <a:gd name="connsiteY3" fmla="*/ 291852 h 308372"/>
                  <a:gd name="connsiteX4" fmla="*/ 299871 w 700372"/>
                  <a:gd name="connsiteY4" fmla="*/ 290856 h 308372"/>
                  <a:gd name="connsiteX5" fmla="*/ 223338 w 700372"/>
                  <a:gd name="connsiteY5" fmla="*/ 222411 h 308372"/>
                  <a:gd name="connsiteX6" fmla="*/ 69400 w 700372"/>
                  <a:gd name="connsiteY6" fmla="*/ 231123 h 308372"/>
                  <a:gd name="connsiteX7" fmla="*/ 98520 w 700372"/>
                  <a:gd name="connsiteY7" fmla="*/ 198518 h 308372"/>
                  <a:gd name="connsiteX8" fmla="*/ 190734 w 700372"/>
                  <a:gd name="connsiteY8" fmla="*/ 193292 h 308372"/>
                  <a:gd name="connsiteX9" fmla="*/ 142200 w 700372"/>
                  <a:gd name="connsiteY9" fmla="*/ 149861 h 308372"/>
                  <a:gd name="connsiteX10" fmla="*/ 168209 w 700372"/>
                  <a:gd name="connsiteY10" fmla="*/ 120865 h 308372"/>
                  <a:gd name="connsiteX11" fmla="*/ 168209 w 700372"/>
                  <a:gd name="connsiteY11" fmla="*/ 120865 h 308372"/>
                  <a:gd name="connsiteX12" fmla="*/ 197453 w 700372"/>
                  <a:gd name="connsiteY12" fmla="*/ 88261 h 308372"/>
                  <a:gd name="connsiteX13" fmla="*/ 480191 w 700372"/>
                  <a:gd name="connsiteY13" fmla="*/ 72332 h 308372"/>
                  <a:gd name="connsiteX14" fmla="*/ 512795 w 700372"/>
                  <a:gd name="connsiteY14" fmla="*/ 101452 h 308372"/>
                  <a:gd name="connsiteX15" fmla="*/ 512795 w 700372"/>
                  <a:gd name="connsiteY15" fmla="*/ 101452 h 308372"/>
                  <a:gd name="connsiteX16" fmla="*/ 541915 w 700372"/>
                  <a:gd name="connsiteY16" fmla="*/ 127460 h 308372"/>
                  <a:gd name="connsiteX17" fmla="*/ 498484 w 700372"/>
                  <a:gd name="connsiteY17" fmla="*/ 175994 h 308372"/>
                  <a:gd name="connsiteX18" fmla="*/ 590697 w 700372"/>
                  <a:gd name="connsiteY18" fmla="*/ 170892 h 308372"/>
                  <a:gd name="connsiteX19" fmla="*/ 623426 w 700372"/>
                  <a:gd name="connsiteY19" fmla="*/ 200012 h 308372"/>
                  <a:gd name="connsiteX20" fmla="*/ 482057 w 700372"/>
                  <a:gd name="connsiteY20" fmla="*/ 207976 h 308372"/>
                  <a:gd name="connsiteX21" fmla="*/ 464262 w 700372"/>
                  <a:gd name="connsiteY21" fmla="*/ 247549 h 308372"/>
                  <a:gd name="connsiteX22" fmla="*/ 417720 w 700372"/>
                  <a:gd name="connsiteY22" fmla="*/ 284883 h 308372"/>
                  <a:gd name="connsiteX23" fmla="*/ 700955 w 700372"/>
                  <a:gd name="connsiteY23" fmla="*/ 268829 h 308372"/>
                  <a:gd name="connsiteX24" fmla="*/ 400422 w 700372"/>
                  <a:gd name="connsiteY24" fmla="*/ 403 h 308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700372" h="308372">
                    <a:moveTo>
                      <a:pt x="402662" y="2394"/>
                    </a:moveTo>
                    <a:lnTo>
                      <a:pt x="266893" y="10110"/>
                    </a:lnTo>
                    <a:lnTo>
                      <a:pt x="583" y="308776"/>
                    </a:lnTo>
                    <a:lnTo>
                      <a:pt x="299871" y="291852"/>
                    </a:lnTo>
                    <a:lnTo>
                      <a:pt x="299871" y="290856"/>
                    </a:lnTo>
                    <a:lnTo>
                      <a:pt x="223338" y="222411"/>
                    </a:lnTo>
                    <a:lnTo>
                      <a:pt x="69400" y="231123"/>
                    </a:lnTo>
                    <a:lnTo>
                      <a:pt x="98520" y="198518"/>
                    </a:lnTo>
                    <a:lnTo>
                      <a:pt x="190734" y="193292"/>
                    </a:lnTo>
                    <a:lnTo>
                      <a:pt x="142200" y="149861"/>
                    </a:lnTo>
                    <a:lnTo>
                      <a:pt x="168209" y="120865"/>
                    </a:lnTo>
                    <a:lnTo>
                      <a:pt x="168209" y="120865"/>
                    </a:lnTo>
                    <a:lnTo>
                      <a:pt x="197453" y="88261"/>
                    </a:lnTo>
                    <a:lnTo>
                      <a:pt x="480191" y="72332"/>
                    </a:lnTo>
                    <a:lnTo>
                      <a:pt x="512795" y="101452"/>
                    </a:lnTo>
                    <a:lnTo>
                      <a:pt x="512795" y="101452"/>
                    </a:lnTo>
                    <a:lnTo>
                      <a:pt x="541915" y="127460"/>
                    </a:lnTo>
                    <a:lnTo>
                      <a:pt x="498484" y="175994"/>
                    </a:lnTo>
                    <a:lnTo>
                      <a:pt x="590697" y="170892"/>
                    </a:lnTo>
                    <a:lnTo>
                      <a:pt x="623426" y="200012"/>
                    </a:lnTo>
                    <a:lnTo>
                      <a:pt x="482057" y="207976"/>
                    </a:lnTo>
                    <a:cubicBezTo>
                      <a:pt x="483551" y="218180"/>
                      <a:pt x="479071" y="230874"/>
                      <a:pt x="464262" y="247549"/>
                    </a:cubicBezTo>
                    <a:cubicBezTo>
                      <a:pt x="450710" y="262258"/>
                      <a:pt x="435017" y="274852"/>
                      <a:pt x="417720" y="284883"/>
                    </a:cubicBezTo>
                    <a:lnTo>
                      <a:pt x="700955" y="268829"/>
                    </a:lnTo>
                    <a:lnTo>
                      <a:pt x="400422" y="403"/>
                    </a:ln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75" name="Freeform: Shape 1874">
                <a:extLst>
                  <a:ext uri="{FF2B5EF4-FFF2-40B4-BE49-F238E27FC236}">
                    <a16:creationId xmlns:a16="http://schemas.microsoft.com/office/drawing/2014/main" id="{AF95FC3A-A228-4F97-A443-3AC8219AD2EA}"/>
                  </a:ext>
                </a:extLst>
              </p:cNvPr>
              <p:cNvSpPr/>
              <p:nvPr/>
            </p:nvSpPr>
            <p:spPr>
              <a:xfrm>
                <a:off x="10714197" y="1482505"/>
                <a:ext cx="308746" cy="86737"/>
              </a:xfrm>
              <a:custGeom>
                <a:avLst/>
                <a:gdLst>
                  <a:gd name="connsiteX0" fmla="*/ 583 w 308746"/>
                  <a:gd name="connsiteY0" fmla="*/ 17825 h 86737"/>
                  <a:gd name="connsiteX1" fmla="*/ 78236 w 308746"/>
                  <a:gd name="connsiteY1" fmla="*/ 87141 h 86737"/>
                  <a:gd name="connsiteX2" fmla="*/ 202680 w 308746"/>
                  <a:gd name="connsiteY2" fmla="*/ 80172 h 86737"/>
                  <a:gd name="connsiteX3" fmla="*/ 203800 w 308746"/>
                  <a:gd name="connsiteY3" fmla="*/ 78803 h 86737"/>
                  <a:gd name="connsiteX4" fmla="*/ 255196 w 308746"/>
                  <a:gd name="connsiteY4" fmla="*/ 61132 h 86737"/>
                  <a:gd name="connsiteX5" fmla="*/ 309329 w 308746"/>
                  <a:gd name="connsiteY5" fmla="*/ 403 h 86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8746" h="86737">
                    <a:moveTo>
                      <a:pt x="583" y="17825"/>
                    </a:moveTo>
                    <a:lnTo>
                      <a:pt x="78236" y="87141"/>
                    </a:lnTo>
                    <a:lnTo>
                      <a:pt x="202680" y="80172"/>
                    </a:lnTo>
                    <a:lnTo>
                      <a:pt x="203800" y="78803"/>
                    </a:lnTo>
                    <a:cubicBezTo>
                      <a:pt x="226076" y="53914"/>
                      <a:pt x="242253" y="52794"/>
                      <a:pt x="255196" y="61132"/>
                    </a:cubicBezTo>
                    <a:lnTo>
                      <a:pt x="309329" y="403"/>
                    </a:ln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76" name="Freeform: Shape 1875">
                <a:extLst>
                  <a:ext uri="{FF2B5EF4-FFF2-40B4-BE49-F238E27FC236}">
                    <a16:creationId xmlns:a16="http://schemas.microsoft.com/office/drawing/2014/main" id="{BC1D0A9F-0BC8-4606-B9F4-8B3895223124}"/>
                  </a:ext>
                </a:extLst>
              </p:cNvPr>
              <p:cNvSpPr/>
              <p:nvPr/>
            </p:nvSpPr>
            <p:spPr>
              <a:xfrm>
                <a:off x="10516580" y="1702274"/>
                <a:ext cx="511714" cy="283484"/>
              </a:xfrm>
              <a:custGeom>
                <a:avLst/>
                <a:gdLst>
                  <a:gd name="connsiteX0" fmla="*/ 207284 w 511714"/>
                  <a:gd name="connsiteY0" fmla="*/ 185451 h 283484"/>
                  <a:gd name="connsiteX1" fmla="*/ 207284 w 511714"/>
                  <a:gd name="connsiteY1" fmla="*/ 185451 h 283484"/>
                  <a:gd name="connsiteX2" fmla="*/ 172565 w 511714"/>
                  <a:gd name="connsiteY2" fmla="*/ 154340 h 283484"/>
                  <a:gd name="connsiteX3" fmla="*/ 210893 w 511714"/>
                  <a:gd name="connsiteY3" fmla="*/ 111407 h 283484"/>
                  <a:gd name="connsiteX4" fmla="*/ 129383 w 511714"/>
                  <a:gd name="connsiteY4" fmla="*/ 116012 h 283484"/>
                  <a:gd name="connsiteX5" fmla="*/ 96654 w 511714"/>
                  <a:gd name="connsiteY5" fmla="*/ 86891 h 283484"/>
                  <a:gd name="connsiteX6" fmla="*/ 231676 w 511714"/>
                  <a:gd name="connsiteY6" fmla="*/ 79301 h 283484"/>
                  <a:gd name="connsiteX7" fmla="*/ 246982 w 511714"/>
                  <a:gd name="connsiteY7" fmla="*/ 31265 h 283484"/>
                  <a:gd name="connsiteX8" fmla="*/ 279213 w 511714"/>
                  <a:gd name="connsiteY8" fmla="*/ 2892 h 283484"/>
                  <a:gd name="connsiteX9" fmla="*/ 19623 w 511714"/>
                  <a:gd name="connsiteY9" fmla="*/ 17576 h 283484"/>
                  <a:gd name="connsiteX10" fmla="*/ 583 w 511714"/>
                  <a:gd name="connsiteY10" fmla="*/ 403 h 283484"/>
                  <a:gd name="connsiteX11" fmla="*/ 317791 w 511714"/>
                  <a:gd name="connsiteY11" fmla="*/ 283887 h 283484"/>
                  <a:gd name="connsiteX12" fmla="*/ 442982 w 511714"/>
                  <a:gd name="connsiteY12" fmla="*/ 276794 h 283484"/>
                  <a:gd name="connsiteX13" fmla="*/ 512298 w 511714"/>
                  <a:gd name="connsiteY13" fmla="*/ 199265 h 283484"/>
                  <a:gd name="connsiteX14" fmla="*/ 240138 w 511714"/>
                  <a:gd name="connsiteY14" fmla="*/ 214571 h 283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11714" h="283484">
                    <a:moveTo>
                      <a:pt x="207284" y="185451"/>
                    </a:moveTo>
                    <a:lnTo>
                      <a:pt x="207284" y="185451"/>
                    </a:lnTo>
                    <a:lnTo>
                      <a:pt x="172565" y="154340"/>
                    </a:lnTo>
                    <a:lnTo>
                      <a:pt x="210893" y="111407"/>
                    </a:lnTo>
                    <a:lnTo>
                      <a:pt x="129383" y="116012"/>
                    </a:lnTo>
                    <a:lnTo>
                      <a:pt x="96654" y="86891"/>
                    </a:lnTo>
                    <a:lnTo>
                      <a:pt x="231676" y="79301"/>
                    </a:lnTo>
                    <a:cubicBezTo>
                      <a:pt x="225702" y="67851"/>
                      <a:pt x="227693" y="52794"/>
                      <a:pt x="246982" y="31265"/>
                    </a:cubicBezTo>
                    <a:cubicBezTo>
                      <a:pt x="256701" y="20700"/>
                      <a:pt x="267503" y="11192"/>
                      <a:pt x="279213" y="2892"/>
                    </a:cubicBezTo>
                    <a:lnTo>
                      <a:pt x="19623" y="17576"/>
                    </a:lnTo>
                    <a:lnTo>
                      <a:pt x="583" y="403"/>
                    </a:lnTo>
                    <a:lnTo>
                      <a:pt x="317791" y="283887"/>
                    </a:lnTo>
                    <a:lnTo>
                      <a:pt x="442982" y="276794"/>
                    </a:lnTo>
                    <a:lnTo>
                      <a:pt x="512298" y="199265"/>
                    </a:lnTo>
                    <a:lnTo>
                      <a:pt x="240138" y="214571"/>
                    </a:ln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77" name="Freeform: Shape 1876">
                <a:extLst>
                  <a:ext uri="{FF2B5EF4-FFF2-40B4-BE49-F238E27FC236}">
                    <a16:creationId xmlns:a16="http://schemas.microsoft.com/office/drawing/2014/main" id="{465F37A2-875B-4C71-9FF8-32B78EC279C5}"/>
                  </a:ext>
                </a:extLst>
              </p:cNvPr>
              <p:cNvSpPr/>
              <p:nvPr/>
            </p:nvSpPr>
            <p:spPr>
              <a:xfrm>
                <a:off x="10955868" y="1680496"/>
                <a:ext cx="269297" cy="85742"/>
              </a:xfrm>
              <a:custGeom>
                <a:avLst/>
                <a:gdLst>
                  <a:gd name="connsiteX0" fmla="*/ 80764 w 269297"/>
                  <a:gd name="connsiteY0" fmla="*/ 30613 h 85742"/>
                  <a:gd name="connsiteX1" fmla="*/ 0 w 269297"/>
                  <a:gd name="connsiteY1" fmla="*/ 35218 h 85742"/>
                  <a:gd name="connsiteX2" fmla="*/ 56498 w 269297"/>
                  <a:gd name="connsiteY2" fmla="*/ 85742 h 85742"/>
                  <a:gd name="connsiteX3" fmla="*/ 199982 w 269297"/>
                  <a:gd name="connsiteY3" fmla="*/ 77653 h 85742"/>
                  <a:gd name="connsiteX4" fmla="*/ 269297 w 269297"/>
                  <a:gd name="connsiteY4" fmla="*/ 0 h 85742"/>
                  <a:gd name="connsiteX5" fmla="*/ 79520 w 269297"/>
                  <a:gd name="connsiteY5" fmla="*/ 10702 h 85742"/>
                  <a:gd name="connsiteX6" fmla="*/ 80764 w 269297"/>
                  <a:gd name="connsiteY6" fmla="*/ 30613 h 85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9297" h="85742">
                    <a:moveTo>
                      <a:pt x="80764" y="30613"/>
                    </a:moveTo>
                    <a:lnTo>
                      <a:pt x="0" y="35218"/>
                    </a:lnTo>
                    <a:lnTo>
                      <a:pt x="56498" y="85742"/>
                    </a:lnTo>
                    <a:lnTo>
                      <a:pt x="199982" y="77653"/>
                    </a:lnTo>
                    <a:lnTo>
                      <a:pt x="269297" y="0"/>
                    </a:lnTo>
                    <a:lnTo>
                      <a:pt x="79520" y="10702"/>
                    </a:lnTo>
                    <a:lnTo>
                      <a:pt x="80764" y="30613"/>
                    </a:ln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78" name="Freeform: Shape 1877">
                <a:extLst>
                  <a:ext uri="{FF2B5EF4-FFF2-40B4-BE49-F238E27FC236}">
                    <a16:creationId xmlns:a16="http://schemas.microsoft.com/office/drawing/2014/main" id="{216E607A-0C18-45AE-85AC-E26F05D83D2C}"/>
                  </a:ext>
                </a:extLst>
              </p:cNvPr>
              <p:cNvSpPr/>
              <p:nvPr/>
            </p:nvSpPr>
            <p:spPr>
              <a:xfrm>
                <a:off x="11045094" y="1790754"/>
                <a:ext cx="81635" cy="77653"/>
              </a:xfrm>
              <a:custGeom>
                <a:avLst/>
                <a:gdLst>
                  <a:gd name="connsiteX0" fmla="*/ 42933 w 81635"/>
                  <a:gd name="connsiteY0" fmla="*/ 43058 h 77653"/>
                  <a:gd name="connsiteX1" fmla="*/ 11947 w 81635"/>
                  <a:gd name="connsiteY1" fmla="*/ 77653 h 77653"/>
                  <a:gd name="connsiteX2" fmla="*/ 12196 w 81635"/>
                  <a:gd name="connsiteY2" fmla="*/ 77653 h 77653"/>
                  <a:gd name="connsiteX3" fmla="*/ 81636 w 81635"/>
                  <a:gd name="connsiteY3" fmla="*/ 0 h 77653"/>
                  <a:gd name="connsiteX4" fmla="*/ 0 w 81635"/>
                  <a:gd name="connsiteY4" fmla="*/ 4605 h 77653"/>
                  <a:gd name="connsiteX5" fmla="*/ 42933 w 81635"/>
                  <a:gd name="connsiteY5" fmla="*/ 43058 h 77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1635" h="77653">
                    <a:moveTo>
                      <a:pt x="42933" y="43058"/>
                    </a:moveTo>
                    <a:lnTo>
                      <a:pt x="11947" y="77653"/>
                    </a:lnTo>
                    <a:lnTo>
                      <a:pt x="12196" y="77653"/>
                    </a:lnTo>
                    <a:lnTo>
                      <a:pt x="81636" y="0"/>
                    </a:lnTo>
                    <a:lnTo>
                      <a:pt x="0" y="4605"/>
                    </a:lnTo>
                    <a:lnTo>
                      <a:pt x="42933" y="43058"/>
                    </a:ln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79" name="Freeform: Shape 1878">
                <a:extLst>
                  <a:ext uri="{FF2B5EF4-FFF2-40B4-BE49-F238E27FC236}">
                    <a16:creationId xmlns:a16="http://schemas.microsoft.com/office/drawing/2014/main" id="{B718F519-8420-4962-884B-FB7DF6E98B12}"/>
                  </a:ext>
                </a:extLst>
              </p:cNvPr>
              <p:cNvSpPr/>
              <p:nvPr/>
            </p:nvSpPr>
            <p:spPr>
              <a:xfrm>
                <a:off x="10824455" y="1594505"/>
                <a:ext cx="69066" cy="37582"/>
              </a:xfrm>
              <a:custGeom>
                <a:avLst/>
                <a:gdLst>
                  <a:gd name="connsiteX0" fmla="*/ 38289 w 69066"/>
                  <a:gd name="connsiteY0" fmla="*/ 37985 h 37582"/>
                  <a:gd name="connsiteX1" fmla="*/ 55214 w 69066"/>
                  <a:gd name="connsiteY1" fmla="*/ 34750 h 37582"/>
                  <a:gd name="connsiteX2" fmla="*/ 69649 w 69066"/>
                  <a:gd name="connsiteY2" fmla="*/ 403 h 37582"/>
                  <a:gd name="connsiteX3" fmla="*/ 583 w 69066"/>
                  <a:gd name="connsiteY3" fmla="*/ 4261 h 3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066" h="37582">
                    <a:moveTo>
                      <a:pt x="38289" y="37985"/>
                    </a:moveTo>
                    <a:cubicBezTo>
                      <a:pt x="43143" y="34376"/>
                      <a:pt x="49378" y="33182"/>
                      <a:pt x="55214" y="34750"/>
                    </a:cubicBezTo>
                    <a:cubicBezTo>
                      <a:pt x="58449" y="22703"/>
                      <a:pt x="63303" y="11143"/>
                      <a:pt x="69649" y="403"/>
                    </a:cubicBezTo>
                    <a:lnTo>
                      <a:pt x="583" y="4261"/>
                    </a:ln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80" name="Freeform: Shape 1879">
                <a:extLst>
                  <a:ext uri="{FF2B5EF4-FFF2-40B4-BE49-F238E27FC236}">
                    <a16:creationId xmlns:a16="http://schemas.microsoft.com/office/drawing/2014/main" id="{84028221-8970-40A2-9428-373F26C659B1}"/>
                  </a:ext>
                </a:extLst>
              </p:cNvPr>
              <p:cNvSpPr/>
              <p:nvPr/>
            </p:nvSpPr>
            <p:spPr>
              <a:xfrm>
                <a:off x="10730624" y="1799713"/>
                <a:ext cx="319199" cy="87359"/>
              </a:xfrm>
              <a:custGeom>
                <a:avLst/>
                <a:gdLst>
                  <a:gd name="connsiteX0" fmla="*/ 198076 w 319199"/>
                  <a:gd name="connsiteY0" fmla="*/ 2643 h 87359"/>
                  <a:gd name="connsiteX1" fmla="*/ 199694 w 319199"/>
                  <a:gd name="connsiteY1" fmla="*/ 31390 h 87359"/>
                  <a:gd name="connsiteX2" fmla="*/ 157009 w 319199"/>
                  <a:gd name="connsiteY2" fmla="*/ 33754 h 87359"/>
                  <a:gd name="connsiteX3" fmla="*/ 155391 w 319199"/>
                  <a:gd name="connsiteY3" fmla="*/ 5132 h 87359"/>
                  <a:gd name="connsiteX4" fmla="*/ 100511 w 319199"/>
                  <a:gd name="connsiteY4" fmla="*/ 8243 h 87359"/>
                  <a:gd name="connsiteX5" fmla="*/ 60565 w 319199"/>
                  <a:gd name="connsiteY5" fmla="*/ 20687 h 87359"/>
                  <a:gd name="connsiteX6" fmla="*/ 583 w 319199"/>
                  <a:gd name="connsiteY6" fmla="*/ 87763 h 87359"/>
                  <a:gd name="connsiteX7" fmla="*/ 319782 w 319199"/>
                  <a:gd name="connsiteY7" fmla="*/ 69843 h 87359"/>
                  <a:gd name="connsiteX8" fmla="*/ 242129 w 319199"/>
                  <a:gd name="connsiteY8" fmla="*/ 403 h 87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9199" h="87359">
                    <a:moveTo>
                      <a:pt x="198076" y="2643"/>
                    </a:moveTo>
                    <a:lnTo>
                      <a:pt x="199694" y="31390"/>
                    </a:lnTo>
                    <a:lnTo>
                      <a:pt x="157009" y="33754"/>
                    </a:lnTo>
                    <a:lnTo>
                      <a:pt x="155391" y="5132"/>
                    </a:lnTo>
                    <a:lnTo>
                      <a:pt x="100511" y="8243"/>
                    </a:lnTo>
                    <a:cubicBezTo>
                      <a:pt x="84209" y="23550"/>
                      <a:pt x="71267" y="25416"/>
                      <a:pt x="60565" y="20687"/>
                    </a:cubicBezTo>
                    <a:lnTo>
                      <a:pt x="583" y="87763"/>
                    </a:lnTo>
                    <a:lnTo>
                      <a:pt x="319782" y="69843"/>
                    </a:lnTo>
                    <a:lnTo>
                      <a:pt x="242129" y="403"/>
                    </a:ln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81" name="Freeform: Shape 1880">
                <a:extLst>
                  <a:ext uri="{FF2B5EF4-FFF2-40B4-BE49-F238E27FC236}">
                    <a16:creationId xmlns:a16="http://schemas.microsoft.com/office/drawing/2014/main" id="{539B930F-AF70-412E-8330-9AC64D02280B}"/>
                  </a:ext>
                </a:extLst>
              </p:cNvPr>
              <p:cNvSpPr/>
              <p:nvPr/>
            </p:nvSpPr>
            <p:spPr>
              <a:xfrm>
                <a:off x="10925628" y="1757900"/>
                <a:ext cx="13937" cy="13191"/>
              </a:xfrm>
              <a:custGeom>
                <a:avLst/>
                <a:gdLst>
                  <a:gd name="connsiteX0" fmla="*/ 0 w 13937"/>
                  <a:gd name="connsiteY0" fmla="*/ 0 h 13191"/>
                  <a:gd name="connsiteX1" fmla="*/ 747 w 13937"/>
                  <a:gd name="connsiteY1" fmla="*/ 13191 h 13191"/>
                  <a:gd name="connsiteX2" fmla="*/ 13938 w 13937"/>
                  <a:gd name="connsiteY2" fmla="*/ 12444 h 13191"/>
                  <a:gd name="connsiteX3" fmla="*/ 0 w 13937"/>
                  <a:gd name="connsiteY3" fmla="*/ 0 h 13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37" h="13191">
                    <a:moveTo>
                      <a:pt x="0" y="0"/>
                    </a:moveTo>
                    <a:lnTo>
                      <a:pt x="747" y="13191"/>
                    </a:lnTo>
                    <a:lnTo>
                      <a:pt x="13938" y="124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82" name="Freeform: Shape 1881">
                <a:extLst>
                  <a:ext uri="{FF2B5EF4-FFF2-40B4-BE49-F238E27FC236}">
                    <a16:creationId xmlns:a16="http://schemas.microsoft.com/office/drawing/2014/main" id="{B7859772-BBB6-4E54-B607-C40D9FF8C5CE}"/>
                  </a:ext>
                </a:extLst>
              </p:cNvPr>
              <p:cNvSpPr/>
              <p:nvPr/>
            </p:nvSpPr>
            <p:spPr>
              <a:xfrm>
                <a:off x="10812259" y="1318985"/>
                <a:ext cx="85617" cy="52142"/>
              </a:xfrm>
              <a:custGeom>
                <a:avLst/>
                <a:gdLst>
                  <a:gd name="connsiteX0" fmla="*/ 85618 w 85617"/>
                  <a:gd name="connsiteY0" fmla="*/ 34844 h 52142"/>
                  <a:gd name="connsiteX1" fmla="*/ 46542 w 85617"/>
                  <a:gd name="connsiteY1" fmla="*/ 0 h 52142"/>
                  <a:gd name="connsiteX2" fmla="*/ 0 w 85617"/>
                  <a:gd name="connsiteY2" fmla="*/ 52142 h 52142"/>
                  <a:gd name="connsiteX3" fmla="*/ 11698 w 85617"/>
                  <a:gd name="connsiteY3" fmla="*/ 39075 h 52142"/>
                  <a:gd name="connsiteX4" fmla="*/ 85618 w 85617"/>
                  <a:gd name="connsiteY4" fmla="*/ 34844 h 5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617" h="52142">
                    <a:moveTo>
                      <a:pt x="85618" y="34844"/>
                    </a:moveTo>
                    <a:lnTo>
                      <a:pt x="46542" y="0"/>
                    </a:lnTo>
                    <a:lnTo>
                      <a:pt x="0" y="52142"/>
                    </a:lnTo>
                    <a:lnTo>
                      <a:pt x="11698" y="39075"/>
                    </a:lnTo>
                    <a:lnTo>
                      <a:pt x="85618" y="34844"/>
                    </a:ln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83" name="Freeform: Shape 1882">
                <a:extLst>
                  <a:ext uri="{FF2B5EF4-FFF2-40B4-BE49-F238E27FC236}">
                    <a16:creationId xmlns:a16="http://schemas.microsoft.com/office/drawing/2014/main" id="{C33F1581-039E-4B8C-B9C5-164778040576}"/>
                  </a:ext>
                </a:extLst>
              </p:cNvPr>
              <p:cNvSpPr/>
              <p:nvPr/>
            </p:nvSpPr>
            <p:spPr>
              <a:xfrm>
                <a:off x="10866268" y="2011393"/>
                <a:ext cx="63342" cy="33475"/>
              </a:xfrm>
              <a:custGeom>
                <a:avLst/>
                <a:gdLst>
                  <a:gd name="connsiteX0" fmla="*/ 33475 w 63342"/>
                  <a:gd name="connsiteY0" fmla="*/ 33476 h 33475"/>
                  <a:gd name="connsiteX1" fmla="*/ 63342 w 63342"/>
                  <a:gd name="connsiteY1" fmla="*/ 0 h 33475"/>
                  <a:gd name="connsiteX2" fmla="*/ 0 w 63342"/>
                  <a:gd name="connsiteY2" fmla="*/ 3484 h 33475"/>
                  <a:gd name="connsiteX3" fmla="*/ 33475 w 63342"/>
                  <a:gd name="connsiteY3" fmla="*/ 33476 h 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342" h="33475">
                    <a:moveTo>
                      <a:pt x="33475" y="33476"/>
                    </a:moveTo>
                    <a:lnTo>
                      <a:pt x="63342" y="0"/>
                    </a:lnTo>
                    <a:lnTo>
                      <a:pt x="0" y="3484"/>
                    </a:lnTo>
                    <a:lnTo>
                      <a:pt x="33475" y="33476"/>
                    </a:ln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84" name="Freeform: Shape 1883">
                <a:extLst>
                  <a:ext uri="{FF2B5EF4-FFF2-40B4-BE49-F238E27FC236}">
                    <a16:creationId xmlns:a16="http://schemas.microsoft.com/office/drawing/2014/main" id="{3E785DC0-BC60-49F7-9745-DDB7CF5D996C}"/>
                  </a:ext>
                </a:extLst>
              </p:cNvPr>
              <p:cNvSpPr/>
              <p:nvPr/>
            </p:nvSpPr>
            <p:spPr>
              <a:xfrm>
                <a:off x="10856935" y="1730522"/>
                <a:ext cx="27128" cy="44551"/>
              </a:xfrm>
              <a:custGeom>
                <a:avLst/>
                <a:gdLst>
                  <a:gd name="connsiteX0" fmla="*/ 27711 w 27128"/>
                  <a:gd name="connsiteY0" fmla="*/ 43336 h 44551"/>
                  <a:gd name="connsiteX1" fmla="*/ 25347 w 27128"/>
                  <a:gd name="connsiteY1" fmla="*/ 1274 h 44551"/>
                  <a:gd name="connsiteX2" fmla="*/ 20494 w 27128"/>
                  <a:gd name="connsiteY2" fmla="*/ 403 h 44551"/>
                  <a:gd name="connsiteX3" fmla="*/ 583 w 27128"/>
                  <a:gd name="connsiteY3" fmla="*/ 44954 h 44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128" h="44551">
                    <a:moveTo>
                      <a:pt x="27711" y="43336"/>
                    </a:moveTo>
                    <a:lnTo>
                      <a:pt x="25347" y="1274"/>
                    </a:lnTo>
                    <a:cubicBezTo>
                      <a:pt x="23704" y="1187"/>
                      <a:pt x="22074" y="901"/>
                      <a:pt x="20494" y="403"/>
                    </a:cubicBezTo>
                    <a:cubicBezTo>
                      <a:pt x="16412" y="16269"/>
                      <a:pt x="9679" y="31327"/>
                      <a:pt x="583" y="44954"/>
                    </a:cubicBez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85" name="Freeform: Shape 1884">
                <a:extLst>
                  <a:ext uri="{FF2B5EF4-FFF2-40B4-BE49-F238E27FC236}">
                    <a16:creationId xmlns:a16="http://schemas.microsoft.com/office/drawing/2014/main" id="{5B345B57-C307-4B8C-B613-0852EAA34E61}"/>
                  </a:ext>
                </a:extLst>
              </p:cNvPr>
              <p:cNvSpPr/>
              <p:nvPr/>
            </p:nvSpPr>
            <p:spPr>
              <a:xfrm>
                <a:off x="10794837" y="1353830"/>
                <a:ext cx="135768" cy="36835"/>
              </a:xfrm>
              <a:custGeom>
                <a:avLst/>
                <a:gdLst>
                  <a:gd name="connsiteX0" fmla="*/ 133280 w 135768"/>
                  <a:gd name="connsiteY0" fmla="*/ 27004 h 36835"/>
                  <a:gd name="connsiteX1" fmla="*/ 103040 w 135768"/>
                  <a:gd name="connsiteY1" fmla="*/ 0 h 36835"/>
                  <a:gd name="connsiteX2" fmla="*/ 103040 w 135768"/>
                  <a:gd name="connsiteY2" fmla="*/ 0 h 36835"/>
                  <a:gd name="connsiteX3" fmla="*/ 29120 w 135768"/>
                  <a:gd name="connsiteY3" fmla="*/ 4231 h 36835"/>
                  <a:gd name="connsiteX4" fmla="*/ 17422 w 135768"/>
                  <a:gd name="connsiteY4" fmla="*/ 17298 h 36835"/>
                  <a:gd name="connsiteX5" fmla="*/ 0 w 135768"/>
                  <a:gd name="connsiteY5" fmla="*/ 36835 h 36835"/>
                  <a:gd name="connsiteX6" fmla="*/ 0 w 135768"/>
                  <a:gd name="connsiteY6" fmla="*/ 36835 h 36835"/>
                  <a:gd name="connsiteX7" fmla="*/ 135769 w 135768"/>
                  <a:gd name="connsiteY7" fmla="*/ 29120 h 36835"/>
                  <a:gd name="connsiteX8" fmla="*/ 133280 w 135768"/>
                  <a:gd name="connsiteY8" fmla="*/ 27004 h 36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5768" h="36835">
                    <a:moveTo>
                      <a:pt x="133280" y="27004"/>
                    </a:moveTo>
                    <a:lnTo>
                      <a:pt x="103040" y="0"/>
                    </a:lnTo>
                    <a:lnTo>
                      <a:pt x="103040" y="0"/>
                    </a:lnTo>
                    <a:lnTo>
                      <a:pt x="29120" y="4231"/>
                    </a:lnTo>
                    <a:lnTo>
                      <a:pt x="17422" y="17298"/>
                    </a:lnTo>
                    <a:lnTo>
                      <a:pt x="0" y="36835"/>
                    </a:lnTo>
                    <a:lnTo>
                      <a:pt x="0" y="36835"/>
                    </a:lnTo>
                    <a:lnTo>
                      <a:pt x="135769" y="29120"/>
                    </a:lnTo>
                    <a:lnTo>
                      <a:pt x="133280" y="27004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86" name="Freeform: Shape 1885">
                <a:extLst>
                  <a:ext uri="{FF2B5EF4-FFF2-40B4-BE49-F238E27FC236}">
                    <a16:creationId xmlns:a16="http://schemas.microsoft.com/office/drawing/2014/main" id="{8F2FC812-65F9-436F-AAF9-EA926C124C6E}"/>
                  </a:ext>
                </a:extLst>
              </p:cNvPr>
              <p:cNvSpPr/>
              <p:nvPr/>
            </p:nvSpPr>
            <p:spPr>
              <a:xfrm>
                <a:off x="10696277" y="1452390"/>
                <a:ext cx="344586" cy="48533"/>
              </a:xfrm>
              <a:custGeom>
                <a:avLst/>
                <a:gdLst>
                  <a:gd name="connsiteX0" fmla="*/ 18044 w 344586"/>
                  <a:gd name="connsiteY0" fmla="*/ 47538 h 48533"/>
                  <a:gd name="connsiteX1" fmla="*/ 326542 w 344586"/>
                  <a:gd name="connsiteY1" fmla="*/ 30115 h 48533"/>
                  <a:gd name="connsiteX2" fmla="*/ 334879 w 344586"/>
                  <a:gd name="connsiteY2" fmla="*/ 20782 h 48533"/>
                  <a:gd name="connsiteX3" fmla="*/ 344337 w 344586"/>
                  <a:gd name="connsiteY3" fmla="*/ 29120 h 48533"/>
                  <a:gd name="connsiteX4" fmla="*/ 344586 w 344586"/>
                  <a:gd name="connsiteY4" fmla="*/ 29120 h 48533"/>
                  <a:gd name="connsiteX5" fmla="*/ 311982 w 344586"/>
                  <a:gd name="connsiteY5" fmla="*/ 0 h 48533"/>
                  <a:gd name="connsiteX6" fmla="*/ 29120 w 344586"/>
                  <a:gd name="connsiteY6" fmla="*/ 15929 h 48533"/>
                  <a:gd name="connsiteX7" fmla="*/ 0 w 344586"/>
                  <a:gd name="connsiteY7" fmla="*/ 48533 h 48533"/>
                  <a:gd name="connsiteX8" fmla="*/ 249 w 344586"/>
                  <a:gd name="connsiteY8" fmla="*/ 48533 h 48533"/>
                  <a:gd name="connsiteX9" fmla="*/ 8587 w 344586"/>
                  <a:gd name="connsiteY9" fmla="*/ 39200 h 48533"/>
                  <a:gd name="connsiteX10" fmla="*/ 18044 w 344586"/>
                  <a:gd name="connsiteY10" fmla="*/ 47538 h 48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4586" h="48533">
                    <a:moveTo>
                      <a:pt x="18044" y="47538"/>
                    </a:moveTo>
                    <a:lnTo>
                      <a:pt x="326542" y="30115"/>
                    </a:lnTo>
                    <a:lnTo>
                      <a:pt x="334879" y="20782"/>
                    </a:lnTo>
                    <a:lnTo>
                      <a:pt x="344337" y="29120"/>
                    </a:lnTo>
                    <a:lnTo>
                      <a:pt x="344586" y="29120"/>
                    </a:lnTo>
                    <a:lnTo>
                      <a:pt x="311982" y="0"/>
                    </a:lnTo>
                    <a:lnTo>
                      <a:pt x="29120" y="15929"/>
                    </a:lnTo>
                    <a:lnTo>
                      <a:pt x="0" y="48533"/>
                    </a:lnTo>
                    <a:lnTo>
                      <a:pt x="249" y="48533"/>
                    </a:lnTo>
                    <a:lnTo>
                      <a:pt x="8587" y="39200"/>
                    </a:lnTo>
                    <a:lnTo>
                      <a:pt x="18044" y="47538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87" name="Freeform: Shape 1886">
                <a:extLst>
                  <a:ext uri="{FF2B5EF4-FFF2-40B4-BE49-F238E27FC236}">
                    <a16:creationId xmlns:a16="http://schemas.microsoft.com/office/drawing/2014/main" id="{8E461622-AD19-448C-852A-19BDCFFBFB5D}"/>
                  </a:ext>
                </a:extLst>
              </p:cNvPr>
              <p:cNvSpPr/>
              <p:nvPr/>
            </p:nvSpPr>
            <p:spPr>
              <a:xfrm>
                <a:off x="10791602" y="1562274"/>
                <a:ext cx="124444" cy="36088"/>
              </a:xfrm>
              <a:custGeom>
                <a:avLst/>
                <a:gdLst>
                  <a:gd name="connsiteX0" fmla="*/ 33436 w 124444"/>
                  <a:gd name="connsiteY0" fmla="*/ 36492 h 36088"/>
                  <a:gd name="connsiteX1" fmla="*/ 102503 w 124444"/>
                  <a:gd name="connsiteY1" fmla="*/ 32634 h 36088"/>
                  <a:gd name="connsiteX2" fmla="*/ 125027 w 124444"/>
                  <a:gd name="connsiteY2" fmla="*/ 403 h 36088"/>
                  <a:gd name="connsiteX3" fmla="*/ 583 w 124444"/>
                  <a:gd name="connsiteY3" fmla="*/ 7372 h 36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44" h="36088">
                    <a:moveTo>
                      <a:pt x="33436" y="36492"/>
                    </a:moveTo>
                    <a:lnTo>
                      <a:pt x="102503" y="32634"/>
                    </a:lnTo>
                    <a:cubicBezTo>
                      <a:pt x="108911" y="21160"/>
                      <a:pt x="116453" y="10358"/>
                      <a:pt x="125027" y="403"/>
                    </a:cubicBezTo>
                    <a:lnTo>
                      <a:pt x="583" y="7372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88" name="Freeform: Shape 1887">
                <a:extLst>
                  <a:ext uri="{FF2B5EF4-FFF2-40B4-BE49-F238E27FC236}">
                    <a16:creationId xmlns:a16="http://schemas.microsoft.com/office/drawing/2014/main" id="{52E3871F-6B0A-4010-AC17-019BAA2BAE8A}"/>
                  </a:ext>
                </a:extLst>
              </p:cNvPr>
              <p:cNvSpPr/>
              <p:nvPr/>
            </p:nvSpPr>
            <p:spPr>
              <a:xfrm>
                <a:off x="11006268" y="1550949"/>
                <a:ext cx="144852" cy="37084"/>
              </a:xfrm>
              <a:custGeom>
                <a:avLst/>
                <a:gdLst>
                  <a:gd name="connsiteX0" fmla="*/ 4067 w 144852"/>
                  <a:gd name="connsiteY0" fmla="*/ 37487 h 37084"/>
                  <a:gd name="connsiteX1" fmla="*/ 145436 w 144852"/>
                  <a:gd name="connsiteY1" fmla="*/ 29523 h 37084"/>
                  <a:gd name="connsiteX2" fmla="*/ 112707 w 144852"/>
                  <a:gd name="connsiteY2" fmla="*/ 403 h 37084"/>
                  <a:gd name="connsiteX3" fmla="*/ 20494 w 144852"/>
                  <a:gd name="connsiteY3" fmla="*/ 5505 h 37084"/>
                  <a:gd name="connsiteX4" fmla="*/ 583 w 144852"/>
                  <a:gd name="connsiteY4" fmla="*/ 27905 h 37084"/>
                  <a:gd name="connsiteX5" fmla="*/ 4067 w 144852"/>
                  <a:gd name="connsiteY5" fmla="*/ 37487 h 37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4852" h="37084">
                    <a:moveTo>
                      <a:pt x="4067" y="37487"/>
                    </a:moveTo>
                    <a:lnTo>
                      <a:pt x="145436" y="29523"/>
                    </a:lnTo>
                    <a:lnTo>
                      <a:pt x="112707" y="403"/>
                    </a:lnTo>
                    <a:lnTo>
                      <a:pt x="20494" y="5505"/>
                    </a:lnTo>
                    <a:lnTo>
                      <a:pt x="583" y="27905"/>
                    </a:lnTo>
                    <a:cubicBezTo>
                      <a:pt x="2325" y="30854"/>
                      <a:pt x="3507" y="34102"/>
                      <a:pt x="4067" y="37487"/>
                    </a:cubicBez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89" name="Freeform: Shape 1888">
                <a:extLst>
                  <a:ext uri="{FF2B5EF4-FFF2-40B4-BE49-F238E27FC236}">
                    <a16:creationId xmlns:a16="http://schemas.microsoft.com/office/drawing/2014/main" id="{B2961F25-6281-4390-9F78-030609D3C155}"/>
                  </a:ext>
                </a:extLst>
              </p:cNvPr>
              <p:cNvSpPr/>
              <p:nvPr/>
            </p:nvSpPr>
            <p:spPr>
              <a:xfrm>
                <a:off x="10597717" y="1573349"/>
                <a:ext cx="154061" cy="37831"/>
              </a:xfrm>
              <a:custGeom>
                <a:avLst/>
                <a:gdLst>
                  <a:gd name="connsiteX0" fmla="*/ 29244 w 154061"/>
                  <a:gd name="connsiteY0" fmla="*/ 5102 h 37831"/>
                  <a:gd name="connsiteX1" fmla="*/ 0 w 154061"/>
                  <a:gd name="connsiteY1" fmla="*/ 37831 h 37831"/>
                  <a:gd name="connsiteX2" fmla="*/ 154062 w 154061"/>
                  <a:gd name="connsiteY2" fmla="*/ 29120 h 37831"/>
                  <a:gd name="connsiteX3" fmla="*/ 121333 w 154061"/>
                  <a:gd name="connsiteY3" fmla="*/ 0 h 37831"/>
                  <a:gd name="connsiteX4" fmla="*/ 29244 w 154061"/>
                  <a:gd name="connsiteY4" fmla="*/ 5102 h 37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061" h="37831">
                    <a:moveTo>
                      <a:pt x="29244" y="5102"/>
                    </a:moveTo>
                    <a:lnTo>
                      <a:pt x="0" y="37831"/>
                    </a:lnTo>
                    <a:lnTo>
                      <a:pt x="154062" y="29120"/>
                    </a:lnTo>
                    <a:lnTo>
                      <a:pt x="121333" y="0"/>
                    </a:lnTo>
                    <a:lnTo>
                      <a:pt x="29244" y="5102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90" name="Freeform: Shape 1889">
                <a:extLst>
                  <a:ext uri="{FF2B5EF4-FFF2-40B4-BE49-F238E27FC236}">
                    <a16:creationId xmlns:a16="http://schemas.microsoft.com/office/drawing/2014/main" id="{644D5B9B-C4DA-41E5-8E50-143406D93DE1}"/>
                  </a:ext>
                </a:extLst>
              </p:cNvPr>
              <p:cNvSpPr/>
              <p:nvPr/>
            </p:nvSpPr>
            <p:spPr>
              <a:xfrm>
                <a:off x="10928615" y="1649012"/>
                <a:ext cx="313101" cy="42186"/>
              </a:xfrm>
              <a:custGeom>
                <a:avLst/>
                <a:gdLst>
                  <a:gd name="connsiteX0" fmla="*/ 583 w 313101"/>
                  <a:gd name="connsiteY0" fmla="*/ 24545 h 42186"/>
                  <a:gd name="connsiteX1" fmla="*/ 583 w 313101"/>
                  <a:gd name="connsiteY1" fmla="*/ 25665 h 42186"/>
                  <a:gd name="connsiteX2" fmla="*/ 105614 w 313101"/>
                  <a:gd name="connsiteY2" fmla="*/ 19816 h 42186"/>
                  <a:gd name="connsiteX3" fmla="*/ 106858 w 313101"/>
                  <a:gd name="connsiteY3" fmla="*/ 42589 h 42186"/>
                  <a:gd name="connsiteX4" fmla="*/ 296636 w 313101"/>
                  <a:gd name="connsiteY4" fmla="*/ 31887 h 42186"/>
                  <a:gd name="connsiteX5" fmla="*/ 296636 w 313101"/>
                  <a:gd name="connsiteY5" fmla="*/ 31887 h 42186"/>
                  <a:gd name="connsiteX6" fmla="*/ 313685 w 313101"/>
                  <a:gd name="connsiteY6" fmla="*/ 12847 h 42186"/>
                  <a:gd name="connsiteX7" fmla="*/ 300120 w 313101"/>
                  <a:gd name="connsiteY7" fmla="*/ 403 h 42186"/>
                  <a:gd name="connsiteX8" fmla="*/ 300120 w 313101"/>
                  <a:gd name="connsiteY8" fmla="*/ 403 h 42186"/>
                  <a:gd name="connsiteX9" fmla="*/ 16885 w 313101"/>
                  <a:gd name="connsiteY9" fmla="*/ 16456 h 42186"/>
                  <a:gd name="connsiteX10" fmla="*/ 583 w 313101"/>
                  <a:gd name="connsiteY10" fmla="*/ 24545 h 42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3101" h="42186">
                    <a:moveTo>
                      <a:pt x="583" y="24545"/>
                    </a:moveTo>
                    <a:lnTo>
                      <a:pt x="583" y="25665"/>
                    </a:lnTo>
                    <a:lnTo>
                      <a:pt x="105614" y="19816"/>
                    </a:lnTo>
                    <a:lnTo>
                      <a:pt x="106858" y="42589"/>
                    </a:lnTo>
                    <a:lnTo>
                      <a:pt x="296636" y="31887"/>
                    </a:lnTo>
                    <a:lnTo>
                      <a:pt x="296636" y="31887"/>
                    </a:lnTo>
                    <a:lnTo>
                      <a:pt x="313685" y="12847"/>
                    </a:lnTo>
                    <a:lnTo>
                      <a:pt x="300120" y="403"/>
                    </a:lnTo>
                    <a:lnTo>
                      <a:pt x="300120" y="403"/>
                    </a:lnTo>
                    <a:lnTo>
                      <a:pt x="16885" y="16456"/>
                    </a:lnTo>
                    <a:cubicBezTo>
                      <a:pt x="11696" y="19617"/>
                      <a:pt x="6245" y="22330"/>
                      <a:pt x="583" y="24545"/>
                    </a:cubicBez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91" name="Freeform: Shape 1890">
                <a:extLst>
                  <a:ext uri="{FF2B5EF4-FFF2-40B4-BE49-F238E27FC236}">
                    <a16:creationId xmlns:a16="http://schemas.microsoft.com/office/drawing/2014/main" id="{8C46CD0B-7416-4EFB-91D0-2D5ECE879E9D}"/>
                  </a:ext>
                </a:extLst>
              </p:cNvPr>
              <p:cNvSpPr/>
              <p:nvPr/>
            </p:nvSpPr>
            <p:spPr>
              <a:xfrm>
                <a:off x="10516206" y="1671909"/>
                <a:ext cx="311732" cy="47537"/>
              </a:xfrm>
              <a:custGeom>
                <a:avLst/>
                <a:gdLst>
                  <a:gd name="connsiteX0" fmla="*/ 279960 w 311732"/>
                  <a:gd name="connsiteY0" fmla="*/ 33256 h 47537"/>
                  <a:gd name="connsiteX1" fmla="*/ 312315 w 311732"/>
                  <a:gd name="connsiteY1" fmla="*/ 15710 h 47537"/>
                  <a:gd name="connsiteX2" fmla="*/ 312315 w 311732"/>
                  <a:gd name="connsiteY2" fmla="*/ 403 h 47537"/>
                  <a:gd name="connsiteX3" fmla="*/ 13027 w 311732"/>
                  <a:gd name="connsiteY3" fmla="*/ 17327 h 47537"/>
                  <a:gd name="connsiteX4" fmla="*/ 13027 w 311732"/>
                  <a:gd name="connsiteY4" fmla="*/ 17327 h 47537"/>
                  <a:gd name="connsiteX5" fmla="*/ 583 w 311732"/>
                  <a:gd name="connsiteY5" fmla="*/ 30767 h 47537"/>
                  <a:gd name="connsiteX6" fmla="*/ 19623 w 311732"/>
                  <a:gd name="connsiteY6" fmla="*/ 47941 h 47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1732" h="47537">
                    <a:moveTo>
                      <a:pt x="279960" y="33256"/>
                    </a:moveTo>
                    <a:cubicBezTo>
                      <a:pt x="289853" y="25889"/>
                      <a:pt x="300742" y="19978"/>
                      <a:pt x="312315" y="15710"/>
                    </a:cubicBezTo>
                    <a:cubicBezTo>
                      <a:pt x="310262" y="10819"/>
                      <a:pt x="310262" y="5294"/>
                      <a:pt x="312315" y="403"/>
                    </a:cubicBezTo>
                    <a:lnTo>
                      <a:pt x="13027" y="17327"/>
                    </a:lnTo>
                    <a:lnTo>
                      <a:pt x="13027" y="17327"/>
                    </a:lnTo>
                    <a:lnTo>
                      <a:pt x="583" y="30767"/>
                    </a:lnTo>
                    <a:lnTo>
                      <a:pt x="19623" y="47941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92" name="Freeform: Shape 1891">
                <a:extLst>
                  <a:ext uri="{FF2B5EF4-FFF2-40B4-BE49-F238E27FC236}">
                    <a16:creationId xmlns:a16="http://schemas.microsoft.com/office/drawing/2014/main" id="{E80E141E-EEDE-4A1C-9412-4C78CB6272E8}"/>
                  </a:ext>
                </a:extLst>
              </p:cNvPr>
              <p:cNvSpPr/>
              <p:nvPr/>
            </p:nvSpPr>
            <p:spPr>
              <a:xfrm>
                <a:off x="10830553" y="1773456"/>
                <a:ext cx="54879" cy="34097"/>
              </a:xfrm>
              <a:custGeom>
                <a:avLst/>
                <a:gdLst>
                  <a:gd name="connsiteX0" fmla="*/ 8049 w 54879"/>
                  <a:gd name="connsiteY0" fmla="*/ 26910 h 34097"/>
                  <a:gd name="connsiteX1" fmla="*/ 583 w 54879"/>
                  <a:gd name="connsiteY1" fmla="*/ 34500 h 34097"/>
                  <a:gd name="connsiteX2" fmla="*/ 55462 w 54879"/>
                  <a:gd name="connsiteY2" fmla="*/ 31389 h 34097"/>
                  <a:gd name="connsiteX3" fmla="*/ 53720 w 54879"/>
                  <a:gd name="connsiteY3" fmla="*/ 403 h 34097"/>
                  <a:gd name="connsiteX4" fmla="*/ 26591 w 54879"/>
                  <a:gd name="connsiteY4" fmla="*/ 2021 h 34097"/>
                  <a:gd name="connsiteX5" fmla="*/ 8049 w 54879"/>
                  <a:gd name="connsiteY5" fmla="*/ 26910 h 3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879" h="34097">
                    <a:moveTo>
                      <a:pt x="8049" y="26910"/>
                    </a:moveTo>
                    <a:cubicBezTo>
                      <a:pt x="5436" y="29772"/>
                      <a:pt x="3071" y="32136"/>
                      <a:pt x="583" y="34500"/>
                    </a:cubicBezTo>
                    <a:lnTo>
                      <a:pt x="55462" y="31389"/>
                    </a:lnTo>
                    <a:lnTo>
                      <a:pt x="53720" y="403"/>
                    </a:lnTo>
                    <a:lnTo>
                      <a:pt x="26591" y="2021"/>
                    </a:lnTo>
                    <a:cubicBezTo>
                      <a:pt x="21054" y="10769"/>
                      <a:pt x="14844" y="19094"/>
                      <a:pt x="8049" y="26910"/>
                    </a:cubicBez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93" name="Freeform: Shape 1892">
                <a:extLst>
                  <a:ext uri="{FF2B5EF4-FFF2-40B4-BE49-F238E27FC236}">
                    <a16:creationId xmlns:a16="http://schemas.microsoft.com/office/drawing/2014/main" id="{EAF83DD8-F970-4FEC-ABBE-5115196C676A}"/>
                  </a:ext>
                </a:extLst>
              </p:cNvPr>
              <p:cNvSpPr/>
              <p:nvPr/>
            </p:nvSpPr>
            <p:spPr>
              <a:xfrm>
                <a:off x="10926375" y="1770345"/>
                <a:ext cx="45919" cy="31608"/>
              </a:xfrm>
              <a:custGeom>
                <a:avLst/>
                <a:gdLst>
                  <a:gd name="connsiteX0" fmla="*/ 13191 w 45919"/>
                  <a:gd name="connsiteY0" fmla="*/ 0 h 31608"/>
                  <a:gd name="connsiteX1" fmla="*/ 0 w 45919"/>
                  <a:gd name="connsiteY1" fmla="*/ 747 h 31608"/>
                  <a:gd name="connsiteX2" fmla="*/ 1742 w 45919"/>
                  <a:gd name="connsiteY2" fmla="*/ 31609 h 31608"/>
                  <a:gd name="connsiteX3" fmla="*/ 45920 w 45919"/>
                  <a:gd name="connsiteY3" fmla="*/ 29120 h 31608"/>
                  <a:gd name="connsiteX4" fmla="*/ 13191 w 45919"/>
                  <a:gd name="connsiteY4" fmla="*/ 0 h 31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919" h="31608">
                    <a:moveTo>
                      <a:pt x="13191" y="0"/>
                    </a:moveTo>
                    <a:lnTo>
                      <a:pt x="0" y="747"/>
                    </a:lnTo>
                    <a:lnTo>
                      <a:pt x="1742" y="31609"/>
                    </a:lnTo>
                    <a:lnTo>
                      <a:pt x="45920" y="29120"/>
                    </a:lnTo>
                    <a:lnTo>
                      <a:pt x="13191" y="0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94" name="Freeform: Shape 1893">
                <a:extLst>
                  <a:ext uri="{FF2B5EF4-FFF2-40B4-BE49-F238E27FC236}">
                    <a16:creationId xmlns:a16="http://schemas.microsoft.com/office/drawing/2014/main" id="{F7B413ED-48F8-4553-8B9E-AE6DF4336ADA}"/>
                  </a:ext>
                </a:extLst>
              </p:cNvPr>
              <p:cNvSpPr/>
              <p:nvPr/>
            </p:nvSpPr>
            <p:spPr>
              <a:xfrm>
                <a:off x="10613024" y="1781171"/>
                <a:ext cx="138381" cy="36711"/>
              </a:xfrm>
              <a:custGeom>
                <a:avLst/>
                <a:gdLst>
                  <a:gd name="connsiteX0" fmla="*/ 135605 w 138381"/>
                  <a:gd name="connsiteY0" fmla="*/ 403 h 36711"/>
                  <a:gd name="connsiteX1" fmla="*/ 583 w 138381"/>
                  <a:gd name="connsiteY1" fmla="*/ 7994 h 36711"/>
                  <a:gd name="connsiteX2" fmla="*/ 33312 w 138381"/>
                  <a:gd name="connsiteY2" fmla="*/ 37114 h 36711"/>
                  <a:gd name="connsiteX3" fmla="*/ 114822 w 138381"/>
                  <a:gd name="connsiteY3" fmla="*/ 32509 h 36711"/>
                  <a:gd name="connsiteX4" fmla="*/ 138965 w 138381"/>
                  <a:gd name="connsiteY4" fmla="*/ 5505 h 36711"/>
                  <a:gd name="connsiteX5" fmla="*/ 135605 w 138381"/>
                  <a:gd name="connsiteY5" fmla="*/ 403 h 36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381" h="36711">
                    <a:moveTo>
                      <a:pt x="135605" y="403"/>
                    </a:moveTo>
                    <a:lnTo>
                      <a:pt x="583" y="7994"/>
                    </a:lnTo>
                    <a:lnTo>
                      <a:pt x="33312" y="37114"/>
                    </a:lnTo>
                    <a:lnTo>
                      <a:pt x="114822" y="32509"/>
                    </a:lnTo>
                    <a:lnTo>
                      <a:pt x="138965" y="5505"/>
                    </a:lnTo>
                    <a:cubicBezTo>
                      <a:pt x="137733" y="3887"/>
                      <a:pt x="136613" y="2183"/>
                      <a:pt x="135605" y="403"/>
                    </a:cubicBez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95" name="Freeform: Shape 1894">
                <a:extLst>
                  <a:ext uri="{FF2B5EF4-FFF2-40B4-BE49-F238E27FC236}">
                    <a16:creationId xmlns:a16="http://schemas.microsoft.com/office/drawing/2014/main" id="{2057011D-21C3-4747-9360-96D0F20166E3}"/>
                  </a:ext>
                </a:extLst>
              </p:cNvPr>
              <p:cNvSpPr/>
              <p:nvPr/>
            </p:nvSpPr>
            <p:spPr>
              <a:xfrm>
                <a:off x="11012366" y="1758149"/>
                <a:ext cx="143484" cy="37208"/>
              </a:xfrm>
              <a:custGeom>
                <a:avLst/>
                <a:gdLst>
                  <a:gd name="connsiteX0" fmla="*/ 32729 w 143484"/>
                  <a:gd name="connsiteY0" fmla="*/ 37209 h 37208"/>
                  <a:gd name="connsiteX1" fmla="*/ 114365 w 143484"/>
                  <a:gd name="connsiteY1" fmla="*/ 32604 h 37208"/>
                  <a:gd name="connsiteX2" fmla="*/ 114365 w 143484"/>
                  <a:gd name="connsiteY2" fmla="*/ 32604 h 37208"/>
                  <a:gd name="connsiteX3" fmla="*/ 143484 w 143484"/>
                  <a:gd name="connsiteY3" fmla="*/ 0 h 37208"/>
                  <a:gd name="connsiteX4" fmla="*/ 143484 w 143484"/>
                  <a:gd name="connsiteY4" fmla="*/ 0 h 37208"/>
                  <a:gd name="connsiteX5" fmla="*/ 0 w 143484"/>
                  <a:gd name="connsiteY5" fmla="*/ 8089 h 37208"/>
                  <a:gd name="connsiteX6" fmla="*/ 32729 w 143484"/>
                  <a:gd name="connsiteY6" fmla="*/ 37209 h 37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3484" h="37208">
                    <a:moveTo>
                      <a:pt x="32729" y="37209"/>
                    </a:moveTo>
                    <a:lnTo>
                      <a:pt x="114365" y="32604"/>
                    </a:lnTo>
                    <a:lnTo>
                      <a:pt x="114365" y="32604"/>
                    </a:lnTo>
                    <a:lnTo>
                      <a:pt x="143484" y="0"/>
                    </a:lnTo>
                    <a:lnTo>
                      <a:pt x="143484" y="0"/>
                    </a:lnTo>
                    <a:lnTo>
                      <a:pt x="0" y="8089"/>
                    </a:lnTo>
                    <a:lnTo>
                      <a:pt x="32729" y="37209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96" name="Freeform: Shape 1895">
                <a:extLst>
                  <a:ext uri="{FF2B5EF4-FFF2-40B4-BE49-F238E27FC236}">
                    <a16:creationId xmlns:a16="http://schemas.microsoft.com/office/drawing/2014/main" id="{C422CEA4-B570-41FC-9D52-8223BD60F2AC}"/>
                  </a:ext>
                </a:extLst>
              </p:cNvPr>
              <p:cNvSpPr/>
              <p:nvPr/>
            </p:nvSpPr>
            <p:spPr>
              <a:xfrm>
                <a:off x="10723406" y="1868407"/>
                <a:ext cx="333884" cy="48035"/>
              </a:xfrm>
              <a:custGeom>
                <a:avLst/>
                <a:gdLst>
                  <a:gd name="connsiteX0" fmla="*/ 330275 w 333884"/>
                  <a:gd name="connsiteY0" fmla="*/ 3858 h 48035"/>
                  <a:gd name="connsiteX1" fmla="*/ 326417 w 333884"/>
                  <a:gd name="connsiteY1" fmla="*/ 498 h 48035"/>
                  <a:gd name="connsiteX2" fmla="*/ 7342 w 333884"/>
                  <a:gd name="connsiteY2" fmla="*/ 18418 h 48035"/>
                  <a:gd name="connsiteX3" fmla="*/ 3982 w 333884"/>
                  <a:gd name="connsiteY3" fmla="*/ 22151 h 48035"/>
                  <a:gd name="connsiteX4" fmla="*/ 249 w 333884"/>
                  <a:gd name="connsiteY4" fmla="*/ 18916 h 48035"/>
                  <a:gd name="connsiteX5" fmla="*/ 0 w 333884"/>
                  <a:gd name="connsiteY5" fmla="*/ 18916 h 48035"/>
                  <a:gd name="connsiteX6" fmla="*/ 32605 w 333884"/>
                  <a:gd name="connsiteY6" fmla="*/ 48035 h 48035"/>
                  <a:gd name="connsiteX7" fmla="*/ 304764 w 333884"/>
                  <a:gd name="connsiteY7" fmla="*/ 32604 h 48035"/>
                  <a:gd name="connsiteX8" fmla="*/ 304764 w 333884"/>
                  <a:gd name="connsiteY8" fmla="*/ 32604 h 48035"/>
                  <a:gd name="connsiteX9" fmla="*/ 333884 w 333884"/>
                  <a:gd name="connsiteY9" fmla="*/ 0 h 48035"/>
                  <a:gd name="connsiteX10" fmla="*/ 333884 w 333884"/>
                  <a:gd name="connsiteY10" fmla="*/ 0 h 48035"/>
                  <a:gd name="connsiteX11" fmla="*/ 333635 w 333884"/>
                  <a:gd name="connsiteY11" fmla="*/ 0 h 48035"/>
                  <a:gd name="connsiteX12" fmla="*/ 330275 w 333884"/>
                  <a:gd name="connsiteY12" fmla="*/ 3858 h 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33884" h="48035">
                    <a:moveTo>
                      <a:pt x="330275" y="3858"/>
                    </a:moveTo>
                    <a:lnTo>
                      <a:pt x="326417" y="498"/>
                    </a:lnTo>
                    <a:lnTo>
                      <a:pt x="7342" y="18418"/>
                    </a:lnTo>
                    <a:lnTo>
                      <a:pt x="3982" y="22151"/>
                    </a:lnTo>
                    <a:lnTo>
                      <a:pt x="249" y="18916"/>
                    </a:lnTo>
                    <a:lnTo>
                      <a:pt x="0" y="18916"/>
                    </a:lnTo>
                    <a:lnTo>
                      <a:pt x="32605" y="48035"/>
                    </a:lnTo>
                    <a:lnTo>
                      <a:pt x="304764" y="32604"/>
                    </a:lnTo>
                    <a:lnTo>
                      <a:pt x="304764" y="32604"/>
                    </a:lnTo>
                    <a:lnTo>
                      <a:pt x="333884" y="0"/>
                    </a:lnTo>
                    <a:lnTo>
                      <a:pt x="333884" y="0"/>
                    </a:lnTo>
                    <a:lnTo>
                      <a:pt x="333635" y="0"/>
                    </a:lnTo>
                    <a:lnTo>
                      <a:pt x="330275" y="3858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97" name="Freeform: Shape 1896">
                <a:extLst>
                  <a:ext uri="{FF2B5EF4-FFF2-40B4-BE49-F238E27FC236}">
                    <a16:creationId xmlns:a16="http://schemas.microsoft.com/office/drawing/2014/main" id="{35286E20-3A00-44B8-AF8F-B732B3AC0A87}"/>
                  </a:ext>
                </a:extLst>
              </p:cNvPr>
              <p:cNvSpPr/>
              <p:nvPr/>
            </p:nvSpPr>
            <p:spPr>
              <a:xfrm>
                <a:off x="10833664" y="1978664"/>
                <a:ext cx="125066" cy="36213"/>
              </a:xfrm>
              <a:custGeom>
                <a:avLst/>
                <a:gdLst>
                  <a:gd name="connsiteX0" fmla="*/ 0 w 125066"/>
                  <a:gd name="connsiteY0" fmla="*/ 7093 h 36213"/>
                  <a:gd name="connsiteX1" fmla="*/ 32605 w 125066"/>
                  <a:gd name="connsiteY1" fmla="*/ 36213 h 36213"/>
                  <a:gd name="connsiteX2" fmla="*/ 32605 w 125066"/>
                  <a:gd name="connsiteY2" fmla="*/ 36213 h 36213"/>
                  <a:gd name="connsiteX3" fmla="*/ 95947 w 125066"/>
                  <a:gd name="connsiteY3" fmla="*/ 32729 h 36213"/>
                  <a:gd name="connsiteX4" fmla="*/ 95947 w 125066"/>
                  <a:gd name="connsiteY4" fmla="*/ 32729 h 36213"/>
                  <a:gd name="connsiteX5" fmla="*/ 125067 w 125066"/>
                  <a:gd name="connsiteY5" fmla="*/ 0 h 36213"/>
                  <a:gd name="connsiteX6" fmla="*/ 125067 w 125066"/>
                  <a:gd name="connsiteY6" fmla="*/ 0 h 36213"/>
                  <a:gd name="connsiteX7" fmla="*/ 0 w 125066"/>
                  <a:gd name="connsiteY7" fmla="*/ 7093 h 36213"/>
                  <a:gd name="connsiteX8" fmla="*/ 0 w 125066"/>
                  <a:gd name="connsiteY8" fmla="*/ 7093 h 36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5066" h="36213">
                    <a:moveTo>
                      <a:pt x="0" y="7093"/>
                    </a:moveTo>
                    <a:lnTo>
                      <a:pt x="32605" y="36213"/>
                    </a:lnTo>
                    <a:lnTo>
                      <a:pt x="32605" y="36213"/>
                    </a:lnTo>
                    <a:lnTo>
                      <a:pt x="95947" y="32729"/>
                    </a:lnTo>
                    <a:lnTo>
                      <a:pt x="95947" y="32729"/>
                    </a:lnTo>
                    <a:lnTo>
                      <a:pt x="125067" y="0"/>
                    </a:lnTo>
                    <a:lnTo>
                      <a:pt x="125067" y="0"/>
                    </a:lnTo>
                    <a:lnTo>
                      <a:pt x="0" y="7093"/>
                    </a:lnTo>
                    <a:lnTo>
                      <a:pt x="0" y="7093"/>
                    </a:ln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98" name="Freeform: Shape 1897">
                <a:extLst>
                  <a:ext uri="{FF2B5EF4-FFF2-40B4-BE49-F238E27FC236}">
                    <a16:creationId xmlns:a16="http://schemas.microsoft.com/office/drawing/2014/main" id="{17AE9ED2-8954-404B-B99F-450FBBE241A7}"/>
                  </a:ext>
                </a:extLst>
              </p:cNvPr>
              <p:cNvSpPr/>
              <p:nvPr/>
            </p:nvSpPr>
            <p:spPr>
              <a:xfrm>
                <a:off x="10689557" y="1786274"/>
                <a:ext cx="101671" cy="104284"/>
              </a:xfrm>
              <a:custGeom>
                <a:avLst/>
                <a:gdLst>
                  <a:gd name="connsiteX0" fmla="*/ 92796 w 101671"/>
                  <a:gd name="connsiteY0" fmla="*/ 28154 h 104284"/>
                  <a:gd name="connsiteX1" fmla="*/ 92796 w 101671"/>
                  <a:gd name="connsiteY1" fmla="*/ 28154 h 104284"/>
                  <a:gd name="connsiteX2" fmla="*/ 67907 w 101671"/>
                  <a:gd name="connsiteY2" fmla="*/ 5381 h 104284"/>
                  <a:gd name="connsiteX3" fmla="*/ 63054 w 101671"/>
                  <a:gd name="connsiteY3" fmla="*/ 403 h 104284"/>
                  <a:gd name="connsiteX4" fmla="*/ 38912 w 101671"/>
                  <a:gd name="connsiteY4" fmla="*/ 27407 h 104284"/>
                  <a:gd name="connsiteX5" fmla="*/ 583 w 101671"/>
                  <a:gd name="connsiteY5" fmla="*/ 70341 h 104284"/>
                  <a:gd name="connsiteX6" fmla="*/ 35303 w 101671"/>
                  <a:gd name="connsiteY6" fmla="*/ 101452 h 104284"/>
                  <a:gd name="connsiteX7" fmla="*/ 39036 w 101671"/>
                  <a:gd name="connsiteY7" fmla="*/ 104687 h 104284"/>
                  <a:gd name="connsiteX8" fmla="*/ 42272 w 101671"/>
                  <a:gd name="connsiteY8" fmla="*/ 100954 h 104284"/>
                  <a:gd name="connsiteX9" fmla="*/ 102254 w 101671"/>
                  <a:gd name="connsiteY9" fmla="*/ 33878 h 104284"/>
                  <a:gd name="connsiteX10" fmla="*/ 92796 w 101671"/>
                  <a:gd name="connsiteY10" fmla="*/ 28154 h 104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1671" h="104284">
                    <a:moveTo>
                      <a:pt x="92796" y="28154"/>
                    </a:moveTo>
                    <a:lnTo>
                      <a:pt x="92796" y="28154"/>
                    </a:lnTo>
                    <a:cubicBezTo>
                      <a:pt x="89934" y="26660"/>
                      <a:pt x="69774" y="7620"/>
                      <a:pt x="67907" y="5381"/>
                    </a:cubicBezTo>
                    <a:cubicBezTo>
                      <a:pt x="66190" y="3812"/>
                      <a:pt x="64572" y="2157"/>
                      <a:pt x="63054" y="403"/>
                    </a:cubicBezTo>
                    <a:lnTo>
                      <a:pt x="38912" y="27407"/>
                    </a:lnTo>
                    <a:lnTo>
                      <a:pt x="583" y="70341"/>
                    </a:lnTo>
                    <a:lnTo>
                      <a:pt x="35303" y="101452"/>
                    </a:lnTo>
                    <a:lnTo>
                      <a:pt x="39036" y="104687"/>
                    </a:lnTo>
                    <a:lnTo>
                      <a:pt x="42272" y="100954"/>
                    </a:lnTo>
                    <a:lnTo>
                      <a:pt x="102254" y="33878"/>
                    </a:lnTo>
                    <a:cubicBezTo>
                      <a:pt x="98844" y="32435"/>
                      <a:pt x="95658" y="30506"/>
                      <a:pt x="92796" y="28154"/>
                    </a:cubicBezTo>
                    <a:close/>
                  </a:path>
                </a:pathLst>
              </a:custGeom>
              <a:solidFill>
                <a:srgbClr val="E6AD7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99" name="Freeform: Shape 1898">
                <a:extLst>
                  <a:ext uri="{FF2B5EF4-FFF2-40B4-BE49-F238E27FC236}">
                    <a16:creationId xmlns:a16="http://schemas.microsoft.com/office/drawing/2014/main" id="{D15D00B7-C1E6-4070-8E83-6B78A3CBF8ED}"/>
                  </a:ext>
                </a:extLst>
              </p:cNvPr>
              <p:cNvSpPr/>
              <p:nvPr/>
            </p:nvSpPr>
            <p:spPr>
              <a:xfrm>
                <a:off x="10968562" y="1473047"/>
                <a:ext cx="100302" cy="105280"/>
              </a:xfrm>
              <a:custGeom>
                <a:avLst/>
                <a:gdLst>
                  <a:gd name="connsiteX0" fmla="*/ 54716 w 100302"/>
                  <a:gd name="connsiteY0" fmla="*/ 9861 h 105280"/>
                  <a:gd name="connsiteX1" fmla="*/ 583 w 100302"/>
                  <a:gd name="connsiteY1" fmla="*/ 70590 h 105280"/>
                  <a:gd name="connsiteX2" fmla="*/ 6058 w 100302"/>
                  <a:gd name="connsiteY2" fmla="*/ 74696 h 105280"/>
                  <a:gd name="connsiteX3" fmla="*/ 30947 w 100302"/>
                  <a:gd name="connsiteY3" fmla="*/ 97594 h 105280"/>
                  <a:gd name="connsiteX4" fmla="*/ 30947 w 100302"/>
                  <a:gd name="connsiteY4" fmla="*/ 97594 h 105280"/>
                  <a:gd name="connsiteX5" fmla="*/ 37543 w 100302"/>
                  <a:gd name="connsiteY5" fmla="*/ 105683 h 105280"/>
                  <a:gd name="connsiteX6" fmla="*/ 57453 w 100302"/>
                  <a:gd name="connsiteY6" fmla="*/ 83283 h 105280"/>
                  <a:gd name="connsiteX7" fmla="*/ 100885 w 100302"/>
                  <a:gd name="connsiteY7" fmla="*/ 34750 h 105280"/>
                  <a:gd name="connsiteX8" fmla="*/ 71765 w 100302"/>
                  <a:gd name="connsiteY8" fmla="*/ 8741 h 105280"/>
                  <a:gd name="connsiteX9" fmla="*/ 62431 w 100302"/>
                  <a:gd name="connsiteY9" fmla="*/ 403 h 105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0302" h="105280">
                    <a:moveTo>
                      <a:pt x="54716" y="9861"/>
                    </a:moveTo>
                    <a:lnTo>
                      <a:pt x="583" y="70590"/>
                    </a:lnTo>
                    <a:cubicBezTo>
                      <a:pt x="2512" y="71809"/>
                      <a:pt x="4353" y="73178"/>
                      <a:pt x="6058" y="74696"/>
                    </a:cubicBezTo>
                    <a:cubicBezTo>
                      <a:pt x="8671" y="77061"/>
                      <a:pt x="29827" y="94856"/>
                      <a:pt x="30947" y="97594"/>
                    </a:cubicBezTo>
                    <a:lnTo>
                      <a:pt x="30947" y="97594"/>
                    </a:lnTo>
                    <a:cubicBezTo>
                      <a:pt x="33511" y="99971"/>
                      <a:pt x="35738" y="102696"/>
                      <a:pt x="37543" y="105683"/>
                    </a:cubicBezTo>
                    <a:lnTo>
                      <a:pt x="57453" y="83283"/>
                    </a:lnTo>
                    <a:lnTo>
                      <a:pt x="100885" y="34750"/>
                    </a:lnTo>
                    <a:lnTo>
                      <a:pt x="71765" y="8741"/>
                    </a:lnTo>
                    <a:lnTo>
                      <a:pt x="62431" y="403"/>
                    </a:lnTo>
                    <a:close/>
                  </a:path>
                </a:pathLst>
              </a:custGeom>
              <a:solidFill>
                <a:srgbClr val="E6AD7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00" name="Freeform: Shape 1899">
                <a:extLst>
                  <a:ext uri="{FF2B5EF4-FFF2-40B4-BE49-F238E27FC236}">
                    <a16:creationId xmlns:a16="http://schemas.microsoft.com/office/drawing/2014/main" id="{5DC98126-3933-46BE-80D9-4F8234A580B5}"/>
                  </a:ext>
                </a:extLst>
              </p:cNvPr>
              <p:cNvSpPr/>
              <p:nvPr/>
            </p:nvSpPr>
            <p:spPr>
              <a:xfrm>
                <a:off x="10670766" y="1491590"/>
                <a:ext cx="191271" cy="179324"/>
              </a:xfrm>
              <a:custGeom>
                <a:avLst/>
                <a:gdLst>
                  <a:gd name="connsiteX0" fmla="*/ 188992 w 191271"/>
                  <a:gd name="connsiteY0" fmla="*/ 143514 h 179324"/>
                  <a:gd name="connsiteX1" fmla="*/ 191854 w 191271"/>
                  <a:gd name="connsiteY1" fmla="*/ 140900 h 179324"/>
                  <a:gd name="connsiteX2" fmla="*/ 154521 w 191271"/>
                  <a:gd name="connsiteY2" fmla="*/ 107176 h 179324"/>
                  <a:gd name="connsiteX3" fmla="*/ 121916 w 191271"/>
                  <a:gd name="connsiteY3" fmla="*/ 78056 h 179324"/>
                  <a:gd name="connsiteX4" fmla="*/ 44263 w 191271"/>
                  <a:gd name="connsiteY4" fmla="*/ 8740 h 179324"/>
                  <a:gd name="connsiteX5" fmla="*/ 34929 w 191271"/>
                  <a:gd name="connsiteY5" fmla="*/ 403 h 179324"/>
                  <a:gd name="connsiteX6" fmla="*/ 26592 w 191271"/>
                  <a:gd name="connsiteY6" fmla="*/ 9736 h 179324"/>
                  <a:gd name="connsiteX7" fmla="*/ 583 w 191271"/>
                  <a:gd name="connsiteY7" fmla="*/ 38732 h 179324"/>
                  <a:gd name="connsiteX8" fmla="*/ 49116 w 191271"/>
                  <a:gd name="connsiteY8" fmla="*/ 82162 h 179324"/>
                  <a:gd name="connsiteX9" fmla="*/ 81721 w 191271"/>
                  <a:gd name="connsiteY9" fmla="*/ 111283 h 179324"/>
                  <a:gd name="connsiteX10" fmla="*/ 158254 w 191271"/>
                  <a:gd name="connsiteY10" fmla="*/ 179727 h 179324"/>
                  <a:gd name="connsiteX11" fmla="*/ 161365 w 191271"/>
                  <a:gd name="connsiteY11" fmla="*/ 174998 h 179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1271" h="179324">
                    <a:moveTo>
                      <a:pt x="188992" y="143514"/>
                    </a:moveTo>
                    <a:cubicBezTo>
                      <a:pt x="189850" y="142543"/>
                      <a:pt x="190808" y="141672"/>
                      <a:pt x="191854" y="140900"/>
                    </a:cubicBezTo>
                    <a:lnTo>
                      <a:pt x="154521" y="107176"/>
                    </a:lnTo>
                    <a:lnTo>
                      <a:pt x="121916" y="78056"/>
                    </a:lnTo>
                    <a:lnTo>
                      <a:pt x="44263" y="8740"/>
                    </a:lnTo>
                    <a:lnTo>
                      <a:pt x="34929" y="403"/>
                    </a:lnTo>
                    <a:lnTo>
                      <a:pt x="26592" y="9736"/>
                    </a:lnTo>
                    <a:lnTo>
                      <a:pt x="583" y="38732"/>
                    </a:lnTo>
                    <a:lnTo>
                      <a:pt x="49116" y="82162"/>
                    </a:lnTo>
                    <a:lnTo>
                      <a:pt x="81721" y="111283"/>
                    </a:lnTo>
                    <a:lnTo>
                      <a:pt x="158254" y="179727"/>
                    </a:lnTo>
                    <a:cubicBezTo>
                      <a:pt x="159025" y="177985"/>
                      <a:pt x="160071" y="176392"/>
                      <a:pt x="161365" y="174998"/>
                    </a:cubicBezTo>
                    <a:close/>
                  </a:path>
                </a:pathLst>
              </a:custGeom>
              <a:solidFill>
                <a:srgbClr val="E6AD7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01" name="Freeform: Shape 1900">
                <a:extLst>
                  <a:ext uri="{FF2B5EF4-FFF2-40B4-BE49-F238E27FC236}">
                    <a16:creationId xmlns:a16="http://schemas.microsoft.com/office/drawing/2014/main" id="{E41D7857-2AF4-4681-B151-679BF0DA9164}"/>
                  </a:ext>
                </a:extLst>
              </p:cNvPr>
              <p:cNvSpPr/>
              <p:nvPr/>
            </p:nvSpPr>
            <p:spPr>
              <a:xfrm>
                <a:off x="10923388" y="1715714"/>
                <a:ext cx="164639" cy="156550"/>
              </a:xfrm>
              <a:custGeom>
                <a:avLst/>
                <a:gdLst>
                  <a:gd name="connsiteX0" fmla="*/ 2240 w 164639"/>
                  <a:gd name="connsiteY0" fmla="*/ 42187 h 156550"/>
                  <a:gd name="connsiteX1" fmla="*/ 16178 w 164639"/>
                  <a:gd name="connsiteY1" fmla="*/ 54631 h 156550"/>
                  <a:gd name="connsiteX2" fmla="*/ 48907 w 164639"/>
                  <a:gd name="connsiteY2" fmla="*/ 83751 h 156550"/>
                  <a:gd name="connsiteX3" fmla="*/ 126435 w 164639"/>
                  <a:gd name="connsiteY3" fmla="*/ 153191 h 156550"/>
                  <a:gd name="connsiteX4" fmla="*/ 130293 w 164639"/>
                  <a:gd name="connsiteY4" fmla="*/ 156551 h 156550"/>
                  <a:gd name="connsiteX5" fmla="*/ 133653 w 164639"/>
                  <a:gd name="connsiteY5" fmla="*/ 152693 h 156550"/>
                  <a:gd name="connsiteX6" fmla="*/ 164640 w 164639"/>
                  <a:gd name="connsiteY6" fmla="*/ 118098 h 156550"/>
                  <a:gd name="connsiteX7" fmla="*/ 121706 w 164639"/>
                  <a:gd name="connsiteY7" fmla="*/ 79644 h 156550"/>
                  <a:gd name="connsiteX8" fmla="*/ 88978 w 164639"/>
                  <a:gd name="connsiteY8" fmla="*/ 50524 h 156550"/>
                  <a:gd name="connsiteX9" fmla="*/ 32480 w 164639"/>
                  <a:gd name="connsiteY9" fmla="*/ 0 h 156550"/>
                  <a:gd name="connsiteX10" fmla="*/ 0 w 164639"/>
                  <a:gd name="connsiteY10" fmla="*/ 1742 h 156550"/>
                  <a:gd name="connsiteX11" fmla="*/ 2240 w 164639"/>
                  <a:gd name="connsiteY11" fmla="*/ 42187 h 15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4639" h="156550">
                    <a:moveTo>
                      <a:pt x="2240" y="42187"/>
                    </a:moveTo>
                    <a:lnTo>
                      <a:pt x="16178" y="54631"/>
                    </a:lnTo>
                    <a:lnTo>
                      <a:pt x="48907" y="83751"/>
                    </a:lnTo>
                    <a:lnTo>
                      <a:pt x="126435" y="153191"/>
                    </a:lnTo>
                    <a:lnTo>
                      <a:pt x="130293" y="156551"/>
                    </a:lnTo>
                    <a:lnTo>
                      <a:pt x="133653" y="152693"/>
                    </a:lnTo>
                    <a:lnTo>
                      <a:pt x="164640" y="118098"/>
                    </a:lnTo>
                    <a:lnTo>
                      <a:pt x="121706" y="79644"/>
                    </a:lnTo>
                    <a:lnTo>
                      <a:pt x="88978" y="50524"/>
                    </a:lnTo>
                    <a:lnTo>
                      <a:pt x="32480" y="0"/>
                    </a:lnTo>
                    <a:lnTo>
                      <a:pt x="0" y="1742"/>
                    </a:lnTo>
                    <a:lnTo>
                      <a:pt x="2240" y="42187"/>
                    </a:lnTo>
                    <a:close/>
                  </a:path>
                </a:pathLst>
              </a:custGeom>
              <a:solidFill>
                <a:srgbClr val="E6AD7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02" name="Freeform: Shape 1901">
                <a:extLst>
                  <a:ext uri="{FF2B5EF4-FFF2-40B4-BE49-F238E27FC236}">
                    <a16:creationId xmlns:a16="http://schemas.microsoft.com/office/drawing/2014/main" id="{592829E8-E7B1-44B4-B7A6-1EA1C5786669}"/>
                  </a:ext>
                </a:extLst>
              </p:cNvPr>
              <p:cNvSpPr/>
              <p:nvPr/>
            </p:nvSpPr>
            <p:spPr>
              <a:xfrm>
                <a:off x="10881326" y="1668425"/>
                <a:ext cx="155182" cy="164639"/>
              </a:xfrm>
              <a:custGeom>
                <a:avLst/>
                <a:gdLst>
                  <a:gd name="connsiteX0" fmla="*/ 44387 w 155182"/>
                  <a:gd name="connsiteY0" fmla="*/ 25416 h 164639"/>
                  <a:gd name="connsiteX1" fmla="*/ 16263 w 155182"/>
                  <a:gd name="connsiteY1" fmla="*/ 56901 h 164639"/>
                  <a:gd name="connsiteX2" fmla="*/ 583 w 155182"/>
                  <a:gd name="connsiteY2" fmla="*/ 63372 h 164639"/>
                  <a:gd name="connsiteX3" fmla="*/ 2947 w 155182"/>
                  <a:gd name="connsiteY3" fmla="*/ 105434 h 164639"/>
                  <a:gd name="connsiteX4" fmla="*/ 4689 w 155182"/>
                  <a:gd name="connsiteY4" fmla="*/ 136420 h 164639"/>
                  <a:gd name="connsiteX5" fmla="*/ 6307 w 155182"/>
                  <a:gd name="connsiteY5" fmla="*/ 165043 h 164639"/>
                  <a:gd name="connsiteX6" fmla="*/ 48992 w 155182"/>
                  <a:gd name="connsiteY6" fmla="*/ 162678 h 164639"/>
                  <a:gd name="connsiteX7" fmla="*/ 47374 w 155182"/>
                  <a:gd name="connsiteY7" fmla="*/ 133932 h 164639"/>
                  <a:gd name="connsiteX8" fmla="*/ 45631 w 155182"/>
                  <a:gd name="connsiteY8" fmla="*/ 103069 h 164639"/>
                  <a:gd name="connsiteX9" fmla="*/ 44885 w 155182"/>
                  <a:gd name="connsiteY9" fmla="*/ 89878 h 164639"/>
                  <a:gd name="connsiteX10" fmla="*/ 42645 w 155182"/>
                  <a:gd name="connsiteY10" fmla="*/ 49434 h 164639"/>
                  <a:gd name="connsiteX11" fmla="*/ 75000 w 155182"/>
                  <a:gd name="connsiteY11" fmla="*/ 47692 h 164639"/>
                  <a:gd name="connsiteX12" fmla="*/ 155765 w 155182"/>
                  <a:gd name="connsiteY12" fmla="*/ 43087 h 164639"/>
                  <a:gd name="connsiteX13" fmla="*/ 154645 w 155182"/>
                  <a:gd name="connsiteY13" fmla="*/ 23176 h 164639"/>
                  <a:gd name="connsiteX14" fmla="*/ 153400 w 155182"/>
                  <a:gd name="connsiteY14" fmla="*/ 403 h 164639"/>
                  <a:gd name="connsiteX15" fmla="*/ 48369 w 155182"/>
                  <a:gd name="connsiteY15" fmla="*/ 6252 h 164639"/>
                  <a:gd name="connsiteX16" fmla="*/ 44387 w 155182"/>
                  <a:gd name="connsiteY16" fmla="*/ 25416 h 164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55182" h="164639">
                    <a:moveTo>
                      <a:pt x="44387" y="25416"/>
                    </a:moveTo>
                    <a:lnTo>
                      <a:pt x="16263" y="56901"/>
                    </a:lnTo>
                    <a:cubicBezTo>
                      <a:pt x="12268" y="61306"/>
                      <a:pt x="6519" y="63683"/>
                      <a:pt x="583" y="63372"/>
                    </a:cubicBezTo>
                    <a:lnTo>
                      <a:pt x="2947" y="105434"/>
                    </a:lnTo>
                    <a:lnTo>
                      <a:pt x="4689" y="136420"/>
                    </a:lnTo>
                    <a:lnTo>
                      <a:pt x="6307" y="165043"/>
                    </a:lnTo>
                    <a:lnTo>
                      <a:pt x="48992" y="162678"/>
                    </a:lnTo>
                    <a:lnTo>
                      <a:pt x="47374" y="133932"/>
                    </a:lnTo>
                    <a:lnTo>
                      <a:pt x="45631" y="103069"/>
                    </a:lnTo>
                    <a:lnTo>
                      <a:pt x="44885" y="89878"/>
                    </a:lnTo>
                    <a:lnTo>
                      <a:pt x="42645" y="49434"/>
                    </a:lnTo>
                    <a:lnTo>
                      <a:pt x="75000" y="47692"/>
                    </a:lnTo>
                    <a:lnTo>
                      <a:pt x="155765" y="43087"/>
                    </a:lnTo>
                    <a:lnTo>
                      <a:pt x="154645" y="23176"/>
                    </a:lnTo>
                    <a:lnTo>
                      <a:pt x="153400" y="403"/>
                    </a:lnTo>
                    <a:lnTo>
                      <a:pt x="48369" y="6252"/>
                    </a:lnTo>
                    <a:cubicBezTo>
                      <a:pt x="50510" y="12897"/>
                      <a:pt x="49004" y="20177"/>
                      <a:pt x="44387" y="25416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03" name="Freeform: Shape 1902">
                <a:extLst>
                  <a:ext uri="{FF2B5EF4-FFF2-40B4-BE49-F238E27FC236}">
                    <a16:creationId xmlns:a16="http://schemas.microsoft.com/office/drawing/2014/main" id="{0FB1612E-CB6D-4DA4-956D-8F4EB559B68B}"/>
                  </a:ext>
                </a:extLst>
              </p:cNvPr>
              <p:cNvSpPr/>
              <p:nvPr/>
            </p:nvSpPr>
            <p:spPr>
              <a:xfrm>
                <a:off x="10770431" y="1710114"/>
                <a:ext cx="106041" cy="112095"/>
              </a:xfrm>
              <a:custGeom>
                <a:avLst/>
                <a:gdLst>
                  <a:gd name="connsiteX0" fmla="*/ 60704 w 106041"/>
                  <a:gd name="connsiteY0" fmla="*/ 97843 h 112095"/>
                  <a:gd name="connsiteX1" fmla="*/ 68171 w 106041"/>
                  <a:gd name="connsiteY1" fmla="*/ 90252 h 112095"/>
                  <a:gd name="connsiteX2" fmla="*/ 86713 w 106041"/>
                  <a:gd name="connsiteY2" fmla="*/ 65363 h 112095"/>
                  <a:gd name="connsiteX3" fmla="*/ 106624 w 106041"/>
                  <a:gd name="connsiteY3" fmla="*/ 20812 h 112095"/>
                  <a:gd name="connsiteX4" fmla="*/ 99406 w 106041"/>
                  <a:gd name="connsiteY4" fmla="*/ 16705 h 112095"/>
                  <a:gd name="connsiteX5" fmla="*/ 81113 w 106041"/>
                  <a:gd name="connsiteY5" fmla="*/ 403 h 112095"/>
                  <a:gd name="connsiteX6" fmla="*/ 18891 w 106041"/>
                  <a:gd name="connsiteY6" fmla="*/ 45700 h 112095"/>
                  <a:gd name="connsiteX7" fmla="*/ 11797 w 106041"/>
                  <a:gd name="connsiteY7" fmla="*/ 103691 h 112095"/>
                  <a:gd name="connsiteX8" fmla="*/ 11797 w 106041"/>
                  <a:gd name="connsiteY8" fmla="*/ 104314 h 112095"/>
                  <a:gd name="connsiteX9" fmla="*/ 20633 w 106041"/>
                  <a:gd name="connsiteY9" fmla="*/ 110038 h 112095"/>
                  <a:gd name="connsiteX10" fmla="*/ 60704 w 106041"/>
                  <a:gd name="connsiteY10" fmla="*/ 97843 h 112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6041" h="112095">
                    <a:moveTo>
                      <a:pt x="60704" y="97843"/>
                    </a:moveTo>
                    <a:cubicBezTo>
                      <a:pt x="63193" y="95478"/>
                      <a:pt x="65557" y="93114"/>
                      <a:pt x="68171" y="90252"/>
                    </a:cubicBezTo>
                    <a:cubicBezTo>
                      <a:pt x="74965" y="82436"/>
                      <a:pt x="81163" y="74111"/>
                      <a:pt x="86713" y="65363"/>
                    </a:cubicBezTo>
                    <a:cubicBezTo>
                      <a:pt x="95810" y="51736"/>
                      <a:pt x="102542" y="36678"/>
                      <a:pt x="106624" y="20812"/>
                    </a:cubicBezTo>
                    <a:cubicBezTo>
                      <a:pt x="103948" y="19990"/>
                      <a:pt x="101484" y="18584"/>
                      <a:pt x="99406" y="16705"/>
                    </a:cubicBezTo>
                    <a:lnTo>
                      <a:pt x="81113" y="403"/>
                    </a:lnTo>
                    <a:cubicBezTo>
                      <a:pt x="57357" y="10856"/>
                      <a:pt x="36139" y="26312"/>
                      <a:pt x="18891" y="45700"/>
                    </a:cubicBezTo>
                    <a:cubicBezTo>
                      <a:pt x="-6620" y="74198"/>
                      <a:pt x="-2016" y="91496"/>
                      <a:pt x="11797" y="103691"/>
                    </a:cubicBezTo>
                    <a:lnTo>
                      <a:pt x="11797" y="104314"/>
                    </a:lnTo>
                    <a:cubicBezTo>
                      <a:pt x="14461" y="106616"/>
                      <a:pt x="17435" y="108545"/>
                      <a:pt x="20633" y="110038"/>
                    </a:cubicBezTo>
                    <a:cubicBezTo>
                      <a:pt x="31460" y="115016"/>
                      <a:pt x="44402" y="113149"/>
                      <a:pt x="60704" y="97843"/>
                    </a:cubicBezTo>
                    <a:close/>
                  </a:path>
                </a:pathLst>
              </a:custGeom>
              <a:solidFill>
                <a:srgbClr val="D6985A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04" name="Freeform: Shape 1903">
                <a:extLst>
                  <a:ext uri="{FF2B5EF4-FFF2-40B4-BE49-F238E27FC236}">
                    <a16:creationId xmlns:a16="http://schemas.microsoft.com/office/drawing/2014/main" id="{F2DAFAB4-55A0-42F2-B50E-CEC10440FE94}"/>
                  </a:ext>
                </a:extLst>
              </p:cNvPr>
              <p:cNvSpPr/>
              <p:nvPr/>
            </p:nvSpPr>
            <p:spPr>
              <a:xfrm>
                <a:off x="10904722" y="1560757"/>
                <a:ext cx="105427" cy="112396"/>
              </a:xfrm>
              <a:custGeom>
                <a:avLst/>
                <a:gdLst>
                  <a:gd name="connsiteX0" fmla="*/ 95534 w 105427"/>
                  <a:gd name="connsiteY0" fmla="*/ 10008 h 112396"/>
                  <a:gd name="connsiteX1" fmla="*/ 94787 w 105427"/>
                  <a:gd name="connsiteY1" fmla="*/ 9262 h 112396"/>
                  <a:gd name="connsiteX2" fmla="*/ 37916 w 105427"/>
                  <a:gd name="connsiteY2" fmla="*/ 22826 h 112396"/>
                  <a:gd name="connsiteX3" fmla="*/ 583 w 105427"/>
                  <a:gd name="connsiteY3" fmla="*/ 88408 h 112396"/>
                  <a:gd name="connsiteX4" fmla="*/ 19498 w 105427"/>
                  <a:gd name="connsiteY4" fmla="*/ 105333 h 112396"/>
                  <a:gd name="connsiteX5" fmla="*/ 24600 w 105427"/>
                  <a:gd name="connsiteY5" fmla="*/ 112800 h 112396"/>
                  <a:gd name="connsiteX6" fmla="*/ 41400 w 105427"/>
                  <a:gd name="connsiteY6" fmla="*/ 104959 h 112396"/>
                  <a:gd name="connsiteX7" fmla="*/ 87942 w 105427"/>
                  <a:gd name="connsiteY7" fmla="*/ 67626 h 112396"/>
                  <a:gd name="connsiteX8" fmla="*/ 105738 w 105427"/>
                  <a:gd name="connsiteY8" fmla="*/ 28053 h 112396"/>
                  <a:gd name="connsiteX9" fmla="*/ 102253 w 105427"/>
                  <a:gd name="connsiteY9" fmla="*/ 18471 h 112396"/>
                  <a:gd name="connsiteX10" fmla="*/ 95534 w 105427"/>
                  <a:gd name="connsiteY10" fmla="*/ 10008 h 112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5427" h="112396">
                    <a:moveTo>
                      <a:pt x="95534" y="10008"/>
                    </a:moveTo>
                    <a:lnTo>
                      <a:pt x="94787" y="9262"/>
                    </a:lnTo>
                    <a:cubicBezTo>
                      <a:pt x="81098" y="-3183"/>
                      <a:pt x="63427" y="-5672"/>
                      <a:pt x="37916" y="22826"/>
                    </a:cubicBezTo>
                    <a:cubicBezTo>
                      <a:pt x="21103" y="41891"/>
                      <a:pt x="8398" y="64216"/>
                      <a:pt x="583" y="88408"/>
                    </a:cubicBezTo>
                    <a:lnTo>
                      <a:pt x="19498" y="105333"/>
                    </a:lnTo>
                    <a:cubicBezTo>
                      <a:pt x="21751" y="107398"/>
                      <a:pt x="23493" y="109950"/>
                      <a:pt x="24600" y="112800"/>
                    </a:cubicBezTo>
                    <a:cubicBezTo>
                      <a:pt x="30425" y="110684"/>
                      <a:pt x="36037" y="108058"/>
                      <a:pt x="41400" y="104959"/>
                    </a:cubicBezTo>
                    <a:cubicBezTo>
                      <a:pt x="58698" y="94929"/>
                      <a:pt x="74391" y="82336"/>
                      <a:pt x="87942" y="67626"/>
                    </a:cubicBezTo>
                    <a:cubicBezTo>
                      <a:pt x="102751" y="50951"/>
                      <a:pt x="107232" y="38257"/>
                      <a:pt x="105738" y="28053"/>
                    </a:cubicBezTo>
                    <a:cubicBezTo>
                      <a:pt x="105178" y="24668"/>
                      <a:pt x="103996" y="21420"/>
                      <a:pt x="102253" y="18471"/>
                    </a:cubicBezTo>
                    <a:cubicBezTo>
                      <a:pt x="100437" y="15335"/>
                      <a:pt x="98172" y="12485"/>
                      <a:pt x="95534" y="10008"/>
                    </a:cubicBezTo>
                    <a:close/>
                  </a:path>
                </a:pathLst>
              </a:custGeom>
              <a:solidFill>
                <a:srgbClr val="D6985A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05" name="Freeform: Shape 1904">
                <a:extLst>
                  <a:ext uri="{FF2B5EF4-FFF2-40B4-BE49-F238E27FC236}">
                    <a16:creationId xmlns:a16="http://schemas.microsoft.com/office/drawing/2014/main" id="{D5329C69-91C2-4776-8F6C-726FFE1AA459}"/>
                  </a:ext>
                </a:extLst>
              </p:cNvPr>
              <p:cNvSpPr/>
              <p:nvPr/>
            </p:nvSpPr>
            <p:spPr>
              <a:xfrm>
                <a:off x="10745064" y="1538723"/>
                <a:ext cx="254484" cy="275302"/>
              </a:xfrm>
              <a:custGeom>
                <a:avLst/>
                <a:gdLst>
                  <a:gd name="connsiteX0" fmla="*/ 83458 w 254484"/>
                  <a:gd name="connsiteY0" fmla="*/ 148896 h 275302"/>
                  <a:gd name="connsiteX1" fmla="*/ 51103 w 254484"/>
                  <a:gd name="connsiteY1" fmla="*/ 166443 h 275302"/>
                  <a:gd name="connsiteX2" fmla="*/ 18871 w 254484"/>
                  <a:gd name="connsiteY2" fmla="*/ 194816 h 275302"/>
                  <a:gd name="connsiteX3" fmla="*/ 3565 w 254484"/>
                  <a:gd name="connsiteY3" fmla="*/ 242852 h 275302"/>
                  <a:gd name="connsiteX4" fmla="*/ 6925 w 254484"/>
                  <a:gd name="connsiteY4" fmla="*/ 247954 h 275302"/>
                  <a:gd name="connsiteX5" fmla="*/ 11778 w 254484"/>
                  <a:gd name="connsiteY5" fmla="*/ 252932 h 275302"/>
                  <a:gd name="connsiteX6" fmla="*/ 36667 w 254484"/>
                  <a:gd name="connsiteY6" fmla="*/ 275705 h 275302"/>
                  <a:gd name="connsiteX7" fmla="*/ 36667 w 254484"/>
                  <a:gd name="connsiteY7" fmla="*/ 275705 h 275302"/>
                  <a:gd name="connsiteX8" fmla="*/ 36667 w 254484"/>
                  <a:gd name="connsiteY8" fmla="*/ 275083 h 275302"/>
                  <a:gd name="connsiteX9" fmla="*/ 43760 w 254484"/>
                  <a:gd name="connsiteY9" fmla="*/ 217092 h 275302"/>
                  <a:gd name="connsiteX10" fmla="*/ 105982 w 254484"/>
                  <a:gd name="connsiteY10" fmla="*/ 171794 h 275302"/>
                  <a:gd name="connsiteX11" fmla="*/ 124276 w 254484"/>
                  <a:gd name="connsiteY11" fmla="*/ 188096 h 275302"/>
                  <a:gd name="connsiteX12" fmla="*/ 131494 w 254484"/>
                  <a:gd name="connsiteY12" fmla="*/ 192203 h 275302"/>
                  <a:gd name="connsiteX13" fmla="*/ 136347 w 254484"/>
                  <a:gd name="connsiteY13" fmla="*/ 193074 h 275302"/>
                  <a:gd name="connsiteX14" fmla="*/ 152027 w 254484"/>
                  <a:gd name="connsiteY14" fmla="*/ 186603 h 275302"/>
                  <a:gd name="connsiteX15" fmla="*/ 180152 w 254484"/>
                  <a:gd name="connsiteY15" fmla="*/ 155119 h 275302"/>
                  <a:gd name="connsiteX16" fmla="*/ 184133 w 254484"/>
                  <a:gd name="connsiteY16" fmla="*/ 135954 h 275302"/>
                  <a:gd name="connsiteX17" fmla="*/ 184133 w 254484"/>
                  <a:gd name="connsiteY17" fmla="*/ 134834 h 275302"/>
                  <a:gd name="connsiteX18" fmla="*/ 179032 w 254484"/>
                  <a:gd name="connsiteY18" fmla="*/ 127367 h 275302"/>
                  <a:gd name="connsiteX19" fmla="*/ 160116 w 254484"/>
                  <a:gd name="connsiteY19" fmla="*/ 110443 h 275302"/>
                  <a:gd name="connsiteX20" fmla="*/ 197449 w 254484"/>
                  <a:gd name="connsiteY20" fmla="*/ 44861 h 275302"/>
                  <a:gd name="connsiteX21" fmla="*/ 254320 w 254484"/>
                  <a:gd name="connsiteY21" fmla="*/ 31296 h 275302"/>
                  <a:gd name="connsiteX22" fmla="*/ 255067 w 254484"/>
                  <a:gd name="connsiteY22" fmla="*/ 32043 h 275302"/>
                  <a:gd name="connsiteX23" fmla="*/ 255067 w 254484"/>
                  <a:gd name="connsiteY23" fmla="*/ 32043 h 275302"/>
                  <a:gd name="connsiteX24" fmla="*/ 230178 w 254484"/>
                  <a:gd name="connsiteY24" fmla="*/ 9145 h 275302"/>
                  <a:gd name="connsiteX25" fmla="*/ 224702 w 254484"/>
                  <a:gd name="connsiteY25" fmla="*/ 5039 h 275302"/>
                  <a:gd name="connsiteX26" fmla="*/ 173307 w 254484"/>
                  <a:gd name="connsiteY26" fmla="*/ 22710 h 275302"/>
                  <a:gd name="connsiteX27" fmla="*/ 172187 w 254484"/>
                  <a:gd name="connsiteY27" fmla="*/ 24079 h 275302"/>
                  <a:gd name="connsiteX28" fmla="*/ 149663 w 254484"/>
                  <a:gd name="connsiteY28" fmla="*/ 56310 h 275302"/>
                  <a:gd name="connsiteX29" fmla="*/ 134605 w 254484"/>
                  <a:gd name="connsiteY29" fmla="*/ 90407 h 275302"/>
                  <a:gd name="connsiteX30" fmla="*/ 117680 w 254484"/>
                  <a:gd name="connsiteY30" fmla="*/ 93643 h 275302"/>
                  <a:gd name="connsiteX31" fmla="*/ 114818 w 254484"/>
                  <a:gd name="connsiteY31" fmla="*/ 96256 h 275302"/>
                  <a:gd name="connsiteX32" fmla="*/ 86818 w 254484"/>
                  <a:gd name="connsiteY32" fmla="*/ 127741 h 275302"/>
                  <a:gd name="connsiteX33" fmla="*/ 83707 w 254484"/>
                  <a:gd name="connsiteY33" fmla="*/ 132470 h 275302"/>
                  <a:gd name="connsiteX34" fmla="*/ 83707 w 254484"/>
                  <a:gd name="connsiteY34" fmla="*/ 133465 h 275302"/>
                  <a:gd name="connsiteX35" fmla="*/ 83458 w 254484"/>
                  <a:gd name="connsiteY35" fmla="*/ 148896 h 275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254484" h="275302">
                    <a:moveTo>
                      <a:pt x="83458" y="148896"/>
                    </a:moveTo>
                    <a:cubicBezTo>
                      <a:pt x="71885" y="153165"/>
                      <a:pt x="60996" y="159076"/>
                      <a:pt x="51103" y="166443"/>
                    </a:cubicBezTo>
                    <a:cubicBezTo>
                      <a:pt x="39393" y="174743"/>
                      <a:pt x="28591" y="184251"/>
                      <a:pt x="18871" y="194816"/>
                    </a:cubicBezTo>
                    <a:cubicBezTo>
                      <a:pt x="-417" y="216345"/>
                      <a:pt x="-2408" y="231403"/>
                      <a:pt x="3565" y="242852"/>
                    </a:cubicBezTo>
                    <a:cubicBezTo>
                      <a:pt x="4573" y="244631"/>
                      <a:pt x="5693" y="246336"/>
                      <a:pt x="6925" y="247954"/>
                    </a:cubicBezTo>
                    <a:cubicBezTo>
                      <a:pt x="8443" y="249709"/>
                      <a:pt x="10061" y="251364"/>
                      <a:pt x="11778" y="252932"/>
                    </a:cubicBezTo>
                    <a:cubicBezTo>
                      <a:pt x="14267" y="255172"/>
                      <a:pt x="34427" y="274212"/>
                      <a:pt x="36667" y="275705"/>
                    </a:cubicBezTo>
                    <a:lnTo>
                      <a:pt x="36667" y="275705"/>
                    </a:lnTo>
                    <a:lnTo>
                      <a:pt x="36667" y="275083"/>
                    </a:lnTo>
                    <a:cubicBezTo>
                      <a:pt x="22854" y="262638"/>
                      <a:pt x="18249" y="245590"/>
                      <a:pt x="43760" y="217092"/>
                    </a:cubicBezTo>
                    <a:cubicBezTo>
                      <a:pt x="61009" y="197703"/>
                      <a:pt x="82226" y="182247"/>
                      <a:pt x="105982" y="171794"/>
                    </a:cubicBezTo>
                    <a:lnTo>
                      <a:pt x="124276" y="188096"/>
                    </a:lnTo>
                    <a:cubicBezTo>
                      <a:pt x="126354" y="189975"/>
                      <a:pt x="128818" y="191382"/>
                      <a:pt x="131494" y="192203"/>
                    </a:cubicBezTo>
                    <a:cubicBezTo>
                      <a:pt x="133074" y="192688"/>
                      <a:pt x="134704" y="192987"/>
                      <a:pt x="136347" y="193074"/>
                    </a:cubicBezTo>
                    <a:cubicBezTo>
                      <a:pt x="142283" y="193385"/>
                      <a:pt x="148032" y="191008"/>
                      <a:pt x="152027" y="186603"/>
                    </a:cubicBezTo>
                    <a:lnTo>
                      <a:pt x="180152" y="155119"/>
                    </a:lnTo>
                    <a:cubicBezTo>
                      <a:pt x="184768" y="149879"/>
                      <a:pt x="186286" y="142599"/>
                      <a:pt x="184133" y="135954"/>
                    </a:cubicBezTo>
                    <a:lnTo>
                      <a:pt x="184133" y="134834"/>
                    </a:lnTo>
                    <a:cubicBezTo>
                      <a:pt x="183026" y="131984"/>
                      <a:pt x="181284" y="129433"/>
                      <a:pt x="179032" y="127367"/>
                    </a:cubicBezTo>
                    <a:lnTo>
                      <a:pt x="160116" y="110443"/>
                    </a:lnTo>
                    <a:cubicBezTo>
                      <a:pt x="167931" y="86251"/>
                      <a:pt x="180637" y="63926"/>
                      <a:pt x="197449" y="44861"/>
                    </a:cubicBezTo>
                    <a:cubicBezTo>
                      <a:pt x="222338" y="16363"/>
                      <a:pt x="240631" y="19101"/>
                      <a:pt x="254320" y="31296"/>
                    </a:cubicBezTo>
                    <a:lnTo>
                      <a:pt x="255067" y="32043"/>
                    </a:lnTo>
                    <a:lnTo>
                      <a:pt x="255067" y="32043"/>
                    </a:lnTo>
                    <a:cubicBezTo>
                      <a:pt x="253325" y="29305"/>
                      <a:pt x="232169" y="11510"/>
                      <a:pt x="230178" y="9145"/>
                    </a:cubicBezTo>
                    <a:cubicBezTo>
                      <a:pt x="228473" y="7627"/>
                      <a:pt x="226631" y="6258"/>
                      <a:pt x="224702" y="5039"/>
                    </a:cubicBezTo>
                    <a:cubicBezTo>
                      <a:pt x="212258" y="-3299"/>
                      <a:pt x="195583" y="-2055"/>
                      <a:pt x="173307" y="22710"/>
                    </a:cubicBezTo>
                    <a:lnTo>
                      <a:pt x="172187" y="24079"/>
                    </a:lnTo>
                    <a:cubicBezTo>
                      <a:pt x="163613" y="34034"/>
                      <a:pt x="156072" y="44836"/>
                      <a:pt x="149663" y="56310"/>
                    </a:cubicBezTo>
                    <a:cubicBezTo>
                      <a:pt x="143117" y="66937"/>
                      <a:pt x="138052" y="78411"/>
                      <a:pt x="134605" y="90407"/>
                    </a:cubicBezTo>
                    <a:cubicBezTo>
                      <a:pt x="128769" y="88839"/>
                      <a:pt x="122534" y="90034"/>
                      <a:pt x="117680" y="93643"/>
                    </a:cubicBezTo>
                    <a:cubicBezTo>
                      <a:pt x="116635" y="94414"/>
                      <a:pt x="115677" y="95286"/>
                      <a:pt x="114818" y="96256"/>
                    </a:cubicBezTo>
                    <a:lnTo>
                      <a:pt x="86818" y="127741"/>
                    </a:lnTo>
                    <a:cubicBezTo>
                      <a:pt x="85524" y="129135"/>
                      <a:pt x="84479" y="130727"/>
                      <a:pt x="83707" y="132470"/>
                    </a:cubicBezTo>
                    <a:lnTo>
                      <a:pt x="83707" y="133465"/>
                    </a:lnTo>
                    <a:cubicBezTo>
                      <a:pt x="81542" y="138368"/>
                      <a:pt x="81455" y="143931"/>
                      <a:pt x="83458" y="148896"/>
                    </a:cubicBezTo>
                    <a:close/>
                  </a:path>
                </a:pathLst>
              </a:custGeom>
              <a:solidFill>
                <a:srgbClr val="FFCC9C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06" name="Freeform: Shape 1905">
                <a:extLst>
                  <a:ext uri="{FF2B5EF4-FFF2-40B4-BE49-F238E27FC236}">
                    <a16:creationId xmlns:a16="http://schemas.microsoft.com/office/drawing/2014/main" id="{F022A15F-EF26-44C8-9291-4CC832A57509}"/>
                  </a:ext>
                </a:extLst>
              </p:cNvPr>
              <p:cNvSpPr/>
              <p:nvPr/>
            </p:nvSpPr>
            <p:spPr>
              <a:xfrm>
                <a:off x="8921826" y="3703462"/>
                <a:ext cx="40071" cy="40195"/>
              </a:xfrm>
              <a:custGeom>
                <a:avLst/>
                <a:gdLst>
                  <a:gd name="connsiteX0" fmla="*/ 40071 w 40071"/>
                  <a:gd name="connsiteY0" fmla="*/ 5226 h 40195"/>
                  <a:gd name="connsiteX1" fmla="*/ 4978 w 40071"/>
                  <a:gd name="connsiteY1" fmla="*/ 0 h 40195"/>
                  <a:gd name="connsiteX2" fmla="*/ 0 w 40071"/>
                  <a:gd name="connsiteY2" fmla="*/ 35093 h 40195"/>
                  <a:gd name="connsiteX3" fmla="*/ 34969 w 40071"/>
                  <a:gd name="connsiteY3" fmla="*/ 40195 h 40195"/>
                  <a:gd name="connsiteX4" fmla="*/ 40071 w 40071"/>
                  <a:gd name="connsiteY4" fmla="*/ 5226 h 40195"/>
                  <a:gd name="connsiteX5" fmla="*/ 40071 w 40071"/>
                  <a:gd name="connsiteY5" fmla="*/ 5226 h 40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0071" h="40195">
                    <a:moveTo>
                      <a:pt x="40071" y="5226"/>
                    </a:moveTo>
                    <a:lnTo>
                      <a:pt x="4978" y="0"/>
                    </a:lnTo>
                    <a:lnTo>
                      <a:pt x="0" y="35093"/>
                    </a:lnTo>
                    <a:lnTo>
                      <a:pt x="34969" y="40195"/>
                    </a:lnTo>
                    <a:lnTo>
                      <a:pt x="40071" y="5226"/>
                    </a:lnTo>
                    <a:lnTo>
                      <a:pt x="40071" y="5226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07" name="Freeform: Shape 1906">
                <a:extLst>
                  <a:ext uri="{FF2B5EF4-FFF2-40B4-BE49-F238E27FC236}">
                    <a16:creationId xmlns:a16="http://schemas.microsoft.com/office/drawing/2014/main" id="{516F697E-2E7D-4379-843F-2C5919AA7695}"/>
                  </a:ext>
                </a:extLst>
              </p:cNvPr>
              <p:cNvSpPr/>
              <p:nvPr/>
            </p:nvSpPr>
            <p:spPr>
              <a:xfrm>
                <a:off x="8969862" y="3768297"/>
                <a:ext cx="40319" cy="40195"/>
              </a:xfrm>
              <a:custGeom>
                <a:avLst/>
                <a:gdLst>
                  <a:gd name="connsiteX0" fmla="*/ 5227 w 40319"/>
                  <a:gd name="connsiteY0" fmla="*/ 0 h 40195"/>
                  <a:gd name="connsiteX1" fmla="*/ 0 w 40319"/>
                  <a:gd name="connsiteY1" fmla="*/ 35218 h 40195"/>
                  <a:gd name="connsiteX2" fmla="*/ 35093 w 40319"/>
                  <a:gd name="connsiteY2" fmla="*/ 40196 h 40195"/>
                  <a:gd name="connsiteX3" fmla="*/ 40320 w 40319"/>
                  <a:gd name="connsiteY3" fmla="*/ 4978 h 40195"/>
                  <a:gd name="connsiteX4" fmla="*/ 5227 w 40319"/>
                  <a:gd name="connsiteY4" fmla="*/ 0 h 40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319" h="40195">
                    <a:moveTo>
                      <a:pt x="5227" y="0"/>
                    </a:moveTo>
                    <a:lnTo>
                      <a:pt x="0" y="35218"/>
                    </a:lnTo>
                    <a:lnTo>
                      <a:pt x="35093" y="40196"/>
                    </a:lnTo>
                    <a:lnTo>
                      <a:pt x="40320" y="4978"/>
                    </a:lnTo>
                    <a:lnTo>
                      <a:pt x="5227" y="0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08" name="Freeform: Shape 1907">
                <a:extLst>
                  <a:ext uri="{FF2B5EF4-FFF2-40B4-BE49-F238E27FC236}">
                    <a16:creationId xmlns:a16="http://schemas.microsoft.com/office/drawing/2014/main" id="{281EB816-2918-42F0-86BD-3CF65BED03D9}"/>
                  </a:ext>
                </a:extLst>
              </p:cNvPr>
              <p:cNvSpPr/>
              <p:nvPr/>
            </p:nvSpPr>
            <p:spPr>
              <a:xfrm>
                <a:off x="8930040" y="3646840"/>
                <a:ext cx="40195" cy="40320"/>
              </a:xfrm>
              <a:custGeom>
                <a:avLst/>
                <a:gdLst>
                  <a:gd name="connsiteX0" fmla="*/ 34969 w 40195"/>
                  <a:gd name="connsiteY0" fmla="*/ 40320 h 40320"/>
                  <a:gd name="connsiteX1" fmla="*/ 40195 w 40195"/>
                  <a:gd name="connsiteY1" fmla="*/ 5102 h 40320"/>
                  <a:gd name="connsiteX2" fmla="*/ 5227 w 40195"/>
                  <a:gd name="connsiteY2" fmla="*/ 0 h 40320"/>
                  <a:gd name="connsiteX3" fmla="*/ 0 w 40195"/>
                  <a:gd name="connsiteY3" fmla="*/ 35218 h 40320"/>
                  <a:gd name="connsiteX4" fmla="*/ 34969 w 40195"/>
                  <a:gd name="connsiteY4" fmla="*/ 40320 h 40320"/>
                  <a:gd name="connsiteX5" fmla="*/ 34969 w 40195"/>
                  <a:gd name="connsiteY5" fmla="*/ 40320 h 40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0195" h="40320">
                    <a:moveTo>
                      <a:pt x="34969" y="40320"/>
                    </a:moveTo>
                    <a:lnTo>
                      <a:pt x="40195" y="5102"/>
                    </a:lnTo>
                    <a:lnTo>
                      <a:pt x="5227" y="0"/>
                    </a:lnTo>
                    <a:lnTo>
                      <a:pt x="0" y="35218"/>
                    </a:lnTo>
                    <a:lnTo>
                      <a:pt x="34969" y="40320"/>
                    </a:lnTo>
                    <a:lnTo>
                      <a:pt x="34969" y="40320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09" name="Freeform: Shape 1908">
                <a:extLst>
                  <a:ext uri="{FF2B5EF4-FFF2-40B4-BE49-F238E27FC236}">
                    <a16:creationId xmlns:a16="http://schemas.microsoft.com/office/drawing/2014/main" id="{E00805EB-AD1F-463C-A9C8-1A49B21483C6}"/>
                  </a:ext>
                </a:extLst>
              </p:cNvPr>
              <p:cNvSpPr/>
              <p:nvPr/>
            </p:nvSpPr>
            <p:spPr>
              <a:xfrm rot="16701001">
                <a:off x="9029210" y="3779023"/>
                <a:ext cx="35591" cy="35591"/>
              </a:xfrm>
              <a:custGeom>
                <a:avLst/>
                <a:gdLst>
                  <a:gd name="connsiteX0" fmla="*/ 583 w 35591"/>
                  <a:gd name="connsiteY0" fmla="*/ 403 h 35591"/>
                  <a:gd name="connsiteX1" fmla="*/ 36174 w 35591"/>
                  <a:gd name="connsiteY1" fmla="*/ 403 h 35591"/>
                  <a:gd name="connsiteX2" fmla="*/ 36174 w 35591"/>
                  <a:gd name="connsiteY2" fmla="*/ 35994 h 35591"/>
                  <a:gd name="connsiteX3" fmla="*/ 583 w 35591"/>
                  <a:gd name="connsiteY3" fmla="*/ 35994 h 35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591" h="35591">
                    <a:moveTo>
                      <a:pt x="583" y="403"/>
                    </a:moveTo>
                    <a:lnTo>
                      <a:pt x="36174" y="403"/>
                    </a:lnTo>
                    <a:lnTo>
                      <a:pt x="36174" y="35994"/>
                    </a:lnTo>
                    <a:lnTo>
                      <a:pt x="583" y="35994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0" name="Freeform: Shape 1909">
                <a:extLst>
                  <a:ext uri="{FF2B5EF4-FFF2-40B4-BE49-F238E27FC236}">
                    <a16:creationId xmlns:a16="http://schemas.microsoft.com/office/drawing/2014/main" id="{F56A2CAC-CCBE-42F5-948B-6271FBB15549}"/>
                  </a:ext>
                </a:extLst>
              </p:cNvPr>
              <p:cNvSpPr/>
              <p:nvPr/>
            </p:nvSpPr>
            <p:spPr>
              <a:xfrm rot="16701001">
                <a:off x="9085593" y="3787409"/>
                <a:ext cx="35591" cy="35591"/>
              </a:xfrm>
              <a:custGeom>
                <a:avLst/>
                <a:gdLst>
                  <a:gd name="connsiteX0" fmla="*/ 583 w 35591"/>
                  <a:gd name="connsiteY0" fmla="*/ 403 h 35591"/>
                  <a:gd name="connsiteX1" fmla="*/ 36174 w 35591"/>
                  <a:gd name="connsiteY1" fmla="*/ 403 h 35591"/>
                  <a:gd name="connsiteX2" fmla="*/ 36174 w 35591"/>
                  <a:gd name="connsiteY2" fmla="*/ 35994 h 35591"/>
                  <a:gd name="connsiteX3" fmla="*/ 583 w 35591"/>
                  <a:gd name="connsiteY3" fmla="*/ 35994 h 35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591" h="35591">
                    <a:moveTo>
                      <a:pt x="583" y="403"/>
                    </a:moveTo>
                    <a:lnTo>
                      <a:pt x="36174" y="403"/>
                    </a:lnTo>
                    <a:lnTo>
                      <a:pt x="36174" y="35994"/>
                    </a:lnTo>
                    <a:lnTo>
                      <a:pt x="583" y="35994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1" name="Freeform: Shape 1910">
                <a:extLst>
                  <a:ext uri="{FF2B5EF4-FFF2-40B4-BE49-F238E27FC236}">
                    <a16:creationId xmlns:a16="http://schemas.microsoft.com/office/drawing/2014/main" id="{729B5E9C-0A2E-4989-A460-6F56F0CA83FA}"/>
                  </a:ext>
                </a:extLst>
              </p:cNvPr>
              <p:cNvSpPr/>
              <p:nvPr/>
            </p:nvSpPr>
            <p:spPr>
              <a:xfrm>
                <a:off x="9020013" y="3833009"/>
                <a:ext cx="38329" cy="37706"/>
              </a:xfrm>
              <a:custGeom>
                <a:avLst/>
                <a:gdLst>
                  <a:gd name="connsiteX0" fmla="*/ 3694 w 38329"/>
                  <a:gd name="connsiteY0" fmla="*/ 403 h 37706"/>
                  <a:gd name="connsiteX1" fmla="*/ 583 w 38329"/>
                  <a:gd name="connsiteY1" fmla="*/ 21807 h 37706"/>
                  <a:gd name="connsiteX2" fmla="*/ 34183 w 38329"/>
                  <a:gd name="connsiteY2" fmla="*/ 38110 h 37706"/>
                  <a:gd name="connsiteX3" fmla="*/ 38912 w 38329"/>
                  <a:gd name="connsiteY3" fmla="*/ 5505 h 377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329" h="37706">
                    <a:moveTo>
                      <a:pt x="3694" y="403"/>
                    </a:moveTo>
                    <a:lnTo>
                      <a:pt x="583" y="21807"/>
                    </a:lnTo>
                    <a:cubicBezTo>
                      <a:pt x="11372" y="28042"/>
                      <a:pt x="22610" y="33490"/>
                      <a:pt x="34183" y="38110"/>
                    </a:cubicBezTo>
                    <a:lnTo>
                      <a:pt x="38912" y="5505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2" name="Freeform: Shape 1911">
                <a:extLst>
                  <a:ext uri="{FF2B5EF4-FFF2-40B4-BE49-F238E27FC236}">
                    <a16:creationId xmlns:a16="http://schemas.microsoft.com/office/drawing/2014/main" id="{62A22C64-01C1-4492-A736-936402ADFD37}"/>
                  </a:ext>
                </a:extLst>
              </p:cNvPr>
              <p:cNvSpPr/>
              <p:nvPr/>
            </p:nvSpPr>
            <p:spPr>
              <a:xfrm>
                <a:off x="8841809" y="3633151"/>
                <a:ext cx="15555" cy="37333"/>
              </a:xfrm>
              <a:custGeom>
                <a:avLst/>
                <a:gdLst>
                  <a:gd name="connsiteX0" fmla="*/ 583 w 15555"/>
                  <a:gd name="connsiteY0" fmla="*/ 403 h 37333"/>
                  <a:gd name="connsiteX1" fmla="*/ 11036 w 15555"/>
                  <a:gd name="connsiteY1" fmla="*/ 37736 h 37333"/>
                  <a:gd name="connsiteX2" fmla="*/ 11036 w 15555"/>
                  <a:gd name="connsiteY2" fmla="*/ 37736 h 37333"/>
                  <a:gd name="connsiteX3" fmla="*/ 16138 w 15555"/>
                  <a:gd name="connsiteY3" fmla="*/ 3265 h 37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555" h="37333">
                    <a:moveTo>
                      <a:pt x="583" y="403"/>
                    </a:moveTo>
                    <a:cubicBezTo>
                      <a:pt x="2872" y="13146"/>
                      <a:pt x="6369" y="25653"/>
                      <a:pt x="11036" y="37736"/>
                    </a:cubicBezTo>
                    <a:lnTo>
                      <a:pt x="11036" y="37736"/>
                    </a:lnTo>
                    <a:lnTo>
                      <a:pt x="16138" y="3265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3" name="Freeform: Shape 1912">
                <a:extLst>
                  <a:ext uri="{FF2B5EF4-FFF2-40B4-BE49-F238E27FC236}">
                    <a16:creationId xmlns:a16="http://schemas.microsoft.com/office/drawing/2014/main" id="{FC19CAB1-89A8-4E04-A3A0-7097B1A068F3}"/>
                  </a:ext>
                </a:extLst>
              </p:cNvPr>
              <p:cNvSpPr/>
              <p:nvPr/>
            </p:nvSpPr>
            <p:spPr>
              <a:xfrm>
                <a:off x="8868813" y="3695249"/>
                <a:ext cx="36586" cy="40071"/>
              </a:xfrm>
              <a:custGeom>
                <a:avLst/>
                <a:gdLst>
                  <a:gd name="connsiteX0" fmla="*/ 32067 w 36586"/>
                  <a:gd name="connsiteY0" fmla="*/ 40474 h 40071"/>
                  <a:gd name="connsiteX1" fmla="*/ 37169 w 36586"/>
                  <a:gd name="connsiteY1" fmla="*/ 5505 h 40071"/>
                  <a:gd name="connsiteX2" fmla="*/ 37169 w 36586"/>
                  <a:gd name="connsiteY2" fmla="*/ 5505 h 40071"/>
                  <a:gd name="connsiteX3" fmla="*/ 1952 w 36586"/>
                  <a:gd name="connsiteY3" fmla="*/ 403 h 40071"/>
                  <a:gd name="connsiteX4" fmla="*/ 583 w 36586"/>
                  <a:gd name="connsiteY4" fmla="*/ 9736 h 40071"/>
                  <a:gd name="connsiteX5" fmla="*/ 18751 w 36586"/>
                  <a:gd name="connsiteY5" fmla="*/ 38607 h 40071"/>
                  <a:gd name="connsiteX6" fmla="*/ 32067 w 36586"/>
                  <a:gd name="connsiteY6" fmla="*/ 40474 h 40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586" h="40071">
                    <a:moveTo>
                      <a:pt x="32067" y="40474"/>
                    </a:moveTo>
                    <a:lnTo>
                      <a:pt x="37169" y="5505"/>
                    </a:lnTo>
                    <a:lnTo>
                      <a:pt x="37169" y="5505"/>
                    </a:lnTo>
                    <a:lnTo>
                      <a:pt x="1952" y="403"/>
                    </a:lnTo>
                    <a:lnTo>
                      <a:pt x="583" y="9736"/>
                    </a:lnTo>
                    <a:cubicBezTo>
                      <a:pt x="6145" y="19667"/>
                      <a:pt x="12206" y="29299"/>
                      <a:pt x="18751" y="38607"/>
                    </a:cubicBezTo>
                    <a:lnTo>
                      <a:pt x="32067" y="40474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4" name="Freeform: Shape 1913">
                <a:extLst>
                  <a:ext uri="{FF2B5EF4-FFF2-40B4-BE49-F238E27FC236}">
                    <a16:creationId xmlns:a16="http://schemas.microsoft.com/office/drawing/2014/main" id="{2B4E0C6F-209B-488A-A763-7821ACFD4D36}"/>
                  </a:ext>
                </a:extLst>
              </p:cNvPr>
              <p:cNvSpPr/>
              <p:nvPr/>
            </p:nvSpPr>
            <p:spPr>
              <a:xfrm>
                <a:off x="8976706" y="3826040"/>
                <a:ext cx="25137" cy="16177"/>
              </a:xfrm>
              <a:custGeom>
                <a:avLst/>
                <a:gdLst>
                  <a:gd name="connsiteX0" fmla="*/ 583 w 25137"/>
                  <a:gd name="connsiteY0" fmla="*/ 403 h 16177"/>
                  <a:gd name="connsiteX1" fmla="*/ 23854 w 25137"/>
                  <a:gd name="connsiteY1" fmla="*/ 16581 h 16177"/>
                  <a:gd name="connsiteX2" fmla="*/ 25720 w 25137"/>
                  <a:gd name="connsiteY2" fmla="*/ 4136 h 16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137" h="16177">
                    <a:moveTo>
                      <a:pt x="583" y="403"/>
                    </a:moveTo>
                    <a:cubicBezTo>
                      <a:pt x="8049" y="6198"/>
                      <a:pt x="15815" y="11599"/>
                      <a:pt x="23854" y="16581"/>
                    </a:cubicBezTo>
                    <a:lnTo>
                      <a:pt x="25720" y="4136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5" name="Freeform: Shape 1914">
                <a:extLst>
                  <a:ext uri="{FF2B5EF4-FFF2-40B4-BE49-F238E27FC236}">
                    <a16:creationId xmlns:a16="http://schemas.microsoft.com/office/drawing/2014/main" id="{1303443B-E133-4980-9E8E-5F18A4A89F5E}"/>
                  </a:ext>
                </a:extLst>
              </p:cNvPr>
              <p:cNvSpPr/>
              <p:nvPr/>
            </p:nvSpPr>
            <p:spPr>
              <a:xfrm>
                <a:off x="8916973" y="3759835"/>
                <a:ext cx="36586" cy="39946"/>
              </a:xfrm>
              <a:custGeom>
                <a:avLst/>
                <a:gdLst>
                  <a:gd name="connsiteX0" fmla="*/ 37169 w 36586"/>
                  <a:gd name="connsiteY0" fmla="*/ 5630 h 39946"/>
                  <a:gd name="connsiteX1" fmla="*/ 2076 w 36586"/>
                  <a:gd name="connsiteY1" fmla="*/ 403 h 39946"/>
                  <a:gd name="connsiteX2" fmla="*/ 583 w 36586"/>
                  <a:gd name="connsiteY2" fmla="*/ 11354 h 39946"/>
                  <a:gd name="connsiteX3" fmla="*/ 29205 w 36586"/>
                  <a:gd name="connsiteY3" fmla="*/ 40349 h 39946"/>
                  <a:gd name="connsiteX4" fmla="*/ 31943 w 36586"/>
                  <a:gd name="connsiteY4" fmla="*/ 40349 h 39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586" h="39946">
                    <a:moveTo>
                      <a:pt x="37169" y="5630"/>
                    </a:moveTo>
                    <a:lnTo>
                      <a:pt x="2076" y="403"/>
                    </a:lnTo>
                    <a:lnTo>
                      <a:pt x="583" y="11354"/>
                    </a:lnTo>
                    <a:cubicBezTo>
                      <a:pt x="9617" y="21506"/>
                      <a:pt x="19175" y="31185"/>
                      <a:pt x="29205" y="40349"/>
                    </a:cubicBezTo>
                    <a:lnTo>
                      <a:pt x="31943" y="40349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6" name="Freeform: Shape 1915">
                <a:extLst>
                  <a:ext uri="{FF2B5EF4-FFF2-40B4-BE49-F238E27FC236}">
                    <a16:creationId xmlns:a16="http://schemas.microsoft.com/office/drawing/2014/main" id="{9BA52613-4BAB-4C47-A891-59FDF92D23F1}"/>
                  </a:ext>
                </a:extLst>
              </p:cNvPr>
              <p:cNvSpPr/>
              <p:nvPr/>
            </p:nvSpPr>
            <p:spPr>
              <a:xfrm rot="16701001">
                <a:off x="9037349" y="3722479"/>
                <a:ext cx="35342" cy="35591"/>
              </a:xfrm>
              <a:custGeom>
                <a:avLst/>
                <a:gdLst>
                  <a:gd name="connsiteX0" fmla="*/ 583 w 35342"/>
                  <a:gd name="connsiteY0" fmla="*/ 403 h 35591"/>
                  <a:gd name="connsiteX1" fmla="*/ 35925 w 35342"/>
                  <a:gd name="connsiteY1" fmla="*/ 403 h 35591"/>
                  <a:gd name="connsiteX2" fmla="*/ 35925 w 35342"/>
                  <a:gd name="connsiteY2" fmla="*/ 35994 h 35591"/>
                  <a:gd name="connsiteX3" fmla="*/ 583 w 35342"/>
                  <a:gd name="connsiteY3" fmla="*/ 35994 h 35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342" h="35591">
                    <a:moveTo>
                      <a:pt x="583" y="403"/>
                    </a:moveTo>
                    <a:lnTo>
                      <a:pt x="35925" y="403"/>
                    </a:lnTo>
                    <a:lnTo>
                      <a:pt x="35925" y="35994"/>
                    </a:lnTo>
                    <a:lnTo>
                      <a:pt x="583" y="35994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7" name="Freeform: Shape 1916">
                <a:extLst>
                  <a:ext uri="{FF2B5EF4-FFF2-40B4-BE49-F238E27FC236}">
                    <a16:creationId xmlns:a16="http://schemas.microsoft.com/office/drawing/2014/main" id="{45F5F946-E04F-4970-A532-3427AA4A6259}"/>
                  </a:ext>
                </a:extLst>
              </p:cNvPr>
              <p:cNvSpPr/>
              <p:nvPr/>
            </p:nvSpPr>
            <p:spPr>
              <a:xfrm>
                <a:off x="8946591" y="3562840"/>
                <a:ext cx="35964" cy="11449"/>
              </a:xfrm>
              <a:custGeom>
                <a:avLst/>
                <a:gdLst>
                  <a:gd name="connsiteX0" fmla="*/ 0 w 35964"/>
                  <a:gd name="connsiteY0" fmla="*/ 6222 h 11449"/>
                  <a:gd name="connsiteX1" fmla="*/ 35093 w 35964"/>
                  <a:gd name="connsiteY1" fmla="*/ 11449 h 11449"/>
                  <a:gd name="connsiteX2" fmla="*/ 35964 w 35964"/>
                  <a:gd name="connsiteY2" fmla="*/ 5102 h 11449"/>
                  <a:gd name="connsiteX3" fmla="*/ 871 w 35964"/>
                  <a:gd name="connsiteY3" fmla="*/ 0 h 11449"/>
                  <a:gd name="connsiteX4" fmla="*/ 0 w 35964"/>
                  <a:gd name="connsiteY4" fmla="*/ 6222 h 11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964" h="11449">
                    <a:moveTo>
                      <a:pt x="0" y="6222"/>
                    </a:moveTo>
                    <a:lnTo>
                      <a:pt x="35093" y="11449"/>
                    </a:lnTo>
                    <a:lnTo>
                      <a:pt x="35964" y="5102"/>
                    </a:lnTo>
                    <a:lnTo>
                      <a:pt x="871" y="0"/>
                    </a:lnTo>
                    <a:lnTo>
                      <a:pt x="0" y="6222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8" name="Freeform: Shape 1917">
                <a:extLst>
                  <a:ext uri="{FF2B5EF4-FFF2-40B4-BE49-F238E27FC236}">
                    <a16:creationId xmlns:a16="http://schemas.microsoft.com/office/drawing/2014/main" id="{14FB1913-A89A-4AE0-967A-7DC91A0169B5}"/>
                  </a:ext>
                </a:extLst>
              </p:cNvPr>
              <p:cNvSpPr/>
              <p:nvPr/>
            </p:nvSpPr>
            <p:spPr>
              <a:xfrm>
                <a:off x="8847035" y="3592707"/>
                <a:ext cx="16551" cy="21528"/>
              </a:xfrm>
              <a:custGeom>
                <a:avLst/>
                <a:gdLst>
                  <a:gd name="connsiteX0" fmla="*/ 14023 w 16551"/>
                  <a:gd name="connsiteY0" fmla="*/ 21932 h 21528"/>
                  <a:gd name="connsiteX1" fmla="*/ 14023 w 16551"/>
                  <a:gd name="connsiteY1" fmla="*/ 21932 h 21528"/>
                  <a:gd name="connsiteX2" fmla="*/ 17134 w 16551"/>
                  <a:gd name="connsiteY2" fmla="*/ 403 h 21528"/>
                  <a:gd name="connsiteX3" fmla="*/ 583 w 16551"/>
                  <a:gd name="connsiteY3" fmla="*/ 19816 h 21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551" h="21528">
                    <a:moveTo>
                      <a:pt x="14023" y="21932"/>
                    </a:moveTo>
                    <a:lnTo>
                      <a:pt x="14023" y="21932"/>
                    </a:lnTo>
                    <a:lnTo>
                      <a:pt x="17134" y="403"/>
                    </a:lnTo>
                    <a:cubicBezTo>
                      <a:pt x="12044" y="7222"/>
                      <a:pt x="6506" y="13706"/>
                      <a:pt x="583" y="19816"/>
                    </a:cubicBez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9" name="Freeform: Shape 1918">
                <a:extLst>
                  <a:ext uri="{FF2B5EF4-FFF2-40B4-BE49-F238E27FC236}">
                    <a16:creationId xmlns:a16="http://schemas.microsoft.com/office/drawing/2014/main" id="{9D92A1D1-1833-4261-9EB1-194F2D6D9A69}"/>
                  </a:ext>
                </a:extLst>
              </p:cNvPr>
              <p:cNvSpPr/>
              <p:nvPr/>
            </p:nvSpPr>
            <p:spPr>
              <a:xfrm>
                <a:off x="8978200" y="3711800"/>
                <a:ext cx="40320" cy="40320"/>
              </a:xfrm>
              <a:custGeom>
                <a:avLst/>
                <a:gdLst>
                  <a:gd name="connsiteX0" fmla="*/ 40320 w 40320"/>
                  <a:gd name="connsiteY0" fmla="*/ 5102 h 40320"/>
                  <a:gd name="connsiteX1" fmla="*/ 40320 w 40320"/>
                  <a:gd name="connsiteY1" fmla="*/ 5102 h 40320"/>
                  <a:gd name="connsiteX2" fmla="*/ 5227 w 40320"/>
                  <a:gd name="connsiteY2" fmla="*/ 0 h 40320"/>
                  <a:gd name="connsiteX3" fmla="*/ 0 w 40320"/>
                  <a:gd name="connsiteY3" fmla="*/ 34969 h 40320"/>
                  <a:gd name="connsiteX4" fmla="*/ 35093 w 40320"/>
                  <a:gd name="connsiteY4" fmla="*/ 40320 h 40320"/>
                  <a:gd name="connsiteX5" fmla="*/ 40320 w 40320"/>
                  <a:gd name="connsiteY5" fmla="*/ 5102 h 40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0320" h="40320">
                    <a:moveTo>
                      <a:pt x="40320" y="5102"/>
                    </a:moveTo>
                    <a:lnTo>
                      <a:pt x="40320" y="5102"/>
                    </a:lnTo>
                    <a:lnTo>
                      <a:pt x="5227" y="0"/>
                    </a:lnTo>
                    <a:lnTo>
                      <a:pt x="0" y="34969"/>
                    </a:lnTo>
                    <a:lnTo>
                      <a:pt x="35093" y="40320"/>
                    </a:lnTo>
                    <a:lnTo>
                      <a:pt x="40320" y="5102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0" name="Freeform: Shape 1919">
                <a:extLst>
                  <a:ext uri="{FF2B5EF4-FFF2-40B4-BE49-F238E27FC236}">
                    <a16:creationId xmlns:a16="http://schemas.microsoft.com/office/drawing/2014/main" id="{AA9798BC-BBE1-48BC-9045-7FEEEA738C95}"/>
                  </a:ext>
                </a:extLst>
              </p:cNvPr>
              <p:cNvSpPr/>
              <p:nvPr/>
            </p:nvSpPr>
            <p:spPr>
              <a:xfrm>
                <a:off x="8986537" y="3655178"/>
                <a:ext cx="40195" cy="40195"/>
              </a:xfrm>
              <a:custGeom>
                <a:avLst/>
                <a:gdLst>
                  <a:gd name="connsiteX0" fmla="*/ 40195 w 40195"/>
                  <a:gd name="connsiteY0" fmla="*/ 5227 h 40195"/>
                  <a:gd name="connsiteX1" fmla="*/ 5102 w 40195"/>
                  <a:gd name="connsiteY1" fmla="*/ 0 h 40195"/>
                  <a:gd name="connsiteX2" fmla="*/ 0 w 40195"/>
                  <a:gd name="connsiteY2" fmla="*/ 35218 h 40195"/>
                  <a:gd name="connsiteX3" fmla="*/ 35093 w 40195"/>
                  <a:gd name="connsiteY3" fmla="*/ 40196 h 40195"/>
                  <a:gd name="connsiteX4" fmla="*/ 40195 w 40195"/>
                  <a:gd name="connsiteY4" fmla="*/ 5227 h 40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195" h="40195">
                    <a:moveTo>
                      <a:pt x="40195" y="5227"/>
                    </a:moveTo>
                    <a:lnTo>
                      <a:pt x="5102" y="0"/>
                    </a:lnTo>
                    <a:lnTo>
                      <a:pt x="0" y="35218"/>
                    </a:lnTo>
                    <a:lnTo>
                      <a:pt x="35093" y="40196"/>
                    </a:lnTo>
                    <a:lnTo>
                      <a:pt x="40195" y="5227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1" name="Freeform: Shape 1920">
                <a:extLst>
                  <a:ext uri="{FF2B5EF4-FFF2-40B4-BE49-F238E27FC236}">
                    <a16:creationId xmlns:a16="http://schemas.microsoft.com/office/drawing/2014/main" id="{F84EDCEB-9476-4F99-93FB-FD10C60FE54F}"/>
                  </a:ext>
                </a:extLst>
              </p:cNvPr>
              <p:cNvSpPr/>
              <p:nvPr/>
            </p:nvSpPr>
            <p:spPr>
              <a:xfrm>
                <a:off x="9074271" y="3841222"/>
                <a:ext cx="40568" cy="41688"/>
              </a:xfrm>
              <a:custGeom>
                <a:avLst/>
                <a:gdLst>
                  <a:gd name="connsiteX0" fmla="*/ 5934 w 40568"/>
                  <a:gd name="connsiteY0" fmla="*/ 403 h 41688"/>
                  <a:gd name="connsiteX1" fmla="*/ 583 w 40568"/>
                  <a:gd name="connsiteY1" fmla="*/ 36865 h 41688"/>
                  <a:gd name="connsiteX2" fmla="*/ 35800 w 40568"/>
                  <a:gd name="connsiteY2" fmla="*/ 42092 h 41688"/>
                  <a:gd name="connsiteX3" fmla="*/ 41151 w 40568"/>
                  <a:gd name="connsiteY3" fmla="*/ 5630 h 41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568" h="41688">
                    <a:moveTo>
                      <a:pt x="5934" y="403"/>
                    </a:moveTo>
                    <a:lnTo>
                      <a:pt x="583" y="36865"/>
                    </a:lnTo>
                    <a:cubicBezTo>
                      <a:pt x="11994" y="40337"/>
                      <a:pt x="23866" y="42098"/>
                      <a:pt x="35800" y="42092"/>
                    </a:cubicBezTo>
                    <a:lnTo>
                      <a:pt x="41151" y="5630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2" name="Freeform: Shape 1921">
                <a:extLst>
                  <a:ext uri="{FF2B5EF4-FFF2-40B4-BE49-F238E27FC236}">
                    <a16:creationId xmlns:a16="http://schemas.microsoft.com/office/drawing/2014/main" id="{A1A6670B-00D4-439D-8F1E-573AAF6CD5B4}"/>
                  </a:ext>
                </a:extLst>
              </p:cNvPr>
              <p:cNvSpPr/>
              <p:nvPr/>
            </p:nvSpPr>
            <p:spPr>
              <a:xfrm>
                <a:off x="9139106" y="3793186"/>
                <a:ext cx="44426" cy="40693"/>
              </a:xfrm>
              <a:custGeom>
                <a:avLst/>
                <a:gdLst>
                  <a:gd name="connsiteX0" fmla="*/ 583 w 44426"/>
                  <a:gd name="connsiteY0" fmla="*/ 35621 h 40693"/>
                  <a:gd name="connsiteX1" fmla="*/ 583 w 44426"/>
                  <a:gd name="connsiteY1" fmla="*/ 35621 h 40693"/>
                  <a:gd name="connsiteX2" fmla="*/ 39409 w 44426"/>
                  <a:gd name="connsiteY2" fmla="*/ 41096 h 40693"/>
                  <a:gd name="connsiteX3" fmla="*/ 45009 w 44426"/>
                  <a:gd name="connsiteY3" fmla="*/ 6003 h 40693"/>
                  <a:gd name="connsiteX4" fmla="*/ 5809 w 44426"/>
                  <a:gd name="connsiteY4" fmla="*/ 403 h 40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426" h="40693">
                    <a:moveTo>
                      <a:pt x="583" y="35621"/>
                    </a:moveTo>
                    <a:lnTo>
                      <a:pt x="583" y="35621"/>
                    </a:lnTo>
                    <a:lnTo>
                      <a:pt x="39409" y="41096"/>
                    </a:lnTo>
                    <a:cubicBezTo>
                      <a:pt x="42943" y="29727"/>
                      <a:pt x="44835" y="17908"/>
                      <a:pt x="45009" y="6003"/>
                    </a:cubicBezTo>
                    <a:lnTo>
                      <a:pt x="5809" y="403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3" name="Freeform: Shape 1922">
                <a:extLst>
                  <a:ext uri="{FF2B5EF4-FFF2-40B4-BE49-F238E27FC236}">
                    <a16:creationId xmlns:a16="http://schemas.microsoft.com/office/drawing/2014/main" id="{1C30E7EF-72F2-4CCC-8770-9273DBDA7D80}"/>
                  </a:ext>
                </a:extLst>
              </p:cNvPr>
              <p:cNvSpPr/>
              <p:nvPr/>
            </p:nvSpPr>
            <p:spPr>
              <a:xfrm>
                <a:off x="9131515" y="3849560"/>
                <a:ext cx="36959" cy="30862"/>
              </a:xfrm>
              <a:custGeom>
                <a:avLst/>
                <a:gdLst>
                  <a:gd name="connsiteX0" fmla="*/ 5062 w 36959"/>
                  <a:gd name="connsiteY0" fmla="*/ 403 h 30862"/>
                  <a:gd name="connsiteX1" fmla="*/ 583 w 36959"/>
                  <a:gd name="connsiteY1" fmla="*/ 31265 h 30862"/>
                  <a:gd name="connsiteX2" fmla="*/ 22734 w 36959"/>
                  <a:gd name="connsiteY2" fmla="*/ 20936 h 30862"/>
                  <a:gd name="connsiteX3" fmla="*/ 37543 w 36959"/>
                  <a:gd name="connsiteY3" fmla="*/ 5007 h 30862"/>
                  <a:gd name="connsiteX4" fmla="*/ 5062 w 36959"/>
                  <a:gd name="connsiteY4" fmla="*/ 403 h 30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959" h="30862">
                    <a:moveTo>
                      <a:pt x="5062" y="403"/>
                    </a:moveTo>
                    <a:lnTo>
                      <a:pt x="583" y="31265"/>
                    </a:lnTo>
                    <a:cubicBezTo>
                      <a:pt x="8597" y="29369"/>
                      <a:pt x="16126" y="25854"/>
                      <a:pt x="22734" y="20936"/>
                    </a:cubicBezTo>
                    <a:cubicBezTo>
                      <a:pt x="28620" y="16602"/>
                      <a:pt x="33647" y="11198"/>
                      <a:pt x="37543" y="5007"/>
                    </a:cubicBezTo>
                    <a:lnTo>
                      <a:pt x="5062" y="403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4" name="Freeform: Shape 1923">
                <a:extLst>
                  <a:ext uri="{FF2B5EF4-FFF2-40B4-BE49-F238E27FC236}">
                    <a16:creationId xmlns:a16="http://schemas.microsoft.com/office/drawing/2014/main" id="{7F3EF97D-9731-49BE-97B3-45CE4F01EE17}"/>
                  </a:ext>
                </a:extLst>
              </p:cNvPr>
              <p:cNvSpPr/>
              <p:nvPr/>
            </p:nvSpPr>
            <p:spPr>
              <a:xfrm>
                <a:off x="9059462" y="3550520"/>
                <a:ext cx="37955" cy="40444"/>
              </a:xfrm>
              <a:custGeom>
                <a:avLst/>
                <a:gdLst>
                  <a:gd name="connsiteX0" fmla="*/ 583 w 37955"/>
                  <a:gd name="connsiteY0" fmla="*/ 35621 h 40444"/>
                  <a:gd name="connsiteX1" fmla="*/ 583 w 37955"/>
                  <a:gd name="connsiteY1" fmla="*/ 35621 h 40444"/>
                  <a:gd name="connsiteX2" fmla="*/ 35800 w 37955"/>
                  <a:gd name="connsiteY2" fmla="*/ 40847 h 40444"/>
                  <a:gd name="connsiteX3" fmla="*/ 35800 w 37955"/>
                  <a:gd name="connsiteY3" fmla="*/ 40847 h 40444"/>
                  <a:gd name="connsiteX4" fmla="*/ 38538 w 37955"/>
                  <a:gd name="connsiteY4" fmla="*/ 22554 h 40444"/>
                  <a:gd name="connsiteX5" fmla="*/ 21116 w 37955"/>
                  <a:gd name="connsiteY5" fmla="*/ 2643 h 40444"/>
                  <a:gd name="connsiteX6" fmla="*/ 5809 w 37955"/>
                  <a:gd name="connsiteY6" fmla="*/ 403 h 40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955" h="40444">
                    <a:moveTo>
                      <a:pt x="583" y="35621"/>
                    </a:moveTo>
                    <a:lnTo>
                      <a:pt x="583" y="35621"/>
                    </a:lnTo>
                    <a:lnTo>
                      <a:pt x="35800" y="40847"/>
                    </a:lnTo>
                    <a:lnTo>
                      <a:pt x="35800" y="40847"/>
                    </a:lnTo>
                    <a:lnTo>
                      <a:pt x="38538" y="22554"/>
                    </a:lnTo>
                    <a:cubicBezTo>
                      <a:pt x="32814" y="15336"/>
                      <a:pt x="26965" y="8741"/>
                      <a:pt x="21116" y="2643"/>
                    </a:cubicBezTo>
                    <a:lnTo>
                      <a:pt x="5809" y="403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5" name="Freeform: Shape 1924">
                <a:extLst>
                  <a:ext uri="{FF2B5EF4-FFF2-40B4-BE49-F238E27FC236}">
                    <a16:creationId xmlns:a16="http://schemas.microsoft.com/office/drawing/2014/main" id="{7087260A-EE81-4026-83DA-297347E49A9F}"/>
                  </a:ext>
                </a:extLst>
              </p:cNvPr>
              <p:cNvSpPr/>
              <p:nvPr/>
            </p:nvSpPr>
            <p:spPr>
              <a:xfrm rot="16701599">
                <a:off x="9101785" y="3674089"/>
                <a:ext cx="35591" cy="35591"/>
              </a:xfrm>
              <a:custGeom>
                <a:avLst/>
                <a:gdLst>
                  <a:gd name="connsiteX0" fmla="*/ 583 w 35591"/>
                  <a:gd name="connsiteY0" fmla="*/ 403 h 35591"/>
                  <a:gd name="connsiteX1" fmla="*/ 36174 w 35591"/>
                  <a:gd name="connsiteY1" fmla="*/ 403 h 35591"/>
                  <a:gd name="connsiteX2" fmla="*/ 36174 w 35591"/>
                  <a:gd name="connsiteY2" fmla="*/ 35994 h 35591"/>
                  <a:gd name="connsiteX3" fmla="*/ 583 w 35591"/>
                  <a:gd name="connsiteY3" fmla="*/ 35994 h 35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591" h="35591">
                    <a:moveTo>
                      <a:pt x="583" y="403"/>
                    </a:moveTo>
                    <a:lnTo>
                      <a:pt x="36174" y="403"/>
                    </a:lnTo>
                    <a:lnTo>
                      <a:pt x="36174" y="35994"/>
                    </a:lnTo>
                    <a:lnTo>
                      <a:pt x="583" y="35994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6" name="Freeform: Shape 1925">
                <a:extLst>
                  <a:ext uri="{FF2B5EF4-FFF2-40B4-BE49-F238E27FC236}">
                    <a16:creationId xmlns:a16="http://schemas.microsoft.com/office/drawing/2014/main" id="{A20FFE55-C693-4A0F-B8F9-3A64BCFA7CFD}"/>
                  </a:ext>
                </a:extLst>
              </p:cNvPr>
              <p:cNvSpPr/>
              <p:nvPr/>
            </p:nvSpPr>
            <p:spPr>
              <a:xfrm rot="16701599">
                <a:off x="9093251" y="3730517"/>
                <a:ext cx="35342" cy="35591"/>
              </a:xfrm>
              <a:custGeom>
                <a:avLst/>
                <a:gdLst>
                  <a:gd name="connsiteX0" fmla="*/ 583 w 35342"/>
                  <a:gd name="connsiteY0" fmla="*/ 403 h 35591"/>
                  <a:gd name="connsiteX1" fmla="*/ 35925 w 35342"/>
                  <a:gd name="connsiteY1" fmla="*/ 403 h 35591"/>
                  <a:gd name="connsiteX2" fmla="*/ 35925 w 35342"/>
                  <a:gd name="connsiteY2" fmla="*/ 35994 h 35591"/>
                  <a:gd name="connsiteX3" fmla="*/ 583 w 35342"/>
                  <a:gd name="connsiteY3" fmla="*/ 35994 h 35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342" h="35591">
                    <a:moveTo>
                      <a:pt x="583" y="403"/>
                    </a:moveTo>
                    <a:lnTo>
                      <a:pt x="35925" y="403"/>
                    </a:lnTo>
                    <a:lnTo>
                      <a:pt x="35925" y="35994"/>
                    </a:lnTo>
                    <a:lnTo>
                      <a:pt x="583" y="35994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7" name="Freeform: Shape 1926">
                <a:extLst>
                  <a:ext uri="{FF2B5EF4-FFF2-40B4-BE49-F238E27FC236}">
                    <a16:creationId xmlns:a16="http://schemas.microsoft.com/office/drawing/2014/main" id="{61348F3A-506D-40E2-9977-E9F621470F38}"/>
                  </a:ext>
                </a:extLst>
              </p:cNvPr>
              <p:cNvSpPr/>
              <p:nvPr/>
            </p:nvSpPr>
            <p:spPr>
              <a:xfrm>
                <a:off x="9147444" y="3736689"/>
                <a:ext cx="35839" cy="40319"/>
              </a:xfrm>
              <a:custGeom>
                <a:avLst/>
                <a:gdLst>
                  <a:gd name="connsiteX0" fmla="*/ 583 w 35839"/>
                  <a:gd name="connsiteY0" fmla="*/ 35372 h 40319"/>
                  <a:gd name="connsiteX1" fmla="*/ 36422 w 35839"/>
                  <a:gd name="connsiteY1" fmla="*/ 40723 h 40319"/>
                  <a:gd name="connsiteX2" fmla="*/ 30947 w 35839"/>
                  <a:gd name="connsiteY2" fmla="*/ 4012 h 40319"/>
                  <a:gd name="connsiteX3" fmla="*/ 6058 w 35839"/>
                  <a:gd name="connsiteY3" fmla="*/ 403 h 40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839" h="40319">
                    <a:moveTo>
                      <a:pt x="583" y="35372"/>
                    </a:moveTo>
                    <a:lnTo>
                      <a:pt x="36422" y="40723"/>
                    </a:lnTo>
                    <a:cubicBezTo>
                      <a:pt x="35439" y="28378"/>
                      <a:pt x="33610" y="16108"/>
                      <a:pt x="30947" y="4012"/>
                    </a:cubicBezTo>
                    <a:lnTo>
                      <a:pt x="6058" y="403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8" name="Freeform: Shape 1927">
                <a:extLst>
                  <a:ext uri="{FF2B5EF4-FFF2-40B4-BE49-F238E27FC236}">
                    <a16:creationId xmlns:a16="http://schemas.microsoft.com/office/drawing/2014/main" id="{26911C64-679A-4779-92A8-2BE71C841780}"/>
                  </a:ext>
                </a:extLst>
              </p:cNvPr>
              <p:cNvSpPr/>
              <p:nvPr/>
            </p:nvSpPr>
            <p:spPr>
              <a:xfrm>
                <a:off x="8994751" y="3598680"/>
                <a:ext cx="40319" cy="40320"/>
              </a:xfrm>
              <a:custGeom>
                <a:avLst/>
                <a:gdLst>
                  <a:gd name="connsiteX0" fmla="*/ 35218 w 40319"/>
                  <a:gd name="connsiteY0" fmla="*/ 40320 h 40320"/>
                  <a:gd name="connsiteX1" fmla="*/ 40320 w 40319"/>
                  <a:gd name="connsiteY1" fmla="*/ 5351 h 40320"/>
                  <a:gd name="connsiteX2" fmla="*/ 5227 w 40319"/>
                  <a:gd name="connsiteY2" fmla="*/ 0 h 40320"/>
                  <a:gd name="connsiteX3" fmla="*/ 0 w 40319"/>
                  <a:gd name="connsiteY3" fmla="*/ 35218 h 40320"/>
                  <a:gd name="connsiteX4" fmla="*/ 35218 w 40319"/>
                  <a:gd name="connsiteY4" fmla="*/ 40320 h 40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319" h="40320">
                    <a:moveTo>
                      <a:pt x="35218" y="40320"/>
                    </a:moveTo>
                    <a:lnTo>
                      <a:pt x="40320" y="5351"/>
                    </a:lnTo>
                    <a:lnTo>
                      <a:pt x="5227" y="0"/>
                    </a:lnTo>
                    <a:lnTo>
                      <a:pt x="0" y="35218"/>
                    </a:lnTo>
                    <a:lnTo>
                      <a:pt x="35218" y="40320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9" name="Freeform: Shape 1928">
                <a:extLst>
                  <a:ext uri="{FF2B5EF4-FFF2-40B4-BE49-F238E27FC236}">
                    <a16:creationId xmlns:a16="http://schemas.microsoft.com/office/drawing/2014/main" id="{E9161AF3-15F7-409B-9AAA-7957FB8FE6CE}"/>
                  </a:ext>
                </a:extLst>
              </p:cNvPr>
              <p:cNvSpPr/>
              <p:nvPr/>
            </p:nvSpPr>
            <p:spPr>
              <a:xfrm>
                <a:off x="9051248" y="3607018"/>
                <a:ext cx="40319" cy="40319"/>
              </a:xfrm>
              <a:custGeom>
                <a:avLst/>
                <a:gdLst>
                  <a:gd name="connsiteX0" fmla="*/ 35218 w 40319"/>
                  <a:gd name="connsiteY0" fmla="*/ 40320 h 40319"/>
                  <a:gd name="connsiteX1" fmla="*/ 40320 w 40319"/>
                  <a:gd name="connsiteY1" fmla="*/ 5102 h 40319"/>
                  <a:gd name="connsiteX2" fmla="*/ 40320 w 40319"/>
                  <a:gd name="connsiteY2" fmla="*/ 5102 h 40319"/>
                  <a:gd name="connsiteX3" fmla="*/ 5227 w 40319"/>
                  <a:gd name="connsiteY3" fmla="*/ 0 h 40319"/>
                  <a:gd name="connsiteX4" fmla="*/ 0 w 40319"/>
                  <a:gd name="connsiteY4" fmla="*/ 35218 h 40319"/>
                  <a:gd name="connsiteX5" fmla="*/ 35218 w 40319"/>
                  <a:gd name="connsiteY5" fmla="*/ 40320 h 40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0319" h="40319">
                    <a:moveTo>
                      <a:pt x="35218" y="40320"/>
                    </a:moveTo>
                    <a:lnTo>
                      <a:pt x="40320" y="5102"/>
                    </a:lnTo>
                    <a:lnTo>
                      <a:pt x="40320" y="5102"/>
                    </a:lnTo>
                    <a:lnTo>
                      <a:pt x="5227" y="0"/>
                    </a:lnTo>
                    <a:lnTo>
                      <a:pt x="0" y="35218"/>
                    </a:lnTo>
                    <a:lnTo>
                      <a:pt x="35218" y="40320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0" name="Freeform: Shape 1929">
                <a:extLst>
                  <a:ext uri="{FF2B5EF4-FFF2-40B4-BE49-F238E27FC236}">
                    <a16:creationId xmlns:a16="http://schemas.microsoft.com/office/drawing/2014/main" id="{D8F1D207-1EC6-45F2-A265-E42DFB323FAD}"/>
                  </a:ext>
                </a:extLst>
              </p:cNvPr>
              <p:cNvSpPr/>
              <p:nvPr/>
            </p:nvSpPr>
            <p:spPr>
              <a:xfrm rot="16701599">
                <a:off x="9045000" y="3665699"/>
                <a:ext cx="35591" cy="35591"/>
              </a:xfrm>
              <a:custGeom>
                <a:avLst/>
                <a:gdLst>
                  <a:gd name="connsiteX0" fmla="*/ 583 w 35591"/>
                  <a:gd name="connsiteY0" fmla="*/ 403 h 35591"/>
                  <a:gd name="connsiteX1" fmla="*/ 36173 w 35591"/>
                  <a:gd name="connsiteY1" fmla="*/ 403 h 35591"/>
                  <a:gd name="connsiteX2" fmla="*/ 36173 w 35591"/>
                  <a:gd name="connsiteY2" fmla="*/ 35994 h 35591"/>
                  <a:gd name="connsiteX3" fmla="*/ 583 w 35591"/>
                  <a:gd name="connsiteY3" fmla="*/ 35994 h 35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591" h="35591">
                    <a:moveTo>
                      <a:pt x="583" y="403"/>
                    </a:moveTo>
                    <a:lnTo>
                      <a:pt x="36173" y="403"/>
                    </a:lnTo>
                    <a:lnTo>
                      <a:pt x="36173" y="35994"/>
                    </a:lnTo>
                    <a:lnTo>
                      <a:pt x="583" y="35994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1" name="Freeform: Shape 1930">
                <a:extLst>
                  <a:ext uri="{FF2B5EF4-FFF2-40B4-BE49-F238E27FC236}">
                    <a16:creationId xmlns:a16="http://schemas.microsoft.com/office/drawing/2014/main" id="{8FDBE5AD-9C6E-4138-B210-238C5AE10139}"/>
                  </a:ext>
                </a:extLst>
              </p:cNvPr>
              <p:cNvSpPr/>
              <p:nvPr/>
            </p:nvSpPr>
            <p:spPr>
              <a:xfrm>
                <a:off x="9155781" y="3683178"/>
                <a:ext cx="16302" cy="34346"/>
              </a:xfrm>
              <a:custGeom>
                <a:avLst/>
                <a:gdLst>
                  <a:gd name="connsiteX0" fmla="*/ 583 w 16302"/>
                  <a:gd name="connsiteY0" fmla="*/ 32510 h 34346"/>
                  <a:gd name="connsiteX1" fmla="*/ 16885 w 16302"/>
                  <a:gd name="connsiteY1" fmla="*/ 34750 h 34346"/>
                  <a:gd name="connsiteX2" fmla="*/ 5312 w 16302"/>
                  <a:gd name="connsiteY2" fmla="*/ 403 h 34346"/>
                  <a:gd name="connsiteX3" fmla="*/ 583 w 16302"/>
                  <a:gd name="connsiteY3" fmla="*/ 32510 h 34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302" h="34346">
                    <a:moveTo>
                      <a:pt x="583" y="32510"/>
                    </a:moveTo>
                    <a:lnTo>
                      <a:pt x="16885" y="34750"/>
                    </a:lnTo>
                    <a:cubicBezTo>
                      <a:pt x="13650" y="23102"/>
                      <a:pt x="9779" y="11640"/>
                      <a:pt x="5312" y="403"/>
                    </a:cubicBezTo>
                    <a:lnTo>
                      <a:pt x="583" y="32510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2" name="Freeform: Shape 1931">
                <a:extLst>
                  <a:ext uri="{FF2B5EF4-FFF2-40B4-BE49-F238E27FC236}">
                    <a16:creationId xmlns:a16="http://schemas.microsoft.com/office/drawing/2014/main" id="{4445ED9D-E972-4D4E-9EC3-AB64CE107FE8}"/>
                  </a:ext>
                </a:extLst>
              </p:cNvPr>
              <p:cNvSpPr/>
              <p:nvPr/>
            </p:nvSpPr>
            <p:spPr>
              <a:xfrm>
                <a:off x="8966129" y="3503605"/>
                <a:ext cx="25884" cy="14311"/>
              </a:xfrm>
              <a:custGeom>
                <a:avLst/>
                <a:gdLst>
                  <a:gd name="connsiteX0" fmla="*/ 24352 w 25884"/>
                  <a:gd name="connsiteY0" fmla="*/ 14714 h 14311"/>
                  <a:gd name="connsiteX1" fmla="*/ 26467 w 25884"/>
                  <a:gd name="connsiteY1" fmla="*/ 403 h 14311"/>
                  <a:gd name="connsiteX2" fmla="*/ 583 w 25884"/>
                  <a:gd name="connsiteY2" fmla="*/ 11105 h 14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84" h="14311">
                    <a:moveTo>
                      <a:pt x="24352" y="14714"/>
                    </a:moveTo>
                    <a:lnTo>
                      <a:pt x="26467" y="403"/>
                    </a:lnTo>
                    <a:cubicBezTo>
                      <a:pt x="18104" y="4597"/>
                      <a:pt x="9455" y="8168"/>
                      <a:pt x="583" y="11105"/>
                    </a:cubicBez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3" name="Freeform: Shape 1932">
                <a:extLst>
                  <a:ext uri="{FF2B5EF4-FFF2-40B4-BE49-F238E27FC236}">
                    <a16:creationId xmlns:a16="http://schemas.microsoft.com/office/drawing/2014/main" id="{C81719D9-4072-4C35-A673-C96422FD6295}"/>
                  </a:ext>
                </a:extLst>
              </p:cNvPr>
              <p:cNvSpPr/>
              <p:nvPr/>
            </p:nvSpPr>
            <p:spPr>
              <a:xfrm>
                <a:off x="9010804" y="3502236"/>
                <a:ext cx="35590" cy="23893"/>
              </a:xfrm>
              <a:custGeom>
                <a:avLst/>
                <a:gdLst>
                  <a:gd name="connsiteX0" fmla="*/ 36174 w 35590"/>
                  <a:gd name="connsiteY0" fmla="*/ 24296 h 23893"/>
                  <a:gd name="connsiteX1" fmla="*/ 36174 w 35590"/>
                  <a:gd name="connsiteY1" fmla="*/ 20936 h 23893"/>
                  <a:gd name="connsiteX2" fmla="*/ 3320 w 35590"/>
                  <a:gd name="connsiteY2" fmla="*/ 403 h 23893"/>
                  <a:gd name="connsiteX3" fmla="*/ 583 w 35590"/>
                  <a:gd name="connsiteY3" fmla="*/ 19194 h 23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590" h="23893">
                    <a:moveTo>
                      <a:pt x="36174" y="24296"/>
                    </a:moveTo>
                    <a:lnTo>
                      <a:pt x="36174" y="20936"/>
                    </a:lnTo>
                    <a:cubicBezTo>
                      <a:pt x="25969" y="12959"/>
                      <a:pt x="14956" y="6077"/>
                      <a:pt x="3320" y="403"/>
                    </a:cubicBezTo>
                    <a:lnTo>
                      <a:pt x="583" y="19194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4" name="Freeform: Shape 1933">
                <a:extLst>
                  <a:ext uri="{FF2B5EF4-FFF2-40B4-BE49-F238E27FC236}">
                    <a16:creationId xmlns:a16="http://schemas.microsoft.com/office/drawing/2014/main" id="{EE30935D-D291-4141-B66E-6379DBF367A7}"/>
                  </a:ext>
                </a:extLst>
              </p:cNvPr>
              <p:cNvSpPr/>
              <p:nvPr/>
            </p:nvSpPr>
            <p:spPr>
              <a:xfrm>
                <a:off x="8938253" y="3590467"/>
                <a:ext cx="40320" cy="40320"/>
              </a:xfrm>
              <a:custGeom>
                <a:avLst/>
                <a:gdLst>
                  <a:gd name="connsiteX0" fmla="*/ 35093 w 40320"/>
                  <a:gd name="connsiteY0" fmla="*/ 40320 h 40320"/>
                  <a:gd name="connsiteX1" fmla="*/ 40320 w 40320"/>
                  <a:gd name="connsiteY1" fmla="*/ 5102 h 40320"/>
                  <a:gd name="connsiteX2" fmla="*/ 5227 w 40320"/>
                  <a:gd name="connsiteY2" fmla="*/ 0 h 40320"/>
                  <a:gd name="connsiteX3" fmla="*/ 0 w 40320"/>
                  <a:gd name="connsiteY3" fmla="*/ 34969 h 40320"/>
                  <a:gd name="connsiteX4" fmla="*/ 35093 w 40320"/>
                  <a:gd name="connsiteY4" fmla="*/ 40320 h 40320"/>
                  <a:gd name="connsiteX5" fmla="*/ 35093 w 40320"/>
                  <a:gd name="connsiteY5" fmla="*/ 40320 h 40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0320" h="40320">
                    <a:moveTo>
                      <a:pt x="35093" y="40320"/>
                    </a:moveTo>
                    <a:lnTo>
                      <a:pt x="40320" y="5102"/>
                    </a:lnTo>
                    <a:lnTo>
                      <a:pt x="5227" y="0"/>
                    </a:lnTo>
                    <a:lnTo>
                      <a:pt x="0" y="34969"/>
                    </a:lnTo>
                    <a:lnTo>
                      <a:pt x="35093" y="40320"/>
                    </a:lnTo>
                    <a:lnTo>
                      <a:pt x="35093" y="40320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5" name="Freeform: Shape 1934">
                <a:extLst>
                  <a:ext uri="{FF2B5EF4-FFF2-40B4-BE49-F238E27FC236}">
                    <a16:creationId xmlns:a16="http://schemas.microsoft.com/office/drawing/2014/main" id="{F3D6AAD0-F3B6-4350-9001-3EF2A1AA6C0A}"/>
                  </a:ext>
                </a:extLst>
              </p:cNvPr>
              <p:cNvSpPr/>
              <p:nvPr/>
            </p:nvSpPr>
            <p:spPr>
              <a:xfrm>
                <a:off x="9107622" y="3615355"/>
                <a:ext cx="36586" cy="40319"/>
              </a:xfrm>
              <a:custGeom>
                <a:avLst/>
                <a:gdLst>
                  <a:gd name="connsiteX0" fmla="*/ 5809 w 36586"/>
                  <a:gd name="connsiteY0" fmla="*/ 403 h 40319"/>
                  <a:gd name="connsiteX1" fmla="*/ 583 w 36586"/>
                  <a:gd name="connsiteY1" fmla="*/ 35621 h 40319"/>
                  <a:gd name="connsiteX2" fmla="*/ 35800 w 36586"/>
                  <a:gd name="connsiteY2" fmla="*/ 40723 h 40319"/>
                  <a:gd name="connsiteX3" fmla="*/ 37169 w 36586"/>
                  <a:gd name="connsiteY3" fmla="*/ 31514 h 40319"/>
                  <a:gd name="connsiteX4" fmla="*/ 21240 w 36586"/>
                  <a:gd name="connsiteY4" fmla="*/ 2643 h 40319"/>
                  <a:gd name="connsiteX5" fmla="*/ 5809 w 36586"/>
                  <a:gd name="connsiteY5" fmla="*/ 403 h 40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586" h="40319">
                    <a:moveTo>
                      <a:pt x="5809" y="403"/>
                    </a:moveTo>
                    <a:lnTo>
                      <a:pt x="583" y="35621"/>
                    </a:lnTo>
                    <a:lnTo>
                      <a:pt x="35800" y="40723"/>
                    </a:lnTo>
                    <a:lnTo>
                      <a:pt x="37169" y="31514"/>
                    </a:lnTo>
                    <a:cubicBezTo>
                      <a:pt x="32192" y="21683"/>
                      <a:pt x="26965" y="12101"/>
                      <a:pt x="21240" y="2643"/>
                    </a:cubicBezTo>
                    <a:lnTo>
                      <a:pt x="5809" y="403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6" name="Freeform: Shape 1935">
                <a:extLst>
                  <a:ext uri="{FF2B5EF4-FFF2-40B4-BE49-F238E27FC236}">
                    <a16:creationId xmlns:a16="http://schemas.microsoft.com/office/drawing/2014/main" id="{2262A126-EBE6-454A-8F94-BD49A316A5AD}"/>
                  </a:ext>
                </a:extLst>
              </p:cNvPr>
              <p:cNvSpPr/>
              <p:nvPr/>
            </p:nvSpPr>
            <p:spPr>
              <a:xfrm>
                <a:off x="9003088" y="3571178"/>
                <a:ext cx="36088" cy="11324"/>
              </a:xfrm>
              <a:custGeom>
                <a:avLst/>
                <a:gdLst>
                  <a:gd name="connsiteX0" fmla="*/ 0 w 36088"/>
                  <a:gd name="connsiteY0" fmla="*/ 6347 h 11324"/>
                  <a:gd name="connsiteX1" fmla="*/ 35093 w 36088"/>
                  <a:gd name="connsiteY1" fmla="*/ 11324 h 11324"/>
                  <a:gd name="connsiteX2" fmla="*/ 36089 w 36088"/>
                  <a:gd name="connsiteY2" fmla="*/ 5102 h 11324"/>
                  <a:gd name="connsiteX3" fmla="*/ 871 w 36088"/>
                  <a:gd name="connsiteY3" fmla="*/ 0 h 11324"/>
                  <a:gd name="connsiteX4" fmla="*/ 0 w 36088"/>
                  <a:gd name="connsiteY4" fmla="*/ 6347 h 11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88" h="11324">
                    <a:moveTo>
                      <a:pt x="0" y="6347"/>
                    </a:moveTo>
                    <a:lnTo>
                      <a:pt x="35093" y="11324"/>
                    </a:lnTo>
                    <a:lnTo>
                      <a:pt x="36089" y="5102"/>
                    </a:lnTo>
                    <a:lnTo>
                      <a:pt x="871" y="0"/>
                    </a:lnTo>
                    <a:lnTo>
                      <a:pt x="0" y="6347"/>
                    </a:lnTo>
                    <a:close/>
                  </a:path>
                </a:pathLst>
              </a:custGeom>
              <a:solidFill>
                <a:srgbClr val="944810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7" name="Freeform: Shape 1936">
                <a:extLst>
                  <a:ext uri="{FF2B5EF4-FFF2-40B4-BE49-F238E27FC236}">
                    <a16:creationId xmlns:a16="http://schemas.microsoft.com/office/drawing/2014/main" id="{B2850D09-AF38-4AEF-BD6B-AADF83BE7CCC}"/>
                  </a:ext>
                </a:extLst>
              </p:cNvPr>
              <p:cNvSpPr/>
              <p:nvPr/>
            </p:nvSpPr>
            <p:spPr>
              <a:xfrm>
                <a:off x="8840938" y="3497009"/>
                <a:ext cx="343170" cy="385706"/>
              </a:xfrm>
              <a:custGeom>
                <a:avLst/>
                <a:gdLst>
                  <a:gd name="connsiteX0" fmla="*/ 307089 w 343170"/>
                  <a:gd name="connsiteY0" fmla="*/ 275051 h 385706"/>
                  <a:gd name="connsiteX1" fmla="*/ 312315 w 343170"/>
                  <a:gd name="connsiteY1" fmla="*/ 240083 h 385706"/>
                  <a:gd name="connsiteX2" fmla="*/ 337204 w 343170"/>
                  <a:gd name="connsiteY2" fmla="*/ 243691 h 385706"/>
                  <a:gd name="connsiteX3" fmla="*/ 331480 w 343170"/>
                  <a:gd name="connsiteY3" fmla="*/ 220918 h 385706"/>
                  <a:gd name="connsiteX4" fmla="*/ 315178 w 343170"/>
                  <a:gd name="connsiteY4" fmla="*/ 218678 h 385706"/>
                  <a:gd name="connsiteX5" fmla="*/ 315178 w 343170"/>
                  <a:gd name="connsiteY5" fmla="*/ 218678 h 385706"/>
                  <a:gd name="connsiteX6" fmla="*/ 319907 w 343170"/>
                  <a:gd name="connsiteY6" fmla="*/ 186572 h 385706"/>
                  <a:gd name="connsiteX7" fmla="*/ 318538 w 343170"/>
                  <a:gd name="connsiteY7" fmla="*/ 183212 h 385706"/>
                  <a:gd name="connsiteX8" fmla="*/ 308458 w 343170"/>
                  <a:gd name="connsiteY8" fmla="*/ 159816 h 385706"/>
                  <a:gd name="connsiteX9" fmla="*/ 303605 w 343170"/>
                  <a:gd name="connsiteY9" fmla="*/ 149860 h 385706"/>
                  <a:gd name="connsiteX10" fmla="*/ 302236 w 343170"/>
                  <a:gd name="connsiteY10" fmla="*/ 159069 h 385706"/>
                  <a:gd name="connsiteX11" fmla="*/ 267018 w 343170"/>
                  <a:gd name="connsiteY11" fmla="*/ 153967 h 385706"/>
                  <a:gd name="connsiteX12" fmla="*/ 272244 w 343170"/>
                  <a:gd name="connsiteY12" fmla="*/ 118749 h 385706"/>
                  <a:gd name="connsiteX13" fmla="*/ 272244 w 343170"/>
                  <a:gd name="connsiteY13" fmla="*/ 118749 h 385706"/>
                  <a:gd name="connsiteX14" fmla="*/ 287676 w 343170"/>
                  <a:gd name="connsiteY14" fmla="*/ 120989 h 385706"/>
                  <a:gd name="connsiteX15" fmla="*/ 275231 w 343170"/>
                  <a:gd name="connsiteY15" fmla="*/ 100581 h 385706"/>
                  <a:gd name="connsiteX16" fmla="*/ 272742 w 343170"/>
                  <a:gd name="connsiteY16" fmla="*/ 96847 h 385706"/>
                  <a:gd name="connsiteX17" fmla="*/ 265151 w 343170"/>
                  <a:gd name="connsiteY17" fmla="*/ 86518 h 385706"/>
                  <a:gd name="connsiteX18" fmla="*/ 257187 w 343170"/>
                  <a:gd name="connsiteY18" fmla="*/ 76065 h 385706"/>
                  <a:gd name="connsiteX19" fmla="*/ 254449 w 343170"/>
                  <a:gd name="connsiteY19" fmla="*/ 94358 h 385706"/>
                  <a:gd name="connsiteX20" fmla="*/ 254449 w 343170"/>
                  <a:gd name="connsiteY20" fmla="*/ 94358 h 385706"/>
                  <a:gd name="connsiteX21" fmla="*/ 219231 w 343170"/>
                  <a:gd name="connsiteY21" fmla="*/ 89132 h 385706"/>
                  <a:gd name="connsiteX22" fmla="*/ 219231 w 343170"/>
                  <a:gd name="connsiteY22" fmla="*/ 89132 h 385706"/>
                  <a:gd name="connsiteX23" fmla="*/ 224458 w 343170"/>
                  <a:gd name="connsiteY23" fmla="*/ 53914 h 385706"/>
                  <a:gd name="connsiteX24" fmla="*/ 239765 w 343170"/>
                  <a:gd name="connsiteY24" fmla="*/ 56154 h 385706"/>
                  <a:gd name="connsiteX25" fmla="*/ 226076 w 343170"/>
                  <a:gd name="connsiteY25" fmla="*/ 42341 h 385706"/>
                  <a:gd name="connsiteX26" fmla="*/ 212262 w 343170"/>
                  <a:gd name="connsiteY26" fmla="*/ 29896 h 385706"/>
                  <a:gd name="connsiteX27" fmla="*/ 206662 w 343170"/>
                  <a:gd name="connsiteY27" fmla="*/ 25665 h 385706"/>
                  <a:gd name="connsiteX28" fmla="*/ 206662 w 343170"/>
                  <a:gd name="connsiteY28" fmla="*/ 29025 h 385706"/>
                  <a:gd name="connsiteX29" fmla="*/ 171569 w 343170"/>
                  <a:gd name="connsiteY29" fmla="*/ 23923 h 385706"/>
                  <a:gd name="connsiteX30" fmla="*/ 174307 w 343170"/>
                  <a:gd name="connsiteY30" fmla="*/ 5132 h 385706"/>
                  <a:gd name="connsiteX31" fmla="*/ 163854 w 343170"/>
                  <a:gd name="connsiteY31" fmla="*/ 403 h 385706"/>
                  <a:gd name="connsiteX32" fmla="*/ 152280 w 343170"/>
                  <a:gd name="connsiteY32" fmla="*/ 6501 h 385706"/>
                  <a:gd name="connsiteX33" fmla="*/ 150165 w 343170"/>
                  <a:gd name="connsiteY33" fmla="*/ 20812 h 385706"/>
                  <a:gd name="connsiteX34" fmla="*/ 126396 w 343170"/>
                  <a:gd name="connsiteY34" fmla="*/ 17203 h 385706"/>
                  <a:gd name="connsiteX35" fmla="*/ 117560 w 343170"/>
                  <a:gd name="connsiteY35" fmla="*/ 19816 h 385706"/>
                  <a:gd name="connsiteX36" fmla="*/ 216494 w 343170"/>
                  <a:gd name="connsiteY36" fmla="*/ 34376 h 385706"/>
                  <a:gd name="connsiteX37" fmla="*/ 209773 w 343170"/>
                  <a:gd name="connsiteY37" fmla="*/ 80669 h 385706"/>
                  <a:gd name="connsiteX38" fmla="*/ 199320 w 343170"/>
                  <a:gd name="connsiteY38" fmla="*/ 79176 h 385706"/>
                  <a:gd name="connsiteX39" fmla="*/ 198449 w 343170"/>
                  <a:gd name="connsiteY39" fmla="*/ 85398 h 385706"/>
                  <a:gd name="connsiteX40" fmla="*/ 163356 w 343170"/>
                  <a:gd name="connsiteY40" fmla="*/ 80421 h 385706"/>
                  <a:gd name="connsiteX41" fmla="*/ 164227 w 343170"/>
                  <a:gd name="connsiteY41" fmla="*/ 74074 h 385706"/>
                  <a:gd name="connsiteX42" fmla="*/ 142822 w 343170"/>
                  <a:gd name="connsiteY42" fmla="*/ 70838 h 385706"/>
                  <a:gd name="connsiteX43" fmla="*/ 141827 w 343170"/>
                  <a:gd name="connsiteY43" fmla="*/ 77185 h 385706"/>
                  <a:gd name="connsiteX44" fmla="*/ 106734 w 343170"/>
                  <a:gd name="connsiteY44" fmla="*/ 71958 h 385706"/>
                  <a:gd name="connsiteX45" fmla="*/ 107729 w 343170"/>
                  <a:gd name="connsiteY45" fmla="*/ 65736 h 385706"/>
                  <a:gd name="connsiteX46" fmla="*/ 86947 w 343170"/>
                  <a:gd name="connsiteY46" fmla="*/ 62749 h 385706"/>
                  <a:gd name="connsiteX47" fmla="*/ 68902 w 343170"/>
                  <a:gd name="connsiteY47" fmla="*/ 185452 h 385706"/>
                  <a:gd name="connsiteX48" fmla="*/ 22609 w 343170"/>
                  <a:gd name="connsiteY48" fmla="*/ 178607 h 385706"/>
                  <a:gd name="connsiteX49" fmla="*/ 38289 w 343170"/>
                  <a:gd name="connsiteY49" fmla="*/ 72083 h 385706"/>
                  <a:gd name="connsiteX50" fmla="*/ 38289 w 343170"/>
                  <a:gd name="connsiteY50" fmla="*/ 72083 h 385706"/>
                  <a:gd name="connsiteX51" fmla="*/ 24102 w 343170"/>
                  <a:gd name="connsiteY51" fmla="*/ 95603 h 385706"/>
                  <a:gd name="connsiteX52" fmla="*/ 20991 w 343170"/>
                  <a:gd name="connsiteY52" fmla="*/ 117132 h 385706"/>
                  <a:gd name="connsiteX53" fmla="*/ 20991 w 343170"/>
                  <a:gd name="connsiteY53" fmla="*/ 117132 h 385706"/>
                  <a:gd name="connsiteX54" fmla="*/ 7552 w 343170"/>
                  <a:gd name="connsiteY54" fmla="*/ 115016 h 385706"/>
                  <a:gd name="connsiteX55" fmla="*/ 583 w 343170"/>
                  <a:gd name="connsiteY55" fmla="*/ 121985 h 385706"/>
                  <a:gd name="connsiteX56" fmla="*/ 2325 w 343170"/>
                  <a:gd name="connsiteY56" fmla="*/ 136047 h 385706"/>
                  <a:gd name="connsiteX57" fmla="*/ 17880 w 343170"/>
                  <a:gd name="connsiteY57" fmla="*/ 138287 h 385706"/>
                  <a:gd name="connsiteX58" fmla="*/ 12778 w 343170"/>
                  <a:gd name="connsiteY58" fmla="*/ 172758 h 385706"/>
                  <a:gd name="connsiteX59" fmla="*/ 12778 w 343170"/>
                  <a:gd name="connsiteY59" fmla="*/ 173505 h 385706"/>
                  <a:gd name="connsiteX60" fmla="*/ 12778 w 343170"/>
                  <a:gd name="connsiteY60" fmla="*/ 173505 h 385706"/>
                  <a:gd name="connsiteX61" fmla="*/ 23232 w 343170"/>
                  <a:gd name="connsiteY61" fmla="*/ 196776 h 385706"/>
                  <a:gd name="connsiteX62" fmla="*/ 28956 w 343170"/>
                  <a:gd name="connsiteY62" fmla="*/ 207354 h 385706"/>
                  <a:gd name="connsiteX63" fmla="*/ 30325 w 343170"/>
                  <a:gd name="connsiteY63" fmla="*/ 198020 h 385706"/>
                  <a:gd name="connsiteX64" fmla="*/ 65543 w 343170"/>
                  <a:gd name="connsiteY64" fmla="*/ 203123 h 385706"/>
                  <a:gd name="connsiteX65" fmla="*/ 65543 w 343170"/>
                  <a:gd name="connsiteY65" fmla="*/ 203123 h 385706"/>
                  <a:gd name="connsiteX66" fmla="*/ 60440 w 343170"/>
                  <a:gd name="connsiteY66" fmla="*/ 238092 h 385706"/>
                  <a:gd name="connsiteX67" fmla="*/ 60440 w 343170"/>
                  <a:gd name="connsiteY67" fmla="*/ 238092 h 385706"/>
                  <a:gd name="connsiteX68" fmla="*/ 47125 w 343170"/>
                  <a:gd name="connsiteY68" fmla="*/ 236225 h 385706"/>
                  <a:gd name="connsiteX69" fmla="*/ 52849 w 343170"/>
                  <a:gd name="connsiteY69" fmla="*/ 244189 h 385706"/>
                  <a:gd name="connsiteX70" fmla="*/ 58449 w 343170"/>
                  <a:gd name="connsiteY70" fmla="*/ 251407 h 385706"/>
                  <a:gd name="connsiteX71" fmla="*/ 65791 w 343170"/>
                  <a:gd name="connsiteY71" fmla="*/ 260740 h 385706"/>
                  <a:gd name="connsiteX72" fmla="*/ 77116 w 343170"/>
                  <a:gd name="connsiteY72" fmla="*/ 273185 h 385706"/>
                  <a:gd name="connsiteX73" fmla="*/ 78609 w 343170"/>
                  <a:gd name="connsiteY73" fmla="*/ 262234 h 385706"/>
                  <a:gd name="connsiteX74" fmla="*/ 113702 w 343170"/>
                  <a:gd name="connsiteY74" fmla="*/ 267460 h 385706"/>
                  <a:gd name="connsiteX75" fmla="*/ 108476 w 343170"/>
                  <a:gd name="connsiteY75" fmla="*/ 302678 h 385706"/>
                  <a:gd name="connsiteX76" fmla="*/ 105738 w 343170"/>
                  <a:gd name="connsiteY76" fmla="*/ 302678 h 385706"/>
                  <a:gd name="connsiteX77" fmla="*/ 108227 w 343170"/>
                  <a:gd name="connsiteY77" fmla="*/ 305167 h 385706"/>
                  <a:gd name="connsiteX78" fmla="*/ 127765 w 343170"/>
                  <a:gd name="connsiteY78" fmla="*/ 321842 h 385706"/>
                  <a:gd name="connsiteX79" fmla="*/ 136849 w 343170"/>
                  <a:gd name="connsiteY79" fmla="*/ 328936 h 385706"/>
                  <a:gd name="connsiteX80" fmla="*/ 161738 w 343170"/>
                  <a:gd name="connsiteY80" fmla="*/ 332669 h 385706"/>
                  <a:gd name="connsiteX81" fmla="*/ 159871 w 343170"/>
                  <a:gd name="connsiteY81" fmla="*/ 345114 h 385706"/>
                  <a:gd name="connsiteX82" fmla="*/ 179907 w 343170"/>
                  <a:gd name="connsiteY82" fmla="*/ 357558 h 385706"/>
                  <a:gd name="connsiteX83" fmla="*/ 183018 w 343170"/>
                  <a:gd name="connsiteY83" fmla="*/ 336154 h 385706"/>
                  <a:gd name="connsiteX84" fmla="*/ 218236 w 343170"/>
                  <a:gd name="connsiteY84" fmla="*/ 341256 h 385706"/>
                  <a:gd name="connsiteX85" fmla="*/ 213507 w 343170"/>
                  <a:gd name="connsiteY85" fmla="*/ 373860 h 385706"/>
                  <a:gd name="connsiteX86" fmla="*/ 234164 w 343170"/>
                  <a:gd name="connsiteY86" fmla="*/ 380829 h 385706"/>
                  <a:gd name="connsiteX87" fmla="*/ 239515 w 343170"/>
                  <a:gd name="connsiteY87" fmla="*/ 344367 h 385706"/>
                  <a:gd name="connsiteX88" fmla="*/ 274733 w 343170"/>
                  <a:gd name="connsiteY88" fmla="*/ 349594 h 385706"/>
                  <a:gd name="connsiteX89" fmla="*/ 269382 w 343170"/>
                  <a:gd name="connsiteY89" fmla="*/ 386056 h 385706"/>
                  <a:gd name="connsiteX90" fmla="*/ 291409 w 343170"/>
                  <a:gd name="connsiteY90" fmla="*/ 383567 h 385706"/>
                  <a:gd name="connsiteX91" fmla="*/ 295889 w 343170"/>
                  <a:gd name="connsiteY91" fmla="*/ 352705 h 385706"/>
                  <a:gd name="connsiteX92" fmla="*/ 295889 w 343170"/>
                  <a:gd name="connsiteY92" fmla="*/ 352705 h 385706"/>
                  <a:gd name="connsiteX93" fmla="*/ 328369 w 343170"/>
                  <a:gd name="connsiteY93" fmla="*/ 357309 h 385706"/>
                  <a:gd name="connsiteX94" fmla="*/ 337827 w 343170"/>
                  <a:gd name="connsiteY94" fmla="*/ 337025 h 385706"/>
                  <a:gd name="connsiteX95" fmla="*/ 299000 w 343170"/>
                  <a:gd name="connsiteY95" fmla="*/ 331549 h 385706"/>
                  <a:gd name="connsiteX96" fmla="*/ 299000 w 343170"/>
                  <a:gd name="connsiteY96" fmla="*/ 331549 h 385706"/>
                  <a:gd name="connsiteX97" fmla="*/ 304227 w 343170"/>
                  <a:gd name="connsiteY97" fmla="*/ 296331 h 385706"/>
                  <a:gd name="connsiteX98" fmla="*/ 343427 w 343170"/>
                  <a:gd name="connsiteY98" fmla="*/ 301931 h 385706"/>
                  <a:gd name="connsiteX99" fmla="*/ 343427 w 343170"/>
                  <a:gd name="connsiteY99" fmla="*/ 280154 h 385706"/>
                  <a:gd name="connsiteX100" fmla="*/ 142947 w 343170"/>
                  <a:gd name="connsiteY100" fmla="*/ 215194 h 385706"/>
                  <a:gd name="connsiteX101" fmla="*/ 178040 w 343170"/>
                  <a:gd name="connsiteY101" fmla="*/ 220296 h 385706"/>
                  <a:gd name="connsiteX102" fmla="*/ 178040 w 343170"/>
                  <a:gd name="connsiteY102" fmla="*/ 220296 h 385706"/>
                  <a:gd name="connsiteX103" fmla="*/ 172938 w 343170"/>
                  <a:gd name="connsiteY103" fmla="*/ 255514 h 385706"/>
                  <a:gd name="connsiteX104" fmla="*/ 137845 w 343170"/>
                  <a:gd name="connsiteY104" fmla="*/ 250163 h 385706"/>
                  <a:gd name="connsiteX105" fmla="*/ 151285 w 343170"/>
                  <a:gd name="connsiteY105" fmla="*/ 158572 h 385706"/>
                  <a:gd name="connsiteX106" fmla="*/ 186378 w 343170"/>
                  <a:gd name="connsiteY106" fmla="*/ 163798 h 385706"/>
                  <a:gd name="connsiteX107" fmla="*/ 181276 w 343170"/>
                  <a:gd name="connsiteY107" fmla="*/ 198767 h 385706"/>
                  <a:gd name="connsiteX108" fmla="*/ 146058 w 343170"/>
                  <a:gd name="connsiteY108" fmla="*/ 193789 h 385706"/>
                  <a:gd name="connsiteX109" fmla="*/ 237773 w 343170"/>
                  <a:gd name="connsiteY109" fmla="*/ 207229 h 385706"/>
                  <a:gd name="connsiteX110" fmla="*/ 202556 w 343170"/>
                  <a:gd name="connsiteY110" fmla="*/ 202003 h 385706"/>
                  <a:gd name="connsiteX111" fmla="*/ 207658 w 343170"/>
                  <a:gd name="connsiteY111" fmla="*/ 166785 h 385706"/>
                  <a:gd name="connsiteX112" fmla="*/ 242876 w 343170"/>
                  <a:gd name="connsiteY112" fmla="*/ 172012 h 385706"/>
                  <a:gd name="connsiteX113" fmla="*/ 199444 w 343170"/>
                  <a:gd name="connsiteY113" fmla="*/ 223531 h 385706"/>
                  <a:gd name="connsiteX114" fmla="*/ 234662 w 343170"/>
                  <a:gd name="connsiteY114" fmla="*/ 228634 h 385706"/>
                  <a:gd name="connsiteX115" fmla="*/ 229436 w 343170"/>
                  <a:gd name="connsiteY115" fmla="*/ 263603 h 385706"/>
                  <a:gd name="connsiteX116" fmla="*/ 194218 w 343170"/>
                  <a:gd name="connsiteY116" fmla="*/ 258500 h 385706"/>
                  <a:gd name="connsiteX117" fmla="*/ 255818 w 343170"/>
                  <a:gd name="connsiteY117" fmla="*/ 231745 h 385706"/>
                  <a:gd name="connsiteX118" fmla="*/ 291036 w 343170"/>
                  <a:gd name="connsiteY118" fmla="*/ 236971 h 385706"/>
                  <a:gd name="connsiteX119" fmla="*/ 285933 w 343170"/>
                  <a:gd name="connsiteY119" fmla="*/ 271940 h 385706"/>
                  <a:gd name="connsiteX120" fmla="*/ 250716 w 343170"/>
                  <a:gd name="connsiteY120" fmla="*/ 266714 h 385706"/>
                  <a:gd name="connsiteX121" fmla="*/ 299373 w 343170"/>
                  <a:gd name="connsiteY121" fmla="*/ 180349 h 385706"/>
                  <a:gd name="connsiteX122" fmla="*/ 294147 w 343170"/>
                  <a:gd name="connsiteY122" fmla="*/ 215567 h 385706"/>
                  <a:gd name="connsiteX123" fmla="*/ 258929 w 343170"/>
                  <a:gd name="connsiteY123" fmla="*/ 210340 h 385706"/>
                  <a:gd name="connsiteX124" fmla="*/ 264156 w 343170"/>
                  <a:gd name="connsiteY124" fmla="*/ 175123 h 385706"/>
                  <a:gd name="connsiteX125" fmla="*/ 251213 w 343170"/>
                  <a:gd name="connsiteY125" fmla="*/ 115514 h 385706"/>
                  <a:gd name="connsiteX126" fmla="*/ 251213 w 343170"/>
                  <a:gd name="connsiteY126" fmla="*/ 115514 h 385706"/>
                  <a:gd name="connsiteX127" fmla="*/ 245987 w 343170"/>
                  <a:gd name="connsiteY127" fmla="*/ 150732 h 385706"/>
                  <a:gd name="connsiteX128" fmla="*/ 210893 w 343170"/>
                  <a:gd name="connsiteY128" fmla="*/ 145629 h 385706"/>
                  <a:gd name="connsiteX129" fmla="*/ 215996 w 343170"/>
                  <a:gd name="connsiteY129" fmla="*/ 110412 h 385706"/>
                  <a:gd name="connsiteX130" fmla="*/ 194591 w 343170"/>
                  <a:gd name="connsiteY130" fmla="*/ 107425 h 385706"/>
                  <a:gd name="connsiteX131" fmla="*/ 189489 w 343170"/>
                  <a:gd name="connsiteY131" fmla="*/ 142394 h 385706"/>
                  <a:gd name="connsiteX132" fmla="*/ 154396 w 343170"/>
                  <a:gd name="connsiteY132" fmla="*/ 137292 h 385706"/>
                  <a:gd name="connsiteX133" fmla="*/ 159622 w 343170"/>
                  <a:gd name="connsiteY133" fmla="*/ 102074 h 385706"/>
                  <a:gd name="connsiteX134" fmla="*/ 103125 w 343170"/>
                  <a:gd name="connsiteY134" fmla="*/ 93861 h 385706"/>
                  <a:gd name="connsiteX135" fmla="*/ 138093 w 343170"/>
                  <a:gd name="connsiteY135" fmla="*/ 98963 h 385706"/>
                  <a:gd name="connsiteX136" fmla="*/ 132991 w 343170"/>
                  <a:gd name="connsiteY136" fmla="*/ 134180 h 385706"/>
                  <a:gd name="connsiteX137" fmla="*/ 132991 w 343170"/>
                  <a:gd name="connsiteY137" fmla="*/ 134180 h 385706"/>
                  <a:gd name="connsiteX138" fmla="*/ 97898 w 343170"/>
                  <a:gd name="connsiteY138" fmla="*/ 128954 h 385706"/>
                  <a:gd name="connsiteX139" fmla="*/ 94787 w 343170"/>
                  <a:gd name="connsiteY139" fmla="*/ 150234 h 385706"/>
                  <a:gd name="connsiteX140" fmla="*/ 129880 w 343170"/>
                  <a:gd name="connsiteY140" fmla="*/ 155460 h 385706"/>
                  <a:gd name="connsiteX141" fmla="*/ 124654 w 343170"/>
                  <a:gd name="connsiteY141" fmla="*/ 190554 h 385706"/>
                  <a:gd name="connsiteX142" fmla="*/ 124654 w 343170"/>
                  <a:gd name="connsiteY142" fmla="*/ 190554 h 385706"/>
                  <a:gd name="connsiteX143" fmla="*/ 89934 w 343170"/>
                  <a:gd name="connsiteY143" fmla="*/ 185452 h 385706"/>
                  <a:gd name="connsiteX144" fmla="*/ 81347 w 343170"/>
                  <a:gd name="connsiteY144" fmla="*/ 241949 h 385706"/>
                  <a:gd name="connsiteX145" fmla="*/ 86449 w 343170"/>
                  <a:gd name="connsiteY145" fmla="*/ 206856 h 385706"/>
                  <a:gd name="connsiteX146" fmla="*/ 121543 w 343170"/>
                  <a:gd name="connsiteY146" fmla="*/ 212083 h 385706"/>
                  <a:gd name="connsiteX147" fmla="*/ 121543 w 343170"/>
                  <a:gd name="connsiteY147" fmla="*/ 212083 h 385706"/>
                  <a:gd name="connsiteX148" fmla="*/ 116316 w 343170"/>
                  <a:gd name="connsiteY148" fmla="*/ 247051 h 385706"/>
                  <a:gd name="connsiteX149" fmla="*/ 129507 w 343170"/>
                  <a:gd name="connsiteY149" fmla="*/ 306909 h 385706"/>
                  <a:gd name="connsiteX150" fmla="*/ 134609 w 343170"/>
                  <a:gd name="connsiteY150" fmla="*/ 271691 h 385706"/>
                  <a:gd name="connsiteX151" fmla="*/ 169827 w 343170"/>
                  <a:gd name="connsiteY151" fmla="*/ 276669 h 385706"/>
                  <a:gd name="connsiteX152" fmla="*/ 164600 w 343170"/>
                  <a:gd name="connsiteY152" fmla="*/ 311887 h 385706"/>
                  <a:gd name="connsiteX153" fmla="*/ 185880 w 343170"/>
                  <a:gd name="connsiteY153" fmla="*/ 315122 h 385706"/>
                  <a:gd name="connsiteX154" fmla="*/ 191107 w 343170"/>
                  <a:gd name="connsiteY154" fmla="*/ 279905 h 385706"/>
                  <a:gd name="connsiteX155" fmla="*/ 226822 w 343170"/>
                  <a:gd name="connsiteY155" fmla="*/ 285007 h 385706"/>
                  <a:gd name="connsiteX156" fmla="*/ 221595 w 343170"/>
                  <a:gd name="connsiteY156" fmla="*/ 320225 h 385706"/>
                  <a:gd name="connsiteX157" fmla="*/ 242378 w 343170"/>
                  <a:gd name="connsiteY157" fmla="*/ 323460 h 385706"/>
                  <a:gd name="connsiteX158" fmla="*/ 247480 w 343170"/>
                  <a:gd name="connsiteY158" fmla="*/ 288243 h 385706"/>
                  <a:gd name="connsiteX159" fmla="*/ 282698 w 343170"/>
                  <a:gd name="connsiteY159" fmla="*/ 293469 h 385706"/>
                  <a:gd name="connsiteX160" fmla="*/ 277595 w 343170"/>
                  <a:gd name="connsiteY160" fmla="*/ 328562 h 3857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</a:cxnLst>
                <a:rect l="l" t="t" r="r" b="b"/>
                <a:pathLst>
                  <a:path w="343170" h="385706">
                    <a:moveTo>
                      <a:pt x="307089" y="275051"/>
                    </a:moveTo>
                    <a:lnTo>
                      <a:pt x="312315" y="240083"/>
                    </a:lnTo>
                    <a:lnTo>
                      <a:pt x="337204" y="243691"/>
                    </a:lnTo>
                    <a:cubicBezTo>
                      <a:pt x="335711" y="236225"/>
                      <a:pt x="333720" y="228634"/>
                      <a:pt x="331480" y="220918"/>
                    </a:cubicBezTo>
                    <a:lnTo>
                      <a:pt x="315178" y="218678"/>
                    </a:lnTo>
                    <a:lnTo>
                      <a:pt x="315178" y="218678"/>
                    </a:lnTo>
                    <a:lnTo>
                      <a:pt x="319907" y="186572"/>
                    </a:lnTo>
                    <a:lnTo>
                      <a:pt x="318538" y="183212"/>
                    </a:lnTo>
                    <a:cubicBezTo>
                      <a:pt x="315427" y="175372"/>
                      <a:pt x="312067" y="167656"/>
                      <a:pt x="308458" y="159816"/>
                    </a:cubicBezTo>
                    <a:cubicBezTo>
                      <a:pt x="306964" y="156456"/>
                      <a:pt x="305347" y="153096"/>
                      <a:pt x="303605" y="149860"/>
                    </a:cubicBezTo>
                    <a:lnTo>
                      <a:pt x="302236" y="159069"/>
                    </a:lnTo>
                    <a:lnTo>
                      <a:pt x="267018" y="153967"/>
                    </a:lnTo>
                    <a:lnTo>
                      <a:pt x="272244" y="118749"/>
                    </a:lnTo>
                    <a:lnTo>
                      <a:pt x="272244" y="118749"/>
                    </a:lnTo>
                    <a:lnTo>
                      <a:pt x="287676" y="120989"/>
                    </a:lnTo>
                    <a:cubicBezTo>
                      <a:pt x="283569" y="114145"/>
                      <a:pt x="279338" y="107176"/>
                      <a:pt x="275231" y="100581"/>
                    </a:cubicBezTo>
                    <a:cubicBezTo>
                      <a:pt x="274360" y="99461"/>
                      <a:pt x="273613" y="98092"/>
                      <a:pt x="272742" y="96847"/>
                    </a:cubicBezTo>
                    <a:cubicBezTo>
                      <a:pt x="270378" y="93487"/>
                      <a:pt x="267765" y="90003"/>
                      <a:pt x="265151" y="86518"/>
                    </a:cubicBezTo>
                    <a:lnTo>
                      <a:pt x="257187" y="76065"/>
                    </a:lnTo>
                    <a:lnTo>
                      <a:pt x="254449" y="94358"/>
                    </a:lnTo>
                    <a:lnTo>
                      <a:pt x="254449" y="94358"/>
                    </a:lnTo>
                    <a:lnTo>
                      <a:pt x="219231" y="89132"/>
                    </a:lnTo>
                    <a:lnTo>
                      <a:pt x="219231" y="89132"/>
                    </a:lnTo>
                    <a:lnTo>
                      <a:pt x="224458" y="53914"/>
                    </a:lnTo>
                    <a:lnTo>
                      <a:pt x="239765" y="56154"/>
                    </a:lnTo>
                    <a:cubicBezTo>
                      <a:pt x="235284" y="51301"/>
                      <a:pt x="230680" y="46696"/>
                      <a:pt x="226076" y="42341"/>
                    </a:cubicBezTo>
                    <a:cubicBezTo>
                      <a:pt x="221471" y="37985"/>
                      <a:pt x="216867" y="34003"/>
                      <a:pt x="212262" y="29896"/>
                    </a:cubicBezTo>
                    <a:cubicBezTo>
                      <a:pt x="210470" y="28390"/>
                      <a:pt x="208604" y="26972"/>
                      <a:pt x="206662" y="25665"/>
                    </a:cubicBezTo>
                    <a:lnTo>
                      <a:pt x="206662" y="29025"/>
                    </a:lnTo>
                    <a:lnTo>
                      <a:pt x="171569" y="23923"/>
                    </a:lnTo>
                    <a:lnTo>
                      <a:pt x="174307" y="5132"/>
                    </a:lnTo>
                    <a:cubicBezTo>
                      <a:pt x="170822" y="3390"/>
                      <a:pt x="167338" y="1772"/>
                      <a:pt x="163854" y="403"/>
                    </a:cubicBezTo>
                    <a:cubicBezTo>
                      <a:pt x="160120" y="2519"/>
                      <a:pt x="156138" y="4634"/>
                      <a:pt x="152280" y="6501"/>
                    </a:cubicBezTo>
                    <a:lnTo>
                      <a:pt x="150165" y="20812"/>
                    </a:lnTo>
                    <a:lnTo>
                      <a:pt x="126396" y="17203"/>
                    </a:lnTo>
                    <a:lnTo>
                      <a:pt x="117560" y="19816"/>
                    </a:lnTo>
                    <a:lnTo>
                      <a:pt x="216494" y="34376"/>
                    </a:lnTo>
                    <a:lnTo>
                      <a:pt x="209773" y="80669"/>
                    </a:lnTo>
                    <a:lnTo>
                      <a:pt x="199320" y="79176"/>
                    </a:lnTo>
                    <a:lnTo>
                      <a:pt x="198449" y="85398"/>
                    </a:lnTo>
                    <a:lnTo>
                      <a:pt x="163356" y="80421"/>
                    </a:lnTo>
                    <a:lnTo>
                      <a:pt x="164227" y="74074"/>
                    </a:lnTo>
                    <a:lnTo>
                      <a:pt x="142822" y="70838"/>
                    </a:lnTo>
                    <a:lnTo>
                      <a:pt x="141827" y="77185"/>
                    </a:lnTo>
                    <a:lnTo>
                      <a:pt x="106734" y="71958"/>
                    </a:lnTo>
                    <a:lnTo>
                      <a:pt x="107729" y="65736"/>
                    </a:lnTo>
                    <a:lnTo>
                      <a:pt x="86947" y="62749"/>
                    </a:lnTo>
                    <a:lnTo>
                      <a:pt x="68902" y="185452"/>
                    </a:lnTo>
                    <a:lnTo>
                      <a:pt x="22609" y="178607"/>
                    </a:lnTo>
                    <a:lnTo>
                      <a:pt x="38289" y="72083"/>
                    </a:lnTo>
                    <a:lnTo>
                      <a:pt x="38289" y="72083"/>
                    </a:lnTo>
                    <a:cubicBezTo>
                      <a:pt x="34456" y="80433"/>
                      <a:pt x="29690" y="88323"/>
                      <a:pt x="24102" y="95603"/>
                    </a:cubicBezTo>
                    <a:lnTo>
                      <a:pt x="20991" y="117132"/>
                    </a:lnTo>
                    <a:lnTo>
                      <a:pt x="20991" y="117132"/>
                    </a:lnTo>
                    <a:lnTo>
                      <a:pt x="7552" y="115016"/>
                    </a:lnTo>
                    <a:cubicBezTo>
                      <a:pt x="5312" y="117381"/>
                      <a:pt x="2947" y="119745"/>
                      <a:pt x="583" y="121985"/>
                    </a:cubicBezTo>
                    <a:cubicBezTo>
                      <a:pt x="583" y="126589"/>
                      <a:pt x="1578" y="131318"/>
                      <a:pt x="2325" y="136047"/>
                    </a:cubicBezTo>
                    <a:lnTo>
                      <a:pt x="17880" y="138287"/>
                    </a:lnTo>
                    <a:lnTo>
                      <a:pt x="12778" y="172758"/>
                    </a:lnTo>
                    <a:lnTo>
                      <a:pt x="12778" y="173505"/>
                    </a:lnTo>
                    <a:lnTo>
                      <a:pt x="12778" y="173505"/>
                    </a:lnTo>
                    <a:cubicBezTo>
                      <a:pt x="15839" y="181444"/>
                      <a:pt x="19336" y="189210"/>
                      <a:pt x="23232" y="196776"/>
                    </a:cubicBezTo>
                    <a:cubicBezTo>
                      <a:pt x="25098" y="200385"/>
                      <a:pt x="26965" y="203745"/>
                      <a:pt x="28956" y="207354"/>
                    </a:cubicBezTo>
                    <a:lnTo>
                      <a:pt x="30325" y="198020"/>
                    </a:lnTo>
                    <a:lnTo>
                      <a:pt x="65543" y="203123"/>
                    </a:lnTo>
                    <a:lnTo>
                      <a:pt x="65543" y="203123"/>
                    </a:lnTo>
                    <a:lnTo>
                      <a:pt x="60440" y="238092"/>
                    </a:lnTo>
                    <a:lnTo>
                      <a:pt x="60440" y="238092"/>
                    </a:lnTo>
                    <a:lnTo>
                      <a:pt x="47125" y="236225"/>
                    </a:lnTo>
                    <a:cubicBezTo>
                      <a:pt x="48991" y="238963"/>
                      <a:pt x="50982" y="241576"/>
                      <a:pt x="52849" y="244189"/>
                    </a:cubicBezTo>
                    <a:cubicBezTo>
                      <a:pt x="54716" y="246803"/>
                      <a:pt x="56583" y="249167"/>
                      <a:pt x="58449" y="251407"/>
                    </a:cubicBezTo>
                    <a:cubicBezTo>
                      <a:pt x="60316" y="253647"/>
                      <a:pt x="63302" y="257629"/>
                      <a:pt x="65791" y="260740"/>
                    </a:cubicBezTo>
                    <a:cubicBezTo>
                      <a:pt x="68280" y="263851"/>
                      <a:pt x="73134" y="269451"/>
                      <a:pt x="77116" y="273185"/>
                    </a:cubicBezTo>
                    <a:lnTo>
                      <a:pt x="78609" y="262234"/>
                    </a:lnTo>
                    <a:lnTo>
                      <a:pt x="113702" y="267460"/>
                    </a:lnTo>
                    <a:lnTo>
                      <a:pt x="108476" y="302678"/>
                    </a:lnTo>
                    <a:lnTo>
                      <a:pt x="105738" y="302678"/>
                    </a:lnTo>
                    <a:lnTo>
                      <a:pt x="108227" y="305167"/>
                    </a:lnTo>
                    <a:cubicBezTo>
                      <a:pt x="114698" y="310891"/>
                      <a:pt x="120671" y="316367"/>
                      <a:pt x="127765" y="321842"/>
                    </a:cubicBezTo>
                    <a:lnTo>
                      <a:pt x="136849" y="328936"/>
                    </a:lnTo>
                    <a:lnTo>
                      <a:pt x="161738" y="332669"/>
                    </a:lnTo>
                    <a:lnTo>
                      <a:pt x="159871" y="345114"/>
                    </a:lnTo>
                    <a:cubicBezTo>
                      <a:pt x="166268" y="349696"/>
                      <a:pt x="172963" y="353853"/>
                      <a:pt x="179907" y="357558"/>
                    </a:cubicBezTo>
                    <a:lnTo>
                      <a:pt x="183018" y="336154"/>
                    </a:lnTo>
                    <a:lnTo>
                      <a:pt x="218236" y="341256"/>
                    </a:lnTo>
                    <a:lnTo>
                      <a:pt x="213507" y="373860"/>
                    </a:lnTo>
                    <a:cubicBezTo>
                      <a:pt x="220264" y="376534"/>
                      <a:pt x="227158" y="378862"/>
                      <a:pt x="234164" y="380829"/>
                    </a:cubicBezTo>
                    <a:lnTo>
                      <a:pt x="239515" y="344367"/>
                    </a:lnTo>
                    <a:lnTo>
                      <a:pt x="274733" y="349594"/>
                    </a:lnTo>
                    <a:lnTo>
                      <a:pt x="269382" y="386056"/>
                    </a:lnTo>
                    <a:cubicBezTo>
                      <a:pt x="276812" y="386338"/>
                      <a:pt x="284229" y="385499"/>
                      <a:pt x="291409" y="383567"/>
                    </a:cubicBezTo>
                    <a:lnTo>
                      <a:pt x="295889" y="352705"/>
                    </a:lnTo>
                    <a:lnTo>
                      <a:pt x="295889" y="352705"/>
                    </a:lnTo>
                    <a:lnTo>
                      <a:pt x="328369" y="357309"/>
                    </a:lnTo>
                    <a:cubicBezTo>
                      <a:pt x="332500" y="351051"/>
                      <a:pt x="335686" y="344215"/>
                      <a:pt x="337827" y="337025"/>
                    </a:cubicBezTo>
                    <a:lnTo>
                      <a:pt x="299000" y="331549"/>
                    </a:lnTo>
                    <a:lnTo>
                      <a:pt x="299000" y="331549"/>
                    </a:lnTo>
                    <a:lnTo>
                      <a:pt x="304227" y="296331"/>
                    </a:lnTo>
                    <a:lnTo>
                      <a:pt x="343427" y="301931"/>
                    </a:lnTo>
                    <a:cubicBezTo>
                      <a:pt x="343862" y="294679"/>
                      <a:pt x="343862" y="287406"/>
                      <a:pt x="343427" y="280154"/>
                    </a:cubicBezTo>
                    <a:close/>
                    <a:moveTo>
                      <a:pt x="142947" y="215194"/>
                    </a:moveTo>
                    <a:lnTo>
                      <a:pt x="178040" y="220296"/>
                    </a:lnTo>
                    <a:lnTo>
                      <a:pt x="178040" y="220296"/>
                    </a:lnTo>
                    <a:lnTo>
                      <a:pt x="172938" y="255514"/>
                    </a:lnTo>
                    <a:lnTo>
                      <a:pt x="137845" y="250163"/>
                    </a:lnTo>
                    <a:close/>
                    <a:moveTo>
                      <a:pt x="151285" y="158572"/>
                    </a:moveTo>
                    <a:lnTo>
                      <a:pt x="186378" y="163798"/>
                    </a:lnTo>
                    <a:lnTo>
                      <a:pt x="181276" y="198767"/>
                    </a:lnTo>
                    <a:lnTo>
                      <a:pt x="146058" y="193789"/>
                    </a:lnTo>
                    <a:close/>
                    <a:moveTo>
                      <a:pt x="237773" y="207229"/>
                    </a:moveTo>
                    <a:lnTo>
                      <a:pt x="202556" y="202003"/>
                    </a:lnTo>
                    <a:lnTo>
                      <a:pt x="207658" y="166785"/>
                    </a:lnTo>
                    <a:lnTo>
                      <a:pt x="242876" y="172012"/>
                    </a:lnTo>
                    <a:close/>
                    <a:moveTo>
                      <a:pt x="199444" y="223531"/>
                    </a:moveTo>
                    <a:lnTo>
                      <a:pt x="234662" y="228634"/>
                    </a:lnTo>
                    <a:lnTo>
                      <a:pt x="229436" y="263603"/>
                    </a:lnTo>
                    <a:lnTo>
                      <a:pt x="194218" y="258500"/>
                    </a:lnTo>
                    <a:close/>
                    <a:moveTo>
                      <a:pt x="255818" y="231745"/>
                    </a:moveTo>
                    <a:lnTo>
                      <a:pt x="291036" y="236971"/>
                    </a:lnTo>
                    <a:lnTo>
                      <a:pt x="285933" y="271940"/>
                    </a:lnTo>
                    <a:lnTo>
                      <a:pt x="250716" y="266714"/>
                    </a:lnTo>
                    <a:close/>
                    <a:moveTo>
                      <a:pt x="299373" y="180349"/>
                    </a:moveTo>
                    <a:lnTo>
                      <a:pt x="294147" y="215567"/>
                    </a:lnTo>
                    <a:lnTo>
                      <a:pt x="258929" y="210340"/>
                    </a:lnTo>
                    <a:lnTo>
                      <a:pt x="264156" y="175123"/>
                    </a:lnTo>
                    <a:close/>
                    <a:moveTo>
                      <a:pt x="251213" y="115514"/>
                    </a:moveTo>
                    <a:lnTo>
                      <a:pt x="251213" y="115514"/>
                    </a:lnTo>
                    <a:lnTo>
                      <a:pt x="245987" y="150732"/>
                    </a:lnTo>
                    <a:lnTo>
                      <a:pt x="210893" y="145629"/>
                    </a:lnTo>
                    <a:lnTo>
                      <a:pt x="215996" y="110412"/>
                    </a:lnTo>
                    <a:close/>
                    <a:moveTo>
                      <a:pt x="194591" y="107425"/>
                    </a:moveTo>
                    <a:lnTo>
                      <a:pt x="189489" y="142394"/>
                    </a:lnTo>
                    <a:lnTo>
                      <a:pt x="154396" y="137292"/>
                    </a:lnTo>
                    <a:lnTo>
                      <a:pt x="159622" y="102074"/>
                    </a:lnTo>
                    <a:close/>
                    <a:moveTo>
                      <a:pt x="103125" y="93861"/>
                    </a:moveTo>
                    <a:lnTo>
                      <a:pt x="138093" y="98963"/>
                    </a:lnTo>
                    <a:lnTo>
                      <a:pt x="132991" y="134180"/>
                    </a:lnTo>
                    <a:lnTo>
                      <a:pt x="132991" y="134180"/>
                    </a:lnTo>
                    <a:lnTo>
                      <a:pt x="97898" y="128954"/>
                    </a:lnTo>
                    <a:close/>
                    <a:moveTo>
                      <a:pt x="94787" y="150234"/>
                    </a:moveTo>
                    <a:lnTo>
                      <a:pt x="129880" y="155460"/>
                    </a:lnTo>
                    <a:lnTo>
                      <a:pt x="124654" y="190554"/>
                    </a:lnTo>
                    <a:lnTo>
                      <a:pt x="124654" y="190554"/>
                    </a:lnTo>
                    <a:lnTo>
                      <a:pt x="89934" y="185452"/>
                    </a:lnTo>
                    <a:close/>
                    <a:moveTo>
                      <a:pt x="81347" y="241949"/>
                    </a:moveTo>
                    <a:lnTo>
                      <a:pt x="86449" y="206856"/>
                    </a:lnTo>
                    <a:lnTo>
                      <a:pt x="121543" y="212083"/>
                    </a:lnTo>
                    <a:lnTo>
                      <a:pt x="121543" y="212083"/>
                    </a:lnTo>
                    <a:lnTo>
                      <a:pt x="116316" y="247051"/>
                    </a:lnTo>
                    <a:close/>
                    <a:moveTo>
                      <a:pt x="129507" y="306909"/>
                    </a:moveTo>
                    <a:lnTo>
                      <a:pt x="134609" y="271691"/>
                    </a:lnTo>
                    <a:lnTo>
                      <a:pt x="169827" y="276669"/>
                    </a:lnTo>
                    <a:lnTo>
                      <a:pt x="164600" y="311887"/>
                    </a:lnTo>
                    <a:close/>
                    <a:moveTo>
                      <a:pt x="185880" y="315122"/>
                    </a:moveTo>
                    <a:lnTo>
                      <a:pt x="191107" y="279905"/>
                    </a:lnTo>
                    <a:lnTo>
                      <a:pt x="226822" y="285007"/>
                    </a:lnTo>
                    <a:lnTo>
                      <a:pt x="221595" y="320225"/>
                    </a:lnTo>
                    <a:close/>
                    <a:moveTo>
                      <a:pt x="242378" y="323460"/>
                    </a:moveTo>
                    <a:lnTo>
                      <a:pt x="247480" y="288243"/>
                    </a:lnTo>
                    <a:lnTo>
                      <a:pt x="282698" y="293469"/>
                    </a:lnTo>
                    <a:lnTo>
                      <a:pt x="277595" y="328562"/>
                    </a:lnTo>
                    <a:close/>
                  </a:path>
                </a:pathLst>
              </a:custGeom>
              <a:solidFill>
                <a:srgbClr val="783A0D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8" name="Freeform: Shape 1937">
                <a:extLst>
                  <a:ext uri="{FF2B5EF4-FFF2-40B4-BE49-F238E27FC236}">
                    <a16:creationId xmlns:a16="http://schemas.microsoft.com/office/drawing/2014/main" id="{AB4627A6-5559-48EE-B9DF-170CC7E2D69F}"/>
                  </a:ext>
                </a:extLst>
              </p:cNvPr>
              <p:cNvSpPr/>
              <p:nvPr/>
            </p:nvSpPr>
            <p:spPr>
              <a:xfrm>
                <a:off x="8862093" y="3516920"/>
                <a:ext cx="193884" cy="165635"/>
              </a:xfrm>
              <a:custGeom>
                <a:avLst/>
                <a:gdLst>
                  <a:gd name="connsiteX0" fmla="*/ 84832 w 193884"/>
                  <a:gd name="connsiteY0" fmla="*/ 2518 h 165635"/>
                  <a:gd name="connsiteX1" fmla="*/ 76618 w 193884"/>
                  <a:gd name="connsiteY1" fmla="*/ 23549 h 165635"/>
                  <a:gd name="connsiteX2" fmla="*/ 39285 w 193884"/>
                  <a:gd name="connsiteY2" fmla="*/ 51176 h 165635"/>
                  <a:gd name="connsiteX3" fmla="*/ 16263 w 193884"/>
                  <a:gd name="connsiteY3" fmla="*/ 52669 h 165635"/>
                  <a:gd name="connsiteX4" fmla="*/ 583 w 193884"/>
                  <a:gd name="connsiteY4" fmla="*/ 159194 h 165635"/>
                  <a:gd name="connsiteX5" fmla="*/ 46876 w 193884"/>
                  <a:gd name="connsiteY5" fmla="*/ 166038 h 165635"/>
                  <a:gd name="connsiteX6" fmla="*/ 64921 w 193884"/>
                  <a:gd name="connsiteY6" fmla="*/ 43336 h 165635"/>
                  <a:gd name="connsiteX7" fmla="*/ 85703 w 193884"/>
                  <a:gd name="connsiteY7" fmla="*/ 46323 h 165635"/>
                  <a:gd name="connsiteX8" fmla="*/ 120796 w 193884"/>
                  <a:gd name="connsiteY8" fmla="*/ 51425 h 165635"/>
                  <a:gd name="connsiteX9" fmla="*/ 142200 w 193884"/>
                  <a:gd name="connsiteY9" fmla="*/ 54660 h 165635"/>
                  <a:gd name="connsiteX10" fmla="*/ 177294 w 193884"/>
                  <a:gd name="connsiteY10" fmla="*/ 59763 h 165635"/>
                  <a:gd name="connsiteX11" fmla="*/ 187747 w 193884"/>
                  <a:gd name="connsiteY11" fmla="*/ 61256 h 165635"/>
                  <a:gd name="connsiteX12" fmla="*/ 194467 w 193884"/>
                  <a:gd name="connsiteY12" fmla="*/ 14963 h 165635"/>
                  <a:gd name="connsiteX13" fmla="*/ 95534 w 193884"/>
                  <a:gd name="connsiteY13" fmla="*/ 403 h 165635"/>
                  <a:gd name="connsiteX14" fmla="*/ 84832 w 193884"/>
                  <a:gd name="connsiteY14" fmla="*/ 2518 h 165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93884" h="165635">
                    <a:moveTo>
                      <a:pt x="84832" y="2518"/>
                    </a:moveTo>
                    <a:cubicBezTo>
                      <a:pt x="86312" y="10520"/>
                      <a:pt x="83127" y="18671"/>
                      <a:pt x="76618" y="23549"/>
                    </a:cubicBezTo>
                    <a:lnTo>
                      <a:pt x="39285" y="51176"/>
                    </a:lnTo>
                    <a:cubicBezTo>
                      <a:pt x="32565" y="56154"/>
                      <a:pt x="23568" y="56739"/>
                      <a:pt x="16263" y="52669"/>
                    </a:cubicBezTo>
                    <a:lnTo>
                      <a:pt x="583" y="159194"/>
                    </a:lnTo>
                    <a:lnTo>
                      <a:pt x="46876" y="166038"/>
                    </a:lnTo>
                    <a:lnTo>
                      <a:pt x="64921" y="43336"/>
                    </a:lnTo>
                    <a:lnTo>
                      <a:pt x="85703" y="46323"/>
                    </a:lnTo>
                    <a:lnTo>
                      <a:pt x="120796" y="51425"/>
                    </a:lnTo>
                    <a:lnTo>
                      <a:pt x="142200" y="54660"/>
                    </a:lnTo>
                    <a:lnTo>
                      <a:pt x="177294" y="59763"/>
                    </a:lnTo>
                    <a:lnTo>
                      <a:pt x="187747" y="61256"/>
                    </a:lnTo>
                    <a:lnTo>
                      <a:pt x="194467" y="14963"/>
                    </a:lnTo>
                    <a:lnTo>
                      <a:pt x="95534" y="403"/>
                    </a:lnTo>
                    <a:cubicBezTo>
                      <a:pt x="92025" y="1361"/>
                      <a:pt x="88440" y="2070"/>
                      <a:pt x="84832" y="2518"/>
                    </a:cubicBezTo>
                    <a:close/>
                  </a:path>
                </a:pathLst>
              </a:custGeom>
              <a:solidFill>
                <a:srgbClr val="C73241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9" name="Freeform: Shape 1938">
                <a:extLst>
                  <a:ext uri="{FF2B5EF4-FFF2-40B4-BE49-F238E27FC236}">
                    <a16:creationId xmlns:a16="http://schemas.microsoft.com/office/drawing/2014/main" id="{19419B92-9DC9-4EFC-B5C7-116C89B2439C}"/>
                  </a:ext>
                </a:extLst>
              </p:cNvPr>
              <p:cNvSpPr/>
              <p:nvPr/>
            </p:nvSpPr>
            <p:spPr>
              <a:xfrm>
                <a:off x="8727063" y="3379589"/>
                <a:ext cx="317465" cy="258166"/>
              </a:xfrm>
              <a:custGeom>
                <a:avLst/>
                <a:gdLst>
                  <a:gd name="connsiteX0" fmla="*/ 51240 w 317465"/>
                  <a:gd name="connsiteY0" fmla="*/ 197342 h 258166"/>
                  <a:gd name="connsiteX1" fmla="*/ 128520 w 317465"/>
                  <a:gd name="connsiteY1" fmla="*/ 162498 h 258166"/>
                  <a:gd name="connsiteX2" fmla="*/ 144449 w 317465"/>
                  <a:gd name="connsiteY2" fmla="*/ 184027 h 258166"/>
                  <a:gd name="connsiteX3" fmla="*/ 151293 w 317465"/>
                  <a:gd name="connsiteY3" fmla="*/ 190000 h 258166"/>
                  <a:gd name="connsiteX4" fmla="*/ 151293 w 317465"/>
                  <a:gd name="connsiteY4" fmla="*/ 190000 h 258166"/>
                  <a:gd name="connsiteX5" fmla="*/ 174315 w 317465"/>
                  <a:gd name="connsiteY5" fmla="*/ 188507 h 258166"/>
                  <a:gd name="connsiteX6" fmla="*/ 211648 w 317465"/>
                  <a:gd name="connsiteY6" fmla="*/ 160880 h 258166"/>
                  <a:gd name="connsiteX7" fmla="*/ 219862 w 317465"/>
                  <a:gd name="connsiteY7" fmla="*/ 139849 h 258166"/>
                  <a:gd name="connsiteX8" fmla="*/ 216004 w 317465"/>
                  <a:gd name="connsiteY8" fmla="*/ 130765 h 258166"/>
                  <a:gd name="connsiteX9" fmla="*/ 199453 w 317465"/>
                  <a:gd name="connsiteY9" fmla="*/ 108489 h 258166"/>
                  <a:gd name="connsiteX10" fmla="*/ 254084 w 317465"/>
                  <a:gd name="connsiteY10" fmla="*/ 46267 h 258166"/>
                  <a:gd name="connsiteX11" fmla="*/ 318048 w 317465"/>
                  <a:gd name="connsiteY11" fmla="*/ 44276 h 258166"/>
                  <a:gd name="connsiteX12" fmla="*/ 318048 w 317465"/>
                  <a:gd name="connsiteY12" fmla="*/ 45023 h 258166"/>
                  <a:gd name="connsiteX13" fmla="*/ 318048 w 317465"/>
                  <a:gd name="connsiteY13" fmla="*/ 45023 h 258166"/>
                  <a:gd name="connsiteX14" fmla="*/ 295773 w 317465"/>
                  <a:gd name="connsiteY14" fmla="*/ 14907 h 258166"/>
                  <a:gd name="connsiteX15" fmla="*/ 231808 w 317465"/>
                  <a:gd name="connsiteY15" fmla="*/ 16898 h 258166"/>
                  <a:gd name="connsiteX16" fmla="*/ 176057 w 317465"/>
                  <a:gd name="connsiteY16" fmla="*/ 81485 h 258166"/>
                  <a:gd name="connsiteX17" fmla="*/ 153533 w 317465"/>
                  <a:gd name="connsiteY17" fmla="*/ 83351 h 258166"/>
                  <a:gd name="connsiteX18" fmla="*/ 116199 w 317465"/>
                  <a:gd name="connsiteY18" fmla="*/ 110854 h 258166"/>
                  <a:gd name="connsiteX19" fmla="*/ 108111 w 317465"/>
                  <a:gd name="connsiteY19" fmla="*/ 132756 h 258166"/>
                  <a:gd name="connsiteX20" fmla="*/ 28591 w 317465"/>
                  <a:gd name="connsiteY20" fmla="*/ 167849 h 258166"/>
                  <a:gd name="connsiteX21" fmla="*/ 8306 w 317465"/>
                  <a:gd name="connsiteY21" fmla="*/ 228578 h 258166"/>
                  <a:gd name="connsiteX22" fmla="*/ 30706 w 317465"/>
                  <a:gd name="connsiteY22" fmla="*/ 258569 h 258166"/>
                  <a:gd name="connsiteX23" fmla="*/ 30706 w 317465"/>
                  <a:gd name="connsiteY23" fmla="*/ 258569 h 258166"/>
                  <a:gd name="connsiteX24" fmla="*/ 30706 w 317465"/>
                  <a:gd name="connsiteY24" fmla="*/ 257822 h 258166"/>
                  <a:gd name="connsiteX25" fmla="*/ 51240 w 317465"/>
                  <a:gd name="connsiteY25" fmla="*/ 197342 h 25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17465" h="258166">
                    <a:moveTo>
                      <a:pt x="51240" y="197342"/>
                    </a:moveTo>
                    <a:cubicBezTo>
                      <a:pt x="74113" y="180169"/>
                      <a:pt x="100507" y="168272"/>
                      <a:pt x="128520" y="162498"/>
                    </a:cubicBezTo>
                    <a:lnTo>
                      <a:pt x="144449" y="184027"/>
                    </a:lnTo>
                    <a:cubicBezTo>
                      <a:pt x="146303" y="186466"/>
                      <a:pt x="148630" y="188494"/>
                      <a:pt x="151293" y="190000"/>
                    </a:cubicBezTo>
                    <a:lnTo>
                      <a:pt x="151293" y="190000"/>
                    </a:lnTo>
                    <a:cubicBezTo>
                      <a:pt x="158598" y="194070"/>
                      <a:pt x="167595" y="193485"/>
                      <a:pt x="174315" y="188507"/>
                    </a:cubicBezTo>
                    <a:lnTo>
                      <a:pt x="211648" y="160880"/>
                    </a:lnTo>
                    <a:cubicBezTo>
                      <a:pt x="218157" y="156002"/>
                      <a:pt x="221342" y="147851"/>
                      <a:pt x="219862" y="139849"/>
                    </a:cubicBezTo>
                    <a:cubicBezTo>
                      <a:pt x="219327" y="136551"/>
                      <a:pt x="217995" y="133440"/>
                      <a:pt x="216004" y="130765"/>
                    </a:cubicBezTo>
                    <a:lnTo>
                      <a:pt x="199453" y="108489"/>
                    </a:lnTo>
                    <a:cubicBezTo>
                      <a:pt x="213104" y="84148"/>
                      <a:pt x="231709" y="62955"/>
                      <a:pt x="254084" y="46267"/>
                    </a:cubicBezTo>
                    <a:cubicBezTo>
                      <a:pt x="287684" y="21378"/>
                      <a:pt x="305977" y="27974"/>
                      <a:pt x="318048" y="44276"/>
                    </a:cubicBezTo>
                    <a:lnTo>
                      <a:pt x="318048" y="45023"/>
                    </a:lnTo>
                    <a:lnTo>
                      <a:pt x="318048" y="45023"/>
                    </a:lnTo>
                    <a:cubicBezTo>
                      <a:pt x="316804" y="41663"/>
                      <a:pt x="298013" y="17894"/>
                      <a:pt x="295773" y="14907"/>
                    </a:cubicBezTo>
                    <a:cubicBezTo>
                      <a:pt x="283328" y="-1271"/>
                      <a:pt x="265408" y="-8115"/>
                      <a:pt x="231808" y="16898"/>
                    </a:cubicBezTo>
                    <a:cubicBezTo>
                      <a:pt x="208674" y="34034"/>
                      <a:pt x="189634" y="56098"/>
                      <a:pt x="176057" y="81485"/>
                    </a:cubicBezTo>
                    <a:cubicBezTo>
                      <a:pt x="168814" y="77714"/>
                      <a:pt x="160054" y="78436"/>
                      <a:pt x="153533" y="83351"/>
                    </a:cubicBezTo>
                    <a:lnTo>
                      <a:pt x="116199" y="110854"/>
                    </a:lnTo>
                    <a:cubicBezTo>
                      <a:pt x="109455" y="115956"/>
                      <a:pt x="106306" y="124505"/>
                      <a:pt x="108111" y="132756"/>
                    </a:cubicBezTo>
                    <a:cubicBezTo>
                      <a:pt x="79277" y="138256"/>
                      <a:pt x="52086" y="150253"/>
                      <a:pt x="28591" y="167849"/>
                    </a:cubicBezTo>
                    <a:cubicBezTo>
                      <a:pt x="-4885" y="192738"/>
                      <a:pt x="-3765" y="212276"/>
                      <a:pt x="8306" y="228578"/>
                    </a:cubicBezTo>
                    <a:cubicBezTo>
                      <a:pt x="10546" y="231564"/>
                      <a:pt x="27968" y="256329"/>
                      <a:pt x="30706" y="258569"/>
                    </a:cubicBezTo>
                    <a:lnTo>
                      <a:pt x="30706" y="258569"/>
                    </a:lnTo>
                    <a:lnTo>
                      <a:pt x="30706" y="257822"/>
                    </a:lnTo>
                    <a:cubicBezTo>
                      <a:pt x="18884" y="241769"/>
                      <a:pt x="17142" y="222231"/>
                      <a:pt x="51240" y="197342"/>
                    </a:cubicBezTo>
                    <a:close/>
                  </a:path>
                </a:pathLst>
              </a:custGeom>
              <a:solidFill>
                <a:srgbClr val="D73646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0" name="Freeform: Shape 1939">
                <a:extLst>
                  <a:ext uri="{FF2B5EF4-FFF2-40B4-BE49-F238E27FC236}">
                    <a16:creationId xmlns:a16="http://schemas.microsoft.com/office/drawing/2014/main" id="{28C95B68-6511-446B-A04C-780DA67D1C37}"/>
                  </a:ext>
                </a:extLst>
              </p:cNvPr>
              <p:cNvSpPr/>
              <p:nvPr/>
            </p:nvSpPr>
            <p:spPr>
              <a:xfrm>
                <a:off x="8749649" y="3541685"/>
                <a:ext cx="128124" cy="109974"/>
              </a:xfrm>
              <a:custGeom>
                <a:avLst/>
                <a:gdLst>
                  <a:gd name="connsiteX0" fmla="*/ 97969 w 128124"/>
                  <a:gd name="connsiteY0" fmla="*/ 70838 h 109974"/>
                  <a:gd name="connsiteX1" fmla="*/ 114520 w 128124"/>
                  <a:gd name="connsiteY1" fmla="*/ 51425 h 109974"/>
                  <a:gd name="connsiteX2" fmla="*/ 128707 w 128124"/>
                  <a:gd name="connsiteY2" fmla="*/ 27905 h 109974"/>
                  <a:gd name="connsiteX3" fmla="*/ 121863 w 128124"/>
                  <a:gd name="connsiteY3" fmla="*/ 21932 h 109974"/>
                  <a:gd name="connsiteX4" fmla="*/ 105934 w 128124"/>
                  <a:gd name="connsiteY4" fmla="*/ 403 h 109974"/>
                  <a:gd name="connsiteX5" fmla="*/ 28654 w 128124"/>
                  <a:gd name="connsiteY5" fmla="*/ 35247 h 109974"/>
                  <a:gd name="connsiteX6" fmla="*/ 8245 w 128124"/>
                  <a:gd name="connsiteY6" fmla="*/ 95852 h 109974"/>
                  <a:gd name="connsiteX7" fmla="*/ 8245 w 128124"/>
                  <a:gd name="connsiteY7" fmla="*/ 96598 h 109974"/>
                  <a:gd name="connsiteX8" fmla="*/ 71587 w 128124"/>
                  <a:gd name="connsiteY8" fmla="*/ 93861 h 109974"/>
                  <a:gd name="connsiteX9" fmla="*/ 90378 w 128124"/>
                  <a:gd name="connsiteY9" fmla="*/ 77807 h 109974"/>
                  <a:gd name="connsiteX10" fmla="*/ 97969 w 128124"/>
                  <a:gd name="connsiteY10" fmla="*/ 70838 h 109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8124" h="109974">
                    <a:moveTo>
                      <a:pt x="97969" y="70838"/>
                    </a:moveTo>
                    <a:cubicBezTo>
                      <a:pt x="103893" y="64728"/>
                      <a:pt x="109430" y="58245"/>
                      <a:pt x="114520" y="51425"/>
                    </a:cubicBezTo>
                    <a:cubicBezTo>
                      <a:pt x="120108" y="44145"/>
                      <a:pt x="124874" y="36255"/>
                      <a:pt x="128707" y="27905"/>
                    </a:cubicBezTo>
                    <a:cubicBezTo>
                      <a:pt x="126044" y="26399"/>
                      <a:pt x="123717" y="24371"/>
                      <a:pt x="121863" y="21932"/>
                    </a:cubicBezTo>
                    <a:lnTo>
                      <a:pt x="105934" y="403"/>
                    </a:lnTo>
                    <a:cubicBezTo>
                      <a:pt x="77921" y="6177"/>
                      <a:pt x="51527" y="18074"/>
                      <a:pt x="28654" y="35247"/>
                    </a:cubicBezTo>
                    <a:cubicBezTo>
                      <a:pt x="-4946" y="60136"/>
                      <a:pt x="-3702" y="79674"/>
                      <a:pt x="8245" y="95852"/>
                    </a:cubicBezTo>
                    <a:lnTo>
                      <a:pt x="8245" y="96598"/>
                    </a:lnTo>
                    <a:cubicBezTo>
                      <a:pt x="20689" y="112278"/>
                      <a:pt x="38609" y="118500"/>
                      <a:pt x="71587" y="93861"/>
                    </a:cubicBezTo>
                    <a:cubicBezTo>
                      <a:pt x="78207" y="88933"/>
                      <a:pt x="84480" y="83569"/>
                      <a:pt x="90378" y="77807"/>
                    </a:cubicBezTo>
                    <a:cubicBezTo>
                      <a:pt x="93365" y="75567"/>
                      <a:pt x="95729" y="73203"/>
                      <a:pt x="97969" y="70838"/>
                    </a:cubicBez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1" name="Freeform: Shape 1940">
                <a:extLst>
                  <a:ext uri="{FF2B5EF4-FFF2-40B4-BE49-F238E27FC236}">
                    <a16:creationId xmlns:a16="http://schemas.microsoft.com/office/drawing/2014/main" id="{F94CC2B6-9619-468C-94D9-8B6F3629005D}"/>
                  </a:ext>
                </a:extLst>
              </p:cNvPr>
              <p:cNvSpPr/>
              <p:nvPr/>
            </p:nvSpPr>
            <p:spPr>
              <a:xfrm>
                <a:off x="8925435" y="3409052"/>
                <a:ext cx="126300" cy="110108"/>
              </a:xfrm>
              <a:custGeom>
                <a:avLst/>
                <a:gdLst>
                  <a:gd name="connsiteX0" fmla="*/ 55214 w 126300"/>
                  <a:gd name="connsiteY0" fmla="*/ 16929 h 110108"/>
                  <a:gd name="connsiteX1" fmla="*/ 583 w 126300"/>
                  <a:gd name="connsiteY1" fmla="*/ 79151 h 110108"/>
                  <a:gd name="connsiteX2" fmla="*/ 17134 w 126300"/>
                  <a:gd name="connsiteY2" fmla="*/ 101427 h 110108"/>
                  <a:gd name="connsiteX3" fmla="*/ 20992 w 126300"/>
                  <a:gd name="connsiteY3" fmla="*/ 110511 h 110108"/>
                  <a:gd name="connsiteX4" fmla="*/ 31943 w 126300"/>
                  <a:gd name="connsiteY4" fmla="*/ 108395 h 110108"/>
                  <a:gd name="connsiteX5" fmla="*/ 40778 w 126300"/>
                  <a:gd name="connsiteY5" fmla="*/ 105782 h 110108"/>
                  <a:gd name="connsiteX6" fmla="*/ 66663 w 126300"/>
                  <a:gd name="connsiteY6" fmla="*/ 95080 h 110108"/>
                  <a:gd name="connsiteX7" fmla="*/ 78236 w 126300"/>
                  <a:gd name="connsiteY7" fmla="*/ 88982 h 110108"/>
                  <a:gd name="connsiteX8" fmla="*/ 98894 w 126300"/>
                  <a:gd name="connsiteY8" fmla="*/ 75667 h 110108"/>
                  <a:gd name="connsiteX9" fmla="*/ 119676 w 126300"/>
                  <a:gd name="connsiteY9" fmla="*/ 15809 h 110108"/>
                  <a:gd name="connsiteX10" fmla="*/ 119676 w 126300"/>
                  <a:gd name="connsiteY10" fmla="*/ 15062 h 110108"/>
                  <a:gd name="connsiteX11" fmla="*/ 55214 w 126300"/>
                  <a:gd name="connsiteY11" fmla="*/ 16929 h 110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6300" h="110108">
                    <a:moveTo>
                      <a:pt x="55214" y="16929"/>
                    </a:moveTo>
                    <a:cubicBezTo>
                      <a:pt x="32839" y="33617"/>
                      <a:pt x="14234" y="54810"/>
                      <a:pt x="583" y="79151"/>
                    </a:cubicBezTo>
                    <a:lnTo>
                      <a:pt x="17134" y="101427"/>
                    </a:lnTo>
                    <a:cubicBezTo>
                      <a:pt x="19125" y="104102"/>
                      <a:pt x="20457" y="107213"/>
                      <a:pt x="20992" y="110511"/>
                    </a:cubicBezTo>
                    <a:cubicBezTo>
                      <a:pt x="24688" y="110075"/>
                      <a:pt x="28346" y="109366"/>
                      <a:pt x="31943" y="108395"/>
                    </a:cubicBezTo>
                    <a:lnTo>
                      <a:pt x="40778" y="105782"/>
                    </a:lnTo>
                    <a:cubicBezTo>
                      <a:pt x="49651" y="102845"/>
                      <a:pt x="58300" y="99274"/>
                      <a:pt x="66663" y="95080"/>
                    </a:cubicBezTo>
                    <a:cubicBezTo>
                      <a:pt x="70521" y="93213"/>
                      <a:pt x="74503" y="91098"/>
                      <a:pt x="78236" y="88982"/>
                    </a:cubicBezTo>
                    <a:cubicBezTo>
                      <a:pt x="85417" y="85025"/>
                      <a:pt x="92323" y="80570"/>
                      <a:pt x="98894" y="75667"/>
                    </a:cubicBezTo>
                    <a:cubicBezTo>
                      <a:pt x="131872" y="50778"/>
                      <a:pt x="131249" y="31862"/>
                      <a:pt x="119676" y="15809"/>
                    </a:cubicBezTo>
                    <a:lnTo>
                      <a:pt x="119676" y="15062"/>
                    </a:lnTo>
                    <a:cubicBezTo>
                      <a:pt x="107605" y="-1364"/>
                      <a:pt x="89312" y="-8084"/>
                      <a:pt x="55214" y="16929"/>
                    </a:cubicBezTo>
                    <a:close/>
                  </a:path>
                </a:pathLst>
              </a:custGeom>
              <a:solidFill>
                <a:srgbClr val="AB2C37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2" name="Freeform: Shape 1941">
                <a:extLst>
                  <a:ext uri="{FF2B5EF4-FFF2-40B4-BE49-F238E27FC236}">
                    <a16:creationId xmlns:a16="http://schemas.microsoft.com/office/drawing/2014/main" id="{7D9B0CC3-411B-4027-9FBF-50172F9A93DC}"/>
                  </a:ext>
                </a:extLst>
              </p:cNvPr>
              <p:cNvSpPr/>
              <p:nvPr/>
            </p:nvSpPr>
            <p:spPr>
              <a:xfrm>
                <a:off x="11424650" y="2586948"/>
                <a:ext cx="181937" cy="298666"/>
              </a:xfrm>
              <a:custGeom>
                <a:avLst/>
                <a:gdLst>
                  <a:gd name="connsiteX0" fmla="*/ 182520 w 181937"/>
                  <a:gd name="connsiteY0" fmla="*/ 272936 h 298666"/>
                  <a:gd name="connsiteX1" fmla="*/ 29081 w 181937"/>
                  <a:gd name="connsiteY1" fmla="*/ 403 h 298666"/>
                  <a:gd name="connsiteX2" fmla="*/ 583 w 181937"/>
                  <a:gd name="connsiteY2" fmla="*/ 37736 h 298666"/>
                  <a:gd name="connsiteX3" fmla="*/ 148049 w 181937"/>
                  <a:gd name="connsiteY3" fmla="*/ 299069 h 298666"/>
                  <a:gd name="connsiteX4" fmla="*/ 182520 w 181937"/>
                  <a:gd name="connsiteY4" fmla="*/ 272936 h 298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937" h="298666">
                    <a:moveTo>
                      <a:pt x="182520" y="272936"/>
                    </a:moveTo>
                    <a:lnTo>
                      <a:pt x="29081" y="403"/>
                    </a:lnTo>
                    <a:cubicBezTo>
                      <a:pt x="17370" y="10993"/>
                      <a:pt x="7713" y="23649"/>
                      <a:pt x="583" y="37736"/>
                    </a:cubicBezTo>
                    <a:lnTo>
                      <a:pt x="148049" y="299069"/>
                    </a:lnTo>
                    <a:cubicBezTo>
                      <a:pt x="159996" y="290980"/>
                      <a:pt x="171507" y="282257"/>
                      <a:pt x="182520" y="272936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3" name="Freeform: Shape 1942">
                <a:extLst>
                  <a:ext uri="{FF2B5EF4-FFF2-40B4-BE49-F238E27FC236}">
                    <a16:creationId xmlns:a16="http://schemas.microsoft.com/office/drawing/2014/main" id="{6A15AA1C-BAC8-46D7-AACA-F23932591C42}"/>
                  </a:ext>
                </a:extLst>
              </p:cNvPr>
              <p:cNvSpPr/>
              <p:nvPr/>
            </p:nvSpPr>
            <p:spPr>
              <a:xfrm>
                <a:off x="11573236" y="2555713"/>
                <a:ext cx="120900" cy="196870"/>
              </a:xfrm>
              <a:custGeom>
                <a:avLst/>
                <a:gdLst>
                  <a:gd name="connsiteX0" fmla="*/ 114076 w 120900"/>
                  <a:gd name="connsiteY0" fmla="*/ 188812 h 196870"/>
                  <a:gd name="connsiteX1" fmla="*/ 121418 w 120900"/>
                  <a:gd name="connsiteY1" fmla="*/ 131443 h 196870"/>
                  <a:gd name="connsiteX2" fmla="*/ 60814 w 120900"/>
                  <a:gd name="connsiteY2" fmla="*/ 23798 h 196870"/>
                  <a:gd name="connsiteX3" fmla="*/ 16263 w 120900"/>
                  <a:gd name="connsiteY3" fmla="*/ 4012 h 196870"/>
                  <a:gd name="connsiteX4" fmla="*/ 583 w 120900"/>
                  <a:gd name="connsiteY4" fmla="*/ 403 h 196870"/>
                  <a:gd name="connsiteX5" fmla="*/ 111463 w 120900"/>
                  <a:gd name="connsiteY5" fmla="*/ 197274 h 196870"/>
                  <a:gd name="connsiteX6" fmla="*/ 114076 w 120900"/>
                  <a:gd name="connsiteY6" fmla="*/ 188812 h 196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900" h="196870">
                    <a:moveTo>
                      <a:pt x="114076" y="188812"/>
                    </a:moveTo>
                    <a:cubicBezTo>
                      <a:pt x="119452" y="170182"/>
                      <a:pt x="121928" y="150831"/>
                      <a:pt x="121418" y="131443"/>
                    </a:cubicBezTo>
                    <a:lnTo>
                      <a:pt x="60814" y="23798"/>
                    </a:lnTo>
                    <a:cubicBezTo>
                      <a:pt x="47025" y="15025"/>
                      <a:pt x="32017" y="8355"/>
                      <a:pt x="16263" y="4012"/>
                    </a:cubicBezTo>
                    <a:cubicBezTo>
                      <a:pt x="11036" y="2518"/>
                      <a:pt x="5809" y="1398"/>
                      <a:pt x="583" y="403"/>
                    </a:cubicBezTo>
                    <a:lnTo>
                      <a:pt x="111463" y="197274"/>
                    </a:lnTo>
                    <a:cubicBezTo>
                      <a:pt x="112458" y="194411"/>
                      <a:pt x="113329" y="191674"/>
                      <a:pt x="114076" y="188812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4" name="Freeform: Shape 1943">
                <a:extLst>
                  <a:ext uri="{FF2B5EF4-FFF2-40B4-BE49-F238E27FC236}">
                    <a16:creationId xmlns:a16="http://schemas.microsoft.com/office/drawing/2014/main" id="{557F4410-79EB-4CE7-8B81-F45F1663283E}"/>
                  </a:ext>
                </a:extLst>
              </p:cNvPr>
              <p:cNvSpPr/>
              <p:nvPr/>
            </p:nvSpPr>
            <p:spPr>
              <a:xfrm>
                <a:off x="11485379" y="2553970"/>
                <a:ext cx="178453" cy="278008"/>
              </a:xfrm>
              <a:custGeom>
                <a:avLst/>
                <a:gdLst>
                  <a:gd name="connsiteX0" fmla="*/ 179036 w 178453"/>
                  <a:gd name="connsiteY0" fmla="*/ 241451 h 278008"/>
                  <a:gd name="connsiteX1" fmla="*/ 43267 w 178453"/>
                  <a:gd name="connsiteY1" fmla="*/ 403 h 278008"/>
                  <a:gd name="connsiteX2" fmla="*/ 583 w 178453"/>
                  <a:gd name="connsiteY2" fmla="*/ 12100 h 278008"/>
                  <a:gd name="connsiteX3" fmla="*/ 150538 w 178453"/>
                  <a:gd name="connsiteY3" fmla="*/ 278411 h 278008"/>
                  <a:gd name="connsiteX4" fmla="*/ 179036 w 178453"/>
                  <a:gd name="connsiteY4" fmla="*/ 241451 h 278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8453" h="278008">
                    <a:moveTo>
                      <a:pt x="179036" y="241451"/>
                    </a:moveTo>
                    <a:lnTo>
                      <a:pt x="43267" y="403"/>
                    </a:lnTo>
                    <a:cubicBezTo>
                      <a:pt x="28508" y="1983"/>
                      <a:pt x="14085" y="5941"/>
                      <a:pt x="583" y="12100"/>
                    </a:cubicBezTo>
                    <a:lnTo>
                      <a:pt x="150538" y="278411"/>
                    </a:lnTo>
                    <a:cubicBezTo>
                      <a:pt x="161153" y="267000"/>
                      <a:pt x="170698" y="254630"/>
                      <a:pt x="179036" y="241451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5" name="Freeform: Shape 1944">
                <a:extLst>
                  <a:ext uri="{FF2B5EF4-FFF2-40B4-BE49-F238E27FC236}">
                    <a16:creationId xmlns:a16="http://schemas.microsoft.com/office/drawing/2014/main" id="{336171FA-9EC6-43A4-B531-0342F9374859}"/>
                  </a:ext>
                </a:extLst>
              </p:cNvPr>
              <p:cNvSpPr/>
              <p:nvPr/>
            </p:nvSpPr>
            <p:spPr>
              <a:xfrm>
                <a:off x="11248312" y="2475592"/>
                <a:ext cx="290950" cy="451586"/>
              </a:xfrm>
              <a:custGeom>
                <a:avLst/>
                <a:gdLst>
                  <a:gd name="connsiteX0" fmla="*/ 583 w 290950"/>
                  <a:gd name="connsiteY0" fmla="*/ 1626 h 451586"/>
                  <a:gd name="connsiteX1" fmla="*/ 254200 w 290950"/>
                  <a:gd name="connsiteY1" fmla="*/ 451990 h 451586"/>
                  <a:gd name="connsiteX2" fmla="*/ 291533 w 290950"/>
                  <a:gd name="connsiteY2" fmla="*/ 431457 h 451586"/>
                  <a:gd name="connsiteX3" fmla="*/ 50610 w 290950"/>
                  <a:gd name="connsiteY3" fmla="*/ 3617 h 451586"/>
                  <a:gd name="connsiteX4" fmla="*/ 583 w 290950"/>
                  <a:gd name="connsiteY4" fmla="*/ 1626 h 45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0950" h="451586">
                    <a:moveTo>
                      <a:pt x="583" y="1626"/>
                    </a:moveTo>
                    <a:lnTo>
                      <a:pt x="254200" y="451990"/>
                    </a:lnTo>
                    <a:cubicBezTo>
                      <a:pt x="266894" y="445680"/>
                      <a:pt x="279338" y="438836"/>
                      <a:pt x="291533" y="431457"/>
                    </a:cubicBezTo>
                    <a:lnTo>
                      <a:pt x="50610" y="3617"/>
                    </a:lnTo>
                    <a:cubicBezTo>
                      <a:pt x="34158" y="158"/>
                      <a:pt x="17258" y="-514"/>
                      <a:pt x="583" y="1626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6" name="Freeform: Shape 1945">
                <a:extLst>
                  <a:ext uri="{FF2B5EF4-FFF2-40B4-BE49-F238E27FC236}">
                    <a16:creationId xmlns:a16="http://schemas.microsoft.com/office/drawing/2014/main" id="{FB65C7B4-8116-4A18-8699-17A83A851ECC}"/>
                  </a:ext>
                </a:extLst>
              </p:cNvPr>
              <p:cNvSpPr/>
              <p:nvPr/>
            </p:nvSpPr>
            <p:spPr>
              <a:xfrm>
                <a:off x="11355583" y="2501330"/>
                <a:ext cx="63217" cy="111999"/>
              </a:xfrm>
              <a:custGeom>
                <a:avLst/>
                <a:gdLst>
                  <a:gd name="connsiteX0" fmla="*/ 583 w 63217"/>
                  <a:gd name="connsiteY0" fmla="*/ 403 h 111999"/>
                  <a:gd name="connsiteX1" fmla="*/ 63800 w 63217"/>
                  <a:gd name="connsiteY1" fmla="*/ 112403 h 111999"/>
                  <a:gd name="connsiteX2" fmla="*/ 583 w 63217"/>
                  <a:gd name="connsiteY2" fmla="*/ 403 h 111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3217" h="111999">
                    <a:moveTo>
                      <a:pt x="583" y="403"/>
                    </a:moveTo>
                    <a:lnTo>
                      <a:pt x="63800" y="112403"/>
                    </a:lnTo>
                    <a:cubicBezTo>
                      <a:pt x="63663" y="66607"/>
                      <a:pt x="39708" y="24184"/>
                      <a:pt x="583" y="403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7" name="Freeform: Shape 1946">
                <a:extLst>
                  <a:ext uri="{FF2B5EF4-FFF2-40B4-BE49-F238E27FC236}">
                    <a16:creationId xmlns:a16="http://schemas.microsoft.com/office/drawing/2014/main" id="{A92B7953-35B4-4E8C-8DB4-CD4BB0415FF3}"/>
                  </a:ext>
                </a:extLst>
              </p:cNvPr>
              <p:cNvSpPr/>
              <p:nvPr/>
            </p:nvSpPr>
            <p:spPr>
              <a:xfrm>
                <a:off x="11174890" y="2487393"/>
                <a:ext cx="292195" cy="472888"/>
              </a:xfrm>
              <a:custGeom>
                <a:avLst/>
                <a:gdLst>
                  <a:gd name="connsiteX0" fmla="*/ 583 w 292195"/>
                  <a:gd name="connsiteY0" fmla="*/ 25292 h 472888"/>
                  <a:gd name="connsiteX1" fmla="*/ 252707 w 292195"/>
                  <a:gd name="connsiteY1" fmla="*/ 473291 h 472888"/>
                  <a:gd name="connsiteX2" fmla="*/ 292778 w 292195"/>
                  <a:gd name="connsiteY2" fmla="*/ 456740 h 472888"/>
                  <a:gd name="connsiteX3" fmla="*/ 36049 w 292195"/>
                  <a:gd name="connsiteY3" fmla="*/ 403 h 472888"/>
                  <a:gd name="connsiteX4" fmla="*/ 583 w 292195"/>
                  <a:gd name="connsiteY4" fmla="*/ 25292 h 472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2195" h="472888">
                    <a:moveTo>
                      <a:pt x="583" y="25292"/>
                    </a:moveTo>
                    <a:lnTo>
                      <a:pt x="252707" y="473291"/>
                    </a:lnTo>
                    <a:cubicBezTo>
                      <a:pt x="265151" y="468313"/>
                      <a:pt x="278964" y="462838"/>
                      <a:pt x="292778" y="456740"/>
                    </a:cubicBezTo>
                    <a:lnTo>
                      <a:pt x="36049" y="403"/>
                    </a:lnTo>
                    <a:cubicBezTo>
                      <a:pt x="22871" y="6575"/>
                      <a:pt x="10874" y="15000"/>
                      <a:pt x="583" y="25292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8" name="Freeform: Shape 1947">
                <a:extLst>
                  <a:ext uri="{FF2B5EF4-FFF2-40B4-BE49-F238E27FC236}">
                    <a16:creationId xmlns:a16="http://schemas.microsoft.com/office/drawing/2014/main" id="{82BF92BA-AC05-43B3-AF66-BED21D70AFF2}"/>
                  </a:ext>
                </a:extLst>
              </p:cNvPr>
              <p:cNvSpPr/>
              <p:nvPr/>
            </p:nvSpPr>
            <p:spPr>
              <a:xfrm>
                <a:off x="11127352" y="2672815"/>
                <a:ext cx="169244" cy="300533"/>
              </a:xfrm>
              <a:custGeom>
                <a:avLst/>
                <a:gdLst>
                  <a:gd name="connsiteX0" fmla="*/ 169827 w 169244"/>
                  <a:gd name="connsiteY0" fmla="*/ 300936 h 300533"/>
                  <a:gd name="connsiteX1" fmla="*/ 583 w 169244"/>
                  <a:gd name="connsiteY1" fmla="*/ 403 h 300533"/>
                  <a:gd name="connsiteX2" fmla="*/ 169827 w 169244"/>
                  <a:gd name="connsiteY2" fmla="*/ 300936 h 300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9244" h="300533">
                    <a:moveTo>
                      <a:pt x="169827" y="300936"/>
                    </a:moveTo>
                    <a:lnTo>
                      <a:pt x="583" y="403"/>
                    </a:lnTo>
                    <a:cubicBezTo>
                      <a:pt x="17259" y="123976"/>
                      <a:pt x="124032" y="251158"/>
                      <a:pt x="169827" y="300936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9" name="Freeform: Shape 1948">
                <a:extLst>
                  <a:ext uri="{FF2B5EF4-FFF2-40B4-BE49-F238E27FC236}">
                    <a16:creationId xmlns:a16="http://schemas.microsoft.com/office/drawing/2014/main" id="{9E5F9E35-CD78-4128-898E-136B71578ABA}"/>
                  </a:ext>
                </a:extLst>
              </p:cNvPr>
              <p:cNvSpPr/>
              <p:nvPr/>
            </p:nvSpPr>
            <p:spPr>
              <a:xfrm>
                <a:off x="11129717" y="2546130"/>
                <a:ext cx="260586" cy="440657"/>
              </a:xfrm>
              <a:custGeom>
                <a:avLst/>
                <a:gdLst>
                  <a:gd name="connsiteX0" fmla="*/ 2947 w 260586"/>
                  <a:gd name="connsiteY0" fmla="*/ 43336 h 440657"/>
                  <a:gd name="connsiteX1" fmla="*/ 583 w 260586"/>
                  <a:gd name="connsiteY1" fmla="*/ 52545 h 440657"/>
                  <a:gd name="connsiteX2" fmla="*/ 219356 w 260586"/>
                  <a:gd name="connsiteY2" fmla="*/ 441060 h 440657"/>
                  <a:gd name="connsiteX3" fmla="*/ 261169 w 260586"/>
                  <a:gd name="connsiteY3" fmla="*/ 427869 h 440657"/>
                  <a:gd name="connsiteX4" fmla="*/ 20369 w 260586"/>
                  <a:gd name="connsiteY4" fmla="*/ 403 h 440657"/>
                  <a:gd name="connsiteX5" fmla="*/ 2947 w 260586"/>
                  <a:gd name="connsiteY5" fmla="*/ 43336 h 440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0586" h="440657">
                    <a:moveTo>
                      <a:pt x="2947" y="43336"/>
                    </a:moveTo>
                    <a:cubicBezTo>
                      <a:pt x="2076" y="46447"/>
                      <a:pt x="1329" y="49434"/>
                      <a:pt x="583" y="52545"/>
                    </a:cubicBezTo>
                    <a:lnTo>
                      <a:pt x="219356" y="441060"/>
                    </a:lnTo>
                    <a:cubicBezTo>
                      <a:pt x="230929" y="437700"/>
                      <a:pt x="245116" y="433344"/>
                      <a:pt x="261169" y="427869"/>
                    </a:cubicBezTo>
                    <a:lnTo>
                      <a:pt x="20369" y="403"/>
                    </a:lnTo>
                    <a:cubicBezTo>
                      <a:pt x="12853" y="13955"/>
                      <a:pt x="7004" y="28378"/>
                      <a:pt x="2947" y="43336"/>
                    </a:cubicBezTo>
                    <a:close/>
                  </a:path>
                </a:pathLst>
              </a:custGeom>
              <a:solidFill>
                <a:srgbClr val="EFB984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50" name="Freeform: Shape 1949">
                <a:extLst>
                  <a:ext uri="{FF2B5EF4-FFF2-40B4-BE49-F238E27FC236}">
                    <a16:creationId xmlns:a16="http://schemas.microsoft.com/office/drawing/2014/main" id="{97F4A5CD-1FB8-479A-A113-22E788DE4BA8}"/>
                  </a:ext>
                </a:extLst>
              </p:cNvPr>
              <p:cNvSpPr/>
              <p:nvPr/>
            </p:nvSpPr>
            <p:spPr>
              <a:xfrm>
                <a:off x="11528063" y="2553105"/>
                <a:ext cx="156053" cy="241914"/>
              </a:xfrm>
              <a:custGeom>
                <a:avLst/>
                <a:gdLst>
                  <a:gd name="connsiteX0" fmla="*/ 156636 w 156053"/>
                  <a:gd name="connsiteY0" fmla="*/ 199882 h 241914"/>
                  <a:gd name="connsiteX1" fmla="*/ 45756 w 156053"/>
                  <a:gd name="connsiteY1" fmla="*/ 3011 h 241914"/>
                  <a:gd name="connsiteX2" fmla="*/ 583 w 156053"/>
                  <a:gd name="connsiteY2" fmla="*/ 1269 h 241914"/>
                  <a:gd name="connsiteX3" fmla="*/ 136351 w 156053"/>
                  <a:gd name="connsiteY3" fmla="*/ 242317 h 241914"/>
                  <a:gd name="connsiteX4" fmla="*/ 156636 w 156053"/>
                  <a:gd name="connsiteY4" fmla="*/ 199882 h 241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6053" h="241914">
                    <a:moveTo>
                      <a:pt x="156636" y="199882"/>
                    </a:moveTo>
                    <a:lnTo>
                      <a:pt x="45756" y="3011"/>
                    </a:lnTo>
                    <a:cubicBezTo>
                      <a:pt x="30860" y="273"/>
                      <a:pt x="15640" y="-312"/>
                      <a:pt x="583" y="1269"/>
                    </a:cubicBezTo>
                    <a:lnTo>
                      <a:pt x="136351" y="242317"/>
                    </a:lnTo>
                    <a:cubicBezTo>
                      <a:pt x="144801" y="229039"/>
                      <a:pt x="151608" y="214790"/>
                      <a:pt x="156636" y="199882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51" name="Freeform: Shape 1950">
                <a:extLst>
                  <a:ext uri="{FF2B5EF4-FFF2-40B4-BE49-F238E27FC236}">
                    <a16:creationId xmlns:a16="http://schemas.microsoft.com/office/drawing/2014/main" id="{9AE05BFC-A2CD-4FF2-917F-3616F6EF0623}"/>
                  </a:ext>
                </a:extLst>
              </p:cNvPr>
              <p:cNvSpPr/>
              <p:nvPr/>
            </p:nvSpPr>
            <p:spPr>
              <a:xfrm>
                <a:off x="11633467" y="2579606"/>
                <a:ext cx="60604" cy="107644"/>
              </a:xfrm>
              <a:custGeom>
                <a:avLst/>
                <a:gdLst>
                  <a:gd name="connsiteX0" fmla="*/ 43765 w 60604"/>
                  <a:gd name="connsiteY0" fmla="*/ 45078 h 107644"/>
                  <a:gd name="connsiteX1" fmla="*/ 583 w 60604"/>
                  <a:gd name="connsiteY1" fmla="*/ 403 h 107644"/>
                  <a:gd name="connsiteX2" fmla="*/ 61187 w 60604"/>
                  <a:gd name="connsiteY2" fmla="*/ 108047 h 107644"/>
                  <a:gd name="connsiteX3" fmla="*/ 43765 w 60604"/>
                  <a:gd name="connsiteY3" fmla="*/ 45078 h 107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604" h="107644">
                    <a:moveTo>
                      <a:pt x="43765" y="45078"/>
                    </a:moveTo>
                    <a:cubicBezTo>
                      <a:pt x="33125" y="26972"/>
                      <a:pt x="18316" y="11653"/>
                      <a:pt x="583" y="403"/>
                    </a:cubicBezTo>
                    <a:lnTo>
                      <a:pt x="61187" y="108047"/>
                    </a:lnTo>
                    <a:cubicBezTo>
                      <a:pt x="60602" y="85946"/>
                      <a:pt x="54617" y="64330"/>
                      <a:pt x="43765" y="45078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52" name="Freeform: Shape 1951">
                <a:extLst>
                  <a:ext uri="{FF2B5EF4-FFF2-40B4-BE49-F238E27FC236}">
                    <a16:creationId xmlns:a16="http://schemas.microsoft.com/office/drawing/2014/main" id="{024BF20C-87E1-4D28-84D3-585296FAB37D}"/>
                  </a:ext>
                </a:extLst>
              </p:cNvPr>
              <p:cNvSpPr/>
              <p:nvPr/>
            </p:nvSpPr>
            <p:spPr>
              <a:xfrm>
                <a:off x="11453148" y="2565668"/>
                <a:ext cx="182186" cy="293812"/>
              </a:xfrm>
              <a:custGeom>
                <a:avLst/>
                <a:gdLst>
                  <a:gd name="connsiteX0" fmla="*/ 182769 w 182186"/>
                  <a:gd name="connsiteY0" fmla="*/ 266714 h 293812"/>
                  <a:gd name="connsiteX1" fmla="*/ 32814 w 182186"/>
                  <a:gd name="connsiteY1" fmla="*/ 403 h 293812"/>
                  <a:gd name="connsiteX2" fmla="*/ 583 w 182186"/>
                  <a:gd name="connsiteY2" fmla="*/ 21683 h 293812"/>
                  <a:gd name="connsiteX3" fmla="*/ 154022 w 182186"/>
                  <a:gd name="connsiteY3" fmla="*/ 294216 h 293812"/>
                  <a:gd name="connsiteX4" fmla="*/ 182769 w 182186"/>
                  <a:gd name="connsiteY4" fmla="*/ 266714 h 293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186" h="293812">
                    <a:moveTo>
                      <a:pt x="182769" y="266714"/>
                    </a:moveTo>
                    <a:lnTo>
                      <a:pt x="32814" y="403"/>
                    </a:lnTo>
                    <a:cubicBezTo>
                      <a:pt x="21016" y="5754"/>
                      <a:pt x="10140" y="12934"/>
                      <a:pt x="583" y="21683"/>
                    </a:cubicBezTo>
                    <a:lnTo>
                      <a:pt x="154022" y="294216"/>
                    </a:lnTo>
                    <a:cubicBezTo>
                      <a:pt x="164139" y="285629"/>
                      <a:pt x="173734" y="276445"/>
                      <a:pt x="182769" y="266714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53" name="Freeform: Shape 1952">
                <a:extLst>
                  <a:ext uri="{FF2B5EF4-FFF2-40B4-BE49-F238E27FC236}">
                    <a16:creationId xmlns:a16="http://schemas.microsoft.com/office/drawing/2014/main" id="{DD5BD263-E2F4-4DDF-A746-8580DAAFC42C}"/>
                  </a:ext>
                </a:extLst>
              </p:cNvPr>
              <p:cNvSpPr/>
              <p:nvPr/>
            </p:nvSpPr>
            <p:spPr>
              <a:xfrm>
                <a:off x="11299085" y="2479304"/>
                <a:ext cx="273404" cy="427839"/>
              </a:xfrm>
              <a:custGeom>
                <a:avLst/>
                <a:gdLst>
                  <a:gd name="connsiteX0" fmla="*/ 126147 w 273404"/>
                  <a:gd name="connsiteY0" fmla="*/ 145380 h 427839"/>
                  <a:gd name="connsiteX1" fmla="*/ 114698 w 273404"/>
                  <a:gd name="connsiteY1" fmla="*/ 174500 h 427839"/>
                  <a:gd name="connsiteX2" fmla="*/ 120298 w 273404"/>
                  <a:gd name="connsiteY2" fmla="*/ 134927 h 427839"/>
                  <a:gd name="connsiteX3" fmla="*/ 57080 w 273404"/>
                  <a:gd name="connsiteY3" fmla="*/ 22927 h 427839"/>
                  <a:gd name="connsiteX4" fmla="*/ 13027 w 273404"/>
                  <a:gd name="connsiteY4" fmla="*/ 3389 h 427839"/>
                  <a:gd name="connsiteX5" fmla="*/ 583 w 273404"/>
                  <a:gd name="connsiteY5" fmla="*/ 403 h 427839"/>
                  <a:gd name="connsiteX6" fmla="*/ 241507 w 273404"/>
                  <a:gd name="connsiteY6" fmla="*/ 428242 h 427839"/>
                  <a:gd name="connsiteX7" fmla="*/ 273987 w 273404"/>
                  <a:gd name="connsiteY7" fmla="*/ 407460 h 4278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3404" h="427839">
                    <a:moveTo>
                      <a:pt x="126147" y="145380"/>
                    </a:moveTo>
                    <a:cubicBezTo>
                      <a:pt x="121256" y="154627"/>
                      <a:pt x="117424" y="164395"/>
                      <a:pt x="114698" y="174500"/>
                    </a:cubicBezTo>
                    <a:cubicBezTo>
                      <a:pt x="118332" y="161620"/>
                      <a:pt x="120211" y="148305"/>
                      <a:pt x="120298" y="134927"/>
                    </a:cubicBezTo>
                    <a:lnTo>
                      <a:pt x="57080" y="22927"/>
                    </a:lnTo>
                    <a:cubicBezTo>
                      <a:pt x="43454" y="14266"/>
                      <a:pt x="28595" y="7683"/>
                      <a:pt x="13027" y="3389"/>
                    </a:cubicBezTo>
                    <a:cubicBezTo>
                      <a:pt x="8796" y="2269"/>
                      <a:pt x="4440" y="1150"/>
                      <a:pt x="583" y="403"/>
                    </a:cubicBezTo>
                    <a:lnTo>
                      <a:pt x="241507" y="428242"/>
                    </a:lnTo>
                    <a:cubicBezTo>
                      <a:pt x="252582" y="421647"/>
                      <a:pt x="263534" y="414802"/>
                      <a:pt x="273987" y="407460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54" name="Freeform: Shape 1953">
                <a:extLst>
                  <a:ext uri="{FF2B5EF4-FFF2-40B4-BE49-F238E27FC236}">
                    <a16:creationId xmlns:a16="http://schemas.microsoft.com/office/drawing/2014/main" id="{E4224555-2650-40D3-A064-970E59154521}"/>
                  </a:ext>
                </a:extLst>
              </p:cNvPr>
              <p:cNvSpPr/>
              <p:nvPr/>
            </p:nvSpPr>
            <p:spPr>
              <a:xfrm>
                <a:off x="11210357" y="2476317"/>
                <a:ext cx="291572" cy="466914"/>
              </a:xfrm>
              <a:custGeom>
                <a:avLst/>
                <a:gdLst>
                  <a:gd name="connsiteX0" fmla="*/ 583 w 291572"/>
                  <a:gd name="connsiteY0" fmla="*/ 11478 h 466914"/>
                  <a:gd name="connsiteX1" fmla="*/ 257311 w 291572"/>
                  <a:gd name="connsiteY1" fmla="*/ 467318 h 466914"/>
                  <a:gd name="connsiteX2" fmla="*/ 292156 w 291572"/>
                  <a:gd name="connsiteY2" fmla="*/ 450767 h 466914"/>
                  <a:gd name="connsiteX3" fmla="*/ 38538 w 291572"/>
                  <a:gd name="connsiteY3" fmla="*/ 403 h 466914"/>
                  <a:gd name="connsiteX4" fmla="*/ 583 w 291572"/>
                  <a:gd name="connsiteY4" fmla="*/ 11478 h 46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1572" h="466914">
                    <a:moveTo>
                      <a:pt x="583" y="11478"/>
                    </a:moveTo>
                    <a:lnTo>
                      <a:pt x="257311" y="467318"/>
                    </a:lnTo>
                    <a:cubicBezTo>
                      <a:pt x="268760" y="462216"/>
                      <a:pt x="280458" y="456740"/>
                      <a:pt x="292156" y="450767"/>
                    </a:cubicBezTo>
                    <a:lnTo>
                      <a:pt x="38538" y="403"/>
                    </a:lnTo>
                    <a:cubicBezTo>
                      <a:pt x="25385" y="2070"/>
                      <a:pt x="12567" y="5804"/>
                      <a:pt x="583" y="11478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55" name="Freeform: Shape 1954">
                <a:extLst>
                  <a:ext uri="{FF2B5EF4-FFF2-40B4-BE49-F238E27FC236}">
                    <a16:creationId xmlns:a16="http://schemas.microsoft.com/office/drawing/2014/main" id="{D715629F-ABE9-4DFA-B044-0EE9666670D6}"/>
                  </a:ext>
                </a:extLst>
              </p:cNvPr>
              <p:cNvSpPr/>
              <p:nvPr/>
            </p:nvSpPr>
            <p:spPr>
              <a:xfrm>
                <a:off x="11149503" y="2512281"/>
                <a:ext cx="277510" cy="461315"/>
              </a:xfrm>
              <a:custGeom>
                <a:avLst/>
                <a:gdLst>
                  <a:gd name="connsiteX0" fmla="*/ 583 w 277510"/>
                  <a:gd name="connsiteY0" fmla="*/ 34252 h 461315"/>
                  <a:gd name="connsiteX1" fmla="*/ 241382 w 277510"/>
                  <a:gd name="connsiteY1" fmla="*/ 461718 h 461315"/>
                  <a:gd name="connsiteX2" fmla="*/ 278094 w 277510"/>
                  <a:gd name="connsiteY2" fmla="*/ 448402 h 461315"/>
                  <a:gd name="connsiteX3" fmla="*/ 25969 w 277510"/>
                  <a:gd name="connsiteY3" fmla="*/ 403 h 461315"/>
                  <a:gd name="connsiteX4" fmla="*/ 583 w 277510"/>
                  <a:gd name="connsiteY4" fmla="*/ 34252 h 461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7510" h="461315">
                    <a:moveTo>
                      <a:pt x="583" y="34252"/>
                    </a:moveTo>
                    <a:lnTo>
                      <a:pt x="241382" y="461718"/>
                    </a:lnTo>
                    <a:cubicBezTo>
                      <a:pt x="252831" y="457860"/>
                      <a:pt x="265151" y="453380"/>
                      <a:pt x="278094" y="448402"/>
                    </a:cubicBezTo>
                    <a:lnTo>
                      <a:pt x="25969" y="403"/>
                    </a:lnTo>
                    <a:cubicBezTo>
                      <a:pt x="15915" y="10408"/>
                      <a:pt x="7365" y="21807"/>
                      <a:pt x="583" y="34252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56" name="Freeform: Shape 1955">
                <a:extLst>
                  <a:ext uri="{FF2B5EF4-FFF2-40B4-BE49-F238E27FC236}">
                    <a16:creationId xmlns:a16="http://schemas.microsoft.com/office/drawing/2014/main" id="{A9752566-1B57-40E6-93E6-09DDB1CDDD3F}"/>
                  </a:ext>
                </a:extLst>
              </p:cNvPr>
              <p:cNvSpPr/>
              <p:nvPr/>
            </p:nvSpPr>
            <p:spPr>
              <a:xfrm>
                <a:off x="11125151" y="2598273"/>
                <a:ext cx="223338" cy="396852"/>
              </a:xfrm>
              <a:custGeom>
                <a:avLst/>
                <a:gdLst>
                  <a:gd name="connsiteX0" fmla="*/ 2784 w 223338"/>
                  <a:gd name="connsiteY0" fmla="*/ 74945 h 396852"/>
                  <a:gd name="connsiteX1" fmla="*/ 172028 w 223338"/>
                  <a:gd name="connsiteY1" fmla="*/ 375478 h 396852"/>
                  <a:gd name="connsiteX2" fmla="*/ 193059 w 223338"/>
                  <a:gd name="connsiteY2" fmla="*/ 397256 h 396852"/>
                  <a:gd name="connsiteX3" fmla="*/ 223921 w 223338"/>
                  <a:gd name="connsiteY3" fmla="*/ 388918 h 396852"/>
                  <a:gd name="connsiteX4" fmla="*/ 5148 w 223338"/>
                  <a:gd name="connsiteY4" fmla="*/ 403 h 396852"/>
                  <a:gd name="connsiteX5" fmla="*/ 2784 w 223338"/>
                  <a:gd name="connsiteY5" fmla="*/ 74945 h 396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3338" h="396852">
                    <a:moveTo>
                      <a:pt x="2784" y="74945"/>
                    </a:moveTo>
                    <a:lnTo>
                      <a:pt x="172028" y="375478"/>
                    </a:lnTo>
                    <a:cubicBezTo>
                      <a:pt x="184472" y="389416"/>
                      <a:pt x="193059" y="397256"/>
                      <a:pt x="193059" y="397256"/>
                    </a:cubicBezTo>
                    <a:cubicBezTo>
                      <a:pt x="193059" y="397256"/>
                      <a:pt x="204757" y="394642"/>
                      <a:pt x="223921" y="388918"/>
                    </a:cubicBezTo>
                    <a:lnTo>
                      <a:pt x="5148" y="403"/>
                    </a:lnTo>
                    <a:cubicBezTo>
                      <a:pt x="-4" y="24918"/>
                      <a:pt x="-800" y="50156"/>
                      <a:pt x="2784" y="74945"/>
                    </a:cubicBezTo>
                    <a:close/>
                  </a:path>
                </a:pathLst>
              </a:custGeom>
              <a:solidFill>
                <a:srgbClr val="C46015"/>
              </a:solidFill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4793" name="Group 4792">
            <a:extLst>
              <a:ext uri="{FF2B5EF4-FFF2-40B4-BE49-F238E27FC236}">
                <a16:creationId xmlns:a16="http://schemas.microsoft.com/office/drawing/2014/main" id="{6BC740BE-9F6A-4F6B-AADD-1EA6F7C0A36C}"/>
              </a:ext>
            </a:extLst>
          </p:cNvPr>
          <p:cNvGrpSpPr/>
          <p:nvPr/>
        </p:nvGrpSpPr>
        <p:grpSpPr>
          <a:xfrm>
            <a:off x="-134189" y="813913"/>
            <a:ext cx="999519" cy="1376708"/>
            <a:chOff x="-134189" y="813913"/>
            <a:chExt cx="999519" cy="1376708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A4FF2E1-EE2C-4EC7-997B-29F3C73771F5}"/>
                </a:ext>
              </a:extLst>
            </p:cNvPr>
            <p:cNvSpPr/>
            <p:nvPr/>
          </p:nvSpPr>
          <p:spPr>
            <a:xfrm>
              <a:off x="-134189" y="813913"/>
              <a:ext cx="583259" cy="1375443"/>
            </a:xfrm>
            <a:custGeom>
              <a:avLst/>
              <a:gdLst>
                <a:gd name="connsiteX0" fmla="*/ 77641 w 482631"/>
                <a:gd name="connsiteY0" fmla="*/ 1138119 h 1138142"/>
                <a:gd name="connsiteX1" fmla="*/ 482644 w 482631"/>
                <a:gd name="connsiteY1" fmla="*/ 1138119 h 1138142"/>
                <a:gd name="connsiteX2" fmla="*/ 482644 w 482631"/>
                <a:gd name="connsiteY2" fmla="*/ -23 h 1138142"/>
                <a:gd name="connsiteX3" fmla="*/ 84976 w 482631"/>
                <a:gd name="connsiteY3" fmla="*/ -23 h 1138142"/>
                <a:gd name="connsiteX4" fmla="*/ 13 w 482631"/>
                <a:gd name="connsiteY4" fmla="*/ 84940 h 1138142"/>
                <a:gd name="connsiteX5" fmla="*/ 13 w 482631"/>
                <a:gd name="connsiteY5" fmla="*/ 1060395 h 1138142"/>
                <a:gd name="connsiteX6" fmla="*/ 77546 w 482631"/>
                <a:gd name="connsiteY6" fmla="*/ 1138119 h 1138142"/>
                <a:gd name="connsiteX7" fmla="*/ 77641 w 482631"/>
                <a:gd name="connsiteY7" fmla="*/ 1138119 h 113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631" h="1138142">
                  <a:moveTo>
                    <a:pt x="77641" y="1138119"/>
                  </a:moveTo>
                  <a:lnTo>
                    <a:pt x="482644" y="1138119"/>
                  </a:lnTo>
                  <a:lnTo>
                    <a:pt x="482644" y="-23"/>
                  </a:lnTo>
                  <a:lnTo>
                    <a:pt x="84976" y="-23"/>
                  </a:lnTo>
                  <a:cubicBezTo>
                    <a:pt x="38052" y="-23"/>
                    <a:pt x="13" y="38016"/>
                    <a:pt x="13" y="84940"/>
                  </a:cubicBezTo>
                  <a:lnTo>
                    <a:pt x="13" y="1060395"/>
                  </a:lnTo>
                  <a:cubicBezTo>
                    <a:pt x="-40" y="1103267"/>
                    <a:pt x="34673" y="1138062"/>
                    <a:pt x="77546" y="1138119"/>
                  </a:cubicBezTo>
                  <a:cubicBezTo>
                    <a:pt x="77578" y="1138119"/>
                    <a:pt x="77610" y="1138119"/>
                    <a:pt x="77641" y="1138119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AA31946-EBC4-4D0F-A986-FC2FBA9FB876}"/>
                </a:ext>
              </a:extLst>
            </p:cNvPr>
            <p:cNvSpPr/>
            <p:nvPr/>
          </p:nvSpPr>
          <p:spPr>
            <a:xfrm>
              <a:off x="64122" y="814603"/>
              <a:ext cx="801208" cy="1376018"/>
            </a:xfrm>
            <a:custGeom>
              <a:avLst/>
              <a:gdLst>
                <a:gd name="connsiteX0" fmla="*/ 96901 w 662978"/>
                <a:gd name="connsiteY0" fmla="*/ 1138595 h 1138618"/>
                <a:gd name="connsiteX1" fmla="*/ 566198 w 662978"/>
                <a:gd name="connsiteY1" fmla="*/ 1138595 h 1138618"/>
                <a:gd name="connsiteX2" fmla="*/ 662972 w 662978"/>
                <a:gd name="connsiteY2" fmla="*/ 1037916 h 1138618"/>
                <a:gd name="connsiteX3" fmla="*/ 662972 w 662978"/>
                <a:gd name="connsiteY3" fmla="*/ 100561 h 1138618"/>
                <a:gd name="connsiteX4" fmla="*/ 566198 w 662978"/>
                <a:gd name="connsiteY4" fmla="*/ -23 h 1138618"/>
                <a:gd name="connsiteX5" fmla="*/ 96901 w 662978"/>
                <a:gd name="connsiteY5" fmla="*/ -23 h 1138618"/>
                <a:gd name="connsiteX6" fmla="*/ 32 w 662978"/>
                <a:gd name="connsiteY6" fmla="*/ 100561 h 1138618"/>
                <a:gd name="connsiteX7" fmla="*/ 32 w 662978"/>
                <a:gd name="connsiteY7" fmla="*/ 1037916 h 1138618"/>
                <a:gd name="connsiteX8" fmla="*/ 96864 w 662978"/>
                <a:gd name="connsiteY8" fmla="*/ 1138595 h 1138618"/>
                <a:gd name="connsiteX9" fmla="*/ 96901 w 662978"/>
                <a:gd name="connsiteY9" fmla="*/ 1138595 h 1138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2978" h="1138618">
                  <a:moveTo>
                    <a:pt x="96901" y="1138595"/>
                  </a:moveTo>
                  <a:lnTo>
                    <a:pt x="566198" y="1138595"/>
                  </a:lnTo>
                  <a:cubicBezTo>
                    <a:pt x="620716" y="1137500"/>
                    <a:pt x="664035" y="1092437"/>
                    <a:pt x="662972" y="1037916"/>
                  </a:cubicBezTo>
                  <a:lnTo>
                    <a:pt x="662972" y="100561"/>
                  </a:lnTo>
                  <a:cubicBezTo>
                    <a:pt x="663981" y="46079"/>
                    <a:pt x="620678" y="1071"/>
                    <a:pt x="566198" y="-23"/>
                  </a:cubicBezTo>
                  <a:lnTo>
                    <a:pt x="96901" y="-23"/>
                  </a:lnTo>
                  <a:cubicBezTo>
                    <a:pt x="42383" y="1019"/>
                    <a:pt x="-977" y="46043"/>
                    <a:pt x="32" y="100561"/>
                  </a:cubicBezTo>
                  <a:lnTo>
                    <a:pt x="32" y="1037916"/>
                  </a:lnTo>
                  <a:cubicBezTo>
                    <a:pt x="-1030" y="1092456"/>
                    <a:pt x="42323" y="1137529"/>
                    <a:pt x="96864" y="1138595"/>
                  </a:cubicBezTo>
                  <a:cubicBezTo>
                    <a:pt x="96876" y="1138595"/>
                    <a:pt x="96889" y="1138595"/>
                    <a:pt x="96901" y="1138595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E25AFC2-F095-4217-9E2C-F791E8E47F28}"/>
                </a:ext>
              </a:extLst>
            </p:cNvPr>
            <p:cNvSpPr/>
            <p:nvPr/>
          </p:nvSpPr>
          <p:spPr>
            <a:xfrm>
              <a:off x="134353" y="887467"/>
              <a:ext cx="660861" cy="1230174"/>
            </a:xfrm>
            <a:custGeom>
              <a:avLst/>
              <a:gdLst>
                <a:gd name="connsiteX0" fmla="*/ 508084 w 546845"/>
                <a:gd name="connsiteY0" fmla="*/ 1017914 h 1017936"/>
                <a:gd name="connsiteX1" fmla="*/ 546851 w 546845"/>
                <a:gd name="connsiteY1" fmla="*/ 977642 h 1017936"/>
                <a:gd name="connsiteX2" fmla="*/ 546851 w 546845"/>
                <a:gd name="connsiteY2" fmla="*/ 977623 h 1017936"/>
                <a:gd name="connsiteX3" fmla="*/ 546851 w 546845"/>
                <a:gd name="connsiteY3" fmla="*/ 40268 h 1017936"/>
                <a:gd name="connsiteX4" fmla="*/ 508098 w 546845"/>
                <a:gd name="connsiteY4" fmla="*/ -23 h 1017936"/>
                <a:gd name="connsiteX5" fmla="*/ 508084 w 546845"/>
                <a:gd name="connsiteY5" fmla="*/ -23 h 1017936"/>
                <a:gd name="connsiteX6" fmla="*/ 38787 w 546845"/>
                <a:gd name="connsiteY6" fmla="*/ -23 h 1017936"/>
                <a:gd name="connsiteX7" fmla="*/ 20 w 546845"/>
                <a:gd name="connsiteY7" fmla="*/ 40253 h 1017936"/>
                <a:gd name="connsiteX8" fmla="*/ 20 w 546845"/>
                <a:gd name="connsiteY8" fmla="*/ 40268 h 1017936"/>
                <a:gd name="connsiteX9" fmla="*/ 20 w 546845"/>
                <a:gd name="connsiteY9" fmla="*/ 977623 h 1017936"/>
                <a:gd name="connsiteX10" fmla="*/ 38773 w 546845"/>
                <a:gd name="connsiteY10" fmla="*/ 1017914 h 1017936"/>
                <a:gd name="connsiteX11" fmla="*/ 38787 w 546845"/>
                <a:gd name="connsiteY11" fmla="*/ 1017914 h 1017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6845" h="1017936">
                  <a:moveTo>
                    <a:pt x="508084" y="1017914"/>
                  </a:moveTo>
                  <a:cubicBezTo>
                    <a:pt x="529911" y="1017494"/>
                    <a:pt x="547268" y="999464"/>
                    <a:pt x="546851" y="977642"/>
                  </a:cubicBezTo>
                  <a:cubicBezTo>
                    <a:pt x="546851" y="977632"/>
                    <a:pt x="546851" y="977632"/>
                    <a:pt x="546851" y="977623"/>
                  </a:cubicBezTo>
                  <a:lnTo>
                    <a:pt x="546851" y="40268"/>
                  </a:lnTo>
                  <a:cubicBezTo>
                    <a:pt x="547275" y="18441"/>
                    <a:pt x="529926" y="402"/>
                    <a:pt x="508098" y="-23"/>
                  </a:cubicBezTo>
                  <a:cubicBezTo>
                    <a:pt x="508093" y="-23"/>
                    <a:pt x="508089" y="-23"/>
                    <a:pt x="508084" y="-23"/>
                  </a:cubicBezTo>
                  <a:lnTo>
                    <a:pt x="38787" y="-23"/>
                  </a:lnTo>
                  <a:cubicBezTo>
                    <a:pt x="16960" y="393"/>
                    <a:pt x="-397" y="18426"/>
                    <a:pt x="20" y="40253"/>
                  </a:cubicBezTo>
                  <a:cubicBezTo>
                    <a:pt x="20" y="40258"/>
                    <a:pt x="20" y="40263"/>
                    <a:pt x="20" y="40268"/>
                  </a:cubicBezTo>
                  <a:lnTo>
                    <a:pt x="20" y="977623"/>
                  </a:lnTo>
                  <a:cubicBezTo>
                    <a:pt x="-405" y="999454"/>
                    <a:pt x="16945" y="1017485"/>
                    <a:pt x="38773" y="1017914"/>
                  </a:cubicBezTo>
                  <a:cubicBezTo>
                    <a:pt x="38778" y="1017914"/>
                    <a:pt x="38782" y="1017914"/>
                    <a:pt x="38787" y="1017914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BEB56C0-5328-4C76-9414-98E01CA79898}"/>
                </a:ext>
              </a:extLst>
            </p:cNvPr>
            <p:cNvSpPr/>
            <p:nvPr/>
          </p:nvSpPr>
          <p:spPr>
            <a:xfrm>
              <a:off x="694019" y="945712"/>
              <a:ext cx="46008" cy="46044"/>
            </a:xfrm>
            <a:custGeom>
              <a:avLst/>
              <a:gdLst>
                <a:gd name="connsiteX0" fmla="*/ 17 w 38070"/>
                <a:gd name="connsiteY0" fmla="*/ 17884 h 38100"/>
                <a:gd name="connsiteX1" fmla="*/ 20175 w 38070"/>
                <a:gd name="connsiteY1" fmla="*/ 12 h 38100"/>
                <a:gd name="connsiteX2" fmla="*/ 38048 w 38070"/>
                <a:gd name="connsiteY2" fmla="*/ 20170 h 38100"/>
                <a:gd name="connsiteX3" fmla="*/ 19067 w 38070"/>
                <a:gd name="connsiteY3" fmla="*/ 38077 h 38100"/>
                <a:gd name="connsiteX4" fmla="*/ 17 w 38070"/>
                <a:gd name="connsiteY4" fmla="*/ 1788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70" h="38100">
                  <a:moveTo>
                    <a:pt x="17" y="17884"/>
                  </a:moveTo>
                  <a:cubicBezTo>
                    <a:pt x="648" y="7382"/>
                    <a:pt x="9673" y="-620"/>
                    <a:pt x="20175" y="12"/>
                  </a:cubicBezTo>
                  <a:cubicBezTo>
                    <a:pt x="30678" y="643"/>
                    <a:pt x="38680" y="9668"/>
                    <a:pt x="38048" y="20170"/>
                  </a:cubicBezTo>
                  <a:cubicBezTo>
                    <a:pt x="37444" y="30216"/>
                    <a:pt x="29131" y="38059"/>
                    <a:pt x="19067" y="38077"/>
                  </a:cubicBezTo>
                  <a:cubicBezTo>
                    <a:pt x="8274" y="37664"/>
                    <a:pt x="-199" y="28683"/>
                    <a:pt x="17" y="17884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06B984C-CF34-49DF-9D39-EF7250ACE5C6}"/>
                </a:ext>
              </a:extLst>
            </p:cNvPr>
            <p:cNvSpPr/>
            <p:nvPr/>
          </p:nvSpPr>
          <p:spPr>
            <a:xfrm>
              <a:off x="184314" y="945712"/>
              <a:ext cx="46008" cy="46044"/>
            </a:xfrm>
            <a:custGeom>
              <a:avLst/>
              <a:gdLst>
                <a:gd name="connsiteX0" fmla="*/ 17 w 38070"/>
                <a:gd name="connsiteY0" fmla="*/ 17884 h 38100"/>
                <a:gd name="connsiteX1" fmla="*/ 20175 w 38070"/>
                <a:gd name="connsiteY1" fmla="*/ 12 h 38100"/>
                <a:gd name="connsiteX2" fmla="*/ 38048 w 38070"/>
                <a:gd name="connsiteY2" fmla="*/ 20170 h 38100"/>
                <a:gd name="connsiteX3" fmla="*/ 19067 w 38070"/>
                <a:gd name="connsiteY3" fmla="*/ 38077 h 38100"/>
                <a:gd name="connsiteX4" fmla="*/ 17 w 38070"/>
                <a:gd name="connsiteY4" fmla="*/ 1788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70" h="38100">
                  <a:moveTo>
                    <a:pt x="17" y="17884"/>
                  </a:moveTo>
                  <a:cubicBezTo>
                    <a:pt x="648" y="7382"/>
                    <a:pt x="9673" y="-620"/>
                    <a:pt x="20175" y="12"/>
                  </a:cubicBezTo>
                  <a:cubicBezTo>
                    <a:pt x="30678" y="643"/>
                    <a:pt x="38680" y="9668"/>
                    <a:pt x="38048" y="20170"/>
                  </a:cubicBezTo>
                  <a:cubicBezTo>
                    <a:pt x="37444" y="30216"/>
                    <a:pt x="29131" y="38059"/>
                    <a:pt x="19067" y="38077"/>
                  </a:cubicBezTo>
                  <a:cubicBezTo>
                    <a:pt x="8274" y="37664"/>
                    <a:pt x="-199" y="28683"/>
                    <a:pt x="17" y="17884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E9E0CD3-E1D7-477D-B99E-B60152987953}"/>
                </a:ext>
              </a:extLst>
            </p:cNvPr>
            <p:cNvSpPr/>
            <p:nvPr/>
          </p:nvSpPr>
          <p:spPr>
            <a:xfrm>
              <a:off x="694019" y="2015198"/>
              <a:ext cx="46008" cy="46040"/>
            </a:xfrm>
            <a:custGeom>
              <a:avLst/>
              <a:gdLst>
                <a:gd name="connsiteX0" fmla="*/ 17 w 38070"/>
                <a:gd name="connsiteY0" fmla="*/ 17881 h 38097"/>
                <a:gd name="connsiteX1" fmla="*/ 20175 w 38070"/>
                <a:gd name="connsiteY1" fmla="*/ 12 h 38097"/>
                <a:gd name="connsiteX2" fmla="*/ 38048 w 38070"/>
                <a:gd name="connsiteY2" fmla="*/ 20167 h 38097"/>
                <a:gd name="connsiteX3" fmla="*/ 19067 w 38070"/>
                <a:gd name="connsiteY3" fmla="*/ 38074 h 38097"/>
                <a:gd name="connsiteX4" fmla="*/ 17 w 38070"/>
                <a:gd name="connsiteY4" fmla="*/ 17881 h 3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70" h="38097">
                  <a:moveTo>
                    <a:pt x="17" y="17881"/>
                  </a:moveTo>
                  <a:cubicBezTo>
                    <a:pt x="648" y="7375"/>
                    <a:pt x="9673" y="-626"/>
                    <a:pt x="20175" y="12"/>
                  </a:cubicBezTo>
                  <a:cubicBezTo>
                    <a:pt x="30678" y="641"/>
                    <a:pt x="38680" y="9661"/>
                    <a:pt x="38048" y="20167"/>
                  </a:cubicBezTo>
                  <a:cubicBezTo>
                    <a:pt x="37444" y="30216"/>
                    <a:pt x="29131" y="38055"/>
                    <a:pt x="19067" y="38074"/>
                  </a:cubicBezTo>
                  <a:cubicBezTo>
                    <a:pt x="8274" y="37665"/>
                    <a:pt x="-199" y="28683"/>
                    <a:pt x="17" y="17881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92E06A2-8171-417E-837F-2B5F75D0B354}"/>
                </a:ext>
              </a:extLst>
            </p:cNvPr>
            <p:cNvSpPr/>
            <p:nvPr/>
          </p:nvSpPr>
          <p:spPr>
            <a:xfrm>
              <a:off x="184314" y="2015198"/>
              <a:ext cx="46008" cy="46040"/>
            </a:xfrm>
            <a:custGeom>
              <a:avLst/>
              <a:gdLst>
                <a:gd name="connsiteX0" fmla="*/ 17 w 38070"/>
                <a:gd name="connsiteY0" fmla="*/ 17881 h 38097"/>
                <a:gd name="connsiteX1" fmla="*/ 20175 w 38070"/>
                <a:gd name="connsiteY1" fmla="*/ 12 h 38097"/>
                <a:gd name="connsiteX2" fmla="*/ 38048 w 38070"/>
                <a:gd name="connsiteY2" fmla="*/ 20167 h 38097"/>
                <a:gd name="connsiteX3" fmla="*/ 19067 w 38070"/>
                <a:gd name="connsiteY3" fmla="*/ 38074 h 38097"/>
                <a:gd name="connsiteX4" fmla="*/ 17 w 38070"/>
                <a:gd name="connsiteY4" fmla="*/ 17881 h 3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70" h="38097">
                  <a:moveTo>
                    <a:pt x="17" y="17881"/>
                  </a:moveTo>
                  <a:cubicBezTo>
                    <a:pt x="648" y="7375"/>
                    <a:pt x="9673" y="-626"/>
                    <a:pt x="20175" y="12"/>
                  </a:cubicBezTo>
                  <a:cubicBezTo>
                    <a:pt x="30678" y="641"/>
                    <a:pt x="38680" y="9661"/>
                    <a:pt x="38048" y="20167"/>
                  </a:cubicBezTo>
                  <a:cubicBezTo>
                    <a:pt x="37444" y="30216"/>
                    <a:pt x="29131" y="38055"/>
                    <a:pt x="19067" y="38074"/>
                  </a:cubicBezTo>
                  <a:cubicBezTo>
                    <a:pt x="8274" y="37665"/>
                    <a:pt x="-199" y="28683"/>
                    <a:pt x="17" y="17881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790" name="Group 4789">
            <a:extLst>
              <a:ext uri="{FF2B5EF4-FFF2-40B4-BE49-F238E27FC236}">
                <a16:creationId xmlns:a16="http://schemas.microsoft.com/office/drawing/2014/main" id="{50F70788-D988-45FD-99BF-F5E405238B1A}"/>
              </a:ext>
            </a:extLst>
          </p:cNvPr>
          <p:cNvGrpSpPr/>
          <p:nvPr/>
        </p:nvGrpSpPr>
        <p:grpSpPr>
          <a:xfrm>
            <a:off x="270077" y="1032851"/>
            <a:ext cx="410940" cy="426480"/>
            <a:chOff x="270077" y="1032851"/>
            <a:chExt cx="410940" cy="42648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08D606F-6A63-44B4-A968-543B71C4A74D}"/>
                </a:ext>
              </a:extLst>
            </p:cNvPr>
            <p:cNvSpPr/>
            <p:nvPr/>
          </p:nvSpPr>
          <p:spPr>
            <a:xfrm>
              <a:off x="325904" y="1088218"/>
              <a:ext cx="299285" cy="311256"/>
            </a:xfrm>
            <a:custGeom>
              <a:avLst/>
              <a:gdLst>
                <a:gd name="connsiteX0" fmla="*/ 247650 w 247650"/>
                <a:gd name="connsiteY0" fmla="*/ 128778 h 257556"/>
                <a:gd name="connsiteX1" fmla="*/ 123825 w 247650"/>
                <a:gd name="connsiteY1" fmla="*/ 257556 h 257556"/>
                <a:gd name="connsiteX2" fmla="*/ 0 w 247650"/>
                <a:gd name="connsiteY2" fmla="*/ 128778 h 257556"/>
                <a:gd name="connsiteX3" fmla="*/ 123825 w 247650"/>
                <a:gd name="connsiteY3" fmla="*/ 0 h 257556"/>
                <a:gd name="connsiteX4" fmla="*/ 247650 w 247650"/>
                <a:gd name="connsiteY4" fmla="*/ 128778 h 25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" h="257556">
                  <a:moveTo>
                    <a:pt x="247650" y="128778"/>
                  </a:moveTo>
                  <a:cubicBezTo>
                    <a:pt x="247650" y="199900"/>
                    <a:pt x="192212" y="257556"/>
                    <a:pt x="123825" y="257556"/>
                  </a:cubicBezTo>
                  <a:cubicBezTo>
                    <a:pt x="55438" y="257556"/>
                    <a:pt x="0" y="199900"/>
                    <a:pt x="0" y="128778"/>
                  </a:cubicBezTo>
                  <a:cubicBezTo>
                    <a:pt x="0" y="57656"/>
                    <a:pt x="55438" y="0"/>
                    <a:pt x="123825" y="0"/>
                  </a:cubicBezTo>
                  <a:cubicBezTo>
                    <a:pt x="192212" y="0"/>
                    <a:pt x="247650" y="57656"/>
                    <a:pt x="247650" y="128778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CE60EB2-3C1C-4205-8276-7A59E43CD2A9}"/>
                </a:ext>
              </a:extLst>
            </p:cNvPr>
            <p:cNvSpPr/>
            <p:nvPr/>
          </p:nvSpPr>
          <p:spPr>
            <a:xfrm>
              <a:off x="413042" y="1178924"/>
              <a:ext cx="125008" cy="129843"/>
            </a:xfrm>
            <a:custGeom>
              <a:avLst/>
              <a:gdLst>
                <a:gd name="connsiteX0" fmla="*/ 103442 w 103441"/>
                <a:gd name="connsiteY0" fmla="*/ 53721 h 107442"/>
                <a:gd name="connsiteX1" fmla="*/ 51721 w 103441"/>
                <a:gd name="connsiteY1" fmla="*/ 107442 h 107442"/>
                <a:gd name="connsiteX2" fmla="*/ 0 w 103441"/>
                <a:gd name="connsiteY2" fmla="*/ 53721 h 107442"/>
                <a:gd name="connsiteX3" fmla="*/ 51721 w 103441"/>
                <a:gd name="connsiteY3" fmla="*/ 0 h 107442"/>
                <a:gd name="connsiteX4" fmla="*/ 103442 w 103441"/>
                <a:gd name="connsiteY4" fmla="*/ 53721 h 107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441" h="107442">
                  <a:moveTo>
                    <a:pt x="103442" y="53721"/>
                  </a:moveTo>
                  <a:cubicBezTo>
                    <a:pt x="103442" y="83390"/>
                    <a:pt x="80285" y="107442"/>
                    <a:pt x="51721" y="107442"/>
                  </a:cubicBezTo>
                  <a:cubicBezTo>
                    <a:pt x="23156" y="107442"/>
                    <a:pt x="0" y="83390"/>
                    <a:pt x="0" y="53721"/>
                  </a:cubicBezTo>
                  <a:cubicBezTo>
                    <a:pt x="0" y="24052"/>
                    <a:pt x="23156" y="0"/>
                    <a:pt x="51721" y="0"/>
                  </a:cubicBezTo>
                  <a:cubicBezTo>
                    <a:pt x="80285" y="0"/>
                    <a:pt x="103442" y="24052"/>
                    <a:pt x="103442" y="53721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BBDCFB0-1EA9-4D85-9982-C02448B420D5}"/>
                </a:ext>
              </a:extLst>
            </p:cNvPr>
            <p:cNvSpPr/>
            <p:nvPr/>
          </p:nvSpPr>
          <p:spPr>
            <a:xfrm>
              <a:off x="270077" y="1032851"/>
              <a:ext cx="410940" cy="426480"/>
            </a:xfrm>
            <a:custGeom>
              <a:avLst/>
              <a:gdLst>
                <a:gd name="connsiteX0" fmla="*/ 170034 w 340042"/>
                <a:gd name="connsiteY0" fmla="*/ 352878 h 352901"/>
                <a:gd name="connsiteX1" fmla="*/ 13 w 340042"/>
                <a:gd name="connsiteY1" fmla="*/ 176475 h 352901"/>
                <a:gd name="connsiteX2" fmla="*/ 170034 w 340042"/>
                <a:gd name="connsiteY2" fmla="*/ -23 h 352901"/>
                <a:gd name="connsiteX3" fmla="*/ 340055 w 340042"/>
                <a:gd name="connsiteY3" fmla="*/ 176475 h 352901"/>
                <a:gd name="connsiteX4" fmla="*/ 170034 w 340042"/>
                <a:gd name="connsiteY4" fmla="*/ 352878 h 352901"/>
                <a:gd name="connsiteX5" fmla="*/ 170034 w 340042"/>
                <a:gd name="connsiteY5" fmla="*/ 13979 h 352901"/>
                <a:gd name="connsiteX6" fmla="*/ 14014 w 340042"/>
                <a:gd name="connsiteY6" fmla="*/ 176475 h 352901"/>
                <a:gd name="connsiteX7" fmla="*/ 170034 w 340042"/>
                <a:gd name="connsiteY7" fmla="*/ 338400 h 352901"/>
                <a:gd name="connsiteX8" fmla="*/ 326053 w 340042"/>
                <a:gd name="connsiteY8" fmla="*/ 176475 h 352901"/>
                <a:gd name="connsiteX9" fmla="*/ 170034 w 340042"/>
                <a:gd name="connsiteY9" fmla="*/ 13979 h 352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0042" h="352901">
                  <a:moveTo>
                    <a:pt x="170034" y="352878"/>
                  </a:moveTo>
                  <a:cubicBezTo>
                    <a:pt x="76308" y="352878"/>
                    <a:pt x="13" y="273725"/>
                    <a:pt x="13" y="176475"/>
                  </a:cubicBezTo>
                  <a:cubicBezTo>
                    <a:pt x="13" y="79225"/>
                    <a:pt x="76213" y="-23"/>
                    <a:pt x="170034" y="-23"/>
                  </a:cubicBezTo>
                  <a:cubicBezTo>
                    <a:pt x="263855" y="-23"/>
                    <a:pt x="340055" y="79130"/>
                    <a:pt x="340055" y="176475"/>
                  </a:cubicBezTo>
                  <a:cubicBezTo>
                    <a:pt x="340055" y="273821"/>
                    <a:pt x="263760" y="352878"/>
                    <a:pt x="170034" y="352878"/>
                  </a:cubicBezTo>
                  <a:close/>
                  <a:moveTo>
                    <a:pt x="170034" y="13979"/>
                  </a:moveTo>
                  <a:cubicBezTo>
                    <a:pt x="84309" y="13979"/>
                    <a:pt x="14014" y="86845"/>
                    <a:pt x="14014" y="176475"/>
                  </a:cubicBezTo>
                  <a:cubicBezTo>
                    <a:pt x="14014" y="266105"/>
                    <a:pt x="84023" y="338400"/>
                    <a:pt x="170034" y="338400"/>
                  </a:cubicBezTo>
                  <a:cubicBezTo>
                    <a:pt x="256045" y="338400"/>
                    <a:pt x="326053" y="265534"/>
                    <a:pt x="326053" y="176475"/>
                  </a:cubicBezTo>
                  <a:cubicBezTo>
                    <a:pt x="326053" y="87416"/>
                    <a:pt x="256045" y="13979"/>
                    <a:pt x="170034" y="13979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21401A1-F54D-4124-A1E2-0E3759C7E644}"/>
                </a:ext>
              </a:extLst>
            </p:cNvPr>
            <p:cNvSpPr/>
            <p:nvPr/>
          </p:nvSpPr>
          <p:spPr>
            <a:xfrm>
              <a:off x="472208" y="1205515"/>
              <a:ext cx="40407" cy="41669"/>
            </a:xfrm>
            <a:custGeom>
              <a:avLst/>
              <a:gdLst>
                <a:gd name="connsiteX0" fmla="*/ 30588 w 33436"/>
                <a:gd name="connsiteY0" fmla="*/ 34457 h 34480"/>
                <a:gd name="connsiteX1" fmla="*/ 27826 w 33436"/>
                <a:gd name="connsiteY1" fmla="*/ 31695 h 34480"/>
                <a:gd name="connsiteX2" fmla="*/ 2775 w 33436"/>
                <a:gd name="connsiteY2" fmla="*/ 5501 h 34480"/>
                <a:gd name="connsiteX3" fmla="*/ 13 w 33436"/>
                <a:gd name="connsiteY3" fmla="*/ 2739 h 34480"/>
                <a:gd name="connsiteX4" fmla="*/ 2775 w 33436"/>
                <a:gd name="connsiteY4" fmla="*/ -23 h 34480"/>
                <a:gd name="connsiteX5" fmla="*/ 33445 w 33436"/>
                <a:gd name="connsiteY5" fmla="*/ 31695 h 34480"/>
                <a:gd name="connsiteX6" fmla="*/ 30588 w 33436"/>
                <a:gd name="connsiteY6" fmla="*/ 34457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436" h="34480">
                  <a:moveTo>
                    <a:pt x="30588" y="34457"/>
                  </a:moveTo>
                  <a:cubicBezTo>
                    <a:pt x="29062" y="34457"/>
                    <a:pt x="27826" y="33221"/>
                    <a:pt x="27826" y="31695"/>
                  </a:cubicBezTo>
                  <a:cubicBezTo>
                    <a:pt x="28092" y="17564"/>
                    <a:pt x="16904" y="5865"/>
                    <a:pt x="2775" y="5501"/>
                  </a:cubicBezTo>
                  <a:cubicBezTo>
                    <a:pt x="1249" y="5501"/>
                    <a:pt x="13" y="4265"/>
                    <a:pt x="13" y="2739"/>
                  </a:cubicBezTo>
                  <a:cubicBezTo>
                    <a:pt x="13" y="1213"/>
                    <a:pt x="1249" y="-23"/>
                    <a:pt x="2775" y="-23"/>
                  </a:cubicBezTo>
                  <a:cubicBezTo>
                    <a:pt x="19993" y="290"/>
                    <a:pt x="33711" y="14477"/>
                    <a:pt x="33445" y="31695"/>
                  </a:cubicBezTo>
                  <a:cubicBezTo>
                    <a:pt x="33394" y="33236"/>
                    <a:pt x="32130" y="34458"/>
                    <a:pt x="30588" y="3445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791" name="Group 4790">
            <a:extLst>
              <a:ext uri="{FF2B5EF4-FFF2-40B4-BE49-F238E27FC236}">
                <a16:creationId xmlns:a16="http://schemas.microsoft.com/office/drawing/2014/main" id="{C018FBFD-56DB-4D86-BE18-3806C692CBD6}"/>
              </a:ext>
            </a:extLst>
          </p:cNvPr>
          <p:cNvGrpSpPr/>
          <p:nvPr/>
        </p:nvGrpSpPr>
        <p:grpSpPr>
          <a:xfrm>
            <a:off x="270077" y="1560743"/>
            <a:ext cx="410940" cy="426595"/>
            <a:chOff x="270077" y="1560743"/>
            <a:chExt cx="410940" cy="426595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4C5E61E-4E9F-4904-942D-E46E184E5AB2}"/>
                </a:ext>
              </a:extLst>
            </p:cNvPr>
            <p:cNvSpPr/>
            <p:nvPr/>
          </p:nvSpPr>
          <p:spPr>
            <a:xfrm>
              <a:off x="325904" y="1616111"/>
              <a:ext cx="299285" cy="311255"/>
            </a:xfrm>
            <a:custGeom>
              <a:avLst/>
              <a:gdLst>
                <a:gd name="connsiteX0" fmla="*/ 247650 w 247650"/>
                <a:gd name="connsiteY0" fmla="*/ 128778 h 257555"/>
                <a:gd name="connsiteX1" fmla="*/ 123825 w 247650"/>
                <a:gd name="connsiteY1" fmla="*/ 257556 h 257555"/>
                <a:gd name="connsiteX2" fmla="*/ 0 w 247650"/>
                <a:gd name="connsiteY2" fmla="*/ 128778 h 257555"/>
                <a:gd name="connsiteX3" fmla="*/ 123825 w 247650"/>
                <a:gd name="connsiteY3" fmla="*/ 0 h 257555"/>
                <a:gd name="connsiteX4" fmla="*/ 247650 w 247650"/>
                <a:gd name="connsiteY4" fmla="*/ 128778 h 257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" h="257555">
                  <a:moveTo>
                    <a:pt x="247650" y="128778"/>
                  </a:moveTo>
                  <a:cubicBezTo>
                    <a:pt x="247650" y="199900"/>
                    <a:pt x="192212" y="257556"/>
                    <a:pt x="123825" y="257556"/>
                  </a:cubicBezTo>
                  <a:cubicBezTo>
                    <a:pt x="55438" y="257556"/>
                    <a:pt x="0" y="199900"/>
                    <a:pt x="0" y="128778"/>
                  </a:cubicBezTo>
                  <a:cubicBezTo>
                    <a:pt x="0" y="57656"/>
                    <a:pt x="55438" y="0"/>
                    <a:pt x="123825" y="0"/>
                  </a:cubicBezTo>
                  <a:cubicBezTo>
                    <a:pt x="192212" y="0"/>
                    <a:pt x="247650" y="57656"/>
                    <a:pt x="247650" y="128778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4965181-2657-4FE0-84C0-77C1C7723810}"/>
                </a:ext>
              </a:extLst>
            </p:cNvPr>
            <p:cNvSpPr/>
            <p:nvPr/>
          </p:nvSpPr>
          <p:spPr>
            <a:xfrm>
              <a:off x="413042" y="1706817"/>
              <a:ext cx="125008" cy="129843"/>
            </a:xfrm>
            <a:custGeom>
              <a:avLst/>
              <a:gdLst>
                <a:gd name="connsiteX0" fmla="*/ 103442 w 103441"/>
                <a:gd name="connsiteY0" fmla="*/ 53721 h 107442"/>
                <a:gd name="connsiteX1" fmla="*/ 51721 w 103441"/>
                <a:gd name="connsiteY1" fmla="*/ 107442 h 107442"/>
                <a:gd name="connsiteX2" fmla="*/ 0 w 103441"/>
                <a:gd name="connsiteY2" fmla="*/ 53721 h 107442"/>
                <a:gd name="connsiteX3" fmla="*/ 51721 w 103441"/>
                <a:gd name="connsiteY3" fmla="*/ 0 h 107442"/>
                <a:gd name="connsiteX4" fmla="*/ 103442 w 103441"/>
                <a:gd name="connsiteY4" fmla="*/ 53721 h 107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441" h="107442">
                  <a:moveTo>
                    <a:pt x="103442" y="53721"/>
                  </a:moveTo>
                  <a:cubicBezTo>
                    <a:pt x="103442" y="83390"/>
                    <a:pt x="80285" y="107442"/>
                    <a:pt x="51721" y="107442"/>
                  </a:cubicBezTo>
                  <a:cubicBezTo>
                    <a:pt x="23156" y="107442"/>
                    <a:pt x="0" y="83390"/>
                    <a:pt x="0" y="53721"/>
                  </a:cubicBezTo>
                  <a:cubicBezTo>
                    <a:pt x="0" y="24052"/>
                    <a:pt x="23156" y="0"/>
                    <a:pt x="51721" y="0"/>
                  </a:cubicBezTo>
                  <a:cubicBezTo>
                    <a:pt x="80285" y="0"/>
                    <a:pt x="103442" y="24052"/>
                    <a:pt x="103442" y="53721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6959299-B91E-4F7C-BBE8-E525DA26C83E}"/>
                </a:ext>
              </a:extLst>
            </p:cNvPr>
            <p:cNvSpPr/>
            <p:nvPr/>
          </p:nvSpPr>
          <p:spPr>
            <a:xfrm>
              <a:off x="270077" y="1560743"/>
              <a:ext cx="410940" cy="426595"/>
            </a:xfrm>
            <a:custGeom>
              <a:avLst/>
              <a:gdLst>
                <a:gd name="connsiteX0" fmla="*/ 170034 w 340042"/>
                <a:gd name="connsiteY0" fmla="*/ 352973 h 352996"/>
                <a:gd name="connsiteX1" fmla="*/ 13 w 340042"/>
                <a:gd name="connsiteY1" fmla="*/ 176475 h 352996"/>
                <a:gd name="connsiteX2" fmla="*/ 170034 w 340042"/>
                <a:gd name="connsiteY2" fmla="*/ -23 h 352996"/>
                <a:gd name="connsiteX3" fmla="*/ 340055 w 340042"/>
                <a:gd name="connsiteY3" fmla="*/ 176475 h 352996"/>
                <a:gd name="connsiteX4" fmla="*/ 170034 w 340042"/>
                <a:gd name="connsiteY4" fmla="*/ 352973 h 352996"/>
                <a:gd name="connsiteX5" fmla="*/ 170034 w 340042"/>
                <a:gd name="connsiteY5" fmla="*/ 13979 h 352996"/>
                <a:gd name="connsiteX6" fmla="*/ 14014 w 340042"/>
                <a:gd name="connsiteY6" fmla="*/ 176475 h 352996"/>
                <a:gd name="connsiteX7" fmla="*/ 170034 w 340042"/>
                <a:gd name="connsiteY7" fmla="*/ 338400 h 352996"/>
                <a:gd name="connsiteX8" fmla="*/ 326053 w 340042"/>
                <a:gd name="connsiteY8" fmla="*/ 176475 h 352996"/>
                <a:gd name="connsiteX9" fmla="*/ 170034 w 340042"/>
                <a:gd name="connsiteY9" fmla="*/ 13979 h 352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0042" h="352996">
                  <a:moveTo>
                    <a:pt x="170034" y="352973"/>
                  </a:moveTo>
                  <a:cubicBezTo>
                    <a:pt x="76308" y="352973"/>
                    <a:pt x="13" y="273725"/>
                    <a:pt x="13" y="176475"/>
                  </a:cubicBezTo>
                  <a:cubicBezTo>
                    <a:pt x="13" y="79225"/>
                    <a:pt x="76213" y="-23"/>
                    <a:pt x="170034" y="-23"/>
                  </a:cubicBezTo>
                  <a:cubicBezTo>
                    <a:pt x="263855" y="-23"/>
                    <a:pt x="340055" y="79130"/>
                    <a:pt x="340055" y="176475"/>
                  </a:cubicBezTo>
                  <a:cubicBezTo>
                    <a:pt x="340055" y="273821"/>
                    <a:pt x="263760" y="352973"/>
                    <a:pt x="170034" y="352973"/>
                  </a:cubicBezTo>
                  <a:close/>
                  <a:moveTo>
                    <a:pt x="170034" y="13979"/>
                  </a:moveTo>
                  <a:cubicBezTo>
                    <a:pt x="84309" y="13979"/>
                    <a:pt x="14014" y="86845"/>
                    <a:pt x="14014" y="176475"/>
                  </a:cubicBezTo>
                  <a:cubicBezTo>
                    <a:pt x="14014" y="266105"/>
                    <a:pt x="84023" y="338400"/>
                    <a:pt x="170034" y="338400"/>
                  </a:cubicBezTo>
                  <a:cubicBezTo>
                    <a:pt x="256045" y="338400"/>
                    <a:pt x="326053" y="265534"/>
                    <a:pt x="326053" y="176475"/>
                  </a:cubicBezTo>
                  <a:cubicBezTo>
                    <a:pt x="326053" y="87416"/>
                    <a:pt x="256045" y="13979"/>
                    <a:pt x="170034" y="13979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9191535-4777-45DF-ADAA-7F5B88E56BC3}"/>
                </a:ext>
              </a:extLst>
            </p:cNvPr>
            <p:cNvSpPr/>
            <p:nvPr/>
          </p:nvSpPr>
          <p:spPr>
            <a:xfrm>
              <a:off x="472093" y="1733407"/>
              <a:ext cx="40522" cy="41784"/>
            </a:xfrm>
            <a:custGeom>
              <a:avLst/>
              <a:gdLst>
                <a:gd name="connsiteX0" fmla="*/ 30683 w 33531"/>
                <a:gd name="connsiteY0" fmla="*/ 34553 h 34575"/>
                <a:gd name="connsiteX1" fmla="*/ 27921 w 33531"/>
                <a:gd name="connsiteY1" fmla="*/ 31695 h 34575"/>
                <a:gd name="connsiteX2" fmla="*/ 2870 w 33531"/>
                <a:gd name="connsiteY2" fmla="*/ 5597 h 34575"/>
                <a:gd name="connsiteX3" fmla="*/ 13 w 33531"/>
                <a:gd name="connsiteY3" fmla="*/ 2739 h 34575"/>
                <a:gd name="connsiteX4" fmla="*/ 2870 w 33531"/>
                <a:gd name="connsiteY4" fmla="*/ -23 h 34575"/>
                <a:gd name="connsiteX5" fmla="*/ 33541 w 33531"/>
                <a:gd name="connsiteY5" fmla="*/ 31695 h 34575"/>
                <a:gd name="connsiteX6" fmla="*/ 30683 w 33531"/>
                <a:gd name="connsiteY6" fmla="*/ 34553 h 34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31" h="34575">
                  <a:moveTo>
                    <a:pt x="30683" y="34553"/>
                  </a:moveTo>
                  <a:cubicBezTo>
                    <a:pt x="29142" y="34505"/>
                    <a:pt x="27920" y="33238"/>
                    <a:pt x="27921" y="31695"/>
                  </a:cubicBezTo>
                  <a:cubicBezTo>
                    <a:pt x="28187" y="17579"/>
                    <a:pt x="16984" y="5911"/>
                    <a:pt x="2870" y="5597"/>
                  </a:cubicBezTo>
                  <a:cubicBezTo>
                    <a:pt x="1313" y="5549"/>
                    <a:pt x="62" y="4292"/>
                    <a:pt x="13" y="2739"/>
                  </a:cubicBezTo>
                  <a:cubicBezTo>
                    <a:pt x="64" y="1196"/>
                    <a:pt x="1328" y="-23"/>
                    <a:pt x="2870" y="-23"/>
                  </a:cubicBezTo>
                  <a:cubicBezTo>
                    <a:pt x="20089" y="291"/>
                    <a:pt x="33806" y="14474"/>
                    <a:pt x="33541" y="31695"/>
                  </a:cubicBezTo>
                  <a:cubicBezTo>
                    <a:pt x="33491" y="33248"/>
                    <a:pt x="32241" y="34505"/>
                    <a:pt x="30683" y="3455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792" name="Group 4791">
            <a:extLst>
              <a:ext uri="{FF2B5EF4-FFF2-40B4-BE49-F238E27FC236}">
                <a16:creationId xmlns:a16="http://schemas.microsoft.com/office/drawing/2014/main" id="{68ACBA3A-0D14-4531-B9CB-7B008466E96A}"/>
              </a:ext>
            </a:extLst>
          </p:cNvPr>
          <p:cNvGrpSpPr/>
          <p:nvPr/>
        </p:nvGrpSpPr>
        <p:grpSpPr>
          <a:xfrm>
            <a:off x="-134189" y="2182564"/>
            <a:ext cx="1292479" cy="2450680"/>
            <a:chOff x="-134189" y="2182564"/>
            <a:chExt cx="1292479" cy="2450680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388047B-077B-4842-89E2-2136C03019D4}"/>
                </a:ext>
              </a:extLst>
            </p:cNvPr>
            <p:cNvSpPr/>
            <p:nvPr/>
          </p:nvSpPr>
          <p:spPr>
            <a:xfrm>
              <a:off x="-134189" y="2182564"/>
              <a:ext cx="766052" cy="2449299"/>
            </a:xfrm>
            <a:custGeom>
              <a:avLst/>
              <a:gdLst>
                <a:gd name="connsiteX0" fmla="*/ 101644 w 633888"/>
                <a:gd name="connsiteY0" fmla="*/ 2026706 h 2026729"/>
                <a:gd name="connsiteX1" fmla="*/ 633901 w 633888"/>
                <a:gd name="connsiteY1" fmla="*/ 2026706 h 2026729"/>
                <a:gd name="connsiteX2" fmla="*/ 633901 w 633888"/>
                <a:gd name="connsiteY2" fmla="*/ -23 h 2026729"/>
                <a:gd name="connsiteX3" fmla="*/ 111646 w 633888"/>
                <a:gd name="connsiteY3" fmla="*/ -23 h 2026729"/>
                <a:gd name="connsiteX4" fmla="*/ 13 w 633888"/>
                <a:gd name="connsiteY4" fmla="*/ 111610 h 2026729"/>
                <a:gd name="connsiteX5" fmla="*/ 13 w 633888"/>
                <a:gd name="connsiteY5" fmla="*/ 1924694 h 2026729"/>
                <a:gd name="connsiteX6" fmla="*/ 101644 w 633888"/>
                <a:gd name="connsiteY6" fmla="*/ 2026706 h 2026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3888" h="2026729">
                  <a:moveTo>
                    <a:pt x="101644" y="2026706"/>
                  </a:moveTo>
                  <a:lnTo>
                    <a:pt x="633901" y="2026706"/>
                  </a:lnTo>
                  <a:lnTo>
                    <a:pt x="633901" y="-23"/>
                  </a:lnTo>
                  <a:lnTo>
                    <a:pt x="111646" y="-23"/>
                  </a:lnTo>
                  <a:cubicBezTo>
                    <a:pt x="49992" y="-23"/>
                    <a:pt x="13" y="49954"/>
                    <a:pt x="13" y="111610"/>
                  </a:cubicBezTo>
                  <a:lnTo>
                    <a:pt x="13" y="1924694"/>
                  </a:lnTo>
                  <a:cubicBezTo>
                    <a:pt x="13" y="1980882"/>
                    <a:pt x="45453" y="2026497"/>
                    <a:pt x="101644" y="2026706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5FA8C06-FAA2-46AB-84A7-081BD8EA0B3B}"/>
                </a:ext>
              </a:extLst>
            </p:cNvPr>
            <p:cNvSpPr/>
            <p:nvPr/>
          </p:nvSpPr>
          <p:spPr>
            <a:xfrm>
              <a:off x="105555" y="2183370"/>
              <a:ext cx="1052735" cy="2449874"/>
            </a:xfrm>
            <a:custGeom>
              <a:avLst/>
              <a:gdLst>
                <a:gd name="connsiteX0" fmla="*/ 127196 w 871110"/>
                <a:gd name="connsiteY0" fmla="*/ 2027183 h 2027205"/>
                <a:gd name="connsiteX1" fmla="*/ 743845 w 871110"/>
                <a:gd name="connsiteY1" fmla="*/ 2027183 h 2027205"/>
                <a:gd name="connsiteX2" fmla="*/ 871100 w 871110"/>
                <a:gd name="connsiteY2" fmla="*/ 1895023 h 2027205"/>
                <a:gd name="connsiteX3" fmla="*/ 871099 w 871110"/>
                <a:gd name="connsiteY3" fmla="*/ 1894976 h 2027205"/>
                <a:gd name="connsiteX4" fmla="*/ 871099 w 871110"/>
                <a:gd name="connsiteY4" fmla="*/ 132184 h 2027205"/>
                <a:gd name="connsiteX5" fmla="*/ 743892 w 871110"/>
                <a:gd name="connsiteY5" fmla="*/ -23 h 2027205"/>
                <a:gd name="connsiteX6" fmla="*/ 743845 w 871110"/>
                <a:gd name="connsiteY6" fmla="*/ -23 h 2027205"/>
                <a:gd name="connsiteX7" fmla="*/ 127196 w 871110"/>
                <a:gd name="connsiteY7" fmla="*/ -23 h 2027205"/>
                <a:gd name="connsiteX8" fmla="*/ 37 w 871110"/>
                <a:gd name="connsiteY8" fmla="*/ 132184 h 2027205"/>
                <a:gd name="connsiteX9" fmla="*/ 37 w 871110"/>
                <a:gd name="connsiteY9" fmla="*/ 1895166 h 2027205"/>
                <a:gd name="connsiteX10" fmla="*/ 127196 w 871110"/>
                <a:gd name="connsiteY10" fmla="*/ 2027183 h 2027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1110" h="2027205">
                  <a:moveTo>
                    <a:pt x="127196" y="2027183"/>
                  </a:moveTo>
                  <a:lnTo>
                    <a:pt x="743845" y="2027183"/>
                  </a:lnTo>
                  <a:cubicBezTo>
                    <a:pt x="815480" y="2025830"/>
                    <a:pt x="872454" y="1966661"/>
                    <a:pt x="871100" y="1895023"/>
                  </a:cubicBezTo>
                  <a:cubicBezTo>
                    <a:pt x="871100" y="1895004"/>
                    <a:pt x="871099" y="1894995"/>
                    <a:pt x="871099" y="1894976"/>
                  </a:cubicBezTo>
                  <a:lnTo>
                    <a:pt x="871099" y="132184"/>
                  </a:lnTo>
                  <a:cubicBezTo>
                    <a:pt x="872479" y="60546"/>
                    <a:pt x="815527" y="1358"/>
                    <a:pt x="743892" y="-23"/>
                  </a:cubicBezTo>
                  <a:cubicBezTo>
                    <a:pt x="743876" y="-23"/>
                    <a:pt x="743861" y="-23"/>
                    <a:pt x="743845" y="-23"/>
                  </a:cubicBezTo>
                  <a:lnTo>
                    <a:pt x="127196" y="-23"/>
                  </a:lnTo>
                  <a:cubicBezTo>
                    <a:pt x="55579" y="1386"/>
                    <a:pt x="-1344" y="60565"/>
                    <a:pt x="37" y="132184"/>
                  </a:cubicBezTo>
                  <a:lnTo>
                    <a:pt x="37" y="1895166"/>
                  </a:lnTo>
                  <a:cubicBezTo>
                    <a:pt x="-1237" y="1966708"/>
                    <a:pt x="55656" y="2025773"/>
                    <a:pt x="127196" y="2027183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3B9E376-0157-4659-8DF6-428AA4A3F23F}"/>
                </a:ext>
              </a:extLst>
            </p:cNvPr>
            <p:cNvSpPr/>
            <p:nvPr/>
          </p:nvSpPr>
          <p:spPr>
            <a:xfrm>
              <a:off x="218841" y="2279141"/>
              <a:ext cx="868063" cy="2258563"/>
            </a:xfrm>
            <a:custGeom>
              <a:avLst/>
              <a:gdLst>
                <a:gd name="connsiteX0" fmla="*/ 667439 w 718299"/>
                <a:gd name="connsiteY0" fmla="*/ 1868877 h 1868900"/>
                <a:gd name="connsiteX1" fmla="*/ 718302 w 718299"/>
                <a:gd name="connsiteY1" fmla="*/ 1815937 h 1868900"/>
                <a:gd name="connsiteX2" fmla="*/ 718302 w 718299"/>
                <a:gd name="connsiteY2" fmla="*/ 1815918 h 1868900"/>
                <a:gd name="connsiteX3" fmla="*/ 718302 w 718299"/>
                <a:gd name="connsiteY3" fmla="*/ 52936 h 1868900"/>
                <a:gd name="connsiteX4" fmla="*/ 667439 w 718299"/>
                <a:gd name="connsiteY4" fmla="*/ -23 h 1868900"/>
                <a:gd name="connsiteX5" fmla="*/ 50790 w 718299"/>
                <a:gd name="connsiteY5" fmla="*/ -23 h 1868900"/>
                <a:gd name="connsiteX6" fmla="*/ 22 w 718299"/>
                <a:gd name="connsiteY6" fmla="*/ 52936 h 1868900"/>
                <a:gd name="connsiteX7" fmla="*/ 22 w 718299"/>
                <a:gd name="connsiteY7" fmla="*/ 1815918 h 1868900"/>
                <a:gd name="connsiteX8" fmla="*/ 50981 w 718299"/>
                <a:gd name="connsiteY8" fmla="*/ 1868877 h 186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8299" h="1868900">
                  <a:moveTo>
                    <a:pt x="667439" y="1868877"/>
                  </a:moveTo>
                  <a:cubicBezTo>
                    <a:pt x="696103" y="1868306"/>
                    <a:pt x="718875" y="1844607"/>
                    <a:pt x="718302" y="1815937"/>
                  </a:cubicBezTo>
                  <a:cubicBezTo>
                    <a:pt x="718302" y="1815937"/>
                    <a:pt x="718302" y="1815928"/>
                    <a:pt x="718302" y="1815918"/>
                  </a:cubicBezTo>
                  <a:lnTo>
                    <a:pt x="718302" y="52936"/>
                  </a:lnTo>
                  <a:cubicBezTo>
                    <a:pt x="718834" y="24285"/>
                    <a:pt x="696088" y="605"/>
                    <a:pt x="667439" y="-23"/>
                  </a:cubicBezTo>
                  <a:lnTo>
                    <a:pt x="50790" y="-23"/>
                  </a:lnTo>
                  <a:cubicBezTo>
                    <a:pt x="22201" y="701"/>
                    <a:pt x="-458" y="24342"/>
                    <a:pt x="22" y="52936"/>
                  </a:cubicBezTo>
                  <a:lnTo>
                    <a:pt x="22" y="1815918"/>
                  </a:lnTo>
                  <a:cubicBezTo>
                    <a:pt x="-510" y="1844607"/>
                    <a:pt x="22293" y="1868306"/>
                    <a:pt x="50981" y="1868877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9D09621-B148-4B25-A523-14725EF9597F}"/>
                </a:ext>
              </a:extLst>
            </p:cNvPr>
            <p:cNvSpPr/>
            <p:nvPr/>
          </p:nvSpPr>
          <p:spPr>
            <a:xfrm>
              <a:off x="954049" y="2354535"/>
              <a:ext cx="61681" cy="61701"/>
            </a:xfrm>
            <a:custGeom>
              <a:avLst/>
              <a:gdLst>
                <a:gd name="connsiteX0" fmla="*/ 19 w 51039"/>
                <a:gd name="connsiteY0" fmla="*/ 24458 h 51056"/>
                <a:gd name="connsiteX1" fmla="*/ 26572 w 51039"/>
                <a:gd name="connsiteY1" fmla="*/ -2 h 51056"/>
                <a:gd name="connsiteX2" fmla="*/ 51030 w 51039"/>
                <a:gd name="connsiteY2" fmla="*/ 26554 h 51056"/>
                <a:gd name="connsiteX3" fmla="*/ 25546 w 51039"/>
                <a:gd name="connsiteY3" fmla="*/ 51033 h 51056"/>
                <a:gd name="connsiteX4" fmla="*/ 17 w 51039"/>
                <a:gd name="connsiteY4" fmla="*/ 24563 h 51056"/>
                <a:gd name="connsiteX5" fmla="*/ 19 w 51039"/>
                <a:gd name="connsiteY5" fmla="*/ 24458 h 5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39" h="51056">
                  <a:moveTo>
                    <a:pt x="19" y="24458"/>
                  </a:moveTo>
                  <a:cubicBezTo>
                    <a:pt x="598" y="10371"/>
                    <a:pt x="12486" y="-573"/>
                    <a:pt x="26572" y="-2"/>
                  </a:cubicBezTo>
                  <a:cubicBezTo>
                    <a:pt x="40658" y="579"/>
                    <a:pt x="51608" y="12466"/>
                    <a:pt x="51030" y="26554"/>
                  </a:cubicBezTo>
                  <a:cubicBezTo>
                    <a:pt x="50468" y="40222"/>
                    <a:pt x="39229" y="51024"/>
                    <a:pt x="25546" y="51033"/>
                  </a:cubicBezTo>
                  <a:cubicBezTo>
                    <a:pt x="11187" y="50776"/>
                    <a:pt x="-243" y="38927"/>
                    <a:pt x="17" y="24563"/>
                  </a:cubicBezTo>
                  <a:cubicBezTo>
                    <a:pt x="18" y="24525"/>
                    <a:pt x="18" y="24496"/>
                    <a:pt x="19" y="24458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5B15D58-ABE7-49B3-B2C7-DA7B71A399AD}"/>
                </a:ext>
              </a:extLst>
            </p:cNvPr>
            <p:cNvSpPr/>
            <p:nvPr/>
          </p:nvSpPr>
          <p:spPr>
            <a:xfrm>
              <a:off x="284350" y="2352005"/>
              <a:ext cx="61697" cy="64230"/>
            </a:xfrm>
            <a:custGeom>
              <a:avLst/>
              <a:gdLst>
                <a:gd name="connsiteX0" fmla="*/ 51054 w 51053"/>
                <a:gd name="connsiteY0" fmla="*/ 26575 h 53149"/>
                <a:gd name="connsiteX1" fmla="*/ 25527 w 51053"/>
                <a:gd name="connsiteY1" fmla="*/ 53149 h 53149"/>
                <a:gd name="connsiteX2" fmla="*/ 0 w 51053"/>
                <a:gd name="connsiteY2" fmla="*/ 26575 h 53149"/>
                <a:gd name="connsiteX3" fmla="*/ 25527 w 51053"/>
                <a:gd name="connsiteY3" fmla="*/ 0 h 53149"/>
                <a:gd name="connsiteX4" fmla="*/ 51054 w 51053"/>
                <a:gd name="connsiteY4" fmla="*/ 26575 h 53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053" h="53149">
                  <a:moveTo>
                    <a:pt x="51054" y="26575"/>
                  </a:moveTo>
                  <a:cubicBezTo>
                    <a:pt x="51054" y="41252"/>
                    <a:pt x="39625" y="53149"/>
                    <a:pt x="25527" y="53149"/>
                  </a:cubicBezTo>
                  <a:cubicBezTo>
                    <a:pt x="11429" y="53149"/>
                    <a:pt x="0" y="41252"/>
                    <a:pt x="0" y="26575"/>
                  </a:cubicBezTo>
                  <a:cubicBezTo>
                    <a:pt x="0" y="11898"/>
                    <a:pt x="11429" y="0"/>
                    <a:pt x="25527" y="0"/>
                  </a:cubicBezTo>
                  <a:cubicBezTo>
                    <a:pt x="39625" y="0"/>
                    <a:pt x="51054" y="11898"/>
                    <a:pt x="51054" y="26575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5FBDE1EF-CF75-4B6D-BBCE-C53B65A7B40F}"/>
                </a:ext>
              </a:extLst>
            </p:cNvPr>
            <p:cNvSpPr/>
            <p:nvPr/>
          </p:nvSpPr>
          <p:spPr>
            <a:xfrm>
              <a:off x="954053" y="4401761"/>
              <a:ext cx="61681" cy="61696"/>
            </a:xfrm>
            <a:custGeom>
              <a:avLst/>
              <a:gdLst>
                <a:gd name="connsiteX0" fmla="*/ 16 w 51039"/>
                <a:gd name="connsiteY0" fmla="*/ 24550 h 51052"/>
                <a:gd name="connsiteX1" fmla="*/ 26477 w 51039"/>
                <a:gd name="connsiteY1" fmla="*/ -5 h 51052"/>
                <a:gd name="connsiteX2" fmla="*/ 51034 w 51039"/>
                <a:gd name="connsiteY2" fmla="*/ 26455 h 51052"/>
                <a:gd name="connsiteX3" fmla="*/ 25543 w 51039"/>
                <a:gd name="connsiteY3" fmla="*/ 51030 h 51052"/>
                <a:gd name="connsiteX4" fmla="*/ 16 w 51039"/>
                <a:gd name="connsiteY4" fmla="*/ 24550 h 5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039" h="51052">
                  <a:moveTo>
                    <a:pt x="16" y="24550"/>
                  </a:moveTo>
                  <a:cubicBezTo>
                    <a:pt x="541" y="10463"/>
                    <a:pt x="12389" y="-529"/>
                    <a:pt x="26477" y="-5"/>
                  </a:cubicBezTo>
                  <a:cubicBezTo>
                    <a:pt x="40565" y="519"/>
                    <a:pt x="51560" y="12368"/>
                    <a:pt x="51034" y="26455"/>
                  </a:cubicBezTo>
                  <a:cubicBezTo>
                    <a:pt x="50522" y="40162"/>
                    <a:pt x="39263" y="51020"/>
                    <a:pt x="25543" y="51030"/>
                  </a:cubicBezTo>
                  <a:cubicBezTo>
                    <a:pt x="11203" y="50716"/>
                    <a:pt x="-197" y="38895"/>
                    <a:pt x="16" y="24550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3966227-9740-4051-9981-7C521AEB6A10}"/>
                </a:ext>
              </a:extLst>
            </p:cNvPr>
            <p:cNvSpPr/>
            <p:nvPr/>
          </p:nvSpPr>
          <p:spPr>
            <a:xfrm>
              <a:off x="284347" y="4401761"/>
              <a:ext cx="61681" cy="61696"/>
            </a:xfrm>
            <a:custGeom>
              <a:avLst/>
              <a:gdLst>
                <a:gd name="connsiteX0" fmla="*/ 16 w 51039"/>
                <a:gd name="connsiteY0" fmla="*/ 24550 h 51052"/>
                <a:gd name="connsiteX1" fmla="*/ 26477 w 51039"/>
                <a:gd name="connsiteY1" fmla="*/ -5 h 51052"/>
                <a:gd name="connsiteX2" fmla="*/ 51034 w 51039"/>
                <a:gd name="connsiteY2" fmla="*/ 26455 h 51052"/>
                <a:gd name="connsiteX3" fmla="*/ 25543 w 51039"/>
                <a:gd name="connsiteY3" fmla="*/ 51030 h 51052"/>
                <a:gd name="connsiteX4" fmla="*/ 16 w 51039"/>
                <a:gd name="connsiteY4" fmla="*/ 24550 h 5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039" h="51052">
                  <a:moveTo>
                    <a:pt x="16" y="24550"/>
                  </a:moveTo>
                  <a:cubicBezTo>
                    <a:pt x="541" y="10463"/>
                    <a:pt x="12389" y="-529"/>
                    <a:pt x="26477" y="-5"/>
                  </a:cubicBezTo>
                  <a:cubicBezTo>
                    <a:pt x="40565" y="519"/>
                    <a:pt x="51560" y="12368"/>
                    <a:pt x="51034" y="26455"/>
                  </a:cubicBezTo>
                  <a:cubicBezTo>
                    <a:pt x="50522" y="40162"/>
                    <a:pt x="39263" y="51020"/>
                    <a:pt x="25543" y="51030"/>
                  </a:cubicBezTo>
                  <a:cubicBezTo>
                    <a:pt x="11203" y="50716"/>
                    <a:pt x="-197" y="38895"/>
                    <a:pt x="16" y="24550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787" name="Group 4786">
            <a:extLst>
              <a:ext uri="{FF2B5EF4-FFF2-40B4-BE49-F238E27FC236}">
                <a16:creationId xmlns:a16="http://schemas.microsoft.com/office/drawing/2014/main" id="{D4216613-DA15-44BF-80EF-FB31E9CE61EB}"/>
              </a:ext>
            </a:extLst>
          </p:cNvPr>
          <p:cNvGrpSpPr/>
          <p:nvPr/>
        </p:nvGrpSpPr>
        <p:grpSpPr>
          <a:xfrm>
            <a:off x="397041" y="2418654"/>
            <a:ext cx="539863" cy="560468"/>
            <a:chOff x="397041" y="2418654"/>
            <a:chExt cx="539863" cy="560468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BD13D8F-41C1-4814-AECB-84FF30DCC7B1}"/>
                </a:ext>
              </a:extLst>
            </p:cNvPr>
            <p:cNvSpPr/>
            <p:nvPr/>
          </p:nvSpPr>
          <p:spPr>
            <a:xfrm>
              <a:off x="470367" y="2491403"/>
              <a:ext cx="393443" cy="408868"/>
            </a:xfrm>
            <a:custGeom>
              <a:avLst/>
              <a:gdLst>
                <a:gd name="connsiteX0" fmla="*/ 325564 w 325564"/>
                <a:gd name="connsiteY0" fmla="*/ 169164 h 338327"/>
                <a:gd name="connsiteX1" fmla="*/ 162782 w 325564"/>
                <a:gd name="connsiteY1" fmla="*/ 338328 h 338327"/>
                <a:gd name="connsiteX2" fmla="*/ 0 w 325564"/>
                <a:gd name="connsiteY2" fmla="*/ 169164 h 338327"/>
                <a:gd name="connsiteX3" fmla="*/ 162782 w 325564"/>
                <a:gd name="connsiteY3" fmla="*/ 0 h 338327"/>
                <a:gd name="connsiteX4" fmla="*/ 325564 w 325564"/>
                <a:gd name="connsiteY4" fmla="*/ 169164 h 3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64" h="338327">
                  <a:moveTo>
                    <a:pt x="325564" y="169164"/>
                  </a:moveTo>
                  <a:cubicBezTo>
                    <a:pt x="325564" y="262591"/>
                    <a:pt x="252684" y="338328"/>
                    <a:pt x="162782" y="338328"/>
                  </a:cubicBezTo>
                  <a:cubicBezTo>
                    <a:pt x="72880" y="338328"/>
                    <a:pt x="0" y="262591"/>
                    <a:pt x="0" y="169164"/>
                  </a:cubicBezTo>
                  <a:cubicBezTo>
                    <a:pt x="0" y="75737"/>
                    <a:pt x="72880" y="0"/>
                    <a:pt x="162782" y="0"/>
                  </a:cubicBezTo>
                  <a:cubicBezTo>
                    <a:pt x="252684" y="0"/>
                    <a:pt x="325564" y="75737"/>
                    <a:pt x="325564" y="169164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937A90B-ECBA-429A-B42A-FDA27D268284}"/>
                </a:ext>
              </a:extLst>
            </p:cNvPr>
            <p:cNvSpPr/>
            <p:nvPr/>
          </p:nvSpPr>
          <p:spPr>
            <a:xfrm>
              <a:off x="585016" y="2610426"/>
              <a:ext cx="164145" cy="170821"/>
            </a:xfrm>
            <a:custGeom>
              <a:avLst/>
              <a:gdLst>
                <a:gd name="connsiteX0" fmla="*/ 135826 w 135826"/>
                <a:gd name="connsiteY0" fmla="*/ 70676 h 141350"/>
                <a:gd name="connsiteX1" fmla="*/ 67913 w 135826"/>
                <a:gd name="connsiteY1" fmla="*/ 141351 h 141350"/>
                <a:gd name="connsiteX2" fmla="*/ 0 w 135826"/>
                <a:gd name="connsiteY2" fmla="*/ 70676 h 141350"/>
                <a:gd name="connsiteX3" fmla="*/ 67913 w 135826"/>
                <a:gd name="connsiteY3" fmla="*/ 0 h 141350"/>
                <a:gd name="connsiteX4" fmla="*/ 135826 w 135826"/>
                <a:gd name="connsiteY4" fmla="*/ 70676 h 1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26" h="141350">
                  <a:moveTo>
                    <a:pt x="135826" y="70676"/>
                  </a:moveTo>
                  <a:cubicBezTo>
                    <a:pt x="135826" y="109708"/>
                    <a:pt x="105421" y="141351"/>
                    <a:pt x="67913" y="141351"/>
                  </a:cubicBezTo>
                  <a:cubicBezTo>
                    <a:pt x="30406" y="141351"/>
                    <a:pt x="0" y="109708"/>
                    <a:pt x="0" y="70676"/>
                  </a:cubicBezTo>
                  <a:cubicBezTo>
                    <a:pt x="0" y="31643"/>
                    <a:pt x="30406" y="0"/>
                    <a:pt x="67913" y="0"/>
                  </a:cubicBezTo>
                  <a:cubicBezTo>
                    <a:pt x="105421" y="0"/>
                    <a:pt x="135826" y="31643"/>
                    <a:pt x="135826" y="70676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0F580D1-298D-4B8E-9861-D5CE6BE0E99A}"/>
                </a:ext>
              </a:extLst>
            </p:cNvPr>
            <p:cNvSpPr/>
            <p:nvPr/>
          </p:nvSpPr>
          <p:spPr>
            <a:xfrm>
              <a:off x="397041" y="2418654"/>
              <a:ext cx="539863" cy="560468"/>
            </a:xfrm>
            <a:custGeom>
              <a:avLst/>
              <a:gdLst>
                <a:gd name="connsiteX0" fmla="*/ 223374 w 446722"/>
                <a:gd name="connsiteY0" fmla="*/ 463749 h 463772"/>
                <a:gd name="connsiteX1" fmla="*/ 13 w 446722"/>
                <a:gd name="connsiteY1" fmla="*/ 232292 h 463772"/>
                <a:gd name="connsiteX2" fmla="*/ 223374 w 446722"/>
                <a:gd name="connsiteY2" fmla="*/ -23 h 463772"/>
                <a:gd name="connsiteX3" fmla="*/ 446735 w 446722"/>
                <a:gd name="connsiteY3" fmla="*/ 232292 h 463772"/>
                <a:gd name="connsiteX4" fmla="*/ 223374 w 446722"/>
                <a:gd name="connsiteY4" fmla="*/ 463749 h 463772"/>
                <a:gd name="connsiteX5" fmla="*/ 223374 w 446722"/>
                <a:gd name="connsiteY5" fmla="*/ 18360 h 463772"/>
                <a:gd name="connsiteX6" fmla="*/ 18396 w 446722"/>
                <a:gd name="connsiteY6" fmla="*/ 231815 h 463772"/>
                <a:gd name="connsiteX7" fmla="*/ 223374 w 446722"/>
                <a:gd name="connsiteY7" fmla="*/ 445271 h 463772"/>
                <a:gd name="connsiteX8" fmla="*/ 428352 w 446722"/>
                <a:gd name="connsiteY8" fmla="*/ 232292 h 463772"/>
                <a:gd name="connsiteX9" fmla="*/ 223374 w 446722"/>
                <a:gd name="connsiteY9" fmla="*/ 18360 h 463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6722" h="463772">
                  <a:moveTo>
                    <a:pt x="223374" y="463749"/>
                  </a:moveTo>
                  <a:cubicBezTo>
                    <a:pt x="100216" y="463749"/>
                    <a:pt x="13" y="359736"/>
                    <a:pt x="13" y="232292"/>
                  </a:cubicBezTo>
                  <a:cubicBezTo>
                    <a:pt x="13" y="104847"/>
                    <a:pt x="100216" y="-23"/>
                    <a:pt x="223374" y="-23"/>
                  </a:cubicBezTo>
                  <a:cubicBezTo>
                    <a:pt x="346532" y="-23"/>
                    <a:pt x="446735" y="103990"/>
                    <a:pt x="446735" y="232292"/>
                  </a:cubicBezTo>
                  <a:cubicBezTo>
                    <a:pt x="446735" y="360593"/>
                    <a:pt x="346532" y="463749"/>
                    <a:pt x="223374" y="463749"/>
                  </a:cubicBezTo>
                  <a:close/>
                  <a:moveTo>
                    <a:pt x="223374" y="18360"/>
                  </a:moveTo>
                  <a:cubicBezTo>
                    <a:pt x="110407" y="18360"/>
                    <a:pt x="18396" y="114086"/>
                    <a:pt x="18396" y="231815"/>
                  </a:cubicBezTo>
                  <a:cubicBezTo>
                    <a:pt x="18396" y="349544"/>
                    <a:pt x="110407" y="445271"/>
                    <a:pt x="223374" y="445271"/>
                  </a:cubicBezTo>
                  <a:cubicBezTo>
                    <a:pt x="336340" y="445271"/>
                    <a:pt x="428352" y="349544"/>
                    <a:pt x="428352" y="232292"/>
                  </a:cubicBezTo>
                  <a:cubicBezTo>
                    <a:pt x="428352" y="115039"/>
                    <a:pt x="336436" y="18360"/>
                    <a:pt x="223374" y="18360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297FD01-D13D-4293-8FFC-D2EA4C5C9021}"/>
                </a:ext>
              </a:extLst>
            </p:cNvPr>
            <p:cNvSpPr/>
            <p:nvPr/>
          </p:nvSpPr>
          <p:spPr>
            <a:xfrm>
              <a:off x="662484" y="2645419"/>
              <a:ext cx="53185" cy="54907"/>
            </a:xfrm>
            <a:custGeom>
              <a:avLst/>
              <a:gdLst>
                <a:gd name="connsiteX0" fmla="*/ 40303 w 44009"/>
                <a:gd name="connsiteY0" fmla="*/ 45411 h 45434"/>
                <a:gd name="connsiteX1" fmla="*/ 36683 w 44009"/>
                <a:gd name="connsiteY1" fmla="*/ 41792 h 45434"/>
                <a:gd name="connsiteX2" fmla="*/ 36684 w 44009"/>
                <a:gd name="connsiteY2" fmla="*/ 41696 h 45434"/>
                <a:gd name="connsiteX3" fmla="*/ 3741 w 44009"/>
                <a:gd name="connsiteY3" fmla="*/ 7406 h 45434"/>
                <a:gd name="connsiteX4" fmla="*/ 3727 w 44009"/>
                <a:gd name="connsiteY4" fmla="*/ 7406 h 45434"/>
                <a:gd name="connsiteX5" fmla="*/ 13 w 44009"/>
                <a:gd name="connsiteY5" fmla="*/ 3692 h 45434"/>
                <a:gd name="connsiteX6" fmla="*/ 3727 w 44009"/>
                <a:gd name="connsiteY6" fmla="*/ -23 h 45434"/>
                <a:gd name="connsiteX7" fmla="*/ 44018 w 44009"/>
                <a:gd name="connsiteY7" fmla="*/ 41696 h 45434"/>
                <a:gd name="connsiteX8" fmla="*/ 40497 w 44009"/>
                <a:gd name="connsiteY8" fmla="*/ 45411 h 45434"/>
                <a:gd name="connsiteX9" fmla="*/ 40303 w 44009"/>
                <a:gd name="connsiteY9" fmla="*/ 45411 h 45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009" h="45434">
                  <a:moveTo>
                    <a:pt x="40303" y="45411"/>
                  </a:moveTo>
                  <a:cubicBezTo>
                    <a:pt x="38304" y="45411"/>
                    <a:pt x="36683" y="43792"/>
                    <a:pt x="36683" y="41792"/>
                  </a:cubicBezTo>
                  <a:cubicBezTo>
                    <a:pt x="36683" y="41763"/>
                    <a:pt x="36683" y="41725"/>
                    <a:pt x="36684" y="41696"/>
                  </a:cubicBezTo>
                  <a:cubicBezTo>
                    <a:pt x="37055" y="23132"/>
                    <a:pt x="22307" y="7778"/>
                    <a:pt x="3741" y="7406"/>
                  </a:cubicBezTo>
                  <a:cubicBezTo>
                    <a:pt x="3736" y="7406"/>
                    <a:pt x="3732" y="7406"/>
                    <a:pt x="3727" y="7406"/>
                  </a:cubicBezTo>
                  <a:cubicBezTo>
                    <a:pt x="1676" y="7406"/>
                    <a:pt x="13" y="5739"/>
                    <a:pt x="13" y="3692"/>
                  </a:cubicBezTo>
                  <a:cubicBezTo>
                    <a:pt x="13" y="1644"/>
                    <a:pt x="1676" y="-23"/>
                    <a:pt x="3727" y="-23"/>
                  </a:cubicBezTo>
                  <a:cubicBezTo>
                    <a:pt x="26342" y="443"/>
                    <a:pt x="44337" y="19084"/>
                    <a:pt x="44018" y="41696"/>
                  </a:cubicBezTo>
                  <a:cubicBezTo>
                    <a:pt x="44072" y="43697"/>
                    <a:pt x="42495" y="45354"/>
                    <a:pt x="40497" y="45411"/>
                  </a:cubicBezTo>
                  <a:cubicBezTo>
                    <a:pt x="40432" y="45411"/>
                    <a:pt x="40368" y="45411"/>
                    <a:pt x="40303" y="454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788" name="Group 4787">
            <a:extLst>
              <a:ext uri="{FF2B5EF4-FFF2-40B4-BE49-F238E27FC236}">
                <a16:creationId xmlns:a16="http://schemas.microsoft.com/office/drawing/2014/main" id="{095EDAAD-739E-40E2-BCC8-317511206CD3}"/>
              </a:ext>
            </a:extLst>
          </p:cNvPr>
          <p:cNvGrpSpPr/>
          <p:nvPr/>
        </p:nvGrpSpPr>
        <p:grpSpPr>
          <a:xfrm>
            <a:off x="397041" y="3112303"/>
            <a:ext cx="539863" cy="560468"/>
            <a:chOff x="397041" y="3112303"/>
            <a:chExt cx="539863" cy="560468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A95F66A-0CAC-4683-AD25-2FBB3E8F37C7}"/>
                </a:ext>
              </a:extLst>
            </p:cNvPr>
            <p:cNvSpPr/>
            <p:nvPr/>
          </p:nvSpPr>
          <p:spPr>
            <a:xfrm>
              <a:off x="470367" y="3185052"/>
              <a:ext cx="393443" cy="408868"/>
            </a:xfrm>
            <a:custGeom>
              <a:avLst/>
              <a:gdLst>
                <a:gd name="connsiteX0" fmla="*/ 325564 w 325564"/>
                <a:gd name="connsiteY0" fmla="*/ 169164 h 338327"/>
                <a:gd name="connsiteX1" fmla="*/ 162782 w 325564"/>
                <a:gd name="connsiteY1" fmla="*/ 338328 h 338327"/>
                <a:gd name="connsiteX2" fmla="*/ 0 w 325564"/>
                <a:gd name="connsiteY2" fmla="*/ 169164 h 338327"/>
                <a:gd name="connsiteX3" fmla="*/ 162782 w 325564"/>
                <a:gd name="connsiteY3" fmla="*/ 0 h 338327"/>
                <a:gd name="connsiteX4" fmla="*/ 325564 w 325564"/>
                <a:gd name="connsiteY4" fmla="*/ 169164 h 3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64" h="338327">
                  <a:moveTo>
                    <a:pt x="325564" y="169164"/>
                  </a:moveTo>
                  <a:cubicBezTo>
                    <a:pt x="325564" y="262591"/>
                    <a:pt x="252684" y="338328"/>
                    <a:pt x="162782" y="338328"/>
                  </a:cubicBezTo>
                  <a:cubicBezTo>
                    <a:pt x="72880" y="338328"/>
                    <a:pt x="0" y="262591"/>
                    <a:pt x="0" y="169164"/>
                  </a:cubicBezTo>
                  <a:cubicBezTo>
                    <a:pt x="0" y="75737"/>
                    <a:pt x="72880" y="0"/>
                    <a:pt x="162782" y="0"/>
                  </a:cubicBezTo>
                  <a:cubicBezTo>
                    <a:pt x="252684" y="0"/>
                    <a:pt x="325564" y="75737"/>
                    <a:pt x="325564" y="169164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6378C76-8D7A-44A2-9001-68C141DA1B4F}"/>
                </a:ext>
              </a:extLst>
            </p:cNvPr>
            <p:cNvSpPr/>
            <p:nvPr/>
          </p:nvSpPr>
          <p:spPr>
            <a:xfrm>
              <a:off x="585016" y="3304076"/>
              <a:ext cx="164145" cy="170821"/>
            </a:xfrm>
            <a:custGeom>
              <a:avLst/>
              <a:gdLst>
                <a:gd name="connsiteX0" fmla="*/ 135826 w 135826"/>
                <a:gd name="connsiteY0" fmla="*/ 70676 h 141350"/>
                <a:gd name="connsiteX1" fmla="*/ 67913 w 135826"/>
                <a:gd name="connsiteY1" fmla="*/ 141351 h 141350"/>
                <a:gd name="connsiteX2" fmla="*/ 0 w 135826"/>
                <a:gd name="connsiteY2" fmla="*/ 70676 h 141350"/>
                <a:gd name="connsiteX3" fmla="*/ 67913 w 135826"/>
                <a:gd name="connsiteY3" fmla="*/ 0 h 141350"/>
                <a:gd name="connsiteX4" fmla="*/ 135826 w 135826"/>
                <a:gd name="connsiteY4" fmla="*/ 70676 h 1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26" h="141350">
                  <a:moveTo>
                    <a:pt x="135826" y="70676"/>
                  </a:moveTo>
                  <a:cubicBezTo>
                    <a:pt x="135826" y="109708"/>
                    <a:pt x="105421" y="141351"/>
                    <a:pt x="67913" y="141351"/>
                  </a:cubicBezTo>
                  <a:cubicBezTo>
                    <a:pt x="30406" y="141351"/>
                    <a:pt x="0" y="109708"/>
                    <a:pt x="0" y="70676"/>
                  </a:cubicBezTo>
                  <a:cubicBezTo>
                    <a:pt x="0" y="31643"/>
                    <a:pt x="30406" y="0"/>
                    <a:pt x="67913" y="0"/>
                  </a:cubicBezTo>
                  <a:cubicBezTo>
                    <a:pt x="105421" y="0"/>
                    <a:pt x="135826" y="31643"/>
                    <a:pt x="135826" y="70676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89B3D87-48DD-4299-96F0-FB41641109C7}"/>
                </a:ext>
              </a:extLst>
            </p:cNvPr>
            <p:cNvSpPr/>
            <p:nvPr/>
          </p:nvSpPr>
          <p:spPr>
            <a:xfrm>
              <a:off x="397041" y="3112303"/>
              <a:ext cx="539863" cy="560468"/>
            </a:xfrm>
            <a:custGeom>
              <a:avLst/>
              <a:gdLst>
                <a:gd name="connsiteX0" fmla="*/ 223374 w 446722"/>
                <a:gd name="connsiteY0" fmla="*/ 463749 h 463772"/>
                <a:gd name="connsiteX1" fmla="*/ 13 w 446722"/>
                <a:gd name="connsiteY1" fmla="*/ 231815 h 463772"/>
                <a:gd name="connsiteX2" fmla="*/ 223374 w 446722"/>
                <a:gd name="connsiteY2" fmla="*/ -23 h 463772"/>
                <a:gd name="connsiteX3" fmla="*/ 446735 w 446722"/>
                <a:gd name="connsiteY3" fmla="*/ 231815 h 463772"/>
                <a:gd name="connsiteX4" fmla="*/ 223374 w 446722"/>
                <a:gd name="connsiteY4" fmla="*/ 463749 h 463772"/>
                <a:gd name="connsiteX5" fmla="*/ 223374 w 446722"/>
                <a:gd name="connsiteY5" fmla="*/ 18360 h 463772"/>
                <a:gd name="connsiteX6" fmla="*/ 18396 w 446722"/>
                <a:gd name="connsiteY6" fmla="*/ 231815 h 463772"/>
                <a:gd name="connsiteX7" fmla="*/ 223374 w 446722"/>
                <a:gd name="connsiteY7" fmla="*/ 445271 h 463772"/>
                <a:gd name="connsiteX8" fmla="*/ 428352 w 446722"/>
                <a:gd name="connsiteY8" fmla="*/ 231815 h 463772"/>
                <a:gd name="connsiteX9" fmla="*/ 223374 w 446722"/>
                <a:gd name="connsiteY9" fmla="*/ 18360 h 463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6722" h="463772">
                  <a:moveTo>
                    <a:pt x="223374" y="463749"/>
                  </a:moveTo>
                  <a:cubicBezTo>
                    <a:pt x="100216" y="463749"/>
                    <a:pt x="13" y="359736"/>
                    <a:pt x="13" y="231815"/>
                  </a:cubicBezTo>
                  <a:cubicBezTo>
                    <a:pt x="13" y="103895"/>
                    <a:pt x="100216" y="-23"/>
                    <a:pt x="223374" y="-23"/>
                  </a:cubicBezTo>
                  <a:cubicBezTo>
                    <a:pt x="346532" y="-23"/>
                    <a:pt x="446735" y="103990"/>
                    <a:pt x="446735" y="231815"/>
                  </a:cubicBezTo>
                  <a:cubicBezTo>
                    <a:pt x="446735" y="359641"/>
                    <a:pt x="346532" y="463749"/>
                    <a:pt x="223374" y="463749"/>
                  </a:cubicBezTo>
                  <a:close/>
                  <a:moveTo>
                    <a:pt x="223374" y="18360"/>
                  </a:moveTo>
                  <a:cubicBezTo>
                    <a:pt x="110407" y="18360"/>
                    <a:pt x="18396" y="113610"/>
                    <a:pt x="18396" y="231815"/>
                  </a:cubicBezTo>
                  <a:cubicBezTo>
                    <a:pt x="18396" y="350021"/>
                    <a:pt x="110407" y="445271"/>
                    <a:pt x="223374" y="445271"/>
                  </a:cubicBezTo>
                  <a:cubicBezTo>
                    <a:pt x="336340" y="445271"/>
                    <a:pt x="428352" y="349544"/>
                    <a:pt x="428352" y="231815"/>
                  </a:cubicBezTo>
                  <a:cubicBezTo>
                    <a:pt x="428352" y="114086"/>
                    <a:pt x="336436" y="18360"/>
                    <a:pt x="223374" y="18360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85CBB3CC-1276-4BB5-9144-46554DDE7BF0}"/>
                </a:ext>
              </a:extLst>
            </p:cNvPr>
            <p:cNvSpPr/>
            <p:nvPr/>
          </p:nvSpPr>
          <p:spPr>
            <a:xfrm>
              <a:off x="662484" y="3339069"/>
              <a:ext cx="53197" cy="54908"/>
            </a:xfrm>
            <a:custGeom>
              <a:avLst/>
              <a:gdLst>
                <a:gd name="connsiteX0" fmla="*/ 40303 w 44019"/>
                <a:gd name="connsiteY0" fmla="*/ 45411 h 45435"/>
                <a:gd name="connsiteX1" fmla="*/ 36683 w 44019"/>
                <a:gd name="connsiteY1" fmla="*/ 41792 h 45435"/>
                <a:gd name="connsiteX2" fmla="*/ 36684 w 44019"/>
                <a:gd name="connsiteY2" fmla="*/ 41696 h 45435"/>
                <a:gd name="connsiteX3" fmla="*/ 3741 w 44019"/>
                <a:gd name="connsiteY3" fmla="*/ 7406 h 45435"/>
                <a:gd name="connsiteX4" fmla="*/ 3727 w 44019"/>
                <a:gd name="connsiteY4" fmla="*/ 7406 h 45435"/>
                <a:gd name="connsiteX5" fmla="*/ 13 w 44019"/>
                <a:gd name="connsiteY5" fmla="*/ 3692 h 45435"/>
                <a:gd name="connsiteX6" fmla="*/ 3727 w 44019"/>
                <a:gd name="connsiteY6" fmla="*/ -23 h 45435"/>
                <a:gd name="connsiteX7" fmla="*/ 44023 w 44019"/>
                <a:gd name="connsiteY7" fmla="*/ 41963 h 45435"/>
                <a:gd name="connsiteX8" fmla="*/ 44018 w 44019"/>
                <a:gd name="connsiteY8" fmla="*/ 42172 h 45435"/>
                <a:gd name="connsiteX9" fmla="*/ 40303 w 44019"/>
                <a:gd name="connsiteY9" fmla="*/ 45411 h 45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019" h="45435">
                  <a:moveTo>
                    <a:pt x="40303" y="45411"/>
                  </a:moveTo>
                  <a:cubicBezTo>
                    <a:pt x="38304" y="45411"/>
                    <a:pt x="36683" y="43792"/>
                    <a:pt x="36683" y="41792"/>
                  </a:cubicBezTo>
                  <a:cubicBezTo>
                    <a:pt x="36683" y="41763"/>
                    <a:pt x="36683" y="41725"/>
                    <a:pt x="36684" y="41696"/>
                  </a:cubicBezTo>
                  <a:cubicBezTo>
                    <a:pt x="37055" y="23132"/>
                    <a:pt x="22307" y="7778"/>
                    <a:pt x="3741" y="7406"/>
                  </a:cubicBezTo>
                  <a:cubicBezTo>
                    <a:pt x="3736" y="7406"/>
                    <a:pt x="3732" y="7406"/>
                    <a:pt x="3727" y="7406"/>
                  </a:cubicBezTo>
                  <a:cubicBezTo>
                    <a:pt x="1676" y="7406"/>
                    <a:pt x="13" y="5739"/>
                    <a:pt x="13" y="3692"/>
                  </a:cubicBezTo>
                  <a:cubicBezTo>
                    <a:pt x="13" y="1644"/>
                    <a:pt x="1676" y="-23"/>
                    <a:pt x="3727" y="-23"/>
                  </a:cubicBezTo>
                  <a:cubicBezTo>
                    <a:pt x="26448" y="443"/>
                    <a:pt x="44489" y="19236"/>
                    <a:pt x="44023" y="41963"/>
                  </a:cubicBezTo>
                  <a:cubicBezTo>
                    <a:pt x="44022" y="42030"/>
                    <a:pt x="44020" y="42106"/>
                    <a:pt x="44018" y="42172"/>
                  </a:cubicBezTo>
                  <a:cubicBezTo>
                    <a:pt x="43819" y="44058"/>
                    <a:pt x="42199" y="45468"/>
                    <a:pt x="40303" y="454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789" name="Group 4788">
            <a:extLst>
              <a:ext uri="{FF2B5EF4-FFF2-40B4-BE49-F238E27FC236}">
                <a16:creationId xmlns:a16="http://schemas.microsoft.com/office/drawing/2014/main" id="{DBDDD134-C4F2-4865-86DF-68BB69768A4F}"/>
              </a:ext>
            </a:extLst>
          </p:cNvPr>
          <p:cNvGrpSpPr/>
          <p:nvPr/>
        </p:nvGrpSpPr>
        <p:grpSpPr>
          <a:xfrm>
            <a:off x="397041" y="3805953"/>
            <a:ext cx="539863" cy="560468"/>
            <a:chOff x="397041" y="3805953"/>
            <a:chExt cx="539863" cy="560468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BFC7CFC-6DA2-4D5E-B28A-97574289BC2C}"/>
                </a:ext>
              </a:extLst>
            </p:cNvPr>
            <p:cNvSpPr/>
            <p:nvPr/>
          </p:nvSpPr>
          <p:spPr>
            <a:xfrm>
              <a:off x="470367" y="3878702"/>
              <a:ext cx="393443" cy="408868"/>
            </a:xfrm>
            <a:custGeom>
              <a:avLst/>
              <a:gdLst>
                <a:gd name="connsiteX0" fmla="*/ 325564 w 325564"/>
                <a:gd name="connsiteY0" fmla="*/ 169164 h 338327"/>
                <a:gd name="connsiteX1" fmla="*/ 162782 w 325564"/>
                <a:gd name="connsiteY1" fmla="*/ 338328 h 338327"/>
                <a:gd name="connsiteX2" fmla="*/ 0 w 325564"/>
                <a:gd name="connsiteY2" fmla="*/ 169164 h 338327"/>
                <a:gd name="connsiteX3" fmla="*/ 162782 w 325564"/>
                <a:gd name="connsiteY3" fmla="*/ 0 h 338327"/>
                <a:gd name="connsiteX4" fmla="*/ 325564 w 325564"/>
                <a:gd name="connsiteY4" fmla="*/ 169164 h 3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64" h="338327">
                  <a:moveTo>
                    <a:pt x="325564" y="169164"/>
                  </a:moveTo>
                  <a:cubicBezTo>
                    <a:pt x="325564" y="262591"/>
                    <a:pt x="252684" y="338328"/>
                    <a:pt x="162782" y="338328"/>
                  </a:cubicBezTo>
                  <a:cubicBezTo>
                    <a:pt x="72880" y="338328"/>
                    <a:pt x="0" y="262591"/>
                    <a:pt x="0" y="169164"/>
                  </a:cubicBezTo>
                  <a:cubicBezTo>
                    <a:pt x="0" y="75738"/>
                    <a:pt x="72880" y="0"/>
                    <a:pt x="162782" y="0"/>
                  </a:cubicBezTo>
                  <a:cubicBezTo>
                    <a:pt x="252684" y="0"/>
                    <a:pt x="325564" y="75737"/>
                    <a:pt x="325564" y="169164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FFBDA02-457E-4AD7-BD3A-65CD9979DF4D}"/>
                </a:ext>
              </a:extLst>
            </p:cNvPr>
            <p:cNvSpPr/>
            <p:nvPr/>
          </p:nvSpPr>
          <p:spPr>
            <a:xfrm>
              <a:off x="585016" y="3997725"/>
              <a:ext cx="164145" cy="170822"/>
            </a:xfrm>
            <a:custGeom>
              <a:avLst/>
              <a:gdLst>
                <a:gd name="connsiteX0" fmla="*/ 135826 w 135826"/>
                <a:gd name="connsiteY0" fmla="*/ 70676 h 141351"/>
                <a:gd name="connsiteX1" fmla="*/ 67913 w 135826"/>
                <a:gd name="connsiteY1" fmla="*/ 141351 h 141351"/>
                <a:gd name="connsiteX2" fmla="*/ 0 w 135826"/>
                <a:gd name="connsiteY2" fmla="*/ 70676 h 141351"/>
                <a:gd name="connsiteX3" fmla="*/ 67913 w 135826"/>
                <a:gd name="connsiteY3" fmla="*/ 0 h 141351"/>
                <a:gd name="connsiteX4" fmla="*/ 135826 w 135826"/>
                <a:gd name="connsiteY4" fmla="*/ 70676 h 141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26" h="141351">
                  <a:moveTo>
                    <a:pt x="135826" y="70676"/>
                  </a:moveTo>
                  <a:cubicBezTo>
                    <a:pt x="135826" y="109709"/>
                    <a:pt x="105421" y="141351"/>
                    <a:pt x="67913" y="141351"/>
                  </a:cubicBezTo>
                  <a:cubicBezTo>
                    <a:pt x="30406" y="141351"/>
                    <a:pt x="0" y="109709"/>
                    <a:pt x="0" y="70676"/>
                  </a:cubicBezTo>
                  <a:cubicBezTo>
                    <a:pt x="0" y="31643"/>
                    <a:pt x="30406" y="0"/>
                    <a:pt x="67913" y="0"/>
                  </a:cubicBezTo>
                  <a:cubicBezTo>
                    <a:pt x="105421" y="0"/>
                    <a:pt x="135826" y="31643"/>
                    <a:pt x="135826" y="70676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DC88522-92CD-4D1A-A137-2E0E28E9CC5F}"/>
                </a:ext>
              </a:extLst>
            </p:cNvPr>
            <p:cNvSpPr/>
            <p:nvPr/>
          </p:nvSpPr>
          <p:spPr>
            <a:xfrm>
              <a:off x="397041" y="3805953"/>
              <a:ext cx="539863" cy="560468"/>
            </a:xfrm>
            <a:custGeom>
              <a:avLst/>
              <a:gdLst>
                <a:gd name="connsiteX0" fmla="*/ 223374 w 446722"/>
                <a:gd name="connsiteY0" fmla="*/ 463749 h 463772"/>
                <a:gd name="connsiteX1" fmla="*/ 13 w 446722"/>
                <a:gd name="connsiteY1" fmla="*/ 231815 h 463772"/>
                <a:gd name="connsiteX2" fmla="*/ 223374 w 446722"/>
                <a:gd name="connsiteY2" fmla="*/ -23 h 463772"/>
                <a:gd name="connsiteX3" fmla="*/ 446735 w 446722"/>
                <a:gd name="connsiteY3" fmla="*/ 231815 h 463772"/>
                <a:gd name="connsiteX4" fmla="*/ 223374 w 446722"/>
                <a:gd name="connsiteY4" fmla="*/ 463749 h 463772"/>
                <a:gd name="connsiteX5" fmla="*/ 223374 w 446722"/>
                <a:gd name="connsiteY5" fmla="*/ 18360 h 463772"/>
                <a:gd name="connsiteX6" fmla="*/ 18396 w 446722"/>
                <a:gd name="connsiteY6" fmla="*/ 231815 h 463772"/>
                <a:gd name="connsiteX7" fmla="*/ 223374 w 446722"/>
                <a:gd name="connsiteY7" fmla="*/ 445271 h 463772"/>
                <a:gd name="connsiteX8" fmla="*/ 428352 w 446722"/>
                <a:gd name="connsiteY8" fmla="*/ 231815 h 463772"/>
                <a:gd name="connsiteX9" fmla="*/ 223374 w 446722"/>
                <a:gd name="connsiteY9" fmla="*/ 18360 h 463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6722" h="463772">
                  <a:moveTo>
                    <a:pt x="223374" y="463749"/>
                  </a:moveTo>
                  <a:cubicBezTo>
                    <a:pt x="100216" y="463749"/>
                    <a:pt x="13" y="359736"/>
                    <a:pt x="13" y="231815"/>
                  </a:cubicBezTo>
                  <a:cubicBezTo>
                    <a:pt x="13" y="103895"/>
                    <a:pt x="100216" y="-23"/>
                    <a:pt x="223374" y="-23"/>
                  </a:cubicBezTo>
                  <a:cubicBezTo>
                    <a:pt x="346532" y="-23"/>
                    <a:pt x="446735" y="103990"/>
                    <a:pt x="446735" y="231815"/>
                  </a:cubicBezTo>
                  <a:cubicBezTo>
                    <a:pt x="446735" y="359641"/>
                    <a:pt x="346532" y="463749"/>
                    <a:pt x="223374" y="463749"/>
                  </a:cubicBezTo>
                  <a:close/>
                  <a:moveTo>
                    <a:pt x="223374" y="18360"/>
                  </a:moveTo>
                  <a:cubicBezTo>
                    <a:pt x="110407" y="18360"/>
                    <a:pt x="18396" y="114181"/>
                    <a:pt x="18396" y="231815"/>
                  </a:cubicBezTo>
                  <a:cubicBezTo>
                    <a:pt x="18396" y="349449"/>
                    <a:pt x="110407" y="445271"/>
                    <a:pt x="223374" y="445271"/>
                  </a:cubicBezTo>
                  <a:cubicBezTo>
                    <a:pt x="336340" y="445271"/>
                    <a:pt x="428352" y="349544"/>
                    <a:pt x="428352" y="231815"/>
                  </a:cubicBezTo>
                  <a:cubicBezTo>
                    <a:pt x="428352" y="114086"/>
                    <a:pt x="336436" y="18360"/>
                    <a:pt x="223374" y="18360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6A3125DE-3D3F-43F1-B5CC-FF0C840BAB87}"/>
                </a:ext>
              </a:extLst>
            </p:cNvPr>
            <p:cNvSpPr/>
            <p:nvPr/>
          </p:nvSpPr>
          <p:spPr>
            <a:xfrm>
              <a:off x="662484" y="4032718"/>
              <a:ext cx="53185" cy="54907"/>
            </a:xfrm>
            <a:custGeom>
              <a:avLst/>
              <a:gdLst>
                <a:gd name="connsiteX0" fmla="*/ 40303 w 44009"/>
                <a:gd name="connsiteY0" fmla="*/ 45411 h 45434"/>
                <a:gd name="connsiteX1" fmla="*/ 36683 w 44009"/>
                <a:gd name="connsiteY1" fmla="*/ 41792 h 45434"/>
                <a:gd name="connsiteX2" fmla="*/ 36684 w 44009"/>
                <a:gd name="connsiteY2" fmla="*/ 41696 h 45434"/>
                <a:gd name="connsiteX3" fmla="*/ 3741 w 44009"/>
                <a:gd name="connsiteY3" fmla="*/ 7406 h 45434"/>
                <a:gd name="connsiteX4" fmla="*/ 3727 w 44009"/>
                <a:gd name="connsiteY4" fmla="*/ 7406 h 45434"/>
                <a:gd name="connsiteX5" fmla="*/ 13 w 44009"/>
                <a:gd name="connsiteY5" fmla="*/ 3692 h 45434"/>
                <a:gd name="connsiteX6" fmla="*/ 3727 w 44009"/>
                <a:gd name="connsiteY6" fmla="*/ -23 h 45434"/>
                <a:gd name="connsiteX7" fmla="*/ 44018 w 44009"/>
                <a:gd name="connsiteY7" fmla="*/ 41696 h 45434"/>
                <a:gd name="connsiteX8" fmla="*/ 40497 w 44009"/>
                <a:gd name="connsiteY8" fmla="*/ 45411 h 45434"/>
                <a:gd name="connsiteX9" fmla="*/ 40303 w 44009"/>
                <a:gd name="connsiteY9" fmla="*/ 45411 h 45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009" h="45434">
                  <a:moveTo>
                    <a:pt x="40303" y="45411"/>
                  </a:moveTo>
                  <a:cubicBezTo>
                    <a:pt x="38304" y="45411"/>
                    <a:pt x="36683" y="43792"/>
                    <a:pt x="36683" y="41792"/>
                  </a:cubicBezTo>
                  <a:cubicBezTo>
                    <a:pt x="36683" y="41763"/>
                    <a:pt x="36683" y="41725"/>
                    <a:pt x="36684" y="41696"/>
                  </a:cubicBezTo>
                  <a:cubicBezTo>
                    <a:pt x="37055" y="23132"/>
                    <a:pt x="22307" y="7778"/>
                    <a:pt x="3741" y="7406"/>
                  </a:cubicBezTo>
                  <a:cubicBezTo>
                    <a:pt x="3736" y="7406"/>
                    <a:pt x="3732" y="7406"/>
                    <a:pt x="3727" y="7406"/>
                  </a:cubicBezTo>
                  <a:cubicBezTo>
                    <a:pt x="1676" y="7406"/>
                    <a:pt x="13" y="5740"/>
                    <a:pt x="13" y="3692"/>
                  </a:cubicBezTo>
                  <a:cubicBezTo>
                    <a:pt x="13" y="1644"/>
                    <a:pt x="1676" y="-23"/>
                    <a:pt x="3727" y="-23"/>
                  </a:cubicBezTo>
                  <a:cubicBezTo>
                    <a:pt x="26342" y="444"/>
                    <a:pt x="44337" y="19084"/>
                    <a:pt x="44018" y="41696"/>
                  </a:cubicBezTo>
                  <a:cubicBezTo>
                    <a:pt x="44072" y="43697"/>
                    <a:pt x="42495" y="45354"/>
                    <a:pt x="40497" y="45411"/>
                  </a:cubicBezTo>
                  <a:cubicBezTo>
                    <a:pt x="40432" y="45411"/>
                    <a:pt x="40368" y="45411"/>
                    <a:pt x="40303" y="454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799" name="Group 4798">
            <a:extLst>
              <a:ext uri="{FF2B5EF4-FFF2-40B4-BE49-F238E27FC236}">
                <a16:creationId xmlns:a16="http://schemas.microsoft.com/office/drawing/2014/main" id="{37137648-973E-4BB0-B927-24A656440389}"/>
              </a:ext>
            </a:extLst>
          </p:cNvPr>
          <p:cNvGrpSpPr/>
          <p:nvPr/>
        </p:nvGrpSpPr>
        <p:grpSpPr>
          <a:xfrm>
            <a:off x="11326670" y="813913"/>
            <a:ext cx="999519" cy="1376708"/>
            <a:chOff x="11326670" y="813913"/>
            <a:chExt cx="999519" cy="1376708"/>
          </a:xfrm>
        </p:grpSpPr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3E0DE29-D2C7-4579-A3B4-A5950E1CE4DC}"/>
                </a:ext>
              </a:extLst>
            </p:cNvPr>
            <p:cNvSpPr/>
            <p:nvPr/>
          </p:nvSpPr>
          <p:spPr>
            <a:xfrm flipH="1">
              <a:off x="11742930" y="813913"/>
              <a:ext cx="583259" cy="1375443"/>
            </a:xfrm>
            <a:custGeom>
              <a:avLst/>
              <a:gdLst>
                <a:gd name="connsiteX0" fmla="*/ 77641 w 482631"/>
                <a:gd name="connsiteY0" fmla="*/ 1138119 h 1138142"/>
                <a:gd name="connsiteX1" fmla="*/ 482644 w 482631"/>
                <a:gd name="connsiteY1" fmla="*/ 1138119 h 1138142"/>
                <a:gd name="connsiteX2" fmla="*/ 482644 w 482631"/>
                <a:gd name="connsiteY2" fmla="*/ -23 h 1138142"/>
                <a:gd name="connsiteX3" fmla="*/ 84976 w 482631"/>
                <a:gd name="connsiteY3" fmla="*/ -23 h 1138142"/>
                <a:gd name="connsiteX4" fmla="*/ 13 w 482631"/>
                <a:gd name="connsiteY4" fmla="*/ 84940 h 1138142"/>
                <a:gd name="connsiteX5" fmla="*/ 13 w 482631"/>
                <a:gd name="connsiteY5" fmla="*/ 1060395 h 1138142"/>
                <a:gd name="connsiteX6" fmla="*/ 77546 w 482631"/>
                <a:gd name="connsiteY6" fmla="*/ 1138119 h 1138142"/>
                <a:gd name="connsiteX7" fmla="*/ 77641 w 482631"/>
                <a:gd name="connsiteY7" fmla="*/ 1138119 h 113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631" h="1138142">
                  <a:moveTo>
                    <a:pt x="77641" y="1138119"/>
                  </a:moveTo>
                  <a:lnTo>
                    <a:pt x="482644" y="1138119"/>
                  </a:lnTo>
                  <a:lnTo>
                    <a:pt x="482644" y="-23"/>
                  </a:lnTo>
                  <a:lnTo>
                    <a:pt x="84976" y="-23"/>
                  </a:lnTo>
                  <a:cubicBezTo>
                    <a:pt x="38052" y="-23"/>
                    <a:pt x="13" y="38016"/>
                    <a:pt x="13" y="84940"/>
                  </a:cubicBezTo>
                  <a:lnTo>
                    <a:pt x="13" y="1060395"/>
                  </a:lnTo>
                  <a:cubicBezTo>
                    <a:pt x="-40" y="1103267"/>
                    <a:pt x="34673" y="1138062"/>
                    <a:pt x="77546" y="1138119"/>
                  </a:cubicBezTo>
                  <a:cubicBezTo>
                    <a:pt x="77578" y="1138119"/>
                    <a:pt x="77610" y="1138119"/>
                    <a:pt x="77641" y="1138119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177FFBE7-9455-401D-A182-543AE9F60ADE}"/>
                </a:ext>
              </a:extLst>
            </p:cNvPr>
            <p:cNvSpPr/>
            <p:nvPr/>
          </p:nvSpPr>
          <p:spPr>
            <a:xfrm flipH="1">
              <a:off x="11326670" y="814603"/>
              <a:ext cx="801208" cy="1376018"/>
            </a:xfrm>
            <a:custGeom>
              <a:avLst/>
              <a:gdLst>
                <a:gd name="connsiteX0" fmla="*/ 96901 w 662978"/>
                <a:gd name="connsiteY0" fmla="*/ 1138595 h 1138618"/>
                <a:gd name="connsiteX1" fmla="*/ 566198 w 662978"/>
                <a:gd name="connsiteY1" fmla="*/ 1138595 h 1138618"/>
                <a:gd name="connsiteX2" fmla="*/ 662972 w 662978"/>
                <a:gd name="connsiteY2" fmla="*/ 1037916 h 1138618"/>
                <a:gd name="connsiteX3" fmla="*/ 662972 w 662978"/>
                <a:gd name="connsiteY3" fmla="*/ 100561 h 1138618"/>
                <a:gd name="connsiteX4" fmla="*/ 566198 w 662978"/>
                <a:gd name="connsiteY4" fmla="*/ -23 h 1138618"/>
                <a:gd name="connsiteX5" fmla="*/ 96901 w 662978"/>
                <a:gd name="connsiteY5" fmla="*/ -23 h 1138618"/>
                <a:gd name="connsiteX6" fmla="*/ 32 w 662978"/>
                <a:gd name="connsiteY6" fmla="*/ 100561 h 1138618"/>
                <a:gd name="connsiteX7" fmla="*/ 32 w 662978"/>
                <a:gd name="connsiteY7" fmla="*/ 1037916 h 1138618"/>
                <a:gd name="connsiteX8" fmla="*/ 96864 w 662978"/>
                <a:gd name="connsiteY8" fmla="*/ 1138595 h 1138618"/>
                <a:gd name="connsiteX9" fmla="*/ 96901 w 662978"/>
                <a:gd name="connsiteY9" fmla="*/ 1138595 h 1138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2978" h="1138618">
                  <a:moveTo>
                    <a:pt x="96901" y="1138595"/>
                  </a:moveTo>
                  <a:lnTo>
                    <a:pt x="566198" y="1138595"/>
                  </a:lnTo>
                  <a:cubicBezTo>
                    <a:pt x="620716" y="1137500"/>
                    <a:pt x="664035" y="1092437"/>
                    <a:pt x="662972" y="1037916"/>
                  </a:cubicBezTo>
                  <a:lnTo>
                    <a:pt x="662972" y="100561"/>
                  </a:lnTo>
                  <a:cubicBezTo>
                    <a:pt x="663981" y="46079"/>
                    <a:pt x="620678" y="1071"/>
                    <a:pt x="566198" y="-23"/>
                  </a:cubicBezTo>
                  <a:lnTo>
                    <a:pt x="96901" y="-23"/>
                  </a:lnTo>
                  <a:cubicBezTo>
                    <a:pt x="42383" y="1019"/>
                    <a:pt x="-977" y="46043"/>
                    <a:pt x="32" y="100561"/>
                  </a:cubicBezTo>
                  <a:lnTo>
                    <a:pt x="32" y="1037916"/>
                  </a:lnTo>
                  <a:cubicBezTo>
                    <a:pt x="-1030" y="1092456"/>
                    <a:pt x="42323" y="1137529"/>
                    <a:pt x="96864" y="1138595"/>
                  </a:cubicBezTo>
                  <a:cubicBezTo>
                    <a:pt x="96876" y="1138595"/>
                    <a:pt x="96889" y="1138595"/>
                    <a:pt x="96901" y="1138595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196BF389-C7A3-4AD6-AAA9-03D2ADEA35A1}"/>
                </a:ext>
              </a:extLst>
            </p:cNvPr>
            <p:cNvSpPr/>
            <p:nvPr/>
          </p:nvSpPr>
          <p:spPr>
            <a:xfrm flipH="1">
              <a:off x="11396786" y="887467"/>
              <a:ext cx="660861" cy="1230174"/>
            </a:xfrm>
            <a:custGeom>
              <a:avLst/>
              <a:gdLst>
                <a:gd name="connsiteX0" fmla="*/ 508084 w 546845"/>
                <a:gd name="connsiteY0" fmla="*/ 1017914 h 1017936"/>
                <a:gd name="connsiteX1" fmla="*/ 546851 w 546845"/>
                <a:gd name="connsiteY1" fmla="*/ 977642 h 1017936"/>
                <a:gd name="connsiteX2" fmla="*/ 546851 w 546845"/>
                <a:gd name="connsiteY2" fmla="*/ 977623 h 1017936"/>
                <a:gd name="connsiteX3" fmla="*/ 546851 w 546845"/>
                <a:gd name="connsiteY3" fmla="*/ 40268 h 1017936"/>
                <a:gd name="connsiteX4" fmla="*/ 508098 w 546845"/>
                <a:gd name="connsiteY4" fmla="*/ -23 h 1017936"/>
                <a:gd name="connsiteX5" fmla="*/ 508084 w 546845"/>
                <a:gd name="connsiteY5" fmla="*/ -23 h 1017936"/>
                <a:gd name="connsiteX6" fmla="*/ 38787 w 546845"/>
                <a:gd name="connsiteY6" fmla="*/ -23 h 1017936"/>
                <a:gd name="connsiteX7" fmla="*/ 20 w 546845"/>
                <a:gd name="connsiteY7" fmla="*/ 40253 h 1017936"/>
                <a:gd name="connsiteX8" fmla="*/ 20 w 546845"/>
                <a:gd name="connsiteY8" fmla="*/ 40268 h 1017936"/>
                <a:gd name="connsiteX9" fmla="*/ 20 w 546845"/>
                <a:gd name="connsiteY9" fmla="*/ 977623 h 1017936"/>
                <a:gd name="connsiteX10" fmla="*/ 38773 w 546845"/>
                <a:gd name="connsiteY10" fmla="*/ 1017914 h 1017936"/>
                <a:gd name="connsiteX11" fmla="*/ 38787 w 546845"/>
                <a:gd name="connsiteY11" fmla="*/ 1017914 h 1017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6845" h="1017936">
                  <a:moveTo>
                    <a:pt x="508084" y="1017914"/>
                  </a:moveTo>
                  <a:cubicBezTo>
                    <a:pt x="529911" y="1017494"/>
                    <a:pt x="547268" y="999464"/>
                    <a:pt x="546851" y="977642"/>
                  </a:cubicBezTo>
                  <a:cubicBezTo>
                    <a:pt x="546851" y="977632"/>
                    <a:pt x="546851" y="977632"/>
                    <a:pt x="546851" y="977623"/>
                  </a:cubicBezTo>
                  <a:lnTo>
                    <a:pt x="546851" y="40268"/>
                  </a:lnTo>
                  <a:cubicBezTo>
                    <a:pt x="547275" y="18441"/>
                    <a:pt x="529926" y="402"/>
                    <a:pt x="508098" y="-23"/>
                  </a:cubicBezTo>
                  <a:cubicBezTo>
                    <a:pt x="508093" y="-23"/>
                    <a:pt x="508089" y="-23"/>
                    <a:pt x="508084" y="-23"/>
                  </a:cubicBezTo>
                  <a:lnTo>
                    <a:pt x="38787" y="-23"/>
                  </a:lnTo>
                  <a:cubicBezTo>
                    <a:pt x="16960" y="393"/>
                    <a:pt x="-397" y="18426"/>
                    <a:pt x="20" y="40253"/>
                  </a:cubicBezTo>
                  <a:cubicBezTo>
                    <a:pt x="20" y="40258"/>
                    <a:pt x="20" y="40263"/>
                    <a:pt x="20" y="40268"/>
                  </a:cubicBezTo>
                  <a:lnTo>
                    <a:pt x="20" y="977623"/>
                  </a:lnTo>
                  <a:cubicBezTo>
                    <a:pt x="-405" y="999454"/>
                    <a:pt x="16945" y="1017485"/>
                    <a:pt x="38773" y="1017914"/>
                  </a:cubicBezTo>
                  <a:cubicBezTo>
                    <a:pt x="38778" y="1017914"/>
                    <a:pt x="38782" y="1017914"/>
                    <a:pt x="38787" y="1017914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861B5F86-665A-4449-9C2C-90E2EEE2B691}"/>
                </a:ext>
              </a:extLst>
            </p:cNvPr>
            <p:cNvSpPr/>
            <p:nvPr/>
          </p:nvSpPr>
          <p:spPr>
            <a:xfrm flipH="1">
              <a:off x="11451974" y="945712"/>
              <a:ext cx="46008" cy="46044"/>
            </a:xfrm>
            <a:custGeom>
              <a:avLst/>
              <a:gdLst>
                <a:gd name="connsiteX0" fmla="*/ 17 w 38070"/>
                <a:gd name="connsiteY0" fmla="*/ 17884 h 38100"/>
                <a:gd name="connsiteX1" fmla="*/ 20175 w 38070"/>
                <a:gd name="connsiteY1" fmla="*/ 12 h 38100"/>
                <a:gd name="connsiteX2" fmla="*/ 38048 w 38070"/>
                <a:gd name="connsiteY2" fmla="*/ 20170 h 38100"/>
                <a:gd name="connsiteX3" fmla="*/ 19067 w 38070"/>
                <a:gd name="connsiteY3" fmla="*/ 38077 h 38100"/>
                <a:gd name="connsiteX4" fmla="*/ 17 w 38070"/>
                <a:gd name="connsiteY4" fmla="*/ 1788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70" h="38100">
                  <a:moveTo>
                    <a:pt x="17" y="17884"/>
                  </a:moveTo>
                  <a:cubicBezTo>
                    <a:pt x="648" y="7382"/>
                    <a:pt x="9673" y="-620"/>
                    <a:pt x="20175" y="12"/>
                  </a:cubicBezTo>
                  <a:cubicBezTo>
                    <a:pt x="30678" y="643"/>
                    <a:pt x="38680" y="9668"/>
                    <a:pt x="38048" y="20170"/>
                  </a:cubicBezTo>
                  <a:cubicBezTo>
                    <a:pt x="37444" y="30216"/>
                    <a:pt x="29131" y="38059"/>
                    <a:pt x="19067" y="38077"/>
                  </a:cubicBezTo>
                  <a:cubicBezTo>
                    <a:pt x="8274" y="37664"/>
                    <a:pt x="-199" y="28683"/>
                    <a:pt x="17" y="17884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031ADF45-79C7-4E2C-BD79-6A8576454C64}"/>
                </a:ext>
              </a:extLst>
            </p:cNvPr>
            <p:cNvSpPr/>
            <p:nvPr/>
          </p:nvSpPr>
          <p:spPr>
            <a:xfrm flipH="1">
              <a:off x="11961678" y="945712"/>
              <a:ext cx="46008" cy="46044"/>
            </a:xfrm>
            <a:custGeom>
              <a:avLst/>
              <a:gdLst>
                <a:gd name="connsiteX0" fmla="*/ 17 w 38070"/>
                <a:gd name="connsiteY0" fmla="*/ 17884 h 38100"/>
                <a:gd name="connsiteX1" fmla="*/ 20175 w 38070"/>
                <a:gd name="connsiteY1" fmla="*/ 12 h 38100"/>
                <a:gd name="connsiteX2" fmla="*/ 38048 w 38070"/>
                <a:gd name="connsiteY2" fmla="*/ 20170 h 38100"/>
                <a:gd name="connsiteX3" fmla="*/ 19067 w 38070"/>
                <a:gd name="connsiteY3" fmla="*/ 38077 h 38100"/>
                <a:gd name="connsiteX4" fmla="*/ 17 w 38070"/>
                <a:gd name="connsiteY4" fmla="*/ 1788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70" h="38100">
                  <a:moveTo>
                    <a:pt x="17" y="17884"/>
                  </a:moveTo>
                  <a:cubicBezTo>
                    <a:pt x="648" y="7382"/>
                    <a:pt x="9673" y="-620"/>
                    <a:pt x="20175" y="12"/>
                  </a:cubicBezTo>
                  <a:cubicBezTo>
                    <a:pt x="30678" y="643"/>
                    <a:pt x="38680" y="9668"/>
                    <a:pt x="38048" y="20170"/>
                  </a:cubicBezTo>
                  <a:cubicBezTo>
                    <a:pt x="37444" y="30216"/>
                    <a:pt x="29131" y="38059"/>
                    <a:pt x="19067" y="38077"/>
                  </a:cubicBezTo>
                  <a:cubicBezTo>
                    <a:pt x="8274" y="37664"/>
                    <a:pt x="-199" y="28683"/>
                    <a:pt x="17" y="17884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5F8E1E98-0DF0-4EED-9FD2-9B94DD852F2F}"/>
                </a:ext>
              </a:extLst>
            </p:cNvPr>
            <p:cNvSpPr/>
            <p:nvPr/>
          </p:nvSpPr>
          <p:spPr>
            <a:xfrm flipH="1">
              <a:off x="11451974" y="2015198"/>
              <a:ext cx="46008" cy="46040"/>
            </a:xfrm>
            <a:custGeom>
              <a:avLst/>
              <a:gdLst>
                <a:gd name="connsiteX0" fmla="*/ 17 w 38070"/>
                <a:gd name="connsiteY0" fmla="*/ 17881 h 38097"/>
                <a:gd name="connsiteX1" fmla="*/ 20175 w 38070"/>
                <a:gd name="connsiteY1" fmla="*/ 12 h 38097"/>
                <a:gd name="connsiteX2" fmla="*/ 38048 w 38070"/>
                <a:gd name="connsiteY2" fmla="*/ 20167 h 38097"/>
                <a:gd name="connsiteX3" fmla="*/ 19067 w 38070"/>
                <a:gd name="connsiteY3" fmla="*/ 38074 h 38097"/>
                <a:gd name="connsiteX4" fmla="*/ 17 w 38070"/>
                <a:gd name="connsiteY4" fmla="*/ 17881 h 3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70" h="38097">
                  <a:moveTo>
                    <a:pt x="17" y="17881"/>
                  </a:moveTo>
                  <a:cubicBezTo>
                    <a:pt x="648" y="7375"/>
                    <a:pt x="9673" y="-626"/>
                    <a:pt x="20175" y="12"/>
                  </a:cubicBezTo>
                  <a:cubicBezTo>
                    <a:pt x="30678" y="641"/>
                    <a:pt x="38680" y="9661"/>
                    <a:pt x="38048" y="20167"/>
                  </a:cubicBezTo>
                  <a:cubicBezTo>
                    <a:pt x="37444" y="30216"/>
                    <a:pt x="29131" y="38055"/>
                    <a:pt x="19067" y="38074"/>
                  </a:cubicBezTo>
                  <a:cubicBezTo>
                    <a:pt x="8274" y="37665"/>
                    <a:pt x="-199" y="28683"/>
                    <a:pt x="17" y="17881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75995DEB-7768-4580-954E-6F3B61550F38}"/>
                </a:ext>
              </a:extLst>
            </p:cNvPr>
            <p:cNvSpPr/>
            <p:nvPr/>
          </p:nvSpPr>
          <p:spPr>
            <a:xfrm flipH="1">
              <a:off x="11961678" y="2015198"/>
              <a:ext cx="46008" cy="46040"/>
            </a:xfrm>
            <a:custGeom>
              <a:avLst/>
              <a:gdLst>
                <a:gd name="connsiteX0" fmla="*/ 17 w 38070"/>
                <a:gd name="connsiteY0" fmla="*/ 17881 h 38097"/>
                <a:gd name="connsiteX1" fmla="*/ 20175 w 38070"/>
                <a:gd name="connsiteY1" fmla="*/ 12 h 38097"/>
                <a:gd name="connsiteX2" fmla="*/ 38048 w 38070"/>
                <a:gd name="connsiteY2" fmla="*/ 20167 h 38097"/>
                <a:gd name="connsiteX3" fmla="*/ 19067 w 38070"/>
                <a:gd name="connsiteY3" fmla="*/ 38074 h 38097"/>
                <a:gd name="connsiteX4" fmla="*/ 17 w 38070"/>
                <a:gd name="connsiteY4" fmla="*/ 17881 h 3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70" h="38097">
                  <a:moveTo>
                    <a:pt x="17" y="17881"/>
                  </a:moveTo>
                  <a:cubicBezTo>
                    <a:pt x="648" y="7375"/>
                    <a:pt x="9673" y="-626"/>
                    <a:pt x="20175" y="12"/>
                  </a:cubicBezTo>
                  <a:cubicBezTo>
                    <a:pt x="30678" y="641"/>
                    <a:pt x="38680" y="9661"/>
                    <a:pt x="38048" y="20167"/>
                  </a:cubicBezTo>
                  <a:cubicBezTo>
                    <a:pt x="37444" y="30216"/>
                    <a:pt x="29131" y="38055"/>
                    <a:pt x="19067" y="38074"/>
                  </a:cubicBezTo>
                  <a:cubicBezTo>
                    <a:pt x="8274" y="37665"/>
                    <a:pt x="-199" y="28683"/>
                    <a:pt x="17" y="17881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797" name="Group 4796">
            <a:extLst>
              <a:ext uri="{FF2B5EF4-FFF2-40B4-BE49-F238E27FC236}">
                <a16:creationId xmlns:a16="http://schemas.microsoft.com/office/drawing/2014/main" id="{51BB74B0-F306-44EB-B7E6-03462530A543}"/>
              </a:ext>
            </a:extLst>
          </p:cNvPr>
          <p:cNvGrpSpPr/>
          <p:nvPr/>
        </p:nvGrpSpPr>
        <p:grpSpPr>
          <a:xfrm>
            <a:off x="11510983" y="1032851"/>
            <a:ext cx="410940" cy="426480"/>
            <a:chOff x="11510983" y="1032851"/>
            <a:chExt cx="410940" cy="426480"/>
          </a:xfrm>
        </p:grpSpPr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87140F8-752B-4359-A231-83822F3E04FF}"/>
                </a:ext>
              </a:extLst>
            </p:cNvPr>
            <p:cNvSpPr/>
            <p:nvPr/>
          </p:nvSpPr>
          <p:spPr>
            <a:xfrm flipH="1">
              <a:off x="11566811" y="1088218"/>
              <a:ext cx="299285" cy="311256"/>
            </a:xfrm>
            <a:custGeom>
              <a:avLst/>
              <a:gdLst>
                <a:gd name="connsiteX0" fmla="*/ 247650 w 247650"/>
                <a:gd name="connsiteY0" fmla="*/ 128778 h 257556"/>
                <a:gd name="connsiteX1" fmla="*/ 123825 w 247650"/>
                <a:gd name="connsiteY1" fmla="*/ 257556 h 257556"/>
                <a:gd name="connsiteX2" fmla="*/ 0 w 247650"/>
                <a:gd name="connsiteY2" fmla="*/ 128778 h 257556"/>
                <a:gd name="connsiteX3" fmla="*/ 123825 w 247650"/>
                <a:gd name="connsiteY3" fmla="*/ 0 h 257556"/>
                <a:gd name="connsiteX4" fmla="*/ 247650 w 247650"/>
                <a:gd name="connsiteY4" fmla="*/ 128778 h 25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" h="257556">
                  <a:moveTo>
                    <a:pt x="247650" y="128778"/>
                  </a:moveTo>
                  <a:cubicBezTo>
                    <a:pt x="247650" y="199900"/>
                    <a:pt x="192212" y="257556"/>
                    <a:pt x="123825" y="257556"/>
                  </a:cubicBezTo>
                  <a:cubicBezTo>
                    <a:pt x="55438" y="257556"/>
                    <a:pt x="0" y="199900"/>
                    <a:pt x="0" y="128778"/>
                  </a:cubicBezTo>
                  <a:cubicBezTo>
                    <a:pt x="0" y="57656"/>
                    <a:pt x="55438" y="0"/>
                    <a:pt x="123825" y="0"/>
                  </a:cubicBezTo>
                  <a:cubicBezTo>
                    <a:pt x="192212" y="0"/>
                    <a:pt x="247650" y="57656"/>
                    <a:pt x="247650" y="128778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C72F742-652C-4A67-9A8B-428F72F483C0}"/>
                </a:ext>
              </a:extLst>
            </p:cNvPr>
            <p:cNvSpPr/>
            <p:nvPr/>
          </p:nvSpPr>
          <p:spPr>
            <a:xfrm flipH="1">
              <a:off x="11653950" y="1178924"/>
              <a:ext cx="125008" cy="129843"/>
            </a:xfrm>
            <a:custGeom>
              <a:avLst/>
              <a:gdLst>
                <a:gd name="connsiteX0" fmla="*/ 103442 w 103441"/>
                <a:gd name="connsiteY0" fmla="*/ 53721 h 107442"/>
                <a:gd name="connsiteX1" fmla="*/ 51721 w 103441"/>
                <a:gd name="connsiteY1" fmla="*/ 107442 h 107442"/>
                <a:gd name="connsiteX2" fmla="*/ 0 w 103441"/>
                <a:gd name="connsiteY2" fmla="*/ 53721 h 107442"/>
                <a:gd name="connsiteX3" fmla="*/ 51721 w 103441"/>
                <a:gd name="connsiteY3" fmla="*/ 0 h 107442"/>
                <a:gd name="connsiteX4" fmla="*/ 103442 w 103441"/>
                <a:gd name="connsiteY4" fmla="*/ 53721 h 107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441" h="107442">
                  <a:moveTo>
                    <a:pt x="103442" y="53721"/>
                  </a:moveTo>
                  <a:cubicBezTo>
                    <a:pt x="103442" y="83390"/>
                    <a:pt x="80285" y="107442"/>
                    <a:pt x="51721" y="107442"/>
                  </a:cubicBezTo>
                  <a:cubicBezTo>
                    <a:pt x="23156" y="107442"/>
                    <a:pt x="0" y="83390"/>
                    <a:pt x="0" y="53721"/>
                  </a:cubicBezTo>
                  <a:cubicBezTo>
                    <a:pt x="0" y="24052"/>
                    <a:pt x="23156" y="0"/>
                    <a:pt x="51721" y="0"/>
                  </a:cubicBezTo>
                  <a:cubicBezTo>
                    <a:pt x="80285" y="0"/>
                    <a:pt x="103442" y="24052"/>
                    <a:pt x="103442" y="53721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BB5369DF-C5E9-4D89-81DE-F07FFAD1B436}"/>
                </a:ext>
              </a:extLst>
            </p:cNvPr>
            <p:cNvSpPr/>
            <p:nvPr/>
          </p:nvSpPr>
          <p:spPr>
            <a:xfrm flipH="1">
              <a:off x="11510983" y="1032851"/>
              <a:ext cx="410940" cy="426480"/>
            </a:xfrm>
            <a:custGeom>
              <a:avLst/>
              <a:gdLst>
                <a:gd name="connsiteX0" fmla="*/ 170034 w 340042"/>
                <a:gd name="connsiteY0" fmla="*/ 352878 h 352901"/>
                <a:gd name="connsiteX1" fmla="*/ 13 w 340042"/>
                <a:gd name="connsiteY1" fmla="*/ 176475 h 352901"/>
                <a:gd name="connsiteX2" fmla="*/ 170034 w 340042"/>
                <a:gd name="connsiteY2" fmla="*/ -23 h 352901"/>
                <a:gd name="connsiteX3" fmla="*/ 340055 w 340042"/>
                <a:gd name="connsiteY3" fmla="*/ 176475 h 352901"/>
                <a:gd name="connsiteX4" fmla="*/ 170034 w 340042"/>
                <a:gd name="connsiteY4" fmla="*/ 352878 h 352901"/>
                <a:gd name="connsiteX5" fmla="*/ 170034 w 340042"/>
                <a:gd name="connsiteY5" fmla="*/ 13979 h 352901"/>
                <a:gd name="connsiteX6" fmla="*/ 14014 w 340042"/>
                <a:gd name="connsiteY6" fmla="*/ 176475 h 352901"/>
                <a:gd name="connsiteX7" fmla="*/ 170034 w 340042"/>
                <a:gd name="connsiteY7" fmla="*/ 338400 h 352901"/>
                <a:gd name="connsiteX8" fmla="*/ 326053 w 340042"/>
                <a:gd name="connsiteY8" fmla="*/ 176475 h 352901"/>
                <a:gd name="connsiteX9" fmla="*/ 170034 w 340042"/>
                <a:gd name="connsiteY9" fmla="*/ 13979 h 352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0042" h="352901">
                  <a:moveTo>
                    <a:pt x="170034" y="352878"/>
                  </a:moveTo>
                  <a:cubicBezTo>
                    <a:pt x="76308" y="352878"/>
                    <a:pt x="13" y="273725"/>
                    <a:pt x="13" y="176475"/>
                  </a:cubicBezTo>
                  <a:cubicBezTo>
                    <a:pt x="13" y="79225"/>
                    <a:pt x="76213" y="-23"/>
                    <a:pt x="170034" y="-23"/>
                  </a:cubicBezTo>
                  <a:cubicBezTo>
                    <a:pt x="263855" y="-23"/>
                    <a:pt x="340055" y="79130"/>
                    <a:pt x="340055" y="176475"/>
                  </a:cubicBezTo>
                  <a:cubicBezTo>
                    <a:pt x="340055" y="273821"/>
                    <a:pt x="263760" y="352878"/>
                    <a:pt x="170034" y="352878"/>
                  </a:cubicBezTo>
                  <a:close/>
                  <a:moveTo>
                    <a:pt x="170034" y="13979"/>
                  </a:moveTo>
                  <a:cubicBezTo>
                    <a:pt x="84309" y="13979"/>
                    <a:pt x="14014" y="86845"/>
                    <a:pt x="14014" y="176475"/>
                  </a:cubicBezTo>
                  <a:cubicBezTo>
                    <a:pt x="14014" y="266105"/>
                    <a:pt x="84023" y="338400"/>
                    <a:pt x="170034" y="338400"/>
                  </a:cubicBezTo>
                  <a:cubicBezTo>
                    <a:pt x="256045" y="338400"/>
                    <a:pt x="326053" y="265534"/>
                    <a:pt x="326053" y="176475"/>
                  </a:cubicBezTo>
                  <a:cubicBezTo>
                    <a:pt x="326053" y="87416"/>
                    <a:pt x="256045" y="13979"/>
                    <a:pt x="170034" y="13979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0FDECB3-2477-43F6-B117-48B862C08F9D}"/>
                </a:ext>
              </a:extLst>
            </p:cNvPr>
            <p:cNvSpPr/>
            <p:nvPr/>
          </p:nvSpPr>
          <p:spPr>
            <a:xfrm flipH="1">
              <a:off x="11679385" y="1205515"/>
              <a:ext cx="40407" cy="41669"/>
            </a:xfrm>
            <a:custGeom>
              <a:avLst/>
              <a:gdLst>
                <a:gd name="connsiteX0" fmla="*/ 30588 w 33436"/>
                <a:gd name="connsiteY0" fmla="*/ 34457 h 34480"/>
                <a:gd name="connsiteX1" fmla="*/ 27826 w 33436"/>
                <a:gd name="connsiteY1" fmla="*/ 31695 h 34480"/>
                <a:gd name="connsiteX2" fmla="*/ 2775 w 33436"/>
                <a:gd name="connsiteY2" fmla="*/ 5501 h 34480"/>
                <a:gd name="connsiteX3" fmla="*/ 13 w 33436"/>
                <a:gd name="connsiteY3" fmla="*/ 2739 h 34480"/>
                <a:gd name="connsiteX4" fmla="*/ 2775 w 33436"/>
                <a:gd name="connsiteY4" fmla="*/ -23 h 34480"/>
                <a:gd name="connsiteX5" fmla="*/ 33445 w 33436"/>
                <a:gd name="connsiteY5" fmla="*/ 31695 h 34480"/>
                <a:gd name="connsiteX6" fmla="*/ 30588 w 33436"/>
                <a:gd name="connsiteY6" fmla="*/ 34457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436" h="34480">
                  <a:moveTo>
                    <a:pt x="30588" y="34457"/>
                  </a:moveTo>
                  <a:cubicBezTo>
                    <a:pt x="29062" y="34457"/>
                    <a:pt x="27826" y="33221"/>
                    <a:pt x="27826" y="31695"/>
                  </a:cubicBezTo>
                  <a:cubicBezTo>
                    <a:pt x="28092" y="17564"/>
                    <a:pt x="16904" y="5865"/>
                    <a:pt x="2775" y="5501"/>
                  </a:cubicBezTo>
                  <a:cubicBezTo>
                    <a:pt x="1249" y="5501"/>
                    <a:pt x="13" y="4265"/>
                    <a:pt x="13" y="2739"/>
                  </a:cubicBezTo>
                  <a:cubicBezTo>
                    <a:pt x="13" y="1213"/>
                    <a:pt x="1249" y="-23"/>
                    <a:pt x="2775" y="-23"/>
                  </a:cubicBezTo>
                  <a:cubicBezTo>
                    <a:pt x="19993" y="290"/>
                    <a:pt x="33711" y="14477"/>
                    <a:pt x="33445" y="31695"/>
                  </a:cubicBezTo>
                  <a:cubicBezTo>
                    <a:pt x="33394" y="33236"/>
                    <a:pt x="32130" y="34458"/>
                    <a:pt x="30588" y="3445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798" name="Group 4797">
            <a:extLst>
              <a:ext uri="{FF2B5EF4-FFF2-40B4-BE49-F238E27FC236}">
                <a16:creationId xmlns:a16="http://schemas.microsoft.com/office/drawing/2014/main" id="{4F0A2F8D-EEDB-495D-977F-F6C79602D15B}"/>
              </a:ext>
            </a:extLst>
          </p:cNvPr>
          <p:cNvGrpSpPr/>
          <p:nvPr/>
        </p:nvGrpSpPr>
        <p:grpSpPr>
          <a:xfrm>
            <a:off x="11510983" y="1560743"/>
            <a:ext cx="410940" cy="426595"/>
            <a:chOff x="11510983" y="1560743"/>
            <a:chExt cx="410940" cy="426595"/>
          </a:xfrm>
        </p:grpSpPr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D312F4A2-4AD3-406A-89CE-36C54627E6EC}"/>
                </a:ext>
              </a:extLst>
            </p:cNvPr>
            <p:cNvSpPr/>
            <p:nvPr/>
          </p:nvSpPr>
          <p:spPr>
            <a:xfrm flipH="1">
              <a:off x="11566811" y="1616111"/>
              <a:ext cx="299285" cy="311255"/>
            </a:xfrm>
            <a:custGeom>
              <a:avLst/>
              <a:gdLst>
                <a:gd name="connsiteX0" fmla="*/ 247650 w 247650"/>
                <a:gd name="connsiteY0" fmla="*/ 128778 h 257555"/>
                <a:gd name="connsiteX1" fmla="*/ 123825 w 247650"/>
                <a:gd name="connsiteY1" fmla="*/ 257556 h 257555"/>
                <a:gd name="connsiteX2" fmla="*/ 0 w 247650"/>
                <a:gd name="connsiteY2" fmla="*/ 128778 h 257555"/>
                <a:gd name="connsiteX3" fmla="*/ 123825 w 247650"/>
                <a:gd name="connsiteY3" fmla="*/ 0 h 257555"/>
                <a:gd name="connsiteX4" fmla="*/ 247650 w 247650"/>
                <a:gd name="connsiteY4" fmla="*/ 128778 h 257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" h="257555">
                  <a:moveTo>
                    <a:pt x="247650" y="128778"/>
                  </a:moveTo>
                  <a:cubicBezTo>
                    <a:pt x="247650" y="199900"/>
                    <a:pt x="192212" y="257556"/>
                    <a:pt x="123825" y="257556"/>
                  </a:cubicBezTo>
                  <a:cubicBezTo>
                    <a:pt x="55438" y="257556"/>
                    <a:pt x="0" y="199900"/>
                    <a:pt x="0" y="128778"/>
                  </a:cubicBezTo>
                  <a:cubicBezTo>
                    <a:pt x="0" y="57656"/>
                    <a:pt x="55438" y="0"/>
                    <a:pt x="123825" y="0"/>
                  </a:cubicBezTo>
                  <a:cubicBezTo>
                    <a:pt x="192212" y="0"/>
                    <a:pt x="247650" y="57656"/>
                    <a:pt x="247650" y="128778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AABA5BFB-20E2-48D6-A1CB-00200DB804E2}"/>
                </a:ext>
              </a:extLst>
            </p:cNvPr>
            <p:cNvSpPr/>
            <p:nvPr/>
          </p:nvSpPr>
          <p:spPr>
            <a:xfrm flipH="1">
              <a:off x="11653950" y="1706817"/>
              <a:ext cx="125008" cy="129843"/>
            </a:xfrm>
            <a:custGeom>
              <a:avLst/>
              <a:gdLst>
                <a:gd name="connsiteX0" fmla="*/ 103442 w 103441"/>
                <a:gd name="connsiteY0" fmla="*/ 53721 h 107442"/>
                <a:gd name="connsiteX1" fmla="*/ 51721 w 103441"/>
                <a:gd name="connsiteY1" fmla="*/ 107442 h 107442"/>
                <a:gd name="connsiteX2" fmla="*/ 0 w 103441"/>
                <a:gd name="connsiteY2" fmla="*/ 53721 h 107442"/>
                <a:gd name="connsiteX3" fmla="*/ 51721 w 103441"/>
                <a:gd name="connsiteY3" fmla="*/ 0 h 107442"/>
                <a:gd name="connsiteX4" fmla="*/ 103442 w 103441"/>
                <a:gd name="connsiteY4" fmla="*/ 53721 h 107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441" h="107442">
                  <a:moveTo>
                    <a:pt x="103442" y="53721"/>
                  </a:moveTo>
                  <a:cubicBezTo>
                    <a:pt x="103442" y="83390"/>
                    <a:pt x="80285" y="107442"/>
                    <a:pt x="51721" y="107442"/>
                  </a:cubicBezTo>
                  <a:cubicBezTo>
                    <a:pt x="23156" y="107442"/>
                    <a:pt x="0" y="83390"/>
                    <a:pt x="0" y="53721"/>
                  </a:cubicBezTo>
                  <a:cubicBezTo>
                    <a:pt x="0" y="24052"/>
                    <a:pt x="23156" y="0"/>
                    <a:pt x="51721" y="0"/>
                  </a:cubicBezTo>
                  <a:cubicBezTo>
                    <a:pt x="80285" y="0"/>
                    <a:pt x="103442" y="24052"/>
                    <a:pt x="103442" y="53721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B3EE27A2-A48B-42D6-BEEA-D8005CB5E539}"/>
                </a:ext>
              </a:extLst>
            </p:cNvPr>
            <p:cNvSpPr/>
            <p:nvPr/>
          </p:nvSpPr>
          <p:spPr>
            <a:xfrm flipH="1">
              <a:off x="11510983" y="1560743"/>
              <a:ext cx="410940" cy="426595"/>
            </a:xfrm>
            <a:custGeom>
              <a:avLst/>
              <a:gdLst>
                <a:gd name="connsiteX0" fmla="*/ 170034 w 340042"/>
                <a:gd name="connsiteY0" fmla="*/ 352973 h 352996"/>
                <a:gd name="connsiteX1" fmla="*/ 13 w 340042"/>
                <a:gd name="connsiteY1" fmla="*/ 176475 h 352996"/>
                <a:gd name="connsiteX2" fmla="*/ 170034 w 340042"/>
                <a:gd name="connsiteY2" fmla="*/ -23 h 352996"/>
                <a:gd name="connsiteX3" fmla="*/ 340055 w 340042"/>
                <a:gd name="connsiteY3" fmla="*/ 176475 h 352996"/>
                <a:gd name="connsiteX4" fmla="*/ 170034 w 340042"/>
                <a:gd name="connsiteY4" fmla="*/ 352973 h 352996"/>
                <a:gd name="connsiteX5" fmla="*/ 170034 w 340042"/>
                <a:gd name="connsiteY5" fmla="*/ 13979 h 352996"/>
                <a:gd name="connsiteX6" fmla="*/ 14014 w 340042"/>
                <a:gd name="connsiteY6" fmla="*/ 176475 h 352996"/>
                <a:gd name="connsiteX7" fmla="*/ 170034 w 340042"/>
                <a:gd name="connsiteY7" fmla="*/ 338400 h 352996"/>
                <a:gd name="connsiteX8" fmla="*/ 326053 w 340042"/>
                <a:gd name="connsiteY8" fmla="*/ 176475 h 352996"/>
                <a:gd name="connsiteX9" fmla="*/ 170034 w 340042"/>
                <a:gd name="connsiteY9" fmla="*/ 13979 h 352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0042" h="352996">
                  <a:moveTo>
                    <a:pt x="170034" y="352973"/>
                  </a:moveTo>
                  <a:cubicBezTo>
                    <a:pt x="76308" y="352973"/>
                    <a:pt x="13" y="273725"/>
                    <a:pt x="13" y="176475"/>
                  </a:cubicBezTo>
                  <a:cubicBezTo>
                    <a:pt x="13" y="79225"/>
                    <a:pt x="76213" y="-23"/>
                    <a:pt x="170034" y="-23"/>
                  </a:cubicBezTo>
                  <a:cubicBezTo>
                    <a:pt x="263855" y="-23"/>
                    <a:pt x="340055" y="79130"/>
                    <a:pt x="340055" y="176475"/>
                  </a:cubicBezTo>
                  <a:cubicBezTo>
                    <a:pt x="340055" y="273821"/>
                    <a:pt x="263760" y="352973"/>
                    <a:pt x="170034" y="352973"/>
                  </a:cubicBezTo>
                  <a:close/>
                  <a:moveTo>
                    <a:pt x="170034" y="13979"/>
                  </a:moveTo>
                  <a:cubicBezTo>
                    <a:pt x="84309" y="13979"/>
                    <a:pt x="14014" y="86845"/>
                    <a:pt x="14014" y="176475"/>
                  </a:cubicBezTo>
                  <a:cubicBezTo>
                    <a:pt x="14014" y="266105"/>
                    <a:pt x="84023" y="338400"/>
                    <a:pt x="170034" y="338400"/>
                  </a:cubicBezTo>
                  <a:cubicBezTo>
                    <a:pt x="256045" y="338400"/>
                    <a:pt x="326053" y="265534"/>
                    <a:pt x="326053" y="176475"/>
                  </a:cubicBezTo>
                  <a:cubicBezTo>
                    <a:pt x="326053" y="87416"/>
                    <a:pt x="256045" y="13979"/>
                    <a:pt x="170034" y="13979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7BC57045-2B0D-4C16-A63F-41A5F4C2D24C}"/>
                </a:ext>
              </a:extLst>
            </p:cNvPr>
            <p:cNvSpPr/>
            <p:nvPr/>
          </p:nvSpPr>
          <p:spPr>
            <a:xfrm flipH="1">
              <a:off x="11679385" y="1733407"/>
              <a:ext cx="40522" cy="41784"/>
            </a:xfrm>
            <a:custGeom>
              <a:avLst/>
              <a:gdLst>
                <a:gd name="connsiteX0" fmla="*/ 30683 w 33531"/>
                <a:gd name="connsiteY0" fmla="*/ 34553 h 34575"/>
                <a:gd name="connsiteX1" fmla="*/ 27921 w 33531"/>
                <a:gd name="connsiteY1" fmla="*/ 31695 h 34575"/>
                <a:gd name="connsiteX2" fmla="*/ 2870 w 33531"/>
                <a:gd name="connsiteY2" fmla="*/ 5597 h 34575"/>
                <a:gd name="connsiteX3" fmla="*/ 13 w 33531"/>
                <a:gd name="connsiteY3" fmla="*/ 2739 h 34575"/>
                <a:gd name="connsiteX4" fmla="*/ 2870 w 33531"/>
                <a:gd name="connsiteY4" fmla="*/ -23 h 34575"/>
                <a:gd name="connsiteX5" fmla="*/ 33541 w 33531"/>
                <a:gd name="connsiteY5" fmla="*/ 31695 h 34575"/>
                <a:gd name="connsiteX6" fmla="*/ 30683 w 33531"/>
                <a:gd name="connsiteY6" fmla="*/ 34553 h 34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31" h="34575">
                  <a:moveTo>
                    <a:pt x="30683" y="34553"/>
                  </a:moveTo>
                  <a:cubicBezTo>
                    <a:pt x="29142" y="34505"/>
                    <a:pt x="27920" y="33238"/>
                    <a:pt x="27921" y="31695"/>
                  </a:cubicBezTo>
                  <a:cubicBezTo>
                    <a:pt x="28187" y="17579"/>
                    <a:pt x="16984" y="5911"/>
                    <a:pt x="2870" y="5597"/>
                  </a:cubicBezTo>
                  <a:cubicBezTo>
                    <a:pt x="1313" y="5549"/>
                    <a:pt x="62" y="4292"/>
                    <a:pt x="13" y="2739"/>
                  </a:cubicBezTo>
                  <a:cubicBezTo>
                    <a:pt x="64" y="1196"/>
                    <a:pt x="1328" y="-23"/>
                    <a:pt x="2870" y="-23"/>
                  </a:cubicBezTo>
                  <a:cubicBezTo>
                    <a:pt x="20089" y="291"/>
                    <a:pt x="33806" y="14474"/>
                    <a:pt x="33541" y="31695"/>
                  </a:cubicBezTo>
                  <a:cubicBezTo>
                    <a:pt x="33491" y="33248"/>
                    <a:pt x="32241" y="34505"/>
                    <a:pt x="30683" y="3455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800" name="Group 4799">
            <a:extLst>
              <a:ext uri="{FF2B5EF4-FFF2-40B4-BE49-F238E27FC236}">
                <a16:creationId xmlns:a16="http://schemas.microsoft.com/office/drawing/2014/main" id="{43108699-D231-4EF4-8AAA-D6D32261E7E7}"/>
              </a:ext>
            </a:extLst>
          </p:cNvPr>
          <p:cNvGrpSpPr/>
          <p:nvPr/>
        </p:nvGrpSpPr>
        <p:grpSpPr>
          <a:xfrm>
            <a:off x="11033710" y="2182564"/>
            <a:ext cx="1292479" cy="2450680"/>
            <a:chOff x="11033710" y="2182564"/>
            <a:chExt cx="1292479" cy="2450680"/>
          </a:xfrm>
        </p:grpSpPr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6C991215-A1F7-41E0-8701-3CA5C56B7731}"/>
                </a:ext>
              </a:extLst>
            </p:cNvPr>
            <p:cNvSpPr/>
            <p:nvPr/>
          </p:nvSpPr>
          <p:spPr>
            <a:xfrm flipH="1">
              <a:off x="11560137" y="2182564"/>
              <a:ext cx="766052" cy="2449299"/>
            </a:xfrm>
            <a:custGeom>
              <a:avLst/>
              <a:gdLst>
                <a:gd name="connsiteX0" fmla="*/ 101644 w 633888"/>
                <a:gd name="connsiteY0" fmla="*/ 2026706 h 2026729"/>
                <a:gd name="connsiteX1" fmla="*/ 633901 w 633888"/>
                <a:gd name="connsiteY1" fmla="*/ 2026706 h 2026729"/>
                <a:gd name="connsiteX2" fmla="*/ 633901 w 633888"/>
                <a:gd name="connsiteY2" fmla="*/ -23 h 2026729"/>
                <a:gd name="connsiteX3" fmla="*/ 111646 w 633888"/>
                <a:gd name="connsiteY3" fmla="*/ -23 h 2026729"/>
                <a:gd name="connsiteX4" fmla="*/ 13 w 633888"/>
                <a:gd name="connsiteY4" fmla="*/ 111610 h 2026729"/>
                <a:gd name="connsiteX5" fmla="*/ 13 w 633888"/>
                <a:gd name="connsiteY5" fmla="*/ 1924694 h 2026729"/>
                <a:gd name="connsiteX6" fmla="*/ 101644 w 633888"/>
                <a:gd name="connsiteY6" fmla="*/ 2026706 h 2026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3888" h="2026729">
                  <a:moveTo>
                    <a:pt x="101644" y="2026706"/>
                  </a:moveTo>
                  <a:lnTo>
                    <a:pt x="633901" y="2026706"/>
                  </a:lnTo>
                  <a:lnTo>
                    <a:pt x="633901" y="-23"/>
                  </a:lnTo>
                  <a:lnTo>
                    <a:pt x="111646" y="-23"/>
                  </a:lnTo>
                  <a:cubicBezTo>
                    <a:pt x="49992" y="-23"/>
                    <a:pt x="13" y="49954"/>
                    <a:pt x="13" y="111610"/>
                  </a:cubicBezTo>
                  <a:lnTo>
                    <a:pt x="13" y="1924694"/>
                  </a:lnTo>
                  <a:cubicBezTo>
                    <a:pt x="13" y="1980882"/>
                    <a:pt x="45453" y="2026497"/>
                    <a:pt x="101644" y="2026706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E0035CE-7FF6-4DC6-876B-377AACF38FC3}"/>
                </a:ext>
              </a:extLst>
            </p:cNvPr>
            <p:cNvSpPr/>
            <p:nvPr/>
          </p:nvSpPr>
          <p:spPr>
            <a:xfrm flipH="1">
              <a:off x="11033710" y="2183370"/>
              <a:ext cx="1052735" cy="2449874"/>
            </a:xfrm>
            <a:custGeom>
              <a:avLst/>
              <a:gdLst>
                <a:gd name="connsiteX0" fmla="*/ 127196 w 871110"/>
                <a:gd name="connsiteY0" fmla="*/ 2027183 h 2027205"/>
                <a:gd name="connsiteX1" fmla="*/ 743845 w 871110"/>
                <a:gd name="connsiteY1" fmla="*/ 2027183 h 2027205"/>
                <a:gd name="connsiteX2" fmla="*/ 871100 w 871110"/>
                <a:gd name="connsiteY2" fmla="*/ 1895023 h 2027205"/>
                <a:gd name="connsiteX3" fmla="*/ 871099 w 871110"/>
                <a:gd name="connsiteY3" fmla="*/ 1894976 h 2027205"/>
                <a:gd name="connsiteX4" fmla="*/ 871099 w 871110"/>
                <a:gd name="connsiteY4" fmla="*/ 132184 h 2027205"/>
                <a:gd name="connsiteX5" fmla="*/ 743892 w 871110"/>
                <a:gd name="connsiteY5" fmla="*/ -23 h 2027205"/>
                <a:gd name="connsiteX6" fmla="*/ 743845 w 871110"/>
                <a:gd name="connsiteY6" fmla="*/ -23 h 2027205"/>
                <a:gd name="connsiteX7" fmla="*/ 127196 w 871110"/>
                <a:gd name="connsiteY7" fmla="*/ -23 h 2027205"/>
                <a:gd name="connsiteX8" fmla="*/ 37 w 871110"/>
                <a:gd name="connsiteY8" fmla="*/ 132184 h 2027205"/>
                <a:gd name="connsiteX9" fmla="*/ 37 w 871110"/>
                <a:gd name="connsiteY9" fmla="*/ 1895166 h 2027205"/>
                <a:gd name="connsiteX10" fmla="*/ 127196 w 871110"/>
                <a:gd name="connsiteY10" fmla="*/ 2027183 h 2027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1110" h="2027205">
                  <a:moveTo>
                    <a:pt x="127196" y="2027183"/>
                  </a:moveTo>
                  <a:lnTo>
                    <a:pt x="743845" y="2027183"/>
                  </a:lnTo>
                  <a:cubicBezTo>
                    <a:pt x="815480" y="2025830"/>
                    <a:pt x="872454" y="1966661"/>
                    <a:pt x="871100" y="1895023"/>
                  </a:cubicBezTo>
                  <a:cubicBezTo>
                    <a:pt x="871100" y="1895004"/>
                    <a:pt x="871099" y="1894995"/>
                    <a:pt x="871099" y="1894976"/>
                  </a:cubicBezTo>
                  <a:lnTo>
                    <a:pt x="871099" y="132184"/>
                  </a:lnTo>
                  <a:cubicBezTo>
                    <a:pt x="872479" y="60546"/>
                    <a:pt x="815527" y="1358"/>
                    <a:pt x="743892" y="-23"/>
                  </a:cubicBezTo>
                  <a:cubicBezTo>
                    <a:pt x="743876" y="-23"/>
                    <a:pt x="743861" y="-23"/>
                    <a:pt x="743845" y="-23"/>
                  </a:cubicBezTo>
                  <a:lnTo>
                    <a:pt x="127196" y="-23"/>
                  </a:lnTo>
                  <a:cubicBezTo>
                    <a:pt x="55579" y="1386"/>
                    <a:pt x="-1344" y="60565"/>
                    <a:pt x="37" y="132184"/>
                  </a:cubicBezTo>
                  <a:lnTo>
                    <a:pt x="37" y="1895166"/>
                  </a:lnTo>
                  <a:cubicBezTo>
                    <a:pt x="-1237" y="1966708"/>
                    <a:pt x="55656" y="2025773"/>
                    <a:pt x="127196" y="2027183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CCB043EE-F0B5-45F5-8C12-2C6323B34BE5}"/>
                </a:ext>
              </a:extLst>
            </p:cNvPr>
            <p:cNvSpPr/>
            <p:nvPr/>
          </p:nvSpPr>
          <p:spPr>
            <a:xfrm flipH="1">
              <a:off x="11105096" y="2279141"/>
              <a:ext cx="868063" cy="2258563"/>
            </a:xfrm>
            <a:custGeom>
              <a:avLst/>
              <a:gdLst>
                <a:gd name="connsiteX0" fmla="*/ 667439 w 718299"/>
                <a:gd name="connsiteY0" fmla="*/ 1868877 h 1868900"/>
                <a:gd name="connsiteX1" fmla="*/ 718302 w 718299"/>
                <a:gd name="connsiteY1" fmla="*/ 1815937 h 1868900"/>
                <a:gd name="connsiteX2" fmla="*/ 718302 w 718299"/>
                <a:gd name="connsiteY2" fmla="*/ 1815918 h 1868900"/>
                <a:gd name="connsiteX3" fmla="*/ 718302 w 718299"/>
                <a:gd name="connsiteY3" fmla="*/ 52936 h 1868900"/>
                <a:gd name="connsiteX4" fmla="*/ 667439 w 718299"/>
                <a:gd name="connsiteY4" fmla="*/ -23 h 1868900"/>
                <a:gd name="connsiteX5" fmla="*/ 50790 w 718299"/>
                <a:gd name="connsiteY5" fmla="*/ -23 h 1868900"/>
                <a:gd name="connsiteX6" fmla="*/ 22 w 718299"/>
                <a:gd name="connsiteY6" fmla="*/ 52936 h 1868900"/>
                <a:gd name="connsiteX7" fmla="*/ 22 w 718299"/>
                <a:gd name="connsiteY7" fmla="*/ 1815918 h 1868900"/>
                <a:gd name="connsiteX8" fmla="*/ 50981 w 718299"/>
                <a:gd name="connsiteY8" fmla="*/ 1868877 h 186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8299" h="1868900">
                  <a:moveTo>
                    <a:pt x="667439" y="1868877"/>
                  </a:moveTo>
                  <a:cubicBezTo>
                    <a:pt x="696103" y="1868306"/>
                    <a:pt x="718875" y="1844607"/>
                    <a:pt x="718302" y="1815937"/>
                  </a:cubicBezTo>
                  <a:cubicBezTo>
                    <a:pt x="718302" y="1815937"/>
                    <a:pt x="718302" y="1815928"/>
                    <a:pt x="718302" y="1815918"/>
                  </a:cubicBezTo>
                  <a:lnTo>
                    <a:pt x="718302" y="52936"/>
                  </a:lnTo>
                  <a:cubicBezTo>
                    <a:pt x="718834" y="24285"/>
                    <a:pt x="696088" y="605"/>
                    <a:pt x="667439" y="-23"/>
                  </a:cubicBezTo>
                  <a:lnTo>
                    <a:pt x="50790" y="-23"/>
                  </a:lnTo>
                  <a:cubicBezTo>
                    <a:pt x="22201" y="701"/>
                    <a:pt x="-458" y="24342"/>
                    <a:pt x="22" y="52936"/>
                  </a:cubicBezTo>
                  <a:lnTo>
                    <a:pt x="22" y="1815918"/>
                  </a:lnTo>
                  <a:cubicBezTo>
                    <a:pt x="-510" y="1844607"/>
                    <a:pt x="22293" y="1868306"/>
                    <a:pt x="50981" y="1868877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ED57226B-F1B6-43AD-AF8A-A43E1017BF88}"/>
                </a:ext>
              </a:extLst>
            </p:cNvPr>
            <p:cNvSpPr/>
            <p:nvPr/>
          </p:nvSpPr>
          <p:spPr>
            <a:xfrm flipH="1">
              <a:off x="11176270" y="2354535"/>
              <a:ext cx="61681" cy="61701"/>
            </a:xfrm>
            <a:custGeom>
              <a:avLst/>
              <a:gdLst>
                <a:gd name="connsiteX0" fmla="*/ 19 w 51039"/>
                <a:gd name="connsiteY0" fmla="*/ 24458 h 51056"/>
                <a:gd name="connsiteX1" fmla="*/ 26572 w 51039"/>
                <a:gd name="connsiteY1" fmla="*/ -2 h 51056"/>
                <a:gd name="connsiteX2" fmla="*/ 51030 w 51039"/>
                <a:gd name="connsiteY2" fmla="*/ 26554 h 51056"/>
                <a:gd name="connsiteX3" fmla="*/ 25546 w 51039"/>
                <a:gd name="connsiteY3" fmla="*/ 51033 h 51056"/>
                <a:gd name="connsiteX4" fmla="*/ 17 w 51039"/>
                <a:gd name="connsiteY4" fmla="*/ 24563 h 51056"/>
                <a:gd name="connsiteX5" fmla="*/ 19 w 51039"/>
                <a:gd name="connsiteY5" fmla="*/ 24458 h 5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39" h="51056">
                  <a:moveTo>
                    <a:pt x="19" y="24458"/>
                  </a:moveTo>
                  <a:cubicBezTo>
                    <a:pt x="598" y="10371"/>
                    <a:pt x="12486" y="-573"/>
                    <a:pt x="26572" y="-2"/>
                  </a:cubicBezTo>
                  <a:cubicBezTo>
                    <a:pt x="40658" y="579"/>
                    <a:pt x="51608" y="12466"/>
                    <a:pt x="51030" y="26554"/>
                  </a:cubicBezTo>
                  <a:cubicBezTo>
                    <a:pt x="50468" y="40222"/>
                    <a:pt x="39229" y="51024"/>
                    <a:pt x="25546" y="51033"/>
                  </a:cubicBezTo>
                  <a:cubicBezTo>
                    <a:pt x="11187" y="50776"/>
                    <a:pt x="-243" y="38927"/>
                    <a:pt x="17" y="24563"/>
                  </a:cubicBezTo>
                  <a:cubicBezTo>
                    <a:pt x="18" y="24525"/>
                    <a:pt x="18" y="24496"/>
                    <a:pt x="19" y="24458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ECACBA5B-012F-4E71-837B-5964834DDB9F}"/>
                </a:ext>
              </a:extLst>
            </p:cNvPr>
            <p:cNvSpPr/>
            <p:nvPr/>
          </p:nvSpPr>
          <p:spPr>
            <a:xfrm flipH="1">
              <a:off x="11845952" y="2352005"/>
              <a:ext cx="61697" cy="64230"/>
            </a:xfrm>
            <a:custGeom>
              <a:avLst/>
              <a:gdLst>
                <a:gd name="connsiteX0" fmla="*/ 51054 w 51053"/>
                <a:gd name="connsiteY0" fmla="*/ 26575 h 53149"/>
                <a:gd name="connsiteX1" fmla="*/ 25527 w 51053"/>
                <a:gd name="connsiteY1" fmla="*/ 53149 h 53149"/>
                <a:gd name="connsiteX2" fmla="*/ 0 w 51053"/>
                <a:gd name="connsiteY2" fmla="*/ 26575 h 53149"/>
                <a:gd name="connsiteX3" fmla="*/ 25527 w 51053"/>
                <a:gd name="connsiteY3" fmla="*/ 0 h 53149"/>
                <a:gd name="connsiteX4" fmla="*/ 51054 w 51053"/>
                <a:gd name="connsiteY4" fmla="*/ 26575 h 53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053" h="53149">
                  <a:moveTo>
                    <a:pt x="51054" y="26575"/>
                  </a:moveTo>
                  <a:cubicBezTo>
                    <a:pt x="51054" y="41252"/>
                    <a:pt x="39625" y="53149"/>
                    <a:pt x="25527" y="53149"/>
                  </a:cubicBezTo>
                  <a:cubicBezTo>
                    <a:pt x="11429" y="53149"/>
                    <a:pt x="0" y="41252"/>
                    <a:pt x="0" y="26575"/>
                  </a:cubicBezTo>
                  <a:cubicBezTo>
                    <a:pt x="0" y="11898"/>
                    <a:pt x="11429" y="0"/>
                    <a:pt x="25527" y="0"/>
                  </a:cubicBezTo>
                  <a:cubicBezTo>
                    <a:pt x="39625" y="0"/>
                    <a:pt x="51054" y="11898"/>
                    <a:pt x="51054" y="26575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B24C3823-DD88-4F97-AD55-34394B22899D}"/>
                </a:ext>
              </a:extLst>
            </p:cNvPr>
            <p:cNvSpPr/>
            <p:nvPr/>
          </p:nvSpPr>
          <p:spPr>
            <a:xfrm flipH="1">
              <a:off x="11176267" y="4401761"/>
              <a:ext cx="61681" cy="61696"/>
            </a:xfrm>
            <a:custGeom>
              <a:avLst/>
              <a:gdLst>
                <a:gd name="connsiteX0" fmla="*/ 16 w 51039"/>
                <a:gd name="connsiteY0" fmla="*/ 24550 h 51052"/>
                <a:gd name="connsiteX1" fmla="*/ 26477 w 51039"/>
                <a:gd name="connsiteY1" fmla="*/ -5 h 51052"/>
                <a:gd name="connsiteX2" fmla="*/ 51034 w 51039"/>
                <a:gd name="connsiteY2" fmla="*/ 26455 h 51052"/>
                <a:gd name="connsiteX3" fmla="*/ 25543 w 51039"/>
                <a:gd name="connsiteY3" fmla="*/ 51030 h 51052"/>
                <a:gd name="connsiteX4" fmla="*/ 16 w 51039"/>
                <a:gd name="connsiteY4" fmla="*/ 24550 h 5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039" h="51052">
                  <a:moveTo>
                    <a:pt x="16" y="24550"/>
                  </a:moveTo>
                  <a:cubicBezTo>
                    <a:pt x="541" y="10463"/>
                    <a:pt x="12389" y="-529"/>
                    <a:pt x="26477" y="-5"/>
                  </a:cubicBezTo>
                  <a:cubicBezTo>
                    <a:pt x="40565" y="519"/>
                    <a:pt x="51560" y="12368"/>
                    <a:pt x="51034" y="26455"/>
                  </a:cubicBezTo>
                  <a:cubicBezTo>
                    <a:pt x="50522" y="40162"/>
                    <a:pt x="39263" y="51020"/>
                    <a:pt x="25543" y="51030"/>
                  </a:cubicBezTo>
                  <a:cubicBezTo>
                    <a:pt x="11203" y="50716"/>
                    <a:pt x="-197" y="38895"/>
                    <a:pt x="16" y="24550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1DEDFFEC-A298-4B41-8C7E-4AAE6F73D98F}"/>
                </a:ext>
              </a:extLst>
            </p:cNvPr>
            <p:cNvSpPr/>
            <p:nvPr/>
          </p:nvSpPr>
          <p:spPr>
            <a:xfrm flipH="1">
              <a:off x="11845973" y="4401761"/>
              <a:ext cx="61681" cy="61696"/>
            </a:xfrm>
            <a:custGeom>
              <a:avLst/>
              <a:gdLst>
                <a:gd name="connsiteX0" fmla="*/ 16 w 51039"/>
                <a:gd name="connsiteY0" fmla="*/ 24550 h 51052"/>
                <a:gd name="connsiteX1" fmla="*/ 26477 w 51039"/>
                <a:gd name="connsiteY1" fmla="*/ -5 h 51052"/>
                <a:gd name="connsiteX2" fmla="*/ 51034 w 51039"/>
                <a:gd name="connsiteY2" fmla="*/ 26455 h 51052"/>
                <a:gd name="connsiteX3" fmla="*/ 25543 w 51039"/>
                <a:gd name="connsiteY3" fmla="*/ 51030 h 51052"/>
                <a:gd name="connsiteX4" fmla="*/ 16 w 51039"/>
                <a:gd name="connsiteY4" fmla="*/ 24550 h 5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039" h="51052">
                  <a:moveTo>
                    <a:pt x="16" y="24550"/>
                  </a:moveTo>
                  <a:cubicBezTo>
                    <a:pt x="541" y="10463"/>
                    <a:pt x="12389" y="-529"/>
                    <a:pt x="26477" y="-5"/>
                  </a:cubicBezTo>
                  <a:cubicBezTo>
                    <a:pt x="40565" y="519"/>
                    <a:pt x="51560" y="12368"/>
                    <a:pt x="51034" y="26455"/>
                  </a:cubicBezTo>
                  <a:cubicBezTo>
                    <a:pt x="50522" y="40162"/>
                    <a:pt x="39263" y="51020"/>
                    <a:pt x="25543" y="51030"/>
                  </a:cubicBezTo>
                  <a:cubicBezTo>
                    <a:pt x="11203" y="50716"/>
                    <a:pt x="-197" y="38895"/>
                    <a:pt x="16" y="24550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796" name="Group 4795">
            <a:extLst>
              <a:ext uri="{FF2B5EF4-FFF2-40B4-BE49-F238E27FC236}">
                <a16:creationId xmlns:a16="http://schemas.microsoft.com/office/drawing/2014/main" id="{792195EC-7FEA-4E6B-8481-7E5FF2B8EEE4}"/>
              </a:ext>
            </a:extLst>
          </p:cNvPr>
          <p:cNvGrpSpPr/>
          <p:nvPr/>
        </p:nvGrpSpPr>
        <p:grpSpPr>
          <a:xfrm>
            <a:off x="11255096" y="2418654"/>
            <a:ext cx="539863" cy="560468"/>
            <a:chOff x="11255096" y="2418654"/>
            <a:chExt cx="539863" cy="560468"/>
          </a:xfrm>
        </p:grpSpPr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63294E1-FE19-43DB-9CC9-49C91F865178}"/>
                </a:ext>
              </a:extLst>
            </p:cNvPr>
            <p:cNvSpPr/>
            <p:nvPr/>
          </p:nvSpPr>
          <p:spPr>
            <a:xfrm flipH="1">
              <a:off x="11328190" y="2491403"/>
              <a:ext cx="393443" cy="408868"/>
            </a:xfrm>
            <a:custGeom>
              <a:avLst/>
              <a:gdLst>
                <a:gd name="connsiteX0" fmla="*/ 325564 w 325564"/>
                <a:gd name="connsiteY0" fmla="*/ 169164 h 338327"/>
                <a:gd name="connsiteX1" fmla="*/ 162782 w 325564"/>
                <a:gd name="connsiteY1" fmla="*/ 338328 h 338327"/>
                <a:gd name="connsiteX2" fmla="*/ 0 w 325564"/>
                <a:gd name="connsiteY2" fmla="*/ 169164 h 338327"/>
                <a:gd name="connsiteX3" fmla="*/ 162782 w 325564"/>
                <a:gd name="connsiteY3" fmla="*/ 0 h 338327"/>
                <a:gd name="connsiteX4" fmla="*/ 325564 w 325564"/>
                <a:gd name="connsiteY4" fmla="*/ 169164 h 3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64" h="338327">
                  <a:moveTo>
                    <a:pt x="325564" y="169164"/>
                  </a:moveTo>
                  <a:cubicBezTo>
                    <a:pt x="325564" y="262591"/>
                    <a:pt x="252684" y="338328"/>
                    <a:pt x="162782" y="338328"/>
                  </a:cubicBezTo>
                  <a:cubicBezTo>
                    <a:pt x="72880" y="338328"/>
                    <a:pt x="0" y="262591"/>
                    <a:pt x="0" y="169164"/>
                  </a:cubicBezTo>
                  <a:cubicBezTo>
                    <a:pt x="0" y="75737"/>
                    <a:pt x="72880" y="0"/>
                    <a:pt x="162782" y="0"/>
                  </a:cubicBezTo>
                  <a:cubicBezTo>
                    <a:pt x="252684" y="0"/>
                    <a:pt x="325564" y="75737"/>
                    <a:pt x="325564" y="169164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D39367C7-CC05-4D6D-9ED9-71D3BFF90FBE}"/>
                </a:ext>
              </a:extLst>
            </p:cNvPr>
            <p:cNvSpPr/>
            <p:nvPr/>
          </p:nvSpPr>
          <p:spPr>
            <a:xfrm flipH="1">
              <a:off x="11442839" y="2610426"/>
              <a:ext cx="164145" cy="170821"/>
            </a:xfrm>
            <a:custGeom>
              <a:avLst/>
              <a:gdLst>
                <a:gd name="connsiteX0" fmla="*/ 135826 w 135826"/>
                <a:gd name="connsiteY0" fmla="*/ 70676 h 141350"/>
                <a:gd name="connsiteX1" fmla="*/ 67913 w 135826"/>
                <a:gd name="connsiteY1" fmla="*/ 141351 h 141350"/>
                <a:gd name="connsiteX2" fmla="*/ 0 w 135826"/>
                <a:gd name="connsiteY2" fmla="*/ 70676 h 141350"/>
                <a:gd name="connsiteX3" fmla="*/ 67913 w 135826"/>
                <a:gd name="connsiteY3" fmla="*/ 0 h 141350"/>
                <a:gd name="connsiteX4" fmla="*/ 135826 w 135826"/>
                <a:gd name="connsiteY4" fmla="*/ 70676 h 1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26" h="141350">
                  <a:moveTo>
                    <a:pt x="135826" y="70676"/>
                  </a:moveTo>
                  <a:cubicBezTo>
                    <a:pt x="135826" y="109708"/>
                    <a:pt x="105421" y="141351"/>
                    <a:pt x="67913" y="141351"/>
                  </a:cubicBezTo>
                  <a:cubicBezTo>
                    <a:pt x="30406" y="141351"/>
                    <a:pt x="0" y="109708"/>
                    <a:pt x="0" y="70676"/>
                  </a:cubicBezTo>
                  <a:cubicBezTo>
                    <a:pt x="0" y="31643"/>
                    <a:pt x="30406" y="0"/>
                    <a:pt x="67913" y="0"/>
                  </a:cubicBezTo>
                  <a:cubicBezTo>
                    <a:pt x="105421" y="0"/>
                    <a:pt x="135826" y="31643"/>
                    <a:pt x="135826" y="70676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6A74A917-6A42-411B-AB7B-55EEDF1A62AD}"/>
                </a:ext>
              </a:extLst>
            </p:cNvPr>
            <p:cNvSpPr/>
            <p:nvPr/>
          </p:nvSpPr>
          <p:spPr>
            <a:xfrm flipH="1">
              <a:off x="11255096" y="2418654"/>
              <a:ext cx="539863" cy="560468"/>
            </a:xfrm>
            <a:custGeom>
              <a:avLst/>
              <a:gdLst>
                <a:gd name="connsiteX0" fmla="*/ 223374 w 446722"/>
                <a:gd name="connsiteY0" fmla="*/ 463749 h 463772"/>
                <a:gd name="connsiteX1" fmla="*/ 13 w 446722"/>
                <a:gd name="connsiteY1" fmla="*/ 232292 h 463772"/>
                <a:gd name="connsiteX2" fmla="*/ 223374 w 446722"/>
                <a:gd name="connsiteY2" fmla="*/ -23 h 463772"/>
                <a:gd name="connsiteX3" fmla="*/ 446735 w 446722"/>
                <a:gd name="connsiteY3" fmla="*/ 232292 h 463772"/>
                <a:gd name="connsiteX4" fmla="*/ 223374 w 446722"/>
                <a:gd name="connsiteY4" fmla="*/ 463749 h 463772"/>
                <a:gd name="connsiteX5" fmla="*/ 223374 w 446722"/>
                <a:gd name="connsiteY5" fmla="*/ 18360 h 463772"/>
                <a:gd name="connsiteX6" fmla="*/ 18396 w 446722"/>
                <a:gd name="connsiteY6" fmla="*/ 231815 h 463772"/>
                <a:gd name="connsiteX7" fmla="*/ 223374 w 446722"/>
                <a:gd name="connsiteY7" fmla="*/ 445271 h 463772"/>
                <a:gd name="connsiteX8" fmla="*/ 428352 w 446722"/>
                <a:gd name="connsiteY8" fmla="*/ 232292 h 463772"/>
                <a:gd name="connsiteX9" fmla="*/ 223374 w 446722"/>
                <a:gd name="connsiteY9" fmla="*/ 18360 h 463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6722" h="463772">
                  <a:moveTo>
                    <a:pt x="223374" y="463749"/>
                  </a:moveTo>
                  <a:cubicBezTo>
                    <a:pt x="100216" y="463749"/>
                    <a:pt x="13" y="359736"/>
                    <a:pt x="13" y="232292"/>
                  </a:cubicBezTo>
                  <a:cubicBezTo>
                    <a:pt x="13" y="104847"/>
                    <a:pt x="100216" y="-23"/>
                    <a:pt x="223374" y="-23"/>
                  </a:cubicBezTo>
                  <a:cubicBezTo>
                    <a:pt x="346532" y="-23"/>
                    <a:pt x="446735" y="103990"/>
                    <a:pt x="446735" y="232292"/>
                  </a:cubicBezTo>
                  <a:cubicBezTo>
                    <a:pt x="446735" y="360593"/>
                    <a:pt x="346532" y="463749"/>
                    <a:pt x="223374" y="463749"/>
                  </a:cubicBezTo>
                  <a:close/>
                  <a:moveTo>
                    <a:pt x="223374" y="18360"/>
                  </a:moveTo>
                  <a:cubicBezTo>
                    <a:pt x="110407" y="18360"/>
                    <a:pt x="18396" y="114086"/>
                    <a:pt x="18396" y="231815"/>
                  </a:cubicBezTo>
                  <a:cubicBezTo>
                    <a:pt x="18396" y="349544"/>
                    <a:pt x="110407" y="445271"/>
                    <a:pt x="223374" y="445271"/>
                  </a:cubicBezTo>
                  <a:cubicBezTo>
                    <a:pt x="336340" y="445271"/>
                    <a:pt x="428352" y="349544"/>
                    <a:pt x="428352" y="232292"/>
                  </a:cubicBezTo>
                  <a:cubicBezTo>
                    <a:pt x="428352" y="115039"/>
                    <a:pt x="336436" y="18360"/>
                    <a:pt x="223374" y="18360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F8D564D8-E006-44FC-9EB2-E2581F3E357E}"/>
                </a:ext>
              </a:extLst>
            </p:cNvPr>
            <p:cNvSpPr/>
            <p:nvPr/>
          </p:nvSpPr>
          <p:spPr>
            <a:xfrm flipH="1">
              <a:off x="11476331" y="2645419"/>
              <a:ext cx="53185" cy="54907"/>
            </a:xfrm>
            <a:custGeom>
              <a:avLst/>
              <a:gdLst>
                <a:gd name="connsiteX0" fmla="*/ 40303 w 44009"/>
                <a:gd name="connsiteY0" fmla="*/ 45411 h 45434"/>
                <a:gd name="connsiteX1" fmla="*/ 36683 w 44009"/>
                <a:gd name="connsiteY1" fmla="*/ 41792 h 45434"/>
                <a:gd name="connsiteX2" fmla="*/ 36684 w 44009"/>
                <a:gd name="connsiteY2" fmla="*/ 41696 h 45434"/>
                <a:gd name="connsiteX3" fmla="*/ 3741 w 44009"/>
                <a:gd name="connsiteY3" fmla="*/ 7406 h 45434"/>
                <a:gd name="connsiteX4" fmla="*/ 3727 w 44009"/>
                <a:gd name="connsiteY4" fmla="*/ 7406 h 45434"/>
                <a:gd name="connsiteX5" fmla="*/ 13 w 44009"/>
                <a:gd name="connsiteY5" fmla="*/ 3692 h 45434"/>
                <a:gd name="connsiteX6" fmla="*/ 3727 w 44009"/>
                <a:gd name="connsiteY6" fmla="*/ -23 h 45434"/>
                <a:gd name="connsiteX7" fmla="*/ 44018 w 44009"/>
                <a:gd name="connsiteY7" fmla="*/ 41696 h 45434"/>
                <a:gd name="connsiteX8" fmla="*/ 40497 w 44009"/>
                <a:gd name="connsiteY8" fmla="*/ 45411 h 45434"/>
                <a:gd name="connsiteX9" fmla="*/ 40303 w 44009"/>
                <a:gd name="connsiteY9" fmla="*/ 45411 h 45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009" h="45434">
                  <a:moveTo>
                    <a:pt x="40303" y="45411"/>
                  </a:moveTo>
                  <a:cubicBezTo>
                    <a:pt x="38304" y="45411"/>
                    <a:pt x="36683" y="43792"/>
                    <a:pt x="36683" y="41792"/>
                  </a:cubicBezTo>
                  <a:cubicBezTo>
                    <a:pt x="36683" y="41763"/>
                    <a:pt x="36683" y="41725"/>
                    <a:pt x="36684" y="41696"/>
                  </a:cubicBezTo>
                  <a:cubicBezTo>
                    <a:pt x="37055" y="23132"/>
                    <a:pt x="22307" y="7778"/>
                    <a:pt x="3741" y="7406"/>
                  </a:cubicBezTo>
                  <a:cubicBezTo>
                    <a:pt x="3736" y="7406"/>
                    <a:pt x="3732" y="7406"/>
                    <a:pt x="3727" y="7406"/>
                  </a:cubicBezTo>
                  <a:cubicBezTo>
                    <a:pt x="1676" y="7406"/>
                    <a:pt x="13" y="5739"/>
                    <a:pt x="13" y="3692"/>
                  </a:cubicBezTo>
                  <a:cubicBezTo>
                    <a:pt x="13" y="1644"/>
                    <a:pt x="1676" y="-23"/>
                    <a:pt x="3727" y="-23"/>
                  </a:cubicBezTo>
                  <a:cubicBezTo>
                    <a:pt x="26342" y="443"/>
                    <a:pt x="44337" y="19084"/>
                    <a:pt x="44018" y="41696"/>
                  </a:cubicBezTo>
                  <a:cubicBezTo>
                    <a:pt x="44072" y="43697"/>
                    <a:pt x="42495" y="45354"/>
                    <a:pt x="40497" y="45411"/>
                  </a:cubicBezTo>
                  <a:cubicBezTo>
                    <a:pt x="40432" y="45411"/>
                    <a:pt x="40368" y="45411"/>
                    <a:pt x="40303" y="454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795" name="Group 4794">
            <a:extLst>
              <a:ext uri="{FF2B5EF4-FFF2-40B4-BE49-F238E27FC236}">
                <a16:creationId xmlns:a16="http://schemas.microsoft.com/office/drawing/2014/main" id="{AE23560E-1206-43FA-8897-7945ED18B4A7}"/>
              </a:ext>
            </a:extLst>
          </p:cNvPr>
          <p:cNvGrpSpPr/>
          <p:nvPr/>
        </p:nvGrpSpPr>
        <p:grpSpPr>
          <a:xfrm>
            <a:off x="11255096" y="3112303"/>
            <a:ext cx="539863" cy="560468"/>
            <a:chOff x="11255096" y="3112303"/>
            <a:chExt cx="539863" cy="560468"/>
          </a:xfrm>
        </p:grpSpPr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D552D48C-5170-4088-BBF4-718EBA934A99}"/>
                </a:ext>
              </a:extLst>
            </p:cNvPr>
            <p:cNvSpPr/>
            <p:nvPr/>
          </p:nvSpPr>
          <p:spPr>
            <a:xfrm flipH="1">
              <a:off x="11328190" y="3185052"/>
              <a:ext cx="393443" cy="408868"/>
            </a:xfrm>
            <a:custGeom>
              <a:avLst/>
              <a:gdLst>
                <a:gd name="connsiteX0" fmla="*/ 325564 w 325564"/>
                <a:gd name="connsiteY0" fmla="*/ 169164 h 338327"/>
                <a:gd name="connsiteX1" fmla="*/ 162782 w 325564"/>
                <a:gd name="connsiteY1" fmla="*/ 338328 h 338327"/>
                <a:gd name="connsiteX2" fmla="*/ 0 w 325564"/>
                <a:gd name="connsiteY2" fmla="*/ 169164 h 338327"/>
                <a:gd name="connsiteX3" fmla="*/ 162782 w 325564"/>
                <a:gd name="connsiteY3" fmla="*/ 0 h 338327"/>
                <a:gd name="connsiteX4" fmla="*/ 325564 w 325564"/>
                <a:gd name="connsiteY4" fmla="*/ 169164 h 3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64" h="338327">
                  <a:moveTo>
                    <a:pt x="325564" y="169164"/>
                  </a:moveTo>
                  <a:cubicBezTo>
                    <a:pt x="325564" y="262591"/>
                    <a:pt x="252684" y="338328"/>
                    <a:pt x="162782" y="338328"/>
                  </a:cubicBezTo>
                  <a:cubicBezTo>
                    <a:pt x="72880" y="338328"/>
                    <a:pt x="0" y="262591"/>
                    <a:pt x="0" y="169164"/>
                  </a:cubicBezTo>
                  <a:cubicBezTo>
                    <a:pt x="0" y="75737"/>
                    <a:pt x="72880" y="0"/>
                    <a:pt x="162782" y="0"/>
                  </a:cubicBezTo>
                  <a:cubicBezTo>
                    <a:pt x="252684" y="0"/>
                    <a:pt x="325564" y="75737"/>
                    <a:pt x="325564" y="169164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EB92D9FB-F0AC-42EB-BBD6-71E81019131E}"/>
                </a:ext>
              </a:extLst>
            </p:cNvPr>
            <p:cNvSpPr/>
            <p:nvPr/>
          </p:nvSpPr>
          <p:spPr>
            <a:xfrm flipH="1">
              <a:off x="11442839" y="3304076"/>
              <a:ext cx="164145" cy="170821"/>
            </a:xfrm>
            <a:custGeom>
              <a:avLst/>
              <a:gdLst>
                <a:gd name="connsiteX0" fmla="*/ 135826 w 135826"/>
                <a:gd name="connsiteY0" fmla="*/ 70676 h 141350"/>
                <a:gd name="connsiteX1" fmla="*/ 67913 w 135826"/>
                <a:gd name="connsiteY1" fmla="*/ 141351 h 141350"/>
                <a:gd name="connsiteX2" fmla="*/ 0 w 135826"/>
                <a:gd name="connsiteY2" fmla="*/ 70676 h 141350"/>
                <a:gd name="connsiteX3" fmla="*/ 67913 w 135826"/>
                <a:gd name="connsiteY3" fmla="*/ 0 h 141350"/>
                <a:gd name="connsiteX4" fmla="*/ 135826 w 135826"/>
                <a:gd name="connsiteY4" fmla="*/ 70676 h 1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26" h="141350">
                  <a:moveTo>
                    <a:pt x="135826" y="70676"/>
                  </a:moveTo>
                  <a:cubicBezTo>
                    <a:pt x="135826" y="109708"/>
                    <a:pt x="105421" y="141351"/>
                    <a:pt x="67913" y="141351"/>
                  </a:cubicBezTo>
                  <a:cubicBezTo>
                    <a:pt x="30406" y="141351"/>
                    <a:pt x="0" y="109708"/>
                    <a:pt x="0" y="70676"/>
                  </a:cubicBezTo>
                  <a:cubicBezTo>
                    <a:pt x="0" y="31643"/>
                    <a:pt x="30406" y="0"/>
                    <a:pt x="67913" y="0"/>
                  </a:cubicBezTo>
                  <a:cubicBezTo>
                    <a:pt x="105421" y="0"/>
                    <a:pt x="135826" y="31643"/>
                    <a:pt x="135826" y="70676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2348E7CC-9101-433C-AC26-E14FB8EADBD5}"/>
                </a:ext>
              </a:extLst>
            </p:cNvPr>
            <p:cNvSpPr/>
            <p:nvPr/>
          </p:nvSpPr>
          <p:spPr>
            <a:xfrm flipH="1">
              <a:off x="11255096" y="3112303"/>
              <a:ext cx="539863" cy="560468"/>
            </a:xfrm>
            <a:custGeom>
              <a:avLst/>
              <a:gdLst>
                <a:gd name="connsiteX0" fmla="*/ 223374 w 446722"/>
                <a:gd name="connsiteY0" fmla="*/ 463749 h 463772"/>
                <a:gd name="connsiteX1" fmla="*/ 13 w 446722"/>
                <a:gd name="connsiteY1" fmla="*/ 231815 h 463772"/>
                <a:gd name="connsiteX2" fmla="*/ 223374 w 446722"/>
                <a:gd name="connsiteY2" fmla="*/ -23 h 463772"/>
                <a:gd name="connsiteX3" fmla="*/ 446735 w 446722"/>
                <a:gd name="connsiteY3" fmla="*/ 231815 h 463772"/>
                <a:gd name="connsiteX4" fmla="*/ 223374 w 446722"/>
                <a:gd name="connsiteY4" fmla="*/ 463749 h 463772"/>
                <a:gd name="connsiteX5" fmla="*/ 223374 w 446722"/>
                <a:gd name="connsiteY5" fmla="*/ 18360 h 463772"/>
                <a:gd name="connsiteX6" fmla="*/ 18396 w 446722"/>
                <a:gd name="connsiteY6" fmla="*/ 231815 h 463772"/>
                <a:gd name="connsiteX7" fmla="*/ 223374 w 446722"/>
                <a:gd name="connsiteY7" fmla="*/ 445271 h 463772"/>
                <a:gd name="connsiteX8" fmla="*/ 428352 w 446722"/>
                <a:gd name="connsiteY8" fmla="*/ 231815 h 463772"/>
                <a:gd name="connsiteX9" fmla="*/ 223374 w 446722"/>
                <a:gd name="connsiteY9" fmla="*/ 18360 h 463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6722" h="463772">
                  <a:moveTo>
                    <a:pt x="223374" y="463749"/>
                  </a:moveTo>
                  <a:cubicBezTo>
                    <a:pt x="100216" y="463749"/>
                    <a:pt x="13" y="359736"/>
                    <a:pt x="13" y="231815"/>
                  </a:cubicBezTo>
                  <a:cubicBezTo>
                    <a:pt x="13" y="103895"/>
                    <a:pt x="100216" y="-23"/>
                    <a:pt x="223374" y="-23"/>
                  </a:cubicBezTo>
                  <a:cubicBezTo>
                    <a:pt x="346532" y="-23"/>
                    <a:pt x="446735" y="103990"/>
                    <a:pt x="446735" y="231815"/>
                  </a:cubicBezTo>
                  <a:cubicBezTo>
                    <a:pt x="446735" y="359641"/>
                    <a:pt x="346532" y="463749"/>
                    <a:pt x="223374" y="463749"/>
                  </a:cubicBezTo>
                  <a:close/>
                  <a:moveTo>
                    <a:pt x="223374" y="18360"/>
                  </a:moveTo>
                  <a:cubicBezTo>
                    <a:pt x="110407" y="18360"/>
                    <a:pt x="18396" y="113610"/>
                    <a:pt x="18396" y="231815"/>
                  </a:cubicBezTo>
                  <a:cubicBezTo>
                    <a:pt x="18396" y="350021"/>
                    <a:pt x="110407" y="445271"/>
                    <a:pt x="223374" y="445271"/>
                  </a:cubicBezTo>
                  <a:cubicBezTo>
                    <a:pt x="336340" y="445271"/>
                    <a:pt x="428352" y="349544"/>
                    <a:pt x="428352" y="231815"/>
                  </a:cubicBezTo>
                  <a:cubicBezTo>
                    <a:pt x="428352" y="114086"/>
                    <a:pt x="336436" y="18360"/>
                    <a:pt x="223374" y="18360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9C6D5B98-07FD-460C-B71D-F96AADBAD92B}"/>
                </a:ext>
              </a:extLst>
            </p:cNvPr>
            <p:cNvSpPr/>
            <p:nvPr/>
          </p:nvSpPr>
          <p:spPr>
            <a:xfrm flipH="1">
              <a:off x="11476319" y="3339069"/>
              <a:ext cx="53197" cy="54908"/>
            </a:xfrm>
            <a:custGeom>
              <a:avLst/>
              <a:gdLst>
                <a:gd name="connsiteX0" fmla="*/ 40303 w 44019"/>
                <a:gd name="connsiteY0" fmla="*/ 45411 h 45435"/>
                <a:gd name="connsiteX1" fmla="*/ 36683 w 44019"/>
                <a:gd name="connsiteY1" fmla="*/ 41792 h 45435"/>
                <a:gd name="connsiteX2" fmla="*/ 36684 w 44019"/>
                <a:gd name="connsiteY2" fmla="*/ 41696 h 45435"/>
                <a:gd name="connsiteX3" fmla="*/ 3741 w 44019"/>
                <a:gd name="connsiteY3" fmla="*/ 7406 h 45435"/>
                <a:gd name="connsiteX4" fmla="*/ 3727 w 44019"/>
                <a:gd name="connsiteY4" fmla="*/ 7406 h 45435"/>
                <a:gd name="connsiteX5" fmla="*/ 13 w 44019"/>
                <a:gd name="connsiteY5" fmla="*/ 3692 h 45435"/>
                <a:gd name="connsiteX6" fmla="*/ 3727 w 44019"/>
                <a:gd name="connsiteY6" fmla="*/ -23 h 45435"/>
                <a:gd name="connsiteX7" fmla="*/ 44023 w 44019"/>
                <a:gd name="connsiteY7" fmla="*/ 41963 h 45435"/>
                <a:gd name="connsiteX8" fmla="*/ 44018 w 44019"/>
                <a:gd name="connsiteY8" fmla="*/ 42172 h 45435"/>
                <a:gd name="connsiteX9" fmla="*/ 40303 w 44019"/>
                <a:gd name="connsiteY9" fmla="*/ 45411 h 45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019" h="45435">
                  <a:moveTo>
                    <a:pt x="40303" y="45411"/>
                  </a:moveTo>
                  <a:cubicBezTo>
                    <a:pt x="38304" y="45411"/>
                    <a:pt x="36683" y="43792"/>
                    <a:pt x="36683" y="41792"/>
                  </a:cubicBezTo>
                  <a:cubicBezTo>
                    <a:pt x="36683" y="41763"/>
                    <a:pt x="36683" y="41725"/>
                    <a:pt x="36684" y="41696"/>
                  </a:cubicBezTo>
                  <a:cubicBezTo>
                    <a:pt x="37055" y="23132"/>
                    <a:pt x="22307" y="7778"/>
                    <a:pt x="3741" y="7406"/>
                  </a:cubicBezTo>
                  <a:cubicBezTo>
                    <a:pt x="3736" y="7406"/>
                    <a:pt x="3732" y="7406"/>
                    <a:pt x="3727" y="7406"/>
                  </a:cubicBezTo>
                  <a:cubicBezTo>
                    <a:pt x="1676" y="7406"/>
                    <a:pt x="13" y="5739"/>
                    <a:pt x="13" y="3692"/>
                  </a:cubicBezTo>
                  <a:cubicBezTo>
                    <a:pt x="13" y="1644"/>
                    <a:pt x="1676" y="-23"/>
                    <a:pt x="3727" y="-23"/>
                  </a:cubicBezTo>
                  <a:cubicBezTo>
                    <a:pt x="26448" y="443"/>
                    <a:pt x="44489" y="19236"/>
                    <a:pt x="44023" y="41963"/>
                  </a:cubicBezTo>
                  <a:cubicBezTo>
                    <a:pt x="44022" y="42030"/>
                    <a:pt x="44020" y="42106"/>
                    <a:pt x="44018" y="42172"/>
                  </a:cubicBezTo>
                  <a:cubicBezTo>
                    <a:pt x="43819" y="44058"/>
                    <a:pt x="42199" y="45468"/>
                    <a:pt x="40303" y="454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794" name="Group 4793">
            <a:extLst>
              <a:ext uri="{FF2B5EF4-FFF2-40B4-BE49-F238E27FC236}">
                <a16:creationId xmlns:a16="http://schemas.microsoft.com/office/drawing/2014/main" id="{DB0A4423-3200-4E7D-BCC7-B1C5335E692A}"/>
              </a:ext>
            </a:extLst>
          </p:cNvPr>
          <p:cNvGrpSpPr/>
          <p:nvPr/>
        </p:nvGrpSpPr>
        <p:grpSpPr>
          <a:xfrm>
            <a:off x="11255096" y="3805953"/>
            <a:ext cx="539863" cy="560468"/>
            <a:chOff x="11255096" y="3805953"/>
            <a:chExt cx="539863" cy="560468"/>
          </a:xfrm>
        </p:grpSpPr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BF8CF642-AFC8-4785-8C6D-FF6596F861B6}"/>
                </a:ext>
              </a:extLst>
            </p:cNvPr>
            <p:cNvSpPr/>
            <p:nvPr/>
          </p:nvSpPr>
          <p:spPr>
            <a:xfrm flipH="1">
              <a:off x="11328190" y="3878702"/>
              <a:ext cx="393443" cy="408868"/>
            </a:xfrm>
            <a:custGeom>
              <a:avLst/>
              <a:gdLst>
                <a:gd name="connsiteX0" fmla="*/ 325564 w 325564"/>
                <a:gd name="connsiteY0" fmla="*/ 169164 h 338327"/>
                <a:gd name="connsiteX1" fmla="*/ 162782 w 325564"/>
                <a:gd name="connsiteY1" fmla="*/ 338328 h 338327"/>
                <a:gd name="connsiteX2" fmla="*/ 0 w 325564"/>
                <a:gd name="connsiteY2" fmla="*/ 169164 h 338327"/>
                <a:gd name="connsiteX3" fmla="*/ 162782 w 325564"/>
                <a:gd name="connsiteY3" fmla="*/ 0 h 338327"/>
                <a:gd name="connsiteX4" fmla="*/ 325564 w 325564"/>
                <a:gd name="connsiteY4" fmla="*/ 169164 h 3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64" h="338327">
                  <a:moveTo>
                    <a:pt x="325564" y="169164"/>
                  </a:moveTo>
                  <a:cubicBezTo>
                    <a:pt x="325564" y="262591"/>
                    <a:pt x="252684" y="338328"/>
                    <a:pt x="162782" y="338328"/>
                  </a:cubicBezTo>
                  <a:cubicBezTo>
                    <a:pt x="72880" y="338328"/>
                    <a:pt x="0" y="262591"/>
                    <a:pt x="0" y="169164"/>
                  </a:cubicBezTo>
                  <a:cubicBezTo>
                    <a:pt x="0" y="75738"/>
                    <a:pt x="72880" y="0"/>
                    <a:pt x="162782" y="0"/>
                  </a:cubicBezTo>
                  <a:cubicBezTo>
                    <a:pt x="252684" y="0"/>
                    <a:pt x="325564" y="75737"/>
                    <a:pt x="325564" y="169164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751BA05A-434B-4E32-8DEA-8E7C4F2ABAFE}"/>
                </a:ext>
              </a:extLst>
            </p:cNvPr>
            <p:cNvSpPr/>
            <p:nvPr/>
          </p:nvSpPr>
          <p:spPr>
            <a:xfrm flipH="1">
              <a:off x="11442839" y="3997725"/>
              <a:ext cx="164145" cy="170822"/>
            </a:xfrm>
            <a:custGeom>
              <a:avLst/>
              <a:gdLst>
                <a:gd name="connsiteX0" fmla="*/ 135826 w 135826"/>
                <a:gd name="connsiteY0" fmla="*/ 70676 h 141351"/>
                <a:gd name="connsiteX1" fmla="*/ 67913 w 135826"/>
                <a:gd name="connsiteY1" fmla="*/ 141351 h 141351"/>
                <a:gd name="connsiteX2" fmla="*/ 0 w 135826"/>
                <a:gd name="connsiteY2" fmla="*/ 70676 h 141351"/>
                <a:gd name="connsiteX3" fmla="*/ 67913 w 135826"/>
                <a:gd name="connsiteY3" fmla="*/ 0 h 141351"/>
                <a:gd name="connsiteX4" fmla="*/ 135826 w 135826"/>
                <a:gd name="connsiteY4" fmla="*/ 70676 h 141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26" h="141351">
                  <a:moveTo>
                    <a:pt x="135826" y="70676"/>
                  </a:moveTo>
                  <a:cubicBezTo>
                    <a:pt x="135826" y="109709"/>
                    <a:pt x="105421" y="141351"/>
                    <a:pt x="67913" y="141351"/>
                  </a:cubicBezTo>
                  <a:cubicBezTo>
                    <a:pt x="30406" y="141351"/>
                    <a:pt x="0" y="109709"/>
                    <a:pt x="0" y="70676"/>
                  </a:cubicBezTo>
                  <a:cubicBezTo>
                    <a:pt x="0" y="31643"/>
                    <a:pt x="30406" y="0"/>
                    <a:pt x="67913" y="0"/>
                  </a:cubicBezTo>
                  <a:cubicBezTo>
                    <a:pt x="105421" y="0"/>
                    <a:pt x="135826" y="31643"/>
                    <a:pt x="135826" y="70676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DDD27A56-54D8-49CE-8DB4-A73D656DCBC7}"/>
                </a:ext>
              </a:extLst>
            </p:cNvPr>
            <p:cNvSpPr/>
            <p:nvPr/>
          </p:nvSpPr>
          <p:spPr>
            <a:xfrm flipH="1">
              <a:off x="11255096" y="3805953"/>
              <a:ext cx="539863" cy="560468"/>
            </a:xfrm>
            <a:custGeom>
              <a:avLst/>
              <a:gdLst>
                <a:gd name="connsiteX0" fmla="*/ 223374 w 446722"/>
                <a:gd name="connsiteY0" fmla="*/ 463749 h 463772"/>
                <a:gd name="connsiteX1" fmla="*/ 13 w 446722"/>
                <a:gd name="connsiteY1" fmla="*/ 231815 h 463772"/>
                <a:gd name="connsiteX2" fmla="*/ 223374 w 446722"/>
                <a:gd name="connsiteY2" fmla="*/ -23 h 463772"/>
                <a:gd name="connsiteX3" fmla="*/ 446735 w 446722"/>
                <a:gd name="connsiteY3" fmla="*/ 231815 h 463772"/>
                <a:gd name="connsiteX4" fmla="*/ 223374 w 446722"/>
                <a:gd name="connsiteY4" fmla="*/ 463749 h 463772"/>
                <a:gd name="connsiteX5" fmla="*/ 223374 w 446722"/>
                <a:gd name="connsiteY5" fmla="*/ 18360 h 463772"/>
                <a:gd name="connsiteX6" fmla="*/ 18396 w 446722"/>
                <a:gd name="connsiteY6" fmla="*/ 231815 h 463772"/>
                <a:gd name="connsiteX7" fmla="*/ 223374 w 446722"/>
                <a:gd name="connsiteY7" fmla="*/ 445271 h 463772"/>
                <a:gd name="connsiteX8" fmla="*/ 428352 w 446722"/>
                <a:gd name="connsiteY8" fmla="*/ 231815 h 463772"/>
                <a:gd name="connsiteX9" fmla="*/ 223374 w 446722"/>
                <a:gd name="connsiteY9" fmla="*/ 18360 h 463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6722" h="463772">
                  <a:moveTo>
                    <a:pt x="223374" y="463749"/>
                  </a:moveTo>
                  <a:cubicBezTo>
                    <a:pt x="100216" y="463749"/>
                    <a:pt x="13" y="359736"/>
                    <a:pt x="13" y="231815"/>
                  </a:cubicBezTo>
                  <a:cubicBezTo>
                    <a:pt x="13" y="103895"/>
                    <a:pt x="100216" y="-23"/>
                    <a:pt x="223374" y="-23"/>
                  </a:cubicBezTo>
                  <a:cubicBezTo>
                    <a:pt x="346532" y="-23"/>
                    <a:pt x="446735" y="103990"/>
                    <a:pt x="446735" y="231815"/>
                  </a:cubicBezTo>
                  <a:cubicBezTo>
                    <a:pt x="446735" y="359641"/>
                    <a:pt x="346532" y="463749"/>
                    <a:pt x="223374" y="463749"/>
                  </a:cubicBezTo>
                  <a:close/>
                  <a:moveTo>
                    <a:pt x="223374" y="18360"/>
                  </a:moveTo>
                  <a:cubicBezTo>
                    <a:pt x="110407" y="18360"/>
                    <a:pt x="18396" y="114181"/>
                    <a:pt x="18396" y="231815"/>
                  </a:cubicBezTo>
                  <a:cubicBezTo>
                    <a:pt x="18396" y="349449"/>
                    <a:pt x="110407" y="445271"/>
                    <a:pt x="223374" y="445271"/>
                  </a:cubicBezTo>
                  <a:cubicBezTo>
                    <a:pt x="336340" y="445271"/>
                    <a:pt x="428352" y="349544"/>
                    <a:pt x="428352" y="231815"/>
                  </a:cubicBezTo>
                  <a:cubicBezTo>
                    <a:pt x="428352" y="114086"/>
                    <a:pt x="336436" y="18360"/>
                    <a:pt x="223374" y="18360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431372E7-F41A-4172-98BD-737A4389CA05}"/>
                </a:ext>
              </a:extLst>
            </p:cNvPr>
            <p:cNvSpPr/>
            <p:nvPr/>
          </p:nvSpPr>
          <p:spPr>
            <a:xfrm flipH="1">
              <a:off x="11476331" y="4032718"/>
              <a:ext cx="53185" cy="54907"/>
            </a:xfrm>
            <a:custGeom>
              <a:avLst/>
              <a:gdLst>
                <a:gd name="connsiteX0" fmla="*/ 40303 w 44009"/>
                <a:gd name="connsiteY0" fmla="*/ 45411 h 45434"/>
                <a:gd name="connsiteX1" fmla="*/ 36683 w 44009"/>
                <a:gd name="connsiteY1" fmla="*/ 41792 h 45434"/>
                <a:gd name="connsiteX2" fmla="*/ 36684 w 44009"/>
                <a:gd name="connsiteY2" fmla="*/ 41696 h 45434"/>
                <a:gd name="connsiteX3" fmla="*/ 3741 w 44009"/>
                <a:gd name="connsiteY3" fmla="*/ 7406 h 45434"/>
                <a:gd name="connsiteX4" fmla="*/ 3727 w 44009"/>
                <a:gd name="connsiteY4" fmla="*/ 7406 h 45434"/>
                <a:gd name="connsiteX5" fmla="*/ 13 w 44009"/>
                <a:gd name="connsiteY5" fmla="*/ 3692 h 45434"/>
                <a:gd name="connsiteX6" fmla="*/ 3727 w 44009"/>
                <a:gd name="connsiteY6" fmla="*/ -23 h 45434"/>
                <a:gd name="connsiteX7" fmla="*/ 44018 w 44009"/>
                <a:gd name="connsiteY7" fmla="*/ 41696 h 45434"/>
                <a:gd name="connsiteX8" fmla="*/ 40497 w 44009"/>
                <a:gd name="connsiteY8" fmla="*/ 45411 h 45434"/>
                <a:gd name="connsiteX9" fmla="*/ 40303 w 44009"/>
                <a:gd name="connsiteY9" fmla="*/ 45411 h 45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009" h="45434">
                  <a:moveTo>
                    <a:pt x="40303" y="45411"/>
                  </a:moveTo>
                  <a:cubicBezTo>
                    <a:pt x="38304" y="45411"/>
                    <a:pt x="36683" y="43792"/>
                    <a:pt x="36683" y="41792"/>
                  </a:cubicBezTo>
                  <a:cubicBezTo>
                    <a:pt x="36683" y="41763"/>
                    <a:pt x="36683" y="41725"/>
                    <a:pt x="36684" y="41696"/>
                  </a:cubicBezTo>
                  <a:cubicBezTo>
                    <a:pt x="37055" y="23132"/>
                    <a:pt x="22307" y="7778"/>
                    <a:pt x="3741" y="7406"/>
                  </a:cubicBezTo>
                  <a:cubicBezTo>
                    <a:pt x="3736" y="7406"/>
                    <a:pt x="3732" y="7406"/>
                    <a:pt x="3727" y="7406"/>
                  </a:cubicBezTo>
                  <a:cubicBezTo>
                    <a:pt x="1676" y="7406"/>
                    <a:pt x="13" y="5740"/>
                    <a:pt x="13" y="3692"/>
                  </a:cubicBezTo>
                  <a:cubicBezTo>
                    <a:pt x="13" y="1644"/>
                    <a:pt x="1676" y="-23"/>
                    <a:pt x="3727" y="-23"/>
                  </a:cubicBezTo>
                  <a:cubicBezTo>
                    <a:pt x="26342" y="444"/>
                    <a:pt x="44337" y="19084"/>
                    <a:pt x="44018" y="41696"/>
                  </a:cubicBezTo>
                  <a:cubicBezTo>
                    <a:pt x="44072" y="43697"/>
                    <a:pt x="42495" y="45354"/>
                    <a:pt x="40497" y="45411"/>
                  </a:cubicBezTo>
                  <a:cubicBezTo>
                    <a:pt x="40432" y="45411"/>
                    <a:pt x="40368" y="45411"/>
                    <a:pt x="40303" y="454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508" name="Group 1507">
            <a:extLst>
              <a:ext uri="{FF2B5EF4-FFF2-40B4-BE49-F238E27FC236}">
                <a16:creationId xmlns:a16="http://schemas.microsoft.com/office/drawing/2014/main" id="{DF168BEC-1BDB-483E-A343-FB8BDE5ADFB9}"/>
              </a:ext>
            </a:extLst>
          </p:cNvPr>
          <p:cNvGrpSpPr/>
          <p:nvPr/>
        </p:nvGrpSpPr>
        <p:grpSpPr>
          <a:xfrm>
            <a:off x="983605" y="1"/>
            <a:ext cx="2861696" cy="5452552"/>
            <a:chOff x="1334587" y="1"/>
            <a:chExt cx="2861696" cy="5452552"/>
          </a:xfrm>
        </p:grpSpPr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id="{7878A74E-2680-44F3-91F5-A1E39BC41FBC}"/>
                </a:ext>
              </a:extLst>
            </p:cNvPr>
            <p:cNvSpPr/>
            <p:nvPr/>
          </p:nvSpPr>
          <p:spPr>
            <a:xfrm>
              <a:off x="1334587" y="1"/>
              <a:ext cx="2861696" cy="5452552"/>
            </a:xfrm>
            <a:custGeom>
              <a:avLst/>
              <a:gdLst>
                <a:gd name="connsiteX0" fmla="*/ 865753 w 2861696"/>
                <a:gd name="connsiteY0" fmla="*/ 0 h 5452552"/>
                <a:gd name="connsiteX1" fmla="*/ 1995943 w 2861696"/>
                <a:gd name="connsiteY1" fmla="*/ 0 h 5452552"/>
                <a:gd name="connsiteX2" fmla="*/ 2856582 w 2861696"/>
                <a:gd name="connsiteY2" fmla="*/ 5268022 h 5452552"/>
                <a:gd name="connsiteX3" fmla="*/ 2861696 w 2861696"/>
                <a:gd name="connsiteY3" fmla="*/ 5280219 h 5452552"/>
                <a:gd name="connsiteX4" fmla="*/ 1430848 w 2861696"/>
                <a:gd name="connsiteY4" fmla="*/ 5452552 h 5452552"/>
                <a:gd name="connsiteX5" fmla="*/ 0 w 2861696"/>
                <a:gd name="connsiteY5" fmla="*/ 5280219 h 5452552"/>
                <a:gd name="connsiteX6" fmla="*/ 5114 w 2861696"/>
                <a:gd name="connsiteY6" fmla="*/ 5268022 h 545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61696" h="5452552">
                  <a:moveTo>
                    <a:pt x="865753" y="0"/>
                  </a:moveTo>
                  <a:lnTo>
                    <a:pt x="1995943" y="0"/>
                  </a:lnTo>
                  <a:lnTo>
                    <a:pt x="2856582" y="5268022"/>
                  </a:lnTo>
                  <a:lnTo>
                    <a:pt x="2861696" y="5280219"/>
                  </a:lnTo>
                  <a:cubicBezTo>
                    <a:pt x="2861696" y="5375396"/>
                    <a:pt x="2221084" y="5452552"/>
                    <a:pt x="1430848" y="5452552"/>
                  </a:cubicBezTo>
                  <a:cubicBezTo>
                    <a:pt x="640612" y="5452552"/>
                    <a:pt x="0" y="5375396"/>
                    <a:pt x="0" y="5280219"/>
                  </a:cubicBezTo>
                  <a:lnTo>
                    <a:pt x="5114" y="5268022"/>
                  </a:ln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41" name="Oval 740">
              <a:extLst>
                <a:ext uri="{FF2B5EF4-FFF2-40B4-BE49-F238E27FC236}">
                  <a16:creationId xmlns:a16="http://schemas.microsoft.com/office/drawing/2014/main" id="{5D5F4CD2-3BFE-41DB-BA6E-CBAD5B0753CD}"/>
                </a:ext>
              </a:extLst>
            </p:cNvPr>
            <p:cNvSpPr/>
            <p:nvPr/>
          </p:nvSpPr>
          <p:spPr>
            <a:xfrm>
              <a:off x="1334587" y="5107887"/>
              <a:ext cx="2861696" cy="34466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534" name="Freeform 40">
            <a:extLst>
              <a:ext uri="{FF2B5EF4-FFF2-40B4-BE49-F238E27FC236}">
                <a16:creationId xmlns:a16="http://schemas.microsoft.com/office/drawing/2014/main" id="{8083FAAD-0633-49AF-9A41-AE100D4CD6B0}"/>
              </a:ext>
            </a:extLst>
          </p:cNvPr>
          <p:cNvSpPr>
            <a:spLocks/>
          </p:cNvSpPr>
          <p:nvPr/>
        </p:nvSpPr>
        <p:spPr bwMode="auto">
          <a:xfrm>
            <a:off x="-350982" y="4387851"/>
            <a:ext cx="2152650" cy="996949"/>
          </a:xfrm>
          <a:custGeom>
            <a:avLst/>
            <a:gdLst>
              <a:gd name="T0" fmla="*/ 710 w 710"/>
              <a:gd name="T1" fmla="*/ 5 h 481"/>
              <a:gd name="T2" fmla="*/ 675 w 710"/>
              <a:gd name="T3" fmla="*/ 104 h 481"/>
              <a:gd name="T4" fmla="*/ 675 w 710"/>
              <a:gd name="T5" fmla="*/ 319 h 481"/>
              <a:gd name="T6" fmla="*/ 628 w 710"/>
              <a:gd name="T7" fmla="*/ 434 h 481"/>
              <a:gd name="T8" fmla="*/ 513 w 710"/>
              <a:gd name="T9" fmla="*/ 481 h 481"/>
              <a:gd name="T10" fmla="*/ 0 w 710"/>
              <a:gd name="T11" fmla="*/ 481 h 481"/>
              <a:gd name="T12" fmla="*/ 0 w 710"/>
              <a:gd name="T13" fmla="*/ 476 h 481"/>
              <a:gd name="T14" fmla="*/ 513 w 710"/>
              <a:gd name="T15" fmla="*/ 476 h 481"/>
              <a:gd name="T16" fmla="*/ 624 w 710"/>
              <a:gd name="T17" fmla="*/ 430 h 481"/>
              <a:gd name="T18" fmla="*/ 670 w 710"/>
              <a:gd name="T19" fmla="*/ 319 h 481"/>
              <a:gd name="T20" fmla="*/ 670 w 710"/>
              <a:gd name="T21" fmla="*/ 104 h 481"/>
              <a:gd name="T22" fmla="*/ 707 w 710"/>
              <a:gd name="T23" fmla="*/ 0 h 481"/>
              <a:gd name="T24" fmla="*/ 710 w 710"/>
              <a:gd name="T25" fmla="*/ 5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10" h="481">
                <a:moveTo>
                  <a:pt x="710" y="5"/>
                </a:moveTo>
                <a:cubicBezTo>
                  <a:pt x="687" y="33"/>
                  <a:pt x="675" y="67"/>
                  <a:pt x="675" y="104"/>
                </a:cubicBezTo>
                <a:cubicBezTo>
                  <a:pt x="675" y="319"/>
                  <a:pt x="675" y="319"/>
                  <a:pt x="675" y="319"/>
                </a:cubicBezTo>
                <a:cubicBezTo>
                  <a:pt x="675" y="362"/>
                  <a:pt x="658" y="403"/>
                  <a:pt x="628" y="434"/>
                </a:cubicBezTo>
                <a:cubicBezTo>
                  <a:pt x="597" y="464"/>
                  <a:pt x="556" y="481"/>
                  <a:pt x="513" y="481"/>
                </a:cubicBezTo>
                <a:cubicBezTo>
                  <a:pt x="0" y="481"/>
                  <a:pt x="0" y="481"/>
                  <a:pt x="0" y="481"/>
                </a:cubicBezTo>
                <a:cubicBezTo>
                  <a:pt x="0" y="476"/>
                  <a:pt x="0" y="476"/>
                  <a:pt x="0" y="476"/>
                </a:cubicBezTo>
                <a:cubicBezTo>
                  <a:pt x="513" y="476"/>
                  <a:pt x="513" y="476"/>
                  <a:pt x="513" y="476"/>
                </a:cubicBezTo>
                <a:cubicBezTo>
                  <a:pt x="555" y="476"/>
                  <a:pt x="594" y="460"/>
                  <a:pt x="624" y="430"/>
                </a:cubicBezTo>
                <a:cubicBezTo>
                  <a:pt x="654" y="400"/>
                  <a:pt x="670" y="361"/>
                  <a:pt x="670" y="319"/>
                </a:cubicBezTo>
                <a:cubicBezTo>
                  <a:pt x="670" y="104"/>
                  <a:pt x="670" y="104"/>
                  <a:pt x="670" y="104"/>
                </a:cubicBezTo>
                <a:cubicBezTo>
                  <a:pt x="670" y="66"/>
                  <a:pt x="683" y="29"/>
                  <a:pt x="707" y="0"/>
                </a:cubicBezTo>
                <a:lnTo>
                  <a:pt x="710" y="5"/>
                </a:lnTo>
                <a:close/>
              </a:path>
            </a:pathLst>
          </a:custGeom>
          <a:solidFill>
            <a:srgbClr val="180935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799" name="Group 2798">
            <a:extLst>
              <a:ext uri="{FF2B5EF4-FFF2-40B4-BE49-F238E27FC236}">
                <a16:creationId xmlns:a16="http://schemas.microsoft.com/office/drawing/2014/main" id="{84CB89EE-05DC-4BE4-9747-59C1E2F97903}"/>
              </a:ext>
            </a:extLst>
          </p:cNvPr>
          <p:cNvGrpSpPr/>
          <p:nvPr/>
        </p:nvGrpSpPr>
        <p:grpSpPr>
          <a:xfrm>
            <a:off x="1677664" y="3336275"/>
            <a:ext cx="1822223" cy="1905953"/>
            <a:chOff x="-871717" y="3336275"/>
            <a:chExt cx="1822223" cy="1905953"/>
          </a:xfrm>
        </p:grpSpPr>
        <p:sp>
          <p:nvSpPr>
            <p:cNvPr id="2669" name="Freeform: Shape 2668">
              <a:extLst>
                <a:ext uri="{FF2B5EF4-FFF2-40B4-BE49-F238E27FC236}">
                  <a16:creationId xmlns:a16="http://schemas.microsoft.com/office/drawing/2014/main" id="{350E906A-5F4D-4C41-9395-E55C477D03E1}"/>
                </a:ext>
              </a:extLst>
            </p:cNvPr>
            <p:cNvSpPr/>
            <p:nvPr/>
          </p:nvSpPr>
          <p:spPr>
            <a:xfrm>
              <a:off x="-315799" y="3444624"/>
              <a:ext cx="520243" cy="629771"/>
            </a:xfrm>
            <a:custGeom>
              <a:avLst/>
              <a:gdLst>
                <a:gd name="connsiteX0" fmla="*/ 58724 w 520243"/>
                <a:gd name="connsiteY0" fmla="*/ 0 h 629771"/>
                <a:gd name="connsiteX1" fmla="*/ 115303 w 520243"/>
                <a:gd name="connsiteY1" fmla="*/ 43053 h 629771"/>
                <a:gd name="connsiteX2" fmla="*/ 209410 w 520243"/>
                <a:gd name="connsiteY2" fmla="*/ 382048 h 629771"/>
                <a:gd name="connsiteX3" fmla="*/ 520243 w 520243"/>
                <a:gd name="connsiteY3" fmla="*/ 547050 h 629771"/>
                <a:gd name="connsiteX4" fmla="*/ 516879 w 520243"/>
                <a:gd name="connsiteY4" fmla="*/ 548732 h 629771"/>
                <a:gd name="connsiteX5" fmla="*/ 500210 w 520243"/>
                <a:gd name="connsiteY5" fmla="*/ 558257 h 629771"/>
                <a:gd name="connsiteX6" fmla="*/ 471635 w 520243"/>
                <a:gd name="connsiteY6" fmla="*/ 567782 h 629771"/>
                <a:gd name="connsiteX7" fmla="*/ 435784 w 520243"/>
                <a:gd name="connsiteY7" fmla="*/ 597895 h 629771"/>
                <a:gd name="connsiteX8" fmla="*/ 424909 w 520243"/>
                <a:gd name="connsiteY8" fmla="*/ 629771 h 629771"/>
                <a:gd name="connsiteX9" fmla="*/ 132067 w 520243"/>
                <a:gd name="connsiteY9" fmla="*/ 473964 h 629771"/>
                <a:gd name="connsiteX10" fmla="*/ 103016 w 520243"/>
                <a:gd name="connsiteY10" fmla="*/ 437769 h 629771"/>
                <a:gd name="connsiteX11" fmla="*/ 2146 w 520243"/>
                <a:gd name="connsiteY11" fmla="*/ 74486 h 629771"/>
                <a:gd name="connsiteX12" fmla="*/ 43008 w 520243"/>
                <a:gd name="connsiteY12" fmla="*/ 2191 h 629771"/>
                <a:gd name="connsiteX13" fmla="*/ 58724 w 520243"/>
                <a:gd name="connsiteY13" fmla="*/ 0 h 62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0243" h="629771">
                  <a:moveTo>
                    <a:pt x="58724" y="0"/>
                  </a:moveTo>
                  <a:cubicBezTo>
                    <a:pt x="85089" y="86"/>
                    <a:pt x="108187" y="17669"/>
                    <a:pt x="115303" y="43053"/>
                  </a:cubicBezTo>
                  <a:lnTo>
                    <a:pt x="209410" y="382048"/>
                  </a:lnTo>
                  <a:lnTo>
                    <a:pt x="520243" y="547050"/>
                  </a:lnTo>
                  <a:lnTo>
                    <a:pt x="516879" y="548732"/>
                  </a:lnTo>
                  <a:cubicBezTo>
                    <a:pt x="511261" y="551796"/>
                    <a:pt x="505934" y="555395"/>
                    <a:pt x="500210" y="558257"/>
                  </a:cubicBezTo>
                  <a:cubicBezTo>
                    <a:pt x="476371" y="570177"/>
                    <a:pt x="501293" y="555072"/>
                    <a:pt x="471635" y="567782"/>
                  </a:cubicBezTo>
                  <a:cubicBezTo>
                    <a:pt x="456188" y="574402"/>
                    <a:pt x="444377" y="584619"/>
                    <a:pt x="435784" y="597895"/>
                  </a:cubicBezTo>
                  <a:lnTo>
                    <a:pt x="424909" y="629771"/>
                  </a:lnTo>
                  <a:lnTo>
                    <a:pt x="132067" y="473964"/>
                  </a:lnTo>
                  <a:cubicBezTo>
                    <a:pt x="117827" y="466392"/>
                    <a:pt x="107321" y="453304"/>
                    <a:pt x="103016" y="437769"/>
                  </a:cubicBezTo>
                  <a:lnTo>
                    <a:pt x="2146" y="74486"/>
                  </a:lnTo>
                  <a:cubicBezTo>
                    <a:pt x="-6503" y="43244"/>
                    <a:pt x="11775" y="10897"/>
                    <a:pt x="43008" y="2191"/>
                  </a:cubicBezTo>
                  <a:cubicBezTo>
                    <a:pt x="48123" y="753"/>
                    <a:pt x="53409" y="19"/>
                    <a:pt x="58724" y="0"/>
                  </a:cubicBezTo>
                  <a:close/>
                </a:path>
              </a:pathLst>
            </a:custGeom>
            <a:solidFill>
              <a:srgbClr val="F99E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70" name="Freeform: Shape 2669">
              <a:extLst>
                <a:ext uri="{FF2B5EF4-FFF2-40B4-BE49-F238E27FC236}">
                  <a16:creationId xmlns:a16="http://schemas.microsoft.com/office/drawing/2014/main" id="{90B4A62E-ABFC-4E23-80A0-C08508F6E7E0}"/>
                </a:ext>
              </a:extLst>
            </p:cNvPr>
            <p:cNvSpPr/>
            <p:nvPr/>
          </p:nvSpPr>
          <p:spPr>
            <a:xfrm>
              <a:off x="-306215" y="3454258"/>
              <a:ext cx="496938" cy="608014"/>
            </a:xfrm>
            <a:custGeom>
              <a:avLst/>
              <a:gdLst>
                <a:gd name="connsiteX0" fmla="*/ 35994 w 496938"/>
                <a:gd name="connsiteY0" fmla="*/ 1798 h 608014"/>
                <a:gd name="connsiteX1" fmla="*/ 96478 w 496938"/>
                <a:gd name="connsiteY1" fmla="*/ 35993 h 608014"/>
                <a:gd name="connsiteX2" fmla="*/ 191728 w 496938"/>
                <a:gd name="connsiteY2" fmla="*/ 378893 h 608014"/>
                <a:gd name="connsiteX3" fmla="*/ 496938 w 496938"/>
                <a:gd name="connsiteY3" fmla="*/ 540896 h 608014"/>
                <a:gd name="connsiteX4" fmla="*/ 441100 w 496938"/>
                <a:gd name="connsiteY4" fmla="*/ 590530 h 608014"/>
                <a:gd name="connsiteX5" fmla="*/ 413626 w 496938"/>
                <a:gd name="connsiteY5" fmla="*/ 608014 h 608014"/>
                <a:gd name="connsiteX6" fmla="*/ 126958 w 496938"/>
                <a:gd name="connsiteY6" fmla="*/ 455855 h 608014"/>
                <a:gd name="connsiteX7" fmla="*/ 102669 w 496938"/>
                <a:gd name="connsiteY7" fmla="*/ 425565 h 608014"/>
                <a:gd name="connsiteX8" fmla="*/ 1799 w 496938"/>
                <a:gd name="connsiteY8" fmla="*/ 62282 h 608014"/>
                <a:gd name="connsiteX9" fmla="*/ 35994 w 496938"/>
                <a:gd name="connsiteY9" fmla="*/ 1798 h 608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6938" h="608014">
                  <a:moveTo>
                    <a:pt x="35994" y="1798"/>
                  </a:moveTo>
                  <a:cubicBezTo>
                    <a:pt x="62140" y="-5450"/>
                    <a:pt x="89210" y="9856"/>
                    <a:pt x="96478" y="35993"/>
                  </a:cubicBezTo>
                  <a:lnTo>
                    <a:pt x="191728" y="378893"/>
                  </a:lnTo>
                  <a:lnTo>
                    <a:pt x="496938" y="540896"/>
                  </a:lnTo>
                  <a:lnTo>
                    <a:pt x="441100" y="590530"/>
                  </a:lnTo>
                  <a:lnTo>
                    <a:pt x="413626" y="608014"/>
                  </a:lnTo>
                  <a:lnTo>
                    <a:pt x="126958" y="455855"/>
                  </a:lnTo>
                  <a:cubicBezTo>
                    <a:pt x="115033" y="449540"/>
                    <a:pt x="106241" y="438576"/>
                    <a:pt x="102669" y="425565"/>
                  </a:cubicBezTo>
                  <a:lnTo>
                    <a:pt x="1799" y="62282"/>
                  </a:lnTo>
                  <a:cubicBezTo>
                    <a:pt x="-5449" y="36136"/>
                    <a:pt x="9858" y="9066"/>
                    <a:pt x="35994" y="1798"/>
                  </a:cubicBezTo>
                  <a:close/>
                </a:path>
              </a:pathLst>
            </a:custGeom>
            <a:solidFill>
              <a:srgbClr val="F99E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671" name="Graphic 127">
              <a:extLst>
                <a:ext uri="{FF2B5EF4-FFF2-40B4-BE49-F238E27FC236}">
                  <a16:creationId xmlns:a16="http://schemas.microsoft.com/office/drawing/2014/main" id="{8A485157-607B-4D40-BD86-83785E48F44A}"/>
                </a:ext>
              </a:extLst>
            </p:cNvPr>
            <p:cNvGrpSpPr/>
            <p:nvPr/>
          </p:nvGrpSpPr>
          <p:grpSpPr>
            <a:xfrm>
              <a:off x="-809563" y="4982148"/>
              <a:ext cx="392430" cy="259603"/>
              <a:chOff x="5284374" y="4415170"/>
              <a:chExt cx="392430" cy="259603"/>
            </a:xfrm>
          </p:grpSpPr>
          <p:sp>
            <p:nvSpPr>
              <p:cNvPr id="2794" name="Freeform: Shape 2793">
                <a:extLst>
                  <a:ext uri="{FF2B5EF4-FFF2-40B4-BE49-F238E27FC236}">
                    <a16:creationId xmlns:a16="http://schemas.microsoft.com/office/drawing/2014/main" id="{080996D9-0A4B-49FD-8691-3AB62644BDF6}"/>
                  </a:ext>
                </a:extLst>
              </p:cNvPr>
              <p:cNvSpPr/>
              <p:nvPr/>
            </p:nvSpPr>
            <p:spPr>
              <a:xfrm>
                <a:off x="5293518" y="4415170"/>
                <a:ext cx="186880" cy="239791"/>
              </a:xfrm>
              <a:custGeom>
                <a:avLst/>
                <a:gdLst>
                  <a:gd name="connsiteX0" fmla="*/ 187298 w 186880"/>
                  <a:gd name="connsiteY0" fmla="*/ 34578 h 239791"/>
                  <a:gd name="connsiteX1" fmla="*/ 140721 w 186880"/>
                  <a:gd name="connsiteY1" fmla="*/ 231746 h 239791"/>
                  <a:gd name="connsiteX2" fmla="*/ 608 w 186880"/>
                  <a:gd name="connsiteY2" fmla="*/ 239461 h 239791"/>
                  <a:gd name="connsiteX3" fmla="*/ 51376 w 186880"/>
                  <a:gd name="connsiteY3" fmla="*/ 14195 h 239791"/>
                  <a:gd name="connsiteX4" fmla="*/ 70426 w 186880"/>
                  <a:gd name="connsiteY4" fmla="*/ -188 h 239791"/>
                  <a:gd name="connsiteX5" fmla="*/ 172630 w 186880"/>
                  <a:gd name="connsiteY5" fmla="*/ 15147 h 239791"/>
                  <a:gd name="connsiteX6" fmla="*/ 187346 w 186880"/>
                  <a:gd name="connsiteY6" fmla="*/ 34245 h 239791"/>
                  <a:gd name="connsiteX7" fmla="*/ 187298 w 186880"/>
                  <a:gd name="connsiteY7" fmla="*/ 34578 h 239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6880" h="239791">
                    <a:moveTo>
                      <a:pt x="187298" y="34578"/>
                    </a:moveTo>
                    <a:lnTo>
                      <a:pt x="140721" y="231746"/>
                    </a:lnTo>
                    <a:lnTo>
                      <a:pt x="608" y="239461"/>
                    </a:lnTo>
                    <a:lnTo>
                      <a:pt x="51376" y="14195"/>
                    </a:lnTo>
                    <a:cubicBezTo>
                      <a:pt x="52748" y="5013"/>
                      <a:pt x="61216" y="-1379"/>
                      <a:pt x="70426" y="-188"/>
                    </a:cubicBezTo>
                    <a:lnTo>
                      <a:pt x="172630" y="15147"/>
                    </a:lnTo>
                    <a:cubicBezTo>
                      <a:pt x="181964" y="16357"/>
                      <a:pt x="188556" y="24910"/>
                      <a:pt x="187346" y="34245"/>
                    </a:cubicBezTo>
                    <a:cubicBezTo>
                      <a:pt x="187327" y="34359"/>
                      <a:pt x="187317" y="34474"/>
                      <a:pt x="187298" y="34578"/>
                    </a:cubicBezTo>
                    <a:close/>
                  </a:path>
                </a:pathLst>
              </a:custGeom>
              <a:solidFill>
                <a:srgbClr val="9C213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95" name="Freeform: Shape 2794">
                <a:extLst>
                  <a:ext uri="{FF2B5EF4-FFF2-40B4-BE49-F238E27FC236}">
                    <a16:creationId xmlns:a16="http://schemas.microsoft.com/office/drawing/2014/main" id="{D7F54143-CDAD-45D2-85B9-AD6939F47FB1}"/>
                  </a:ext>
                </a:extLst>
              </p:cNvPr>
              <p:cNvSpPr/>
              <p:nvPr/>
            </p:nvSpPr>
            <p:spPr>
              <a:xfrm>
                <a:off x="5502878" y="4544757"/>
                <a:ext cx="163639" cy="91439"/>
              </a:xfrm>
              <a:custGeom>
                <a:avLst/>
                <a:gdLst>
                  <a:gd name="connsiteX0" fmla="*/ 164153 w 163639"/>
                  <a:gd name="connsiteY0" fmla="*/ 91109 h 91439"/>
                  <a:gd name="connsiteX1" fmla="*/ 608 w 163639"/>
                  <a:gd name="connsiteY1" fmla="*/ 91109 h 91439"/>
                  <a:gd name="connsiteX2" fmla="*/ 608 w 163639"/>
                  <a:gd name="connsiteY2" fmla="*/ 80823 h 91439"/>
                  <a:gd name="connsiteX3" fmla="*/ 81476 w 163639"/>
                  <a:gd name="connsiteY3" fmla="*/ -331 h 91439"/>
                  <a:gd name="connsiteX4" fmla="*/ 83095 w 163639"/>
                  <a:gd name="connsiteY4" fmla="*/ -331 h 91439"/>
                  <a:gd name="connsiteX5" fmla="*/ 164248 w 163639"/>
                  <a:gd name="connsiteY5" fmla="*/ 80441 h 91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3639" h="91439">
                    <a:moveTo>
                      <a:pt x="164153" y="91109"/>
                    </a:moveTo>
                    <a:lnTo>
                      <a:pt x="608" y="91109"/>
                    </a:lnTo>
                    <a:lnTo>
                      <a:pt x="608" y="80823"/>
                    </a:lnTo>
                    <a:cubicBezTo>
                      <a:pt x="551" y="36093"/>
                      <a:pt x="36746" y="-226"/>
                      <a:pt x="81476" y="-331"/>
                    </a:cubicBezTo>
                    <a:lnTo>
                      <a:pt x="83095" y="-331"/>
                    </a:lnTo>
                    <a:cubicBezTo>
                      <a:pt x="127805" y="-435"/>
                      <a:pt x="164143" y="35731"/>
                      <a:pt x="164248" y="80441"/>
                    </a:cubicBezTo>
                    <a:close/>
                  </a:path>
                </a:pathLst>
              </a:custGeom>
              <a:solidFill>
                <a:srgbClr val="7A9C1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96" name="Freeform: Shape 2795">
                <a:extLst>
                  <a:ext uri="{FF2B5EF4-FFF2-40B4-BE49-F238E27FC236}">
                    <a16:creationId xmlns:a16="http://schemas.microsoft.com/office/drawing/2014/main" id="{D1F41E8C-6F34-45AA-B522-7C7ADA1EE20E}"/>
                  </a:ext>
                </a:extLst>
              </p:cNvPr>
              <p:cNvSpPr/>
              <p:nvPr/>
            </p:nvSpPr>
            <p:spPr>
              <a:xfrm>
                <a:off x="5298281" y="4549044"/>
                <a:ext cx="77153" cy="87820"/>
              </a:xfrm>
              <a:custGeom>
                <a:avLst/>
                <a:gdLst>
                  <a:gd name="connsiteX0" fmla="*/ 77761 w 77153"/>
                  <a:gd name="connsiteY0" fmla="*/ 77202 h 87820"/>
                  <a:gd name="connsiteX1" fmla="*/ 77761 w 77153"/>
                  <a:gd name="connsiteY1" fmla="*/ 87489 h 87820"/>
                  <a:gd name="connsiteX2" fmla="*/ 608 w 77153"/>
                  <a:gd name="connsiteY2" fmla="*/ 85394 h 87820"/>
                  <a:gd name="connsiteX3" fmla="*/ 19658 w 77153"/>
                  <a:gd name="connsiteY3" fmla="*/ -331 h 87820"/>
                  <a:gd name="connsiteX4" fmla="*/ 77761 w 77153"/>
                  <a:gd name="connsiteY4" fmla="*/ 77202 h 87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153" h="87820">
                    <a:moveTo>
                      <a:pt x="77761" y="77202"/>
                    </a:moveTo>
                    <a:lnTo>
                      <a:pt x="77761" y="87489"/>
                    </a:lnTo>
                    <a:lnTo>
                      <a:pt x="608" y="85394"/>
                    </a:lnTo>
                    <a:lnTo>
                      <a:pt x="19658" y="-331"/>
                    </a:lnTo>
                    <a:cubicBezTo>
                      <a:pt x="54234" y="9546"/>
                      <a:pt x="77989" y="41246"/>
                      <a:pt x="77761" y="77202"/>
                    </a:cubicBezTo>
                    <a:close/>
                  </a:path>
                </a:pathLst>
              </a:custGeom>
              <a:solidFill>
                <a:srgbClr val="7A9C1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97" name="Freeform: Shape 2796">
                <a:extLst>
                  <a:ext uri="{FF2B5EF4-FFF2-40B4-BE49-F238E27FC236}">
                    <a16:creationId xmlns:a16="http://schemas.microsoft.com/office/drawing/2014/main" id="{3ED1FE99-780F-41B8-B621-D58BAA652020}"/>
                  </a:ext>
                </a:extLst>
              </p:cNvPr>
              <p:cNvSpPr/>
              <p:nvPr/>
            </p:nvSpPr>
            <p:spPr>
              <a:xfrm>
                <a:off x="5391245" y="4501324"/>
                <a:ext cx="163353" cy="135445"/>
              </a:xfrm>
              <a:custGeom>
                <a:avLst/>
                <a:gdLst>
                  <a:gd name="connsiteX0" fmla="*/ 381 w 163353"/>
                  <a:gd name="connsiteY0" fmla="*/ 135445 h 135445"/>
                  <a:gd name="connsiteX1" fmla="*/ 163354 w 163353"/>
                  <a:gd name="connsiteY1" fmla="*/ 135065 h 135445"/>
                  <a:gd name="connsiteX2" fmla="*/ 163259 w 163353"/>
                  <a:gd name="connsiteY2" fmla="*/ 49244 h 135445"/>
                  <a:gd name="connsiteX3" fmla="*/ 0 w 163353"/>
                  <a:gd name="connsiteY3" fmla="*/ 0 h 135445"/>
                  <a:gd name="connsiteX4" fmla="*/ 381 w 163353"/>
                  <a:gd name="connsiteY4" fmla="*/ 135445 h 135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353" h="135445">
                    <a:moveTo>
                      <a:pt x="381" y="135445"/>
                    </a:moveTo>
                    <a:lnTo>
                      <a:pt x="163354" y="135065"/>
                    </a:lnTo>
                    <a:lnTo>
                      <a:pt x="163259" y="49244"/>
                    </a:lnTo>
                    <a:lnTo>
                      <a:pt x="0" y="0"/>
                    </a:lnTo>
                    <a:lnTo>
                      <a:pt x="381" y="135445"/>
                    </a:lnTo>
                    <a:close/>
                  </a:path>
                </a:pathLst>
              </a:custGeom>
              <a:solidFill>
                <a:srgbClr val="D7364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98" name="Freeform: Shape 2797">
                <a:extLst>
                  <a:ext uri="{FF2B5EF4-FFF2-40B4-BE49-F238E27FC236}">
                    <a16:creationId xmlns:a16="http://schemas.microsoft.com/office/drawing/2014/main" id="{830B66C8-F4EF-456F-AD96-65A0774B0150}"/>
                  </a:ext>
                </a:extLst>
              </p:cNvPr>
              <p:cNvSpPr/>
              <p:nvPr/>
            </p:nvSpPr>
            <p:spPr>
              <a:xfrm>
                <a:off x="5284374" y="4633626"/>
                <a:ext cx="392430" cy="41147"/>
              </a:xfrm>
              <a:custGeom>
                <a:avLst/>
                <a:gdLst>
                  <a:gd name="connsiteX0" fmla="*/ 393039 w 392430"/>
                  <a:gd name="connsiteY0" fmla="*/ 32911 h 41147"/>
                  <a:gd name="connsiteX1" fmla="*/ 385419 w 392430"/>
                  <a:gd name="connsiteY1" fmla="*/ 40531 h 41147"/>
                  <a:gd name="connsiteX2" fmla="*/ 385324 w 392430"/>
                  <a:gd name="connsiteY2" fmla="*/ 40531 h 41147"/>
                  <a:gd name="connsiteX3" fmla="*/ 215874 w 392430"/>
                  <a:gd name="connsiteY3" fmla="*/ 40531 h 41147"/>
                  <a:gd name="connsiteX4" fmla="*/ 214445 w 392430"/>
                  <a:gd name="connsiteY4" fmla="*/ 40531 h 41147"/>
                  <a:gd name="connsiteX5" fmla="*/ 140722 w 392430"/>
                  <a:gd name="connsiteY5" fmla="*/ 22243 h 41147"/>
                  <a:gd name="connsiteX6" fmla="*/ 133559 w 392430"/>
                  <a:gd name="connsiteY6" fmla="*/ 26548 h 41147"/>
                  <a:gd name="connsiteX7" fmla="*/ 133388 w 392430"/>
                  <a:gd name="connsiteY7" fmla="*/ 28053 h 41147"/>
                  <a:gd name="connsiteX8" fmla="*/ 133388 w 392430"/>
                  <a:gd name="connsiteY8" fmla="*/ 35007 h 41147"/>
                  <a:gd name="connsiteX9" fmla="*/ 127577 w 392430"/>
                  <a:gd name="connsiteY9" fmla="*/ 40817 h 41147"/>
                  <a:gd name="connsiteX10" fmla="*/ 10134 w 392430"/>
                  <a:gd name="connsiteY10" fmla="*/ 40817 h 41147"/>
                  <a:gd name="connsiteX11" fmla="*/ 609 w 392430"/>
                  <a:gd name="connsiteY11" fmla="*/ 31292 h 41147"/>
                  <a:gd name="connsiteX12" fmla="*/ 609 w 392430"/>
                  <a:gd name="connsiteY12" fmla="*/ 7479 h 41147"/>
                  <a:gd name="connsiteX13" fmla="*/ 8229 w 392430"/>
                  <a:gd name="connsiteY13" fmla="*/ -331 h 41147"/>
                  <a:gd name="connsiteX14" fmla="*/ 8229 w 392430"/>
                  <a:gd name="connsiteY14" fmla="*/ -331 h 41147"/>
                  <a:gd name="connsiteX15" fmla="*/ 13087 w 392430"/>
                  <a:gd name="connsiteY15" fmla="*/ -331 h 41147"/>
                  <a:gd name="connsiteX16" fmla="*/ 91573 w 392430"/>
                  <a:gd name="connsiteY16" fmla="*/ -331 h 41147"/>
                  <a:gd name="connsiteX17" fmla="*/ 153009 w 392430"/>
                  <a:gd name="connsiteY17" fmla="*/ -331 h 41147"/>
                  <a:gd name="connsiteX18" fmla="*/ 218922 w 392430"/>
                  <a:gd name="connsiteY18" fmla="*/ -331 h 41147"/>
                  <a:gd name="connsiteX19" fmla="*/ 270643 w 392430"/>
                  <a:gd name="connsiteY19" fmla="*/ -331 h 41147"/>
                  <a:gd name="connsiteX20" fmla="*/ 382467 w 392430"/>
                  <a:gd name="connsiteY20" fmla="*/ -331 h 41147"/>
                  <a:gd name="connsiteX21" fmla="*/ 385038 w 392430"/>
                  <a:gd name="connsiteY21" fmla="*/ -331 h 41147"/>
                  <a:gd name="connsiteX22" fmla="*/ 392753 w 392430"/>
                  <a:gd name="connsiteY22" fmla="*/ 7384 h 41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92430" h="41147">
                    <a:moveTo>
                      <a:pt x="393039" y="32911"/>
                    </a:moveTo>
                    <a:cubicBezTo>
                      <a:pt x="393039" y="37121"/>
                      <a:pt x="389629" y="40531"/>
                      <a:pt x="385419" y="40531"/>
                    </a:cubicBezTo>
                    <a:cubicBezTo>
                      <a:pt x="385390" y="40531"/>
                      <a:pt x="385352" y="40531"/>
                      <a:pt x="385324" y="40531"/>
                    </a:cubicBezTo>
                    <a:lnTo>
                      <a:pt x="215874" y="40531"/>
                    </a:lnTo>
                    <a:lnTo>
                      <a:pt x="214445" y="40531"/>
                    </a:lnTo>
                    <a:lnTo>
                      <a:pt x="140722" y="22243"/>
                    </a:lnTo>
                    <a:cubicBezTo>
                      <a:pt x="137559" y="21453"/>
                      <a:pt x="134350" y="23376"/>
                      <a:pt x="133559" y="26548"/>
                    </a:cubicBezTo>
                    <a:cubicBezTo>
                      <a:pt x="133435" y="27034"/>
                      <a:pt x="133378" y="27549"/>
                      <a:pt x="133388" y="28053"/>
                    </a:cubicBezTo>
                    <a:lnTo>
                      <a:pt x="133388" y="35007"/>
                    </a:lnTo>
                    <a:cubicBezTo>
                      <a:pt x="133388" y="38217"/>
                      <a:pt x="130787" y="40817"/>
                      <a:pt x="127577" y="40817"/>
                    </a:cubicBezTo>
                    <a:lnTo>
                      <a:pt x="10134" y="40817"/>
                    </a:lnTo>
                    <a:cubicBezTo>
                      <a:pt x="4876" y="40817"/>
                      <a:pt x="609" y="36549"/>
                      <a:pt x="609" y="31292"/>
                    </a:cubicBezTo>
                    <a:lnTo>
                      <a:pt x="609" y="7479"/>
                    </a:lnTo>
                    <a:cubicBezTo>
                      <a:pt x="552" y="3222"/>
                      <a:pt x="3972" y="-274"/>
                      <a:pt x="8229" y="-331"/>
                    </a:cubicBezTo>
                    <a:cubicBezTo>
                      <a:pt x="8229" y="-331"/>
                      <a:pt x="8229" y="-331"/>
                      <a:pt x="8229" y="-331"/>
                    </a:cubicBezTo>
                    <a:lnTo>
                      <a:pt x="13087" y="-331"/>
                    </a:lnTo>
                    <a:lnTo>
                      <a:pt x="91573" y="-331"/>
                    </a:lnTo>
                    <a:lnTo>
                      <a:pt x="153009" y="-331"/>
                    </a:lnTo>
                    <a:lnTo>
                      <a:pt x="218922" y="-331"/>
                    </a:lnTo>
                    <a:lnTo>
                      <a:pt x="270643" y="-331"/>
                    </a:lnTo>
                    <a:lnTo>
                      <a:pt x="382467" y="-331"/>
                    </a:lnTo>
                    <a:lnTo>
                      <a:pt x="385038" y="-331"/>
                    </a:lnTo>
                    <a:cubicBezTo>
                      <a:pt x="389296" y="-331"/>
                      <a:pt x="392753" y="3126"/>
                      <a:pt x="392753" y="7384"/>
                    </a:cubicBezTo>
                    <a:close/>
                  </a:path>
                </a:pathLst>
              </a:custGeom>
              <a:solidFill>
                <a:srgbClr val="D7364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672" name="Graphic 127">
              <a:extLst>
                <a:ext uri="{FF2B5EF4-FFF2-40B4-BE49-F238E27FC236}">
                  <a16:creationId xmlns:a16="http://schemas.microsoft.com/office/drawing/2014/main" id="{B38A1241-2449-4135-810B-E69C53366838}"/>
                </a:ext>
              </a:extLst>
            </p:cNvPr>
            <p:cNvGrpSpPr/>
            <p:nvPr/>
          </p:nvGrpSpPr>
          <p:grpSpPr>
            <a:xfrm>
              <a:off x="-385986" y="4982145"/>
              <a:ext cx="392239" cy="260083"/>
              <a:chOff x="5707951" y="4415167"/>
              <a:chExt cx="392239" cy="260083"/>
            </a:xfrm>
          </p:grpSpPr>
          <p:sp>
            <p:nvSpPr>
              <p:cNvPr id="2789" name="Freeform: Shape 2788">
                <a:extLst>
                  <a:ext uri="{FF2B5EF4-FFF2-40B4-BE49-F238E27FC236}">
                    <a16:creationId xmlns:a16="http://schemas.microsoft.com/office/drawing/2014/main" id="{8B6D33FA-ED6E-4868-8902-09666D98899B}"/>
                  </a:ext>
                </a:extLst>
              </p:cNvPr>
              <p:cNvSpPr/>
              <p:nvPr/>
            </p:nvSpPr>
            <p:spPr>
              <a:xfrm>
                <a:off x="5717095" y="4415167"/>
                <a:ext cx="169942" cy="239794"/>
              </a:xfrm>
              <a:custGeom>
                <a:avLst/>
                <a:gdLst>
                  <a:gd name="connsiteX0" fmla="*/ 170344 w 169942"/>
                  <a:gd name="connsiteY0" fmla="*/ 34581 h 239794"/>
                  <a:gd name="connsiteX1" fmla="*/ 140721 w 169942"/>
                  <a:gd name="connsiteY1" fmla="*/ 231749 h 239794"/>
                  <a:gd name="connsiteX2" fmla="*/ 608 w 169942"/>
                  <a:gd name="connsiteY2" fmla="*/ 239464 h 239794"/>
                  <a:gd name="connsiteX3" fmla="*/ 3276 w 169942"/>
                  <a:gd name="connsiteY3" fmla="*/ 221462 h 239794"/>
                  <a:gd name="connsiteX4" fmla="*/ 16801 w 169942"/>
                  <a:gd name="connsiteY4" fmla="*/ 131736 h 239794"/>
                  <a:gd name="connsiteX5" fmla="*/ 34422 w 169942"/>
                  <a:gd name="connsiteY5" fmla="*/ 14102 h 239794"/>
                  <a:gd name="connsiteX6" fmla="*/ 53472 w 169942"/>
                  <a:gd name="connsiteY6" fmla="*/ -185 h 239794"/>
                  <a:gd name="connsiteX7" fmla="*/ 155676 w 169942"/>
                  <a:gd name="connsiteY7" fmla="*/ 15150 h 239794"/>
                  <a:gd name="connsiteX8" fmla="*/ 170420 w 169942"/>
                  <a:gd name="connsiteY8" fmla="*/ 34057 h 239794"/>
                  <a:gd name="connsiteX9" fmla="*/ 170344 w 169942"/>
                  <a:gd name="connsiteY9" fmla="*/ 34581 h 239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942" h="239794">
                    <a:moveTo>
                      <a:pt x="170344" y="34581"/>
                    </a:moveTo>
                    <a:lnTo>
                      <a:pt x="140721" y="231749"/>
                    </a:lnTo>
                    <a:lnTo>
                      <a:pt x="608" y="239464"/>
                    </a:lnTo>
                    <a:lnTo>
                      <a:pt x="3276" y="221462"/>
                    </a:lnTo>
                    <a:lnTo>
                      <a:pt x="16801" y="131736"/>
                    </a:lnTo>
                    <a:lnTo>
                      <a:pt x="34422" y="14102"/>
                    </a:lnTo>
                    <a:cubicBezTo>
                      <a:pt x="35841" y="4959"/>
                      <a:pt x="44299" y="-1385"/>
                      <a:pt x="53472" y="-185"/>
                    </a:cubicBezTo>
                    <a:lnTo>
                      <a:pt x="155676" y="15150"/>
                    </a:lnTo>
                    <a:cubicBezTo>
                      <a:pt x="164972" y="16303"/>
                      <a:pt x="171572" y="24770"/>
                      <a:pt x="170420" y="34057"/>
                    </a:cubicBezTo>
                    <a:cubicBezTo>
                      <a:pt x="170392" y="34238"/>
                      <a:pt x="170372" y="34410"/>
                      <a:pt x="170344" y="34581"/>
                    </a:cubicBezTo>
                    <a:close/>
                  </a:path>
                </a:pathLst>
              </a:custGeom>
              <a:solidFill>
                <a:srgbClr val="D7364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90" name="Freeform: Shape 2789">
                <a:extLst>
                  <a:ext uri="{FF2B5EF4-FFF2-40B4-BE49-F238E27FC236}">
                    <a16:creationId xmlns:a16="http://schemas.microsoft.com/office/drawing/2014/main" id="{5D574885-DF7F-4FB1-B0FF-047484475946}"/>
                  </a:ext>
                </a:extLst>
              </p:cNvPr>
              <p:cNvSpPr/>
              <p:nvPr/>
            </p:nvSpPr>
            <p:spPr>
              <a:xfrm>
                <a:off x="5926169" y="4544662"/>
                <a:ext cx="163639" cy="91439"/>
              </a:xfrm>
              <a:custGeom>
                <a:avLst/>
                <a:gdLst>
                  <a:gd name="connsiteX0" fmla="*/ 164248 w 163639"/>
                  <a:gd name="connsiteY0" fmla="*/ 91109 h 91439"/>
                  <a:gd name="connsiteX1" fmla="*/ 608 w 163639"/>
                  <a:gd name="connsiteY1" fmla="*/ 91109 h 91439"/>
                  <a:gd name="connsiteX2" fmla="*/ 608 w 163639"/>
                  <a:gd name="connsiteY2" fmla="*/ 80823 h 91439"/>
                  <a:gd name="connsiteX3" fmla="*/ 81380 w 163639"/>
                  <a:gd name="connsiteY3" fmla="*/ -331 h 91439"/>
                  <a:gd name="connsiteX4" fmla="*/ 82999 w 163639"/>
                  <a:gd name="connsiteY4" fmla="*/ -331 h 91439"/>
                  <a:gd name="connsiteX5" fmla="*/ 164248 w 163639"/>
                  <a:gd name="connsiteY5" fmla="*/ 80537 h 91439"/>
                  <a:gd name="connsiteX6" fmla="*/ 164248 w 163639"/>
                  <a:gd name="connsiteY6" fmla="*/ 80632 h 91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3639" h="91439">
                    <a:moveTo>
                      <a:pt x="164248" y="91109"/>
                    </a:moveTo>
                    <a:lnTo>
                      <a:pt x="608" y="91109"/>
                    </a:lnTo>
                    <a:lnTo>
                      <a:pt x="608" y="80823"/>
                    </a:lnTo>
                    <a:cubicBezTo>
                      <a:pt x="551" y="36131"/>
                      <a:pt x="36689" y="-168"/>
                      <a:pt x="81380" y="-331"/>
                    </a:cubicBezTo>
                    <a:lnTo>
                      <a:pt x="82999" y="-331"/>
                    </a:lnTo>
                    <a:cubicBezTo>
                      <a:pt x="127767" y="-435"/>
                      <a:pt x="164143" y="35769"/>
                      <a:pt x="164248" y="80537"/>
                    </a:cubicBezTo>
                    <a:cubicBezTo>
                      <a:pt x="164248" y="80565"/>
                      <a:pt x="164248" y="80603"/>
                      <a:pt x="164248" y="80632"/>
                    </a:cubicBezTo>
                    <a:close/>
                  </a:path>
                </a:pathLst>
              </a:custGeom>
              <a:solidFill>
                <a:srgbClr val="7A9C1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91" name="Freeform: Shape 2790">
                <a:extLst>
                  <a:ext uri="{FF2B5EF4-FFF2-40B4-BE49-F238E27FC236}">
                    <a16:creationId xmlns:a16="http://schemas.microsoft.com/office/drawing/2014/main" id="{26EAB618-C854-4970-A963-04E3CEDCC1E9}"/>
                  </a:ext>
                </a:extLst>
              </p:cNvPr>
              <p:cNvSpPr/>
              <p:nvPr/>
            </p:nvSpPr>
            <p:spPr>
              <a:xfrm>
                <a:off x="5719762" y="4547044"/>
                <a:ext cx="79057" cy="89725"/>
              </a:xfrm>
              <a:custGeom>
                <a:avLst/>
                <a:gdLst>
                  <a:gd name="connsiteX0" fmla="*/ 79666 w 79057"/>
                  <a:gd name="connsiteY0" fmla="*/ 79108 h 89725"/>
                  <a:gd name="connsiteX1" fmla="*/ 79666 w 79057"/>
                  <a:gd name="connsiteY1" fmla="*/ 89394 h 89725"/>
                  <a:gd name="connsiteX2" fmla="*/ 608 w 79057"/>
                  <a:gd name="connsiteY2" fmla="*/ 89394 h 89725"/>
                  <a:gd name="connsiteX3" fmla="*/ 14134 w 79057"/>
                  <a:gd name="connsiteY3" fmla="*/ -331 h 89725"/>
                  <a:gd name="connsiteX4" fmla="*/ 79666 w 79057"/>
                  <a:gd name="connsiteY4" fmla="*/ 79108 h 89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057" h="89725">
                    <a:moveTo>
                      <a:pt x="79666" y="79108"/>
                    </a:moveTo>
                    <a:lnTo>
                      <a:pt x="79666" y="89394"/>
                    </a:lnTo>
                    <a:lnTo>
                      <a:pt x="608" y="89394"/>
                    </a:lnTo>
                    <a:lnTo>
                      <a:pt x="14134" y="-331"/>
                    </a:lnTo>
                    <a:cubicBezTo>
                      <a:pt x="52177" y="7051"/>
                      <a:pt x="79647" y="40360"/>
                      <a:pt x="79666" y="79108"/>
                    </a:cubicBezTo>
                    <a:close/>
                  </a:path>
                </a:pathLst>
              </a:custGeom>
              <a:solidFill>
                <a:srgbClr val="7A9C1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92" name="Freeform: Shape 2791">
                <a:extLst>
                  <a:ext uri="{FF2B5EF4-FFF2-40B4-BE49-F238E27FC236}">
                    <a16:creationId xmlns:a16="http://schemas.microsoft.com/office/drawing/2014/main" id="{B57A055C-762F-4682-B0B2-9D4345673C8B}"/>
                  </a:ext>
                </a:extLst>
              </p:cNvPr>
              <p:cNvSpPr/>
              <p:nvPr/>
            </p:nvSpPr>
            <p:spPr>
              <a:xfrm>
                <a:off x="5814631" y="4501228"/>
                <a:ext cx="163353" cy="135540"/>
              </a:xfrm>
              <a:custGeom>
                <a:avLst/>
                <a:gdLst>
                  <a:gd name="connsiteX0" fmla="*/ 286 w 163353"/>
                  <a:gd name="connsiteY0" fmla="*/ 135541 h 135540"/>
                  <a:gd name="connsiteX1" fmla="*/ 163354 w 163353"/>
                  <a:gd name="connsiteY1" fmla="*/ 135160 h 135540"/>
                  <a:gd name="connsiteX2" fmla="*/ 163163 w 163353"/>
                  <a:gd name="connsiteY2" fmla="*/ 49244 h 135540"/>
                  <a:gd name="connsiteX3" fmla="*/ 0 w 163353"/>
                  <a:gd name="connsiteY3" fmla="*/ 0 h 135540"/>
                  <a:gd name="connsiteX4" fmla="*/ 286 w 163353"/>
                  <a:gd name="connsiteY4" fmla="*/ 135541 h 135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353" h="135540">
                    <a:moveTo>
                      <a:pt x="286" y="135541"/>
                    </a:moveTo>
                    <a:lnTo>
                      <a:pt x="163354" y="135160"/>
                    </a:lnTo>
                    <a:lnTo>
                      <a:pt x="163163" y="49244"/>
                    </a:lnTo>
                    <a:lnTo>
                      <a:pt x="0" y="0"/>
                    </a:lnTo>
                    <a:lnTo>
                      <a:pt x="286" y="135541"/>
                    </a:lnTo>
                    <a:close/>
                  </a:path>
                </a:pathLst>
              </a:custGeom>
              <a:solidFill>
                <a:srgbClr val="D7364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93" name="Freeform: Shape 2792">
                <a:extLst>
                  <a:ext uri="{FF2B5EF4-FFF2-40B4-BE49-F238E27FC236}">
                    <a16:creationId xmlns:a16="http://schemas.microsoft.com/office/drawing/2014/main" id="{81B903BF-B2D6-4355-A6AD-57D024E4611C}"/>
                  </a:ext>
                </a:extLst>
              </p:cNvPr>
              <p:cNvSpPr/>
              <p:nvPr/>
            </p:nvSpPr>
            <p:spPr>
              <a:xfrm>
                <a:off x="5707951" y="4634102"/>
                <a:ext cx="392239" cy="41148"/>
              </a:xfrm>
              <a:custGeom>
                <a:avLst/>
                <a:gdLst>
                  <a:gd name="connsiteX0" fmla="*/ 9848 w 392239"/>
                  <a:gd name="connsiteY0" fmla="*/ 40817 h 41148"/>
                  <a:gd name="connsiteX1" fmla="*/ 127196 w 392239"/>
                  <a:gd name="connsiteY1" fmla="*/ 40817 h 41148"/>
                  <a:gd name="connsiteX2" fmla="*/ 133101 w 392239"/>
                  <a:gd name="connsiteY2" fmla="*/ 34912 h 41148"/>
                  <a:gd name="connsiteX3" fmla="*/ 133101 w 392239"/>
                  <a:gd name="connsiteY3" fmla="*/ 27958 h 41148"/>
                  <a:gd name="connsiteX4" fmla="*/ 139026 w 392239"/>
                  <a:gd name="connsiteY4" fmla="*/ 22072 h 41148"/>
                  <a:gd name="connsiteX5" fmla="*/ 140436 w 392239"/>
                  <a:gd name="connsiteY5" fmla="*/ 22243 h 41148"/>
                  <a:gd name="connsiteX6" fmla="*/ 214159 w 392239"/>
                  <a:gd name="connsiteY6" fmla="*/ 40436 h 41148"/>
                  <a:gd name="connsiteX7" fmla="*/ 215588 w 392239"/>
                  <a:gd name="connsiteY7" fmla="*/ 40436 h 41148"/>
                  <a:gd name="connsiteX8" fmla="*/ 385133 w 392239"/>
                  <a:gd name="connsiteY8" fmla="*/ 40436 h 41148"/>
                  <a:gd name="connsiteX9" fmla="*/ 392848 w 392239"/>
                  <a:gd name="connsiteY9" fmla="*/ 32721 h 41148"/>
                  <a:gd name="connsiteX10" fmla="*/ 392848 w 392239"/>
                  <a:gd name="connsiteY10" fmla="*/ 7384 h 41148"/>
                  <a:gd name="connsiteX11" fmla="*/ 385133 w 392239"/>
                  <a:gd name="connsiteY11" fmla="*/ -331 h 41148"/>
                  <a:gd name="connsiteX12" fmla="*/ 8324 w 392239"/>
                  <a:gd name="connsiteY12" fmla="*/ 526 h 41148"/>
                  <a:gd name="connsiteX13" fmla="*/ 608 w 392239"/>
                  <a:gd name="connsiteY13" fmla="*/ 8241 h 41148"/>
                  <a:gd name="connsiteX14" fmla="*/ 608 w 392239"/>
                  <a:gd name="connsiteY14" fmla="*/ 32054 h 41148"/>
                  <a:gd name="connsiteX15" fmla="*/ 9848 w 392239"/>
                  <a:gd name="connsiteY15" fmla="*/ 40817 h 41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92239" h="41148">
                    <a:moveTo>
                      <a:pt x="9848" y="40817"/>
                    </a:moveTo>
                    <a:lnTo>
                      <a:pt x="127196" y="40817"/>
                    </a:lnTo>
                    <a:cubicBezTo>
                      <a:pt x="130453" y="40817"/>
                      <a:pt x="133101" y="38169"/>
                      <a:pt x="133101" y="34912"/>
                    </a:cubicBezTo>
                    <a:lnTo>
                      <a:pt x="133101" y="27958"/>
                    </a:lnTo>
                    <a:cubicBezTo>
                      <a:pt x="133111" y="24701"/>
                      <a:pt x="135759" y="22063"/>
                      <a:pt x="139026" y="22072"/>
                    </a:cubicBezTo>
                    <a:cubicBezTo>
                      <a:pt x="139502" y="22072"/>
                      <a:pt x="139969" y="22129"/>
                      <a:pt x="140436" y="22243"/>
                    </a:cubicBezTo>
                    <a:lnTo>
                      <a:pt x="214159" y="40436"/>
                    </a:lnTo>
                    <a:lnTo>
                      <a:pt x="215588" y="40436"/>
                    </a:lnTo>
                    <a:lnTo>
                      <a:pt x="385133" y="40436"/>
                    </a:lnTo>
                    <a:cubicBezTo>
                      <a:pt x="389372" y="40388"/>
                      <a:pt x="392800" y="36959"/>
                      <a:pt x="392848" y="32721"/>
                    </a:cubicBezTo>
                    <a:lnTo>
                      <a:pt x="392848" y="7384"/>
                    </a:lnTo>
                    <a:cubicBezTo>
                      <a:pt x="392848" y="3126"/>
                      <a:pt x="389390" y="-331"/>
                      <a:pt x="385133" y="-331"/>
                    </a:cubicBezTo>
                    <a:lnTo>
                      <a:pt x="8324" y="526"/>
                    </a:lnTo>
                    <a:cubicBezTo>
                      <a:pt x="4066" y="526"/>
                      <a:pt x="608" y="3984"/>
                      <a:pt x="608" y="8241"/>
                    </a:cubicBezTo>
                    <a:lnTo>
                      <a:pt x="608" y="32054"/>
                    </a:lnTo>
                    <a:cubicBezTo>
                      <a:pt x="999" y="36902"/>
                      <a:pt x="4981" y="40683"/>
                      <a:pt x="9848" y="40817"/>
                    </a:cubicBezTo>
                    <a:close/>
                  </a:path>
                </a:pathLst>
              </a:custGeom>
              <a:solidFill>
                <a:srgbClr val="D7364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673" name="Freeform: Shape 2672">
              <a:extLst>
                <a:ext uri="{FF2B5EF4-FFF2-40B4-BE49-F238E27FC236}">
                  <a16:creationId xmlns:a16="http://schemas.microsoft.com/office/drawing/2014/main" id="{987237DF-C985-448F-B1BD-37CA4C3FC4CD}"/>
                </a:ext>
              </a:extLst>
            </p:cNvPr>
            <p:cNvSpPr/>
            <p:nvPr/>
          </p:nvSpPr>
          <p:spPr>
            <a:xfrm>
              <a:off x="-780512" y="3959591"/>
              <a:ext cx="298818" cy="1134332"/>
            </a:xfrm>
            <a:custGeom>
              <a:avLst/>
              <a:gdLst>
                <a:gd name="connsiteX0" fmla="*/ 158818 w 298818"/>
                <a:gd name="connsiteY0" fmla="*/ 1134002 h 1134332"/>
                <a:gd name="connsiteX1" fmla="*/ 608 w 298818"/>
                <a:gd name="connsiteY1" fmla="*/ 1088853 h 1134332"/>
                <a:gd name="connsiteX2" fmla="*/ 133958 w 298818"/>
                <a:gd name="connsiteY2" fmla="*/ 622128 h 1134332"/>
                <a:gd name="connsiteX3" fmla="*/ 86333 w 298818"/>
                <a:gd name="connsiteY3" fmla="*/ 12528 h 1134332"/>
                <a:gd name="connsiteX4" fmla="*/ 250259 w 298818"/>
                <a:gd name="connsiteY4" fmla="*/ -331 h 1134332"/>
                <a:gd name="connsiteX5" fmla="*/ 299217 w 298818"/>
                <a:gd name="connsiteY5" fmla="*/ 623843 h 1134332"/>
                <a:gd name="connsiteX6" fmla="*/ 296265 w 298818"/>
                <a:gd name="connsiteY6" fmla="*/ 652418 h 1134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818" h="1134332">
                  <a:moveTo>
                    <a:pt x="158818" y="1134002"/>
                  </a:moveTo>
                  <a:lnTo>
                    <a:pt x="608" y="1088853"/>
                  </a:lnTo>
                  <a:lnTo>
                    <a:pt x="133958" y="622128"/>
                  </a:lnTo>
                  <a:lnTo>
                    <a:pt x="86333" y="12528"/>
                  </a:lnTo>
                  <a:lnTo>
                    <a:pt x="250259" y="-331"/>
                  </a:lnTo>
                  <a:lnTo>
                    <a:pt x="299217" y="623843"/>
                  </a:lnTo>
                  <a:cubicBezTo>
                    <a:pt x="299903" y="633463"/>
                    <a:pt x="298903" y="643140"/>
                    <a:pt x="296265" y="652418"/>
                  </a:cubicBezTo>
                  <a:close/>
                </a:path>
              </a:pathLst>
            </a:custGeom>
            <a:solidFill>
              <a:srgbClr val="1926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74" name="Freeform: Shape 2673">
              <a:extLst>
                <a:ext uri="{FF2B5EF4-FFF2-40B4-BE49-F238E27FC236}">
                  <a16:creationId xmlns:a16="http://schemas.microsoft.com/office/drawing/2014/main" id="{B1B2EB9B-0C70-4EAD-A945-9D61CD8C2C1C}"/>
                </a:ext>
              </a:extLst>
            </p:cNvPr>
            <p:cNvSpPr/>
            <p:nvPr/>
          </p:nvSpPr>
          <p:spPr>
            <a:xfrm>
              <a:off x="-515907" y="3943971"/>
              <a:ext cx="379781" cy="1147286"/>
            </a:xfrm>
            <a:custGeom>
              <a:avLst/>
              <a:gdLst>
                <a:gd name="connsiteX0" fmla="*/ 307790 w 379781"/>
                <a:gd name="connsiteY0" fmla="*/ 1146955 h 1147286"/>
                <a:gd name="connsiteX1" fmla="*/ 145007 w 379781"/>
                <a:gd name="connsiteY1" fmla="*/ 1123619 h 1147286"/>
                <a:gd name="connsiteX2" fmla="*/ 213778 w 379781"/>
                <a:gd name="connsiteY2" fmla="*/ 642035 h 1147286"/>
                <a:gd name="connsiteX3" fmla="*/ 608 w 379781"/>
                <a:gd name="connsiteY3" fmla="*/ 55962 h 1147286"/>
                <a:gd name="connsiteX4" fmla="*/ 155199 w 379781"/>
                <a:gd name="connsiteY4" fmla="*/ -331 h 1147286"/>
                <a:gd name="connsiteX5" fmla="*/ 375417 w 379781"/>
                <a:gd name="connsiteY5" fmla="*/ 605173 h 1147286"/>
                <a:gd name="connsiteX6" fmla="*/ 379513 w 379781"/>
                <a:gd name="connsiteY6" fmla="*/ 644893 h 114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9781" h="1147286">
                  <a:moveTo>
                    <a:pt x="307790" y="1146955"/>
                  </a:moveTo>
                  <a:lnTo>
                    <a:pt x="145007" y="1123619"/>
                  </a:lnTo>
                  <a:lnTo>
                    <a:pt x="213778" y="642035"/>
                  </a:lnTo>
                  <a:lnTo>
                    <a:pt x="608" y="55962"/>
                  </a:lnTo>
                  <a:lnTo>
                    <a:pt x="155199" y="-331"/>
                  </a:lnTo>
                  <a:lnTo>
                    <a:pt x="375417" y="605173"/>
                  </a:lnTo>
                  <a:cubicBezTo>
                    <a:pt x="380094" y="617861"/>
                    <a:pt x="381503" y="631519"/>
                    <a:pt x="379513" y="644893"/>
                  </a:cubicBezTo>
                  <a:close/>
                </a:path>
              </a:pathLst>
            </a:custGeom>
            <a:solidFill>
              <a:srgbClr val="1926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75" name="Freeform: Shape 2674">
              <a:extLst>
                <a:ext uri="{FF2B5EF4-FFF2-40B4-BE49-F238E27FC236}">
                  <a16:creationId xmlns:a16="http://schemas.microsoft.com/office/drawing/2014/main" id="{F0FB9A47-E00F-4C01-907A-4C9ECE2266F7}"/>
                </a:ext>
              </a:extLst>
            </p:cNvPr>
            <p:cNvSpPr/>
            <p:nvPr/>
          </p:nvSpPr>
          <p:spPr>
            <a:xfrm>
              <a:off x="-718504" y="3336275"/>
              <a:ext cx="531971" cy="1084802"/>
            </a:xfrm>
            <a:custGeom>
              <a:avLst/>
              <a:gdLst>
                <a:gd name="connsiteX0" fmla="*/ 266642 w 531971"/>
                <a:gd name="connsiteY0" fmla="*/ -331 h 1084802"/>
                <a:gd name="connsiteX1" fmla="*/ 266642 w 531971"/>
                <a:gd name="connsiteY1" fmla="*/ -331 h 1084802"/>
                <a:gd name="connsiteX2" fmla="*/ 608 w 531971"/>
                <a:gd name="connsiteY2" fmla="*/ 265322 h 1084802"/>
                <a:gd name="connsiteX3" fmla="*/ 608 w 531971"/>
                <a:gd name="connsiteY3" fmla="*/ 1084472 h 1084802"/>
                <a:gd name="connsiteX4" fmla="*/ 532579 w 531971"/>
                <a:gd name="connsiteY4" fmla="*/ 1084472 h 1084802"/>
                <a:gd name="connsiteX5" fmla="*/ 532579 w 531971"/>
                <a:gd name="connsiteY5" fmla="*/ 265322 h 1084802"/>
                <a:gd name="connsiteX6" fmla="*/ 266642 w 531971"/>
                <a:gd name="connsiteY6" fmla="*/ -331 h 1084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1971" h="1084802">
                  <a:moveTo>
                    <a:pt x="266642" y="-331"/>
                  </a:moveTo>
                  <a:lnTo>
                    <a:pt x="266642" y="-331"/>
                  </a:lnTo>
                  <a:cubicBezTo>
                    <a:pt x="119862" y="-331"/>
                    <a:pt x="818" y="118541"/>
                    <a:pt x="608" y="265322"/>
                  </a:cubicBezTo>
                  <a:lnTo>
                    <a:pt x="608" y="1084472"/>
                  </a:lnTo>
                  <a:lnTo>
                    <a:pt x="532579" y="1084472"/>
                  </a:lnTo>
                  <a:lnTo>
                    <a:pt x="532579" y="265322"/>
                  </a:lnTo>
                  <a:cubicBezTo>
                    <a:pt x="532370" y="118579"/>
                    <a:pt x="413384" y="-274"/>
                    <a:pt x="266642" y="-331"/>
                  </a:cubicBezTo>
                  <a:close/>
                </a:path>
              </a:pathLst>
            </a:custGeom>
            <a:solidFill>
              <a:srgbClr val="7A9C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76" name="Freeform: Shape 2675">
              <a:extLst>
                <a:ext uri="{FF2B5EF4-FFF2-40B4-BE49-F238E27FC236}">
                  <a16:creationId xmlns:a16="http://schemas.microsoft.com/office/drawing/2014/main" id="{DE8EA3FD-2EA8-4AA1-9CB1-3DD359BE639E}"/>
                </a:ext>
              </a:extLst>
            </p:cNvPr>
            <p:cNvSpPr/>
            <p:nvPr/>
          </p:nvSpPr>
          <p:spPr>
            <a:xfrm>
              <a:off x="-719647" y="4015122"/>
              <a:ext cx="533304" cy="132206"/>
            </a:xfrm>
            <a:custGeom>
              <a:avLst/>
              <a:gdLst>
                <a:gd name="connsiteX0" fmla="*/ 0 w 533304"/>
                <a:gd name="connsiteY0" fmla="*/ 0 h 132206"/>
                <a:gd name="connsiteX1" fmla="*/ 533305 w 533304"/>
                <a:gd name="connsiteY1" fmla="*/ 0 h 132206"/>
                <a:gd name="connsiteX2" fmla="*/ 533305 w 533304"/>
                <a:gd name="connsiteY2" fmla="*/ 132207 h 132206"/>
                <a:gd name="connsiteX3" fmla="*/ 0 w 533304"/>
                <a:gd name="connsiteY3" fmla="*/ 132207 h 132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04" h="132206">
                  <a:moveTo>
                    <a:pt x="0" y="0"/>
                  </a:moveTo>
                  <a:lnTo>
                    <a:pt x="533305" y="0"/>
                  </a:lnTo>
                  <a:lnTo>
                    <a:pt x="533305" y="132207"/>
                  </a:lnTo>
                  <a:lnTo>
                    <a:pt x="0" y="132207"/>
                  </a:lnTo>
                  <a:close/>
                </a:path>
              </a:pathLst>
            </a:custGeom>
            <a:solidFill>
              <a:srgbClr val="1926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77" name="Freeform: Shape 2676">
              <a:extLst>
                <a:ext uri="{FF2B5EF4-FFF2-40B4-BE49-F238E27FC236}">
                  <a16:creationId xmlns:a16="http://schemas.microsoft.com/office/drawing/2014/main" id="{13BCFF05-CCDE-41FA-8004-27D812E53E96}"/>
                </a:ext>
              </a:extLst>
            </p:cNvPr>
            <p:cNvSpPr/>
            <p:nvPr/>
          </p:nvSpPr>
          <p:spPr>
            <a:xfrm>
              <a:off x="-404274" y="4014741"/>
              <a:ext cx="130778" cy="132587"/>
            </a:xfrm>
            <a:custGeom>
              <a:avLst/>
              <a:gdLst>
                <a:gd name="connsiteX0" fmla="*/ 0 w 130778"/>
                <a:gd name="connsiteY0" fmla="*/ 0 h 132587"/>
                <a:gd name="connsiteX1" fmla="*/ 130778 w 130778"/>
                <a:gd name="connsiteY1" fmla="*/ 0 h 132587"/>
                <a:gd name="connsiteX2" fmla="*/ 130778 w 130778"/>
                <a:gd name="connsiteY2" fmla="*/ 132588 h 132587"/>
                <a:gd name="connsiteX3" fmla="*/ 0 w 130778"/>
                <a:gd name="connsiteY3" fmla="*/ 132588 h 13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778" h="132587">
                  <a:moveTo>
                    <a:pt x="0" y="0"/>
                  </a:moveTo>
                  <a:lnTo>
                    <a:pt x="130778" y="0"/>
                  </a:lnTo>
                  <a:lnTo>
                    <a:pt x="130778" y="132588"/>
                  </a:lnTo>
                  <a:lnTo>
                    <a:pt x="0" y="132588"/>
                  </a:lnTo>
                  <a:close/>
                </a:path>
              </a:pathLst>
            </a:custGeom>
            <a:solidFill>
              <a:srgbClr val="FFB15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78" name="Freeform: Shape 2677">
              <a:extLst>
                <a:ext uri="{FF2B5EF4-FFF2-40B4-BE49-F238E27FC236}">
                  <a16:creationId xmlns:a16="http://schemas.microsoft.com/office/drawing/2014/main" id="{64356CB8-8A78-49FF-83CE-E6E70CBD3370}"/>
                </a:ext>
              </a:extLst>
            </p:cNvPr>
            <p:cNvSpPr/>
            <p:nvPr/>
          </p:nvSpPr>
          <p:spPr>
            <a:xfrm>
              <a:off x="-379890" y="3670222"/>
              <a:ext cx="79343" cy="79343"/>
            </a:xfrm>
            <a:custGeom>
              <a:avLst/>
              <a:gdLst>
                <a:gd name="connsiteX0" fmla="*/ 608 w 79343"/>
                <a:gd name="connsiteY0" fmla="*/ 39388 h 79343"/>
                <a:gd name="connsiteX1" fmla="*/ 40233 w 79343"/>
                <a:gd name="connsiteY1" fmla="*/ 79012 h 79343"/>
                <a:gd name="connsiteX2" fmla="*/ 79952 w 79343"/>
                <a:gd name="connsiteY2" fmla="*/ 39484 h 79343"/>
                <a:gd name="connsiteX3" fmla="*/ 79952 w 79343"/>
                <a:gd name="connsiteY3" fmla="*/ 39388 h 79343"/>
                <a:gd name="connsiteX4" fmla="*/ 40233 w 79343"/>
                <a:gd name="connsiteY4" fmla="*/ -331 h 79343"/>
                <a:gd name="connsiteX5" fmla="*/ 608 w 79343"/>
                <a:gd name="connsiteY5" fmla="*/ 39388 h 7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343" h="79343">
                  <a:moveTo>
                    <a:pt x="608" y="39388"/>
                  </a:moveTo>
                  <a:cubicBezTo>
                    <a:pt x="608" y="61277"/>
                    <a:pt x="18344" y="79012"/>
                    <a:pt x="40233" y="79012"/>
                  </a:cubicBezTo>
                  <a:cubicBezTo>
                    <a:pt x="62112" y="79070"/>
                    <a:pt x="79895" y="61372"/>
                    <a:pt x="79952" y="39484"/>
                  </a:cubicBezTo>
                  <a:cubicBezTo>
                    <a:pt x="79952" y="39455"/>
                    <a:pt x="79952" y="39417"/>
                    <a:pt x="79952" y="39388"/>
                  </a:cubicBezTo>
                  <a:cubicBezTo>
                    <a:pt x="79952" y="17452"/>
                    <a:pt x="62169" y="-331"/>
                    <a:pt x="40233" y="-331"/>
                  </a:cubicBezTo>
                  <a:cubicBezTo>
                    <a:pt x="18335" y="-274"/>
                    <a:pt x="608" y="17490"/>
                    <a:pt x="608" y="39388"/>
                  </a:cubicBezTo>
                  <a:close/>
                </a:path>
              </a:pathLst>
            </a:custGeom>
            <a:solidFill>
              <a:srgbClr val="FEED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79" name="Freeform: Shape 2678">
              <a:extLst>
                <a:ext uri="{FF2B5EF4-FFF2-40B4-BE49-F238E27FC236}">
                  <a16:creationId xmlns:a16="http://schemas.microsoft.com/office/drawing/2014/main" id="{E5E4FEB1-B6B4-4A79-A9D0-6B9EFC96304D}"/>
                </a:ext>
              </a:extLst>
            </p:cNvPr>
            <p:cNvSpPr/>
            <p:nvPr/>
          </p:nvSpPr>
          <p:spPr>
            <a:xfrm>
              <a:off x="-379890" y="3846530"/>
              <a:ext cx="79343" cy="79343"/>
            </a:xfrm>
            <a:custGeom>
              <a:avLst/>
              <a:gdLst>
                <a:gd name="connsiteX0" fmla="*/ 608 w 79343"/>
                <a:gd name="connsiteY0" fmla="*/ 39293 h 79343"/>
                <a:gd name="connsiteX1" fmla="*/ 40233 w 79343"/>
                <a:gd name="connsiteY1" fmla="*/ 79013 h 79343"/>
                <a:gd name="connsiteX2" fmla="*/ 79952 w 79343"/>
                <a:gd name="connsiteY2" fmla="*/ 39293 h 79343"/>
                <a:gd name="connsiteX3" fmla="*/ 40327 w 79343"/>
                <a:gd name="connsiteY3" fmla="*/ -331 h 79343"/>
                <a:gd name="connsiteX4" fmla="*/ 40233 w 79343"/>
                <a:gd name="connsiteY4" fmla="*/ -331 h 79343"/>
                <a:gd name="connsiteX5" fmla="*/ 608 w 79343"/>
                <a:gd name="connsiteY5" fmla="*/ 39293 h 7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343" h="79343">
                  <a:moveTo>
                    <a:pt x="608" y="39293"/>
                  </a:moveTo>
                  <a:cubicBezTo>
                    <a:pt x="608" y="61191"/>
                    <a:pt x="18335" y="78955"/>
                    <a:pt x="40233" y="79013"/>
                  </a:cubicBezTo>
                  <a:cubicBezTo>
                    <a:pt x="62169" y="79013"/>
                    <a:pt x="79952" y="61229"/>
                    <a:pt x="79952" y="39293"/>
                  </a:cubicBezTo>
                  <a:cubicBezTo>
                    <a:pt x="79952" y="17405"/>
                    <a:pt x="62207" y="-331"/>
                    <a:pt x="40327" y="-331"/>
                  </a:cubicBezTo>
                  <a:cubicBezTo>
                    <a:pt x="40299" y="-331"/>
                    <a:pt x="40261" y="-331"/>
                    <a:pt x="40233" y="-331"/>
                  </a:cubicBezTo>
                  <a:cubicBezTo>
                    <a:pt x="18344" y="-331"/>
                    <a:pt x="608" y="17405"/>
                    <a:pt x="608" y="39293"/>
                  </a:cubicBezTo>
                  <a:close/>
                </a:path>
              </a:pathLst>
            </a:custGeom>
            <a:solidFill>
              <a:srgbClr val="FEED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80" name="Freeform: Shape 2679">
              <a:extLst>
                <a:ext uri="{FF2B5EF4-FFF2-40B4-BE49-F238E27FC236}">
                  <a16:creationId xmlns:a16="http://schemas.microsoft.com/office/drawing/2014/main" id="{4DBC3D1B-1B16-46DE-B9DA-DB0612446DE2}"/>
                </a:ext>
              </a:extLst>
            </p:cNvPr>
            <p:cNvSpPr/>
            <p:nvPr/>
          </p:nvSpPr>
          <p:spPr>
            <a:xfrm>
              <a:off x="-747135" y="3945623"/>
              <a:ext cx="671651" cy="699211"/>
            </a:xfrm>
            <a:custGeom>
              <a:avLst/>
              <a:gdLst>
                <a:gd name="connsiteX0" fmla="*/ 454436 w 671651"/>
                <a:gd name="connsiteY0" fmla="*/ 524844 h 699211"/>
                <a:gd name="connsiteX1" fmla="*/ 633887 w 671651"/>
                <a:gd name="connsiteY1" fmla="*/ 437500 h 699211"/>
                <a:gd name="connsiteX2" fmla="*/ 651032 w 671651"/>
                <a:gd name="connsiteY2" fmla="*/ 432642 h 699211"/>
                <a:gd name="connsiteX3" fmla="*/ 669510 w 671651"/>
                <a:gd name="connsiteY3" fmla="*/ 379207 h 699211"/>
                <a:gd name="connsiteX4" fmla="*/ 665605 w 671651"/>
                <a:gd name="connsiteY4" fmla="*/ 369682 h 699211"/>
                <a:gd name="connsiteX5" fmla="*/ 624457 w 671651"/>
                <a:gd name="connsiteY5" fmla="*/ 347965 h 699211"/>
                <a:gd name="connsiteX6" fmla="*/ 535684 w 671651"/>
                <a:gd name="connsiteY6" fmla="*/ 323962 h 699211"/>
                <a:gd name="connsiteX7" fmla="*/ 553115 w 671651"/>
                <a:gd name="connsiteY7" fmla="*/ 221759 h 699211"/>
                <a:gd name="connsiteX8" fmla="*/ 606455 w 671651"/>
                <a:gd name="connsiteY8" fmla="*/ 82408 h 699211"/>
                <a:gd name="connsiteX9" fmla="*/ 590453 w 671651"/>
                <a:gd name="connsiteY9" fmla="*/ 303 h 699211"/>
                <a:gd name="connsiteX10" fmla="*/ 276890 w 671651"/>
                <a:gd name="connsiteY10" fmla="*/ 216330 h 699211"/>
                <a:gd name="connsiteX11" fmla="*/ 245553 w 671651"/>
                <a:gd name="connsiteY11" fmla="*/ 214806 h 699211"/>
                <a:gd name="connsiteX12" fmla="*/ 56767 w 671651"/>
                <a:gd name="connsiteY12" fmla="*/ 268527 h 699211"/>
                <a:gd name="connsiteX13" fmla="*/ 14285 w 671651"/>
                <a:gd name="connsiteY13" fmla="*/ 326439 h 699211"/>
                <a:gd name="connsiteX14" fmla="*/ 9809 w 671651"/>
                <a:gd name="connsiteY14" fmla="*/ 338440 h 699211"/>
                <a:gd name="connsiteX15" fmla="*/ 16000 w 671651"/>
                <a:gd name="connsiteY15" fmla="*/ 480363 h 699211"/>
                <a:gd name="connsiteX16" fmla="*/ 53052 w 671651"/>
                <a:gd name="connsiteY16" fmla="*/ 556086 h 699211"/>
                <a:gd name="connsiteX17" fmla="*/ 102392 w 671651"/>
                <a:gd name="connsiteY17" fmla="*/ 624476 h 699211"/>
                <a:gd name="connsiteX18" fmla="*/ 224598 w 671651"/>
                <a:gd name="connsiteY18" fmla="*/ 696961 h 699211"/>
                <a:gd name="connsiteX19" fmla="*/ 237266 w 671651"/>
                <a:gd name="connsiteY19" fmla="*/ 698675 h 699211"/>
                <a:gd name="connsiteX20" fmla="*/ 308417 w 671651"/>
                <a:gd name="connsiteY20" fmla="*/ 688579 h 699211"/>
                <a:gd name="connsiteX21" fmla="*/ 445959 w 671651"/>
                <a:gd name="connsiteY21" fmla="*/ 544656 h 699211"/>
                <a:gd name="connsiteX22" fmla="*/ 454436 w 671651"/>
                <a:gd name="connsiteY22" fmla="*/ 524844 h 699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71651" h="699211">
                  <a:moveTo>
                    <a:pt x="454436" y="524844"/>
                  </a:moveTo>
                  <a:cubicBezTo>
                    <a:pt x="508157" y="428166"/>
                    <a:pt x="571498" y="439119"/>
                    <a:pt x="633887" y="437500"/>
                  </a:cubicBezTo>
                  <a:cubicBezTo>
                    <a:pt x="639935" y="437443"/>
                    <a:pt x="645860" y="435767"/>
                    <a:pt x="651032" y="432642"/>
                  </a:cubicBezTo>
                  <a:cubicBezTo>
                    <a:pt x="669110" y="421488"/>
                    <a:pt x="676844" y="399143"/>
                    <a:pt x="669510" y="379207"/>
                  </a:cubicBezTo>
                  <a:cubicBezTo>
                    <a:pt x="668272" y="376064"/>
                    <a:pt x="667034" y="372825"/>
                    <a:pt x="665605" y="369682"/>
                  </a:cubicBezTo>
                  <a:cubicBezTo>
                    <a:pt x="658414" y="353937"/>
                    <a:pt x="641516" y="345012"/>
                    <a:pt x="624457" y="347965"/>
                  </a:cubicBezTo>
                  <a:cubicBezTo>
                    <a:pt x="574451" y="355680"/>
                    <a:pt x="545590" y="345775"/>
                    <a:pt x="535684" y="323962"/>
                  </a:cubicBezTo>
                  <a:lnTo>
                    <a:pt x="553115" y="221759"/>
                  </a:lnTo>
                  <a:cubicBezTo>
                    <a:pt x="506347" y="184802"/>
                    <a:pt x="524540" y="105363"/>
                    <a:pt x="606455" y="82408"/>
                  </a:cubicBezTo>
                  <a:cubicBezTo>
                    <a:pt x="653413" y="69264"/>
                    <a:pt x="638459" y="-8079"/>
                    <a:pt x="590453" y="303"/>
                  </a:cubicBezTo>
                  <a:cubicBezTo>
                    <a:pt x="400810" y="61358"/>
                    <a:pt x="428528" y="210519"/>
                    <a:pt x="276890" y="216330"/>
                  </a:cubicBezTo>
                  <a:cubicBezTo>
                    <a:pt x="266422" y="216491"/>
                    <a:pt x="255954" y="215977"/>
                    <a:pt x="245553" y="214806"/>
                  </a:cubicBezTo>
                  <a:cubicBezTo>
                    <a:pt x="169924" y="207281"/>
                    <a:pt x="93153" y="234903"/>
                    <a:pt x="56767" y="268527"/>
                  </a:cubicBezTo>
                  <a:cubicBezTo>
                    <a:pt x="39060" y="284967"/>
                    <a:pt x="24649" y="304617"/>
                    <a:pt x="14285" y="326439"/>
                  </a:cubicBezTo>
                  <a:cubicBezTo>
                    <a:pt x="12580" y="330363"/>
                    <a:pt x="11094" y="334363"/>
                    <a:pt x="9809" y="338440"/>
                  </a:cubicBezTo>
                  <a:cubicBezTo>
                    <a:pt x="-4479" y="380731"/>
                    <a:pt x="-1907" y="428261"/>
                    <a:pt x="16000" y="480363"/>
                  </a:cubicBezTo>
                  <a:cubicBezTo>
                    <a:pt x="25201" y="507023"/>
                    <a:pt x="37650" y="532455"/>
                    <a:pt x="53052" y="556086"/>
                  </a:cubicBezTo>
                  <a:cubicBezTo>
                    <a:pt x="66606" y="580833"/>
                    <a:pt x="83180" y="603807"/>
                    <a:pt x="102392" y="624476"/>
                  </a:cubicBezTo>
                  <a:cubicBezTo>
                    <a:pt x="139920" y="664862"/>
                    <a:pt x="180592" y="689627"/>
                    <a:pt x="224598" y="696961"/>
                  </a:cubicBezTo>
                  <a:cubicBezTo>
                    <a:pt x="228789" y="697723"/>
                    <a:pt x="232980" y="698295"/>
                    <a:pt x="237266" y="698675"/>
                  </a:cubicBezTo>
                  <a:cubicBezTo>
                    <a:pt x="261402" y="699790"/>
                    <a:pt x="285539" y="696361"/>
                    <a:pt x="308417" y="688579"/>
                  </a:cubicBezTo>
                  <a:cubicBezTo>
                    <a:pt x="356042" y="672101"/>
                    <a:pt x="417384" y="616284"/>
                    <a:pt x="445959" y="544656"/>
                  </a:cubicBezTo>
                  <a:cubicBezTo>
                    <a:pt x="448378" y="537884"/>
                    <a:pt x="451207" y="531264"/>
                    <a:pt x="454436" y="52484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81" name="Freeform: Shape 2680">
              <a:extLst>
                <a:ext uri="{FF2B5EF4-FFF2-40B4-BE49-F238E27FC236}">
                  <a16:creationId xmlns:a16="http://schemas.microsoft.com/office/drawing/2014/main" id="{9DC0CC75-EACC-41B3-950F-20331952F915}"/>
                </a:ext>
              </a:extLst>
            </p:cNvPr>
            <p:cNvSpPr/>
            <p:nvPr/>
          </p:nvSpPr>
          <p:spPr>
            <a:xfrm>
              <a:off x="-426365" y="4152830"/>
              <a:ext cx="331592" cy="307967"/>
            </a:xfrm>
            <a:custGeom>
              <a:avLst/>
              <a:gdLst>
                <a:gd name="connsiteX0" fmla="*/ 214533 w 331592"/>
                <a:gd name="connsiteY0" fmla="*/ 24649 h 307967"/>
                <a:gd name="connsiteX1" fmla="*/ 194911 w 331592"/>
                <a:gd name="connsiteY1" fmla="*/ 119899 h 307967"/>
                <a:gd name="connsiteX2" fmla="*/ 197293 w 331592"/>
                <a:gd name="connsiteY2" fmla="*/ 125233 h 307967"/>
                <a:gd name="connsiteX3" fmla="*/ 199959 w 331592"/>
                <a:gd name="connsiteY3" fmla="*/ 130281 h 307967"/>
                <a:gd name="connsiteX4" fmla="*/ 303020 w 331592"/>
                <a:gd name="connsiteY4" fmla="*/ 160856 h 307967"/>
                <a:gd name="connsiteX5" fmla="*/ 328166 w 331592"/>
                <a:gd name="connsiteY5" fmla="*/ 173429 h 307967"/>
                <a:gd name="connsiteX6" fmla="*/ 329785 w 331592"/>
                <a:gd name="connsiteY6" fmla="*/ 176858 h 307967"/>
                <a:gd name="connsiteX7" fmla="*/ 330738 w 331592"/>
                <a:gd name="connsiteY7" fmla="*/ 179239 h 307967"/>
                <a:gd name="connsiteX8" fmla="*/ 329690 w 331592"/>
                <a:gd name="connsiteY8" fmla="*/ 198289 h 307967"/>
                <a:gd name="connsiteX9" fmla="*/ 307021 w 331592"/>
                <a:gd name="connsiteY9" fmla="*/ 211148 h 307967"/>
                <a:gd name="connsiteX10" fmla="*/ 292162 w 331592"/>
                <a:gd name="connsiteY10" fmla="*/ 211148 h 307967"/>
                <a:gd name="connsiteX11" fmla="*/ 117092 w 331592"/>
                <a:gd name="connsiteY11" fmla="*/ 307636 h 307967"/>
                <a:gd name="connsiteX12" fmla="*/ 61181 w 331592"/>
                <a:gd name="connsiteY12" fmla="*/ 264107 h 307967"/>
                <a:gd name="connsiteX13" fmla="*/ 5935 w 331592"/>
                <a:gd name="connsiteY13" fmla="*/ 116565 h 307967"/>
                <a:gd name="connsiteX14" fmla="*/ 20318 w 331592"/>
                <a:gd name="connsiteY14" fmla="*/ 62558 h 307967"/>
                <a:gd name="connsiteX15" fmla="*/ 214533 w 331592"/>
                <a:gd name="connsiteY15" fmla="*/ 24649 h 307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1592" h="307967">
                  <a:moveTo>
                    <a:pt x="214533" y="24649"/>
                  </a:moveTo>
                  <a:lnTo>
                    <a:pt x="194911" y="119899"/>
                  </a:lnTo>
                  <a:lnTo>
                    <a:pt x="197293" y="125233"/>
                  </a:lnTo>
                  <a:cubicBezTo>
                    <a:pt x="198150" y="126947"/>
                    <a:pt x="199007" y="128662"/>
                    <a:pt x="199959" y="130281"/>
                  </a:cubicBezTo>
                  <a:cubicBezTo>
                    <a:pt x="211009" y="149331"/>
                    <a:pt x="238059" y="170000"/>
                    <a:pt x="303020" y="160856"/>
                  </a:cubicBezTo>
                  <a:cubicBezTo>
                    <a:pt x="313174" y="159589"/>
                    <a:pt x="323089" y="164542"/>
                    <a:pt x="328166" y="173429"/>
                  </a:cubicBezTo>
                  <a:cubicBezTo>
                    <a:pt x="328785" y="174534"/>
                    <a:pt x="329319" y="175677"/>
                    <a:pt x="329785" y="176858"/>
                  </a:cubicBezTo>
                  <a:lnTo>
                    <a:pt x="330738" y="179239"/>
                  </a:lnTo>
                  <a:cubicBezTo>
                    <a:pt x="333005" y="185469"/>
                    <a:pt x="332624" y="192346"/>
                    <a:pt x="329690" y="198289"/>
                  </a:cubicBezTo>
                  <a:cubicBezTo>
                    <a:pt x="325118" y="206462"/>
                    <a:pt x="316384" y="211415"/>
                    <a:pt x="307021" y="211148"/>
                  </a:cubicBezTo>
                  <a:lnTo>
                    <a:pt x="292162" y="211148"/>
                  </a:lnTo>
                  <a:cubicBezTo>
                    <a:pt x="235012" y="211720"/>
                    <a:pt x="170241" y="212291"/>
                    <a:pt x="117092" y="307636"/>
                  </a:cubicBezTo>
                  <a:cubicBezTo>
                    <a:pt x="112177" y="281052"/>
                    <a:pt x="88155" y="262354"/>
                    <a:pt x="61181" y="264107"/>
                  </a:cubicBezTo>
                  <a:cubicBezTo>
                    <a:pt x="62990" y="224102"/>
                    <a:pt x="24795" y="149045"/>
                    <a:pt x="5935" y="116565"/>
                  </a:cubicBezTo>
                  <a:cubicBezTo>
                    <a:pt x="-5000" y="97677"/>
                    <a:pt x="1439" y="73502"/>
                    <a:pt x="20318" y="62558"/>
                  </a:cubicBezTo>
                  <a:cubicBezTo>
                    <a:pt x="20318" y="62558"/>
                    <a:pt x="180338" y="-48599"/>
                    <a:pt x="214533" y="24649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82" name="Freeform: Shape 2681">
              <a:extLst>
                <a:ext uri="{FF2B5EF4-FFF2-40B4-BE49-F238E27FC236}">
                  <a16:creationId xmlns:a16="http://schemas.microsoft.com/office/drawing/2014/main" id="{1290C261-749C-45AB-803A-1C3475E9DD4A}"/>
                </a:ext>
              </a:extLst>
            </p:cNvPr>
            <p:cNvSpPr/>
            <p:nvPr/>
          </p:nvSpPr>
          <p:spPr>
            <a:xfrm>
              <a:off x="-434735" y="4554161"/>
              <a:ext cx="28832" cy="28924"/>
            </a:xfrm>
            <a:custGeom>
              <a:avLst/>
              <a:gdLst>
                <a:gd name="connsiteX0" fmla="*/ 23640 w 28832"/>
                <a:gd name="connsiteY0" fmla="*/ 25749 h 28924"/>
                <a:gd name="connsiteX1" fmla="*/ 26593 w 28832"/>
                <a:gd name="connsiteY1" fmla="*/ 5460 h 28924"/>
                <a:gd name="connsiteX2" fmla="*/ 6400 w 28832"/>
                <a:gd name="connsiteY2" fmla="*/ 2508 h 28924"/>
                <a:gd name="connsiteX3" fmla="*/ 3447 w 28832"/>
                <a:gd name="connsiteY3" fmla="*/ 22701 h 28924"/>
                <a:gd name="connsiteX4" fmla="*/ 23545 w 28832"/>
                <a:gd name="connsiteY4" fmla="*/ 25815 h 28924"/>
                <a:gd name="connsiteX5" fmla="*/ 23640 w 28832"/>
                <a:gd name="connsiteY5" fmla="*/ 25749 h 28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832" h="28924">
                  <a:moveTo>
                    <a:pt x="23640" y="25749"/>
                  </a:moveTo>
                  <a:cubicBezTo>
                    <a:pt x="30022" y="20939"/>
                    <a:pt x="31336" y="11890"/>
                    <a:pt x="26593" y="5460"/>
                  </a:cubicBezTo>
                  <a:cubicBezTo>
                    <a:pt x="21820" y="-903"/>
                    <a:pt x="12800" y="-2226"/>
                    <a:pt x="6400" y="2508"/>
                  </a:cubicBezTo>
                  <a:cubicBezTo>
                    <a:pt x="37" y="7280"/>
                    <a:pt x="-1287" y="16300"/>
                    <a:pt x="3447" y="22701"/>
                  </a:cubicBezTo>
                  <a:cubicBezTo>
                    <a:pt x="8133" y="29111"/>
                    <a:pt x="17134" y="30511"/>
                    <a:pt x="23545" y="25815"/>
                  </a:cubicBezTo>
                  <a:cubicBezTo>
                    <a:pt x="23573" y="25796"/>
                    <a:pt x="23611" y="25767"/>
                    <a:pt x="23640" y="25749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83" name="Freeform: Shape 2682">
              <a:extLst>
                <a:ext uri="{FF2B5EF4-FFF2-40B4-BE49-F238E27FC236}">
                  <a16:creationId xmlns:a16="http://schemas.microsoft.com/office/drawing/2014/main" id="{8682CA0E-5BE0-4B5E-94F1-61ACBFCAE229}"/>
                </a:ext>
              </a:extLst>
            </p:cNvPr>
            <p:cNvSpPr/>
            <p:nvPr/>
          </p:nvSpPr>
          <p:spPr>
            <a:xfrm>
              <a:off x="-434735" y="4554161"/>
              <a:ext cx="28832" cy="28924"/>
            </a:xfrm>
            <a:custGeom>
              <a:avLst/>
              <a:gdLst>
                <a:gd name="connsiteX0" fmla="*/ 23640 w 28832"/>
                <a:gd name="connsiteY0" fmla="*/ 25749 h 28924"/>
                <a:gd name="connsiteX1" fmla="*/ 26593 w 28832"/>
                <a:gd name="connsiteY1" fmla="*/ 5460 h 28924"/>
                <a:gd name="connsiteX2" fmla="*/ 6400 w 28832"/>
                <a:gd name="connsiteY2" fmla="*/ 2508 h 28924"/>
                <a:gd name="connsiteX3" fmla="*/ 3447 w 28832"/>
                <a:gd name="connsiteY3" fmla="*/ 22701 h 28924"/>
                <a:gd name="connsiteX4" fmla="*/ 23545 w 28832"/>
                <a:gd name="connsiteY4" fmla="*/ 25815 h 28924"/>
                <a:gd name="connsiteX5" fmla="*/ 23640 w 28832"/>
                <a:gd name="connsiteY5" fmla="*/ 25749 h 28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832" h="28924">
                  <a:moveTo>
                    <a:pt x="23640" y="25749"/>
                  </a:moveTo>
                  <a:cubicBezTo>
                    <a:pt x="30022" y="20939"/>
                    <a:pt x="31336" y="11890"/>
                    <a:pt x="26593" y="5460"/>
                  </a:cubicBezTo>
                  <a:cubicBezTo>
                    <a:pt x="21820" y="-903"/>
                    <a:pt x="12800" y="-2226"/>
                    <a:pt x="6400" y="2508"/>
                  </a:cubicBezTo>
                  <a:cubicBezTo>
                    <a:pt x="37" y="7280"/>
                    <a:pt x="-1287" y="16300"/>
                    <a:pt x="3447" y="22701"/>
                  </a:cubicBezTo>
                  <a:cubicBezTo>
                    <a:pt x="8133" y="29111"/>
                    <a:pt x="17134" y="30511"/>
                    <a:pt x="23545" y="25815"/>
                  </a:cubicBezTo>
                  <a:cubicBezTo>
                    <a:pt x="23573" y="25796"/>
                    <a:pt x="23611" y="25767"/>
                    <a:pt x="23640" y="25749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84" name="Freeform: Shape 2683">
              <a:extLst>
                <a:ext uri="{FF2B5EF4-FFF2-40B4-BE49-F238E27FC236}">
                  <a16:creationId xmlns:a16="http://schemas.microsoft.com/office/drawing/2014/main" id="{31B4C2BB-29A4-41C4-BEA6-D0F553D55DBA}"/>
                </a:ext>
              </a:extLst>
            </p:cNvPr>
            <p:cNvSpPr/>
            <p:nvPr/>
          </p:nvSpPr>
          <p:spPr>
            <a:xfrm>
              <a:off x="-401588" y="4501774"/>
              <a:ext cx="28832" cy="28924"/>
            </a:xfrm>
            <a:custGeom>
              <a:avLst/>
              <a:gdLst>
                <a:gd name="connsiteX0" fmla="*/ 23640 w 28832"/>
                <a:gd name="connsiteY0" fmla="*/ 25749 h 28924"/>
                <a:gd name="connsiteX1" fmla="*/ 26593 w 28832"/>
                <a:gd name="connsiteY1" fmla="*/ 5460 h 28924"/>
                <a:gd name="connsiteX2" fmla="*/ 6400 w 28832"/>
                <a:gd name="connsiteY2" fmla="*/ 2508 h 28924"/>
                <a:gd name="connsiteX3" fmla="*/ 3447 w 28832"/>
                <a:gd name="connsiteY3" fmla="*/ 22701 h 28924"/>
                <a:gd name="connsiteX4" fmla="*/ 23545 w 28832"/>
                <a:gd name="connsiteY4" fmla="*/ 25815 h 28924"/>
                <a:gd name="connsiteX5" fmla="*/ 23640 w 28832"/>
                <a:gd name="connsiteY5" fmla="*/ 25749 h 28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832" h="28924">
                  <a:moveTo>
                    <a:pt x="23640" y="25749"/>
                  </a:moveTo>
                  <a:cubicBezTo>
                    <a:pt x="30022" y="20939"/>
                    <a:pt x="31336" y="11890"/>
                    <a:pt x="26593" y="5460"/>
                  </a:cubicBezTo>
                  <a:cubicBezTo>
                    <a:pt x="21821" y="-903"/>
                    <a:pt x="12800" y="-2226"/>
                    <a:pt x="6400" y="2508"/>
                  </a:cubicBezTo>
                  <a:cubicBezTo>
                    <a:pt x="37" y="7280"/>
                    <a:pt x="-1287" y="16300"/>
                    <a:pt x="3447" y="22701"/>
                  </a:cubicBezTo>
                  <a:cubicBezTo>
                    <a:pt x="8133" y="29111"/>
                    <a:pt x="17135" y="30511"/>
                    <a:pt x="23545" y="25815"/>
                  </a:cubicBezTo>
                  <a:cubicBezTo>
                    <a:pt x="23573" y="25796"/>
                    <a:pt x="23611" y="25767"/>
                    <a:pt x="23640" y="25749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85" name="Freeform: Shape 2684">
              <a:extLst>
                <a:ext uri="{FF2B5EF4-FFF2-40B4-BE49-F238E27FC236}">
                  <a16:creationId xmlns:a16="http://schemas.microsoft.com/office/drawing/2014/main" id="{C7375546-85B2-4755-94A2-BC3547D14260}"/>
                </a:ext>
              </a:extLst>
            </p:cNvPr>
            <p:cNvSpPr/>
            <p:nvPr/>
          </p:nvSpPr>
          <p:spPr>
            <a:xfrm>
              <a:off x="-368441" y="4449383"/>
              <a:ext cx="28832" cy="28927"/>
            </a:xfrm>
            <a:custGeom>
              <a:avLst/>
              <a:gdLst>
                <a:gd name="connsiteX0" fmla="*/ 23640 w 28832"/>
                <a:gd name="connsiteY0" fmla="*/ 25751 h 28927"/>
                <a:gd name="connsiteX1" fmla="*/ 26592 w 28832"/>
                <a:gd name="connsiteY1" fmla="*/ 5463 h 28927"/>
                <a:gd name="connsiteX2" fmla="*/ 6400 w 28832"/>
                <a:gd name="connsiteY2" fmla="*/ 2510 h 28927"/>
                <a:gd name="connsiteX3" fmla="*/ 3447 w 28832"/>
                <a:gd name="connsiteY3" fmla="*/ 22704 h 28927"/>
                <a:gd name="connsiteX4" fmla="*/ 23544 w 28832"/>
                <a:gd name="connsiteY4" fmla="*/ 25818 h 28927"/>
                <a:gd name="connsiteX5" fmla="*/ 23640 w 28832"/>
                <a:gd name="connsiteY5" fmla="*/ 25751 h 2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832" h="28927">
                  <a:moveTo>
                    <a:pt x="23640" y="25751"/>
                  </a:moveTo>
                  <a:cubicBezTo>
                    <a:pt x="30022" y="20941"/>
                    <a:pt x="31336" y="11893"/>
                    <a:pt x="26592" y="5463"/>
                  </a:cubicBezTo>
                  <a:cubicBezTo>
                    <a:pt x="21821" y="-909"/>
                    <a:pt x="12800" y="-2223"/>
                    <a:pt x="6400" y="2510"/>
                  </a:cubicBezTo>
                  <a:cubicBezTo>
                    <a:pt x="37" y="7282"/>
                    <a:pt x="-1287" y="16302"/>
                    <a:pt x="3447" y="22704"/>
                  </a:cubicBezTo>
                  <a:cubicBezTo>
                    <a:pt x="8133" y="29114"/>
                    <a:pt x="17134" y="30514"/>
                    <a:pt x="23544" y="25818"/>
                  </a:cubicBezTo>
                  <a:cubicBezTo>
                    <a:pt x="23573" y="25799"/>
                    <a:pt x="23611" y="25770"/>
                    <a:pt x="23640" y="25751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86" name="Freeform: Shape 2685">
              <a:extLst>
                <a:ext uri="{FF2B5EF4-FFF2-40B4-BE49-F238E27FC236}">
                  <a16:creationId xmlns:a16="http://schemas.microsoft.com/office/drawing/2014/main" id="{15A742BB-D778-40FD-B252-83BB83360EE5}"/>
                </a:ext>
              </a:extLst>
            </p:cNvPr>
            <p:cNvSpPr/>
            <p:nvPr/>
          </p:nvSpPr>
          <p:spPr>
            <a:xfrm>
              <a:off x="-368441" y="4449383"/>
              <a:ext cx="28832" cy="28927"/>
            </a:xfrm>
            <a:custGeom>
              <a:avLst/>
              <a:gdLst>
                <a:gd name="connsiteX0" fmla="*/ 23640 w 28832"/>
                <a:gd name="connsiteY0" fmla="*/ 25751 h 28927"/>
                <a:gd name="connsiteX1" fmla="*/ 26592 w 28832"/>
                <a:gd name="connsiteY1" fmla="*/ 5463 h 28927"/>
                <a:gd name="connsiteX2" fmla="*/ 6400 w 28832"/>
                <a:gd name="connsiteY2" fmla="*/ 2510 h 28927"/>
                <a:gd name="connsiteX3" fmla="*/ 3447 w 28832"/>
                <a:gd name="connsiteY3" fmla="*/ 22704 h 28927"/>
                <a:gd name="connsiteX4" fmla="*/ 23544 w 28832"/>
                <a:gd name="connsiteY4" fmla="*/ 25818 h 28927"/>
                <a:gd name="connsiteX5" fmla="*/ 23640 w 28832"/>
                <a:gd name="connsiteY5" fmla="*/ 25751 h 2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832" h="28927">
                  <a:moveTo>
                    <a:pt x="23640" y="25751"/>
                  </a:moveTo>
                  <a:cubicBezTo>
                    <a:pt x="30022" y="20941"/>
                    <a:pt x="31336" y="11893"/>
                    <a:pt x="26592" y="5463"/>
                  </a:cubicBezTo>
                  <a:cubicBezTo>
                    <a:pt x="21821" y="-909"/>
                    <a:pt x="12800" y="-2223"/>
                    <a:pt x="6400" y="2510"/>
                  </a:cubicBezTo>
                  <a:cubicBezTo>
                    <a:pt x="37" y="7282"/>
                    <a:pt x="-1287" y="16302"/>
                    <a:pt x="3447" y="22704"/>
                  </a:cubicBezTo>
                  <a:cubicBezTo>
                    <a:pt x="8133" y="29114"/>
                    <a:pt x="17134" y="30514"/>
                    <a:pt x="23544" y="25818"/>
                  </a:cubicBezTo>
                  <a:cubicBezTo>
                    <a:pt x="23573" y="25799"/>
                    <a:pt x="23611" y="25770"/>
                    <a:pt x="23640" y="25751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87" name="Freeform: Shape 2686">
              <a:extLst>
                <a:ext uri="{FF2B5EF4-FFF2-40B4-BE49-F238E27FC236}">
                  <a16:creationId xmlns:a16="http://schemas.microsoft.com/office/drawing/2014/main" id="{53099576-96BA-4535-86BB-71F641DFDEA6}"/>
                </a:ext>
              </a:extLst>
            </p:cNvPr>
            <p:cNvSpPr/>
            <p:nvPr/>
          </p:nvSpPr>
          <p:spPr>
            <a:xfrm>
              <a:off x="-387402" y="4227875"/>
              <a:ext cx="94746" cy="143899"/>
            </a:xfrm>
            <a:custGeom>
              <a:avLst/>
              <a:gdLst>
                <a:gd name="connsiteX0" fmla="*/ 93465 w 94746"/>
                <a:gd name="connsiteY0" fmla="*/ 124102 h 143899"/>
                <a:gd name="connsiteX1" fmla="*/ 80320 w 94746"/>
                <a:gd name="connsiteY1" fmla="*/ 101432 h 143899"/>
                <a:gd name="connsiteX2" fmla="*/ 81082 w 94746"/>
                <a:gd name="connsiteY2" fmla="*/ 101432 h 143899"/>
                <a:gd name="connsiteX3" fmla="*/ 84654 w 94746"/>
                <a:gd name="connsiteY3" fmla="*/ 87611 h 143899"/>
                <a:gd name="connsiteX4" fmla="*/ 84606 w 94746"/>
                <a:gd name="connsiteY4" fmla="*/ 87526 h 143899"/>
                <a:gd name="connsiteX5" fmla="*/ 70890 w 94746"/>
                <a:gd name="connsiteY5" fmla="*/ 83906 h 143899"/>
                <a:gd name="connsiteX6" fmla="*/ 70128 w 94746"/>
                <a:gd name="connsiteY6" fmla="*/ 83906 h 143899"/>
                <a:gd name="connsiteX7" fmla="*/ 47840 w 94746"/>
                <a:gd name="connsiteY7" fmla="*/ 45806 h 143899"/>
                <a:gd name="connsiteX8" fmla="*/ 48602 w 94746"/>
                <a:gd name="connsiteY8" fmla="*/ 45806 h 143899"/>
                <a:gd name="connsiteX9" fmla="*/ 52126 w 94746"/>
                <a:gd name="connsiteY9" fmla="*/ 31900 h 143899"/>
                <a:gd name="connsiteX10" fmla="*/ 38496 w 94746"/>
                <a:gd name="connsiteY10" fmla="*/ 28137 h 143899"/>
                <a:gd name="connsiteX11" fmla="*/ 38410 w 94746"/>
                <a:gd name="connsiteY11" fmla="*/ 28185 h 143899"/>
                <a:gd name="connsiteX12" fmla="*/ 37648 w 94746"/>
                <a:gd name="connsiteY12" fmla="*/ 28661 h 143899"/>
                <a:gd name="connsiteX13" fmla="*/ 24504 w 94746"/>
                <a:gd name="connsiteY13" fmla="*/ 5992 h 143899"/>
                <a:gd name="connsiteX14" fmla="*/ 7044 w 94746"/>
                <a:gd name="connsiteY14" fmla="*/ 1420 h 143899"/>
                <a:gd name="connsiteX15" fmla="*/ 6882 w 94746"/>
                <a:gd name="connsiteY15" fmla="*/ 1515 h 143899"/>
                <a:gd name="connsiteX16" fmla="*/ 2310 w 94746"/>
                <a:gd name="connsiteY16" fmla="*/ 18946 h 143899"/>
                <a:gd name="connsiteX17" fmla="*/ 15455 w 94746"/>
                <a:gd name="connsiteY17" fmla="*/ 41520 h 143899"/>
                <a:gd name="connsiteX18" fmla="*/ 12978 w 94746"/>
                <a:gd name="connsiteY18" fmla="*/ 42949 h 143899"/>
                <a:gd name="connsiteX19" fmla="*/ 9406 w 94746"/>
                <a:gd name="connsiteY19" fmla="*/ 56769 h 143899"/>
                <a:gd name="connsiteX20" fmla="*/ 9454 w 94746"/>
                <a:gd name="connsiteY20" fmla="*/ 56855 h 143899"/>
                <a:gd name="connsiteX21" fmla="*/ 23265 w 94746"/>
                <a:gd name="connsiteY21" fmla="*/ 60475 h 143899"/>
                <a:gd name="connsiteX22" fmla="*/ 25647 w 94746"/>
                <a:gd name="connsiteY22" fmla="*/ 59046 h 143899"/>
                <a:gd name="connsiteX23" fmla="*/ 47935 w 94746"/>
                <a:gd name="connsiteY23" fmla="*/ 97146 h 143899"/>
                <a:gd name="connsiteX24" fmla="*/ 45554 w 94746"/>
                <a:gd name="connsiteY24" fmla="*/ 98575 h 143899"/>
                <a:gd name="connsiteX25" fmla="*/ 41868 w 94746"/>
                <a:gd name="connsiteY25" fmla="*/ 112367 h 143899"/>
                <a:gd name="connsiteX26" fmla="*/ 41934 w 94746"/>
                <a:gd name="connsiteY26" fmla="*/ 112481 h 143899"/>
                <a:gd name="connsiteX27" fmla="*/ 55745 w 94746"/>
                <a:gd name="connsiteY27" fmla="*/ 116101 h 143899"/>
                <a:gd name="connsiteX28" fmla="*/ 58127 w 94746"/>
                <a:gd name="connsiteY28" fmla="*/ 114672 h 143899"/>
                <a:gd name="connsiteX29" fmla="*/ 71271 w 94746"/>
                <a:gd name="connsiteY29" fmla="*/ 137246 h 143899"/>
                <a:gd name="connsiteX30" fmla="*/ 88731 w 94746"/>
                <a:gd name="connsiteY30" fmla="*/ 141818 h 143899"/>
                <a:gd name="connsiteX31" fmla="*/ 88893 w 94746"/>
                <a:gd name="connsiteY31" fmla="*/ 141723 h 143899"/>
                <a:gd name="connsiteX32" fmla="*/ 93769 w 94746"/>
                <a:gd name="connsiteY32" fmla="*/ 124625 h 143899"/>
                <a:gd name="connsiteX33" fmla="*/ 93465 w 94746"/>
                <a:gd name="connsiteY33" fmla="*/ 124102 h 143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94746" h="143899">
                  <a:moveTo>
                    <a:pt x="93465" y="124102"/>
                  </a:moveTo>
                  <a:lnTo>
                    <a:pt x="80320" y="101432"/>
                  </a:lnTo>
                  <a:lnTo>
                    <a:pt x="81082" y="101432"/>
                  </a:lnTo>
                  <a:cubicBezTo>
                    <a:pt x="85883" y="98603"/>
                    <a:pt x="87483" y="92412"/>
                    <a:pt x="84654" y="87611"/>
                  </a:cubicBezTo>
                  <a:cubicBezTo>
                    <a:pt x="84635" y="87583"/>
                    <a:pt x="84625" y="87554"/>
                    <a:pt x="84606" y="87526"/>
                  </a:cubicBezTo>
                  <a:cubicBezTo>
                    <a:pt x="81796" y="82773"/>
                    <a:pt x="75681" y="81153"/>
                    <a:pt x="70890" y="83906"/>
                  </a:cubicBezTo>
                  <a:lnTo>
                    <a:pt x="70128" y="83906"/>
                  </a:lnTo>
                  <a:lnTo>
                    <a:pt x="47840" y="45806"/>
                  </a:lnTo>
                  <a:lnTo>
                    <a:pt x="48602" y="45806"/>
                  </a:lnTo>
                  <a:cubicBezTo>
                    <a:pt x="53393" y="42920"/>
                    <a:pt x="54965" y="36719"/>
                    <a:pt x="52126" y="31900"/>
                  </a:cubicBezTo>
                  <a:cubicBezTo>
                    <a:pt x="49402" y="27099"/>
                    <a:pt x="43296" y="25413"/>
                    <a:pt x="38496" y="28137"/>
                  </a:cubicBezTo>
                  <a:cubicBezTo>
                    <a:pt x="38467" y="28156"/>
                    <a:pt x="38438" y="28166"/>
                    <a:pt x="38410" y="28185"/>
                  </a:cubicBezTo>
                  <a:lnTo>
                    <a:pt x="37648" y="28661"/>
                  </a:lnTo>
                  <a:lnTo>
                    <a:pt x="24504" y="5992"/>
                  </a:lnTo>
                  <a:cubicBezTo>
                    <a:pt x="20941" y="-95"/>
                    <a:pt x="13131" y="-2143"/>
                    <a:pt x="7044" y="1420"/>
                  </a:cubicBezTo>
                  <a:cubicBezTo>
                    <a:pt x="6987" y="1448"/>
                    <a:pt x="6940" y="1486"/>
                    <a:pt x="6882" y="1515"/>
                  </a:cubicBezTo>
                  <a:cubicBezTo>
                    <a:pt x="863" y="5106"/>
                    <a:pt x="-1176" y="12859"/>
                    <a:pt x="2310" y="18946"/>
                  </a:cubicBezTo>
                  <a:lnTo>
                    <a:pt x="15455" y="41520"/>
                  </a:lnTo>
                  <a:lnTo>
                    <a:pt x="12978" y="42949"/>
                  </a:lnTo>
                  <a:cubicBezTo>
                    <a:pt x="8178" y="45778"/>
                    <a:pt x="6578" y="51969"/>
                    <a:pt x="9406" y="56769"/>
                  </a:cubicBezTo>
                  <a:cubicBezTo>
                    <a:pt x="9426" y="56798"/>
                    <a:pt x="9435" y="56827"/>
                    <a:pt x="9454" y="56855"/>
                  </a:cubicBezTo>
                  <a:cubicBezTo>
                    <a:pt x="12264" y="61665"/>
                    <a:pt x="18455" y="63284"/>
                    <a:pt x="23265" y="60475"/>
                  </a:cubicBezTo>
                  <a:lnTo>
                    <a:pt x="25647" y="59046"/>
                  </a:lnTo>
                  <a:lnTo>
                    <a:pt x="47935" y="97146"/>
                  </a:lnTo>
                  <a:lnTo>
                    <a:pt x="45554" y="98575"/>
                  </a:lnTo>
                  <a:cubicBezTo>
                    <a:pt x="40725" y="101366"/>
                    <a:pt x="39077" y="107547"/>
                    <a:pt x="41868" y="112367"/>
                  </a:cubicBezTo>
                  <a:cubicBezTo>
                    <a:pt x="41886" y="112405"/>
                    <a:pt x="41915" y="112443"/>
                    <a:pt x="41934" y="112481"/>
                  </a:cubicBezTo>
                  <a:cubicBezTo>
                    <a:pt x="44782" y="117253"/>
                    <a:pt x="50926" y="118863"/>
                    <a:pt x="55745" y="116101"/>
                  </a:cubicBezTo>
                  <a:lnTo>
                    <a:pt x="58127" y="114672"/>
                  </a:lnTo>
                  <a:lnTo>
                    <a:pt x="71271" y="137246"/>
                  </a:lnTo>
                  <a:cubicBezTo>
                    <a:pt x="74834" y="143333"/>
                    <a:pt x="82644" y="145381"/>
                    <a:pt x="88731" y="141818"/>
                  </a:cubicBezTo>
                  <a:cubicBezTo>
                    <a:pt x="88788" y="141790"/>
                    <a:pt x="88835" y="141751"/>
                    <a:pt x="88893" y="141723"/>
                  </a:cubicBezTo>
                  <a:cubicBezTo>
                    <a:pt x="94960" y="138351"/>
                    <a:pt x="97141" y="130693"/>
                    <a:pt x="93769" y="124625"/>
                  </a:cubicBezTo>
                  <a:cubicBezTo>
                    <a:pt x="93674" y="124445"/>
                    <a:pt x="93569" y="124273"/>
                    <a:pt x="93465" y="124102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88" name="Freeform: Shape 2687">
              <a:extLst>
                <a:ext uri="{FF2B5EF4-FFF2-40B4-BE49-F238E27FC236}">
                  <a16:creationId xmlns:a16="http://schemas.microsoft.com/office/drawing/2014/main" id="{E2B9E3CA-402E-49EA-9579-9E5AA39BA80C}"/>
                </a:ext>
              </a:extLst>
            </p:cNvPr>
            <p:cNvSpPr/>
            <p:nvPr/>
          </p:nvSpPr>
          <p:spPr>
            <a:xfrm>
              <a:off x="661859" y="3572496"/>
              <a:ext cx="23717" cy="64484"/>
            </a:xfrm>
            <a:custGeom>
              <a:avLst/>
              <a:gdLst>
                <a:gd name="connsiteX0" fmla="*/ 13430 w 23717"/>
                <a:gd name="connsiteY0" fmla="*/ 0 h 64484"/>
                <a:gd name="connsiteX1" fmla="*/ 0 w 23717"/>
                <a:gd name="connsiteY1" fmla="*/ 2191 h 64484"/>
                <a:gd name="connsiteX2" fmla="*/ 10192 w 23717"/>
                <a:gd name="connsiteY2" fmla="*/ 64484 h 64484"/>
                <a:gd name="connsiteX3" fmla="*/ 23717 w 23717"/>
                <a:gd name="connsiteY3" fmla="*/ 62579 h 64484"/>
                <a:gd name="connsiteX4" fmla="*/ 13430 w 23717"/>
                <a:gd name="connsiteY4" fmla="*/ 0 h 64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17" h="64484">
                  <a:moveTo>
                    <a:pt x="13430" y="0"/>
                  </a:moveTo>
                  <a:lnTo>
                    <a:pt x="0" y="2191"/>
                  </a:lnTo>
                  <a:lnTo>
                    <a:pt x="10192" y="64484"/>
                  </a:lnTo>
                  <a:lnTo>
                    <a:pt x="23717" y="62579"/>
                  </a:lnTo>
                  <a:lnTo>
                    <a:pt x="13430" y="0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89" name="Freeform: Shape 2688">
              <a:extLst>
                <a:ext uri="{FF2B5EF4-FFF2-40B4-BE49-F238E27FC236}">
                  <a16:creationId xmlns:a16="http://schemas.microsoft.com/office/drawing/2014/main" id="{281DAD5E-13AB-4D94-996E-978DA00DCCBC}"/>
                </a:ext>
              </a:extLst>
            </p:cNvPr>
            <p:cNvSpPr/>
            <p:nvPr/>
          </p:nvSpPr>
          <p:spPr>
            <a:xfrm rot="21049167">
              <a:off x="623871" y="3554540"/>
              <a:ext cx="41360" cy="43080"/>
            </a:xfrm>
            <a:custGeom>
              <a:avLst/>
              <a:gdLst>
                <a:gd name="connsiteX0" fmla="*/ 28402 w 41360"/>
                <a:gd name="connsiteY0" fmla="*/ -331 h 43080"/>
                <a:gd name="connsiteX1" fmla="*/ 41966 w 41360"/>
                <a:gd name="connsiteY1" fmla="*/ -331 h 43080"/>
                <a:gd name="connsiteX2" fmla="*/ 41966 w 41360"/>
                <a:gd name="connsiteY2" fmla="*/ 42749 h 43080"/>
                <a:gd name="connsiteX3" fmla="*/ 28402 w 41360"/>
                <a:gd name="connsiteY3" fmla="*/ 42749 h 43080"/>
                <a:gd name="connsiteX4" fmla="*/ 14170 w 41360"/>
                <a:gd name="connsiteY4" fmla="*/ 42749 h 43080"/>
                <a:gd name="connsiteX5" fmla="*/ 606 w 41360"/>
                <a:gd name="connsiteY5" fmla="*/ 42749 h 43080"/>
                <a:gd name="connsiteX6" fmla="*/ 606 w 41360"/>
                <a:gd name="connsiteY6" fmla="*/ -331 h 43080"/>
                <a:gd name="connsiteX7" fmla="*/ 14170 w 41360"/>
                <a:gd name="connsiteY7" fmla="*/ -331 h 43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360" h="43080">
                  <a:moveTo>
                    <a:pt x="28402" y="-331"/>
                  </a:moveTo>
                  <a:cubicBezTo>
                    <a:pt x="35893" y="-331"/>
                    <a:pt x="41966" y="-331"/>
                    <a:pt x="41966" y="-331"/>
                  </a:cubicBezTo>
                  <a:lnTo>
                    <a:pt x="41966" y="42749"/>
                  </a:lnTo>
                  <a:cubicBezTo>
                    <a:pt x="41966" y="42749"/>
                    <a:pt x="35894" y="42749"/>
                    <a:pt x="28402" y="42749"/>
                  </a:cubicBezTo>
                  <a:lnTo>
                    <a:pt x="14170" y="42749"/>
                  </a:lnTo>
                  <a:cubicBezTo>
                    <a:pt x="6679" y="42749"/>
                    <a:pt x="606" y="42749"/>
                    <a:pt x="606" y="42749"/>
                  </a:cubicBezTo>
                  <a:lnTo>
                    <a:pt x="606" y="-331"/>
                  </a:lnTo>
                  <a:cubicBezTo>
                    <a:pt x="606" y="-331"/>
                    <a:pt x="6678" y="-331"/>
                    <a:pt x="14170" y="-331"/>
                  </a:cubicBezTo>
                  <a:close/>
                </a:path>
              </a:pathLst>
            </a:custGeom>
            <a:solidFill>
              <a:srgbClr val="D43B5C"/>
            </a:solidFill>
            <a:ln w="95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90" name="Freeform: Shape 2689">
              <a:extLst>
                <a:ext uri="{FF2B5EF4-FFF2-40B4-BE49-F238E27FC236}">
                  <a16:creationId xmlns:a16="http://schemas.microsoft.com/office/drawing/2014/main" id="{5D77EBEE-9916-4022-94F2-99851C240696}"/>
                </a:ext>
              </a:extLst>
            </p:cNvPr>
            <p:cNvSpPr/>
            <p:nvPr/>
          </p:nvSpPr>
          <p:spPr>
            <a:xfrm>
              <a:off x="728058" y="3561542"/>
              <a:ext cx="23717" cy="64484"/>
            </a:xfrm>
            <a:custGeom>
              <a:avLst/>
              <a:gdLst>
                <a:gd name="connsiteX0" fmla="*/ 13430 w 23717"/>
                <a:gd name="connsiteY0" fmla="*/ 0 h 64484"/>
                <a:gd name="connsiteX1" fmla="*/ 0 w 23717"/>
                <a:gd name="connsiteY1" fmla="*/ 2286 h 64484"/>
                <a:gd name="connsiteX2" fmla="*/ 10192 w 23717"/>
                <a:gd name="connsiteY2" fmla="*/ 64484 h 64484"/>
                <a:gd name="connsiteX3" fmla="*/ 23717 w 23717"/>
                <a:gd name="connsiteY3" fmla="*/ 62579 h 64484"/>
                <a:gd name="connsiteX4" fmla="*/ 13430 w 23717"/>
                <a:gd name="connsiteY4" fmla="*/ 0 h 64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17" h="64484">
                  <a:moveTo>
                    <a:pt x="13430" y="0"/>
                  </a:moveTo>
                  <a:lnTo>
                    <a:pt x="0" y="2286"/>
                  </a:lnTo>
                  <a:lnTo>
                    <a:pt x="10192" y="64484"/>
                  </a:lnTo>
                  <a:lnTo>
                    <a:pt x="23717" y="62579"/>
                  </a:lnTo>
                  <a:lnTo>
                    <a:pt x="13430" y="0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91" name="Freeform: Shape 2690">
              <a:extLst>
                <a:ext uri="{FF2B5EF4-FFF2-40B4-BE49-F238E27FC236}">
                  <a16:creationId xmlns:a16="http://schemas.microsoft.com/office/drawing/2014/main" id="{4667DE59-DA13-4326-AB70-171DA638B6A0}"/>
                </a:ext>
              </a:extLst>
            </p:cNvPr>
            <p:cNvSpPr/>
            <p:nvPr/>
          </p:nvSpPr>
          <p:spPr>
            <a:xfrm rot="21039000">
              <a:off x="713838" y="3540931"/>
              <a:ext cx="41243" cy="42957"/>
            </a:xfrm>
            <a:custGeom>
              <a:avLst/>
              <a:gdLst>
                <a:gd name="connsiteX0" fmla="*/ 28326 w 41243"/>
                <a:gd name="connsiteY0" fmla="*/ -331 h 42957"/>
                <a:gd name="connsiteX1" fmla="*/ 41852 w 41243"/>
                <a:gd name="connsiteY1" fmla="*/ -331 h 42957"/>
                <a:gd name="connsiteX2" fmla="*/ 41852 w 41243"/>
                <a:gd name="connsiteY2" fmla="*/ 42627 h 42957"/>
                <a:gd name="connsiteX3" fmla="*/ 28326 w 41243"/>
                <a:gd name="connsiteY3" fmla="*/ 42627 h 42957"/>
                <a:gd name="connsiteX4" fmla="*/ 14134 w 41243"/>
                <a:gd name="connsiteY4" fmla="*/ 42627 h 42957"/>
                <a:gd name="connsiteX5" fmla="*/ 608 w 41243"/>
                <a:gd name="connsiteY5" fmla="*/ 42627 h 42957"/>
                <a:gd name="connsiteX6" fmla="*/ 608 w 41243"/>
                <a:gd name="connsiteY6" fmla="*/ -331 h 42957"/>
                <a:gd name="connsiteX7" fmla="*/ 14134 w 41243"/>
                <a:gd name="connsiteY7" fmla="*/ -331 h 42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243" h="42957">
                  <a:moveTo>
                    <a:pt x="28326" y="-331"/>
                  </a:moveTo>
                  <a:cubicBezTo>
                    <a:pt x="35796" y="-331"/>
                    <a:pt x="41852" y="-331"/>
                    <a:pt x="41852" y="-331"/>
                  </a:cubicBezTo>
                  <a:lnTo>
                    <a:pt x="41852" y="42627"/>
                  </a:lnTo>
                  <a:cubicBezTo>
                    <a:pt x="41852" y="42627"/>
                    <a:pt x="35796" y="42627"/>
                    <a:pt x="28326" y="42627"/>
                  </a:cubicBezTo>
                  <a:lnTo>
                    <a:pt x="14134" y="42627"/>
                  </a:lnTo>
                  <a:cubicBezTo>
                    <a:pt x="6664" y="42627"/>
                    <a:pt x="608" y="42627"/>
                    <a:pt x="608" y="42627"/>
                  </a:cubicBezTo>
                  <a:lnTo>
                    <a:pt x="608" y="-331"/>
                  </a:lnTo>
                  <a:cubicBezTo>
                    <a:pt x="608" y="-331"/>
                    <a:pt x="6664" y="-331"/>
                    <a:pt x="14134" y="-331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92" name="Freeform: Shape 2691">
              <a:extLst>
                <a:ext uri="{FF2B5EF4-FFF2-40B4-BE49-F238E27FC236}">
                  <a16:creationId xmlns:a16="http://schemas.microsoft.com/office/drawing/2014/main" id="{3CD20FC0-314F-44C3-A2FB-7A51626DEC63}"/>
                </a:ext>
              </a:extLst>
            </p:cNvPr>
            <p:cNvSpPr/>
            <p:nvPr/>
          </p:nvSpPr>
          <p:spPr>
            <a:xfrm>
              <a:off x="794257" y="3550683"/>
              <a:ext cx="23717" cy="64389"/>
            </a:xfrm>
            <a:custGeom>
              <a:avLst/>
              <a:gdLst>
                <a:gd name="connsiteX0" fmla="*/ 13430 w 23717"/>
                <a:gd name="connsiteY0" fmla="*/ 0 h 64389"/>
                <a:gd name="connsiteX1" fmla="*/ 0 w 23717"/>
                <a:gd name="connsiteY1" fmla="*/ 2191 h 64389"/>
                <a:gd name="connsiteX2" fmla="*/ 10287 w 23717"/>
                <a:gd name="connsiteY2" fmla="*/ 64389 h 64389"/>
                <a:gd name="connsiteX3" fmla="*/ 23717 w 23717"/>
                <a:gd name="connsiteY3" fmla="*/ 62484 h 64389"/>
                <a:gd name="connsiteX4" fmla="*/ 13430 w 23717"/>
                <a:gd name="connsiteY4" fmla="*/ 0 h 6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17" h="64389">
                  <a:moveTo>
                    <a:pt x="13430" y="0"/>
                  </a:moveTo>
                  <a:lnTo>
                    <a:pt x="0" y="2191"/>
                  </a:lnTo>
                  <a:lnTo>
                    <a:pt x="10287" y="64389"/>
                  </a:lnTo>
                  <a:lnTo>
                    <a:pt x="23717" y="62484"/>
                  </a:lnTo>
                  <a:lnTo>
                    <a:pt x="13430" y="0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93" name="Freeform: Shape 2692">
              <a:extLst>
                <a:ext uri="{FF2B5EF4-FFF2-40B4-BE49-F238E27FC236}">
                  <a16:creationId xmlns:a16="http://schemas.microsoft.com/office/drawing/2014/main" id="{E1C6E8C2-9565-4FA9-B5BE-33838E15F825}"/>
                </a:ext>
              </a:extLst>
            </p:cNvPr>
            <p:cNvSpPr/>
            <p:nvPr/>
          </p:nvSpPr>
          <p:spPr>
            <a:xfrm rot="21038401">
              <a:off x="780757" y="3530524"/>
              <a:ext cx="41243" cy="42957"/>
            </a:xfrm>
            <a:custGeom>
              <a:avLst/>
              <a:gdLst>
                <a:gd name="connsiteX0" fmla="*/ 28326 w 41243"/>
                <a:gd name="connsiteY0" fmla="*/ -331 h 42957"/>
                <a:gd name="connsiteX1" fmla="*/ 41852 w 41243"/>
                <a:gd name="connsiteY1" fmla="*/ -331 h 42957"/>
                <a:gd name="connsiteX2" fmla="*/ 41852 w 41243"/>
                <a:gd name="connsiteY2" fmla="*/ 42627 h 42957"/>
                <a:gd name="connsiteX3" fmla="*/ 28326 w 41243"/>
                <a:gd name="connsiteY3" fmla="*/ 42627 h 42957"/>
                <a:gd name="connsiteX4" fmla="*/ 14134 w 41243"/>
                <a:gd name="connsiteY4" fmla="*/ 42627 h 42957"/>
                <a:gd name="connsiteX5" fmla="*/ 608 w 41243"/>
                <a:gd name="connsiteY5" fmla="*/ 42627 h 42957"/>
                <a:gd name="connsiteX6" fmla="*/ 608 w 41243"/>
                <a:gd name="connsiteY6" fmla="*/ -331 h 42957"/>
                <a:gd name="connsiteX7" fmla="*/ 14134 w 41243"/>
                <a:gd name="connsiteY7" fmla="*/ -331 h 42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243" h="42957">
                  <a:moveTo>
                    <a:pt x="28326" y="-331"/>
                  </a:moveTo>
                  <a:cubicBezTo>
                    <a:pt x="35796" y="-331"/>
                    <a:pt x="41852" y="-331"/>
                    <a:pt x="41852" y="-331"/>
                  </a:cubicBezTo>
                  <a:lnTo>
                    <a:pt x="41852" y="42627"/>
                  </a:lnTo>
                  <a:cubicBezTo>
                    <a:pt x="41852" y="42627"/>
                    <a:pt x="35796" y="42627"/>
                    <a:pt x="28326" y="42627"/>
                  </a:cubicBezTo>
                  <a:lnTo>
                    <a:pt x="14134" y="42627"/>
                  </a:lnTo>
                  <a:cubicBezTo>
                    <a:pt x="6664" y="42627"/>
                    <a:pt x="608" y="42627"/>
                    <a:pt x="608" y="42627"/>
                  </a:cubicBezTo>
                  <a:lnTo>
                    <a:pt x="608" y="-331"/>
                  </a:lnTo>
                  <a:cubicBezTo>
                    <a:pt x="608" y="-331"/>
                    <a:pt x="6664" y="-331"/>
                    <a:pt x="14134" y="-331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94" name="Freeform: Shape 2693">
              <a:extLst>
                <a:ext uri="{FF2B5EF4-FFF2-40B4-BE49-F238E27FC236}">
                  <a16:creationId xmlns:a16="http://schemas.microsoft.com/office/drawing/2014/main" id="{B0A8082D-648C-44AA-A72C-D3104223E0D1}"/>
                </a:ext>
              </a:extLst>
            </p:cNvPr>
            <p:cNvSpPr/>
            <p:nvPr/>
          </p:nvSpPr>
          <p:spPr>
            <a:xfrm>
              <a:off x="860455" y="3539729"/>
              <a:ext cx="23812" cy="64389"/>
            </a:xfrm>
            <a:custGeom>
              <a:avLst/>
              <a:gdLst>
                <a:gd name="connsiteX0" fmla="*/ 13430 w 23812"/>
                <a:gd name="connsiteY0" fmla="*/ 0 h 64389"/>
                <a:gd name="connsiteX1" fmla="*/ 0 w 23812"/>
                <a:gd name="connsiteY1" fmla="*/ 2191 h 64389"/>
                <a:gd name="connsiteX2" fmla="*/ 10287 w 23812"/>
                <a:gd name="connsiteY2" fmla="*/ 64389 h 64389"/>
                <a:gd name="connsiteX3" fmla="*/ 23813 w 23812"/>
                <a:gd name="connsiteY3" fmla="*/ 62579 h 64389"/>
                <a:gd name="connsiteX4" fmla="*/ 13430 w 23812"/>
                <a:gd name="connsiteY4" fmla="*/ 0 h 6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" h="64389">
                  <a:moveTo>
                    <a:pt x="13430" y="0"/>
                  </a:moveTo>
                  <a:lnTo>
                    <a:pt x="0" y="2191"/>
                  </a:lnTo>
                  <a:lnTo>
                    <a:pt x="10287" y="64389"/>
                  </a:lnTo>
                  <a:lnTo>
                    <a:pt x="23813" y="62579"/>
                  </a:lnTo>
                  <a:lnTo>
                    <a:pt x="13430" y="0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95" name="Freeform: Shape 2694">
              <a:extLst>
                <a:ext uri="{FF2B5EF4-FFF2-40B4-BE49-F238E27FC236}">
                  <a16:creationId xmlns:a16="http://schemas.microsoft.com/office/drawing/2014/main" id="{A3E16BB9-4472-4899-BC25-F9BFF7C3D1FA}"/>
                </a:ext>
              </a:extLst>
            </p:cNvPr>
            <p:cNvSpPr/>
            <p:nvPr/>
          </p:nvSpPr>
          <p:spPr>
            <a:xfrm rot="21038401">
              <a:off x="846865" y="3519523"/>
              <a:ext cx="41243" cy="42957"/>
            </a:xfrm>
            <a:custGeom>
              <a:avLst/>
              <a:gdLst>
                <a:gd name="connsiteX0" fmla="*/ 28326 w 41243"/>
                <a:gd name="connsiteY0" fmla="*/ -331 h 42957"/>
                <a:gd name="connsiteX1" fmla="*/ 41852 w 41243"/>
                <a:gd name="connsiteY1" fmla="*/ -331 h 42957"/>
                <a:gd name="connsiteX2" fmla="*/ 41852 w 41243"/>
                <a:gd name="connsiteY2" fmla="*/ 42627 h 42957"/>
                <a:gd name="connsiteX3" fmla="*/ 28326 w 41243"/>
                <a:gd name="connsiteY3" fmla="*/ 42627 h 42957"/>
                <a:gd name="connsiteX4" fmla="*/ 14134 w 41243"/>
                <a:gd name="connsiteY4" fmla="*/ 42627 h 42957"/>
                <a:gd name="connsiteX5" fmla="*/ 608 w 41243"/>
                <a:gd name="connsiteY5" fmla="*/ 42627 h 42957"/>
                <a:gd name="connsiteX6" fmla="*/ 608 w 41243"/>
                <a:gd name="connsiteY6" fmla="*/ -331 h 42957"/>
                <a:gd name="connsiteX7" fmla="*/ 14134 w 41243"/>
                <a:gd name="connsiteY7" fmla="*/ -331 h 42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243" h="42957">
                  <a:moveTo>
                    <a:pt x="28326" y="-331"/>
                  </a:moveTo>
                  <a:cubicBezTo>
                    <a:pt x="35796" y="-331"/>
                    <a:pt x="41852" y="-331"/>
                    <a:pt x="41852" y="-331"/>
                  </a:cubicBezTo>
                  <a:lnTo>
                    <a:pt x="41852" y="42627"/>
                  </a:lnTo>
                  <a:cubicBezTo>
                    <a:pt x="41852" y="42627"/>
                    <a:pt x="35796" y="42627"/>
                    <a:pt x="28326" y="42627"/>
                  </a:cubicBezTo>
                  <a:lnTo>
                    <a:pt x="14134" y="42627"/>
                  </a:lnTo>
                  <a:cubicBezTo>
                    <a:pt x="6664" y="42627"/>
                    <a:pt x="608" y="42627"/>
                    <a:pt x="608" y="42627"/>
                  </a:cubicBezTo>
                  <a:lnTo>
                    <a:pt x="608" y="-331"/>
                  </a:lnTo>
                  <a:cubicBezTo>
                    <a:pt x="608" y="-331"/>
                    <a:pt x="6664" y="-331"/>
                    <a:pt x="14134" y="-331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96" name="Freeform: Shape 2695">
              <a:extLst>
                <a:ext uri="{FF2B5EF4-FFF2-40B4-BE49-F238E27FC236}">
                  <a16:creationId xmlns:a16="http://schemas.microsoft.com/office/drawing/2014/main" id="{AD07496A-D433-43F2-B928-411D26BDF7C0}"/>
                </a:ext>
              </a:extLst>
            </p:cNvPr>
            <p:cNvSpPr/>
            <p:nvPr/>
          </p:nvSpPr>
          <p:spPr>
            <a:xfrm>
              <a:off x="562418" y="3576227"/>
              <a:ext cx="388088" cy="216582"/>
            </a:xfrm>
            <a:custGeom>
              <a:avLst/>
              <a:gdLst>
                <a:gd name="connsiteX0" fmla="*/ 388276 w 388088"/>
                <a:gd name="connsiteY0" fmla="*/ 36324 h 216582"/>
                <a:gd name="connsiteX1" fmla="*/ 381227 w 388088"/>
                <a:gd name="connsiteY1" fmla="*/ 7749 h 216582"/>
                <a:gd name="connsiteX2" fmla="*/ 367607 w 388088"/>
                <a:gd name="connsiteY2" fmla="*/ -62 h 216582"/>
                <a:gd name="connsiteX3" fmla="*/ 89000 w 388088"/>
                <a:gd name="connsiteY3" fmla="*/ 48801 h 216582"/>
                <a:gd name="connsiteX4" fmla="*/ 49852 w 388088"/>
                <a:gd name="connsiteY4" fmla="*/ 86140 h 216582"/>
                <a:gd name="connsiteX5" fmla="*/ 608 w 388088"/>
                <a:gd name="connsiteY5" fmla="*/ 163673 h 216582"/>
                <a:gd name="connsiteX6" fmla="*/ 31850 w 388088"/>
                <a:gd name="connsiteY6" fmla="*/ 216251 h 216582"/>
                <a:gd name="connsiteX7" fmla="*/ 118814 w 388088"/>
                <a:gd name="connsiteY7" fmla="*/ 210250 h 216582"/>
                <a:gd name="connsiteX8" fmla="*/ 145102 w 388088"/>
                <a:gd name="connsiteY8" fmla="*/ 200725 h 216582"/>
                <a:gd name="connsiteX9" fmla="*/ 379799 w 388088"/>
                <a:gd name="connsiteY9" fmla="*/ 50802 h 216582"/>
                <a:gd name="connsiteX10" fmla="*/ 388352 w 388088"/>
                <a:gd name="connsiteY10" fmla="*/ 36610 h 216582"/>
                <a:gd name="connsiteX11" fmla="*/ 388276 w 388088"/>
                <a:gd name="connsiteY11" fmla="*/ 36324 h 216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8088" h="216582">
                  <a:moveTo>
                    <a:pt x="388276" y="36324"/>
                  </a:moveTo>
                  <a:lnTo>
                    <a:pt x="381227" y="7749"/>
                  </a:lnTo>
                  <a:cubicBezTo>
                    <a:pt x="379360" y="2034"/>
                    <a:pt x="373474" y="-1338"/>
                    <a:pt x="367607" y="-62"/>
                  </a:cubicBezTo>
                  <a:cubicBezTo>
                    <a:pt x="322363" y="9463"/>
                    <a:pt x="174535" y="39086"/>
                    <a:pt x="89000" y="48801"/>
                  </a:cubicBezTo>
                  <a:cubicBezTo>
                    <a:pt x="69131" y="51221"/>
                    <a:pt x="53205" y="66404"/>
                    <a:pt x="49852" y="86140"/>
                  </a:cubicBezTo>
                  <a:cubicBezTo>
                    <a:pt x="44900" y="109857"/>
                    <a:pt x="25087" y="150910"/>
                    <a:pt x="608" y="163673"/>
                  </a:cubicBezTo>
                  <a:cubicBezTo>
                    <a:pt x="608" y="163673"/>
                    <a:pt x="31850" y="216251"/>
                    <a:pt x="31850" y="216251"/>
                  </a:cubicBezTo>
                  <a:cubicBezTo>
                    <a:pt x="54043" y="203678"/>
                    <a:pt x="80809" y="197201"/>
                    <a:pt x="118814" y="210250"/>
                  </a:cubicBezTo>
                  <a:cubicBezTo>
                    <a:pt x="128729" y="213498"/>
                    <a:pt x="139578" y="209574"/>
                    <a:pt x="145102" y="200725"/>
                  </a:cubicBezTo>
                  <a:cubicBezTo>
                    <a:pt x="201205" y="131574"/>
                    <a:pt x="329887" y="65185"/>
                    <a:pt x="379799" y="50802"/>
                  </a:cubicBezTo>
                  <a:cubicBezTo>
                    <a:pt x="386076" y="49249"/>
                    <a:pt x="389905" y="42896"/>
                    <a:pt x="388352" y="36610"/>
                  </a:cubicBezTo>
                  <a:cubicBezTo>
                    <a:pt x="388323" y="36514"/>
                    <a:pt x="388304" y="36419"/>
                    <a:pt x="388276" y="3632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97" name="Freeform: Shape 2696">
              <a:extLst>
                <a:ext uri="{FF2B5EF4-FFF2-40B4-BE49-F238E27FC236}">
                  <a16:creationId xmlns:a16="http://schemas.microsoft.com/office/drawing/2014/main" id="{55A19036-91BC-48F6-924F-5FCB0FEE4169}"/>
                </a:ext>
              </a:extLst>
            </p:cNvPr>
            <p:cNvSpPr/>
            <p:nvPr/>
          </p:nvSpPr>
          <p:spPr>
            <a:xfrm>
              <a:off x="-640602" y="4380567"/>
              <a:ext cx="103468" cy="126378"/>
            </a:xfrm>
            <a:custGeom>
              <a:avLst/>
              <a:gdLst>
                <a:gd name="connsiteX0" fmla="*/ 53390 w 103468"/>
                <a:gd name="connsiteY0" fmla="*/ 121429 h 126378"/>
                <a:gd name="connsiteX1" fmla="*/ 1955 w 103468"/>
                <a:gd name="connsiteY1" fmla="*/ 32846 h 126378"/>
                <a:gd name="connsiteX2" fmla="*/ 4527 w 103468"/>
                <a:gd name="connsiteY2" fmla="*/ 21035 h 126378"/>
                <a:gd name="connsiteX3" fmla="*/ 39674 w 103468"/>
                <a:gd name="connsiteY3" fmla="*/ 651 h 126378"/>
                <a:gd name="connsiteX4" fmla="*/ 51199 w 103468"/>
                <a:gd name="connsiteY4" fmla="*/ 4176 h 126378"/>
                <a:gd name="connsiteX5" fmla="*/ 102730 w 103468"/>
                <a:gd name="connsiteY5" fmla="*/ 92853 h 126378"/>
                <a:gd name="connsiteX6" fmla="*/ 100158 w 103468"/>
                <a:gd name="connsiteY6" fmla="*/ 104665 h 126378"/>
                <a:gd name="connsiteX7" fmla="*/ 65011 w 103468"/>
                <a:gd name="connsiteY7" fmla="*/ 125048 h 126378"/>
                <a:gd name="connsiteX8" fmla="*/ 53419 w 103468"/>
                <a:gd name="connsiteY8" fmla="*/ 121486 h 126378"/>
                <a:gd name="connsiteX9" fmla="*/ 53390 w 103468"/>
                <a:gd name="connsiteY9" fmla="*/ 121429 h 126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3468" h="126378">
                  <a:moveTo>
                    <a:pt x="53390" y="121429"/>
                  </a:moveTo>
                  <a:lnTo>
                    <a:pt x="1955" y="32846"/>
                  </a:lnTo>
                  <a:cubicBezTo>
                    <a:pt x="-578" y="28874"/>
                    <a:pt x="565" y="23597"/>
                    <a:pt x="4527" y="21035"/>
                  </a:cubicBezTo>
                  <a:lnTo>
                    <a:pt x="39674" y="651"/>
                  </a:lnTo>
                  <a:cubicBezTo>
                    <a:pt x="43836" y="-1530"/>
                    <a:pt x="48970" y="42"/>
                    <a:pt x="51199" y="4176"/>
                  </a:cubicBezTo>
                  <a:lnTo>
                    <a:pt x="102730" y="92853"/>
                  </a:lnTo>
                  <a:cubicBezTo>
                    <a:pt x="105263" y="96825"/>
                    <a:pt x="104120" y="102102"/>
                    <a:pt x="100158" y="104665"/>
                  </a:cubicBezTo>
                  <a:lnTo>
                    <a:pt x="65011" y="125048"/>
                  </a:lnTo>
                  <a:cubicBezTo>
                    <a:pt x="60829" y="127267"/>
                    <a:pt x="55638" y="125667"/>
                    <a:pt x="53419" y="121486"/>
                  </a:cubicBezTo>
                  <a:cubicBezTo>
                    <a:pt x="53409" y="121466"/>
                    <a:pt x="53400" y="121447"/>
                    <a:pt x="53390" y="121429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98" name="Freeform: Shape 2697">
              <a:extLst>
                <a:ext uri="{FF2B5EF4-FFF2-40B4-BE49-F238E27FC236}">
                  <a16:creationId xmlns:a16="http://schemas.microsoft.com/office/drawing/2014/main" id="{DA1878B8-810D-4EAC-B5C7-F8C0D88EFB07}"/>
                </a:ext>
              </a:extLst>
            </p:cNvPr>
            <p:cNvSpPr/>
            <p:nvPr/>
          </p:nvSpPr>
          <p:spPr>
            <a:xfrm>
              <a:off x="-357982" y="3384758"/>
              <a:ext cx="234695" cy="579500"/>
            </a:xfrm>
            <a:custGeom>
              <a:avLst/>
              <a:gdLst>
                <a:gd name="connsiteX0" fmla="*/ 74485 w 234695"/>
                <a:gd name="connsiteY0" fmla="*/ 25336 h 579500"/>
                <a:gd name="connsiteX1" fmla="*/ 234696 w 234695"/>
                <a:gd name="connsiteY1" fmla="*/ 579501 h 579500"/>
                <a:gd name="connsiteX2" fmla="*/ 0 w 234695"/>
                <a:gd name="connsiteY2" fmla="*/ 0 h 579500"/>
                <a:gd name="connsiteX3" fmla="*/ 74485 w 234695"/>
                <a:gd name="connsiteY3" fmla="*/ 25336 h 57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695" h="579500">
                  <a:moveTo>
                    <a:pt x="74485" y="25336"/>
                  </a:moveTo>
                  <a:lnTo>
                    <a:pt x="234696" y="579501"/>
                  </a:lnTo>
                  <a:lnTo>
                    <a:pt x="0" y="0"/>
                  </a:lnTo>
                  <a:lnTo>
                    <a:pt x="74485" y="25336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99" name="Freeform: Shape 2698">
              <a:extLst>
                <a:ext uri="{FF2B5EF4-FFF2-40B4-BE49-F238E27FC236}">
                  <a16:creationId xmlns:a16="http://schemas.microsoft.com/office/drawing/2014/main" id="{30F1BBEC-6804-4F1F-8146-ABBB34647D39}"/>
                </a:ext>
              </a:extLst>
            </p:cNvPr>
            <p:cNvSpPr/>
            <p:nvPr/>
          </p:nvSpPr>
          <p:spPr>
            <a:xfrm>
              <a:off x="-609016" y="4395547"/>
              <a:ext cx="54391" cy="88205"/>
            </a:xfrm>
            <a:custGeom>
              <a:avLst/>
              <a:gdLst>
                <a:gd name="connsiteX0" fmla="*/ 51236 w 54391"/>
                <a:gd name="connsiteY0" fmla="*/ 87874 h 88205"/>
                <a:gd name="connsiteX1" fmla="*/ 47807 w 54391"/>
                <a:gd name="connsiteY1" fmla="*/ 85683 h 88205"/>
                <a:gd name="connsiteX2" fmla="*/ 1230 w 54391"/>
                <a:gd name="connsiteY2" fmla="*/ 5674 h 88205"/>
                <a:gd name="connsiteX3" fmla="*/ 2468 w 54391"/>
                <a:gd name="connsiteY3" fmla="*/ 149 h 88205"/>
                <a:gd name="connsiteX4" fmla="*/ 2468 w 54391"/>
                <a:gd name="connsiteY4" fmla="*/ 149 h 88205"/>
                <a:gd name="connsiteX5" fmla="*/ 7764 w 54391"/>
                <a:gd name="connsiteY5" fmla="*/ 1702 h 88205"/>
                <a:gd name="connsiteX6" fmla="*/ 7802 w 54391"/>
                <a:gd name="connsiteY6" fmla="*/ 1768 h 88205"/>
                <a:gd name="connsiteX7" fmla="*/ 54379 w 54391"/>
                <a:gd name="connsiteY7" fmla="*/ 81874 h 88205"/>
                <a:gd name="connsiteX8" fmla="*/ 53141 w 54391"/>
                <a:gd name="connsiteY8" fmla="*/ 87398 h 88205"/>
                <a:gd name="connsiteX9" fmla="*/ 53141 w 54391"/>
                <a:gd name="connsiteY9" fmla="*/ 87398 h 88205"/>
                <a:gd name="connsiteX10" fmla="*/ 51236 w 54391"/>
                <a:gd name="connsiteY10" fmla="*/ 87874 h 88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91" h="88205">
                  <a:moveTo>
                    <a:pt x="51236" y="87874"/>
                  </a:moveTo>
                  <a:cubicBezTo>
                    <a:pt x="49807" y="87751"/>
                    <a:pt x="48521" y="86931"/>
                    <a:pt x="47807" y="85683"/>
                  </a:cubicBezTo>
                  <a:lnTo>
                    <a:pt x="1230" y="5674"/>
                  </a:lnTo>
                  <a:cubicBezTo>
                    <a:pt x="48" y="3807"/>
                    <a:pt x="601" y="1340"/>
                    <a:pt x="2468" y="149"/>
                  </a:cubicBezTo>
                  <a:cubicBezTo>
                    <a:pt x="2468" y="149"/>
                    <a:pt x="2468" y="149"/>
                    <a:pt x="2468" y="149"/>
                  </a:cubicBezTo>
                  <a:cubicBezTo>
                    <a:pt x="4363" y="-889"/>
                    <a:pt x="6735" y="-184"/>
                    <a:pt x="7764" y="1702"/>
                  </a:cubicBezTo>
                  <a:cubicBezTo>
                    <a:pt x="7783" y="1721"/>
                    <a:pt x="7793" y="1749"/>
                    <a:pt x="7802" y="1768"/>
                  </a:cubicBezTo>
                  <a:lnTo>
                    <a:pt x="54379" y="81874"/>
                  </a:lnTo>
                  <a:cubicBezTo>
                    <a:pt x="55560" y="83740"/>
                    <a:pt x="55008" y="86208"/>
                    <a:pt x="53141" y="87398"/>
                  </a:cubicBezTo>
                  <a:cubicBezTo>
                    <a:pt x="53141" y="87398"/>
                    <a:pt x="53141" y="87398"/>
                    <a:pt x="53141" y="87398"/>
                  </a:cubicBezTo>
                  <a:cubicBezTo>
                    <a:pt x="52550" y="87703"/>
                    <a:pt x="51903" y="87865"/>
                    <a:pt x="51236" y="8787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00" name="Freeform: Shape 2699">
              <a:extLst>
                <a:ext uri="{FF2B5EF4-FFF2-40B4-BE49-F238E27FC236}">
                  <a16:creationId xmlns:a16="http://schemas.microsoft.com/office/drawing/2014/main" id="{D6EEE9AF-01B6-42A9-B99D-305AED0A2F3C}"/>
                </a:ext>
              </a:extLst>
            </p:cNvPr>
            <p:cNvSpPr/>
            <p:nvPr/>
          </p:nvSpPr>
          <p:spPr>
            <a:xfrm>
              <a:off x="-620288" y="4403316"/>
              <a:ext cx="22680" cy="16619"/>
            </a:xfrm>
            <a:custGeom>
              <a:avLst/>
              <a:gdLst>
                <a:gd name="connsiteX0" fmla="*/ 4500 w 22680"/>
                <a:gd name="connsiteY0" fmla="*/ 16288 h 16619"/>
                <a:gd name="connsiteX1" fmla="*/ 1167 w 22680"/>
                <a:gd name="connsiteY1" fmla="*/ 14193 h 16619"/>
                <a:gd name="connsiteX2" fmla="*/ 2310 w 22680"/>
                <a:gd name="connsiteY2" fmla="*/ 8954 h 16619"/>
                <a:gd name="connsiteX3" fmla="*/ 17645 w 22680"/>
                <a:gd name="connsiteY3" fmla="*/ 96 h 16619"/>
                <a:gd name="connsiteX4" fmla="*/ 22665 w 22680"/>
                <a:gd name="connsiteY4" fmla="*/ 1658 h 16619"/>
                <a:gd name="connsiteX5" fmla="*/ 22694 w 22680"/>
                <a:gd name="connsiteY5" fmla="*/ 1715 h 16619"/>
                <a:gd name="connsiteX6" fmla="*/ 21551 w 22680"/>
                <a:gd name="connsiteY6" fmla="*/ 6954 h 16619"/>
                <a:gd name="connsiteX7" fmla="*/ 6310 w 22680"/>
                <a:gd name="connsiteY7" fmla="*/ 15812 h 16619"/>
                <a:gd name="connsiteX8" fmla="*/ 4500 w 22680"/>
                <a:gd name="connsiteY8" fmla="*/ 16288 h 16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680" h="16619">
                  <a:moveTo>
                    <a:pt x="4500" y="16288"/>
                  </a:moveTo>
                  <a:cubicBezTo>
                    <a:pt x="3120" y="16174"/>
                    <a:pt x="1872" y="15393"/>
                    <a:pt x="1167" y="14193"/>
                  </a:cubicBezTo>
                  <a:cubicBezTo>
                    <a:pt x="100" y="12421"/>
                    <a:pt x="605" y="10126"/>
                    <a:pt x="2310" y="8954"/>
                  </a:cubicBezTo>
                  <a:lnTo>
                    <a:pt x="17645" y="96"/>
                  </a:lnTo>
                  <a:cubicBezTo>
                    <a:pt x="19465" y="-857"/>
                    <a:pt x="21703" y="-161"/>
                    <a:pt x="22665" y="1658"/>
                  </a:cubicBezTo>
                  <a:cubicBezTo>
                    <a:pt x="22674" y="1677"/>
                    <a:pt x="22684" y="1696"/>
                    <a:pt x="22694" y="1715"/>
                  </a:cubicBezTo>
                  <a:cubicBezTo>
                    <a:pt x="23817" y="3477"/>
                    <a:pt x="23303" y="5820"/>
                    <a:pt x="21551" y="6954"/>
                  </a:cubicBezTo>
                  <a:lnTo>
                    <a:pt x="6310" y="15812"/>
                  </a:lnTo>
                  <a:cubicBezTo>
                    <a:pt x="5749" y="16098"/>
                    <a:pt x="5130" y="16269"/>
                    <a:pt x="4500" y="1628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01" name="Freeform: Shape 2700">
              <a:extLst>
                <a:ext uri="{FF2B5EF4-FFF2-40B4-BE49-F238E27FC236}">
                  <a16:creationId xmlns:a16="http://schemas.microsoft.com/office/drawing/2014/main" id="{E5DA079C-620B-44F2-9695-3E54589E5F81}"/>
                </a:ext>
              </a:extLst>
            </p:cNvPr>
            <p:cNvSpPr/>
            <p:nvPr/>
          </p:nvSpPr>
          <p:spPr>
            <a:xfrm>
              <a:off x="-607562" y="4425246"/>
              <a:ext cx="22717" cy="16595"/>
            </a:xfrm>
            <a:custGeom>
              <a:avLst/>
              <a:gdLst>
                <a:gd name="connsiteX0" fmla="*/ 4442 w 22717"/>
                <a:gd name="connsiteY0" fmla="*/ 16265 h 16595"/>
                <a:gd name="connsiteX1" fmla="*/ 1204 w 22717"/>
                <a:gd name="connsiteY1" fmla="*/ 14169 h 16595"/>
                <a:gd name="connsiteX2" fmla="*/ 2347 w 22717"/>
                <a:gd name="connsiteY2" fmla="*/ 8931 h 16595"/>
                <a:gd name="connsiteX3" fmla="*/ 17587 w 22717"/>
                <a:gd name="connsiteY3" fmla="*/ 73 h 16595"/>
                <a:gd name="connsiteX4" fmla="*/ 22730 w 22717"/>
                <a:gd name="connsiteY4" fmla="*/ 1692 h 16595"/>
                <a:gd name="connsiteX5" fmla="*/ 21587 w 22717"/>
                <a:gd name="connsiteY5" fmla="*/ 6931 h 16595"/>
                <a:gd name="connsiteX6" fmla="*/ 6347 w 22717"/>
                <a:gd name="connsiteY6" fmla="*/ 15789 h 16595"/>
                <a:gd name="connsiteX7" fmla="*/ 4442 w 22717"/>
                <a:gd name="connsiteY7" fmla="*/ 16265 h 16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17" h="16595">
                  <a:moveTo>
                    <a:pt x="4442" y="16265"/>
                  </a:moveTo>
                  <a:cubicBezTo>
                    <a:pt x="3090" y="16122"/>
                    <a:pt x="1890" y="15341"/>
                    <a:pt x="1204" y="14169"/>
                  </a:cubicBezTo>
                  <a:cubicBezTo>
                    <a:pt x="80" y="12407"/>
                    <a:pt x="594" y="10064"/>
                    <a:pt x="2347" y="8931"/>
                  </a:cubicBezTo>
                  <a:lnTo>
                    <a:pt x="17587" y="73"/>
                  </a:lnTo>
                  <a:cubicBezTo>
                    <a:pt x="19464" y="-851"/>
                    <a:pt x="21721" y="-137"/>
                    <a:pt x="22730" y="1692"/>
                  </a:cubicBezTo>
                  <a:cubicBezTo>
                    <a:pt x="23855" y="3454"/>
                    <a:pt x="23340" y="5797"/>
                    <a:pt x="21587" y="6931"/>
                  </a:cubicBezTo>
                  <a:lnTo>
                    <a:pt x="6347" y="15789"/>
                  </a:lnTo>
                  <a:cubicBezTo>
                    <a:pt x="5757" y="16093"/>
                    <a:pt x="5109" y="16255"/>
                    <a:pt x="4442" y="1626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02" name="Freeform: Shape 2701">
              <a:extLst>
                <a:ext uri="{FF2B5EF4-FFF2-40B4-BE49-F238E27FC236}">
                  <a16:creationId xmlns:a16="http://schemas.microsoft.com/office/drawing/2014/main" id="{4D521132-3281-4446-8FD4-A6640E655D53}"/>
                </a:ext>
              </a:extLst>
            </p:cNvPr>
            <p:cNvSpPr/>
            <p:nvPr/>
          </p:nvSpPr>
          <p:spPr>
            <a:xfrm>
              <a:off x="-594829" y="4447154"/>
              <a:ext cx="22711" cy="16595"/>
            </a:xfrm>
            <a:custGeom>
              <a:avLst/>
              <a:gdLst>
                <a:gd name="connsiteX0" fmla="*/ 4474 w 22711"/>
                <a:gd name="connsiteY0" fmla="*/ 16265 h 16595"/>
                <a:gd name="connsiteX1" fmla="*/ 1235 w 22711"/>
                <a:gd name="connsiteY1" fmla="*/ 14170 h 16595"/>
                <a:gd name="connsiteX2" fmla="*/ 2197 w 22711"/>
                <a:gd name="connsiteY2" fmla="*/ 9140 h 16595"/>
                <a:gd name="connsiteX3" fmla="*/ 2378 w 22711"/>
                <a:gd name="connsiteY3" fmla="*/ 9026 h 16595"/>
                <a:gd name="connsiteX4" fmla="*/ 17618 w 22711"/>
                <a:gd name="connsiteY4" fmla="*/ 72 h 16595"/>
                <a:gd name="connsiteX5" fmla="*/ 22761 w 22711"/>
                <a:gd name="connsiteY5" fmla="*/ 1692 h 16595"/>
                <a:gd name="connsiteX6" fmla="*/ 21618 w 22711"/>
                <a:gd name="connsiteY6" fmla="*/ 6930 h 16595"/>
                <a:gd name="connsiteX7" fmla="*/ 6283 w 22711"/>
                <a:gd name="connsiteY7" fmla="*/ 15789 h 16595"/>
                <a:gd name="connsiteX8" fmla="*/ 4474 w 22711"/>
                <a:gd name="connsiteY8" fmla="*/ 16265 h 16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11" h="16595">
                  <a:moveTo>
                    <a:pt x="4474" y="16265"/>
                  </a:moveTo>
                  <a:cubicBezTo>
                    <a:pt x="3102" y="16189"/>
                    <a:pt x="1873" y="15389"/>
                    <a:pt x="1235" y="14170"/>
                  </a:cubicBezTo>
                  <a:cubicBezTo>
                    <a:pt x="111" y="12512"/>
                    <a:pt x="539" y="10264"/>
                    <a:pt x="2197" y="9140"/>
                  </a:cubicBezTo>
                  <a:cubicBezTo>
                    <a:pt x="2254" y="9102"/>
                    <a:pt x="2321" y="9064"/>
                    <a:pt x="2378" y="9026"/>
                  </a:cubicBezTo>
                  <a:lnTo>
                    <a:pt x="17618" y="72"/>
                  </a:lnTo>
                  <a:cubicBezTo>
                    <a:pt x="19494" y="-851"/>
                    <a:pt x="21752" y="-137"/>
                    <a:pt x="22761" y="1692"/>
                  </a:cubicBezTo>
                  <a:cubicBezTo>
                    <a:pt x="23828" y="3463"/>
                    <a:pt x="23324" y="5759"/>
                    <a:pt x="21618" y="6930"/>
                  </a:cubicBezTo>
                  <a:lnTo>
                    <a:pt x="6283" y="15789"/>
                  </a:lnTo>
                  <a:cubicBezTo>
                    <a:pt x="5730" y="16094"/>
                    <a:pt x="5102" y="16256"/>
                    <a:pt x="4474" y="1626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03" name="Freeform: Shape 2702">
              <a:extLst>
                <a:ext uri="{FF2B5EF4-FFF2-40B4-BE49-F238E27FC236}">
                  <a16:creationId xmlns:a16="http://schemas.microsoft.com/office/drawing/2014/main" id="{164E4CEA-E60B-44D3-93C9-6153D0A75EA2}"/>
                </a:ext>
              </a:extLst>
            </p:cNvPr>
            <p:cNvSpPr/>
            <p:nvPr/>
          </p:nvSpPr>
          <p:spPr>
            <a:xfrm>
              <a:off x="-582120" y="4469061"/>
              <a:ext cx="22766" cy="16597"/>
            </a:xfrm>
            <a:custGeom>
              <a:avLst/>
              <a:gdLst>
                <a:gd name="connsiteX0" fmla="*/ 4528 w 22766"/>
                <a:gd name="connsiteY0" fmla="*/ 16265 h 16597"/>
                <a:gd name="connsiteX1" fmla="*/ 1194 w 22766"/>
                <a:gd name="connsiteY1" fmla="*/ 14170 h 16597"/>
                <a:gd name="connsiteX2" fmla="*/ 2318 w 22766"/>
                <a:gd name="connsiteY2" fmla="*/ 9036 h 16597"/>
                <a:gd name="connsiteX3" fmla="*/ 2337 w 22766"/>
                <a:gd name="connsiteY3" fmla="*/ 9026 h 16597"/>
                <a:gd name="connsiteX4" fmla="*/ 17672 w 22766"/>
                <a:gd name="connsiteY4" fmla="*/ 72 h 16597"/>
                <a:gd name="connsiteX5" fmla="*/ 22816 w 22766"/>
                <a:gd name="connsiteY5" fmla="*/ 1692 h 16597"/>
                <a:gd name="connsiteX6" fmla="*/ 21673 w 22766"/>
                <a:gd name="connsiteY6" fmla="*/ 6930 h 16597"/>
                <a:gd name="connsiteX7" fmla="*/ 6337 w 22766"/>
                <a:gd name="connsiteY7" fmla="*/ 15789 h 16597"/>
                <a:gd name="connsiteX8" fmla="*/ 4528 w 22766"/>
                <a:gd name="connsiteY8" fmla="*/ 16265 h 1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66" h="16597">
                  <a:moveTo>
                    <a:pt x="4528" y="16265"/>
                  </a:moveTo>
                  <a:cubicBezTo>
                    <a:pt x="3128" y="16179"/>
                    <a:pt x="1870" y="15389"/>
                    <a:pt x="1194" y="14170"/>
                  </a:cubicBezTo>
                  <a:cubicBezTo>
                    <a:pt x="89" y="12446"/>
                    <a:pt x="594" y="10141"/>
                    <a:pt x="2318" y="9036"/>
                  </a:cubicBezTo>
                  <a:cubicBezTo>
                    <a:pt x="2328" y="9036"/>
                    <a:pt x="2328" y="9026"/>
                    <a:pt x="2337" y="9026"/>
                  </a:cubicBezTo>
                  <a:lnTo>
                    <a:pt x="17672" y="72"/>
                  </a:lnTo>
                  <a:cubicBezTo>
                    <a:pt x="19549" y="-851"/>
                    <a:pt x="21806" y="-137"/>
                    <a:pt x="22816" y="1692"/>
                  </a:cubicBezTo>
                  <a:cubicBezTo>
                    <a:pt x="23883" y="3463"/>
                    <a:pt x="23378" y="5759"/>
                    <a:pt x="21673" y="6930"/>
                  </a:cubicBezTo>
                  <a:lnTo>
                    <a:pt x="6337" y="15789"/>
                  </a:lnTo>
                  <a:cubicBezTo>
                    <a:pt x="5794" y="16122"/>
                    <a:pt x="5166" y="16284"/>
                    <a:pt x="4528" y="1626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04" name="Freeform: Shape 2703">
              <a:extLst>
                <a:ext uri="{FF2B5EF4-FFF2-40B4-BE49-F238E27FC236}">
                  <a16:creationId xmlns:a16="http://schemas.microsoft.com/office/drawing/2014/main" id="{30CA4048-72D1-4CE7-85A5-459B11DB1EF1}"/>
                </a:ext>
              </a:extLst>
            </p:cNvPr>
            <p:cNvSpPr/>
            <p:nvPr/>
          </p:nvSpPr>
          <p:spPr>
            <a:xfrm rot="19789801">
              <a:off x="-497885" y="4315491"/>
              <a:ext cx="56483" cy="118395"/>
            </a:xfrm>
            <a:custGeom>
              <a:avLst/>
              <a:gdLst>
                <a:gd name="connsiteX0" fmla="*/ 43661 w 56483"/>
                <a:gd name="connsiteY0" fmla="*/ -331 h 118395"/>
                <a:gd name="connsiteX1" fmla="*/ 57091 w 56483"/>
                <a:gd name="connsiteY1" fmla="*/ -331 h 118395"/>
                <a:gd name="connsiteX2" fmla="*/ 57091 w 56483"/>
                <a:gd name="connsiteY2" fmla="*/ 118065 h 118395"/>
                <a:gd name="connsiteX3" fmla="*/ 43661 w 56483"/>
                <a:gd name="connsiteY3" fmla="*/ 118065 h 118395"/>
                <a:gd name="connsiteX4" fmla="*/ 14039 w 56483"/>
                <a:gd name="connsiteY4" fmla="*/ 118065 h 118395"/>
                <a:gd name="connsiteX5" fmla="*/ 609 w 56483"/>
                <a:gd name="connsiteY5" fmla="*/ 118065 h 118395"/>
                <a:gd name="connsiteX6" fmla="*/ 609 w 56483"/>
                <a:gd name="connsiteY6" fmla="*/ -331 h 118395"/>
                <a:gd name="connsiteX7" fmla="*/ 14039 w 56483"/>
                <a:gd name="connsiteY7" fmla="*/ -331 h 118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483" h="118395">
                  <a:moveTo>
                    <a:pt x="43661" y="-331"/>
                  </a:moveTo>
                  <a:cubicBezTo>
                    <a:pt x="51079" y="-331"/>
                    <a:pt x="57091" y="-331"/>
                    <a:pt x="57091" y="-331"/>
                  </a:cubicBezTo>
                  <a:lnTo>
                    <a:pt x="57091" y="118065"/>
                  </a:lnTo>
                  <a:cubicBezTo>
                    <a:pt x="57091" y="118065"/>
                    <a:pt x="51078" y="118065"/>
                    <a:pt x="43661" y="118065"/>
                  </a:cubicBezTo>
                  <a:lnTo>
                    <a:pt x="14039" y="118065"/>
                  </a:lnTo>
                  <a:cubicBezTo>
                    <a:pt x="6621" y="118065"/>
                    <a:pt x="609" y="118065"/>
                    <a:pt x="609" y="118065"/>
                  </a:cubicBezTo>
                  <a:lnTo>
                    <a:pt x="609" y="-331"/>
                  </a:lnTo>
                  <a:cubicBezTo>
                    <a:pt x="609" y="-331"/>
                    <a:pt x="6622" y="-331"/>
                    <a:pt x="14039" y="-331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05" name="Freeform: Shape 2704">
              <a:extLst>
                <a:ext uri="{FF2B5EF4-FFF2-40B4-BE49-F238E27FC236}">
                  <a16:creationId xmlns:a16="http://schemas.microsoft.com/office/drawing/2014/main" id="{A454A662-85A7-47E6-BD84-BE482B24D9E7}"/>
                </a:ext>
              </a:extLst>
            </p:cNvPr>
            <p:cNvSpPr/>
            <p:nvPr/>
          </p:nvSpPr>
          <p:spPr>
            <a:xfrm rot="19789801">
              <a:off x="-497885" y="4315491"/>
              <a:ext cx="56483" cy="118395"/>
            </a:xfrm>
            <a:custGeom>
              <a:avLst/>
              <a:gdLst>
                <a:gd name="connsiteX0" fmla="*/ 43661 w 56483"/>
                <a:gd name="connsiteY0" fmla="*/ -331 h 118395"/>
                <a:gd name="connsiteX1" fmla="*/ 57091 w 56483"/>
                <a:gd name="connsiteY1" fmla="*/ -331 h 118395"/>
                <a:gd name="connsiteX2" fmla="*/ 57091 w 56483"/>
                <a:gd name="connsiteY2" fmla="*/ 118065 h 118395"/>
                <a:gd name="connsiteX3" fmla="*/ 43661 w 56483"/>
                <a:gd name="connsiteY3" fmla="*/ 118065 h 118395"/>
                <a:gd name="connsiteX4" fmla="*/ 14039 w 56483"/>
                <a:gd name="connsiteY4" fmla="*/ 118065 h 118395"/>
                <a:gd name="connsiteX5" fmla="*/ 609 w 56483"/>
                <a:gd name="connsiteY5" fmla="*/ 118065 h 118395"/>
                <a:gd name="connsiteX6" fmla="*/ 609 w 56483"/>
                <a:gd name="connsiteY6" fmla="*/ -331 h 118395"/>
                <a:gd name="connsiteX7" fmla="*/ 14039 w 56483"/>
                <a:gd name="connsiteY7" fmla="*/ -331 h 118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483" h="118395">
                  <a:moveTo>
                    <a:pt x="43661" y="-331"/>
                  </a:moveTo>
                  <a:cubicBezTo>
                    <a:pt x="51079" y="-331"/>
                    <a:pt x="57091" y="-331"/>
                    <a:pt x="57091" y="-331"/>
                  </a:cubicBezTo>
                  <a:lnTo>
                    <a:pt x="57091" y="118065"/>
                  </a:lnTo>
                  <a:cubicBezTo>
                    <a:pt x="57091" y="118065"/>
                    <a:pt x="51078" y="118065"/>
                    <a:pt x="43661" y="118065"/>
                  </a:cubicBezTo>
                  <a:lnTo>
                    <a:pt x="14039" y="118065"/>
                  </a:lnTo>
                  <a:cubicBezTo>
                    <a:pt x="6621" y="118065"/>
                    <a:pt x="609" y="118065"/>
                    <a:pt x="609" y="118065"/>
                  </a:cubicBezTo>
                  <a:lnTo>
                    <a:pt x="609" y="-331"/>
                  </a:lnTo>
                  <a:cubicBezTo>
                    <a:pt x="609" y="-331"/>
                    <a:pt x="6622" y="-331"/>
                    <a:pt x="14039" y="-331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06" name="Freeform: Shape 2705">
              <a:extLst>
                <a:ext uri="{FF2B5EF4-FFF2-40B4-BE49-F238E27FC236}">
                  <a16:creationId xmlns:a16="http://schemas.microsoft.com/office/drawing/2014/main" id="{32969550-AE0D-4CA3-B990-C9B9DC568177}"/>
                </a:ext>
              </a:extLst>
            </p:cNvPr>
            <p:cNvSpPr/>
            <p:nvPr/>
          </p:nvSpPr>
          <p:spPr>
            <a:xfrm>
              <a:off x="-498363" y="4304643"/>
              <a:ext cx="18857" cy="24804"/>
            </a:xfrm>
            <a:custGeom>
              <a:avLst/>
              <a:gdLst>
                <a:gd name="connsiteX0" fmla="*/ 14211 w 18857"/>
                <a:gd name="connsiteY0" fmla="*/ 24474 h 24804"/>
                <a:gd name="connsiteX1" fmla="*/ 9544 w 18857"/>
                <a:gd name="connsiteY1" fmla="*/ 21807 h 24804"/>
                <a:gd name="connsiteX2" fmla="*/ 1352 w 18857"/>
                <a:gd name="connsiteY2" fmla="*/ 7614 h 24804"/>
                <a:gd name="connsiteX3" fmla="*/ 3162 w 18857"/>
                <a:gd name="connsiteY3" fmla="*/ 432 h 24804"/>
                <a:gd name="connsiteX4" fmla="*/ 3257 w 18857"/>
                <a:gd name="connsiteY4" fmla="*/ 376 h 24804"/>
                <a:gd name="connsiteX5" fmla="*/ 10496 w 18857"/>
                <a:gd name="connsiteY5" fmla="*/ 2280 h 24804"/>
                <a:gd name="connsiteX6" fmla="*/ 18783 w 18857"/>
                <a:gd name="connsiteY6" fmla="*/ 16473 h 24804"/>
                <a:gd name="connsiteX7" fmla="*/ 16878 w 18857"/>
                <a:gd name="connsiteY7" fmla="*/ 23807 h 24804"/>
                <a:gd name="connsiteX8" fmla="*/ 14211 w 18857"/>
                <a:gd name="connsiteY8" fmla="*/ 24474 h 24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857" h="24804">
                  <a:moveTo>
                    <a:pt x="14211" y="24474"/>
                  </a:moveTo>
                  <a:cubicBezTo>
                    <a:pt x="12296" y="24455"/>
                    <a:pt x="10534" y="23445"/>
                    <a:pt x="9544" y="21807"/>
                  </a:cubicBezTo>
                  <a:lnTo>
                    <a:pt x="1352" y="7614"/>
                  </a:lnTo>
                  <a:cubicBezTo>
                    <a:pt x="-134" y="5128"/>
                    <a:pt x="676" y="1918"/>
                    <a:pt x="3162" y="432"/>
                  </a:cubicBezTo>
                  <a:cubicBezTo>
                    <a:pt x="3190" y="414"/>
                    <a:pt x="3229" y="394"/>
                    <a:pt x="3257" y="376"/>
                  </a:cubicBezTo>
                  <a:cubicBezTo>
                    <a:pt x="5782" y="-1072"/>
                    <a:pt x="9010" y="-225"/>
                    <a:pt x="10496" y="2280"/>
                  </a:cubicBezTo>
                  <a:lnTo>
                    <a:pt x="18783" y="16473"/>
                  </a:lnTo>
                  <a:cubicBezTo>
                    <a:pt x="20193" y="19035"/>
                    <a:pt x="19355" y="22254"/>
                    <a:pt x="16878" y="23807"/>
                  </a:cubicBezTo>
                  <a:cubicBezTo>
                    <a:pt x="16059" y="24255"/>
                    <a:pt x="15144" y="24483"/>
                    <a:pt x="14211" y="24474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07" name="Freeform: Shape 2706">
              <a:extLst>
                <a:ext uri="{FF2B5EF4-FFF2-40B4-BE49-F238E27FC236}">
                  <a16:creationId xmlns:a16="http://schemas.microsoft.com/office/drawing/2014/main" id="{614AEE29-2E6F-49FE-BFAD-1C7C2EC4D897}"/>
                </a:ext>
              </a:extLst>
            </p:cNvPr>
            <p:cNvSpPr/>
            <p:nvPr/>
          </p:nvSpPr>
          <p:spPr>
            <a:xfrm>
              <a:off x="-498363" y="4304643"/>
              <a:ext cx="18857" cy="24804"/>
            </a:xfrm>
            <a:custGeom>
              <a:avLst/>
              <a:gdLst>
                <a:gd name="connsiteX0" fmla="*/ 14211 w 18857"/>
                <a:gd name="connsiteY0" fmla="*/ 24474 h 24804"/>
                <a:gd name="connsiteX1" fmla="*/ 9544 w 18857"/>
                <a:gd name="connsiteY1" fmla="*/ 21807 h 24804"/>
                <a:gd name="connsiteX2" fmla="*/ 1352 w 18857"/>
                <a:gd name="connsiteY2" fmla="*/ 7614 h 24804"/>
                <a:gd name="connsiteX3" fmla="*/ 3162 w 18857"/>
                <a:gd name="connsiteY3" fmla="*/ 432 h 24804"/>
                <a:gd name="connsiteX4" fmla="*/ 3257 w 18857"/>
                <a:gd name="connsiteY4" fmla="*/ 376 h 24804"/>
                <a:gd name="connsiteX5" fmla="*/ 10496 w 18857"/>
                <a:gd name="connsiteY5" fmla="*/ 2280 h 24804"/>
                <a:gd name="connsiteX6" fmla="*/ 18783 w 18857"/>
                <a:gd name="connsiteY6" fmla="*/ 16473 h 24804"/>
                <a:gd name="connsiteX7" fmla="*/ 16878 w 18857"/>
                <a:gd name="connsiteY7" fmla="*/ 23807 h 24804"/>
                <a:gd name="connsiteX8" fmla="*/ 14211 w 18857"/>
                <a:gd name="connsiteY8" fmla="*/ 24474 h 24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857" h="24804">
                  <a:moveTo>
                    <a:pt x="14211" y="24474"/>
                  </a:moveTo>
                  <a:cubicBezTo>
                    <a:pt x="12296" y="24455"/>
                    <a:pt x="10534" y="23445"/>
                    <a:pt x="9544" y="21807"/>
                  </a:cubicBezTo>
                  <a:lnTo>
                    <a:pt x="1352" y="7614"/>
                  </a:lnTo>
                  <a:cubicBezTo>
                    <a:pt x="-134" y="5128"/>
                    <a:pt x="676" y="1918"/>
                    <a:pt x="3162" y="432"/>
                  </a:cubicBezTo>
                  <a:cubicBezTo>
                    <a:pt x="3190" y="414"/>
                    <a:pt x="3229" y="394"/>
                    <a:pt x="3257" y="376"/>
                  </a:cubicBezTo>
                  <a:cubicBezTo>
                    <a:pt x="5782" y="-1072"/>
                    <a:pt x="9010" y="-225"/>
                    <a:pt x="10496" y="2280"/>
                  </a:cubicBezTo>
                  <a:lnTo>
                    <a:pt x="18783" y="16473"/>
                  </a:lnTo>
                  <a:cubicBezTo>
                    <a:pt x="20193" y="19035"/>
                    <a:pt x="19355" y="22254"/>
                    <a:pt x="16878" y="23807"/>
                  </a:cubicBezTo>
                  <a:cubicBezTo>
                    <a:pt x="16059" y="24255"/>
                    <a:pt x="15144" y="24483"/>
                    <a:pt x="14211" y="24474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08" name="Freeform: Shape 2707">
              <a:extLst>
                <a:ext uri="{FF2B5EF4-FFF2-40B4-BE49-F238E27FC236}">
                  <a16:creationId xmlns:a16="http://schemas.microsoft.com/office/drawing/2014/main" id="{3D3A7EFE-843C-4D79-B0D6-7FD5A6E1DF7D}"/>
                </a:ext>
              </a:extLst>
            </p:cNvPr>
            <p:cNvSpPr/>
            <p:nvPr/>
          </p:nvSpPr>
          <p:spPr>
            <a:xfrm>
              <a:off x="-516209" y="4315048"/>
              <a:ext cx="18861" cy="24782"/>
            </a:xfrm>
            <a:custGeom>
              <a:avLst/>
              <a:gdLst>
                <a:gd name="connsiteX0" fmla="*/ 14150 w 18861"/>
                <a:gd name="connsiteY0" fmla="*/ 24451 h 24782"/>
                <a:gd name="connsiteX1" fmla="*/ 9578 w 18861"/>
                <a:gd name="connsiteY1" fmla="*/ 21784 h 24782"/>
                <a:gd name="connsiteX2" fmla="*/ 1292 w 18861"/>
                <a:gd name="connsiteY2" fmla="*/ 7686 h 24782"/>
                <a:gd name="connsiteX3" fmla="*/ 3197 w 18861"/>
                <a:gd name="connsiteY3" fmla="*/ 352 h 24782"/>
                <a:gd name="connsiteX4" fmla="*/ 10531 w 18861"/>
                <a:gd name="connsiteY4" fmla="*/ 2257 h 24782"/>
                <a:gd name="connsiteX5" fmla="*/ 18722 w 18861"/>
                <a:gd name="connsiteY5" fmla="*/ 16450 h 24782"/>
                <a:gd name="connsiteX6" fmla="*/ 16855 w 18861"/>
                <a:gd name="connsiteY6" fmla="*/ 23755 h 24782"/>
                <a:gd name="connsiteX7" fmla="*/ 16817 w 18861"/>
                <a:gd name="connsiteY7" fmla="*/ 23784 h 24782"/>
                <a:gd name="connsiteX8" fmla="*/ 14150 w 18861"/>
                <a:gd name="connsiteY8" fmla="*/ 24451 h 24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861" h="24782">
                  <a:moveTo>
                    <a:pt x="14150" y="24451"/>
                  </a:moveTo>
                  <a:cubicBezTo>
                    <a:pt x="12255" y="24451"/>
                    <a:pt x="10512" y="23431"/>
                    <a:pt x="9578" y="21784"/>
                  </a:cubicBezTo>
                  <a:lnTo>
                    <a:pt x="1292" y="7686"/>
                  </a:lnTo>
                  <a:cubicBezTo>
                    <a:pt x="-118" y="5124"/>
                    <a:pt x="720" y="1905"/>
                    <a:pt x="3197" y="352"/>
                  </a:cubicBezTo>
                  <a:cubicBezTo>
                    <a:pt x="5759" y="-1057"/>
                    <a:pt x="8978" y="-219"/>
                    <a:pt x="10531" y="2257"/>
                  </a:cubicBezTo>
                  <a:lnTo>
                    <a:pt x="18722" y="16450"/>
                  </a:lnTo>
                  <a:cubicBezTo>
                    <a:pt x="20227" y="18983"/>
                    <a:pt x="19389" y="22260"/>
                    <a:pt x="16855" y="23755"/>
                  </a:cubicBezTo>
                  <a:cubicBezTo>
                    <a:pt x="16846" y="23765"/>
                    <a:pt x="16827" y="23774"/>
                    <a:pt x="16817" y="23784"/>
                  </a:cubicBezTo>
                  <a:cubicBezTo>
                    <a:pt x="16007" y="24241"/>
                    <a:pt x="15084" y="24469"/>
                    <a:pt x="14150" y="24451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09" name="Freeform: Shape 2708">
              <a:extLst>
                <a:ext uri="{FF2B5EF4-FFF2-40B4-BE49-F238E27FC236}">
                  <a16:creationId xmlns:a16="http://schemas.microsoft.com/office/drawing/2014/main" id="{EE308475-DB88-44D8-82B8-336203BC7537}"/>
                </a:ext>
              </a:extLst>
            </p:cNvPr>
            <p:cNvSpPr/>
            <p:nvPr/>
          </p:nvSpPr>
          <p:spPr>
            <a:xfrm>
              <a:off x="-516209" y="4315048"/>
              <a:ext cx="18861" cy="24782"/>
            </a:xfrm>
            <a:custGeom>
              <a:avLst/>
              <a:gdLst>
                <a:gd name="connsiteX0" fmla="*/ 14150 w 18861"/>
                <a:gd name="connsiteY0" fmla="*/ 24451 h 24782"/>
                <a:gd name="connsiteX1" fmla="*/ 9578 w 18861"/>
                <a:gd name="connsiteY1" fmla="*/ 21784 h 24782"/>
                <a:gd name="connsiteX2" fmla="*/ 1292 w 18861"/>
                <a:gd name="connsiteY2" fmla="*/ 7686 h 24782"/>
                <a:gd name="connsiteX3" fmla="*/ 3197 w 18861"/>
                <a:gd name="connsiteY3" fmla="*/ 352 h 24782"/>
                <a:gd name="connsiteX4" fmla="*/ 10531 w 18861"/>
                <a:gd name="connsiteY4" fmla="*/ 2257 h 24782"/>
                <a:gd name="connsiteX5" fmla="*/ 18722 w 18861"/>
                <a:gd name="connsiteY5" fmla="*/ 16450 h 24782"/>
                <a:gd name="connsiteX6" fmla="*/ 16855 w 18861"/>
                <a:gd name="connsiteY6" fmla="*/ 23755 h 24782"/>
                <a:gd name="connsiteX7" fmla="*/ 16817 w 18861"/>
                <a:gd name="connsiteY7" fmla="*/ 23784 h 24782"/>
                <a:gd name="connsiteX8" fmla="*/ 14150 w 18861"/>
                <a:gd name="connsiteY8" fmla="*/ 24451 h 24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861" h="24782">
                  <a:moveTo>
                    <a:pt x="14150" y="24451"/>
                  </a:moveTo>
                  <a:cubicBezTo>
                    <a:pt x="12255" y="24451"/>
                    <a:pt x="10512" y="23431"/>
                    <a:pt x="9578" y="21784"/>
                  </a:cubicBezTo>
                  <a:lnTo>
                    <a:pt x="1292" y="7686"/>
                  </a:lnTo>
                  <a:cubicBezTo>
                    <a:pt x="-118" y="5124"/>
                    <a:pt x="720" y="1905"/>
                    <a:pt x="3197" y="352"/>
                  </a:cubicBezTo>
                  <a:cubicBezTo>
                    <a:pt x="5759" y="-1057"/>
                    <a:pt x="8978" y="-219"/>
                    <a:pt x="10531" y="2257"/>
                  </a:cubicBezTo>
                  <a:lnTo>
                    <a:pt x="18722" y="16450"/>
                  </a:lnTo>
                  <a:cubicBezTo>
                    <a:pt x="20227" y="18983"/>
                    <a:pt x="19389" y="22260"/>
                    <a:pt x="16855" y="23755"/>
                  </a:cubicBezTo>
                  <a:cubicBezTo>
                    <a:pt x="16846" y="23765"/>
                    <a:pt x="16827" y="23774"/>
                    <a:pt x="16817" y="23784"/>
                  </a:cubicBezTo>
                  <a:cubicBezTo>
                    <a:pt x="16007" y="24241"/>
                    <a:pt x="15084" y="24469"/>
                    <a:pt x="14150" y="24451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10" name="Freeform: Shape 2709">
              <a:extLst>
                <a:ext uri="{FF2B5EF4-FFF2-40B4-BE49-F238E27FC236}">
                  <a16:creationId xmlns:a16="http://schemas.microsoft.com/office/drawing/2014/main" id="{9DEA40BA-E7B1-430E-BC82-4CFCD29FA455}"/>
                </a:ext>
              </a:extLst>
            </p:cNvPr>
            <p:cNvSpPr/>
            <p:nvPr/>
          </p:nvSpPr>
          <p:spPr>
            <a:xfrm>
              <a:off x="-449156" y="4413476"/>
              <a:ext cx="18918" cy="24842"/>
            </a:xfrm>
            <a:custGeom>
              <a:avLst/>
              <a:gdLst>
                <a:gd name="connsiteX0" fmla="*/ 14249 w 18918"/>
                <a:gd name="connsiteY0" fmla="*/ 24511 h 24842"/>
                <a:gd name="connsiteX1" fmla="*/ 9581 w 18918"/>
                <a:gd name="connsiteY1" fmla="*/ 21844 h 24842"/>
                <a:gd name="connsiteX2" fmla="*/ 1390 w 18918"/>
                <a:gd name="connsiteY2" fmla="*/ 7652 h 24842"/>
                <a:gd name="connsiteX3" fmla="*/ 3028 w 18918"/>
                <a:gd name="connsiteY3" fmla="*/ 565 h 24842"/>
                <a:gd name="connsiteX4" fmla="*/ 3295 w 18918"/>
                <a:gd name="connsiteY4" fmla="*/ 413 h 24842"/>
                <a:gd name="connsiteX5" fmla="*/ 10477 w 18918"/>
                <a:gd name="connsiteY5" fmla="*/ 2223 h 24842"/>
                <a:gd name="connsiteX6" fmla="*/ 10534 w 18918"/>
                <a:gd name="connsiteY6" fmla="*/ 2318 h 24842"/>
                <a:gd name="connsiteX7" fmla="*/ 18821 w 18918"/>
                <a:gd name="connsiteY7" fmla="*/ 16510 h 24842"/>
                <a:gd name="connsiteX8" fmla="*/ 16916 w 18918"/>
                <a:gd name="connsiteY8" fmla="*/ 23749 h 24842"/>
                <a:gd name="connsiteX9" fmla="*/ 14249 w 18918"/>
                <a:gd name="connsiteY9" fmla="*/ 24511 h 24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918" h="24842">
                  <a:moveTo>
                    <a:pt x="14249" y="24511"/>
                  </a:moveTo>
                  <a:cubicBezTo>
                    <a:pt x="12334" y="24511"/>
                    <a:pt x="10553" y="23492"/>
                    <a:pt x="9581" y="21844"/>
                  </a:cubicBezTo>
                  <a:lnTo>
                    <a:pt x="1390" y="7652"/>
                  </a:lnTo>
                  <a:cubicBezTo>
                    <a:pt x="-115" y="5242"/>
                    <a:pt x="618" y="2070"/>
                    <a:pt x="3028" y="565"/>
                  </a:cubicBezTo>
                  <a:cubicBezTo>
                    <a:pt x="3123" y="508"/>
                    <a:pt x="3210" y="461"/>
                    <a:pt x="3295" y="413"/>
                  </a:cubicBezTo>
                  <a:cubicBezTo>
                    <a:pt x="5781" y="-1073"/>
                    <a:pt x="8991" y="-263"/>
                    <a:pt x="10477" y="2223"/>
                  </a:cubicBezTo>
                  <a:cubicBezTo>
                    <a:pt x="10496" y="2251"/>
                    <a:pt x="10515" y="2289"/>
                    <a:pt x="10534" y="2318"/>
                  </a:cubicBezTo>
                  <a:lnTo>
                    <a:pt x="18821" y="16510"/>
                  </a:lnTo>
                  <a:cubicBezTo>
                    <a:pt x="20268" y="19034"/>
                    <a:pt x="19421" y="22263"/>
                    <a:pt x="16916" y="23749"/>
                  </a:cubicBezTo>
                  <a:cubicBezTo>
                    <a:pt x="16106" y="24216"/>
                    <a:pt x="15182" y="24483"/>
                    <a:pt x="14249" y="24511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11" name="Freeform: Shape 2710">
              <a:extLst>
                <a:ext uri="{FF2B5EF4-FFF2-40B4-BE49-F238E27FC236}">
                  <a16:creationId xmlns:a16="http://schemas.microsoft.com/office/drawing/2014/main" id="{C4434F84-5BA5-4C93-8DBB-9652267F1CA0}"/>
                </a:ext>
              </a:extLst>
            </p:cNvPr>
            <p:cNvSpPr/>
            <p:nvPr/>
          </p:nvSpPr>
          <p:spPr>
            <a:xfrm>
              <a:off x="-449156" y="4413476"/>
              <a:ext cx="18918" cy="24842"/>
            </a:xfrm>
            <a:custGeom>
              <a:avLst/>
              <a:gdLst>
                <a:gd name="connsiteX0" fmla="*/ 14249 w 18918"/>
                <a:gd name="connsiteY0" fmla="*/ 24511 h 24842"/>
                <a:gd name="connsiteX1" fmla="*/ 9581 w 18918"/>
                <a:gd name="connsiteY1" fmla="*/ 21844 h 24842"/>
                <a:gd name="connsiteX2" fmla="*/ 1390 w 18918"/>
                <a:gd name="connsiteY2" fmla="*/ 7652 h 24842"/>
                <a:gd name="connsiteX3" fmla="*/ 3028 w 18918"/>
                <a:gd name="connsiteY3" fmla="*/ 565 h 24842"/>
                <a:gd name="connsiteX4" fmla="*/ 3295 w 18918"/>
                <a:gd name="connsiteY4" fmla="*/ 413 h 24842"/>
                <a:gd name="connsiteX5" fmla="*/ 10477 w 18918"/>
                <a:gd name="connsiteY5" fmla="*/ 2223 h 24842"/>
                <a:gd name="connsiteX6" fmla="*/ 10534 w 18918"/>
                <a:gd name="connsiteY6" fmla="*/ 2318 h 24842"/>
                <a:gd name="connsiteX7" fmla="*/ 18821 w 18918"/>
                <a:gd name="connsiteY7" fmla="*/ 16510 h 24842"/>
                <a:gd name="connsiteX8" fmla="*/ 16916 w 18918"/>
                <a:gd name="connsiteY8" fmla="*/ 23749 h 24842"/>
                <a:gd name="connsiteX9" fmla="*/ 14249 w 18918"/>
                <a:gd name="connsiteY9" fmla="*/ 24511 h 24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918" h="24842">
                  <a:moveTo>
                    <a:pt x="14249" y="24511"/>
                  </a:moveTo>
                  <a:cubicBezTo>
                    <a:pt x="12334" y="24511"/>
                    <a:pt x="10553" y="23492"/>
                    <a:pt x="9581" y="21844"/>
                  </a:cubicBezTo>
                  <a:lnTo>
                    <a:pt x="1390" y="7652"/>
                  </a:lnTo>
                  <a:cubicBezTo>
                    <a:pt x="-115" y="5242"/>
                    <a:pt x="618" y="2070"/>
                    <a:pt x="3028" y="565"/>
                  </a:cubicBezTo>
                  <a:cubicBezTo>
                    <a:pt x="3123" y="508"/>
                    <a:pt x="3210" y="461"/>
                    <a:pt x="3295" y="413"/>
                  </a:cubicBezTo>
                  <a:cubicBezTo>
                    <a:pt x="5781" y="-1073"/>
                    <a:pt x="8991" y="-263"/>
                    <a:pt x="10477" y="2223"/>
                  </a:cubicBezTo>
                  <a:cubicBezTo>
                    <a:pt x="10496" y="2251"/>
                    <a:pt x="10515" y="2289"/>
                    <a:pt x="10534" y="2318"/>
                  </a:cubicBezTo>
                  <a:lnTo>
                    <a:pt x="18821" y="16510"/>
                  </a:lnTo>
                  <a:cubicBezTo>
                    <a:pt x="20268" y="19034"/>
                    <a:pt x="19421" y="22263"/>
                    <a:pt x="16916" y="23749"/>
                  </a:cubicBezTo>
                  <a:cubicBezTo>
                    <a:pt x="16106" y="24216"/>
                    <a:pt x="15182" y="24483"/>
                    <a:pt x="14249" y="24511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12" name="Freeform: Shape 2711">
              <a:extLst>
                <a:ext uri="{FF2B5EF4-FFF2-40B4-BE49-F238E27FC236}">
                  <a16:creationId xmlns:a16="http://schemas.microsoft.com/office/drawing/2014/main" id="{B955CD32-5F8A-412A-890F-97490B740805}"/>
                </a:ext>
              </a:extLst>
            </p:cNvPr>
            <p:cNvSpPr/>
            <p:nvPr/>
          </p:nvSpPr>
          <p:spPr>
            <a:xfrm>
              <a:off x="-447438" y="4393535"/>
              <a:ext cx="13807" cy="13842"/>
            </a:xfrm>
            <a:custGeom>
              <a:avLst/>
              <a:gdLst>
                <a:gd name="connsiteX0" fmla="*/ 11006 w 13807"/>
                <a:gd name="connsiteY0" fmla="*/ 12639 h 13842"/>
                <a:gd name="connsiteX1" fmla="*/ 13578 w 13807"/>
                <a:gd name="connsiteY1" fmla="*/ 3114 h 13842"/>
                <a:gd name="connsiteX2" fmla="*/ 4053 w 13807"/>
                <a:gd name="connsiteY2" fmla="*/ 542 h 13842"/>
                <a:gd name="connsiteX3" fmla="*/ 1481 w 13807"/>
                <a:gd name="connsiteY3" fmla="*/ 10067 h 13842"/>
                <a:gd name="connsiteX4" fmla="*/ 11006 w 13807"/>
                <a:gd name="connsiteY4" fmla="*/ 12639 h 1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07" h="13842">
                  <a:moveTo>
                    <a:pt x="11006" y="12639"/>
                  </a:moveTo>
                  <a:cubicBezTo>
                    <a:pt x="14226" y="10629"/>
                    <a:pt x="15350" y="6476"/>
                    <a:pt x="13578" y="3114"/>
                  </a:cubicBezTo>
                  <a:cubicBezTo>
                    <a:pt x="11597" y="-153"/>
                    <a:pt x="7406" y="-1287"/>
                    <a:pt x="4053" y="542"/>
                  </a:cubicBezTo>
                  <a:cubicBezTo>
                    <a:pt x="786" y="2523"/>
                    <a:pt x="-348" y="6714"/>
                    <a:pt x="1481" y="10067"/>
                  </a:cubicBezTo>
                  <a:cubicBezTo>
                    <a:pt x="3463" y="13334"/>
                    <a:pt x="7654" y="14467"/>
                    <a:pt x="11006" y="1263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13" name="Freeform: Shape 2712">
              <a:extLst>
                <a:ext uri="{FF2B5EF4-FFF2-40B4-BE49-F238E27FC236}">
                  <a16:creationId xmlns:a16="http://schemas.microsoft.com/office/drawing/2014/main" id="{8065A78D-E348-4C35-8364-D3AC0849A9B4}"/>
                </a:ext>
              </a:extLst>
            </p:cNvPr>
            <p:cNvSpPr/>
            <p:nvPr/>
          </p:nvSpPr>
          <p:spPr>
            <a:xfrm>
              <a:off x="-459700" y="4372485"/>
              <a:ext cx="13876" cy="13848"/>
            </a:xfrm>
            <a:custGeom>
              <a:avLst/>
              <a:gdLst>
                <a:gd name="connsiteX0" fmla="*/ 11076 w 13876"/>
                <a:gd name="connsiteY0" fmla="*/ 12639 h 13848"/>
                <a:gd name="connsiteX1" fmla="*/ 13647 w 13876"/>
                <a:gd name="connsiteY1" fmla="*/ 3114 h 13848"/>
                <a:gd name="connsiteX2" fmla="*/ 4122 w 13876"/>
                <a:gd name="connsiteY2" fmla="*/ 542 h 13848"/>
                <a:gd name="connsiteX3" fmla="*/ 1456 w 13876"/>
                <a:gd name="connsiteY3" fmla="*/ 10067 h 13848"/>
                <a:gd name="connsiteX4" fmla="*/ 11076 w 13876"/>
                <a:gd name="connsiteY4" fmla="*/ 12639 h 13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76" h="13848">
                  <a:moveTo>
                    <a:pt x="11076" y="12639"/>
                  </a:moveTo>
                  <a:cubicBezTo>
                    <a:pt x="14295" y="10629"/>
                    <a:pt x="15419" y="6476"/>
                    <a:pt x="13647" y="3114"/>
                  </a:cubicBezTo>
                  <a:cubicBezTo>
                    <a:pt x="11666" y="-153"/>
                    <a:pt x="7476" y="-1287"/>
                    <a:pt x="4122" y="542"/>
                  </a:cubicBezTo>
                  <a:cubicBezTo>
                    <a:pt x="827" y="2485"/>
                    <a:pt x="-354" y="6695"/>
                    <a:pt x="1456" y="10067"/>
                  </a:cubicBezTo>
                  <a:cubicBezTo>
                    <a:pt x="3466" y="13344"/>
                    <a:pt x="7694" y="14477"/>
                    <a:pt x="11076" y="1263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14" name="Freeform: Shape 2713">
              <a:extLst>
                <a:ext uri="{FF2B5EF4-FFF2-40B4-BE49-F238E27FC236}">
                  <a16:creationId xmlns:a16="http://schemas.microsoft.com/office/drawing/2014/main" id="{76C5679C-35F9-4F26-8754-42F63D32E6E6}"/>
                </a:ext>
              </a:extLst>
            </p:cNvPr>
            <p:cNvSpPr/>
            <p:nvPr/>
          </p:nvSpPr>
          <p:spPr>
            <a:xfrm>
              <a:off x="-471631" y="4350994"/>
              <a:ext cx="13816" cy="13765"/>
            </a:xfrm>
            <a:custGeom>
              <a:avLst/>
              <a:gdLst>
                <a:gd name="connsiteX0" fmla="*/ 10911 w 13816"/>
                <a:gd name="connsiteY0" fmla="*/ 12603 h 13765"/>
                <a:gd name="connsiteX1" fmla="*/ 13578 w 13816"/>
                <a:gd name="connsiteY1" fmla="*/ 3078 h 13765"/>
                <a:gd name="connsiteX2" fmla="*/ 4053 w 13816"/>
                <a:gd name="connsiteY2" fmla="*/ 507 h 13765"/>
                <a:gd name="connsiteX3" fmla="*/ 1481 w 13816"/>
                <a:gd name="connsiteY3" fmla="*/ 10032 h 13765"/>
                <a:gd name="connsiteX4" fmla="*/ 10911 w 13816"/>
                <a:gd name="connsiteY4" fmla="*/ 12603 h 13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16" h="13765">
                  <a:moveTo>
                    <a:pt x="10911" y="12603"/>
                  </a:moveTo>
                  <a:cubicBezTo>
                    <a:pt x="14207" y="10660"/>
                    <a:pt x="15387" y="6450"/>
                    <a:pt x="13578" y="3078"/>
                  </a:cubicBezTo>
                  <a:cubicBezTo>
                    <a:pt x="11568" y="-141"/>
                    <a:pt x="7415" y="-1265"/>
                    <a:pt x="4053" y="507"/>
                  </a:cubicBezTo>
                  <a:cubicBezTo>
                    <a:pt x="786" y="2488"/>
                    <a:pt x="-348" y="6679"/>
                    <a:pt x="1481" y="10032"/>
                  </a:cubicBezTo>
                  <a:cubicBezTo>
                    <a:pt x="3453" y="13241"/>
                    <a:pt x="7577" y="14365"/>
                    <a:pt x="10911" y="1260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15" name="Freeform: Shape 2714">
              <a:extLst>
                <a:ext uri="{FF2B5EF4-FFF2-40B4-BE49-F238E27FC236}">
                  <a16:creationId xmlns:a16="http://schemas.microsoft.com/office/drawing/2014/main" id="{7AABF687-B4DB-444F-B485-C158430B2683}"/>
                </a:ext>
              </a:extLst>
            </p:cNvPr>
            <p:cNvSpPr/>
            <p:nvPr/>
          </p:nvSpPr>
          <p:spPr>
            <a:xfrm>
              <a:off x="-483978" y="4330281"/>
              <a:ext cx="13781" cy="13785"/>
            </a:xfrm>
            <a:custGeom>
              <a:avLst/>
              <a:gdLst>
                <a:gd name="connsiteX0" fmla="*/ 10876 w 13781"/>
                <a:gd name="connsiteY0" fmla="*/ 12646 h 13785"/>
                <a:gd name="connsiteX1" fmla="*/ 13542 w 13781"/>
                <a:gd name="connsiteY1" fmla="*/ 3121 h 13785"/>
                <a:gd name="connsiteX2" fmla="*/ 4017 w 13781"/>
                <a:gd name="connsiteY2" fmla="*/ 454 h 13785"/>
                <a:gd name="connsiteX3" fmla="*/ 1446 w 13781"/>
                <a:gd name="connsiteY3" fmla="*/ 9979 h 13785"/>
                <a:gd name="connsiteX4" fmla="*/ 10876 w 13781"/>
                <a:gd name="connsiteY4" fmla="*/ 12646 h 13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81" h="13785">
                  <a:moveTo>
                    <a:pt x="10876" y="12646"/>
                  </a:moveTo>
                  <a:cubicBezTo>
                    <a:pt x="14171" y="10704"/>
                    <a:pt x="15352" y="6493"/>
                    <a:pt x="13542" y="3121"/>
                  </a:cubicBezTo>
                  <a:cubicBezTo>
                    <a:pt x="11533" y="-98"/>
                    <a:pt x="7408" y="-1250"/>
                    <a:pt x="4017" y="454"/>
                  </a:cubicBezTo>
                  <a:cubicBezTo>
                    <a:pt x="798" y="2464"/>
                    <a:pt x="-326" y="6617"/>
                    <a:pt x="1446" y="9979"/>
                  </a:cubicBezTo>
                  <a:cubicBezTo>
                    <a:pt x="3389" y="13227"/>
                    <a:pt x="7523" y="14390"/>
                    <a:pt x="10876" y="1264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16" name="Freeform: Shape 2715">
              <a:extLst>
                <a:ext uri="{FF2B5EF4-FFF2-40B4-BE49-F238E27FC236}">
                  <a16:creationId xmlns:a16="http://schemas.microsoft.com/office/drawing/2014/main" id="{A8514752-D7A5-41EE-9ED6-98F6A24CB7AA}"/>
                </a:ext>
              </a:extLst>
            </p:cNvPr>
            <p:cNvSpPr/>
            <p:nvPr/>
          </p:nvSpPr>
          <p:spPr>
            <a:xfrm>
              <a:off x="-466869" y="4404905"/>
              <a:ext cx="13755" cy="13765"/>
            </a:xfrm>
            <a:custGeom>
              <a:avLst/>
              <a:gdLst>
                <a:gd name="connsiteX0" fmla="*/ 10911 w 13755"/>
                <a:gd name="connsiteY0" fmla="*/ 12603 h 13765"/>
                <a:gd name="connsiteX1" fmla="*/ 13578 w 13755"/>
                <a:gd name="connsiteY1" fmla="*/ 3078 h 13765"/>
                <a:gd name="connsiteX2" fmla="*/ 4053 w 13755"/>
                <a:gd name="connsiteY2" fmla="*/ 507 h 13765"/>
                <a:gd name="connsiteX3" fmla="*/ 1481 w 13755"/>
                <a:gd name="connsiteY3" fmla="*/ 10032 h 13765"/>
                <a:gd name="connsiteX4" fmla="*/ 10911 w 13755"/>
                <a:gd name="connsiteY4" fmla="*/ 12603 h 13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55" h="13765">
                  <a:moveTo>
                    <a:pt x="10911" y="12603"/>
                  </a:moveTo>
                  <a:cubicBezTo>
                    <a:pt x="14131" y="10594"/>
                    <a:pt x="15283" y="6469"/>
                    <a:pt x="13578" y="3078"/>
                  </a:cubicBezTo>
                  <a:cubicBezTo>
                    <a:pt x="11568" y="-141"/>
                    <a:pt x="7415" y="-1265"/>
                    <a:pt x="4053" y="507"/>
                  </a:cubicBezTo>
                  <a:cubicBezTo>
                    <a:pt x="786" y="2488"/>
                    <a:pt x="-348" y="6679"/>
                    <a:pt x="1481" y="10032"/>
                  </a:cubicBezTo>
                  <a:cubicBezTo>
                    <a:pt x="3453" y="13241"/>
                    <a:pt x="7577" y="14365"/>
                    <a:pt x="10911" y="1260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17" name="Freeform: Shape 2716">
              <a:extLst>
                <a:ext uri="{FF2B5EF4-FFF2-40B4-BE49-F238E27FC236}">
                  <a16:creationId xmlns:a16="http://schemas.microsoft.com/office/drawing/2014/main" id="{F7595588-4936-4848-B51A-F276DA65FB4D}"/>
                </a:ext>
              </a:extLst>
            </p:cNvPr>
            <p:cNvSpPr/>
            <p:nvPr/>
          </p:nvSpPr>
          <p:spPr>
            <a:xfrm>
              <a:off x="-479226" y="4383724"/>
              <a:ext cx="13912" cy="13848"/>
            </a:xfrm>
            <a:custGeom>
              <a:avLst/>
              <a:gdLst>
                <a:gd name="connsiteX0" fmla="*/ 11076 w 13912"/>
                <a:gd name="connsiteY0" fmla="*/ 12639 h 13848"/>
                <a:gd name="connsiteX1" fmla="*/ 13647 w 13912"/>
                <a:gd name="connsiteY1" fmla="*/ 3114 h 13848"/>
                <a:gd name="connsiteX2" fmla="*/ 4122 w 13912"/>
                <a:gd name="connsiteY2" fmla="*/ 542 h 13848"/>
                <a:gd name="connsiteX3" fmla="*/ 1456 w 13912"/>
                <a:gd name="connsiteY3" fmla="*/ 10067 h 13848"/>
                <a:gd name="connsiteX4" fmla="*/ 11076 w 13912"/>
                <a:gd name="connsiteY4" fmla="*/ 12639 h 13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12" h="13848">
                  <a:moveTo>
                    <a:pt x="11076" y="12639"/>
                  </a:moveTo>
                  <a:cubicBezTo>
                    <a:pt x="14343" y="10658"/>
                    <a:pt x="15476" y="6466"/>
                    <a:pt x="13647" y="3114"/>
                  </a:cubicBezTo>
                  <a:cubicBezTo>
                    <a:pt x="11666" y="-153"/>
                    <a:pt x="7475" y="-1287"/>
                    <a:pt x="4122" y="542"/>
                  </a:cubicBezTo>
                  <a:cubicBezTo>
                    <a:pt x="827" y="2485"/>
                    <a:pt x="-354" y="6695"/>
                    <a:pt x="1456" y="10067"/>
                  </a:cubicBezTo>
                  <a:cubicBezTo>
                    <a:pt x="3466" y="13344"/>
                    <a:pt x="7694" y="14477"/>
                    <a:pt x="11076" y="1263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18" name="Freeform: Shape 2717">
              <a:extLst>
                <a:ext uri="{FF2B5EF4-FFF2-40B4-BE49-F238E27FC236}">
                  <a16:creationId xmlns:a16="http://schemas.microsoft.com/office/drawing/2014/main" id="{5CB10454-1DCF-4E34-9024-3727677CB3AA}"/>
                </a:ext>
              </a:extLst>
            </p:cNvPr>
            <p:cNvSpPr/>
            <p:nvPr/>
          </p:nvSpPr>
          <p:spPr>
            <a:xfrm>
              <a:off x="-491385" y="4362604"/>
              <a:ext cx="13879" cy="13894"/>
            </a:xfrm>
            <a:custGeom>
              <a:avLst/>
              <a:gdLst>
                <a:gd name="connsiteX0" fmla="*/ 11043 w 13879"/>
                <a:gd name="connsiteY0" fmla="*/ 12708 h 13894"/>
                <a:gd name="connsiteX1" fmla="*/ 13615 w 13879"/>
                <a:gd name="connsiteY1" fmla="*/ 3183 h 13894"/>
                <a:gd name="connsiteX2" fmla="*/ 4090 w 13879"/>
                <a:gd name="connsiteY2" fmla="*/ 517 h 13894"/>
                <a:gd name="connsiteX3" fmla="*/ 1423 w 13879"/>
                <a:gd name="connsiteY3" fmla="*/ 10042 h 13894"/>
                <a:gd name="connsiteX4" fmla="*/ 11043 w 13879"/>
                <a:gd name="connsiteY4" fmla="*/ 12708 h 1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79" h="13894">
                  <a:moveTo>
                    <a:pt x="11043" y="12708"/>
                  </a:moveTo>
                  <a:cubicBezTo>
                    <a:pt x="14310" y="10727"/>
                    <a:pt x="15443" y="6536"/>
                    <a:pt x="13615" y="3183"/>
                  </a:cubicBezTo>
                  <a:cubicBezTo>
                    <a:pt x="11671" y="-112"/>
                    <a:pt x="7471" y="-1293"/>
                    <a:pt x="4090" y="517"/>
                  </a:cubicBezTo>
                  <a:cubicBezTo>
                    <a:pt x="832" y="2497"/>
                    <a:pt x="-330" y="6660"/>
                    <a:pt x="1423" y="10042"/>
                  </a:cubicBezTo>
                  <a:cubicBezTo>
                    <a:pt x="3404" y="13356"/>
                    <a:pt x="7643" y="14528"/>
                    <a:pt x="11043" y="1270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19" name="Freeform: Shape 2718">
              <a:extLst>
                <a:ext uri="{FF2B5EF4-FFF2-40B4-BE49-F238E27FC236}">
                  <a16:creationId xmlns:a16="http://schemas.microsoft.com/office/drawing/2014/main" id="{DFFE0A59-E803-435A-9ABB-29EF230A5CE4}"/>
                </a:ext>
              </a:extLst>
            </p:cNvPr>
            <p:cNvSpPr/>
            <p:nvPr/>
          </p:nvSpPr>
          <p:spPr>
            <a:xfrm>
              <a:off x="-503505" y="4341397"/>
              <a:ext cx="13781" cy="13814"/>
            </a:xfrm>
            <a:custGeom>
              <a:avLst/>
              <a:gdLst>
                <a:gd name="connsiteX0" fmla="*/ 10876 w 13781"/>
                <a:gd name="connsiteY0" fmla="*/ 12675 h 13814"/>
                <a:gd name="connsiteX1" fmla="*/ 13543 w 13781"/>
                <a:gd name="connsiteY1" fmla="*/ 3150 h 13814"/>
                <a:gd name="connsiteX2" fmla="*/ 4018 w 13781"/>
                <a:gd name="connsiteY2" fmla="*/ 483 h 13814"/>
                <a:gd name="connsiteX3" fmla="*/ 1446 w 13781"/>
                <a:gd name="connsiteY3" fmla="*/ 10008 h 13814"/>
                <a:gd name="connsiteX4" fmla="*/ 10876 w 13781"/>
                <a:gd name="connsiteY4" fmla="*/ 12675 h 1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81" h="13814">
                  <a:moveTo>
                    <a:pt x="10876" y="12675"/>
                  </a:moveTo>
                  <a:cubicBezTo>
                    <a:pt x="14171" y="10732"/>
                    <a:pt x="15352" y="6522"/>
                    <a:pt x="13543" y="3150"/>
                  </a:cubicBezTo>
                  <a:cubicBezTo>
                    <a:pt x="11561" y="-107"/>
                    <a:pt x="7399" y="-1269"/>
                    <a:pt x="4018" y="483"/>
                  </a:cubicBezTo>
                  <a:cubicBezTo>
                    <a:pt x="798" y="2493"/>
                    <a:pt x="-326" y="6646"/>
                    <a:pt x="1446" y="10008"/>
                  </a:cubicBezTo>
                  <a:cubicBezTo>
                    <a:pt x="3389" y="13256"/>
                    <a:pt x="7523" y="14419"/>
                    <a:pt x="10876" y="1267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20" name="Freeform: Shape 2719">
              <a:extLst>
                <a:ext uri="{FF2B5EF4-FFF2-40B4-BE49-F238E27FC236}">
                  <a16:creationId xmlns:a16="http://schemas.microsoft.com/office/drawing/2014/main" id="{AC19C315-BCE1-4D0C-A895-287A912113D9}"/>
                </a:ext>
              </a:extLst>
            </p:cNvPr>
            <p:cNvSpPr/>
            <p:nvPr/>
          </p:nvSpPr>
          <p:spPr>
            <a:xfrm>
              <a:off x="-298261" y="3740326"/>
              <a:ext cx="891920" cy="562546"/>
            </a:xfrm>
            <a:custGeom>
              <a:avLst/>
              <a:gdLst>
                <a:gd name="connsiteX0" fmla="*/ 891921 w 891920"/>
                <a:gd name="connsiteY0" fmla="*/ 52864 h 562546"/>
                <a:gd name="connsiteX1" fmla="*/ 48292 w 891920"/>
                <a:gd name="connsiteY1" fmla="*/ 562547 h 562546"/>
                <a:gd name="connsiteX2" fmla="*/ 0 w 891920"/>
                <a:gd name="connsiteY2" fmla="*/ 479203 h 562546"/>
                <a:gd name="connsiteX3" fmla="*/ 861251 w 891920"/>
                <a:gd name="connsiteY3" fmla="*/ 0 h 562546"/>
                <a:gd name="connsiteX4" fmla="*/ 891921 w 891920"/>
                <a:gd name="connsiteY4" fmla="*/ 52864 h 56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1920" h="562546">
                  <a:moveTo>
                    <a:pt x="891921" y="52864"/>
                  </a:moveTo>
                  <a:lnTo>
                    <a:pt x="48292" y="562547"/>
                  </a:lnTo>
                  <a:lnTo>
                    <a:pt x="0" y="479203"/>
                  </a:lnTo>
                  <a:lnTo>
                    <a:pt x="861251" y="0"/>
                  </a:lnTo>
                  <a:lnTo>
                    <a:pt x="891921" y="52864"/>
                  </a:ln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21" name="Freeform: Shape 2720">
              <a:extLst>
                <a:ext uri="{FF2B5EF4-FFF2-40B4-BE49-F238E27FC236}">
                  <a16:creationId xmlns:a16="http://schemas.microsoft.com/office/drawing/2014/main" id="{81C3B1CC-2A72-4A68-95F7-ECE334DE6D09}"/>
                </a:ext>
              </a:extLst>
            </p:cNvPr>
            <p:cNvSpPr/>
            <p:nvPr/>
          </p:nvSpPr>
          <p:spPr>
            <a:xfrm>
              <a:off x="-298261" y="3740326"/>
              <a:ext cx="891920" cy="562546"/>
            </a:xfrm>
            <a:custGeom>
              <a:avLst/>
              <a:gdLst>
                <a:gd name="connsiteX0" fmla="*/ 891921 w 891920"/>
                <a:gd name="connsiteY0" fmla="*/ 52864 h 562546"/>
                <a:gd name="connsiteX1" fmla="*/ 48292 w 891920"/>
                <a:gd name="connsiteY1" fmla="*/ 562547 h 562546"/>
                <a:gd name="connsiteX2" fmla="*/ 0 w 891920"/>
                <a:gd name="connsiteY2" fmla="*/ 479203 h 562546"/>
                <a:gd name="connsiteX3" fmla="*/ 861251 w 891920"/>
                <a:gd name="connsiteY3" fmla="*/ 0 h 562546"/>
                <a:gd name="connsiteX4" fmla="*/ 891921 w 891920"/>
                <a:gd name="connsiteY4" fmla="*/ 52864 h 56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1920" h="562546">
                  <a:moveTo>
                    <a:pt x="891921" y="52864"/>
                  </a:moveTo>
                  <a:lnTo>
                    <a:pt x="48292" y="562547"/>
                  </a:lnTo>
                  <a:lnTo>
                    <a:pt x="0" y="479203"/>
                  </a:lnTo>
                  <a:lnTo>
                    <a:pt x="861251" y="0"/>
                  </a:lnTo>
                  <a:lnTo>
                    <a:pt x="891921" y="52864"/>
                  </a:lnTo>
                  <a:close/>
                </a:path>
              </a:pathLst>
            </a:custGeom>
            <a:solidFill>
              <a:srgbClr val="FF606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22" name="Freeform: Shape 2721">
              <a:extLst>
                <a:ext uri="{FF2B5EF4-FFF2-40B4-BE49-F238E27FC236}">
                  <a16:creationId xmlns:a16="http://schemas.microsoft.com/office/drawing/2014/main" id="{8455EB9F-A3A3-49D4-BF21-CE4CED890280}"/>
                </a:ext>
              </a:extLst>
            </p:cNvPr>
            <p:cNvSpPr/>
            <p:nvPr/>
          </p:nvSpPr>
          <p:spPr>
            <a:xfrm>
              <a:off x="560015" y="3737432"/>
              <a:ext cx="36637" cy="58617"/>
            </a:xfrm>
            <a:custGeom>
              <a:avLst/>
              <a:gdLst>
                <a:gd name="connsiteX0" fmla="*/ 31587 w 36637"/>
                <a:gd name="connsiteY0" fmla="*/ 56950 h 58617"/>
                <a:gd name="connsiteX1" fmla="*/ 916 w 36637"/>
                <a:gd name="connsiteY1" fmla="*/ 4087 h 58617"/>
                <a:gd name="connsiteX2" fmla="*/ 2155 w 36637"/>
                <a:gd name="connsiteY2" fmla="*/ 182 h 58617"/>
                <a:gd name="connsiteX3" fmla="*/ 6250 w 36637"/>
                <a:gd name="connsiteY3" fmla="*/ 943 h 58617"/>
                <a:gd name="connsiteX4" fmla="*/ 36921 w 36637"/>
                <a:gd name="connsiteY4" fmla="*/ 53807 h 58617"/>
                <a:gd name="connsiteX5" fmla="*/ 35635 w 36637"/>
                <a:gd name="connsiteY5" fmla="*/ 57779 h 58617"/>
                <a:gd name="connsiteX6" fmla="*/ 35587 w 36637"/>
                <a:gd name="connsiteY6" fmla="*/ 57808 h 58617"/>
                <a:gd name="connsiteX7" fmla="*/ 31625 w 36637"/>
                <a:gd name="connsiteY7" fmla="*/ 57008 h 58617"/>
                <a:gd name="connsiteX8" fmla="*/ 31587 w 36637"/>
                <a:gd name="connsiteY8" fmla="*/ 56950 h 5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637" h="58617">
                  <a:moveTo>
                    <a:pt x="31587" y="56950"/>
                  </a:moveTo>
                  <a:lnTo>
                    <a:pt x="916" y="4087"/>
                  </a:lnTo>
                  <a:cubicBezTo>
                    <a:pt x="212" y="2667"/>
                    <a:pt x="755" y="934"/>
                    <a:pt x="2155" y="182"/>
                  </a:cubicBezTo>
                  <a:cubicBezTo>
                    <a:pt x="3498" y="-733"/>
                    <a:pt x="5326" y="-390"/>
                    <a:pt x="6250" y="943"/>
                  </a:cubicBezTo>
                  <a:lnTo>
                    <a:pt x="36921" y="53807"/>
                  </a:lnTo>
                  <a:cubicBezTo>
                    <a:pt x="37664" y="55255"/>
                    <a:pt x="37092" y="57036"/>
                    <a:pt x="35635" y="57779"/>
                  </a:cubicBezTo>
                  <a:cubicBezTo>
                    <a:pt x="35625" y="57789"/>
                    <a:pt x="35606" y="57798"/>
                    <a:pt x="35587" y="57808"/>
                  </a:cubicBezTo>
                  <a:cubicBezTo>
                    <a:pt x="34273" y="58684"/>
                    <a:pt x="32501" y="58322"/>
                    <a:pt x="31625" y="57008"/>
                  </a:cubicBezTo>
                  <a:cubicBezTo>
                    <a:pt x="31615" y="56989"/>
                    <a:pt x="31596" y="56970"/>
                    <a:pt x="31587" y="5695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23" name="Freeform: Shape 2722">
              <a:extLst>
                <a:ext uri="{FF2B5EF4-FFF2-40B4-BE49-F238E27FC236}">
                  <a16:creationId xmlns:a16="http://schemas.microsoft.com/office/drawing/2014/main" id="{33858125-8DB2-4643-9A42-6052F7D5BBFB}"/>
                </a:ext>
              </a:extLst>
            </p:cNvPr>
            <p:cNvSpPr/>
            <p:nvPr/>
          </p:nvSpPr>
          <p:spPr>
            <a:xfrm>
              <a:off x="502960" y="3769468"/>
              <a:ext cx="37590" cy="60211"/>
            </a:xfrm>
            <a:custGeom>
              <a:avLst/>
              <a:gdLst>
                <a:gd name="connsiteX0" fmla="*/ 32444 w 37590"/>
                <a:gd name="connsiteY0" fmla="*/ 58539 h 60211"/>
                <a:gd name="connsiteX1" fmla="*/ 916 w 37590"/>
                <a:gd name="connsiteY1" fmla="*/ 4056 h 60211"/>
                <a:gd name="connsiteX2" fmla="*/ 2155 w 37590"/>
                <a:gd name="connsiteY2" fmla="*/ 151 h 60211"/>
                <a:gd name="connsiteX3" fmla="*/ 6250 w 37590"/>
                <a:gd name="connsiteY3" fmla="*/ 912 h 60211"/>
                <a:gd name="connsiteX4" fmla="*/ 37873 w 37590"/>
                <a:gd name="connsiteY4" fmla="*/ 55395 h 60211"/>
                <a:gd name="connsiteX5" fmla="*/ 36588 w 37590"/>
                <a:gd name="connsiteY5" fmla="*/ 59367 h 60211"/>
                <a:gd name="connsiteX6" fmla="*/ 36540 w 37590"/>
                <a:gd name="connsiteY6" fmla="*/ 59396 h 60211"/>
                <a:gd name="connsiteX7" fmla="*/ 32454 w 37590"/>
                <a:gd name="connsiteY7" fmla="*/ 58548 h 60211"/>
                <a:gd name="connsiteX8" fmla="*/ 32444 w 37590"/>
                <a:gd name="connsiteY8" fmla="*/ 58539 h 6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590" h="60211">
                  <a:moveTo>
                    <a:pt x="32444" y="58539"/>
                  </a:moveTo>
                  <a:lnTo>
                    <a:pt x="916" y="4056"/>
                  </a:lnTo>
                  <a:cubicBezTo>
                    <a:pt x="212" y="2636"/>
                    <a:pt x="754" y="903"/>
                    <a:pt x="2155" y="151"/>
                  </a:cubicBezTo>
                  <a:cubicBezTo>
                    <a:pt x="3507" y="-716"/>
                    <a:pt x="5298" y="-383"/>
                    <a:pt x="6250" y="912"/>
                  </a:cubicBezTo>
                  <a:lnTo>
                    <a:pt x="37873" y="55395"/>
                  </a:lnTo>
                  <a:cubicBezTo>
                    <a:pt x="38616" y="56843"/>
                    <a:pt x="38045" y="58624"/>
                    <a:pt x="36588" y="59367"/>
                  </a:cubicBezTo>
                  <a:cubicBezTo>
                    <a:pt x="36578" y="59377"/>
                    <a:pt x="36559" y="59386"/>
                    <a:pt x="36540" y="59396"/>
                  </a:cubicBezTo>
                  <a:cubicBezTo>
                    <a:pt x="35178" y="60291"/>
                    <a:pt x="33349" y="59910"/>
                    <a:pt x="32454" y="58548"/>
                  </a:cubicBezTo>
                  <a:cubicBezTo>
                    <a:pt x="32444" y="58548"/>
                    <a:pt x="32444" y="58539"/>
                    <a:pt x="32444" y="5853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24" name="Freeform: Shape 2723">
              <a:extLst>
                <a:ext uri="{FF2B5EF4-FFF2-40B4-BE49-F238E27FC236}">
                  <a16:creationId xmlns:a16="http://schemas.microsoft.com/office/drawing/2014/main" id="{E71BA53B-B207-4FE3-B13E-85E25F8C86C9}"/>
                </a:ext>
              </a:extLst>
            </p:cNvPr>
            <p:cNvSpPr/>
            <p:nvPr/>
          </p:nvSpPr>
          <p:spPr>
            <a:xfrm>
              <a:off x="447614" y="3800420"/>
              <a:ext cx="38509" cy="61834"/>
            </a:xfrm>
            <a:custGeom>
              <a:avLst/>
              <a:gdLst>
                <a:gd name="connsiteX0" fmla="*/ 33403 w 38509"/>
                <a:gd name="connsiteY0" fmla="*/ 60161 h 61834"/>
                <a:gd name="connsiteX1" fmla="*/ 922 w 38509"/>
                <a:gd name="connsiteY1" fmla="*/ 4154 h 61834"/>
                <a:gd name="connsiteX2" fmla="*/ 2161 w 38509"/>
                <a:gd name="connsiteY2" fmla="*/ 154 h 61834"/>
                <a:gd name="connsiteX3" fmla="*/ 6247 w 38509"/>
                <a:gd name="connsiteY3" fmla="*/ 1002 h 61834"/>
                <a:gd name="connsiteX4" fmla="*/ 6256 w 38509"/>
                <a:gd name="connsiteY4" fmla="*/ 1011 h 61834"/>
                <a:gd name="connsiteX5" fmla="*/ 38832 w 38509"/>
                <a:gd name="connsiteY5" fmla="*/ 57113 h 61834"/>
                <a:gd name="connsiteX6" fmla="*/ 37498 w 38509"/>
                <a:gd name="connsiteY6" fmla="*/ 61019 h 61834"/>
                <a:gd name="connsiteX7" fmla="*/ 33412 w 38509"/>
                <a:gd name="connsiteY7" fmla="*/ 60171 h 61834"/>
                <a:gd name="connsiteX8" fmla="*/ 33403 w 38509"/>
                <a:gd name="connsiteY8" fmla="*/ 60161 h 61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509" h="61834">
                  <a:moveTo>
                    <a:pt x="33403" y="60161"/>
                  </a:moveTo>
                  <a:lnTo>
                    <a:pt x="922" y="4154"/>
                  </a:lnTo>
                  <a:cubicBezTo>
                    <a:pt x="208" y="2706"/>
                    <a:pt x="751" y="944"/>
                    <a:pt x="2161" y="154"/>
                  </a:cubicBezTo>
                  <a:cubicBezTo>
                    <a:pt x="3523" y="-742"/>
                    <a:pt x="5351" y="-361"/>
                    <a:pt x="6247" y="1002"/>
                  </a:cubicBezTo>
                  <a:cubicBezTo>
                    <a:pt x="6256" y="1002"/>
                    <a:pt x="6256" y="1011"/>
                    <a:pt x="6256" y="1011"/>
                  </a:cubicBezTo>
                  <a:lnTo>
                    <a:pt x="38832" y="57113"/>
                  </a:lnTo>
                  <a:cubicBezTo>
                    <a:pt x="39518" y="58561"/>
                    <a:pt x="38927" y="60295"/>
                    <a:pt x="37498" y="61019"/>
                  </a:cubicBezTo>
                  <a:cubicBezTo>
                    <a:pt x="36136" y="61914"/>
                    <a:pt x="34307" y="61533"/>
                    <a:pt x="33412" y="60171"/>
                  </a:cubicBezTo>
                  <a:cubicBezTo>
                    <a:pt x="33403" y="60171"/>
                    <a:pt x="33403" y="60161"/>
                    <a:pt x="33403" y="6016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25" name="Freeform: Shape 2724">
              <a:extLst>
                <a:ext uri="{FF2B5EF4-FFF2-40B4-BE49-F238E27FC236}">
                  <a16:creationId xmlns:a16="http://schemas.microsoft.com/office/drawing/2014/main" id="{A89C3659-3B1E-462B-8512-584D67167BA1}"/>
                </a:ext>
              </a:extLst>
            </p:cNvPr>
            <p:cNvSpPr/>
            <p:nvPr/>
          </p:nvSpPr>
          <p:spPr>
            <a:xfrm>
              <a:off x="393886" y="3830553"/>
              <a:ext cx="39507" cy="63413"/>
            </a:xfrm>
            <a:custGeom>
              <a:avLst/>
              <a:gdLst>
                <a:gd name="connsiteX0" fmla="*/ 34457 w 39507"/>
                <a:gd name="connsiteY0" fmla="*/ 61747 h 63413"/>
                <a:gd name="connsiteX1" fmla="*/ 929 w 39507"/>
                <a:gd name="connsiteY1" fmla="*/ 4025 h 63413"/>
                <a:gd name="connsiteX2" fmla="*/ 2148 w 39507"/>
                <a:gd name="connsiteY2" fmla="*/ 177 h 63413"/>
                <a:gd name="connsiteX3" fmla="*/ 2262 w 39507"/>
                <a:gd name="connsiteY3" fmla="*/ 120 h 63413"/>
                <a:gd name="connsiteX4" fmla="*/ 6358 w 39507"/>
                <a:gd name="connsiteY4" fmla="*/ 978 h 63413"/>
                <a:gd name="connsiteX5" fmla="*/ 39791 w 39507"/>
                <a:gd name="connsiteY5" fmla="*/ 58604 h 63413"/>
                <a:gd name="connsiteX6" fmla="*/ 38505 w 39507"/>
                <a:gd name="connsiteY6" fmla="*/ 62576 h 63413"/>
                <a:gd name="connsiteX7" fmla="*/ 38458 w 39507"/>
                <a:gd name="connsiteY7" fmla="*/ 62604 h 63413"/>
                <a:gd name="connsiteX8" fmla="*/ 34495 w 39507"/>
                <a:gd name="connsiteY8" fmla="*/ 61804 h 63413"/>
                <a:gd name="connsiteX9" fmla="*/ 34457 w 39507"/>
                <a:gd name="connsiteY9" fmla="*/ 61747 h 6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507" h="63413">
                  <a:moveTo>
                    <a:pt x="34457" y="61747"/>
                  </a:moveTo>
                  <a:lnTo>
                    <a:pt x="929" y="4025"/>
                  </a:lnTo>
                  <a:cubicBezTo>
                    <a:pt x="205" y="2625"/>
                    <a:pt x="748" y="901"/>
                    <a:pt x="2148" y="177"/>
                  </a:cubicBezTo>
                  <a:cubicBezTo>
                    <a:pt x="2186" y="158"/>
                    <a:pt x="2224" y="139"/>
                    <a:pt x="2262" y="120"/>
                  </a:cubicBezTo>
                  <a:cubicBezTo>
                    <a:pt x="3644" y="-727"/>
                    <a:pt x="5434" y="-346"/>
                    <a:pt x="6358" y="978"/>
                  </a:cubicBezTo>
                  <a:lnTo>
                    <a:pt x="39791" y="58604"/>
                  </a:lnTo>
                  <a:cubicBezTo>
                    <a:pt x="40534" y="60052"/>
                    <a:pt x="39962" y="61833"/>
                    <a:pt x="38505" y="62576"/>
                  </a:cubicBezTo>
                  <a:cubicBezTo>
                    <a:pt x="38496" y="62585"/>
                    <a:pt x="38476" y="62595"/>
                    <a:pt x="38458" y="62604"/>
                  </a:cubicBezTo>
                  <a:cubicBezTo>
                    <a:pt x="37143" y="63481"/>
                    <a:pt x="35371" y="63119"/>
                    <a:pt x="34495" y="61804"/>
                  </a:cubicBezTo>
                  <a:cubicBezTo>
                    <a:pt x="34485" y="61785"/>
                    <a:pt x="34466" y="61766"/>
                    <a:pt x="34457" y="617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26" name="Freeform: Shape 2725">
              <a:extLst>
                <a:ext uri="{FF2B5EF4-FFF2-40B4-BE49-F238E27FC236}">
                  <a16:creationId xmlns:a16="http://schemas.microsoft.com/office/drawing/2014/main" id="{05397244-B904-45B8-BD88-61A19A327B52}"/>
                </a:ext>
              </a:extLst>
            </p:cNvPr>
            <p:cNvSpPr/>
            <p:nvPr/>
          </p:nvSpPr>
          <p:spPr>
            <a:xfrm>
              <a:off x="342070" y="3859666"/>
              <a:ext cx="40455" cy="64998"/>
            </a:xfrm>
            <a:custGeom>
              <a:avLst/>
              <a:gdLst>
                <a:gd name="connsiteX0" fmla="*/ 35409 w 40455"/>
                <a:gd name="connsiteY0" fmla="*/ 63400 h 64998"/>
                <a:gd name="connsiteX1" fmla="*/ 929 w 40455"/>
                <a:gd name="connsiteY1" fmla="*/ 4059 h 64998"/>
                <a:gd name="connsiteX2" fmla="*/ 2148 w 40455"/>
                <a:gd name="connsiteY2" fmla="*/ 211 h 64998"/>
                <a:gd name="connsiteX3" fmla="*/ 2262 w 40455"/>
                <a:gd name="connsiteY3" fmla="*/ 154 h 64998"/>
                <a:gd name="connsiteX4" fmla="*/ 6349 w 40455"/>
                <a:gd name="connsiteY4" fmla="*/ 1002 h 64998"/>
                <a:gd name="connsiteX5" fmla="*/ 6358 w 40455"/>
                <a:gd name="connsiteY5" fmla="*/ 1011 h 64998"/>
                <a:gd name="connsiteX6" fmla="*/ 40743 w 40455"/>
                <a:gd name="connsiteY6" fmla="*/ 60257 h 64998"/>
                <a:gd name="connsiteX7" fmla="*/ 39524 w 40455"/>
                <a:gd name="connsiteY7" fmla="*/ 64105 h 64998"/>
                <a:gd name="connsiteX8" fmla="*/ 39410 w 40455"/>
                <a:gd name="connsiteY8" fmla="*/ 64162 h 64998"/>
                <a:gd name="connsiteX9" fmla="*/ 35438 w 40455"/>
                <a:gd name="connsiteY9" fmla="*/ 63438 h 64998"/>
                <a:gd name="connsiteX10" fmla="*/ 35409 w 40455"/>
                <a:gd name="connsiteY10" fmla="*/ 63400 h 64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455" h="64998">
                  <a:moveTo>
                    <a:pt x="35409" y="63400"/>
                  </a:moveTo>
                  <a:lnTo>
                    <a:pt x="929" y="4059"/>
                  </a:lnTo>
                  <a:cubicBezTo>
                    <a:pt x="205" y="2659"/>
                    <a:pt x="748" y="935"/>
                    <a:pt x="2148" y="211"/>
                  </a:cubicBezTo>
                  <a:cubicBezTo>
                    <a:pt x="2186" y="192"/>
                    <a:pt x="2224" y="173"/>
                    <a:pt x="2262" y="154"/>
                  </a:cubicBezTo>
                  <a:cubicBezTo>
                    <a:pt x="3624" y="-742"/>
                    <a:pt x="5453" y="-361"/>
                    <a:pt x="6349" y="1002"/>
                  </a:cubicBezTo>
                  <a:cubicBezTo>
                    <a:pt x="6358" y="1002"/>
                    <a:pt x="6358" y="1011"/>
                    <a:pt x="6358" y="1011"/>
                  </a:cubicBezTo>
                  <a:lnTo>
                    <a:pt x="40743" y="60257"/>
                  </a:lnTo>
                  <a:cubicBezTo>
                    <a:pt x="41467" y="61657"/>
                    <a:pt x="40925" y="63381"/>
                    <a:pt x="39524" y="64105"/>
                  </a:cubicBezTo>
                  <a:cubicBezTo>
                    <a:pt x="39486" y="64124"/>
                    <a:pt x="39448" y="64143"/>
                    <a:pt x="39410" y="64162"/>
                  </a:cubicBezTo>
                  <a:cubicBezTo>
                    <a:pt x="38115" y="65057"/>
                    <a:pt x="36333" y="64733"/>
                    <a:pt x="35438" y="63438"/>
                  </a:cubicBezTo>
                  <a:cubicBezTo>
                    <a:pt x="35429" y="63428"/>
                    <a:pt x="35419" y="63409"/>
                    <a:pt x="35409" y="634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27" name="Freeform: Shape 2726">
              <a:extLst>
                <a:ext uri="{FF2B5EF4-FFF2-40B4-BE49-F238E27FC236}">
                  <a16:creationId xmlns:a16="http://schemas.microsoft.com/office/drawing/2014/main" id="{888D3CB3-66E4-4AC5-9322-807E974FE775}"/>
                </a:ext>
              </a:extLst>
            </p:cNvPr>
            <p:cNvSpPr/>
            <p:nvPr/>
          </p:nvSpPr>
          <p:spPr>
            <a:xfrm>
              <a:off x="102434" y="3993206"/>
              <a:ext cx="45015" cy="73006"/>
            </a:xfrm>
            <a:custGeom>
              <a:avLst/>
              <a:gdLst>
                <a:gd name="connsiteX0" fmla="*/ 39874 w 45015"/>
                <a:gd name="connsiteY0" fmla="*/ 71401 h 73006"/>
                <a:gd name="connsiteX1" fmla="*/ 916 w 45015"/>
                <a:gd name="connsiteY1" fmla="*/ 4059 h 73006"/>
                <a:gd name="connsiteX2" fmla="*/ 2155 w 45015"/>
                <a:gd name="connsiteY2" fmla="*/ 154 h 73006"/>
                <a:gd name="connsiteX3" fmla="*/ 6241 w 45015"/>
                <a:gd name="connsiteY3" fmla="*/ 1001 h 73006"/>
                <a:gd name="connsiteX4" fmla="*/ 6250 w 45015"/>
                <a:gd name="connsiteY4" fmla="*/ 1011 h 73006"/>
                <a:gd name="connsiteX5" fmla="*/ 45303 w 45015"/>
                <a:gd name="connsiteY5" fmla="*/ 68257 h 73006"/>
                <a:gd name="connsiteX6" fmla="*/ 44084 w 45015"/>
                <a:gd name="connsiteY6" fmla="*/ 72106 h 73006"/>
                <a:gd name="connsiteX7" fmla="*/ 43969 w 45015"/>
                <a:gd name="connsiteY7" fmla="*/ 72163 h 73006"/>
                <a:gd name="connsiteX8" fmla="*/ 39874 w 45015"/>
                <a:gd name="connsiteY8" fmla="*/ 71401 h 73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015" h="73006">
                  <a:moveTo>
                    <a:pt x="39874" y="71401"/>
                  </a:moveTo>
                  <a:lnTo>
                    <a:pt x="916" y="4059"/>
                  </a:lnTo>
                  <a:cubicBezTo>
                    <a:pt x="212" y="2640"/>
                    <a:pt x="755" y="916"/>
                    <a:pt x="2155" y="154"/>
                  </a:cubicBezTo>
                  <a:cubicBezTo>
                    <a:pt x="3517" y="-741"/>
                    <a:pt x="5346" y="-361"/>
                    <a:pt x="6241" y="1001"/>
                  </a:cubicBezTo>
                  <a:cubicBezTo>
                    <a:pt x="6250" y="1001"/>
                    <a:pt x="6250" y="1011"/>
                    <a:pt x="6250" y="1011"/>
                  </a:cubicBezTo>
                  <a:lnTo>
                    <a:pt x="45303" y="68257"/>
                  </a:lnTo>
                  <a:cubicBezTo>
                    <a:pt x="46027" y="69658"/>
                    <a:pt x="45484" y="71382"/>
                    <a:pt x="44084" y="72106"/>
                  </a:cubicBezTo>
                  <a:cubicBezTo>
                    <a:pt x="44045" y="72125"/>
                    <a:pt x="44007" y="72144"/>
                    <a:pt x="43969" y="72163"/>
                  </a:cubicBezTo>
                  <a:cubicBezTo>
                    <a:pt x="42626" y="73077"/>
                    <a:pt x="40798" y="72734"/>
                    <a:pt x="39874" y="7140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28" name="Freeform: Shape 2727">
              <a:extLst>
                <a:ext uri="{FF2B5EF4-FFF2-40B4-BE49-F238E27FC236}">
                  <a16:creationId xmlns:a16="http://schemas.microsoft.com/office/drawing/2014/main" id="{39D5D99D-2715-4CED-B01D-8A2F09A16F56}"/>
                </a:ext>
              </a:extLst>
            </p:cNvPr>
            <p:cNvSpPr/>
            <p:nvPr/>
          </p:nvSpPr>
          <p:spPr>
            <a:xfrm>
              <a:off x="58238" y="4017781"/>
              <a:ext cx="45858" cy="74594"/>
            </a:xfrm>
            <a:custGeom>
              <a:avLst/>
              <a:gdLst>
                <a:gd name="connsiteX0" fmla="*/ 40826 w 45858"/>
                <a:gd name="connsiteY0" fmla="*/ 73020 h 74594"/>
                <a:gd name="connsiteX1" fmla="*/ 916 w 45858"/>
                <a:gd name="connsiteY1" fmla="*/ 4059 h 74594"/>
                <a:gd name="connsiteX2" fmla="*/ 2155 w 45858"/>
                <a:gd name="connsiteY2" fmla="*/ 154 h 74594"/>
                <a:gd name="connsiteX3" fmla="*/ 6241 w 45858"/>
                <a:gd name="connsiteY3" fmla="*/ 1002 h 74594"/>
                <a:gd name="connsiteX4" fmla="*/ 6251 w 45858"/>
                <a:gd name="connsiteY4" fmla="*/ 1011 h 74594"/>
                <a:gd name="connsiteX5" fmla="*/ 46160 w 45858"/>
                <a:gd name="connsiteY5" fmla="*/ 69877 h 74594"/>
                <a:gd name="connsiteX6" fmla="*/ 44922 w 45858"/>
                <a:gd name="connsiteY6" fmla="*/ 73782 h 74594"/>
                <a:gd name="connsiteX7" fmla="*/ 40826 w 45858"/>
                <a:gd name="connsiteY7" fmla="*/ 73020 h 74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858" h="74594">
                  <a:moveTo>
                    <a:pt x="40826" y="73020"/>
                  </a:moveTo>
                  <a:lnTo>
                    <a:pt x="916" y="4059"/>
                  </a:lnTo>
                  <a:cubicBezTo>
                    <a:pt x="212" y="2640"/>
                    <a:pt x="754" y="906"/>
                    <a:pt x="2155" y="154"/>
                  </a:cubicBezTo>
                  <a:cubicBezTo>
                    <a:pt x="3517" y="-742"/>
                    <a:pt x="5346" y="-361"/>
                    <a:pt x="6241" y="1002"/>
                  </a:cubicBezTo>
                  <a:cubicBezTo>
                    <a:pt x="6251" y="1002"/>
                    <a:pt x="6251" y="1011"/>
                    <a:pt x="6251" y="1011"/>
                  </a:cubicBezTo>
                  <a:lnTo>
                    <a:pt x="46160" y="69877"/>
                  </a:lnTo>
                  <a:cubicBezTo>
                    <a:pt x="46865" y="71296"/>
                    <a:pt x="46313" y="73029"/>
                    <a:pt x="44922" y="73782"/>
                  </a:cubicBezTo>
                  <a:cubicBezTo>
                    <a:pt x="43570" y="74649"/>
                    <a:pt x="41779" y="74315"/>
                    <a:pt x="40826" y="7302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29" name="Freeform: Shape 2728">
              <a:extLst>
                <a:ext uri="{FF2B5EF4-FFF2-40B4-BE49-F238E27FC236}">
                  <a16:creationId xmlns:a16="http://schemas.microsoft.com/office/drawing/2014/main" id="{BADE7E91-D337-4878-BA1E-8AEB38F856F6}"/>
                </a:ext>
              </a:extLst>
            </p:cNvPr>
            <p:cNvSpPr/>
            <p:nvPr/>
          </p:nvSpPr>
          <p:spPr>
            <a:xfrm>
              <a:off x="14977" y="4041308"/>
              <a:ext cx="46942" cy="76306"/>
            </a:xfrm>
            <a:custGeom>
              <a:avLst/>
              <a:gdLst>
                <a:gd name="connsiteX0" fmla="*/ 41891 w 46942"/>
                <a:gd name="connsiteY0" fmla="*/ 74639 h 76306"/>
                <a:gd name="connsiteX1" fmla="*/ 934 w 46942"/>
                <a:gd name="connsiteY1" fmla="*/ 4154 h 76306"/>
                <a:gd name="connsiteX2" fmla="*/ 2219 w 46942"/>
                <a:gd name="connsiteY2" fmla="*/ 182 h 76306"/>
                <a:gd name="connsiteX3" fmla="*/ 2267 w 46942"/>
                <a:gd name="connsiteY3" fmla="*/ 154 h 76306"/>
                <a:gd name="connsiteX4" fmla="*/ 6353 w 46942"/>
                <a:gd name="connsiteY4" fmla="*/ 1002 h 76306"/>
                <a:gd name="connsiteX5" fmla="*/ 6363 w 46942"/>
                <a:gd name="connsiteY5" fmla="*/ 1011 h 76306"/>
                <a:gd name="connsiteX6" fmla="*/ 47225 w 46942"/>
                <a:gd name="connsiteY6" fmla="*/ 71496 h 76306"/>
                <a:gd name="connsiteX7" fmla="*/ 45939 w 46942"/>
                <a:gd name="connsiteY7" fmla="*/ 75468 h 76306"/>
                <a:gd name="connsiteX8" fmla="*/ 45892 w 46942"/>
                <a:gd name="connsiteY8" fmla="*/ 75496 h 76306"/>
                <a:gd name="connsiteX9" fmla="*/ 41929 w 46942"/>
                <a:gd name="connsiteY9" fmla="*/ 74697 h 76306"/>
                <a:gd name="connsiteX10" fmla="*/ 41891 w 46942"/>
                <a:gd name="connsiteY10" fmla="*/ 74639 h 76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942" h="76306">
                  <a:moveTo>
                    <a:pt x="41891" y="74639"/>
                  </a:moveTo>
                  <a:lnTo>
                    <a:pt x="934" y="4154"/>
                  </a:lnTo>
                  <a:cubicBezTo>
                    <a:pt x="191" y="2706"/>
                    <a:pt x="762" y="925"/>
                    <a:pt x="2219" y="182"/>
                  </a:cubicBezTo>
                  <a:cubicBezTo>
                    <a:pt x="2229" y="173"/>
                    <a:pt x="2248" y="163"/>
                    <a:pt x="2267" y="154"/>
                  </a:cubicBezTo>
                  <a:cubicBezTo>
                    <a:pt x="3629" y="-742"/>
                    <a:pt x="5458" y="-361"/>
                    <a:pt x="6353" y="1002"/>
                  </a:cubicBezTo>
                  <a:cubicBezTo>
                    <a:pt x="6363" y="1002"/>
                    <a:pt x="6363" y="1011"/>
                    <a:pt x="6363" y="1011"/>
                  </a:cubicBezTo>
                  <a:lnTo>
                    <a:pt x="47225" y="71496"/>
                  </a:lnTo>
                  <a:cubicBezTo>
                    <a:pt x="47968" y="72944"/>
                    <a:pt x="47397" y="74725"/>
                    <a:pt x="45939" y="75468"/>
                  </a:cubicBezTo>
                  <a:cubicBezTo>
                    <a:pt x="45930" y="75478"/>
                    <a:pt x="45911" y="75487"/>
                    <a:pt x="45892" y="75496"/>
                  </a:cubicBezTo>
                  <a:cubicBezTo>
                    <a:pt x="44577" y="76373"/>
                    <a:pt x="42806" y="76011"/>
                    <a:pt x="41929" y="74697"/>
                  </a:cubicBezTo>
                  <a:cubicBezTo>
                    <a:pt x="41920" y="74677"/>
                    <a:pt x="41901" y="74658"/>
                    <a:pt x="41891" y="7463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30" name="Freeform: Shape 2729">
              <a:extLst>
                <a:ext uri="{FF2B5EF4-FFF2-40B4-BE49-F238E27FC236}">
                  <a16:creationId xmlns:a16="http://schemas.microsoft.com/office/drawing/2014/main" id="{DCEB37DF-F8E0-47CD-8DDD-AEE6D9885F04}"/>
                </a:ext>
              </a:extLst>
            </p:cNvPr>
            <p:cNvSpPr/>
            <p:nvPr/>
          </p:nvSpPr>
          <p:spPr>
            <a:xfrm>
              <a:off x="-27202" y="4065120"/>
              <a:ext cx="47777" cy="77830"/>
            </a:xfrm>
            <a:custGeom>
              <a:avLst/>
              <a:gdLst>
                <a:gd name="connsiteX0" fmla="*/ 42731 w 47777"/>
                <a:gd name="connsiteY0" fmla="*/ 76163 h 77830"/>
                <a:gd name="connsiteX1" fmla="*/ 916 w 47777"/>
                <a:gd name="connsiteY1" fmla="*/ 4059 h 77830"/>
                <a:gd name="connsiteX2" fmla="*/ 2155 w 47777"/>
                <a:gd name="connsiteY2" fmla="*/ 154 h 77830"/>
                <a:gd name="connsiteX3" fmla="*/ 6241 w 47777"/>
                <a:gd name="connsiteY3" fmla="*/ 1002 h 77830"/>
                <a:gd name="connsiteX4" fmla="*/ 6251 w 47777"/>
                <a:gd name="connsiteY4" fmla="*/ 1011 h 77830"/>
                <a:gd name="connsiteX5" fmla="*/ 48065 w 47777"/>
                <a:gd name="connsiteY5" fmla="*/ 73115 h 77830"/>
                <a:gd name="connsiteX6" fmla="*/ 46846 w 47777"/>
                <a:gd name="connsiteY6" fmla="*/ 76963 h 77830"/>
                <a:gd name="connsiteX7" fmla="*/ 46732 w 47777"/>
                <a:gd name="connsiteY7" fmla="*/ 77021 h 77830"/>
                <a:gd name="connsiteX8" fmla="*/ 42769 w 47777"/>
                <a:gd name="connsiteY8" fmla="*/ 76220 h 77830"/>
                <a:gd name="connsiteX9" fmla="*/ 42731 w 47777"/>
                <a:gd name="connsiteY9" fmla="*/ 76163 h 7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777" h="77830">
                  <a:moveTo>
                    <a:pt x="42731" y="76163"/>
                  </a:moveTo>
                  <a:lnTo>
                    <a:pt x="916" y="4059"/>
                  </a:lnTo>
                  <a:cubicBezTo>
                    <a:pt x="212" y="2640"/>
                    <a:pt x="754" y="906"/>
                    <a:pt x="2155" y="154"/>
                  </a:cubicBezTo>
                  <a:cubicBezTo>
                    <a:pt x="3517" y="-742"/>
                    <a:pt x="5346" y="-361"/>
                    <a:pt x="6241" y="1002"/>
                  </a:cubicBezTo>
                  <a:cubicBezTo>
                    <a:pt x="6251" y="1002"/>
                    <a:pt x="6251" y="1011"/>
                    <a:pt x="6251" y="1011"/>
                  </a:cubicBezTo>
                  <a:lnTo>
                    <a:pt x="48065" y="73115"/>
                  </a:lnTo>
                  <a:cubicBezTo>
                    <a:pt x="48789" y="74515"/>
                    <a:pt x="48246" y="76239"/>
                    <a:pt x="46846" y="76963"/>
                  </a:cubicBezTo>
                  <a:cubicBezTo>
                    <a:pt x="46808" y="76982"/>
                    <a:pt x="46770" y="77001"/>
                    <a:pt x="46732" y="77021"/>
                  </a:cubicBezTo>
                  <a:cubicBezTo>
                    <a:pt x="45417" y="77897"/>
                    <a:pt x="43646" y="77535"/>
                    <a:pt x="42769" y="76220"/>
                  </a:cubicBezTo>
                  <a:cubicBezTo>
                    <a:pt x="42760" y="76201"/>
                    <a:pt x="42741" y="76182"/>
                    <a:pt x="42731" y="7616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31" name="Freeform: Shape 2730">
              <a:extLst>
                <a:ext uri="{FF2B5EF4-FFF2-40B4-BE49-F238E27FC236}">
                  <a16:creationId xmlns:a16="http://schemas.microsoft.com/office/drawing/2014/main" id="{4A2824E1-3CE2-4E48-A8A6-1C4A5F1D7A48}"/>
                </a:ext>
              </a:extLst>
            </p:cNvPr>
            <p:cNvSpPr/>
            <p:nvPr/>
          </p:nvSpPr>
          <p:spPr>
            <a:xfrm>
              <a:off x="-68457" y="4087986"/>
              <a:ext cx="48727" cy="79449"/>
            </a:xfrm>
            <a:custGeom>
              <a:avLst/>
              <a:gdLst>
                <a:gd name="connsiteX0" fmla="*/ 43696 w 48727"/>
                <a:gd name="connsiteY0" fmla="*/ 77777 h 79449"/>
                <a:gd name="connsiteX1" fmla="*/ 929 w 48727"/>
                <a:gd name="connsiteY1" fmla="*/ 4053 h 79449"/>
                <a:gd name="connsiteX2" fmla="*/ 2157 w 48727"/>
                <a:gd name="connsiteY2" fmla="*/ 205 h 79449"/>
                <a:gd name="connsiteX3" fmla="*/ 2262 w 48727"/>
                <a:gd name="connsiteY3" fmla="*/ 148 h 79449"/>
                <a:gd name="connsiteX4" fmla="*/ 6225 w 48727"/>
                <a:gd name="connsiteY4" fmla="*/ 948 h 79449"/>
                <a:gd name="connsiteX5" fmla="*/ 6263 w 48727"/>
                <a:gd name="connsiteY5" fmla="*/ 1005 h 79449"/>
                <a:gd name="connsiteX6" fmla="*/ 49030 w 48727"/>
                <a:gd name="connsiteY6" fmla="*/ 74729 h 79449"/>
                <a:gd name="connsiteX7" fmla="*/ 47792 w 48727"/>
                <a:gd name="connsiteY7" fmla="*/ 78634 h 79449"/>
                <a:gd name="connsiteX8" fmla="*/ 43705 w 48727"/>
                <a:gd name="connsiteY8" fmla="*/ 77786 h 79449"/>
                <a:gd name="connsiteX9" fmla="*/ 43696 w 48727"/>
                <a:gd name="connsiteY9" fmla="*/ 77777 h 79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727" h="79449">
                  <a:moveTo>
                    <a:pt x="43696" y="77777"/>
                  </a:moveTo>
                  <a:lnTo>
                    <a:pt x="929" y="4053"/>
                  </a:lnTo>
                  <a:cubicBezTo>
                    <a:pt x="205" y="2653"/>
                    <a:pt x="748" y="929"/>
                    <a:pt x="2157" y="205"/>
                  </a:cubicBezTo>
                  <a:cubicBezTo>
                    <a:pt x="2186" y="186"/>
                    <a:pt x="2224" y="167"/>
                    <a:pt x="2262" y="148"/>
                  </a:cubicBezTo>
                  <a:cubicBezTo>
                    <a:pt x="3576" y="-728"/>
                    <a:pt x="5348" y="-367"/>
                    <a:pt x="6225" y="948"/>
                  </a:cubicBezTo>
                  <a:cubicBezTo>
                    <a:pt x="6234" y="967"/>
                    <a:pt x="6253" y="986"/>
                    <a:pt x="6263" y="1005"/>
                  </a:cubicBezTo>
                  <a:lnTo>
                    <a:pt x="49030" y="74729"/>
                  </a:lnTo>
                  <a:cubicBezTo>
                    <a:pt x="49735" y="76148"/>
                    <a:pt x="49182" y="77881"/>
                    <a:pt x="47792" y="78634"/>
                  </a:cubicBezTo>
                  <a:cubicBezTo>
                    <a:pt x="46430" y="79529"/>
                    <a:pt x="44601" y="79148"/>
                    <a:pt x="43705" y="77786"/>
                  </a:cubicBezTo>
                  <a:cubicBezTo>
                    <a:pt x="43696" y="77786"/>
                    <a:pt x="43696" y="77777"/>
                    <a:pt x="43696" y="7777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32" name="Freeform: Shape 2731">
              <a:extLst>
                <a:ext uri="{FF2B5EF4-FFF2-40B4-BE49-F238E27FC236}">
                  <a16:creationId xmlns:a16="http://schemas.microsoft.com/office/drawing/2014/main" id="{206364F4-BE53-4DAB-9C2A-C5B864366DF7}"/>
                </a:ext>
              </a:extLst>
            </p:cNvPr>
            <p:cNvSpPr/>
            <p:nvPr/>
          </p:nvSpPr>
          <p:spPr>
            <a:xfrm>
              <a:off x="-108831" y="4110364"/>
              <a:ext cx="49574" cy="81074"/>
            </a:xfrm>
            <a:custGeom>
              <a:avLst/>
              <a:gdLst>
                <a:gd name="connsiteX0" fmla="*/ 44541 w 49574"/>
                <a:gd name="connsiteY0" fmla="*/ 79402 h 81074"/>
                <a:gd name="connsiteX1" fmla="*/ 916 w 49574"/>
                <a:gd name="connsiteY1" fmla="*/ 4059 h 81074"/>
                <a:gd name="connsiteX2" fmla="*/ 2155 w 49574"/>
                <a:gd name="connsiteY2" fmla="*/ 154 h 81074"/>
                <a:gd name="connsiteX3" fmla="*/ 6241 w 49574"/>
                <a:gd name="connsiteY3" fmla="*/ 1002 h 81074"/>
                <a:gd name="connsiteX4" fmla="*/ 6250 w 49574"/>
                <a:gd name="connsiteY4" fmla="*/ 1011 h 81074"/>
                <a:gd name="connsiteX5" fmla="*/ 49875 w 49574"/>
                <a:gd name="connsiteY5" fmla="*/ 76354 h 81074"/>
                <a:gd name="connsiteX6" fmla="*/ 48637 w 49574"/>
                <a:gd name="connsiteY6" fmla="*/ 80259 h 81074"/>
                <a:gd name="connsiteX7" fmla="*/ 44550 w 49574"/>
                <a:gd name="connsiteY7" fmla="*/ 79411 h 81074"/>
                <a:gd name="connsiteX8" fmla="*/ 44541 w 49574"/>
                <a:gd name="connsiteY8" fmla="*/ 79402 h 81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574" h="81074">
                  <a:moveTo>
                    <a:pt x="44541" y="79402"/>
                  </a:moveTo>
                  <a:lnTo>
                    <a:pt x="916" y="4059"/>
                  </a:lnTo>
                  <a:cubicBezTo>
                    <a:pt x="212" y="2640"/>
                    <a:pt x="755" y="906"/>
                    <a:pt x="2155" y="154"/>
                  </a:cubicBezTo>
                  <a:cubicBezTo>
                    <a:pt x="3517" y="-742"/>
                    <a:pt x="5346" y="-361"/>
                    <a:pt x="6241" y="1002"/>
                  </a:cubicBezTo>
                  <a:cubicBezTo>
                    <a:pt x="6250" y="1002"/>
                    <a:pt x="6250" y="1011"/>
                    <a:pt x="6250" y="1011"/>
                  </a:cubicBezTo>
                  <a:lnTo>
                    <a:pt x="49875" y="76354"/>
                  </a:lnTo>
                  <a:cubicBezTo>
                    <a:pt x="50580" y="77773"/>
                    <a:pt x="50037" y="79497"/>
                    <a:pt x="48637" y="80259"/>
                  </a:cubicBezTo>
                  <a:cubicBezTo>
                    <a:pt x="47274" y="81154"/>
                    <a:pt x="45446" y="80774"/>
                    <a:pt x="44550" y="79411"/>
                  </a:cubicBezTo>
                  <a:cubicBezTo>
                    <a:pt x="44541" y="79411"/>
                    <a:pt x="44541" y="79402"/>
                    <a:pt x="44541" y="7940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33" name="Freeform: Shape 2732">
              <a:extLst>
                <a:ext uri="{FF2B5EF4-FFF2-40B4-BE49-F238E27FC236}">
                  <a16:creationId xmlns:a16="http://schemas.microsoft.com/office/drawing/2014/main" id="{3F8C5C56-16D0-4D93-8781-36AFC685BC98}"/>
                </a:ext>
              </a:extLst>
            </p:cNvPr>
            <p:cNvSpPr/>
            <p:nvPr/>
          </p:nvSpPr>
          <p:spPr>
            <a:xfrm>
              <a:off x="-148550" y="4132370"/>
              <a:ext cx="50527" cy="82595"/>
            </a:xfrm>
            <a:custGeom>
              <a:avLst/>
              <a:gdLst>
                <a:gd name="connsiteX0" fmla="*/ 45493 w 50527"/>
                <a:gd name="connsiteY0" fmla="*/ 80923 h 82595"/>
                <a:gd name="connsiteX1" fmla="*/ 916 w 50527"/>
                <a:gd name="connsiteY1" fmla="*/ 4056 h 82595"/>
                <a:gd name="connsiteX2" fmla="*/ 2155 w 50527"/>
                <a:gd name="connsiteY2" fmla="*/ 151 h 82595"/>
                <a:gd name="connsiteX3" fmla="*/ 6250 w 50527"/>
                <a:gd name="connsiteY3" fmla="*/ 913 h 82595"/>
                <a:gd name="connsiteX4" fmla="*/ 50827 w 50527"/>
                <a:gd name="connsiteY4" fmla="*/ 77875 h 82595"/>
                <a:gd name="connsiteX5" fmla="*/ 49589 w 50527"/>
                <a:gd name="connsiteY5" fmla="*/ 81780 h 82595"/>
                <a:gd name="connsiteX6" fmla="*/ 45503 w 50527"/>
                <a:gd name="connsiteY6" fmla="*/ 80932 h 82595"/>
                <a:gd name="connsiteX7" fmla="*/ 45493 w 50527"/>
                <a:gd name="connsiteY7" fmla="*/ 80923 h 82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527" h="82595">
                  <a:moveTo>
                    <a:pt x="45493" y="80923"/>
                  </a:moveTo>
                  <a:lnTo>
                    <a:pt x="916" y="4056"/>
                  </a:lnTo>
                  <a:cubicBezTo>
                    <a:pt x="212" y="2637"/>
                    <a:pt x="755" y="903"/>
                    <a:pt x="2155" y="151"/>
                  </a:cubicBezTo>
                  <a:cubicBezTo>
                    <a:pt x="3507" y="-716"/>
                    <a:pt x="5298" y="-383"/>
                    <a:pt x="6250" y="913"/>
                  </a:cubicBezTo>
                  <a:lnTo>
                    <a:pt x="50827" y="77875"/>
                  </a:lnTo>
                  <a:cubicBezTo>
                    <a:pt x="51532" y="79294"/>
                    <a:pt x="50989" y="81018"/>
                    <a:pt x="49589" y="81780"/>
                  </a:cubicBezTo>
                  <a:cubicBezTo>
                    <a:pt x="48227" y="82675"/>
                    <a:pt x="46398" y="82294"/>
                    <a:pt x="45503" y="80932"/>
                  </a:cubicBezTo>
                  <a:cubicBezTo>
                    <a:pt x="45493" y="80932"/>
                    <a:pt x="45493" y="80923"/>
                    <a:pt x="45493" y="8092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34" name="Freeform: Shape 2733">
              <a:extLst>
                <a:ext uri="{FF2B5EF4-FFF2-40B4-BE49-F238E27FC236}">
                  <a16:creationId xmlns:a16="http://schemas.microsoft.com/office/drawing/2014/main" id="{DC36CFA2-36D9-4ADA-9E61-FB2E7CF10438}"/>
                </a:ext>
              </a:extLst>
            </p:cNvPr>
            <p:cNvSpPr/>
            <p:nvPr/>
          </p:nvSpPr>
          <p:spPr>
            <a:xfrm>
              <a:off x="-187615" y="4153899"/>
              <a:ext cx="51492" cy="84208"/>
            </a:xfrm>
            <a:custGeom>
              <a:avLst/>
              <a:gdLst>
                <a:gd name="connsiteX0" fmla="*/ 46458 w 51492"/>
                <a:gd name="connsiteY0" fmla="*/ 82634 h 84208"/>
                <a:gd name="connsiteX1" fmla="*/ 929 w 51492"/>
                <a:gd name="connsiteY1" fmla="*/ 4053 h 84208"/>
                <a:gd name="connsiteX2" fmla="*/ 2148 w 51492"/>
                <a:gd name="connsiteY2" fmla="*/ 205 h 84208"/>
                <a:gd name="connsiteX3" fmla="*/ 2262 w 51492"/>
                <a:gd name="connsiteY3" fmla="*/ 148 h 84208"/>
                <a:gd name="connsiteX4" fmla="*/ 6225 w 51492"/>
                <a:gd name="connsiteY4" fmla="*/ 948 h 84208"/>
                <a:gd name="connsiteX5" fmla="*/ 6263 w 51492"/>
                <a:gd name="connsiteY5" fmla="*/ 1005 h 84208"/>
                <a:gd name="connsiteX6" fmla="*/ 51792 w 51492"/>
                <a:gd name="connsiteY6" fmla="*/ 79491 h 84208"/>
                <a:gd name="connsiteX7" fmla="*/ 50554 w 51492"/>
                <a:gd name="connsiteY7" fmla="*/ 83396 h 84208"/>
                <a:gd name="connsiteX8" fmla="*/ 46458 w 51492"/>
                <a:gd name="connsiteY8" fmla="*/ 82634 h 84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492" h="84208">
                  <a:moveTo>
                    <a:pt x="46458" y="82634"/>
                  </a:moveTo>
                  <a:lnTo>
                    <a:pt x="929" y="4053"/>
                  </a:lnTo>
                  <a:cubicBezTo>
                    <a:pt x="205" y="2653"/>
                    <a:pt x="748" y="929"/>
                    <a:pt x="2148" y="205"/>
                  </a:cubicBezTo>
                  <a:cubicBezTo>
                    <a:pt x="2186" y="186"/>
                    <a:pt x="2224" y="167"/>
                    <a:pt x="2262" y="148"/>
                  </a:cubicBezTo>
                  <a:cubicBezTo>
                    <a:pt x="3577" y="-729"/>
                    <a:pt x="5349" y="-366"/>
                    <a:pt x="6225" y="948"/>
                  </a:cubicBezTo>
                  <a:cubicBezTo>
                    <a:pt x="6235" y="967"/>
                    <a:pt x="6253" y="986"/>
                    <a:pt x="6263" y="1005"/>
                  </a:cubicBezTo>
                  <a:lnTo>
                    <a:pt x="51792" y="79491"/>
                  </a:lnTo>
                  <a:cubicBezTo>
                    <a:pt x="52498" y="80910"/>
                    <a:pt x="51955" y="82634"/>
                    <a:pt x="50554" y="83396"/>
                  </a:cubicBezTo>
                  <a:cubicBezTo>
                    <a:pt x="49202" y="84263"/>
                    <a:pt x="47411" y="83930"/>
                    <a:pt x="46458" y="8263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35" name="Freeform: Shape 2734">
              <a:extLst>
                <a:ext uri="{FF2B5EF4-FFF2-40B4-BE49-F238E27FC236}">
                  <a16:creationId xmlns:a16="http://schemas.microsoft.com/office/drawing/2014/main" id="{0D989292-B19E-40C6-B76C-773953D8BE06}"/>
                </a:ext>
              </a:extLst>
            </p:cNvPr>
            <p:cNvSpPr/>
            <p:nvPr/>
          </p:nvSpPr>
          <p:spPr>
            <a:xfrm>
              <a:off x="-225988" y="4175134"/>
              <a:ext cx="52444" cy="85831"/>
            </a:xfrm>
            <a:custGeom>
              <a:avLst/>
              <a:gdLst>
                <a:gd name="connsiteX0" fmla="*/ 47398 w 52444"/>
                <a:gd name="connsiteY0" fmla="*/ 84164 h 85831"/>
                <a:gd name="connsiteX1" fmla="*/ 916 w 52444"/>
                <a:gd name="connsiteY1" fmla="*/ 4059 h 85831"/>
                <a:gd name="connsiteX2" fmla="*/ 2155 w 52444"/>
                <a:gd name="connsiteY2" fmla="*/ 154 h 85831"/>
                <a:gd name="connsiteX3" fmla="*/ 6241 w 52444"/>
                <a:gd name="connsiteY3" fmla="*/ 1002 h 85831"/>
                <a:gd name="connsiteX4" fmla="*/ 6250 w 52444"/>
                <a:gd name="connsiteY4" fmla="*/ 1011 h 85831"/>
                <a:gd name="connsiteX5" fmla="*/ 52732 w 52444"/>
                <a:gd name="connsiteY5" fmla="*/ 81116 h 85831"/>
                <a:gd name="connsiteX6" fmla="*/ 51513 w 52444"/>
                <a:gd name="connsiteY6" fmla="*/ 84964 h 85831"/>
                <a:gd name="connsiteX7" fmla="*/ 51399 w 52444"/>
                <a:gd name="connsiteY7" fmla="*/ 85022 h 85831"/>
                <a:gd name="connsiteX8" fmla="*/ 47437 w 52444"/>
                <a:gd name="connsiteY8" fmla="*/ 84221 h 85831"/>
                <a:gd name="connsiteX9" fmla="*/ 47398 w 52444"/>
                <a:gd name="connsiteY9" fmla="*/ 84164 h 8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444" h="85831">
                  <a:moveTo>
                    <a:pt x="47398" y="84164"/>
                  </a:moveTo>
                  <a:lnTo>
                    <a:pt x="916" y="4059"/>
                  </a:lnTo>
                  <a:cubicBezTo>
                    <a:pt x="212" y="2640"/>
                    <a:pt x="755" y="916"/>
                    <a:pt x="2155" y="154"/>
                  </a:cubicBezTo>
                  <a:cubicBezTo>
                    <a:pt x="3517" y="-742"/>
                    <a:pt x="5346" y="-361"/>
                    <a:pt x="6241" y="1002"/>
                  </a:cubicBezTo>
                  <a:cubicBezTo>
                    <a:pt x="6250" y="1002"/>
                    <a:pt x="6250" y="1011"/>
                    <a:pt x="6250" y="1011"/>
                  </a:cubicBezTo>
                  <a:lnTo>
                    <a:pt x="52732" y="81116"/>
                  </a:lnTo>
                  <a:cubicBezTo>
                    <a:pt x="53456" y="82517"/>
                    <a:pt x="52913" y="84241"/>
                    <a:pt x="51513" y="84964"/>
                  </a:cubicBezTo>
                  <a:cubicBezTo>
                    <a:pt x="51475" y="84983"/>
                    <a:pt x="51437" y="85003"/>
                    <a:pt x="51399" y="85022"/>
                  </a:cubicBezTo>
                  <a:cubicBezTo>
                    <a:pt x="50084" y="85898"/>
                    <a:pt x="48313" y="85536"/>
                    <a:pt x="47437" y="84221"/>
                  </a:cubicBezTo>
                  <a:cubicBezTo>
                    <a:pt x="47427" y="84202"/>
                    <a:pt x="47408" y="84183"/>
                    <a:pt x="47398" y="8416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36" name="Freeform: Shape 2735">
              <a:extLst>
                <a:ext uri="{FF2B5EF4-FFF2-40B4-BE49-F238E27FC236}">
                  <a16:creationId xmlns:a16="http://schemas.microsoft.com/office/drawing/2014/main" id="{2EA878E9-92EF-47A0-8865-CE51B553F23E}"/>
                </a:ext>
              </a:extLst>
            </p:cNvPr>
            <p:cNvSpPr/>
            <p:nvPr/>
          </p:nvSpPr>
          <p:spPr>
            <a:xfrm>
              <a:off x="-264106" y="4196000"/>
              <a:ext cx="53604" cy="87437"/>
            </a:xfrm>
            <a:custGeom>
              <a:avLst/>
              <a:gdLst>
                <a:gd name="connsiteX0" fmla="*/ 48559 w 53604"/>
                <a:gd name="connsiteY0" fmla="*/ 85873 h 87437"/>
                <a:gd name="connsiteX1" fmla="*/ 934 w 53604"/>
                <a:gd name="connsiteY1" fmla="*/ 4148 h 87437"/>
                <a:gd name="connsiteX2" fmla="*/ 2220 w 53604"/>
                <a:gd name="connsiteY2" fmla="*/ 176 h 87437"/>
                <a:gd name="connsiteX3" fmla="*/ 2267 w 53604"/>
                <a:gd name="connsiteY3" fmla="*/ 148 h 87437"/>
                <a:gd name="connsiteX4" fmla="*/ 6230 w 53604"/>
                <a:gd name="connsiteY4" fmla="*/ 948 h 87437"/>
                <a:gd name="connsiteX5" fmla="*/ 6268 w 53604"/>
                <a:gd name="connsiteY5" fmla="*/ 1005 h 87437"/>
                <a:gd name="connsiteX6" fmla="*/ 53893 w 53604"/>
                <a:gd name="connsiteY6" fmla="*/ 82729 h 87437"/>
                <a:gd name="connsiteX7" fmla="*/ 52674 w 53604"/>
                <a:gd name="connsiteY7" fmla="*/ 86577 h 87437"/>
                <a:gd name="connsiteX8" fmla="*/ 52559 w 53604"/>
                <a:gd name="connsiteY8" fmla="*/ 86635 h 87437"/>
                <a:gd name="connsiteX9" fmla="*/ 48559 w 53604"/>
                <a:gd name="connsiteY9" fmla="*/ 85873 h 87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604" h="87437">
                  <a:moveTo>
                    <a:pt x="48559" y="85873"/>
                  </a:moveTo>
                  <a:lnTo>
                    <a:pt x="934" y="4148"/>
                  </a:lnTo>
                  <a:cubicBezTo>
                    <a:pt x="191" y="2700"/>
                    <a:pt x="762" y="919"/>
                    <a:pt x="2220" y="176"/>
                  </a:cubicBezTo>
                  <a:cubicBezTo>
                    <a:pt x="2229" y="167"/>
                    <a:pt x="2248" y="157"/>
                    <a:pt x="2267" y="148"/>
                  </a:cubicBezTo>
                  <a:cubicBezTo>
                    <a:pt x="3582" y="-729"/>
                    <a:pt x="5353" y="-367"/>
                    <a:pt x="6230" y="948"/>
                  </a:cubicBezTo>
                  <a:cubicBezTo>
                    <a:pt x="6239" y="967"/>
                    <a:pt x="6258" y="986"/>
                    <a:pt x="6268" y="1005"/>
                  </a:cubicBezTo>
                  <a:lnTo>
                    <a:pt x="53893" y="82729"/>
                  </a:lnTo>
                  <a:cubicBezTo>
                    <a:pt x="54616" y="84130"/>
                    <a:pt x="54074" y="85854"/>
                    <a:pt x="52674" y="86577"/>
                  </a:cubicBezTo>
                  <a:cubicBezTo>
                    <a:pt x="52636" y="86597"/>
                    <a:pt x="52597" y="86616"/>
                    <a:pt x="52559" y="86635"/>
                  </a:cubicBezTo>
                  <a:cubicBezTo>
                    <a:pt x="51235" y="87492"/>
                    <a:pt x="49473" y="87149"/>
                    <a:pt x="48559" y="8587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37" name="Freeform: Shape 2736">
              <a:extLst>
                <a:ext uri="{FF2B5EF4-FFF2-40B4-BE49-F238E27FC236}">
                  <a16:creationId xmlns:a16="http://schemas.microsoft.com/office/drawing/2014/main" id="{6570AC8D-ADF7-4039-BEB7-02135676A1A1}"/>
                </a:ext>
              </a:extLst>
            </p:cNvPr>
            <p:cNvSpPr/>
            <p:nvPr/>
          </p:nvSpPr>
          <p:spPr>
            <a:xfrm>
              <a:off x="-301343" y="4216669"/>
              <a:ext cx="54361" cy="89069"/>
            </a:xfrm>
            <a:custGeom>
              <a:avLst/>
              <a:gdLst>
                <a:gd name="connsiteX0" fmla="*/ 49221 w 54361"/>
                <a:gd name="connsiteY0" fmla="*/ 87397 h 89069"/>
                <a:gd name="connsiteX1" fmla="*/ 929 w 54361"/>
                <a:gd name="connsiteY1" fmla="*/ 4053 h 89069"/>
                <a:gd name="connsiteX2" fmla="*/ 2148 w 54361"/>
                <a:gd name="connsiteY2" fmla="*/ 205 h 89069"/>
                <a:gd name="connsiteX3" fmla="*/ 2262 w 54361"/>
                <a:gd name="connsiteY3" fmla="*/ 148 h 89069"/>
                <a:gd name="connsiteX4" fmla="*/ 6225 w 54361"/>
                <a:gd name="connsiteY4" fmla="*/ 948 h 89069"/>
                <a:gd name="connsiteX5" fmla="*/ 6263 w 54361"/>
                <a:gd name="connsiteY5" fmla="*/ 1005 h 89069"/>
                <a:gd name="connsiteX6" fmla="*/ 54649 w 54361"/>
                <a:gd name="connsiteY6" fmla="*/ 84349 h 89069"/>
                <a:gd name="connsiteX7" fmla="*/ 53421 w 54361"/>
                <a:gd name="connsiteY7" fmla="*/ 88197 h 89069"/>
                <a:gd name="connsiteX8" fmla="*/ 53316 w 54361"/>
                <a:gd name="connsiteY8" fmla="*/ 88254 h 89069"/>
                <a:gd name="connsiteX9" fmla="*/ 49230 w 54361"/>
                <a:gd name="connsiteY9" fmla="*/ 87406 h 89069"/>
                <a:gd name="connsiteX10" fmla="*/ 49221 w 54361"/>
                <a:gd name="connsiteY10" fmla="*/ 87397 h 89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61" h="89069">
                  <a:moveTo>
                    <a:pt x="49221" y="87397"/>
                  </a:moveTo>
                  <a:lnTo>
                    <a:pt x="929" y="4053"/>
                  </a:lnTo>
                  <a:cubicBezTo>
                    <a:pt x="205" y="2653"/>
                    <a:pt x="748" y="929"/>
                    <a:pt x="2148" y="205"/>
                  </a:cubicBezTo>
                  <a:cubicBezTo>
                    <a:pt x="2186" y="186"/>
                    <a:pt x="2224" y="167"/>
                    <a:pt x="2262" y="148"/>
                  </a:cubicBezTo>
                  <a:cubicBezTo>
                    <a:pt x="3576" y="-729"/>
                    <a:pt x="5348" y="-366"/>
                    <a:pt x="6225" y="948"/>
                  </a:cubicBezTo>
                  <a:cubicBezTo>
                    <a:pt x="6234" y="967"/>
                    <a:pt x="6253" y="986"/>
                    <a:pt x="6263" y="1005"/>
                  </a:cubicBezTo>
                  <a:lnTo>
                    <a:pt x="54649" y="84349"/>
                  </a:lnTo>
                  <a:cubicBezTo>
                    <a:pt x="55374" y="85749"/>
                    <a:pt x="54831" y="87473"/>
                    <a:pt x="53421" y="88197"/>
                  </a:cubicBezTo>
                  <a:cubicBezTo>
                    <a:pt x="53393" y="88216"/>
                    <a:pt x="53354" y="88235"/>
                    <a:pt x="53316" y="88254"/>
                  </a:cubicBezTo>
                  <a:cubicBezTo>
                    <a:pt x="51954" y="89149"/>
                    <a:pt x="50125" y="88769"/>
                    <a:pt x="49230" y="87406"/>
                  </a:cubicBezTo>
                  <a:cubicBezTo>
                    <a:pt x="49221" y="87406"/>
                    <a:pt x="49221" y="87397"/>
                    <a:pt x="49221" y="8739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38" name="Freeform: Shape 2737">
              <a:extLst>
                <a:ext uri="{FF2B5EF4-FFF2-40B4-BE49-F238E27FC236}">
                  <a16:creationId xmlns:a16="http://schemas.microsoft.com/office/drawing/2014/main" id="{05A64F7C-8805-4E61-AD2D-ECAF9F6FBDC3}"/>
                </a:ext>
              </a:extLst>
            </p:cNvPr>
            <p:cNvSpPr/>
            <p:nvPr/>
          </p:nvSpPr>
          <p:spPr>
            <a:xfrm>
              <a:off x="435868" y="3841405"/>
              <a:ext cx="10568" cy="10153"/>
            </a:xfrm>
            <a:custGeom>
              <a:avLst/>
              <a:gdLst>
                <a:gd name="connsiteX0" fmla="*/ 8286 w 10568"/>
                <a:gd name="connsiteY0" fmla="*/ 8984 h 10153"/>
                <a:gd name="connsiteX1" fmla="*/ 1162 w 10568"/>
                <a:gd name="connsiteY1" fmla="*/ 7499 h 10153"/>
                <a:gd name="connsiteX2" fmla="*/ 1143 w 10568"/>
                <a:gd name="connsiteY2" fmla="*/ 7460 h 10153"/>
                <a:gd name="connsiteX3" fmla="*/ 3428 w 10568"/>
                <a:gd name="connsiteY3" fmla="*/ 507 h 10153"/>
                <a:gd name="connsiteX4" fmla="*/ 10553 w 10568"/>
                <a:gd name="connsiteY4" fmla="*/ 1993 h 10153"/>
                <a:gd name="connsiteX5" fmla="*/ 10572 w 10568"/>
                <a:gd name="connsiteY5" fmla="*/ 2031 h 10153"/>
                <a:gd name="connsiteX6" fmla="*/ 8515 w 10568"/>
                <a:gd name="connsiteY6" fmla="*/ 8870 h 10153"/>
                <a:gd name="connsiteX7" fmla="*/ 8286 w 10568"/>
                <a:gd name="connsiteY7" fmla="*/ 8984 h 10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68" h="10153">
                  <a:moveTo>
                    <a:pt x="8286" y="8984"/>
                  </a:moveTo>
                  <a:cubicBezTo>
                    <a:pt x="5905" y="10537"/>
                    <a:pt x="2724" y="9870"/>
                    <a:pt x="1162" y="7499"/>
                  </a:cubicBezTo>
                  <a:cubicBezTo>
                    <a:pt x="1162" y="7489"/>
                    <a:pt x="1152" y="7470"/>
                    <a:pt x="1143" y="7460"/>
                  </a:cubicBezTo>
                  <a:cubicBezTo>
                    <a:pt x="-105" y="4908"/>
                    <a:pt x="904" y="1822"/>
                    <a:pt x="3428" y="507"/>
                  </a:cubicBezTo>
                  <a:cubicBezTo>
                    <a:pt x="5810" y="-1045"/>
                    <a:pt x="8991" y="-379"/>
                    <a:pt x="10553" y="1993"/>
                  </a:cubicBezTo>
                  <a:cubicBezTo>
                    <a:pt x="10553" y="2003"/>
                    <a:pt x="10563" y="2022"/>
                    <a:pt x="10572" y="2031"/>
                  </a:cubicBezTo>
                  <a:cubicBezTo>
                    <a:pt x="11896" y="4489"/>
                    <a:pt x="10972" y="7546"/>
                    <a:pt x="8515" y="8870"/>
                  </a:cubicBezTo>
                  <a:cubicBezTo>
                    <a:pt x="8439" y="8908"/>
                    <a:pt x="8362" y="8946"/>
                    <a:pt x="8286" y="898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39" name="Freeform: Shape 2738">
              <a:extLst>
                <a:ext uri="{FF2B5EF4-FFF2-40B4-BE49-F238E27FC236}">
                  <a16:creationId xmlns:a16="http://schemas.microsoft.com/office/drawing/2014/main" id="{5B463B6A-0E75-4511-B191-812E305DC900}"/>
                </a:ext>
              </a:extLst>
            </p:cNvPr>
            <p:cNvSpPr/>
            <p:nvPr/>
          </p:nvSpPr>
          <p:spPr>
            <a:xfrm>
              <a:off x="-187385" y="4202753"/>
              <a:ext cx="10530" cy="10119"/>
            </a:xfrm>
            <a:custGeom>
              <a:avLst/>
              <a:gdLst>
                <a:gd name="connsiteX0" fmla="*/ 8319 w 10530"/>
                <a:gd name="connsiteY0" fmla="*/ 8920 h 10119"/>
                <a:gd name="connsiteX1" fmla="*/ 1185 w 10530"/>
                <a:gd name="connsiteY1" fmla="*/ 7501 h 10119"/>
                <a:gd name="connsiteX2" fmla="*/ 1175 w 10530"/>
                <a:gd name="connsiteY2" fmla="*/ 7491 h 10119"/>
                <a:gd name="connsiteX3" fmla="*/ 3404 w 10530"/>
                <a:gd name="connsiteY3" fmla="*/ 566 h 10119"/>
                <a:gd name="connsiteX4" fmla="*/ 3461 w 10530"/>
                <a:gd name="connsiteY4" fmla="*/ 538 h 10119"/>
                <a:gd name="connsiteX5" fmla="*/ 10596 w 10530"/>
                <a:gd name="connsiteY5" fmla="*/ 1957 h 10119"/>
                <a:gd name="connsiteX6" fmla="*/ 10605 w 10530"/>
                <a:gd name="connsiteY6" fmla="*/ 1967 h 10119"/>
                <a:gd name="connsiteX7" fmla="*/ 8319 w 10530"/>
                <a:gd name="connsiteY7" fmla="*/ 8920 h 10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30" h="10119">
                  <a:moveTo>
                    <a:pt x="8319" y="8920"/>
                  </a:moveTo>
                  <a:cubicBezTo>
                    <a:pt x="5957" y="10501"/>
                    <a:pt x="2766" y="9863"/>
                    <a:pt x="1185" y="7501"/>
                  </a:cubicBezTo>
                  <a:cubicBezTo>
                    <a:pt x="1185" y="7501"/>
                    <a:pt x="1175" y="7491"/>
                    <a:pt x="1175" y="7491"/>
                  </a:cubicBezTo>
                  <a:cubicBezTo>
                    <a:pt x="-120" y="4967"/>
                    <a:pt x="880" y="1862"/>
                    <a:pt x="3404" y="566"/>
                  </a:cubicBezTo>
                  <a:cubicBezTo>
                    <a:pt x="3423" y="557"/>
                    <a:pt x="3442" y="547"/>
                    <a:pt x="3461" y="538"/>
                  </a:cubicBezTo>
                  <a:cubicBezTo>
                    <a:pt x="5823" y="-1043"/>
                    <a:pt x="9014" y="-405"/>
                    <a:pt x="10596" y="1957"/>
                  </a:cubicBezTo>
                  <a:cubicBezTo>
                    <a:pt x="10596" y="1957"/>
                    <a:pt x="10605" y="1967"/>
                    <a:pt x="10605" y="1967"/>
                  </a:cubicBezTo>
                  <a:cubicBezTo>
                    <a:pt x="11853" y="4519"/>
                    <a:pt x="10843" y="7605"/>
                    <a:pt x="8319" y="892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40" name="Freeform: Shape 2739">
              <a:extLst>
                <a:ext uri="{FF2B5EF4-FFF2-40B4-BE49-F238E27FC236}">
                  <a16:creationId xmlns:a16="http://schemas.microsoft.com/office/drawing/2014/main" id="{62D9E3FB-7E75-4A1E-8D62-349D7E5B240E}"/>
                </a:ext>
              </a:extLst>
            </p:cNvPr>
            <p:cNvSpPr/>
            <p:nvPr/>
          </p:nvSpPr>
          <p:spPr>
            <a:xfrm>
              <a:off x="-261337" y="4245616"/>
              <a:ext cx="10568" cy="10119"/>
            </a:xfrm>
            <a:custGeom>
              <a:avLst/>
              <a:gdLst>
                <a:gd name="connsiteX0" fmla="*/ 8356 w 10568"/>
                <a:gd name="connsiteY0" fmla="*/ 8920 h 10119"/>
                <a:gd name="connsiteX1" fmla="*/ 1222 w 10568"/>
                <a:gd name="connsiteY1" fmla="*/ 7501 h 10119"/>
                <a:gd name="connsiteX2" fmla="*/ 1213 w 10568"/>
                <a:gd name="connsiteY2" fmla="*/ 7491 h 10119"/>
                <a:gd name="connsiteX3" fmla="*/ 3270 w 10568"/>
                <a:gd name="connsiteY3" fmla="*/ 652 h 10119"/>
                <a:gd name="connsiteX4" fmla="*/ 3499 w 10568"/>
                <a:gd name="connsiteY4" fmla="*/ 538 h 10119"/>
                <a:gd name="connsiteX5" fmla="*/ 10633 w 10568"/>
                <a:gd name="connsiteY5" fmla="*/ 1957 h 10119"/>
                <a:gd name="connsiteX6" fmla="*/ 10642 w 10568"/>
                <a:gd name="connsiteY6" fmla="*/ 1967 h 10119"/>
                <a:gd name="connsiteX7" fmla="*/ 8356 w 10568"/>
                <a:gd name="connsiteY7" fmla="*/ 8920 h 10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68" h="10119">
                  <a:moveTo>
                    <a:pt x="8356" y="8920"/>
                  </a:moveTo>
                  <a:cubicBezTo>
                    <a:pt x="5994" y="10501"/>
                    <a:pt x="2803" y="9863"/>
                    <a:pt x="1222" y="7501"/>
                  </a:cubicBezTo>
                  <a:cubicBezTo>
                    <a:pt x="1222" y="7501"/>
                    <a:pt x="1213" y="7491"/>
                    <a:pt x="1213" y="7491"/>
                  </a:cubicBezTo>
                  <a:cubicBezTo>
                    <a:pt x="-111" y="5034"/>
                    <a:pt x="813" y="1976"/>
                    <a:pt x="3270" y="652"/>
                  </a:cubicBezTo>
                  <a:cubicBezTo>
                    <a:pt x="3346" y="614"/>
                    <a:pt x="3422" y="576"/>
                    <a:pt x="3499" y="538"/>
                  </a:cubicBezTo>
                  <a:cubicBezTo>
                    <a:pt x="5861" y="-1043"/>
                    <a:pt x="9052" y="-405"/>
                    <a:pt x="10633" y="1957"/>
                  </a:cubicBezTo>
                  <a:cubicBezTo>
                    <a:pt x="10633" y="1957"/>
                    <a:pt x="10642" y="1967"/>
                    <a:pt x="10642" y="1967"/>
                  </a:cubicBezTo>
                  <a:cubicBezTo>
                    <a:pt x="11891" y="4519"/>
                    <a:pt x="10881" y="7605"/>
                    <a:pt x="8356" y="892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41" name="Freeform: Shape 2740">
              <a:extLst>
                <a:ext uri="{FF2B5EF4-FFF2-40B4-BE49-F238E27FC236}">
                  <a16:creationId xmlns:a16="http://schemas.microsoft.com/office/drawing/2014/main" id="{BF1CE34D-3180-4958-9210-7CB544668CC4}"/>
                </a:ext>
              </a:extLst>
            </p:cNvPr>
            <p:cNvSpPr/>
            <p:nvPr/>
          </p:nvSpPr>
          <p:spPr>
            <a:xfrm>
              <a:off x="1101" y="4068445"/>
              <a:ext cx="10544" cy="10094"/>
            </a:xfrm>
            <a:custGeom>
              <a:avLst/>
              <a:gdLst>
                <a:gd name="connsiteX0" fmla="*/ 1189 w 10544"/>
                <a:gd name="connsiteY0" fmla="*/ 7402 h 10094"/>
                <a:gd name="connsiteX1" fmla="*/ 3304 w 10544"/>
                <a:gd name="connsiteY1" fmla="*/ 582 h 10094"/>
                <a:gd name="connsiteX2" fmla="*/ 3380 w 10544"/>
                <a:gd name="connsiteY2" fmla="*/ 544 h 10094"/>
                <a:gd name="connsiteX3" fmla="*/ 10619 w 10544"/>
                <a:gd name="connsiteY3" fmla="*/ 1973 h 10094"/>
                <a:gd name="connsiteX4" fmla="*/ 8333 w 10544"/>
                <a:gd name="connsiteY4" fmla="*/ 8926 h 10094"/>
                <a:gd name="connsiteX5" fmla="*/ 1208 w 10544"/>
                <a:gd name="connsiteY5" fmla="*/ 7440 h 10094"/>
                <a:gd name="connsiteX6" fmla="*/ 1189 w 10544"/>
                <a:gd name="connsiteY6" fmla="*/ 7402 h 10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44" h="10094">
                  <a:moveTo>
                    <a:pt x="1189" y="7402"/>
                  </a:moveTo>
                  <a:cubicBezTo>
                    <a:pt x="-106" y="4935"/>
                    <a:pt x="837" y="1877"/>
                    <a:pt x="3304" y="582"/>
                  </a:cubicBezTo>
                  <a:cubicBezTo>
                    <a:pt x="3332" y="572"/>
                    <a:pt x="3352" y="554"/>
                    <a:pt x="3380" y="544"/>
                  </a:cubicBezTo>
                  <a:cubicBezTo>
                    <a:pt x="5780" y="-1047"/>
                    <a:pt x="9009" y="-409"/>
                    <a:pt x="10619" y="1973"/>
                  </a:cubicBezTo>
                  <a:cubicBezTo>
                    <a:pt x="11867" y="4525"/>
                    <a:pt x="10857" y="7612"/>
                    <a:pt x="8333" y="8926"/>
                  </a:cubicBezTo>
                  <a:cubicBezTo>
                    <a:pt x="5952" y="10479"/>
                    <a:pt x="2770" y="9812"/>
                    <a:pt x="1208" y="7440"/>
                  </a:cubicBezTo>
                  <a:cubicBezTo>
                    <a:pt x="1208" y="7431"/>
                    <a:pt x="1199" y="7411"/>
                    <a:pt x="1189" y="740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42" name="Freeform: Shape 2741">
              <a:extLst>
                <a:ext uri="{FF2B5EF4-FFF2-40B4-BE49-F238E27FC236}">
                  <a16:creationId xmlns:a16="http://schemas.microsoft.com/office/drawing/2014/main" id="{4CC4C660-D677-4430-8793-C4E087623EB0}"/>
                </a:ext>
              </a:extLst>
            </p:cNvPr>
            <p:cNvSpPr/>
            <p:nvPr/>
          </p:nvSpPr>
          <p:spPr>
            <a:xfrm>
              <a:off x="23117" y="4106391"/>
              <a:ext cx="10530" cy="10153"/>
            </a:xfrm>
            <a:custGeom>
              <a:avLst/>
              <a:gdLst>
                <a:gd name="connsiteX0" fmla="*/ 1175 w 10530"/>
                <a:gd name="connsiteY0" fmla="*/ 7460 h 10153"/>
                <a:gd name="connsiteX1" fmla="*/ 3404 w 10530"/>
                <a:gd name="connsiteY1" fmla="*/ 536 h 10153"/>
                <a:gd name="connsiteX2" fmla="*/ 3461 w 10530"/>
                <a:gd name="connsiteY2" fmla="*/ 507 h 10153"/>
                <a:gd name="connsiteX3" fmla="*/ 10586 w 10530"/>
                <a:gd name="connsiteY3" fmla="*/ 1993 h 10153"/>
                <a:gd name="connsiteX4" fmla="*/ 10605 w 10530"/>
                <a:gd name="connsiteY4" fmla="*/ 2031 h 10153"/>
                <a:gd name="connsiteX5" fmla="*/ 8319 w 10530"/>
                <a:gd name="connsiteY5" fmla="*/ 8985 h 10153"/>
                <a:gd name="connsiteX6" fmla="*/ 1204 w 10530"/>
                <a:gd name="connsiteY6" fmla="*/ 7499 h 10153"/>
                <a:gd name="connsiteX7" fmla="*/ 1175 w 10530"/>
                <a:gd name="connsiteY7" fmla="*/ 7460 h 10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30" h="10153">
                  <a:moveTo>
                    <a:pt x="1175" y="7460"/>
                  </a:moveTo>
                  <a:cubicBezTo>
                    <a:pt x="-120" y="4937"/>
                    <a:pt x="880" y="1831"/>
                    <a:pt x="3404" y="536"/>
                  </a:cubicBezTo>
                  <a:cubicBezTo>
                    <a:pt x="3423" y="526"/>
                    <a:pt x="3442" y="517"/>
                    <a:pt x="3461" y="507"/>
                  </a:cubicBezTo>
                  <a:cubicBezTo>
                    <a:pt x="5843" y="-1045"/>
                    <a:pt x="9024" y="-379"/>
                    <a:pt x="10586" y="1993"/>
                  </a:cubicBezTo>
                  <a:cubicBezTo>
                    <a:pt x="10586" y="2003"/>
                    <a:pt x="10595" y="2022"/>
                    <a:pt x="10605" y="2031"/>
                  </a:cubicBezTo>
                  <a:cubicBezTo>
                    <a:pt x="11853" y="4584"/>
                    <a:pt x="10843" y="7670"/>
                    <a:pt x="8319" y="8985"/>
                  </a:cubicBezTo>
                  <a:cubicBezTo>
                    <a:pt x="5947" y="10537"/>
                    <a:pt x="2756" y="9870"/>
                    <a:pt x="1204" y="7499"/>
                  </a:cubicBezTo>
                  <a:cubicBezTo>
                    <a:pt x="1194" y="7489"/>
                    <a:pt x="1185" y="7470"/>
                    <a:pt x="1175" y="746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43" name="Freeform: Shape 2742">
              <a:extLst>
                <a:ext uri="{FF2B5EF4-FFF2-40B4-BE49-F238E27FC236}">
                  <a16:creationId xmlns:a16="http://schemas.microsoft.com/office/drawing/2014/main" id="{959857F8-4CE8-437A-B469-09E72EB743E7}"/>
                </a:ext>
              </a:extLst>
            </p:cNvPr>
            <p:cNvSpPr/>
            <p:nvPr/>
          </p:nvSpPr>
          <p:spPr>
            <a:xfrm>
              <a:off x="-120963" y="4137058"/>
              <a:ext cx="10593" cy="10098"/>
            </a:xfrm>
            <a:custGeom>
              <a:avLst/>
              <a:gdLst>
                <a:gd name="connsiteX0" fmla="*/ 1142 w 10593"/>
                <a:gd name="connsiteY0" fmla="*/ 7464 h 10098"/>
                <a:gd name="connsiteX1" fmla="*/ 3429 w 10593"/>
                <a:gd name="connsiteY1" fmla="*/ 511 h 10098"/>
                <a:gd name="connsiteX2" fmla="*/ 10667 w 10593"/>
                <a:gd name="connsiteY2" fmla="*/ 1940 h 10098"/>
                <a:gd name="connsiteX3" fmla="*/ 8381 w 10593"/>
                <a:gd name="connsiteY3" fmla="*/ 8893 h 10098"/>
                <a:gd name="connsiteX4" fmla="*/ 1142 w 10593"/>
                <a:gd name="connsiteY4" fmla="*/ 7464 h 1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93" h="10098">
                  <a:moveTo>
                    <a:pt x="1142" y="7464"/>
                  </a:moveTo>
                  <a:cubicBezTo>
                    <a:pt x="-105" y="4911"/>
                    <a:pt x="905" y="1825"/>
                    <a:pt x="3429" y="511"/>
                  </a:cubicBezTo>
                  <a:cubicBezTo>
                    <a:pt x="5839" y="-1032"/>
                    <a:pt x="9029" y="-394"/>
                    <a:pt x="10667" y="1940"/>
                  </a:cubicBezTo>
                  <a:cubicBezTo>
                    <a:pt x="11916" y="4492"/>
                    <a:pt x="10906" y="7578"/>
                    <a:pt x="8381" y="8893"/>
                  </a:cubicBezTo>
                  <a:cubicBezTo>
                    <a:pt x="5981" y="10483"/>
                    <a:pt x="2752" y="9845"/>
                    <a:pt x="1142" y="746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44" name="Freeform: Shape 2743">
              <a:extLst>
                <a:ext uri="{FF2B5EF4-FFF2-40B4-BE49-F238E27FC236}">
                  <a16:creationId xmlns:a16="http://schemas.microsoft.com/office/drawing/2014/main" id="{858DFCB0-4B60-44B6-9FBB-0DE22F45022E}"/>
                </a:ext>
              </a:extLst>
            </p:cNvPr>
            <p:cNvSpPr/>
            <p:nvPr/>
          </p:nvSpPr>
          <p:spPr>
            <a:xfrm>
              <a:off x="-97055" y="4177920"/>
              <a:ext cx="10593" cy="10098"/>
            </a:xfrm>
            <a:custGeom>
              <a:avLst/>
              <a:gdLst>
                <a:gd name="connsiteX0" fmla="*/ 1142 w 10593"/>
                <a:gd name="connsiteY0" fmla="*/ 7464 h 10098"/>
                <a:gd name="connsiteX1" fmla="*/ 3428 w 10593"/>
                <a:gd name="connsiteY1" fmla="*/ 511 h 10098"/>
                <a:gd name="connsiteX2" fmla="*/ 10667 w 10593"/>
                <a:gd name="connsiteY2" fmla="*/ 1939 h 10098"/>
                <a:gd name="connsiteX3" fmla="*/ 8381 w 10593"/>
                <a:gd name="connsiteY3" fmla="*/ 8893 h 10098"/>
                <a:gd name="connsiteX4" fmla="*/ 1142 w 10593"/>
                <a:gd name="connsiteY4" fmla="*/ 7464 h 1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93" h="10098">
                  <a:moveTo>
                    <a:pt x="1142" y="7464"/>
                  </a:moveTo>
                  <a:cubicBezTo>
                    <a:pt x="-105" y="4911"/>
                    <a:pt x="905" y="1825"/>
                    <a:pt x="3428" y="511"/>
                  </a:cubicBezTo>
                  <a:cubicBezTo>
                    <a:pt x="5839" y="-1032"/>
                    <a:pt x="9029" y="-394"/>
                    <a:pt x="10667" y="1939"/>
                  </a:cubicBezTo>
                  <a:cubicBezTo>
                    <a:pt x="11916" y="4492"/>
                    <a:pt x="10906" y="7578"/>
                    <a:pt x="8381" y="8893"/>
                  </a:cubicBezTo>
                  <a:cubicBezTo>
                    <a:pt x="5981" y="10483"/>
                    <a:pt x="2752" y="9845"/>
                    <a:pt x="1142" y="746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45" name="Freeform: Shape 2744">
              <a:extLst>
                <a:ext uri="{FF2B5EF4-FFF2-40B4-BE49-F238E27FC236}">
                  <a16:creationId xmlns:a16="http://schemas.microsoft.com/office/drawing/2014/main" id="{A69DD1DB-6527-4D4D-88E5-C95E12E2E294}"/>
                </a:ext>
              </a:extLst>
            </p:cNvPr>
            <p:cNvSpPr/>
            <p:nvPr/>
          </p:nvSpPr>
          <p:spPr>
            <a:xfrm>
              <a:off x="-588869" y="3660697"/>
              <a:ext cx="1272444" cy="740187"/>
            </a:xfrm>
            <a:custGeom>
              <a:avLst/>
              <a:gdLst>
                <a:gd name="connsiteX0" fmla="*/ 1524 w 1272444"/>
                <a:gd name="connsiteY0" fmla="*/ 740188 h 740187"/>
                <a:gd name="connsiteX1" fmla="*/ 0 w 1272444"/>
                <a:gd name="connsiteY1" fmla="*/ 737521 h 740187"/>
                <a:gd name="connsiteX2" fmla="*/ 1153573 w 1272444"/>
                <a:gd name="connsiteY2" fmla="*/ 83820 h 740187"/>
                <a:gd name="connsiteX3" fmla="*/ 1270635 w 1272444"/>
                <a:gd name="connsiteY3" fmla="*/ 0 h 740187"/>
                <a:gd name="connsiteX4" fmla="*/ 1272445 w 1272444"/>
                <a:gd name="connsiteY4" fmla="*/ 2476 h 740187"/>
                <a:gd name="connsiteX5" fmla="*/ 1155192 w 1272444"/>
                <a:gd name="connsiteY5" fmla="*/ 86487 h 740187"/>
                <a:gd name="connsiteX6" fmla="*/ 1524 w 1272444"/>
                <a:gd name="connsiteY6" fmla="*/ 740188 h 74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2444" h="740187">
                  <a:moveTo>
                    <a:pt x="1524" y="740188"/>
                  </a:moveTo>
                  <a:lnTo>
                    <a:pt x="0" y="737521"/>
                  </a:lnTo>
                  <a:lnTo>
                    <a:pt x="1153573" y="83820"/>
                  </a:lnTo>
                  <a:lnTo>
                    <a:pt x="1270635" y="0"/>
                  </a:lnTo>
                  <a:lnTo>
                    <a:pt x="1272445" y="2476"/>
                  </a:lnTo>
                  <a:lnTo>
                    <a:pt x="1155192" y="86487"/>
                  </a:lnTo>
                  <a:lnTo>
                    <a:pt x="1524" y="740188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46" name="Freeform: Shape 2745">
              <a:extLst>
                <a:ext uri="{FF2B5EF4-FFF2-40B4-BE49-F238E27FC236}">
                  <a16:creationId xmlns:a16="http://schemas.microsoft.com/office/drawing/2014/main" id="{610389CD-29A3-4794-A23C-B98D48D6CA77}"/>
                </a:ext>
              </a:extLst>
            </p:cNvPr>
            <p:cNvSpPr/>
            <p:nvPr/>
          </p:nvSpPr>
          <p:spPr>
            <a:xfrm>
              <a:off x="-576105" y="3649172"/>
              <a:ext cx="1325689" cy="773620"/>
            </a:xfrm>
            <a:custGeom>
              <a:avLst/>
              <a:gdLst>
                <a:gd name="connsiteX0" fmla="*/ 1524 w 1325689"/>
                <a:gd name="connsiteY0" fmla="*/ 773621 h 773620"/>
                <a:gd name="connsiteX1" fmla="*/ 0 w 1325689"/>
                <a:gd name="connsiteY1" fmla="*/ 770954 h 773620"/>
                <a:gd name="connsiteX2" fmla="*/ 1149001 w 1325689"/>
                <a:gd name="connsiteY2" fmla="*/ 109538 h 773620"/>
                <a:gd name="connsiteX3" fmla="*/ 1324070 w 1325689"/>
                <a:gd name="connsiteY3" fmla="*/ 0 h 773620"/>
                <a:gd name="connsiteX4" fmla="*/ 1325690 w 1325689"/>
                <a:gd name="connsiteY4" fmla="*/ 2572 h 773620"/>
                <a:gd name="connsiteX5" fmla="*/ 1150620 w 1325689"/>
                <a:gd name="connsiteY5" fmla="*/ 112109 h 773620"/>
                <a:gd name="connsiteX6" fmla="*/ 1524 w 1325689"/>
                <a:gd name="connsiteY6" fmla="*/ 773621 h 773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5689" h="773620">
                  <a:moveTo>
                    <a:pt x="1524" y="773621"/>
                  </a:moveTo>
                  <a:lnTo>
                    <a:pt x="0" y="770954"/>
                  </a:lnTo>
                  <a:lnTo>
                    <a:pt x="1149001" y="109538"/>
                  </a:lnTo>
                  <a:lnTo>
                    <a:pt x="1324070" y="0"/>
                  </a:lnTo>
                  <a:lnTo>
                    <a:pt x="1325690" y="2572"/>
                  </a:lnTo>
                  <a:lnTo>
                    <a:pt x="1150620" y="112109"/>
                  </a:lnTo>
                  <a:lnTo>
                    <a:pt x="1524" y="773621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47" name="Freeform: Shape 2746">
              <a:extLst>
                <a:ext uri="{FF2B5EF4-FFF2-40B4-BE49-F238E27FC236}">
                  <a16:creationId xmlns:a16="http://schemas.microsoft.com/office/drawing/2014/main" id="{90005F11-ACFE-4F59-8E45-03B00E23A46F}"/>
                </a:ext>
              </a:extLst>
            </p:cNvPr>
            <p:cNvSpPr/>
            <p:nvPr/>
          </p:nvSpPr>
          <p:spPr>
            <a:xfrm>
              <a:off x="-563437" y="3637646"/>
              <a:ext cx="1379029" cy="807053"/>
            </a:xfrm>
            <a:custGeom>
              <a:avLst/>
              <a:gdLst>
                <a:gd name="connsiteX0" fmla="*/ 0 w 1379029"/>
                <a:gd name="connsiteY0" fmla="*/ 804386 h 807053"/>
                <a:gd name="connsiteX1" fmla="*/ 1144524 w 1379029"/>
                <a:gd name="connsiteY1" fmla="*/ 135160 h 807053"/>
                <a:gd name="connsiteX2" fmla="*/ 1377506 w 1379029"/>
                <a:gd name="connsiteY2" fmla="*/ 0 h 807053"/>
                <a:gd name="connsiteX3" fmla="*/ 1379030 w 1379029"/>
                <a:gd name="connsiteY3" fmla="*/ 2667 h 807053"/>
                <a:gd name="connsiteX4" fmla="*/ 1146048 w 1379029"/>
                <a:gd name="connsiteY4" fmla="*/ 137827 h 807053"/>
                <a:gd name="connsiteX5" fmla="*/ 1619 w 1379029"/>
                <a:gd name="connsiteY5" fmla="*/ 807053 h 807053"/>
                <a:gd name="connsiteX6" fmla="*/ 0 w 1379029"/>
                <a:gd name="connsiteY6" fmla="*/ 804386 h 80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9029" h="807053">
                  <a:moveTo>
                    <a:pt x="0" y="804386"/>
                  </a:moveTo>
                  <a:lnTo>
                    <a:pt x="1144524" y="135160"/>
                  </a:lnTo>
                  <a:lnTo>
                    <a:pt x="1377506" y="0"/>
                  </a:lnTo>
                  <a:lnTo>
                    <a:pt x="1379030" y="2667"/>
                  </a:lnTo>
                  <a:lnTo>
                    <a:pt x="1146048" y="137827"/>
                  </a:lnTo>
                  <a:lnTo>
                    <a:pt x="1619" y="807053"/>
                  </a:lnTo>
                  <a:lnTo>
                    <a:pt x="0" y="804386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48" name="Freeform: Shape 2747">
              <a:extLst>
                <a:ext uri="{FF2B5EF4-FFF2-40B4-BE49-F238E27FC236}">
                  <a16:creationId xmlns:a16="http://schemas.microsoft.com/office/drawing/2014/main" id="{D176C82C-454F-4411-AEE1-731942817ACF}"/>
                </a:ext>
              </a:extLst>
            </p:cNvPr>
            <p:cNvSpPr/>
            <p:nvPr/>
          </p:nvSpPr>
          <p:spPr>
            <a:xfrm>
              <a:off x="-550673" y="3626121"/>
              <a:ext cx="1432369" cy="840486"/>
            </a:xfrm>
            <a:custGeom>
              <a:avLst/>
              <a:gdLst>
                <a:gd name="connsiteX0" fmla="*/ 0 w 1432369"/>
                <a:gd name="connsiteY0" fmla="*/ 837819 h 840486"/>
                <a:gd name="connsiteX1" fmla="*/ 1139952 w 1432369"/>
                <a:gd name="connsiteY1" fmla="*/ 160782 h 840486"/>
                <a:gd name="connsiteX2" fmla="*/ 1430846 w 1432369"/>
                <a:gd name="connsiteY2" fmla="*/ 0 h 840486"/>
                <a:gd name="connsiteX3" fmla="*/ 1432370 w 1432369"/>
                <a:gd name="connsiteY3" fmla="*/ 2667 h 840486"/>
                <a:gd name="connsiteX4" fmla="*/ 1141476 w 1432369"/>
                <a:gd name="connsiteY4" fmla="*/ 163449 h 840486"/>
                <a:gd name="connsiteX5" fmla="*/ 1524 w 1432369"/>
                <a:gd name="connsiteY5" fmla="*/ 840486 h 840486"/>
                <a:gd name="connsiteX6" fmla="*/ 0 w 1432369"/>
                <a:gd name="connsiteY6" fmla="*/ 837819 h 840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2369" h="840486">
                  <a:moveTo>
                    <a:pt x="0" y="837819"/>
                  </a:moveTo>
                  <a:lnTo>
                    <a:pt x="1139952" y="160782"/>
                  </a:lnTo>
                  <a:lnTo>
                    <a:pt x="1430846" y="0"/>
                  </a:lnTo>
                  <a:lnTo>
                    <a:pt x="1432370" y="2667"/>
                  </a:lnTo>
                  <a:lnTo>
                    <a:pt x="1141476" y="163449"/>
                  </a:lnTo>
                  <a:lnTo>
                    <a:pt x="1524" y="840486"/>
                  </a:lnTo>
                  <a:lnTo>
                    <a:pt x="0" y="837819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49" name="Freeform: Shape 2748">
              <a:extLst>
                <a:ext uri="{FF2B5EF4-FFF2-40B4-BE49-F238E27FC236}">
                  <a16:creationId xmlns:a16="http://schemas.microsoft.com/office/drawing/2014/main" id="{B7EB7934-423B-4BDC-84DC-8CDEB3C21AA8}"/>
                </a:ext>
              </a:extLst>
            </p:cNvPr>
            <p:cNvSpPr/>
            <p:nvPr/>
          </p:nvSpPr>
          <p:spPr>
            <a:xfrm>
              <a:off x="663482" y="3639174"/>
              <a:ext cx="28034" cy="28034"/>
            </a:xfrm>
            <a:custGeom>
              <a:avLst/>
              <a:gdLst>
                <a:gd name="connsiteX0" fmla="*/ 21655 w 28034"/>
                <a:gd name="connsiteY0" fmla="*/ 25669 h 28034"/>
                <a:gd name="connsiteX1" fmla="*/ 26913 w 28034"/>
                <a:gd name="connsiteY1" fmla="*/ 7133 h 28034"/>
                <a:gd name="connsiteX2" fmla="*/ 26608 w 28034"/>
                <a:gd name="connsiteY2" fmla="*/ 6619 h 28034"/>
                <a:gd name="connsiteX3" fmla="*/ 7910 w 28034"/>
                <a:gd name="connsiteY3" fmla="*/ 1456 h 28034"/>
                <a:gd name="connsiteX4" fmla="*/ 7558 w 28034"/>
                <a:gd name="connsiteY4" fmla="*/ 1666 h 28034"/>
                <a:gd name="connsiteX5" fmla="*/ 2396 w 28034"/>
                <a:gd name="connsiteY5" fmla="*/ 20363 h 28034"/>
                <a:gd name="connsiteX6" fmla="*/ 2605 w 28034"/>
                <a:gd name="connsiteY6" fmla="*/ 20716 h 28034"/>
                <a:gd name="connsiteX7" fmla="*/ 21141 w 28034"/>
                <a:gd name="connsiteY7" fmla="*/ 25974 h 28034"/>
                <a:gd name="connsiteX8" fmla="*/ 21655 w 28034"/>
                <a:gd name="connsiteY8" fmla="*/ 25669 h 28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34" h="28034">
                  <a:moveTo>
                    <a:pt x="21655" y="25669"/>
                  </a:moveTo>
                  <a:cubicBezTo>
                    <a:pt x="28227" y="22002"/>
                    <a:pt x="30580" y="13705"/>
                    <a:pt x="26913" y="7133"/>
                  </a:cubicBezTo>
                  <a:cubicBezTo>
                    <a:pt x="26818" y="6962"/>
                    <a:pt x="26713" y="6790"/>
                    <a:pt x="26608" y="6619"/>
                  </a:cubicBezTo>
                  <a:cubicBezTo>
                    <a:pt x="22865" y="27"/>
                    <a:pt x="14502" y="-2278"/>
                    <a:pt x="7910" y="1456"/>
                  </a:cubicBezTo>
                  <a:cubicBezTo>
                    <a:pt x="7796" y="1523"/>
                    <a:pt x="7672" y="1599"/>
                    <a:pt x="7558" y="1666"/>
                  </a:cubicBezTo>
                  <a:cubicBezTo>
                    <a:pt x="967" y="5409"/>
                    <a:pt x="-1338" y="13772"/>
                    <a:pt x="2396" y="20363"/>
                  </a:cubicBezTo>
                  <a:cubicBezTo>
                    <a:pt x="2462" y="20487"/>
                    <a:pt x="2538" y="20602"/>
                    <a:pt x="2605" y="20716"/>
                  </a:cubicBezTo>
                  <a:cubicBezTo>
                    <a:pt x="6272" y="27288"/>
                    <a:pt x="14568" y="29641"/>
                    <a:pt x="21141" y="25974"/>
                  </a:cubicBezTo>
                  <a:cubicBezTo>
                    <a:pt x="21312" y="25878"/>
                    <a:pt x="21484" y="25774"/>
                    <a:pt x="21655" y="25669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0" name="Freeform: Shape 2749">
              <a:extLst>
                <a:ext uri="{FF2B5EF4-FFF2-40B4-BE49-F238E27FC236}">
                  <a16:creationId xmlns:a16="http://schemas.microsoft.com/office/drawing/2014/main" id="{32A32BDD-956D-49E2-96C3-BCF68F1E774B}"/>
                </a:ext>
              </a:extLst>
            </p:cNvPr>
            <p:cNvSpPr/>
            <p:nvPr/>
          </p:nvSpPr>
          <p:spPr>
            <a:xfrm>
              <a:off x="671311" y="3647200"/>
              <a:ext cx="12359" cy="12383"/>
            </a:xfrm>
            <a:custGeom>
              <a:avLst/>
              <a:gdLst>
                <a:gd name="connsiteX0" fmla="*/ 1443 w 12359"/>
                <a:gd name="connsiteY0" fmla="*/ 8975 h 12383"/>
                <a:gd name="connsiteX1" fmla="*/ 3701 w 12359"/>
                <a:gd name="connsiteY1" fmla="*/ 517 h 12383"/>
                <a:gd name="connsiteX2" fmla="*/ 3729 w 12359"/>
                <a:gd name="connsiteY2" fmla="*/ 498 h 12383"/>
                <a:gd name="connsiteX3" fmla="*/ 12064 w 12359"/>
                <a:gd name="connsiteY3" fmla="*/ 2698 h 12383"/>
                <a:gd name="connsiteX4" fmla="*/ 12111 w 12359"/>
                <a:gd name="connsiteY4" fmla="*/ 2784 h 12383"/>
                <a:gd name="connsiteX5" fmla="*/ 9921 w 12359"/>
                <a:gd name="connsiteY5" fmla="*/ 11261 h 12383"/>
                <a:gd name="connsiteX6" fmla="*/ 5253 w 12359"/>
                <a:gd name="connsiteY6" fmla="*/ 11833 h 12383"/>
                <a:gd name="connsiteX7" fmla="*/ 1443 w 12359"/>
                <a:gd name="connsiteY7" fmla="*/ 8975 h 12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59" h="12383">
                  <a:moveTo>
                    <a:pt x="1443" y="8975"/>
                  </a:moveTo>
                  <a:cubicBezTo>
                    <a:pt x="-271" y="6013"/>
                    <a:pt x="739" y="2231"/>
                    <a:pt x="3701" y="517"/>
                  </a:cubicBezTo>
                  <a:cubicBezTo>
                    <a:pt x="3710" y="507"/>
                    <a:pt x="3720" y="507"/>
                    <a:pt x="3729" y="498"/>
                  </a:cubicBezTo>
                  <a:cubicBezTo>
                    <a:pt x="6644" y="-1198"/>
                    <a:pt x="10368" y="-207"/>
                    <a:pt x="12064" y="2698"/>
                  </a:cubicBezTo>
                  <a:cubicBezTo>
                    <a:pt x="12083" y="2727"/>
                    <a:pt x="12092" y="2755"/>
                    <a:pt x="12111" y="2784"/>
                  </a:cubicBezTo>
                  <a:cubicBezTo>
                    <a:pt x="13845" y="5727"/>
                    <a:pt x="12864" y="9528"/>
                    <a:pt x="9921" y="11261"/>
                  </a:cubicBezTo>
                  <a:cubicBezTo>
                    <a:pt x="8501" y="12061"/>
                    <a:pt x="6825" y="12261"/>
                    <a:pt x="5253" y="11833"/>
                  </a:cubicBezTo>
                  <a:cubicBezTo>
                    <a:pt x="3653" y="11433"/>
                    <a:pt x="2272" y="10404"/>
                    <a:pt x="1443" y="897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1" name="Freeform: Shape 2750">
              <a:extLst>
                <a:ext uri="{FF2B5EF4-FFF2-40B4-BE49-F238E27FC236}">
                  <a16:creationId xmlns:a16="http://schemas.microsoft.com/office/drawing/2014/main" id="{8DA5D155-DC43-4BCE-B130-FC2F2C3205AB}"/>
                </a:ext>
              </a:extLst>
            </p:cNvPr>
            <p:cNvSpPr/>
            <p:nvPr/>
          </p:nvSpPr>
          <p:spPr>
            <a:xfrm>
              <a:off x="729528" y="3627576"/>
              <a:ext cx="28017" cy="28107"/>
            </a:xfrm>
            <a:custGeom>
              <a:avLst/>
              <a:gdLst>
                <a:gd name="connsiteX0" fmla="*/ 21713 w 28017"/>
                <a:gd name="connsiteY0" fmla="*/ 25742 h 28107"/>
                <a:gd name="connsiteX1" fmla="*/ 26857 w 28017"/>
                <a:gd name="connsiteY1" fmla="*/ 7177 h 28107"/>
                <a:gd name="connsiteX2" fmla="*/ 26571 w 28017"/>
                <a:gd name="connsiteY2" fmla="*/ 6692 h 28107"/>
                <a:gd name="connsiteX3" fmla="*/ 8206 w 28017"/>
                <a:gd name="connsiteY3" fmla="*/ 1339 h 28107"/>
                <a:gd name="connsiteX4" fmla="*/ 7521 w 28017"/>
                <a:gd name="connsiteY4" fmla="*/ 1739 h 28107"/>
                <a:gd name="connsiteX5" fmla="*/ 2377 w 28017"/>
                <a:gd name="connsiteY5" fmla="*/ 20303 h 28107"/>
                <a:gd name="connsiteX6" fmla="*/ 2663 w 28017"/>
                <a:gd name="connsiteY6" fmla="*/ 20789 h 28107"/>
                <a:gd name="connsiteX7" fmla="*/ 21199 w 28017"/>
                <a:gd name="connsiteY7" fmla="*/ 26047 h 28107"/>
                <a:gd name="connsiteX8" fmla="*/ 21713 w 28017"/>
                <a:gd name="connsiteY8" fmla="*/ 25742 h 2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17" h="28107">
                  <a:moveTo>
                    <a:pt x="21713" y="25742"/>
                  </a:moveTo>
                  <a:cubicBezTo>
                    <a:pt x="28257" y="22036"/>
                    <a:pt x="30562" y="13731"/>
                    <a:pt x="26857" y="7177"/>
                  </a:cubicBezTo>
                  <a:cubicBezTo>
                    <a:pt x="26771" y="7016"/>
                    <a:pt x="26666" y="6854"/>
                    <a:pt x="26571" y="6692"/>
                  </a:cubicBezTo>
                  <a:cubicBezTo>
                    <a:pt x="22980" y="139"/>
                    <a:pt x="14760" y="-2252"/>
                    <a:pt x="8206" y="1339"/>
                  </a:cubicBezTo>
                  <a:cubicBezTo>
                    <a:pt x="7978" y="1463"/>
                    <a:pt x="7749" y="1596"/>
                    <a:pt x="7521" y="1739"/>
                  </a:cubicBezTo>
                  <a:cubicBezTo>
                    <a:pt x="977" y="5444"/>
                    <a:pt x="-1328" y="13750"/>
                    <a:pt x="2377" y="20303"/>
                  </a:cubicBezTo>
                  <a:cubicBezTo>
                    <a:pt x="2463" y="20465"/>
                    <a:pt x="2568" y="20627"/>
                    <a:pt x="2663" y="20789"/>
                  </a:cubicBezTo>
                  <a:cubicBezTo>
                    <a:pt x="6330" y="27361"/>
                    <a:pt x="14626" y="29714"/>
                    <a:pt x="21199" y="26047"/>
                  </a:cubicBezTo>
                  <a:cubicBezTo>
                    <a:pt x="21370" y="25951"/>
                    <a:pt x="21541" y="25847"/>
                    <a:pt x="21713" y="25742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2" name="Freeform: Shape 2751">
              <a:extLst>
                <a:ext uri="{FF2B5EF4-FFF2-40B4-BE49-F238E27FC236}">
                  <a16:creationId xmlns:a16="http://schemas.microsoft.com/office/drawing/2014/main" id="{A56EDF3B-6A2C-4BDF-B94B-76645F48A1A4}"/>
                </a:ext>
              </a:extLst>
            </p:cNvPr>
            <p:cNvSpPr/>
            <p:nvPr/>
          </p:nvSpPr>
          <p:spPr>
            <a:xfrm>
              <a:off x="737992" y="3635647"/>
              <a:ext cx="12427" cy="12380"/>
            </a:xfrm>
            <a:custGeom>
              <a:avLst/>
              <a:gdLst>
                <a:gd name="connsiteX0" fmla="*/ 1437 w 12427"/>
                <a:gd name="connsiteY0" fmla="*/ 8908 h 12380"/>
                <a:gd name="connsiteX1" fmla="*/ 3637 w 12427"/>
                <a:gd name="connsiteY1" fmla="*/ 573 h 12380"/>
                <a:gd name="connsiteX2" fmla="*/ 3723 w 12427"/>
                <a:gd name="connsiteY2" fmla="*/ 526 h 12380"/>
                <a:gd name="connsiteX3" fmla="*/ 12200 w 12427"/>
                <a:gd name="connsiteY3" fmla="*/ 2716 h 12380"/>
                <a:gd name="connsiteX4" fmla="*/ 9943 w 12427"/>
                <a:gd name="connsiteY4" fmla="*/ 11175 h 12380"/>
                <a:gd name="connsiteX5" fmla="*/ 9914 w 12427"/>
                <a:gd name="connsiteY5" fmla="*/ 11194 h 12380"/>
                <a:gd name="connsiteX6" fmla="*/ 5247 w 12427"/>
                <a:gd name="connsiteY6" fmla="*/ 11861 h 12380"/>
                <a:gd name="connsiteX7" fmla="*/ 1437 w 12427"/>
                <a:gd name="connsiteY7" fmla="*/ 8908 h 12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27" h="12380">
                  <a:moveTo>
                    <a:pt x="1437" y="8908"/>
                  </a:moveTo>
                  <a:cubicBezTo>
                    <a:pt x="-258" y="5993"/>
                    <a:pt x="732" y="2269"/>
                    <a:pt x="3637" y="573"/>
                  </a:cubicBezTo>
                  <a:cubicBezTo>
                    <a:pt x="3666" y="554"/>
                    <a:pt x="3695" y="545"/>
                    <a:pt x="3723" y="526"/>
                  </a:cubicBezTo>
                  <a:cubicBezTo>
                    <a:pt x="6666" y="-1208"/>
                    <a:pt x="10467" y="-227"/>
                    <a:pt x="12200" y="2716"/>
                  </a:cubicBezTo>
                  <a:cubicBezTo>
                    <a:pt x="13915" y="5679"/>
                    <a:pt x="12905" y="9460"/>
                    <a:pt x="9943" y="11175"/>
                  </a:cubicBezTo>
                  <a:cubicBezTo>
                    <a:pt x="9933" y="11184"/>
                    <a:pt x="9924" y="11184"/>
                    <a:pt x="9914" y="11194"/>
                  </a:cubicBezTo>
                  <a:cubicBezTo>
                    <a:pt x="8505" y="12022"/>
                    <a:pt x="6828" y="12260"/>
                    <a:pt x="5247" y="11861"/>
                  </a:cubicBezTo>
                  <a:cubicBezTo>
                    <a:pt x="3647" y="11394"/>
                    <a:pt x="2285" y="10336"/>
                    <a:pt x="1437" y="890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3" name="Freeform: Shape 2752">
              <a:extLst>
                <a:ext uri="{FF2B5EF4-FFF2-40B4-BE49-F238E27FC236}">
                  <a16:creationId xmlns:a16="http://schemas.microsoft.com/office/drawing/2014/main" id="{FD36B712-1769-45F3-8013-E99D41224263}"/>
                </a:ext>
              </a:extLst>
            </p:cNvPr>
            <p:cNvSpPr/>
            <p:nvPr/>
          </p:nvSpPr>
          <p:spPr>
            <a:xfrm>
              <a:off x="795556" y="3616065"/>
              <a:ext cx="28034" cy="27998"/>
            </a:xfrm>
            <a:custGeom>
              <a:avLst/>
              <a:gdLst>
                <a:gd name="connsiteX0" fmla="*/ 21693 w 28034"/>
                <a:gd name="connsiteY0" fmla="*/ 25632 h 27998"/>
                <a:gd name="connsiteX1" fmla="*/ 26856 w 28034"/>
                <a:gd name="connsiteY1" fmla="*/ 6935 h 27998"/>
                <a:gd name="connsiteX2" fmla="*/ 26646 w 28034"/>
                <a:gd name="connsiteY2" fmla="*/ 6582 h 27998"/>
                <a:gd name="connsiteX3" fmla="*/ 7777 w 28034"/>
                <a:gd name="connsiteY3" fmla="*/ 1525 h 27998"/>
                <a:gd name="connsiteX4" fmla="*/ 7596 w 28034"/>
                <a:gd name="connsiteY4" fmla="*/ 1629 h 27998"/>
                <a:gd name="connsiteX5" fmla="*/ 2339 w 28034"/>
                <a:gd name="connsiteY5" fmla="*/ 20156 h 27998"/>
                <a:gd name="connsiteX6" fmla="*/ 2643 w 28034"/>
                <a:gd name="connsiteY6" fmla="*/ 20679 h 27998"/>
                <a:gd name="connsiteX7" fmla="*/ 21179 w 28034"/>
                <a:gd name="connsiteY7" fmla="*/ 25937 h 27998"/>
                <a:gd name="connsiteX8" fmla="*/ 21693 w 28034"/>
                <a:gd name="connsiteY8" fmla="*/ 25632 h 2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34" h="27998">
                  <a:moveTo>
                    <a:pt x="21693" y="25632"/>
                  </a:moveTo>
                  <a:cubicBezTo>
                    <a:pt x="28285" y="21889"/>
                    <a:pt x="30590" y="13526"/>
                    <a:pt x="26856" y="6935"/>
                  </a:cubicBezTo>
                  <a:cubicBezTo>
                    <a:pt x="26789" y="6811"/>
                    <a:pt x="26713" y="6697"/>
                    <a:pt x="26646" y="6582"/>
                  </a:cubicBezTo>
                  <a:cubicBezTo>
                    <a:pt x="22836" y="-28"/>
                    <a:pt x="14388" y="-2295"/>
                    <a:pt x="7777" y="1525"/>
                  </a:cubicBezTo>
                  <a:cubicBezTo>
                    <a:pt x="7720" y="1553"/>
                    <a:pt x="7654" y="1591"/>
                    <a:pt x="7596" y="1629"/>
                  </a:cubicBezTo>
                  <a:cubicBezTo>
                    <a:pt x="1024" y="5297"/>
                    <a:pt x="-1329" y="13593"/>
                    <a:pt x="2339" y="20156"/>
                  </a:cubicBezTo>
                  <a:cubicBezTo>
                    <a:pt x="2434" y="20336"/>
                    <a:pt x="2539" y="20508"/>
                    <a:pt x="2643" y="20679"/>
                  </a:cubicBezTo>
                  <a:cubicBezTo>
                    <a:pt x="6310" y="27252"/>
                    <a:pt x="14607" y="29604"/>
                    <a:pt x="21179" y="25937"/>
                  </a:cubicBezTo>
                  <a:cubicBezTo>
                    <a:pt x="21350" y="25842"/>
                    <a:pt x="21522" y="25737"/>
                    <a:pt x="21693" y="25632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4" name="Freeform: Shape 2753">
              <a:extLst>
                <a:ext uri="{FF2B5EF4-FFF2-40B4-BE49-F238E27FC236}">
                  <a16:creationId xmlns:a16="http://schemas.microsoft.com/office/drawing/2014/main" id="{3FCA50BF-8FB6-4E14-ABD7-B52E697C4A0A}"/>
                </a:ext>
              </a:extLst>
            </p:cNvPr>
            <p:cNvSpPr/>
            <p:nvPr/>
          </p:nvSpPr>
          <p:spPr>
            <a:xfrm>
              <a:off x="803592" y="3624048"/>
              <a:ext cx="12353" cy="12397"/>
            </a:xfrm>
            <a:custGeom>
              <a:avLst/>
              <a:gdLst>
                <a:gd name="connsiteX0" fmla="*/ 1465 w 12353"/>
                <a:gd name="connsiteY0" fmla="*/ 8981 h 12397"/>
                <a:gd name="connsiteX1" fmla="*/ 3656 w 12353"/>
                <a:gd name="connsiteY1" fmla="*/ 504 h 12397"/>
                <a:gd name="connsiteX2" fmla="*/ 12114 w 12353"/>
                <a:gd name="connsiteY2" fmla="*/ 2762 h 12397"/>
                <a:gd name="connsiteX3" fmla="*/ 12133 w 12353"/>
                <a:gd name="connsiteY3" fmla="*/ 2790 h 12397"/>
                <a:gd name="connsiteX4" fmla="*/ 9932 w 12353"/>
                <a:gd name="connsiteY4" fmla="*/ 11124 h 12397"/>
                <a:gd name="connsiteX5" fmla="*/ 9847 w 12353"/>
                <a:gd name="connsiteY5" fmla="*/ 11172 h 12397"/>
                <a:gd name="connsiteX6" fmla="*/ 5180 w 12353"/>
                <a:gd name="connsiteY6" fmla="*/ 11839 h 12397"/>
                <a:gd name="connsiteX7" fmla="*/ 1465 w 12353"/>
                <a:gd name="connsiteY7" fmla="*/ 8981 h 12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53" h="12397">
                  <a:moveTo>
                    <a:pt x="1465" y="8981"/>
                  </a:moveTo>
                  <a:cubicBezTo>
                    <a:pt x="-269" y="6038"/>
                    <a:pt x="712" y="2238"/>
                    <a:pt x="3656" y="504"/>
                  </a:cubicBezTo>
                  <a:cubicBezTo>
                    <a:pt x="6618" y="-1210"/>
                    <a:pt x="10399" y="-201"/>
                    <a:pt x="12114" y="2762"/>
                  </a:cubicBezTo>
                  <a:cubicBezTo>
                    <a:pt x="12123" y="2771"/>
                    <a:pt x="12123" y="2781"/>
                    <a:pt x="12133" y="2790"/>
                  </a:cubicBezTo>
                  <a:cubicBezTo>
                    <a:pt x="13828" y="5705"/>
                    <a:pt x="12838" y="9429"/>
                    <a:pt x="9932" y="11124"/>
                  </a:cubicBezTo>
                  <a:cubicBezTo>
                    <a:pt x="9904" y="11144"/>
                    <a:pt x="9876" y="11153"/>
                    <a:pt x="9847" y="11172"/>
                  </a:cubicBezTo>
                  <a:cubicBezTo>
                    <a:pt x="8456" y="12058"/>
                    <a:pt x="6761" y="12296"/>
                    <a:pt x="5180" y="11839"/>
                  </a:cubicBezTo>
                  <a:cubicBezTo>
                    <a:pt x="3589" y="11477"/>
                    <a:pt x="2227" y="10429"/>
                    <a:pt x="1465" y="898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5" name="Freeform: Shape 2754">
              <a:extLst>
                <a:ext uri="{FF2B5EF4-FFF2-40B4-BE49-F238E27FC236}">
                  <a16:creationId xmlns:a16="http://schemas.microsoft.com/office/drawing/2014/main" id="{4CC87665-7AA0-480B-BABE-4C3E4B9B9B3B}"/>
                </a:ext>
              </a:extLst>
            </p:cNvPr>
            <p:cNvSpPr/>
            <p:nvPr/>
          </p:nvSpPr>
          <p:spPr>
            <a:xfrm>
              <a:off x="861602" y="3604465"/>
              <a:ext cx="28034" cy="27998"/>
            </a:xfrm>
            <a:custGeom>
              <a:avLst/>
              <a:gdLst>
                <a:gd name="connsiteX0" fmla="*/ 21655 w 28034"/>
                <a:gd name="connsiteY0" fmla="*/ 25707 h 27998"/>
                <a:gd name="connsiteX1" fmla="*/ 26913 w 28034"/>
                <a:gd name="connsiteY1" fmla="*/ 7171 h 27998"/>
                <a:gd name="connsiteX2" fmla="*/ 26608 w 28034"/>
                <a:gd name="connsiteY2" fmla="*/ 6657 h 27998"/>
                <a:gd name="connsiteX3" fmla="*/ 8072 w 28034"/>
                <a:gd name="connsiteY3" fmla="*/ 1399 h 27998"/>
                <a:gd name="connsiteX4" fmla="*/ 7558 w 28034"/>
                <a:gd name="connsiteY4" fmla="*/ 1704 h 27998"/>
                <a:gd name="connsiteX5" fmla="*/ 2395 w 28034"/>
                <a:gd name="connsiteY5" fmla="*/ 20402 h 27998"/>
                <a:gd name="connsiteX6" fmla="*/ 2605 w 28034"/>
                <a:gd name="connsiteY6" fmla="*/ 20754 h 27998"/>
                <a:gd name="connsiteX7" fmla="*/ 21474 w 28034"/>
                <a:gd name="connsiteY7" fmla="*/ 25812 h 27998"/>
                <a:gd name="connsiteX8" fmla="*/ 21655 w 28034"/>
                <a:gd name="connsiteY8" fmla="*/ 25707 h 2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34" h="27998">
                  <a:moveTo>
                    <a:pt x="21655" y="25707"/>
                  </a:moveTo>
                  <a:cubicBezTo>
                    <a:pt x="28227" y="22040"/>
                    <a:pt x="30580" y="13744"/>
                    <a:pt x="26913" y="7171"/>
                  </a:cubicBezTo>
                  <a:cubicBezTo>
                    <a:pt x="26817" y="7000"/>
                    <a:pt x="26713" y="6829"/>
                    <a:pt x="26608" y="6657"/>
                  </a:cubicBezTo>
                  <a:cubicBezTo>
                    <a:pt x="22941" y="85"/>
                    <a:pt x="14645" y="-2268"/>
                    <a:pt x="8072" y="1399"/>
                  </a:cubicBezTo>
                  <a:cubicBezTo>
                    <a:pt x="7901" y="1495"/>
                    <a:pt x="7729" y="1599"/>
                    <a:pt x="7558" y="1704"/>
                  </a:cubicBezTo>
                  <a:cubicBezTo>
                    <a:pt x="967" y="5438"/>
                    <a:pt x="-1338" y="13810"/>
                    <a:pt x="2395" y="20402"/>
                  </a:cubicBezTo>
                  <a:cubicBezTo>
                    <a:pt x="2462" y="20516"/>
                    <a:pt x="2538" y="20640"/>
                    <a:pt x="2605" y="20754"/>
                  </a:cubicBezTo>
                  <a:cubicBezTo>
                    <a:pt x="6415" y="27365"/>
                    <a:pt x="14864" y="29631"/>
                    <a:pt x="21474" y="25812"/>
                  </a:cubicBezTo>
                  <a:cubicBezTo>
                    <a:pt x="21531" y="25783"/>
                    <a:pt x="21598" y="25745"/>
                    <a:pt x="21655" y="25707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6" name="Freeform: Shape 2755">
              <a:extLst>
                <a:ext uri="{FF2B5EF4-FFF2-40B4-BE49-F238E27FC236}">
                  <a16:creationId xmlns:a16="http://schemas.microsoft.com/office/drawing/2014/main" id="{B79AD87E-2FC8-47E0-B9C5-6CF7BA7EFC58}"/>
                </a:ext>
              </a:extLst>
            </p:cNvPr>
            <p:cNvSpPr/>
            <p:nvPr/>
          </p:nvSpPr>
          <p:spPr>
            <a:xfrm>
              <a:off x="869605" y="3612501"/>
              <a:ext cx="12376" cy="12387"/>
            </a:xfrm>
            <a:custGeom>
              <a:avLst/>
              <a:gdLst>
                <a:gd name="connsiteX0" fmla="*/ 1460 w 12376"/>
                <a:gd name="connsiteY0" fmla="*/ 8908 h 12387"/>
                <a:gd name="connsiteX1" fmla="*/ 3604 w 12376"/>
                <a:gd name="connsiteY1" fmla="*/ 554 h 12387"/>
                <a:gd name="connsiteX2" fmla="*/ 3651 w 12376"/>
                <a:gd name="connsiteY2" fmla="*/ 526 h 12387"/>
                <a:gd name="connsiteX3" fmla="*/ 12128 w 12376"/>
                <a:gd name="connsiteY3" fmla="*/ 2716 h 12387"/>
                <a:gd name="connsiteX4" fmla="*/ 9937 w 12376"/>
                <a:gd name="connsiteY4" fmla="*/ 11194 h 12387"/>
                <a:gd name="connsiteX5" fmla="*/ 5175 w 12376"/>
                <a:gd name="connsiteY5" fmla="*/ 11861 h 12387"/>
                <a:gd name="connsiteX6" fmla="*/ 1460 w 12376"/>
                <a:gd name="connsiteY6" fmla="*/ 8908 h 1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6" h="12387">
                  <a:moveTo>
                    <a:pt x="1460" y="8908"/>
                  </a:moveTo>
                  <a:cubicBezTo>
                    <a:pt x="-254" y="6012"/>
                    <a:pt x="698" y="2269"/>
                    <a:pt x="3604" y="554"/>
                  </a:cubicBezTo>
                  <a:cubicBezTo>
                    <a:pt x="3613" y="545"/>
                    <a:pt x="3632" y="535"/>
                    <a:pt x="3651" y="526"/>
                  </a:cubicBezTo>
                  <a:cubicBezTo>
                    <a:pt x="6594" y="-1208"/>
                    <a:pt x="10395" y="-227"/>
                    <a:pt x="12128" y="2716"/>
                  </a:cubicBezTo>
                  <a:cubicBezTo>
                    <a:pt x="13862" y="5660"/>
                    <a:pt x="12881" y="9460"/>
                    <a:pt x="9937" y="11194"/>
                  </a:cubicBezTo>
                  <a:cubicBezTo>
                    <a:pt x="8499" y="12032"/>
                    <a:pt x="6785" y="12270"/>
                    <a:pt x="5175" y="11861"/>
                  </a:cubicBezTo>
                  <a:cubicBezTo>
                    <a:pt x="3613" y="11365"/>
                    <a:pt x="2298" y="10317"/>
                    <a:pt x="1460" y="890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7" name="Freeform: Shape 2756">
              <a:extLst>
                <a:ext uri="{FF2B5EF4-FFF2-40B4-BE49-F238E27FC236}">
                  <a16:creationId xmlns:a16="http://schemas.microsoft.com/office/drawing/2014/main" id="{7559653F-D676-4509-8BC5-83216D84C0AF}"/>
                </a:ext>
              </a:extLst>
            </p:cNvPr>
            <p:cNvSpPr/>
            <p:nvPr/>
          </p:nvSpPr>
          <p:spPr>
            <a:xfrm>
              <a:off x="291207" y="3887961"/>
              <a:ext cx="41300" cy="66590"/>
            </a:xfrm>
            <a:custGeom>
              <a:avLst/>
              <a:gdLst>
                <a:gd name="connsiteX0" fmla="*/ 36267 w 41300"/>
                <a:gd name="connsiteY0" fmla="*/ 64918 h 66590"/>
                <a:gd name="connsiteX1" fmla="*/ 929 w 41300"/>
                <a:gd name="connsiteY1" fmla="*/ 4053 h 66590"/>
                <a:gd name="connsiteX2" fmla="*/ 2148 w 41300"/>
                <a:gd name="connsiteY2" fmla="*/ 205 h 66590"/>
                <a:gd name="connsiteX3" fmla="*/ 2262 w 41300"/>
                <a:gd name="connsiteY3" fmla="*/ 148 h 66590"/>
                <a:gd name="connsiteX4" fmla="*/ 6225 w 41300"/>
                <a:gd name="connsiteY4" fmla="*/ 948 h 66590"/>
                <a:gd name="connsiteX5" fmla="*/ 6263 w 41300"/>
                <a:gd name="connsiteY5" fmla="*/ 1005 h 66590"/>
                <a:gd name="connsiteX6" fmla="*/ 41601 w 41300"/>
                <a:gd name="connsiteY6" fmla="*/ 61870 h 66590"/>
                <a:gd name="connsiteX7" fmla="*/ 40362 w 41300"/>
                <a:gd name="connsiteY7" fmla="*/ 65775 h 66590"/>
                <a:gd name="connsiteX8" fmla="*/ 36276 w 41300"/>
                <a:gd name="connsiteY8" fmla="*/ 64927 h 66590"/>
                <a:gd name="connsiteX9" fmla="*/ 36267 w 41300"/>
                <a:gd name="connsiteY9" fmla="*/ 64918 h 6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300" h="66590">
                  <a:moveTo>
                    <a:pt x="36267" y="64918"/>
                  </a:moveTo>
                  <a:lnTo>
                    <a:pt x="929" y="4053"/>
                  </a:lnTo>
                  <a:cubicBezTo>
                    <a:pt x="205" y="2653"/>
                    <a:pt x="748" y="929"/>
                    <a:pt x="2148" y="205"/>
                  </a:cubicBezTo>
                  <a:cubicBezTo>
                    <a:pt x="2186" y="186"/>
                    <a:pt x="2224" y="167"/>
                    <a:pt x="2262" y="148"/>
                  </a:cubicBezTo>
                  <a:cubicBezTo>
                    <a:pt x="3577" y="-728"/>
                    <a:pt x="5348" y="-367"/>
                    <a:pt x="6225" y="948"/>
                  </a:cubicBezTo>
                  <a:cubicBezTo>
                    <a:pt x="6234" y="967"/>
                    <a:pt x="6253" y="986"/>
                    <a:pt x="6263" y="1005"/>
                  </a:cubicBezTo>
                  <a:lnTo>
                    <a:pt x="41601" y="61870"/>
                  </a:lnTo>
                  <a:cubicBezTo>
                    <a:pt x="42306" y="63289"/>
                    <a:pt x="41763" y="65022"/>
                    <a:pt x="40362" y="65775"/>
                  </a:cubicBezTo>
                  <a:cubicBezTo>
                    <a:pt x="39000" y="66670"/>
                    <a:pt x="37172" y="66289"/>
                    <a:pt x="36276" y="64927"/>
                  </a:cubicBezTo>
                  <a:cubicBezTo>
                    <a:pt x="36267" y="64927"/>
                    <a:pt x="36267" y="64918"/>
                    <a:pt x="36267" y="6491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8" name="Freeform: Shape 2757">
              <a:extLst>
                <a:ext uri="{FF2B5EF4-FFF2-40B4-BE49-F238E27FC236}">
                  <a16:creationId xmlns:a16="http://schemas.microsoft.com/office/drawing/2014/main" id="{0944E593-6F3E-4703-8B43-A817813B72AA}"/>
                </a:ext>
              </a:extLst>
            </p:cNvPr>
            <p:cNvSpPr/>
            <p:nvPr/>
          </p:nvSpPr>
          <p:spPr>
            <a:xfrm>
              <a:off x="242163" y="3915774"/>
              <a:ext cx="41969" cy="68025"/>
            </a:xfrm>
            <a:custGeom>
              <a:avLst/>
              <a:gdLst>
                <a:gd name="connsiteX0" fmla="*/ 37114 w 41969"/>
                <a:gd name="connsiteY0" fmla="*/ 66156 h 68025"/>
                <a:gd name="connsiteX1" fmla="*/ 824 w 41969"/>
                <a:gd name="connsiteY1" fmla="*/ 3672 h 68025"/>
                <a:gd name="connsiteX2" fmla="*/ 1967 w 41969"/>
                <a:gd name="connsiteY2" fmla="*/ 148 h 68025"/>
                <a:gd name="connsiteX3" fmla="*/ 5929 w 41969"/>
                <a:gd name="connsiteY3" fmla="*/ 948 h 68025"/>
                <a:gd name="connsiteX4" fmla="*/ 5967 w 41969"/>
                <a:gd name="connsiteY4" fmla="*/ 1005 h 68025"/>
                <a:gd name="connsiteX5" fmla="*/ 42258 w 41969"/>
                <a:gd name="connsiteY5" fmla="*/ 63489 h 68025"/>
                <a:gd name="connsiteX6" fmla="*/ 41038 w 41969"/>
                <a:gd name="connsiteY6" fmla="*/ 67337 h 68025"/>
                <a:gd name="connsiteX7" fmla="*/ 40924 w 41969"/>
                <a:gd name="connsiteY7" fmla="*/ 67394 h 68025"/>
                <a:gd name="connsiteX8" fmla="*/ 37114 w 41969"/>
                <a:gd name="connsiteY8" fmla="*/ 66156 h 6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969" h="68025">
                  <a:moveTo>
                    <a:pt x="37114" y="66156"/>
                  </a:moveTo>
                  <a:lnTo>
                    <a:pt x="824" y="3672"/>
                  </a:lnTo>
                  <a:cubicBezTo>
                    <a:pt x="290" y="2377"/>
                    <a:pt x="776" y="881"/>
                    <a:pt x="1967" y="148"/>
                  </a:cubicBezTo>
                  <a:cubicBezTo>
                    <a:pt x="3281" y="-729"/>
                    <a:pt x="5053" y="-366"/>
                    <a:pt x="5929" y="948"/>
                  </a:cubicBezTo>
                  <a:cubicBezTo>
                    <a:pt x="5939" y="967"/>
                    <a:pt x="5958" y="986"/>
                    <a:pt x="5967" y="1005"/>
                  </a:cubicBezTo>
                  <a:lnTo>
                    <a:pt x="42258" y="63489"/>
                  </a:lnTo>
                  <a:cubicBezTo>
                    <a:pt x="42981" y="64889"/>
                    <a:pt x="42438" y="66613"/>
                    <a:pt x="41038" y="67337"/>
                  </a:cubicBezTo>
                  <a:cubicBezTo>
                    <a:pt x="41000" y="67356"/>
                    <a:pt x="40962" y="67375"/>
                    <a:pt x="40924" y="67394"/>
                  </a:cubicBezTo>
                  <a:cubicBezTo>
                    <a:pt x="39533" y="68090"/>
                    <a:pt x="37838" y="67537"/>
                    <a:pt x="37114" y="66156"/>
                  </a:cubicBezTo>
                  <a:close/>
                </a:path>
              </a:pathLst>
            </a:custGeom>
            <a:solidFill>
              <a:srgbClr val="F99E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9" name="Freeform: Shape 2758">
              <a:extLst>
                <a:ext uri="{FF2B5EF4-FFF2-40B4-BE49-F238E27FC236}">
                  <a16:creationId xmlns:a16="http://schemas.microsoft.com/office/drawing/2014/main" id="{3C65FCC1-2621-4ED7-84D0-39F39313751D}"/>
                </a:ext>
              </a:extLst>
            </p:cNvPr>
            <p:cNvSpPr/>
            <p:nvPr/>
          </p:nvSpPr>
          <p:spPr>
            <a:xfrm>
              <a:off x="194242" y="3942063"/>
              <a:ext cx="43217" cy="69829"/>
            </a:xfrm>
            <a:custGeom>
              <a:avLst/>
              <a:gdLst>
                <a:gd name="connsiteX0" fmla="*/ 38077 w 43217"/>
                <a:gd name="connsiteY0" fmla="*/ 68156 h 69829"/>
                <a:gd name="connsiteX1" fmla="*/ 929 w 43217"/>
                <a:gd name="connsiteY1" fmla="*/ 4053 h 69829"/>
                <a:gd name="connsiteX2" fmla="*/ 2148 w 43217"/>
                <a:gd name="connsiteY2" fmla="*/ 205 h 69829"/>
                <a:gd name="connsiteX3" fmla="*/ 2262 w 43217"/>
                <a:gd name="connsiteY3" fmla="*/ 148 h 69829"/>
                <a:gd name="connsiteX4" fmla="*/ 6225 w 43217"/>
                <a:gd name="connsiteY4" fmla="*/ 948 h 69829"/>
                <a:gd name="connsiteX5" fmla="*/ 6263 w 43217"/>
                <a:gd name="connsiteY5" fmla="*/ 1005 h 69829"/>
                <a:gd name="connsiteX6" fmla="*/ 43506 w 43217"/>
                <a:gd name="connsiteY6" fmla="*/ 65108 h 69829"/>
                <a:gd name="connsiteX7" fmla="*/ 42286 w 43217"/>
                <a:gd name="connsiteY7" fmla="*/ 68956 h 69829"/>
                <a:gd name="connsiteX8" fmla="*/ 42172 w 43217"/>
                <a:gd name="connsiteY8" fmla="*/ 69013 h 69829"/>
                <a:gd name="connsiteX9" fmla="*/ 38086 w 43217"/>
                <a:gd name="connsiteY9" fmla="*/ 68166 h 69829"/>
                <a:gd name="connsiteX10" fmla="*/ 38077 w 43217"/>
                <a:gd name="connsiteY10" fmla="*/ 68156 h 6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217" h="69829">
                  <a:moveTo>
                    <a:pt x="38077" y="68156"/>
                  </a:moveTo>
                  <a:lnTo>
                    <a:pt x="929" y="4053"/>
                  </a:lnTo>
                  <a:cubicBezTo>
                    <a:pt x="205" y="2653"/>
                    <a:pt x="748" y="929"/>
                    <a:pt x="2148" y="205"/>
                  </a:cubicBezTo>
                  <a:cubicBezTo>
                    <a:pt x="2186" y="186"/>
                    <a:pt x="2224" y="167"/>
                    <a:pt x="2262" y="148"/>
                  </a:cubicBezTo>
                  <a:cubicBezTo>
                    <a:pt x="3577" y="-729"/>
                    <a:pt x="5349" y="-367"/>
                    <a:pt x="6225" y="948"/>
                  </a:cubicBezTo>
                  <a:cubicBezTo>
                    <a:pt x="6234" y="967"/>
                    <a:pt x="6253" y="986"/>
                    <a:pt x="6263" y="1005"/>
                  </a:cubicBezTo>
                  <a:lnTo>
                    <a:pt x="43506" y="65108"/>
                  </a:lnTo>
                  <a:cubicBezTo>
                    <a:pt x="44230" y="66508"/>
                    <a:pt x="43687" y="68232"/>
                    <a:pt x="42286" y="68956"/>
                  </a:cubicBezTo>
                  <a:cubicBezTo>
                    <a:pt x="42248" y="68975"/>
                    <a:pt x="42210" y="68995"/>
                    <a:pt x="42172" y="69013"/>
                  </a:cubicBezTo>
                  <a:cubicBezTo>
                    <a:pt x="40810" y="69909"/>
                    <a:pt x="38981" y="69528"/>
                    <a:pt x="38086" y="68166"/>
                  </a:cubicBezTo>
                  <a:cubicBezTo>
                    <a:pt x="38077" y="68166"/>
                    <a:pt x="38077" y="68156"/>
                    <a:pt x="38077" y="68156"/>
                  </a:cubicBezTo>
                  <a:close/>
                </a:path>
              </a:pathLst>
            </a:custGeom>
            <a:solidFill>
              <a:srgbClr val="F99E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0" name="Freeform: Shape 2759">
              <a:extLst>
                <a:ext uri="{FF2B5EF4-FFF2-40B4-BE49-F238E27FC236}">
                  <a16:creationId xmlns:a16="http://schemas.microsoft.com/office/drawing/2014/main" id="{120FB65F-6935-4D49-8FB8-6145B05D1E81}"/>
                </a:ext>
              </a:extLst>
            </p:cNvPr>
            <p:cNvSpPr/>
            <p:nvPr/>
          </p:nvSpPr>
          <p:spPr>
            <a:xfrm>
              <a:off x="147963" y="3967965"/>
              <a:ext cx="44062" cy="71448"/>
            </a:xfrm>
            <a:custGeom>
              <a:avLst/>
              <a:gdLst>
                <a:gd name="connsiteX0" fmla="*/ 39016 w 44062"/>
                <a:gd name="connsiteY0" fmla="*/ 69782 h 71448"/>
                <a:gd name="connsiteX1" fmla="*/ 916 w 44062"/>
                <a:gd name="connsiteY1" fmla="*/ 4059 h 71448"/>
                <a:gd name="connsiteX2" fmla="*/ 2155 w 44062"/>
                <a:gd name="connsiteY2" fmla="*/ 154 h 71448"/>
                <a:gd name="connsiteX3" fmla="*/ 6241 w 44062"/>
                <a:gd name="connsiteY3" fmla="*/ 1002 h 71448"/>
                <a:gd name="connsiteX4" fmla="*/ 6250 w 44062"/>
                <a:gd name="connsiteY4" fmla="*/ 1011 h 71448"/>
                <a:gd name="connsiteX5" fmla="*/ 44350 w 44062"/>
                <a:gd name="connsiteY5" fmla="*/ 66734 h 71448"/>
                <a:gd name="connsiteX6" fmla="*/ 43131 w 44062"/>
                <a:gd name="connsiteY6" fmla="*/ 70582 h 71448"/>
                <a:gd name="connsiteX7" fmla="*/ 43017 w 44062"/>
                <a:gd name="connsiteY7" fmla="*/ 70639 h 71448"/>
                <a:gd name="connsiteX8" fmla="*/ 39055 w 44062"/>
                <a:gd name="connsiteY8" fmla="*/ 69839 h 71448"/>
                <a:gd name="connsiteX9" fmla="*/ 39016 w 44062"/>
                <a:gd name="connsiteY9" fmla="*/ 69782 h 7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062" h="71448">
                  <a:moveTo>
                    <a:pt x="39016" y="69782"/>
                  </a:moveTo>
                  <a:lnTo>
                    <a:pt x="916" y="4059"/>
                  </a:lnTo>
                  <a:cubicBezTo>
                    <a:pt x="212" y="2640"/>
                    <a:pt x="755" y="916"/>
                    <a:pt x="2155" y="154"/>
                  </a:cubicBezTo>
                  <a:cubicBezTo>
                    <a:pt x="3517" y="-742"/>
                    <a:pt x="5346" y="-361"/>
                    <a:pt x="6241" y="1002"/>
                  </a:cubicBezTo>
                  <a:cubicBezTo>
                    <a:pt x="6250" y="1002"/>
                    <a:pt x="6250" y="1011"/>
                    <a:pt x="6250" y="1011"/>
                  </a:cubicBezTo>
                  <a:lnTo>
                    <a:pt x="44350" y="66734"/>
                  </a:lnTo>
                  <a:cubicBezTo>
                    <a:pt x="45074" y="68134"/>
                    <a:pt x="44531" y="69858"/>
                    <a:pt x="43131" y="70582"/>
                  </a:cubicBezTo>
                  <a:cubicBezTo>
                    <a:pt x="43093" y="70601"/>
                    <a:pt x="43055" y="70620"/>
                    <a:pt x="43017" y="70639"/>
                  </a:cubicBezTo>
                  <a:cubicBezTo>
                    <a:pt x="41703" y="71515"/>
                    <a:pt x="39931" y="71153"/>
                    <a:pt x="39055" y="69839"/>
                  </a:cubicBezTo>
                  <a:cubicBezTo>
                    <a:pt x="39045" y="69820"/>
                    <a:pt x="39026" y="69801"/>
                    <a:pt x="39016" y="69782"/>
                  </a:cubicBezTo>
                  <a:close/>
                </a:path>
              </a:pathLst>
            </a:custGeom>
            <a:solidFill>
              <a:srgbClr val="F99E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1" name="Freeform: Shape 2760">
              <a:extLst>
                <a:ext uri="{FF2B5EF4-FFF2-40B4-BE49-F238E27FC236}">
                  <a16:creationId xmlns:a16="http://schemas.microsoft.com/office/drawing/2014/main" id="{9A1A486D-C802-46B2-82B7-CB272B900C0F}"/>
                </a:ext>
              </a:extLst>
            </p:cNvPr>
            <p:cNvSpPr/>
            <p:nvPr/>
          </p:nvSpPr>
          <p:spPr>
            <a:xfrm>
              <a:off x="331093" y="3902270"/>
              <a:ext cx="10530" cy="10118"/>
            </a:xfrm>
            <a:custGeom>
              <a:avLst/>
              <a:gdLst>
                <a:gd name="connsiteX0" fmla="*/ 8286 w 10530"/>
                <a:gd name="connsiteY0" fmla="*/ 8985 h 10118"/>
                <a:gd name="connsiteX1" fmla="*/ 1143 w 10530"/>
                <a:gd name="connsiteY1" fmla="*/ 7460 h 10118"/>
                <a:gd name="connsiteX2" fmla="*/ 3428 w 10530"/>
                <a:gd name="connsiteY2" fmla="*/ 507 h 10118"/>
                <a:gd name="connsiteX3" fmla="*/ 10553 w 10530"/>
                <a:gd name="connsiteY3" fmla="*/ 1993 h 10118"/>
                <a:gd name="connsiteX4" fmla="*/ 10572 w 10530"/>
                <a:gd name="connsiteY4" fmla="*/ 2031 h 10118"/>
                <a:gd name="connsiteX5" fmla="*/ 8344 w 10530"/>
                <a:gd name="connsiteY5" fmla="*/ 8956 h 10118"/>
                <a:gd name="connsiteX6" fmla="*/ 8286 w 10530"/>
                <a:gd name="connsiteY6" fmla="*/ 8985 h 10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30" h="10118">
                  <a:moveTo>
                    <a:pt x="8286" y="8985"/>
                  </a:moveTo>
                  <a:cubicBezTo>
                    <a:pt x="5886" y="10489"/>
                    <a:pt x="2714" y="9823"/>
                    <a:pt x="1143" y="7460"/>
                  </a:cubicBezTo>
                  <a:cubicBezTo>
                    <a:pt x="-105" y="4908"/>
                    <a:pt x="904" y="1822"/>
                    <a:pt x="3428" y="507"/>
                  </a:cubicBezTo>
                  <a:cubicBezTo>
                    <a:pt x="5810" y="-1045"/>
                    <a:pt x="8991" y="-379"/>
                    <a:pt x="10553" y="1993"/>
                  </a:cubicBezTo>
                  <a:cubicBezTo>
                    <a:pt x="10553" y="2003"/>
                    <a:pt x="10563" y="2022"/>
                    <a:pt x="10572" y="2031"/>
                  </a:cubicBezTo>
                  <a:cubicBezTo>
                    <a:pt x="11868" y="4555"/>
                    <a:pt x="10868" y="7660"/>
                    <a:pt x="8344" y="8956"/>
                  </a:cubicBezTo>
                  <a:cubicBezTo>
                    <a:pt x="8324" y="8965"/>
                    <a:pt x="8305" y="8975"/>
                    <a:pt x="8286" y="898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2" name="Freeform: Shape 2761">
              <a:extLst>
                <a:ext uri="{FF2B5EF4-FFF2-40B4-BE49-F238E27FC236}">
                  <a16:creationId xmlns:a16="http://schemas.microsoft.com/office/drawing/2014/main" id="{81BD900E-241B-4094-81EF-A05A9CCB648E}"/>
                </a:ext>
              </a:extLst>
            </p:cNvPr>
            <p:cNvSpPr/>
            <p:nvPr/>
          </p:nvSpPr>
          <p:spPr>
            <a:xfrm>
              <a:off x="232458" y="3959193"/>
              <a:ext cx="10549" cy="10125"/>
            </a:xfrm>
            <a:custGeom>
              <a:avLst/>
              <a:gdLst>
                <a:gd name="connsiteX0" fmla="*/ 8338 w 10549"/>
                <a:gd name="connsiteY0" fmla="*/ 8926 h 10125"/>
                <a:gd name="connsiteX1" fmla="*/ 1204 w 10549"/>
                <a:gd name="connsiteY1" fmla="*/ 7507 h 10125"/>
                <a:gd name="connsiteX2" fmla="*/ 1194 w 10549"/>
                <a:gd name="connsiteY2" fmla="*/ 7497 h 10125"/>
                <a:gd name="connsiteX3" fmla="*/ 3366 w 10549"/>
                <a:gd name="connsiteY3" fmla="*/ 554 h 10125"/>
                <a:gd name="connsiteX4" fmla="*/ 3385 w 10549"/>
                <a:gd name="connsiteY4" fmla="*/ 544 h 10125"/>
                <a:gd name="connsiteX5" fmla="*/ 10624 w 10549"/>
                <a:gd name="connsiteY5" fmla="*/ 1973 h 10125"/>
                <a:gd name="connsiteX6" fmla="*/ 8338 w 10549"/>
                <a:gd name="connsiteY6" fmla="*/ 8926 h 1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49" h="10125">
                  <a:moveTo>
                    <a:pt x="8338" y="8926"/>
                  </a:moveTo>
                  <a:cubicBezTo>
                    <a:pt x="5976" y="10507"/>
                    <a:pt x="2785" y="9869"/>
                    <a:pt x="1204" y="7507"/>
                  </a:cubicBezTo>
                  <a:cubicBezTo>
                    <a:pt x="1204" y="7507"/>
                    <a:pt x="1194" y="7497"/>
                    <a:pt x="1194" y="7497"/>
                  </a:cubicBezTo>
                  <a:cubicBezTo>
                    <a:pt x="-120" y="4983"/>
                    <a:pt x="851" y="1868"/>
                    <a:pt x="3366" y="554"/>
                  </a:cubicBezTo>
                  <a:cubicBezTo>
                    <a:pt x="3375" y="554"/>
                    <a:pt x="3375" y="544"/>
                    <a:pt x="3385" y="544"/>
                  </a:cubicBezTo>
                  <a:cubicBezTo>
                    <a:pt x="5785" y="-1047"/>
                    <a:pt x="9014" y="-409"/>
                    <a:pt x="10624" y="1973"/>
                  </a:cubicBezTo>
                  <a:cubicBezTo>
                    <a:pt x="11872" y="4525"/>
                    <a:pt x="10862" y="7612"/>
                    <a:pt x="8338" y="8926"/>
                  </a:cubicBezTo>
                  <a:close/>
                </a:path>
              </a:pathLst>
            </a:custGeom>
            <a:solidFill>
              <a:srgbClr val="F99E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3" name="Freeform: Shape 2762">
              <a:extLst>
                <a:ext uri="{FF2B5EF4-FFF2-40B4-BE49-F238E27FC236}">
                  <a16:creationId xmlns:a16="http://schemas.microsoft.com/office/drawing/2014/main" id="{32975244-0B09-40EE-BA78-195B5A5B197F}"/>
                </a:ext>
              </a:extLst>
            </p:cNvPr>
            <p:cNvSpPr/>
            <p:nvPr/>
          </p:nvSpPr>
          <p:spPr>
            <a:xfrm>
              <a:off x="142047" y="4011712"/>
              <a:ext cx="10568" cy="10153"/>
            </a:xfrm>
            <a:custGeom>
              <a:avLst/>
              <a:gdLst>
                <a:gd name="connsiteX0" fmla="*/ 8357 w 10568"/>
                <a:gd name="connsiteY0" fmla="*/ 8985 h 10153"/>
                <a:gd name="connsiteX1" fmla="*/ 1232 w 10568"/>
                <a:gd name="connsiteY1" fmla="*/ 7499 h 10153"/>
                <a:gd name="connsiteX2" fmla="*/ 1213 w 10568"/>
                <a:gd name="connsiteY2" fmla="*/ 7460 h 10153"/>
                <a:gd name="connsiteX3" fmla="*/ 3270 w 10568"/>
                <a:gd name="connsiteY3" fmla="*/ 622 h 10153"/>
                <a:gd name="connsiteX4" fmla="*/ 3499 w 10568"/>
                <a:gd name="connsiteY4" fmla="*/ 507 h 10153"/>
                <a:gd name="connsiteX5" fmla="*/ 10624 w 10568"/>
                <a:gd name="connsiteY5" fmla="*/ 1993 h 10153"/>
                <a:gd name="connsiteX6" fmla="*/ 10643 w 10568"/>
                <a:gd name="connsiteY6" fmla="*/ 2031 h 10153"/>
                <a:gd name="connsiteX7" fmla="*/ 8357 w 10568"/>
                <a:gd name="connsiteY7" fmla="*/ 8985 h 10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68" h="10153">
                  <a:moveTo>
                    <a:pt x="8357" y="8985"/>
                  </a:moveTo>
                  <a:cubicBezTo>
                    <a:pt x="5975" y="10537"/>
                    <a:pt x="2794" y="9870"/>
                    <a:pt x="1232" y="7499"/>
                  </a:cubicBezTo>
                  <a:cubicBezTo>
                    <a:pt x="1232" y="7489"/>
                    <a:pt x="1222" y="7470"/>
                    <a:pt x="1213" y="7460"/>
                  </a:cubicBezTo>
                  <a:cubicBezTo>
                    <a:pt x="-111" y="5003"/>
                    <a:pt x="813" y="1945"/>
                    <a:pt x="3270" y="622"/>
                  </a:cubicBezTo>
                  <a:cubicBezTo>
                    <a:pt x="3346" y="584"/>
                    <a:pt x="3423" y="546"/>
                    <a:pt x="3499" y="507"/>
                  </a:cubicBezTo>
                  <a:cubicBezTo>
                    <a:pt x="5880" y="-1045"/>
                    <a:pt x="9062" y="-379"/>
                    <a:pt x="10624" y="1993"/>
                  </a:cubicBezTo>
                  <a:cubicBezTo>
                    <a:pt x="10624" y="2003"/>
                    <a:pt x="10633" y="2022"/>
                    <a:pt x="10643" y="2031"/>
                  </a:cubicBezTo>
                  <a:cubicBezTo>
                    <a:pt x="11890" y="4584"/>
                    <a:pt x="10881" y="7670"/>
                    <a:pt x="8357" y="8985"/>
                  </a:cubicBezTo>
                  <a:close/>
                </a:path>
              </a:pathLst>
            </a:custGeom>
            <a:solidFill>
              <a:srgbClr val="F99E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4" name="Freeform: Shape 2763">
              <a:extLst>
                <a:ext uri="{FF2B5EF4-FFF2-40B4-BE49-F238E27FC236}">
                  <a16:creationId xmlns:a16="http://schemas.microsoft.com/office/drawing/2014/main" id="{811CF81A-9190-45E5-885D-04091A58662A}"/>
                </a:ext>
              </a:extLst>
            </p:cNvPr>
            <p:cNvSpPr/>
            <p:nvPr/>
          </p:nvSpPr>
          <p:spPr>
            <a:xfrm>
              <a:off x="-726791" y="3401141"/>
              <a:ext cx="100393" cy="919257"/>
            </a:xfrm>
            <a:custGeom>
              <a:avLst/>
              <a:gdLst>
                <a:gd name="connsiteX0" fmla="*/ 0 w 100393"/>
                <a:gd name="connsiteY0" fmla="*/ 901065 h 919257"/>
                <a:gd name="connsiteX1" fmla="*/ 29813 w 100393"/>
                <a:gd name="connsiteY1" fmla="*/ 78010 h 919257"/>
                <a:gd name="connsiteX2" fmla="*/ 100394 w 100393"/>
                <a:gd name="connsiteY2" fmla="*/ 0 h 919257"/>
                <a:gd name="connsiteX3" fmla="*/ 6477 w 100393"/>
                <a:gd name="connsiteY3" fmla="*/ 919258 h 919257"/>
                <a:gd name="connsiteX4" fmla="*/ 0 w 100393"/>
                <a:gd name="connsiteY4" fmla="*/ 901065 h 91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93" h="919257">
                  <a:moveTo>
                    <a:pt x="0" y="901065"/>
                  </a:moveTo>
                  <a:lnTo>
                    <a:pt x="29813" y="78010"/>
                  </a:lnTo>
                  <a:lnTo>
                    <a:pt x="100394" y="0"/>
                  </a:lnTo>
                  <a:lnTo>
                    <a:pt x="6477" y="919258"/>
                  </a:lnTo>
                  <a:lnTo>
                    <a:pt x="0" y="901065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5" name="Freeform: Shape 2764">
              <a:extLst>
                <a:ext uri="{FF2B5EF4-FFF2-40B4-BE49-F238E27FC236}">
                  <a16:creationId xmlns:a16="http://schemas.microsoft.com/office/drawing/2014/main" id="{4C215149-39C2-490D-9045-5D66BB3606B1}"/>
                </a:ext>
              </a:extLst>
            </p:cNvPr>
            <p:cNvSpPr/>
            <p:nvPr/>
          </p:nvSpPr>
          <p:spPr>
            <a:xfrm>
              <a:off x="-871717" y="3445051"/>
              <a:ext cx="347836" cy="789908"/>
            </a:xfrm>
            <a:custGeom>
              <a:avLst/>
              <a:gdLst>
                <a:gd name="connsiteX0" fmla="*/ 289839 w 347836"/>
                <a:gd name="connsiteY0" fmla="*/ 789578 h 789908"/>
                <a:gd name="connsiteX1" fmla="*/ 242214 w 347836"/>
                <a:gd name="connsiteY1" fmla="*/ 765194 h 789908"/>
                <a:gd name="connsiteX2" fmla="*/ 11709 w 347836"/>
                <a:gd name="connsiteY2" fmla="*/ 445154 h 789908"/>
                <a:gd name="connsiteX3" fmla="*/ 6946 w 347836"/>
                <a:gd name="connsiteY3" fmla="*/ 384289 h 789908"/>
                <a:gd name="connsiteX4" fmla="*/ 185826 w 347836"/>
                <a:gd name="connsiteY4" fmla="*/ 31864 h 789908"/>
                <a:gd name="connsiteX5" fmla="*/ 238213 w 347836"/>
                <a:gd name="connsiteY5" fmla="*/ -331 h 789908"/>
                <a:gd name="connsiteX6" fmla="*/ 264693 w 347836"/>
                <a:gd name="connsiteY6" fmla="*/ 6051 h 789908"/>
                <a:gd name="connsiteX7" fmla="*/ 290505 w 347836"/>
                <a:gd name="connsiteY7" fmla="*/ 85013 h 789908"/>
                <a:gd name="connsiteX8" fmla="*/ 127819 w 347836"/>
                <a:gd name="connsiteY8" fmla="*/ 405625 h 789908"/>
                <a:gd name="connsiteX9" fmla="*/ 337369 w 347836"/>
                <a:gd name="connsiteY9" fmla="*/ 696614 h 789908"/>
                <a:gd name="connsiteX10" fmla="*/ 324034 w 347836"/>
                <a:gd name="connsiteY10" fmla="*/ 778624 h 789908"/>
                <a:gd name="connsiteX11" fmla="*/ 289839 w 347836"/>
                <a:gd name="connsiteY11" fmla="*/ 789578 h 789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7836" h="789908">
                  <a:moveTo>
                    <a:pt x="289839" y="789578"/>
                  </a:moveTo>
                  <a:cubicBezTo>
                    <a:pt x="270970" y="789568"/>
                    <a:pt x="253254" y="780500"/>
                    <a:pt x="242214" y="765194"/>
                  </a:cubicBezTo>
                  <a:lnTo>
                    <a:pt x="11709" y="445154"/>
                  </a:lnTo>
                  <a:cubicBezTo>
                    <a:pt x="-1140" y="427352"/>
                    <a:pt x="-2978" y="403872"/>
                    <a:pt x="6946" y="384289"/>
                  </a:cubicBezTo>
                  <a:lnTo>
                    <a:pt x="185826" y="31864"/>
                  </a:lnTo>
                  <a:cubicBezTo>
                    <a:pt x="195770" y="12061"/>
                    <a:pt x="216058" y="-407"/>
                    <a:pt x="238213" y="-331"/>
                  </a:cubicBezTo>
                  <a:cubicBezTo>
                    <a:pt x="247424" y="-321"/>
                    <a:pt x="256492" y="1870"/>
                    <a:pt x="264693" y="6051"/>
                  </a:cubicBezTo>
                  <a:cubicBezTo>
                    <a:pt x="293573" y="20777"/>
                    <a:pt x="305107" y="56077"/>
                    <a:pt x="290505" y="85013"/>
                  </a:cubicBezTo>
                  <a:lnTo>
                    <a:pt x="127819" y="405625"/>
                  </a:lnTo>
                  <a:lnTo>
                    <a:pt x="337369" y="696614"/>
                  </a:lnTo>
                  <a:cubicBezTo>
                    <a:pt x="356323" y="722941"/>
                    <a:pt x="350351" y="759650"/>
                    <a:pt x="324034" y="778624"/>
                  </a:cubicBezTo>
                  <a:cubicBezTo>
                    <a:pt x="314070" y="785777"/>
                    <a:pt x="302107" y="789606"/>
                    <a:pt x="289839" y="789578"/>
                  </a:cubicBezTo>
                  <a:close/>
                </a:path>
              </a:pathLst>
            </a:custGeom>
            <a:solidFill>
              <a:srgbClr val="F99E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6" name="Freeform: Shape 2765">
              <a:extLst>
                <a:ext uri="{FF2B5EF4-FFF2-40B4-BE49-F238E27FC236}">
                  <a16:creationId xmlns:a16="http://schemas.microsoft.com/office/drawing/2014/main" id="{7E6EC292-7DF4-4CD3-9EB5-2F7AD1469600}"/>
                </a:ext>
              </a:extLst>
            </p:cNvPr>
            <p:cNvSpPr/>
            <p:nvPr/>
          </p:nvSpPr>
          <p:spPr>
            <a:xfrm>
              <a:off x="-862101" y="3454577"/>
              <a:ext cx="328729" cy="770762"/>
            </a:xfrm>
            <a:custGeom>
              <a:avLst/>
              <a:gdLst>
                <a:gd name="connsiteX0" fmla="*/ 280223 w 328729"/>
                <a:gd name="connsiteY0" fmla="*/ 770431 h 770762"/>
                <a:gd name="connsiteX1" fmla="*/ 240408 w 328729"/>
                <a:gd name="connsiteY1" fmla="*/ 750048 h 770762"/>
                <a:gd name="connsiteX2" fmla="*/ 9904 w 328729"/>
                <a:gd name="connsiteY2" fmla="*/ 430008 h 770762"/>
                <a:gd name="connsiteX3" fmla="*/ 5903 w 328729"/>
                <a:gd name="connsiteY3" fmla="*/ 379049 h 770762"/>
                <a:gd name="connsiteX4" fmla="*/ 184782 w 328729"/>
                <a:gd name="connsiteY4" fmla="*/ 26624 h 770762"/>
                <a:gd name="connsiteX5" fmla="*/ 250686 w 328729"/>
                <a:gd name="connsiteY5" fmla="*/ 4945 h 770762"/>
                <a:gd name="connsiteX6" fmla="*/ 250791 w 328729"/>
                <a:gd name="connsiteY6" fmla="*/ 5002 h 770762"/>
                <a:gd name="connsiteX7" fmla="*/ 272355 w 328729"/>
                <a:gd name="connsiteY7" fmla="*/ 70934 h 770762"/>
                <a:gd name="connsiteX8" fmla="*/ 272317 w 328729"/>
                <a:gd name="connsiteY8" fmla="*/ 71010 h 770762"/>
                <a:gd name="connsiteX9" fmla="*/ 107058 w 328729"/>
                <a:gd name="connsiteY9" fmla="*/ 396861 h 770762"/>
                <a:gd name="connsiteX10" fmla="*/ 320038 w 328729"/>
                <a:gd name="connsiteY10" fmla="*/ 692136 h 770762"/>
                <a:gd name="connsiteX11" fmla="*/ 309017 w 328729"/>
                <a:gd name="connsiteY11" fmla="*/ 760630 h 770762"/>
                <a:gd name="connsiteX12" fmla="*/ 308893 w 328729"/>
                <a:gd name="connsiteY12" fmla="*/ 760716 h 770762"/>
                <a:gd name="connsiteX13" fmla="*/ 280223 w 328729"/>
                <a:gd name="connsiteY13" fmla="*/ 770431 h 770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8729" h="770762">
                  <a:moveTo>
                    <a:pt x="280223" y="770431"/>
                  </a:moveTo>
                  <a:cubicBezTo>
                    <a:pt x="264430" y="770479"/>
                    <a:pt x="249600" y="762887"/>
                    <a:pt x="240408" y="750048"/>
                  </a:cubicBezTo>
                  <a:lnTo>
                    <a:pt x="9904" y="430008"/>
                  </a:lnTo>
                  <a:cubicBezTo>
                    <a:pt x="-850" y="415101"/>
                    <a:pt x="-2393" y="395451"/>
                    <a:pt x="5903" y="379049"/>
                  </a:cubicBezTo>
                  <a:lnTo>
                    <a:pt x="184782" y="26624"/>
                  </a:lnTo>
                  <a:cubicBezTo>
                    <a:pt x="196993" y="2440"/>
                    <a:pt x="226502" y="-7266"/>
                    <a:pt x="250686" y="4945"/>
                  </a:cubicBezTo>
                  <a:cubicBezTo>
                    <a:pt x="250714" y="4964"/>
                    <a:pt x="250752" y="4983"/>
                    <a:pt x="250791" y="5002"/>
                  </a:cubicBezTo>
                  <a:cubicBezTo>
                    <a:pt x="274955" y="17251"/>
                    <a:pt x="284604" y="46779"/>
                    <a:pt x="272355" y="70934"/>
                  </a:cubicBezTo>
                  <a:cubicBezTo>
                    <a:pt x="272346" y="70963"/>
                    <a:pt x="272327" y="70982"/>
                    <a:pt x="272317" y="71010"/>
                  </a:cubicBezTo>
                  <a:lnTo>
                    <a:pt x="107058" y="396861"/>
                  </a:lnTo>
                  <a:lnTo>
                    <a:pt x="320038" y="692136"/>
                  </a:lnTo>
                  <a:cubicBezTo>
                    <a:pt x="335906" y="714091"/>
                    <a:pt x="330972" y="744761"/>
                    <a:pt x="309017" y="760630"/>
                  </a:cubicBezTo>
                  <a:cubicBezTo>
                    <a:pt x="308979" y="760659"/>
                    <a:pt x="308931" y="760687"/>
                    <a:pt x="308893" y="760716"/>
                  </a:cubicBezTo>
                  <a:cubicBezTo>
                    <a:pt x="300616" y="766936"/>
                    <a:pt x="290567" y="770336"/>
                    <a:pt x="280223" y="770431"/>
                  </a:cubicBezTo>
                  <a:close/>
                </a:path>
              </a:pathLst>
            </a:custGeom>
            <a:solidFill>
              <a:srgbClr val="F99E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667" name="Group 2666">
            <a:extLst>
              <a:ext uri="{FF2B5EF4-FFF2-40B4-BE49-F238E27FC236}">
                <a16:creationId xmlns:a16="http://schemas.microsoft.com/office/drawing/2014/main" id="{F67D1D98-6C7A-42FA-859D-816C57883E61}"/>
              </a:ext>
            </a:extLst>
          </p:cNvPr>
          <p:cNvGrpSpPr/>
          <p:nvPr/>
        </p:nvGrpSpPr>
        <p:grpSpPr>
          <a:xfrm>
            <a:off x="1900627" y="3155541"/>
            <a:ext cx="412868" cy="471723"/>
            <a:chOff x="-5444274" y="3149826"/>
            <a:chExt cx="412868" cy="471723"/>
          </a:xfrm>
        </p:grpSpPr>
        <p:sp>
          <p:nvSpPr>
            <p:cNvPr id="2634" name="Freeform: Shape 2633">
              <a:extLst>
                <a:ext uri="{FF2B5EF4-FFF2-40B4-BE49-F238E27FC236}">
                  <a16:creationId xmlns:a16="http://schemas.microsoft.com/office/drawing/2014/main" id="{CBDC5FFA-FCFE-4629-9352-CD4703B9107E}"/>
                </a:ext>
              </a:extLst>
            </p:cNvPr>
            <p:cNvSpPr/>
            <p:nvPr/>
          </p:nvSpPr>
          <p:spPr>
            <a:xfrm>
              <a:off x="-5444274" y="3336752"/>
              <a:ext cx="275081" cy="284797"/>
            </a:xfrm>
            <a:custGeom>
              <a:avLst/>
              <a:gdLst>
                <a:gd name="connsiteX0" fmla="*/ 275082 w 275081"/>
                <a:gd name="connsiteY0" fmla="*/ 142399 h 284797"/>
                <a:gd name="connsiteX1" fmla="*/ 137541 w 275081"/>
                <a:gd name="connsiteY1" fmla="*/ 284797 h 284797"/>
                <a:gd name="connsiteX2" fmla="*/ 0 w 275081"/>
                <a:gd name="connsiteY2" fmla="*/ 142399 h 284797"/>
                <a:gd name="connsiteX3" fmla="*/ 137541 w 275081"/>
                <a:gd name="connsiteY3" fmla="*/ 0 h 284797"/>
                <a:gd name="connsiteX4" fmla="*/ 275082 w 275081"/>
                <a:gd name="connsiteY4" fmla="*/ 142399 h 284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5081" h="284797">
                  <a:moveTo>
                    <a:pt x="275082" y="142399"/>
                  </a:moveTo>
                  <a:cubicBezTo>
                    <a:pt x="275082" y="221043"/>
                    <a:pt x="213503" y="284797"/>
                    <a:pt x="137541" y="284797"/>
                  </a:cubicBezTo>
                  <a:cubicBezTo>
                    <a:pt x="61579" y="284797"/>
                    <a:pt x="0" y="221043"/>
                    <a:pt x="0" y="142399"/>
                  </a:cubicBezTo>
                  <a:cubicBezTo>
                    <a:pt x="0" y="63754"/>
                    <a:pt x="61579" y="0"/>
                    <a:pt x="137541" y="0"/>
                  </a:cubicBezTo>
                  <a:cubicBezTo>
                    <a:pt x="213503" y="0"/>
                    <a:pt x="275082" y="63754"/>
                    <a:pt x="275082" y="142399"/>
                  </a:cubicBezTo>
                  <a:close/>
                </a:path>
              </a:pathLst>
            </a:custGeom>
            <a:solidFill>
              <a:srgbClr val="FEED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35" name="Freeform: Shape 2634">
              <a:extLst>
                <a:ext uri="{FF2B5EF4-FFF2-40B4-BE49-F238E27FC236}">
                  <a16:creationId xmlns:a16="http://schemas.microsoft.com/office/drawing/2014/main" id="{ED00CEB8-8C66-4252-80E6-C82A44D668C6}"/>
                </a:ext>
              </a:extLst>
            </p:cNvPr>
            <p:cNvSpPr/>
            <p:nvPr/>
          </p:nvSpPr>
          <p:spPr>
            <a:xfrm>
              <a:off x="-5219064" y="3335091"/>
              <a:ext cx="187658" cy="268885"/>
            </a:xfrm>
            <a:custGeom>
              <a:avLst/>
              <a:gdLst>
                <a:gd name="connsiteX0" fmla="*/ 168876 w 187658"/>
                <a:gd name="connsiteY0" fmla="*/ 101533 h 268885"/>
                <a:gd name="connsiteX1" fmla="*/ 151540 w 187658"/>
                <a:gd name="connsiteY1" fmla="*/ 264506 h 268885"/>
                <a:gd name="connsiteX2" fmla="*/ 20000 w 187658"/>
                <a:gd name="connsiteY2" fmla="*/ 166780 h 268885"/>
                <a:gd name="connsiteX3" fmla="*/ 37335 w 187658"/>
                <a:gd name="connsiteY3" fmla="*/ 3712 h 268885"/>
                <a:gd name="connsiteX4" fmla="*/ 168876 w 187658"/>
                <a:gd name="connsiteY4" fmla="*/ 101533 h 268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658" h="268885">
                  <a:moveTo>
                    <a:pt x="168876" y="101533"/>
                  </a:moveTo>
                  <a:cubicBezTo>
                    <a:pt x="200403" y="173542"/>
                    <a:pt x="192688" y="246504"/>
                    <a:pt x="151540" y="264506"/>
                  </a:cubicBezTo>
                  <a:cubicBezTo>
                    <a:pt x="110392" y="282508"/>
                    <a:pt x="51528" y="238789"/>
                    <a:pt x="20000" y="166780"/>
                  </a:cubicBezTo>
                  <a:cubicBezTo>
                    <a:pt x="-11528" y="94771"/>
                    <a:pt x="-3813" y="21714"/>
                    <a:pt x="37335" y="3712"/>
                  </a:cubicBezTo>
                  <a:cubicBezTo>
                    <a:pt x="78483" y="-14291"/>
                    <a:pt x="137348" y="29524"/>
                    <a:pt x="168876" y="101533"/>
                  </a:cubicBezTo>
                  <a:close/>
                </a:path>
              </a:pathLst>
            </a:custGeom>
            <a:solidFill>
              <a:srgbClr val="FEED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40" name="Freeform: Shape 2639">
              <a:extLst>
                <a:ext uri="{FF2B5EF4-FFF2-40B4-BE49-F238E27FC236}">
                  <a16:creationId xmlns:a16="http://schemas.microsoft.com/office/drawing/2014/main" id="{612988B5-C9B7-449C-93C4-F9B0215C339C}"/>
                </a:ext>
              </a:extLst>
            </p:cNvPr>
            <p:cNvSpPr/>
            <p:nvPr/>
          </p:nvSpPr>
          <p:spPr>
            <a:xfrm>
              <a:off x="-5336414" y="3149826"/>
              <a:ext cx="169387" cy="307086"/>
            </a:xfrm>
            <a:custGeom>
              <a:avLst/>
              <a:gdLst>
                <a:gd name="connsiteX0" fmla="*/ 116909 w 166211"/>
                <a:gd name="connsiteY0" fmla="*/ 240080 h 240410"/>
                <a:gd name="connsiteX1" fmla="*/ 116909 w 166211"/>
                <a:gd name="connsiteY1" fmla="*/ 240080 h 240410"/>
                <a:gd name="connsiteX2" fmla="*/ 166820 w 166211"/>
                <a:gd name="connsiteY2" fmla="*/ 190169 h 240410"/>
                <a:gd name="connsiteX3" fmla="*/ 166820 w 166211"/>
                <a:gd name="connsiteY3" fmla="*/ -331 h 240410"/>
                <a:gd name="connsiteX4" fmla="*/ 608 w 166211"/>
                <a:gd name="connsiteY4" fmla="*/ -331 h 240410"/>
                <a:gd name="connsiteX5" fmla="*/ 608 w 166211"/>
                <a:gd name="connsiteY5" fmla="*/ 124161 h 240410"/>
                <a:gd name="connsiteX6" fmla="*/ 116909 w 166211"/>
                <a:gd name="connsiteY6" fmla="*/ 240080 h 240410"/>
                <a:gd name="connsiteX0" fmla="*/ 116301 w 166212"/>
                <a:gd name="connsiteY0" fmla="*/ 307086 h 307086"/>
                <a:gd name="connsiteX1" fmla="*/ 116301 w 166212"/>
                <a:gd name="connsiteY1" fmla="*/ 307086 h 307086"/>
                <a:gd name="connsiteX2" fmla="*/ 166212 w 166212"/>
                <a:gd name="connsiteY2" fmla="*/ 257175 h 307086"/>
                <a:gd name="connsiteX3" fmla="*/ 166212 w 166212"/>
                <a:gd name="connsiteY3" fmla="*/ 66675 h 307086"/>
                <a:gd name="connsiteX4" fmla="*/ 0 w 166212"/>
                <a:gd name="connsiteY4" fmla="*/ 0 h 307086"/>
                <a:gd name="connsiteX5" fmla="*/ 0 w 166212"/>
                <a:gd name="connsiteY5" fmla="*/ 191167 h 307086"/>
                <a:gd name="connsiteX6" fmla="*/ 116301 w 166212"/>
                <a:gd name="connsiteY6" fmla="*/ 307086 h 307086"/>
                <a:gd name="connsiteX0" fmla="*/ 116301 w 169387"/>
                <a:gd name="connsiteY0" fmla="*/ 307086 h 307086"/>
                <a:gd name="connsiteX1" fmla="*/ 116301 w 169387"/>
                <a:gd name="connsiteY1" fmla="*/ 307086 h 307086"/>
                <a:gd name="connsiteX2" fmla="*/ 166212 w 169387"/>
                <a:gd name="connsiteY2" fmla="*/ 257175 h 307086"/>
                <a:gd name="connsiteX3" fmla="*/ 169387 w 169387"/>
                <a:gd name="connsiteY3" fmla="*/ 12700 h 307086"/>
                <a:gd name="connsiteX4" fmla="*/ 0 w 169387"/>
                <a:gd name="connsiteY4" fmla="*/ 0 h 307086"/>
                <a:gd name="connsiteX5" fmla="*/ 0 w 169387"/>
                <a:gd name="connsiteY5" fmla="*/ 191167 h 307086"/>
                <a:gd name="connsiteX6" fmla="*/ 116301 w 169387"/>
                <a:gd name="connsiteY6" fmla="*/ 307086 h 30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387" h="307086">
                  <a:moveTo>
                    <a:pt x="116301" y="307086"/>
                  </a:moveTo>
                  <a:lnTo>
                    <a:pt x="116301" y="307086"/>
                  </a:lnTo>
                  <a:cubicBezTo>
                    <a:pt x="143847" y="307038"/>
                    <a:pt x="166164" y="284721"/>
                    <a:pt x="166212" y="257175"/>
                  </a:cubicBezTo>
                  <a:cubicBezTo>
                    <a:pt x="167270" y="175683"/>
                    <a:pt x="168329" y="94192"/>
                    <a:pt x="169387" y="12700"/>
                  </a:cubicBezTo>
                  <a:lnTo>
                    <a:pt x="0" y="0"/>
                  </a:lnTo>
                  <a:lnTo>
                    <a:pt x="0" y="191167"/>
                  </a:lnTo>
                  <a:cubicBezTo>
                    <a:pt x="210" y="255251"/>
                    <a:pt x="52216" y="307086"/>
                    <a:pt x="116301" y="307086"/>
                  </a:cubicBezTo>
                  <a:close/>
                </a:path>
              </a:pathLst>
            </a:custGeom>
            <a:solidFill>
              <a:srgbClr val="F99E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666" name="Group 2665">
            <a:extLst>
              <a:ext uri="{FF2B5EF4-FFF2-40B4-BE49-F238E27FC236}">
                <a16:creationId xmlns:a16="http://schemas.microsoft.com/office/drawing/2014/main" id="{9FB77C90-FA75-450E-843E-15A650008DE0}"/>
              </a:ext>
            </a:extLst>
          </p:cNvPr>
          <p:cNvGrpSpPr/>
          <p:nvPr/>
        </p:nvGrpSpPr>
        <p:grpSpPr>
          <a:xfrm>
            <a:off x="1547657" y="2758936"/>
            <a:ext cx="819218" cy="667800"/>
            <a:chOff x="-5752953" y="2753221"/>
            <a:chExt cx="819218" cy="667800"/>
          </a:xfrm>
        </p:grpSpPr>
        <p:sp>
          <p:nvSpPr>
            <p:cNvPr id="2636" name="Freeform: Shape 2635">
              <a:extLst>
                <a:ext uri="{FF2B5EF4-FFF2-40B4-BE49-F238E27FC236}">
                  <a16:creationId xmlns:a16="http://schemas.microsoft.com/office/drawing/2014/main" id="{C7AE68B7-DED1-4F72-AEED-E59C9B40376C}"/>
                </a:ext>
              </a:extLst>
            </p:cNvPr>
            <p:cNvSpPr/>
            <p:nvPr/>
          </p:nvSpPr>
          <p:spPr>
            <a:xfrm>
              <a:off x="-5656873" y="2783063"/>
              <a:ext cx="409956" cy="550305"/>
            </a:xfrm>
            <a:custGeom>
              <a:avLst/>
              <a:gdLst>
                <a:gd name="connsiteX0" fmla="*/ 608 w 409956"/>
                <a:gd name="connsiteY0" fmla="*/ 536023 h 550305"/>
                <a:gd name="connsiteX1" fmla="*/ 2990 w 409956"/>
                <a:gd name="connsiteY1" fmla="*/ 536975 h 550305"/>
                <a:gd name="connsiteX2" fmla="*/ 200348 w 409956"/>
                <a:gd name="connsiteY2" fmla="*/ 505448 h 550305"/>
                <a:gd name="connsiteX3" fmla="*/ 267023 w 409956"/>
                <a:gd name="connsiteY3" fmla="*/ 412483 h 550305"/>
                <a:gd name="connsiteX4" fmla="*/ 410565 w 409956"/>
                <a:gd name="connsiteY4" fmla="*/ 13386 h 550305"/>
                <a:gd name="connsiteX5" fmla="*/ 408183 w 409956"/>
                <a:gd name="connsiteY5" fmla="*/ 12433 h 550305"/>
                <a:gd name="connsiteX6" fmla="*/ 145988 w 409956"/>
                <a:gd name="connsiteY6" fmla="*/ 132868 h 550305"/>
                <a:gd name="connsiteX7" fmla="*/ 144532 w 409956"/>
                <a:gd name="connsiteY7" fmla="*/ 136925 h 550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9956" h="550305">
                  <a:moveTo>
                    <a:pt x="608" y="536023"/>
                  </a:moveTo>
                  <a:lnTo>
                    <a:pt x="2990" y="536975"/>
                  </a:lnTo>
                  <a:cubicBezTo>
                    <a:pt x="69712" y="562198"/>
                    <a:pt x="144808" y="550206"/>
                    <a:pt x="200348" y="505448"/>
                  </a:cubicBezTo>
                  <a:cubicBezTo>
                    <a:pt x="230790" y="481264"/>
                    <a:pt x="253878" y="449069"/>
                    <a:pt x="267023" y="412483"/>
                  </a:cubicBezTo>
                  <a:lnTo>
                    <a:pt x="410565" y="13386"/>
                  </a:lnTo>
                  <a:lnTo>
                    <a:pt x="408183" y="12433"/>
                  </a:lnTo>
                  <a:cubicBezTo>
                    <a:pt x="302522" y="-26714"/>
                    <a:pt x="185137" y="27207"/>
                    <a:pt x="145988" y="132868"/>
                  </a:cubicBezTo>
                  <a:cubicBezTo>
                    <a:pt x="145484" y="134220"/>
                    <a:pt x="144998" y="135573"/>
                    <a:pt x="144532" y="136925"/>
                  </a:cubicBezTo>
                  <a:close/>
                </a:path>
              </a:pathLst>
            </a:custGeom>
            <a:solidFill>
              <a:srgbClr val="D73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37" name="Freeform: Shape 2636">
              <a:extLst>
                <a:ext uri="{FF2B5EF4-FFF2-40B4-BE49-F238E27FC236}">
                  <a16:creationId xmlns:a16="http://schemas.microsoft.com/office/drawing/2014/main" id="{E959D850-C4C6-468F-A771-781B1A7C6935}"/>
                </a:ext>
              </a:extLst>
            </p:cNvPr>
            <p:cNvSpPr/>
            <p:nvPr/>
          </p:nvSpPr>
          <p:spPr>
            <a:xfrm>
              <a:off x="-5434137" y="2753221"/>
              <a:ext cx="445157" cy="386648"/>
            </a:xfrm>
            <a:custGeom>
              <a:avLst/>
              <a:gdLst>
                <a:gd name="connsiteX0" fmla="*/ 445766 w 445157"/>
                <a:gd name="connsiteY0" fmla="*/ 103140 h 386648"/>
                <a:gd name="connsiteX1" fmla="*/ 104295 w 445157"/>
                <a:gd name="connsiteY1" fmla="*/ 44466 h 386648"/>
                <a:gd name="connsiteX2" fmla="*/ 45621 w 445157"/>
                <a:gd name="connsiteY2" fmla="*/ 386318 h 38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5157" h="386648">
                  <a:moveTo>
                    <a:pt x="445766" y="103140"/>
                  </a:moveTo>
                  <a:cubicBezTo>
                    <a:pt x="367556" y="-7170"/>
                    <a:pt x="214842" y="-33411"/>
                    <a:pt x="104295" y="44466"/>
                  </a:cubicBezTo>
                  <a:cubicBezTo>
                    <a:pt x="-6300" y="122666"/>
                    <a:pt x="-32570" y="275713"/>
                    <a:pt x="45621" y="386318"/>
                  </a:cubicBezTo>
                  <a:close/>
                </a:path>
              </a:pathLst>
            </a:custGeom>
            <a:solidFill>
              <a:srgbClr val="7A9C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38" name="Freeform: Shape 2637">
              <a:extLst>
                <a:ext uri="{FF2B5EF4-FFF2-40B4-BE49-F238E27FC236}">
                  <a16:creationId xmlns:a16="http://schemas.microsoft.com/office/drawing/2014/main" id="{B6408DE7-86DC-4EA3-9FEF-90BD4CB428E1}"/>
                </a:ext>
              </a:extLst>
            </p:cNvPr>
            <p:cNvSpPr/>
            <p:nvPr/>
          </p:nvSpPr>
          <p:spPr>
            <a:xfrm>
              <a:off x="-5752953" y="3287439"/>
              <a:ext cx="133582" cy="133582"/>
            </a:xfrm>
            <a:custGeom>
              <a:avLst/>
              <a:gdLst>
                <a:gd name="connsiteX0" fmla="*/ 44301 w 133582"/>
                <a:gd name="connsiteY0" fmla="*/ 129087 h 133582"/>
                <a:gd name="connsiteX1" fmla="*/ 129969 w 133582"/>
                <a:gd name="connsiteY1" fmla="*/ 89701 h 133582"/>
                <a:gd name="connsiteX2" fmla="*/ 130026 w 133582"/>
                <a:gd name="connsiteY2" fmla="*/ 89559 h 133582"/>
                <a:gd name="connsiteX3" fmla="*/ 90640 w 133582"/>
                <a:gd name="connsiteY3" fmla="*/ 3881 h 133582"/>
                <a:gd name="connsiteX4" fmla="*/ 90498 w 133582"/>
                <a:gd name="connsiteY4" fmla="*/ 3834 h 133582"/>
                <a:gd name="connsiteX5" fmla="*/ 4830 w 133582"/>
                <a:gd name="connsiteY5" fmla="*/ 43219 h 133582"/>
                <a:gd name="connsiteX6" fmla="*/ 4773 w 133582"/>
                <a:gd name="connsiteY6" fmla="*/ 43362 h 133582"/>
                <a:gd name="connsiteX7" fmla="*/ 44159 w 133582"/>
                <a:gd name="connsiteY7" fmla="*/ 129040 h 133582"/>
                <a:gd name="connsiteX8" fmla="*/ 44301 w 133582"/>
                <a:gd name="connsiteY8" fmla="*/ 129087 h 133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582" h="133582">
                  <a:moveTo>
                    <a:pt x="44301" y="129087"/>
                  </a:moveTo>
                  <a:cubicBezTo>
                    <a:pt x="78839" y="141870"/>
                    <a:pt x="117196" y="124239"/>
                    <a:pt x="129969" y="89701"/>
                  </a:cubicBezTo>
                  <a:cubicBezTo>
                    <a:pt x="129989" y="89654"/>
                    <a:pt x="130008" y="89606"/>
                    <a:pt x="130026" y="89559"/>
                  </a:cubicBezTo>
                  <a:cubicBezTo>
                    <a:pt x="142809" y="55021"/>
                    <a:pt x="125178" y="16664"/>
                    <a:pt x="90640" y="3881"/>
                  </a:cubicBezTo>
                  <a:cubicBezTo>
                    <a:pt x="90593" y="3872"/>
                    <a:pt x="90546" y="3852"/>
                    <a:pt x="90498" y="3834"/>
                  </a:cubicBezTo>
                  <a:cubicBezTo>
                    <a:pt x="55960" y="-8949"/>
                    <a:pt x="17603" y="8682"/>
                    <a:pt x="4830" y="43219"/>
                  </a:cubicBezTo>
                  <a:cubicBezTo>
                    <a:pt x="4811" y="43267"/>
                    <a:pt x="4792" y="43315"/>
                    <a:pt x="4773" y="43362"/>
                  </a:cubicBezTo>
                  <a:cubicBezTo>
                    <a:pt x="-8010" y="77900"/>
                    <a:pt x="9621" y="116257"/>
                    <a:pt x="44159" y="129040"/>
                  </a:cubicBezTo>
                  <a:cubicBezTo>
                    <a:pt x="44206" y="129049"/>
                    <a:pt x="44254" y="129068"/>
                    <a:pt x="44301" y="129087"/>
                  </a:cubicBezTo>
                  <a:close/>
                </a:path>
              </a:pathLst>
            </a:custGeom>
            <a:solidFill>
              <a:srgbClr val="7A9C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39" name="Freeform: Shape 2638">
              <a:extLst>
                <a:ext uri="{FF2B5EF4-FFF2-40B4-BE49-F238E27FC236}">
                  <a16:creationId xmlns:a16="http://schemas.microsoft.com/office/drawing/2014/main" id="{91E5471D-889D-4CA7-8BB2-F0373E232183}"/>
                </a:ext>
              </a:extLst>
            </p:cNvPr>
            <p:cNvSpPr/>
            <p:nvPr/>
          </p:nvSpPr>
          <p:spPr>
            <a:xfrm>
              <a:off x="-5407698" y="2854120"/>
              <a:ext cx="428720" cy="329946"/>
            </a:xfrm>
            <a:custGeom>
              <a:avLst/>
              <a:gdLst>
                <a:gd name="connsiteX0" fmla="*/ 264356 w 428720"/>
                <a:gd name="connsiteY0" fmla="*/ 329615 h 329946"/>
                <a:gd name="connsiteX1" fmla="*/ 165486 w 428720"/>
                <a:gd name="connsiteY1" fmla="*/ 329615 h 329946"/>
                <a:gd name="connsiteX2" fmla="*/ 608 w 428720"/>
                <a:gd name="connsiteY2" fmla="*/ 164642 h 329946"/>
                <a:gd name="connsiteX3" fmla="*/ 608 w 428720"/>
                <a:gd name="connsiteY3" fmla="*/ 164642 h 329946"/>
                <a:gd name="connsiteX4" fmla="*/ 165486 w 428720"/>
                <a:gd name="connsiteY4" fmla="*/ -331 h 329946"/>
                <a:gd name="connsiteX5" fmla="*/ 264356 w 428720"/>
                <a:gd name="connsiteY5" fmla="*/ -331 h 329946"/>
                <a:gd name="connsiteX6" fmla="*/ 429329 w 428720"/>
                <a:gd name="connsiteY6" fmla="*/ 164642 h 329946"/>
                <a:gd name="connsiteX7" fmla="*/ 429329 w 428720"/>
                <a:gd name="connsiteY7" fmla="*/ 164642 h 329946"/>
                <a:gd name="connsiteX8" fmla="*/ 264356 w 428720"/>
                <a:gd name="connsiteY8" fmla="*/ 329615 h 329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720" h="329946">
                  <a:moveTo>
                    <a:pt x="264356" y="329615"/>
                  </a:moveTo>
                  <a:lnTo>
                    <a:pt x="165486" y="329615"/>
                  </a:lnTo>
                  <a:cubicBezTo>
                    <a:pt x="74408" y="329558"/>
                    <a:pt x="608" y="255720"/>
                    <a:pt x="608" y="164642"/>
                  </a:cubicBezTo>
                  <a:lnTo>
                    <a:pt x="608" y="164642"/>
                  </a:lnTo>
                  <a:cubicBezTo>
                    <a:pt x="608" y="73564"/>
                    <a:pt x="74408" y="-274"/>
                    <a:pt x="165486" y="-331"/>
                  </a:cubicBezTo>
                  <a:lnTo>
                    <a:pt x="264356" y="-331"/>
                  </a:lnTo>
                  <a:cubicBezTo>
                    <a:pt x="355472" y="-331"/>
                    <a:pt x="429329" y="73526"/>
                    <a:pt x="429329" y="164642"/>
                  </a:cubicBezTo>
                  <a:lnTo>
                    <a:pt x="429329" y="164642"/>
                  </a:lnTo>
                  <a:cubicBezTo>
                    <a:pt x="429329" y="255758"/>
                    <a:pt x="355472" y="329615"/>
                    <a:pt x="264356" y="329615"/>
                  </a:cubicBezTo>
                  <a:close/>
                </a:path>
              </a:pathLst>
            </a:custGeom>
            <a:solidFill>
              <a:srgbClr val="1926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41" name="Freeform: Shape 2640">
              <a:extLst>
                <a:ext uri="{FF2B5EF4-FFF2-40B4-BE49-F238E27FC236}">
                  <a16:creationId xmlns:a16="http://schemas.microsoft.com/office/drawing/2014/main" id="{E3202F42-D7EA-4ADD-BB8E-0FDB395F7059}"/>
                </a:ext>
              </a:extLst>
            </p:cNvPr>
            <p:cNvSpPr/>
            <p:nvPr/>
          </p:nvSpPr>
          <p:spPr>
            <a:xfrm>
              <a:off x="-5349501" y="2926415"/>
              <a:ext cx="371188" cy="423672"/>
            </a:xfrm>
            <a:custGeom>
              <a:avLst/>
              <a:gdLst>
                <a:gd name="connsiteX0" fmla="*/ 196252 w 371188"/>
                <a:gd name="connsiteY0" fmla="*/ 423341 h 423672"/>
                <a:gd name="connsiteX1" fmla="*/ 196252 w 371188"/>
                <a:gd name="connsiteY1" fmla="*/ 423341 h 423672"/>
                <a:gd name="connsiteX2" fmla="*/ 608 w 371188"/>
                <a:gd name="connsiteY2" fmla="*/ 227507 h 423672"/>
                <a:gd name="connsiteX3" fmla="*/ 608 w 371188"/>
                <a:gd name="connsiteY3" fmla="*/ 174929 h 423672"/>
                <a:gd name="connsiteX4" fmla="*/ 175869 w 371188"/>
                <a:gd name="connsiteY4" fmla="*/ -331 h 423672"/>
                <a:gd name="connsiteX5" fmla="*/ 175963 w 371188"/>
                <a:gd name="connsiteY5" fmla="*/ -331 h 423672"/>
                <a:gd name="connsiteX6" fmla="*/ 196538 w 371188"/>
                <a:gd name="connsiteY6" fmla="*/ -331 h 423672"/>
                <a:gd name="connsiteX7" fmla="*/ 371797 w 371188"/>
                <a:gd name="connsiteY7" fmla="*/ 174929 h 423672"/>
                <a:gd name="connsiteX8" fmla="*/ 371797 w 371188"/>
                <a:gd name="connsiteY8" fmla="*/ 248081 h 423672"/>
                <a:gd name="connsiteX9" fmla="*/ 196538 w 371188"/>
                <a:gd name="connsiteY9" fmla="*/ 423341 h 423672"/>
                <a:gd name="connsiteX10" fmla="*/ 196252 w 371188"/>
                <a:gd name="connsiteY10" fmla="*/ 423341 h 423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1188" h="423672">
                  <a:moveTo>
                    <a:pt x="196252" y="423341"/>
                  </a:moveTo>
                  <a:lnTo>
                    <a:pt x="196252" y="423341"/>
                  </a:lnTo>
                  <a:cubicBezTo>
                    <a:pt x="88191" y="423179"/>
                    <a:pt x="656" y="335568"/>
                    <a:pt x="608" y="227507"/>
                  </a:cubicBezTo>
                  <a:lnTo>
                    <a:pt x="608" y="174929"/>
                  </a:lnTo>
                  <a:cubicBezTo>
                    <a:pt x="608" y="78136"/>
                    <a:pt x="79075" y="-331"/>
                    <a:pt x="175869" y="-331"/>
                  </a:cubicBezTo>
                  <a:cubicBezTo>
                    <a:pt x="175897" y="-331"/>
                    <a:pt x="175935" y="-331"/>
                    <a:pt x="175963" y="-331"/>
                  </a:cubicBezTo>
                  <a:lnTo>
                    <a:pt x="196538" y="-331"/>
                  </a:lnTo>
                  <a:cubicBezTo>
                    <a:pt x="293331" y="-331"/>
                    <a:pt x="371797" y="78136"/>
                    <a:pt x="371797" y="174929"/>
                  </a:cubicBezTo>
                  <a:lnTo>
                    <a:pt x="371797" y="248081"/>
                  </a:lnTo>
                  <a:cubicBezTo>
                    <a:pt x="371797" y="344874"/>
                    <a:pt x="293331" y="423341"/>
                    <a:pt x="196538" y="423341"/>
                  </a:cubicBezTo>
                  <a:cubicBezTo>
                    <a:pt x="196442" y="423341"/>
                    <a:pt x="196347" y="423341"/>
                    <a:pt x="196252" y="423341"/>
                  </a:cubicBezTo>
                  <a:close/>
                </a:path>
              </a:pathLst>
            </a:custGeom>
            <a:solidFill>
              <a:srgbClr val="F99E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42" name="Freeform: Shape 2641">
              <a:extLst>
                <a:ext uri="{FF2B5EF4-FFF2-40B4-BE49-F238E27FC236}">
                  <a16:creationId xmlns:a16="http://schemas.microsoft.com/office/drawing/2014/main" id="{E05A92CA-FB91-4931-B710-9A4F16872D77}"/>
                </a:ext>
              </a:extLst>
            </p:cNvPr>
            <p:cNvSpPr/>
            <p:nvPr/>
          </p:nvSpPr>
          <p:spPr>
            <a:xfrm rot="10800000">
              <a:off x="-5204054" y="3048906"/>
              <a:ext cx="87248" cy="92583"/>
            </a:xfrm>
            <a:custGeom>
              <a:avLst/>
              <a:gdLst>
                <a:gd name="connsiteX0" fmla="*/ 44709 w 87248"/>
                <a:gd name="connsiteY0" fmla="*/ -331 h 92583"/>
                <a:gd name="connsiteX1" fmla="*/ 87858 w 87248"/>
                <a:gd name="connsiteY1" fmla="*/ -331 h 92583"/>
                <a:gd name="connsiteX2" fmla="*/ 87858 w 87248"/>
                <a:gd name="connsiteY2" fmla="*/ 92252 h 92583"/>
                <a:gd name="connsiteX3" fmla="*/ 44709 w 87248"/>
                <a:gd name="connsiteY3" fmla="*/ 92252 h 92583"/>
                <a:gd name="connsiteX4" fmla="*/ 43757 w 87248"/>
                <a:gd name="connsiteY4" fmla="*/ 92252 h 92583"/>
                <a:gd name="connsiteX5" fmla="*/ 609 w 87248"/>
                <a:gd name="connsiteY5" fmla="*/ 92252 h 92583"/>
                <a:gd name="connsiteX6" fmla="*/ 609 w 87248"/>
                <a:gd name="connsiteY6" fmla="*/ -331 h 92583"/>
                <a:gd name="connsiteX7" fmla="*/ 43757 w 87248"/>
                <a:gd name="connsiteY7" fmla="*/ -331 h 92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248" h="92583">
                  <a:moveTo>
                    <a:pt x="44709" y="-331"/>
                  </a:moveTo>
                  <a:cubicBezTo>
                    <a:pt x="68539" y="-331"/>
                    <a:pt x="87858" y="-331"/>
                    <a:pt x="87858" y="-331"/>
                  </a:cubicBezTo>
                  <a:lnTo>
                    <a:pt x="87858" y="92252"/>
                  </a:lnTo>
                  <a:cubicBezTo>
                    <a:pt x="87858" y="92252"/>
                    <a:pt x="68540" y="92252"/>
                    <a:pt x="44709" y="92252"/>
                  </a:cubicBezTo>
                  <a:lnTo>
                    <a:pt x="43757" y="92252"/>
                  </a:lnTo>
                  <a:cubicBezTo>
                    <a:pt x="19927" y="92252"/>
                    <a:pt x="609" y="92252"/>
                    <a:pt x="609" y="92252"/>
                  </a:cubicBezTo>
                  <a:lnTo>
                    <a:pt x="609" y="-331"/>
                  </a:lnTo>
                  <a:cubicBezTo>
                    <a:pt x="609" y="-331"/>
                    <a:pt x="19927" y="-331"/>
                    <a:pt x="43757" y="-331"/>
                  </a:cubicBezTo>
                  <a:close/>
                </a:path>
              </a:pathLst>
            </a:custGeom>
            <a:solidFill>
              <a:srgbClr val="EB79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43" name="Freeform: Shape 2642">
              <a:extLst>
                <a:ext uri="{FF2B5EF4-FFF2-40B4-BE49-F238E27FC236}">
                  <a16:creationId xmlns:a16="http://schemas.microsoft.com/office/drawing/2014/main" id="{4E7A0D8E-55F4-41F4-BAB3-852A9A8AFD5F}"/>
                </a:ext>
              </a:extLst>
            </p:cNvPr>
            <p:cNvSpPr/>
            <p:nvPr/>
          </p:nvSpPr>
          <p:spPr>
            <a:xfrm>
              <a:off x="-5055369" y="3048906"/>
              <a:ext cx="64960" cy="92583"/>
            </a:xfrm>
            <a:custGeom>
              <a:avLst/>
              <a:gdLst>
                <a:gd name="connsiteX0" fmla="*/ 33088 w 64960"/>
                <a:gd name="connsiteY0" fmla="*/ 92252 h 92583"/>
                <a:gd name="connsiteX1" fmla="*/ 33088 w 64960"/>
                <a:gd name="connsiteY1" fmla="*/ 92252 h 92583"/>
                <a:gd name="connsiteX2" fmla="*/ 65569 w 64960"/>
                <a:gd name="connsiteY2" fmla="*/ 59772 h 92583"/>
                <a:gd name="connsiteX3" fmla="*/ 65569 w 64960"/>
                <a:gd name="connsiteY3" fmla="*/ 32149 h 92583"/>
                <a:gd name="connsiteX4" fmla="*/ 33088 w 64960"/>
                <a:gd name="connsiteY4" fmla="*/ -331 h 92583"/>
                <a:gd name="connsiteX5" fmla="*/ 33088 w 64960"/>
                <a:gd name="connsiteY5" fmla="*/ -331 h 92583"/>
                <a:gd name="connsiteX6" fmla="*/ 608 w 64960"/>
                <a:gd name="connsiteY6" fmla="*/ 32149 h 92583"/>
                <a:gd name="connsiteX7" fmla="*/ 608 w 64960"/>
                <a:gd name="connsiteY7" fmla="*/ 59772 h 92583"/>
                <a:gd name="connsiteX8" fmla="*/ 33088 w 64960"/>
                <a:gd name="connsiteY8" fmla="*/ 92252 h 92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960" h="92583">
                  <a:moveTo>
                    <a:pt x="33088" y="92252"/>
                  </a:moveTo>
                  <a:lnTo>
                    <a:pt x="33088" y="92252"/>
                  </a:lnTo>
                  <a:cubicBezTo>
                    <a:pt x="51024" y="92252"/>
                    <a:pt x="65569" y="77707"/>
                    <a:pt x="65569" y="59772"/>
                  </a:cubicBezTo>
                  <a:lnTo>
                    <a:pt x="65569" y="32149"/>
                  </a:lnTo>
                  <a:cubicBezTo>
                    <a:pt x="65569" y="14214"/>
                    <a:pt x="51024" y="-331"/>
                    <a:pt x="33088" y="-331"/>
                  </a:cubicBezTo>
                  <a:lnTo>
                    <a:pt x="33088" y="-331"/>
                  </a:lnTo>
                  <a:cubicBezTo>
                    <a:pt x="15153" y="-331"/>
                    <a:pt x="608" y="14214"/>
                    <a:pt x="608" y="32149"/>
                  </a:cubicBezTo>
                  <a:lnTo>
                    <a:pt x="608" y="59772"/>
                  </a:lnTo>
                  <a:cubicBezTo>
                    <a:pt x="608" y="77707"/>
                    <a:pt x="15153" y="92252"/>
                    <a:pt x="33088" y="92252"/>
                  </a:cubicBezTo>
                  <a:close/>
                </a:path>
              </a:pathLst>
            </a:custGeom>
            <a:solidFill>
              <a:srgbClr val="EB79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44" name="Freeform: Shape 2643">
              <a:extLst>
                <a:ext uri="{FF2B5EF4-FFF2-40B4-BE49-F238E27FC236}">
                  <a16:creationId xmlns:a16="http://schemas.microsoft.com/office/drawing/2014/main" id="{2EC25AE7-3F94-4F5F-95D3-C6278C2F987D}"/>
                </a:ext>
              </a:extLst>
            </p:cNvPr>
            <p:cNvSpPr/>
            <p:nvPr/>
          </p:nvSpPr>
          <p:spPr>
            <a:xfrm>
              <a:off x="-5182813" y="3201878"/>
              <a:ext cx="159639" cy="79914"/>
            </a:xfrm>
            <a:custGeom>
              <a:avLst/>
              <a:gdLst>
                <a:gd name="connsiteX0" fmla="*/ 160247 w 159639"/>
                <a:gd name="connsiteY0" fmla="*/ -331 h 79914"/>
                <a:gd name="connsiteX1" fmla="*/ 80428 w 159639"/>
                <a:gd name="connsiteY1" fmla="*/ 79584 h 79914"/>
                <a:gd name="connsiteX2" fmla="*/ 608 w 159639"/>
                <a:gd name="connsiteY2" fmla="*/ -331 h 79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9639" h="79914">
                  <a:moveTo>
                    <a:pt x="160247" y="-331"/>
                  </a:moveTo>
                  <a:cubicBezTo>
                    <a:pt x="160247" y="43770"/>
                    <a:pt x="124529" y="79527"/>
                    <a:pt x="80428" y="79584"/>
                  </a:cubicBezTo>
                  <a:cubicBezTo>
                    <a:pt x="36327" y="79527"/>
                    <a:pt x="608" y="43770"/>
                    <a:pt x="608" y="-33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45" name="Freeform: Shape 2644">
              <a:extLst>
                <a:ext uri="{FF2B5EF4-FFF2-40B4-BE49-F238E27FC236}">
                  <a16:creationId xmlns:a16="http://schemas.microsoft.com/office/drawing/2014/main" id="{E937DD8E-7C7D-4340-9ABC-CE90D988AD5A}"/>
                </a:ext>
              </a:extLst>
            </p:cNvPr>
            <p:cNvSpPr/>
            <p:nvPr/>
          </p:nvSpPr>
          <p:spPr>
            <a:xfrm>
              <a:off x="-5375218" y="2867931"/>
              <a:ext cx="152019" cy="255365"/>
            </a:xfrm>
            <a:custGeom>
              <a:avLst/>
              <a:gdLst>
                <a:gd name="connsiteX0" fmla="*/ 114871 w 152019"/>
                <a:gd name="connsiteY0" fmla="*/ 0 h 255365"/>
                <a:gd name="connsiteX1" fmla="*/ 152019 w 152019"/>
                <a:gd name="connsiteY1" fmla="*/ 0 h 255365"/>
                <a:gd name="connsiteX2" fmla="*/ 152019 w 152019"/>
                <a:gd name="connsiteY2" fmla="*/ 0 h 255365"/>
                <a:gd name="connsiteX3" fmla="*/ 152019 w 152019"/>
                <a:gd name="connsiteY3" fmla="*/ 136779 h 255365"/>
                <a:gd name="connsiteX4" fmla="*/ 33623 w 152019"/>
                <a:gd name="connsiteY4" fmla="*/ 255365 h 255365"/>
                <a:gd name="connsiteX5" fmla="*/ 33528 w 152019"/>
                <a:gd name="connsiteY5" fmla="*/ 255365 h 255365"/>
                <a:gd name="connsiteX6" fmla="*/ 0 w 152019"/>
                <a:gd name="connsiteY6" fmla="*/ 255365 h 255365"/>
                <a:gd name="connsiteX7" fmla="*/ 0 w 152019"/>
                <a:gd name="connsiteY7" fmla="*/ 255365 h 255365"/>
                <a:gd name="connsiteX8" fmla="*/ 0 w 152019"/>
                <a:gd name="connsiteY8" fmla="*/ 114871 h 255365"/>
                <a:gd name="connsiteX9" fmla="*/ 114871 w 152019"/>
                <a:gd name="connsiteY9" fmla="*/ 0 h 255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019" h="255365">
                  <a:moveTo>
                    <a:pt x="114871" y="0"/>
                  </a:moveTo>
                  <a:lnTo>
                    <a:pt x="152019" y="0"/>
                  </a:lnTo>
                  <a:lnTo>
                    <a:pt x="152019" y="0"/>
                  </a:lnTo>
                  <a:lnTo>
                    <a:pt x="152019" y="136779"/>
                  </a:lnTo>
                  <a:cubicBezTo>
                    <a:pt x="152071" y="202220"/>
                    <a:pt x="99064" y="255313"/>
                    <a:pt x="33623" y="255365"/>
                  </a:cubicBezTo>
                  <a:cubicBezTo>
                    <a:pt x="33592" y="255365"/>
                    <a:pt x="33559" y="255365"/>
                    <a:pt x="33528" y="255365"/>
                  </a:cubicBezTo>
                  <a:lnTo>
                    <a:pt x="0" y="255365"/>
                  </a:lnTo>
                  <a:lnTo>
                    <a:pt x="0" y="255365"/>
                  </a:lnTo>
                  <a:lnTo>
                    <a:pt x="0" y="114871"/>
                  </a:lnTo>
                  <a:cubicBezTo>
                    <a:pt x="0" y="51429"/>
                    <a:pt x="51429" y="0"/>
                    <a:pt x="114871" y="0"/>
                  </a:cubicBezTo>
                  <a:close/>
                </a:path>
              </a:pathLst>
            </a:custGeom>
            <a:solidFill>
              <a:srgbClr val="1926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46" name="Freeform: Shape 2645">
              <a:extLst>
                <a:ext uri="{FF2B5EF4-FFF2-40B4-BE49-F238E27FC236}">
                  <a16:creationId xmlns:a16="http://schemas.microsoft.com/office/drawing/2014/main" id="{5C7DC052-DDF1-42A9-9B8F-B21F824CABD6}"/>
                </a:ext>
              </a:extLst>
            </p:cNvPr>
            <p:cNvSpPr/>
            <p:nvPr/>
          </p:nvSpPr>
          <p:spPr>
            <a:xfrm>
              <a:off x="-5328641" y="3029571"/>
              <a:ext cx="52768" cy="132492"/>
            </a:xfrm>
            <a:custGeom>
              <a:avLst/>
              <a:gdLst>
                <a:gd name="connsiteX0" fmla="*/ 53377 w 52768"/>
                <a:gd name="connsiteY0" fmla="*/ -331 h 132492"/>
                <a:gd name="connsiteX1" fmla="*/ 608 w 52768"/>
                <a:gd name="connsiteY1" fmla="*/ -331 h 132492"/>
                <a:gd name="connsiteX2" fmla="*/ 608 w 52768"/>
                <a:gd name="connsiteY2" fmla="*/ 132162 h 132492"/>
                <a:gd name="connsiteX3" fmla="*/ 608 w 52768"/>
                <a:gd name="connsiteY3" fmla="*/ 132162 h 132492"/>
                <a:gd name="connsiteX4" fmla="*/ 53377 w 52768"/>
                <a:gd name="connsiteY4" fmla="*/ 79489 h 13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68" h="132492">
                  <a:moveTo>
                    <a:pt x="53377" y="-331"/>
                  </a:moveTo>
                  <a:lnTo>
                    <a:pt x="608" y="-331"/>
                  </a:lnTo>
                  <a:lnTo>
                    <a:pt x="608" y="132162"/>
                  </a:lnTo>
                  <a:lnTo>
                    <a:pt x="608" y="132162"/>
                  </a:lnTo>
                  <a:cubicBezTo>
                    <a:pt x="29716" y="132162"/>
                    <a:pt x="53320" y="108597"/>
                    <a:pt x="53377" y="79489"/>
                  </a:cubicBezTo>
                  <a:close/>
                </a:path>
              </a:pathLst>
            </a:custGeom>
            <a:solidFill>
              <a:srgbClr val="1926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47" name="Freeform: Shape 2646">
              <a:extLst>
                <a:ext uri="{FF2B5EF4-FFF2-40B4-BE49-F238E27FC236}">
                  <a16:creationId xmlns:a16="http://schemas.microsoft.com/office/drawing/2014/main" id="{E1B0655F-4C59-4226-8C7E-B04958A447C9}"/>
                </a:ext>
              </a:extLst>
            </p:cNvPr>
            <p:cNvSpPr/>
            <p:nvPr/>
          </p:nvSpPr>
          <p:spPr>
            <a:xfrm>
              <a:off x="-5399888" y="3043763"/>
              <a:ext cx="93249" cy="178212"/>
            </a:xfrm>
            <a:custGeom>
              <a:avLst/>
              <a:gdLst>
                <a:gd name="connsiteX0" fmla="*/ 608 w 93249"/>
                <a:gd name="connsiteY0" fmla="*/ -331 h 178212"/>
                <a:gd name="connsiteX1" fmla="*/ 608 w 93249"/>
                <a:gd name="connsiteY1" fmla="*/ 113207 h 178212"/>
                <a:gd name="connsiteX2" fmla="*/ 608 w 93249"/>
                <a:gd name="connsiteY2" fmla="*/ 113207 h 178212"/>
                <a:gd name="connsiteX3" fmla="*/ 65283 w 93249"/>
                <a:gd name="connsiteY3" fmla="*/ 177882 h 178212"/>
                <a:gd name="connsiteX4" fmla="*/ 93858 w 93249"/>
                <a:gd name="connsiteY4" fmla="*/ 177882 h 178212"/>
                <a:gd name="connsiteX5" fmla="*/ 93858 w 93249"/>
                <a:gd name="connsiteY5" fmla="*/ 95014 h 178212"/>
                <a:gd name="connsiteX6" fmla="*/ 608 w 93249"/>
                <a:gd name="connsiteY6" fmla="*/ -331 h 17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249" h="178212">
                  <a:moveTo>
                    <a:pt x="608" y="-331"/>
                  </a:moveTo>
                  <a:lnTo>
                    <a:pt x="608" y="113207"/>
                  </a:lnTo>
                  <a:lnTo>
                    <a:pt x="608" y="113207"/>
                  </a:lnTo>
                  <a:cubicBezTo>
                    <a:pt x="608" y="148926"/>
                    <a:pt x="29564" y="177882"/>
                    <a:pt x="65283" y="177882"/>
                  </a:cubicBezTo>
                  <a:lnTo>
                    <a:pt x="93858" y="177882"/>
                  </a:lnTo>
                  <a:lnTo>
                    <a:pt x="93858" y="95014"/>
                  </a:lnTo>
                  <a:cubicBezTo>
                    <a:pt x="93667" y="3384"/>
                    <a:pt x="608" y="-331"/>
                    <a:pt x="608" y="-331"/>
                  </a:cubicBezTo>
                  <a:close/>
                </a:path>
              </a:pathLst>
            </a:custGeom>
            <a:solidFill>
              <a:srgbClr val="F99E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48" name="Freeform: Shape 2647">
              <a:extLst>
                <a:ext uri="{FF2B5EF4-FFF2-40B4-BE49-F238E27FC236}">
                  <a16:creationId xmlns:a16="http://schemas.microsoft.com/office/drawing/2014/main" id="{2CC66DB9-186C-4DDA-9138-7C0D8D14BC06}"/>
                </a:ext>
              </a:extLst>
            </p:cNvPr>
            <p:cNvSpPr/>
            <p:nvPr/>
          </p:nvSpPr>
          <p:spPr>
            <a:xfrm>
              <a:off x="-5316735" y="2791064"/>
              <a:ext cx="383000" cy="182499"/>
            </a:xfrm>
            <a:custGeom>
              <a:avLst/>
              <a:gdLst>
                <a:gd name="connsiteX0" fmla="*/ 131826 w 383000"/>
                <a:gd name="connsiteY0" fmla="*/ 0 h 182499"/>
                <a:gd name="connsiteX1" fmla="*/ 383000 w 383000"/>
                <a:gd name="connsiteY1" fmla="*/ 0 h 182499"/>
                <a:gd name="connsiteX2" fmla="*/ 383000 w 383000"/>
                <a:gd name="connsiteY2" fmla="*/ 0 h 182499"/>
                <a:gd name="connsiteX3" fmla="*/ 383000 w 383000"/>
                <a:gd name="connsiteY3" fmla="*/ 49149 h 182499"/>
                <a:gd name="connsiteX4" fmla="*/ 249650 w 383000"/>
                <a:gd name="connsiteY4" fmla="*/ 182499 h 182499"/>
                <a:gd name="connsiteX5" fmla="*/ 0 w 383000"/>
                <a:gd name="connsiteY5" fmla="*/ 182499 h 182499"/>
                <a:gd name="connsiteX6" fmla="*/ 0 w 383000"/>
                <a:gd name="connsiteY6" fmla="*/ 182499 h 182499"/>
                <a:gd name="connsiteX7" fmla="*/ 0 w 383000"/>
                <a:gd name="connsiteY7" fmla="*/ 131636 h 182499"/>
                <a:gd name="connsiteX8" fmla="*/ 131826 w 383000"/>
                <a:gd name="connsiteY8" fmla="*/ 0 h 18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3000" h="182499">
                  <a:moveTo>
                    <a:pt x="131826" y="0"/>
                  </a:moveTo>
                  <a:lnTo>
                    <a:pt x="383000" y="0"/>
                  </a:lnTo>
                  <a:lnTo>
                    <a:pt x="383000" y="0"/>
                  </a:lnTo>
                  <a:lnTo>
                    <a:pt x="383000" y="49149"/>
                  </a:lnTo>
                  <a:cubicBezTo>
                    <a:pt x="383000" y="122796"/>
                    <a:pt x="323298" y="182499"/>
                    <a:pt x="249650" y="182499"/>
                  </a:cubicBezTo>
                  <a:lnTo>
                    <a:pt x="0" y="182499"/>
                  </a:lnTo>
                  <a:lnTo>
                    <a:pt x="0" y="182499"/>
                  </a:lnTo>
                  <a:lnTo>
                    <a:pt x="0" y="131636"/>
                  </a:lnTo>
                  <a:cubicBezTo>
                    <a:pt x="52" y="58883"/>
                    <a:pt x="59073" y="-53"/>
                    <a:pt x="131826" y="0"/>
                  </a:cubicBezTo>
                  <a:close/>
                </a:path>
              </a:pathLst>
            </a:custGeom>
            <a:solidFill>
              <a:srgbClr val="1926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49" name="Freeform: Shape 2648">
              <a:extLst>
                <a:ext uri="{FF2B5EF4-FFF2-40B4-BE49-F238E27FC236}">
                  <a16:creationId xmlns:a16="http://schemas.microsoft.com/office/drawing/2014/main" id="{31A4AA3E-85B7-4BFE-8B92-036FA973357B}"/>
                </a:ext>
              </a:extLst>
            </p:cNvPr>
            <p:cNvSpPr/>
            <p:nvPr/>
          </p:nvSpPr>
          <p:spPr>
            <a:xfrm rot="21204001">
              <a:off x="-5201695" y="3044130"/>
              <a:ext cx="72294" cy="26479"/>
            </a:xfrm>
            <a:custGeom>
              <a:avLst/>
              <a:gdLst>
                <a:gd name="connsiteX0" fmla="*/ 60045 w 72294"/>
                <a:gd name="connsiteY0" fmla="*/ -331 h 26479"/>
                <a:gd name="connsiteX1" fmla="*/ 72903 w 72294"/>
                <a:gd name="connsiteY1" fmla="*/ -331 h 26479"/>
                <a:gd name="connsiteX2" fmla="*/ 72903 w 72294"/>
                <a:gd name="connsiteY2" fmla="*/ 26149 h 26479"/>
                <a:gd name="connsiteX3" fmla="*/ 60045 w 72294"/>
                <a:gd name="connsiteY3" fmla="*/ 26149 h 26479"/>
                <a:gd name="connsiteX4" fmla="*/ 13467 w 72294"/>
                <a:gd name="connsiteY4" fmla="*/ 26149 h 26479"/>
                <a:gd name="connsiteX5" fmla="*/ 609 w 72294"/>
                <a:gd name="connsiteY5" fmla="*/ 26149 h 26479"/>
                <a:gd name="connsiteX6" fmla="*/ 609 w 72294"/>
                <a:gd name="connsiteY6" fmla="*/ -331 h 26479"/>
                <a:gd name="connsiteX7" fmla="*/ 13467 w 72294"/>
                <a:gd name="connsiteY7" fmla="*/ -331 h 26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294" h="26479">
                  <a:moveTo>
                    <a:pt x="60045" y="-331"/>
                  </a:moveTo>
                  <a:cubicBezTo>
                    <a:pt x="67146" y="-331"/>
                    <a:pt x="72903" y="-331"/>
                    <a:pt x="72903" y="-331"/>
                  </a:cubicBezTo>
                  <a:lnTo>
                    <a:pt x="72903" y="26149"/>
                  </a:lnTo>
                  <a:cubicBezTo>
                    <a:pt x="72903" y="26149"/>
                    <a:pt x="67146" y="26149"/>
                    <a:pt x="60045" y="26149"/>
                  </a:cubicBezTo>
                  <a:lnTo>
                    <a:pt x="13467" y="26149"/>
                  </a:lnTo>
                  <a:cubicBezTo>
                    <a:pt x="6365" y="26149"/>
                    <a:pt x="609" y="26149"/>
                    <a:pt x="609" y="26149"/>
                  </a:cubicBezTo>
                  <a:lnTo>
                    <a:pt x="609" y="-331"/>
                  </a:lnTo>
                  <a:cubicBezTo>
                    <a:pt x="609" y="-331"/>
                    <a:pt x="6366" y="-331"/>
                    <a:pt x="13467" y="-331"/>
                  </a:cubicBezTo>
                  <a:close/>
                </a:path>
              </a:pathLst>
            </a:custGeom>
            <a:solidFill>
              <a:srgbClr val="1926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50" name="Freeform: Shape 2649">
              <a:extLst>
                <a:ext uri="{FF2B5EF4-FFF2-40B4-BE49-F238E27FC236}">
                  <a16:creationId xmlns:a16="http://schemas.microsoft.com/office/drawing/2014/main" id="{21B920B5-5111-48CA-8ED6-28CED1A8E263}"/>
                </a:ext>
              </a:extLst>
            </p:cNvPr>
            <p:cNvSpPr/>
            <p:nvPr/>
          </p:nvSpPr>
          <p:spPr>
            <a:xfrm rot="359998">
              <a:off x="-5049448" y="3040808"/>
              <a:ext cx="55721" cy="26479"/>
            </a:xfrm>
            <a:custGeom>
              <a:avLst/>
              <a:gdLst>
                <a:gd name="connsiteX0" fmla="*/ 44995 w 55721"/>
                <a:gd name="connsiteY0" fmla="*/ -331 h 26479"/>
                <a:gd name="connsiteX1" fmla="*/ 56329 w 55721"/>
                <a:gd name="connsiteY1" fmla="*/ -331 h 26479"/>
                <a:gd name="connsiteX2" fmla="*/ 56329 w 55721"/>
                <a:gd name="connsiteY2" fmla="*/ 26149 h 26479"/>
                <a:gd name="connsiteX3" fmla="*/ 44995 w 55721"/>
                <a:gd name="connsiteY3" fmla="*/ 26149 h 26479"/>
                <a:gd name="connsiteX4" fmla="*/ 11943 w 55721"/>
                <a:gd name="connsiteY4" fmla="*/ 26149 h 26479"/>
                <a:gd name="connsiteX5" fmla="*/ 608 w 55721"/>
                <a:gd name="connsiteY5" fmla="*/ 26149 h 26479"/>
                <a:gd name="connsiteX6" fmla="*/ 608 w 55721"/>
                <a:gd name="connsiteY6" fmla="*/ -331 h 26479"/>
                <a:gd name="connsiteX7" fmla="*/ 11943 w 55721"/>
                <a:gd name="connsiteY7" fmla="*/ -331 h 26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721" h="26479">
                  <a:moveTo>
                    <a:pt x="44995" y="-331"/>
                  </a:moveTo>
                  <a:cubicBezTo>
                    <a:pt x="51255" y="-331"/>
                    <a:pt x="56329" y="-331"/>
                    <a:pt x="56329" y="-331"/>
                  </a:cubicBezTo>
                  <a:lnTo>
                    <a:pt x="56329" y="26149"/>
                  </a:lnTo>
                  <a:cubicBezTo>
                    <a:pt x="56329" y="26149"/>
                    <a:pt x="51255" y="26149"/>
                    <a:pt x="44995" y="26149"/>
                  </a:cubicBezTo>
                  <a:lnTo>
                    <a:pt x="11943" y="26149"/>
                  </a:lnTo>
                  <a:cubicBezTo>
                    <a:pt x="5683" y="26149"/>
                    <a:pt x="608" y="26149"/>
                    <a:pt x="608" y="26149"/>
                  </a:cubicBezTo>
                  <a:lnTo>
                    <a:pt x="608" y="-331"/>
                  </a:lnTo>
                  <a:cubicBezTo>
                    <a:pt x="608" y="-331"/>
                    <a:pt x="5683" y="-331"/>
                    <a:pt x="11943" y="-331"/>
                  </a:cubicBezTo>
                  <a:close/>
                </a:path>
              </a:pathLst>
            </a:custGeom>
            <a:solidFill>
              <a:srgbClr val="1926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51" name="Freeform: Shape 2650">
              <a:extLst>
                <a:ext uri="{FF2B5EF4-FFF2-40B4-BE49-F238E27FC236}">
                  <a16:creationId xmlns:a16="http://schemas.microsoft.com/office/drawing/2014/main" id="{EDC99487-88C3-40D0-831D-4F7D4E7576BD}"/>
                </a:ext>
              </a:extLst>
            </p:cNvPr>
            <p:cNvSpPr/>
            <p:nvPr/>
          </p:nvSpPr>
          <p:spPr>
            <a:xfrm>
              <a:off x="-5042605" y="3092531"/>
              <a:ext cx="42100" cy="51815"/>
            </a:xfrm>
            <a:custGeom>
              <a:avLst/>
              <a:gdLst>
                <a:gd name="connsiteX0" fmla="*/ 42100 w 42100"/>
                <a:gd name="connsiteY0" fmla="*/ 25908 h 51815"/>
                <a:gd name="connsiteX1" fmla="*/ 21050 w 42100"/>
                <a:gd name="connsiteY1" fmla="*/ 51816 h 51815"/>
                <a:gd name="connsiteX2" fmla="*/ 0 w 42100"/>
                <a:gd name="connsiteY2" fmla="*/ 25908 h 51815"/>
                <a:gd name="connsiteX3" fmla="*/ 21050 w 42100"/>
                <a:gd name="connsiteY3" fmla="*/ 0 h 51815"/>
                <a:gd name="connsiteX4" fmla="*/ 42100 w 42100"/>
                <a:gd name="connsiteY4" fmla="*/ 25908 h 51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00" h="51815">
                  <a:moveTo>
                    <a:pt x="42100" y="25908"/>
                  </a:moveTo>
                  <a:cubicBezTo>
                    <a:pt x="42100" y="40217"/>
                    <a:pt x="32676" y="51816"/>
                    <a:pt x="21050" y="51816"/>
                  </a:cubicBezTo>
                  <a:cubicBezTo>
                    <a:pt x="9424" y="51816"/>
                    <a:pt x="0" y="40217"/>
                    <a:pt x="0" y="25908"/>
                  </a:cubicBezTo>
                  <a:cubicBezTo>
                    <a:pt x="0" y="11599"/>
                    <a:pt x="9424" y="0"/>
                    <a:pt x="21050" y="0"/>
                  </a:cubicBezTo>
                  <a:cubicBezTo>
                    <a:pt x="32676" y="0"/>
                    <a:pt x="42100" y="11599"/>
                    <a:pt x="42100" y="25908"/>
                  </a:cubicBezTo>
                  <a:close/>
                </a:path>
              </a:pathLst>
            </a:custGeom>
            <a:solidFill>
              <a:srgbClr val="1926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52" name="Freeform: Shape 2651">
              <a:extLst>
                <a:ext uri="{FF2B5EF4-FFF2-40B4-BE49-F238E27FC236}">
                  <a16:creationId xmlns:a16="http://schemas.microsoft.com/office/drawing/2014/main" id="{A98B815C-F0D2-464F-A449-FEECB40A88C5}"/>
                </a:ext>
              </a:extLst>
            </p:cNvPr>
            <p:cNvSpPr/>
            <p:nvPr/>
          </p:nvSpPr>
          <p:spPr>
            <a:xfrm>
              <a:off x="-5178160" y="3092531"/>
              <a:ext cx="42222" cy="51720"/>
            </a:xfrm>
            <a:custGeom>
              <a:avLst/>
              <a:gdLst>
                <a:gd name="connsiteX0" fmla="*/ 717 w 42222"/>
                <a:gd name="connsiteY0" fmla="*/ 25482 h 51720"/>
                <a:gd name="connsiteX1" fmla="*/ 21672 w 42222"/>
                <a:gd name="connsiteY1" fmla="*/ 51390 h 51720"/>
                <a:gd name="connsiteX2" fmla="*/ 42722 w 42222"/>
                <a:gd name="connsiteY2" fmla="*/ 25482 h 51720"/>
                <a:gd name="connsiteX3" fmla="*/ 21672 w 42222"/>
                <a:gd name="connsiteY3" fmla="*/ -331 h 51720"/>
                <a:gd name="connsiteX4" fmla="*/ 717 w 42222"/>
                <a:gd name="connsiteY4" fmla="*/ 25482 h 5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22" h="51720">
                  <a:moveTo>
                    <a:pt x="717" y="25482"/>
                  </a:moveTo>
                  <a:cubicBezTo>
                    <a:pt x="-512" y="38379"/>
                    <a:pt x="8804" y="49895"/>
                    <a:pt x="21672" y="51390"/>
                  </a:cubicBezTo>
                  <a:cubicBezTo>
                    <a:pt x="34579" y="49942"/>
                    <a:pt x="43951" y="38417"/>
                    <a:pt x="42722" y="25482"/>
                  </a:cubicBezTo>
                  <a:cubicBezTo>
                    <a:pt x="43894" y="12585"/>
                    <a:pt x="34541" y="1117"/>
                    <a:pt x="21672" y="-331"/>
                  </a:cubicBezTo>
                  <a:cubicBezTo>
                    <a:pt x="8842" y="1165"/>
                    <a:pt x="-454" y="12623"/>
                    <a:pt x="717" y="25482"/>
                  </a:cubicBezTo>
                  <a:close/>
                </a:path>
              </a:pathLst>
            </a:custGeom>
            <a:solidFill>
              <a:srgbClr val="1926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53" name="Freeform: Shape 2652">
              <a:extLst>
                <a:ext uri="{FF2B5EF4-FFF2-40B4-BE49-F238E27FC236}">
                  <a16:creationId xmlns:a16="http://schemas.microsoft.com/office/drawing/2014/main" id="{6B936339-AF7B-44DE-B188-3EB6138B20DB}"/>
                </a:ext>
              </a:extLst>
            </p:cNvPr>
            <p:cNvSpPr/>
            <p:nvPr/>
          </p:nvSpPr>
          <p:spPr>
            <a:xfrm>
              <a:off x="-5107089" y="3163778"/>
              <a:ext cx="49339" cy="24669"/>
            </a:xfrm>
            <a:custGeom>
              <a:avLst/>
              <a:gdLst>
                <a:gd name="connsiteX0" fmla="*/ 608 w 49339"/>
                <a:gd name="connsiteY0" fmla="*/ -331 h 24669"/>
                <a:gd name="connsiteX1" fmla="*/ 25278 w 49339"/>
                <a:gd name="connsiteY1" fmla="*/ 24339 h 24669"/>
                <a:gd name="connsiteX2" fmla="*/ 49948 w 49339"/>
                <a:gd name="connsiteY2" fmla="*/ -331 h 2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339" h="24669">
                  <a:moveTo>
                    <a:pt x="608" y="-331"/>
                  </a:moveTo>
                  <a:cubicBezTo>
                    <a:pt x="608" y="13290"/>
                    <a:pt x="11657" y="24339"/>
                    <a:pt x="25278" y="24339"/>
                  </a:cubicBezTo>
                  <a:cubicBezTo>
                    <a:pt x="38898" y="24339"/>
                    <a:pt x="49948" y="13290"/>
                    <a:pt x="49948" y="-331"/>
                  </a:cubicBezTo>
                  <a:close/>
                </a:path>
              </a:pathLst>
            </a:custGeom>
            <a:solidFill>
              <a:srgbClr val="EB79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54" name="Freeform: Shape 2653">
              <a:extLst>
                <a:ext uri="{FF2B5EF4-FFF2-40B4-BE49-F238E27FC236}">
                  <a16:creationId xmlns:a16="http://schemas.microsoft.com/office/drawing/2014/main" id="{2F6EF74C-FA6C-4C41-993F-394AF3E0F78C}"/>
                </a:ext>
              </a:extLst>
            </p:cNvPr>
            <p:cNvSpPr/>
            <p:nvPr/>
          </p:nvSpPr>
          <p:spPr>
            <a:xfrm>
              <a:off x="-5157191" y="3102342"/>
              <a:ext cx="15239" cy="24193"/>
            </a:xfrm>
            <a:custGeom>
              <a:avLst/>
              <a:gdLst>
                <a:gd name="connsiteX0" fmla="*/ 15240 w 15239"/>
                <a:gd name="connsiteY0" fmla="*/ 12097 h 24193"/>
                <a:gd name="connsiteX1" fmla="*/ 7620 w 15239"/>
                <a:gd name="connsiteY1" fmla="*/ 24194 h 24193"/>
                <a:gd name="connsiteX2" fmla="*/ 0 w 15239"/>
                <a:gd name="connsiteY2" fmla="*/ 12097 h 24193"/>
                <a:gd name="connsiteX3" fmla="*/ 7620 w 15239"/>
                <a:gd name="connsiteY3" fmla="*/ 0 h 24193"/>
                <a:gd name="connsiteX4" fmla="*/ 15240 w 15239"/>
                <a:gd name="connsiteY4" fmla="*/ 12097 h 24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39" h="24193">
                  <a:moveTo>
                    <a:pt x="15240" y="12097"/>
                  </a:moveTo>
                  <a:cubicBezTo>
                    <a:pt x="15240" y="18778"/>
                    <a:pt x="11828" y="24194"/>
                    <a:pt x="7620" y="24194"/>
                  </a:cubicBezTo>
                  <a:cubicBezTo>
                    <a:pt x="3412" y="24194"/>
                    <a:pt x="0" y="18778"/>
                    <a:pt x="0" y="12097"/>
                  </a:cubicBezTo>
                  <a:cubicBezTo>
                    <a:pt x="0" y="5416"/>
                    <a:pt x="3412" y="0"/>
                    <a:pt x="7620" y="0"/>
                  </a:cubicBezTo>
                  <a:cubicBezTo>
                    <a:pt x="11828" y="0"/>
                    <a:pt x="15240" y="5416"/>
                    <a:pt x="15240" y="12097"/>
                  </a:cubicBezTo>
                  <a:close/>
                </a:path>
              </a:pathLst>
            </a:custGeom>
            <a:solidFill>
              <a:srgbClr val="2F4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55" name="Freeform: Shape 2654">
              <a:extLst>
                <a:ext uri="{FF2B5EF4-FFF2-40B4-BE49-F238E27FC236}">
                  <a16:creationId xmlns:a16="http://schemas.microsoft.com/office/drawing/2014/main" id="{C3F5E018-A9A7-4709-9EE7-917F0D441E74}"/>
                </a:ext>
              </a:extLst>
            </p:cNvPr>
            <p:cNvSpPr/>
            <p:nvPr/>
          </p:nvSpPr>
          <p:spPr>
            <a:xfrm>
              <a:off x="-5020793" y="3102342"/>
              <a:ext cx="15239" cy="24193"/>
            </a:xfrm>
            <a:custGeom>
              <a:avLst/>
              <a:gdLst>
                <a:gd name="connsiteX0" fmla="*/ 15240 w 15239"/>
                <a:gd name="connsiteY0" fmla="*/ 12097 h 24193"/>
                <a:gd name="connsiteX1" fmla="*/ 7620 w 15239"/>
                <a:gd name="connsiteY1" fmla="*/ 24194 h 24193"/>
                <a:gd name="connsiteX2" fmla="*/ 0 w 15239"/>
                <a:gd name="connsiteY2" fmla="*/ 12097 h 24193"/>
                <a:gd name="connsiteX3" fmla="*/ 7620 w 15239"/>
                <a:gd name="connsiteY3" fmla="*/ 0 h 24193"/>
                <a:gd name="connsiteX4" fmla="*/ 15240 w 15239"/>
                <a:gd name="connsiteY4" fmla="*/ 12097 h 24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39" h="24193">
                  <a:moveTo>
                    <a:pt x="15240" y="12097"/>
                  </a:moveTo>
                  <a:cubicBezTo>
                    <a:pt x="15240" y="18778"/>
                    <a:pt x="11828" y="24194"/>
                    <a:pt x="7620" y="24194"/>
                  </a:cubicBezTo>
                  <a:cubicBezTo>
                    <a:pt x="3412" y="24194"/>
                    <a:pt x="0" y="18778"/>
                    <a:pt x="0" y="12097"/>
                  </a:cubicBezTo>
                  <a:cubicBezTo>
                    <a:pt x="0" y="5416"/>
                    <a:pt x="3411" y="0"/>
                    <a:pt x="7620" y="0"/>
                  </a:cubicBezTo>
                  <a:cubicBezTo>
                    <a:pt x="11828" y="0"/>
                    <a:pt x="15240" y="5416"/>
                    <a:pt x="15240" y="12097"/>
                  </a:cubicBezTo>
                  <a:close/>
                </a:path>
              </a:pathLst>
            </a:custGeom>
            <a:solidFill>
              <a:srgbClr val="2F4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314" name="Group 2313">
            <a:extLst>
              <a:ext uri="{FF2B5EF4-FFF2-40B4-BE49-F238E27FC236}">
                <a16:creationId xmlns:a16="http://schemas.microsoft.com/office/drawing/2014/main" id="{1F0755CB-9078-4EE2-8D11-62F4FC09D0B6}"/>
              </a:ext>
            </a:extLst>
          </p:cNvPr>
          <p:cNvGrpSpPr/>
          <p:nvPr/>
        </p:nvGrpSpPr>
        <p:grpSpPr>
          <a:xfrm>
            <a:off x="2615263" y="3874294"/>
            <a:ext cx="280988" cy="280988"/>
            <a:chOff x="-1493043" y="3874294"/>
            <a:chExt cx="280988" cy="280988"/>
          </a:xfrm>
        </p:grpSpPr>
        <p:sp>
          <p:nvSpPr>
            <p:cNvPr id="2313" name="Oval 2312">
              <a:extLst>
                <a:ext uri="{FF2B5EF4-FFF2-40B4-BE49-F238E27FC236}">
                  <a16:creationId xmlns:a16="http://schemas.microsoft.com/office/drawing/2014/main" id="{991691F8-975F-4BF0-9AD8-7F0F51DDBB0E}"/>
                </a:ext>
              </a:extLst>
            </p:cNvPr>
            <p:cNvSpPr/>
            <p:nvPr/>
          </p:nvSpPr>
          <p:spPr>
            <a:xfrm>
              <a:off x="-1493043" y="3874294"/>
              <a:ext cx="280988" cy="28098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312" name="Group 2311">
              <a:extLst>
                <a:ext uri="{FF2B5EF4-FFF2-40B4-BE49-F238E27FC236}">
                  <a16:creationId xmlns:a16="http://schemas.microsoft.com/office/drawing/2014/main" id="{6835D154-A8AC-482F-84B2-8622FF0670AF}"/>
                </a:ext>
              </a:extLst>
            </p:cNvPr>
            <p:cNvGrpSpPr/>
            <p:nvPr/>
          </p:nvGrpSpPr>
          <p:grpSpPr>
            <a:xfrm>
              <a:off x="-1443037" y="3901964"/>
              <a:ext cx="174173" cy="208073"/>
              <a:chOff x="-1443037" y="3901964"/>
              <a:chExt cx="174173" cy="208073"/>
            </a:xfrm>
          </p:grpSpPr>
          <p:grpSp>
            <p:nvGrpSpPr>
              <p:cNvPr id="2300" name="Group 2299">
                <a:extLst>
                  <a:ext uri="{FF2B5EF4-FFF2-40B4-BE49-F238E27FC236}">
                    <a16:creationId xmlns:a16="http://schemas.microsoft.com/office/drawing/2014/main" id="{F633CC8C-F91C-44F5-A7DB-4FE322573311}"/>
                  </a:ext>
                </a:extLst>
              </p:cNvPr>
              <p:cNvGrpSpPr/>
              <p:nvPr/>
            </p:nvGrpSpPr>
            <p:grpSpPr>
              <a:xfrm>
                <a:off x="-1426701" y="3901964"/>
                <a:ext cx="157837" cy="205670"/>
                <a:chOff x="-1429083" y="3918633"/>
                <a:chExt cx="157837" cy="205670"/>
              </a:xfrm>
            </p:grpSpPr>
            <p:sp>
              <p:nvSpPr>
                <p:cNvPr id="2250" name="Freeform: Shape 2249">
                  <a:extLst>
                    <a:ext uri="{FF2B5EF4-FFF2-40B4-BE49-F238E27FC236}">
                      <a16:creationId xmlns:a16="http://schemas.microsoft.com/office/drawing/2014/main" id="{6376B171-269F-4651-B020-3F24271012C7}"/>
                    </a:ext>
                  </a:extLst>
                </p:cNvPr>
                <p:cNvSpPr/>
                <p:nvPr/>
              </p:nvSpPr>
              <p:spPr>
                <a:xfrm>
                  <a:off x="-1381911" y="3956624"/>
                  <a:ext cx="77262" cy="120043"/>
                </a:xfrm>
                <a:custGeom>
                  <a:avLst/>
                  <a:gdLst>
                    <a:gd name="connsiteX0" fmla="*/ 74603 w 77262"/>
                    <a:gd name="connsiteY0" fmla="*/ 111698 h 120043"/>
                    <a:gd name="connsiteX1" fmla="*/ 60316 w 77262"/>
                    <a:gd name="connsiteY1" fmla="*/ 119699 h 120043"/>
                    <a:gd name="connsiteX2" fmla="*/ 40599 w 77262"/>
                    <a:gd name="connsiteY2" fmla="*/ 102077 h 120043"/>
                    <a:gd name="connsiteX3" fmla="*/ 37741 w 77262"/>
                    <a:gd name="connsiteY3" fmla="*/ 52262 h 120043"/>
                    <a:gd name="connsiteX4" fmla="*/ 9166 w 77262"/>
                    <a:gd name="connsiteY4" fmla="*/ 34069 h 120043"/>
                    <a:gd name="connsiteX5" fmla="*/ 3451 w 77262"/>
                    <a:gd name="connsiteY5" fmla="*/ 8161 h 120043"/>
                    <a:gd name="connsiteX6" fmla="*/ 29359 w 77262"/>
                    <a:gd name="connsiteY6" fmla="*/ 2541 h 120043"/>
                    <a:gd name="connsiteX7" fmla="*/ 73936 w 77262"/>
                    <a:gd name="connsiteY7" fmla="*/ 31116 h 120043"/>
                    <a:gd name="connsiteX8" fmla="*/ 77842 w 77262"/>
                    <a:gd name="connsiteY8" fmla="*/ 99982 h 120043"/>
                    <a:gd name="connsiteX9" fmla="*/ 74603 w 77262"/>
                    <a:gd name="connsiteY9" fmla="*/ 111698 h 1200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7262" h="120043">
                      <a:moveTo>
                        <a:pt x="74603" y="111698"/>
                      </a:moveTo>
                      <a:cubicBezTo>
                        <a:pt x="71288" y="116384"/>
                        <a:pt x="66040" y="119318"/>
                        <a:pt x="60316" y="119699"/>
                      </a:cubicBezTo>
                      <a:cubicBezTo>
                        <a:pt x="50076" y="120089"/>
                        <a:pt x="41361" y="112298"/>
                        <a:pt x="40599" y="102077"/>
                      </a:cubicBezTo>
                      <a:lnTo>
                        <a:pt x="37741" y="52262"/>
                      </a:lnTo>
                      <a:lnTo>
                        <a:pt x="9166" y="34069"/>
                      </a:lnTo>
                      <a:cubicBezTo>
                        <a:pt x="575" y="28402"/>
                        <a:pt x="-1959" y="16924"/>
                        <a:pt x="3451" y="8161"/>
                      </a:cubicBezTo>
                      <a:cubicBezTo>
                        <a:pt x="9157" y="-402"/>
                        <a:pt x="20625" y="-2888"/>
                        <a:pt x="29359" y="2541"/>
                      </a:cubicBezTo>
                      <a:lnTo>
                        <a:pt x="73936" y="31116"/>
                      </a:lnTo>
                      <a:lnTo>
                        <a:pt x="77842" y="99982"/>
                      </a:lnTo>
                      <a:cubicBezTo>
                        <a:pt x="78070" y="104135"/>
                        <a:pt x="76937" y="108250"/>
                        <a:pt x="74603" y="111698"/>
                      </a:cubicBezTo>
                      <a:close/>
                    </a:path>
                  </a:pathLst>
                </a:custGeom>
                <a:solidFill>
                  <a:srgbClr val="F99E9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2299" name="Group 2298">
                  <a:extLst>
                    <a:ext uri="{FF2B5EF4-FFF2-40B4-BE49-F238E27FC236}">
                      <a16:creationId xmlns:a16="http://schemas.microsoft.com/office/drawing/2014/main" id="{B7A88AE0-9EF7-4530-BF08-2F7CC1BA756F}"/>
                    </a:ext>
                  </a:extLst>
                </p:cNvPr>
                <p:cNvGrpSpPr/>
                <p:nvPr/>
              </p:nvGrpSpPr>
              <p:grpSpPr>
                <a:xfrm>
                  <a:off x="-1429083" y="3918633"/>
                  <a:ext cx="157837" cy="205670"/>
                  <a:chOff x="-1429083" y="3918633"/>
                  <a:chExt cx="157837" cy="205670"/>
                </a:xfrm>
              </p:grpSpPr>
              <p:sp>
                <p:nvSpPr>
                  <p:cNvPr id="2248" name="Freeform: Shape 2247">
                    <a:extLst>
                      <a:ext uri="{FF2B5EF4-FFF2-40B4-BE49-F238E27FC236}">
                        <a16:creationId xmlns:a16="http://schemas.microsoft.com/office/drawing/2014/main" id="{4E525C89-2DC6-478D-A9C4-4516466593AC}"/>
                      </a:ext>
                    </a:extLst>
                  </p:cNvPr>
                  <p:cNvSpPr/>
                  <p:nvPr/>
                </p:nvSpPr>
                <p:spPr>
                  <a:xfrm>
                    <a:off x="-1429083" y="4012161"/>
                    <a:ext cx="86970" cy="99716"/>
                  </a:xfrm>
                  <a:custGeom>
                    <a:avLst/>
                    <a:gdLst>
                      <a:gd name="connsiteX0" fmla="*/ 84627 w 86970"/>
                      <a:gd name="connsiteY0" fmla="*/ 92737 h 99716"/>
                      <a:gd name="connsiteX1" fmla="*/ 79960 w 86970"/>
                      <a:gd name="connsiteY1" fmla="*/ 97118 h 99716"/>
                      <a:gd name="connsiteX2" fmla="*/ 58624 w 86970"/>
                      <a:gd name="connsiteY2" fmla="*/ 91937 h 99716"/>
                      <a:gd name="connsiteX3" fmla="*/ 58529 w 86970"/>
                      <a:gd name="connsiteY3" fmla="*/ 91784 h 99716"/>
                      <a:gd name="connsiteX4" fmla="*/ 38526 w 86970"/>
                      <a:gd name="connsiteY4" fmla="*/ 58542 h 99716"/>
                      <a:gd name="connsiteX5" fmla="*/ 5189 w 86970"/>
                      <a:gd name="connsiteY5" fmla="*/ 26347 h 99716"/>
                      <a:gd name="connsiteX6" fmla="*/ 5179 w 86970"/>
                      <a:gd name="connsiteY6" fmla="*/ 4259 h 99716"/>
                      <a:gd name="connsiteX7" fmla="*/ 5189 w 86970"/>
                      <a:gd name="connsiteY7" fmla="*/ 4249 h 99716"/>
                      <a:gd name="connsiteX8" fmla="*/ 27277 w 86970"/>
                      <a:gd name="connsiteY8" fmla="*/ 4240 h 99716"/>
                      <a:gd name="connsiteX9" fmla="*/ 27287 w 86970"/>
                      <a:gd name="connsiteY9" fmla="*/ 4249 h 99716"/>
                      <a:gd name="connsiteX10" fmla="*/ 63577 w 86970"/>
                      <a:gd name="connsiteY10" fmla="*/ 39302 h 99716"/>
                      <a:gd name="connsiteX11" fmla="*/ 85675 w 86970"/>
                      <a:gd name="connsiteY11" fmla="*/ 76068 h 99716"/>
                      <a:gd name="connsiteX12" fmla="*/ 84627 w 86970"/>
                      <a:gd name="connsiteY12" fmla="*/ 92737 h 99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86970" h="99716">
                        <a:moveTo>
                          <a:pt x="84627" y="92737"/>
                        </a:moveTo>
                        <a:cubicBezTo>
                          <a:pt x="83389" y="94499"/>
                          <a:pt x="81798" y="95994"/>
                          <a:pt x="79960" y="97118"/>
                        </a:cubicBezTo>
                        <a:cubicBezTo>
                          <a:pt x="72635" y="101576"/>
                          <a:pt x="63082" y="99261"/>
                          <a:pt x="58624" y="91937"/>
                        </a:cubicBezTo>
                        <a:cubicBezTo>
                          <a:pt x="58595" y="91889"/>
                          <a:pt x="58557" y="91832"/>
                          <a:pt x="58529" y="91784"/>
                        </a:cubicBezTo>
                        <a:lnTo>
                          <a:pt x="38526" y="58542"/>
                        </a:lnTo>
                        <a:lnTo>
                          <a:pt x="5189" y="26347"/>
                        </a:lnTo>
                        <a:cubicBezTo>
                          <a:pt x="-917" y="20252"/>
                          <a:pt x="-917" y="10355"/>
                          <a:pt x="5179" y="4259"/>
                        </a:cubicBezTo>
                        <a:cubicBezTo>
                          <a:pt x="5189" y="4249"/>
                          <a:pt x="5189" y="4249"/>
                          <a:pt x="5189" y="4249"/>
                        </a:cubicBezTo>
                        <a:cubicBezTo>
                          <a:pt x="11285" y="-1856"/>
                          <a:pt x="21181" y="-1856"/>
                          <a:pt x="27277" y="4240"/>
                        </a:cubicBezTo>
                        <a:cubicBezTo>
                          <a:pt x="27287" y="4249"/>
                          <a:pt x="27287" y="4249"/>
                          <a:pt x="27287" y="4249"/>
                        </a:cubicBezTo>
                        <a:lnTo>
                          <a:pt x="63577" y="39302"/>
                        </a:lnTo>
                        <a:lnTo>
                          <a:pt x="85675" y="76068"/>
                        </a:lnTo>
                        <a:cubicBezTo>
                          <a:pt x="88552" y="81364"/>
                          <a:pt x="88142" y="87841"/>
                          <a:pt x="84627" y="92737"/>
                        </a:cubicBezTo>
                        <a:close/>
                      </a:path>
                    </a:pathLst>
                  </a:custGeom>
                  <a:solidFill>
                    <a:srgbClr val="F99E9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2297" name="Group 2296">
                    <a:extLst>
                      <a:ext uri="{FF2B5EF4-FFF2-40B4-BE49-F238E27FC236}">
                        <a16:creationId xmlns:a16="http://schemas.microsoft.com/office/drawing/2014/main" id="{C7E4153B-05F6-4A93-863A-808D59FF3D01}"/>
                      </a:ext>
                    </a:extLst>
                  </p:cNvPr>
                  <p:cNvGrpSpPr/>
                  <p:nvPr/>
                </p:nvGrpSpPr>
                <p:grpSpPr>
                  <a:xfrm>
                    <a:off x="-1417954" y="3918633"/>
                    <a:ext cx="146708" cy="205670"/>
                    <a:chOff x="-1417954" y="3918633"/>
                    <a:chExt cx="146708" cy="205670"/>
                  </a:xfrm>
                  <a:solidFill>
                    <a:srgbClr val="F99E9D"/>
                  </a:solidFill>
                </p:grpSpPr>
                <p:sp>
                  <p:nvSpPr>
                    <p:cNvPr id="2161" name="Freeform: Shape 2160">
                      <a:extLst>
                        <a:ext uri="{FF2B5EF4-FFF2-40B4-BE49-F238E27FC236}">
                          <a16:creationId xmlns:a16="http://schemas.microsoft.com/office/drawing/2014/main" id="{621C5C65-449A-40E2-91C2-5915E10099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416409" y="3918633"/>
                      <a:ext cx="89635" cy="177148"/>
                    </a:xfrm>
                    <a:custGeom>
                      <a:avLst/>
                      <a:gdLst>
                        <a:gd name="connsiteX0" fmla="*/ 90241 w 89635"/>
                        <a:gd name="connsiteY0" fmla="*/ 154927 h 177148"/>
                        <a:gd name="connsiteX1" fmla="*/ 85478 w 89635"/>
                        <a:gd name="connsiteY1" fmla="*/ 168739 h 177148"/>
                        <a:gd name="connsiteX2" fmla="*/ 54655 w 89635"/>
                        <a:gd name="connsiteY2" fmla="*/ 171901 h 177148"/>
                        <a:gd name="connsiteX3" fmla="*/ 54522 w 89635"/>
                        <a:gd name="connsiteY3" fmla="*/ 171787 h 177148"/>
                        <a:gd name="connsiteX4" fmla="*/ 610 w 89635"/>
                        <a:gd name="connsiteY4" fmla="*/ 21958 h 177148"/>
                        <a:gd name="connsiteX5" fmla="*/ 22232 w 89635"/>
                        <a:gd name="connsiteY5" fmla="*/ -330 h 177148"/>
                        <a:gd name="connsiteX6" fmla="*/ 44521 w 89635"/>
                        <a:gd name="connsiteY6" fmla="*/ 21387 h 177148"/>
                        <a:gd name="connsiteX7" fmla="*/ 82621 w 89635"/>
                        <a:gd name="connsiteY7" fmla="*/ 137878 h 177148"/>
                        <a:gd name="connsiteX8" fmla="*/ 90241 w 89635"/>
                        <a:gd name="connsiteY8" fmla="*/ 154927 h 1771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89635" h="177148">
                          <a:moveTo>
                            <a:pt x="90241" y="154927"/>
                          </a:moveTo>
                          <a:cubicBezTo>
                            <a:pt x="90231" y="159928"/>
                            <a:pt x="88555" y="164786"/>
                            <a:pt x="85478" y="168739"/>
                          </a:cubicBezTo>
                          <a:cubicBezTo>
                            <a:pt x="77839" y="178121"/>
                            <a:pt x="64037" y="179540"/>
                            <a:pt x="54655" y="171901"/>
                          </a:cubicBezTo>
                          <a:cubicBezTo>
                            <a:pt x="54608" y="171863"/>
                            <a:pt x="54570" y="171825"/>
                            <a:pt x="54522" y="171787"/>
                          </a:cubicBezTo>
                          <a:cubicBezTo>
                            <a:pt x="8231" y="133687"/>
                            <a:pt x="1277" y="77394"/>
                            <a:pt x="610" y="21958"/>
                          </a:cubicBezTo>
                          <a:cubicBezTo>
                            <a:pt x="448" y="9843"/>
                            <a:pt x="10116" y="-120"/>
                            <a:pt x="22232" y="-330"/>
                          </a:cubicBezTo>
                          <a:cubicBezTo>
                            <a:pt x="34367" y="-435"/>
                            <a:pt x="44311" y="9262"/>
                            <a:pt x="44521" y="21387"/>
                          </a:cubicBezTo>
                          <a:cubicBezTo>
                            <a:pt x="45283" y="83490"/>
                            <a:pt x="55856" y="116161"/>
                            <a:pt x="82621" y="137878"/>
                          </a:cubicBezTo>
                          <a:cubicBezTo>
                            <a:pt x="87564" y="142145"/>
                            <a:pt x="90355" y="148393"/>
                            <a:pt x="90241" y="154927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2247" name="Graphic 127">
                      <a:extLst>
                        <a:ext uri="{FF2B5EF4-FFF2-40B4-BE49-F238E27FC236}">
                          <a16:creationId xmlns:a16="http://schemas.microsoft.com/office/drawing/2014/main" id="{1595FD85-B16D-4B42-939A-F94FC067834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1386117" y="4006168"/>
                      <a:ext cx="98748" cy="118135"/>
                      <a:chOff x="6273355" y="3439190"/>
                      <a:chExt cx="98748" cy="118135"/>
                    </a:xfrm>
                    <a:grpFill/>
                  </p:grpSpPr>
                  <p:sp>
                    <p:nvSpPr>
                      <p:cNvPr id="2277" name="Freeform: Shape 2276">
                        <a:extLst>
                          <a:ext uri="{FF2B5EF4-FFF2-40B4-BE49-F238E27FC236}">
                            <a16:creationId xmlns:a16="http://schemas.microsoft.com/office/drawing/2014/main" id="{389B5B41-C2E2-4133-9DCD-B0188BBB7E7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73355" y="3439190"/>
                        <a:ext cx="98748" cy="118135"/>
                      </a:xfrm>
                      <a:custGeom>
                        <a:avLst/>
                        <a:gdLst>
                          <a:gd name="connsiteX0" fmla="*/ 98621 w 98748"/>
                          <a:gd name="connsiteY0" fmla="*/ 69584 h 118135"/>
                          <a:gd name="connsiteX1" fmla="*/ 63569 w 98748"/>
                          <a:gd name="connsiteY1" fmla="*/ 114732 h 118135"/>
                          <a:gd name="connsiteX2" fmla="*/ 11181 w 98748"/>
                          <a:gd name="connsiteY2" fmla="*/ 91872 h 118135"/>
                          <a:gd name="connsiteX3" fmla="*/ 608 w 98748"/>
                          <a:gd name="connsiteY3" fmla="*/ 44247 h 118135"/>
                          <a:gd name="connsiteX4" fmla="*/ 98621 w 98748"/>
                          <a:gd name="connsiteY4" fmla="*/ 69584 h 1181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8748" h="118135">
                            <a:moveTo>
                              <a:pt x="98621" y="69584"/>
                            </a:moveTo>
                            <a:cubicBezTo>
                              <a:pt x="92725" y="88348"/>
                              <a:pt x="80285" y="104369"/>
                              <a:pt x="63569" y="114732"/>
                            </a:cubicBezTo>
                            <a:cubicBezTo>
                              <a:pt x="49662" y="123114"/>
                              <a:pt x="23183" y="113970"/>
                              <a:pt x="11181" y="91872"/>
                            </a:cubicBezTo>
                            <a:lnTo>
                              <a:pt x="608" y="44247"/>
                            </a:lnTo>
                            <a:cubicBezTo>
                              <a:pt x="44900" y="18720"/>
                              <a:pt x="106812" y="-54051"/>
                              <a:pt x="98621" y="69584"/>
                            </a:cubicBezTo>
                            <a:close/>
                          </a:path>
                        </a:pathLst>
                      </a:custGeom>
                      <a:grpFill/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2278" name="Freeform: Shape 2277">
                        <a:extLst>
                          <a:ext uri="{FF2B5EF4-FFF2-40B4-BE49-F238E27FC236}">
                            <a16:creationId xmlns:a16="http://schemas.microsoft.com/office/drawing/2014/main" id="{8FF50768-AA51-453D-8E86-FB51FE123D6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73355" y="3439190"/>
                        <a:ext cx="98748" cy="118135"/>
                      </a:xfrm>
                      <a:custGeom>
                        <a:avLst/>
                        <a:gdLst>
                          <a:gd name="connsiteX0" fmla="*/ 98621 w 98748"/>
                          <a:gd name="connsiteY0" fmla="*/ 69584 h 118135"/>
                          <a:gd name="connsiteX1" fmla="*/ 63569 w 98748"/>
                          <a:gd name="connsiteY1" fmla="*/ 114732 h 118135"/>
                          <a:gd name="connsiteX2" fmla="*/ 11181 w 98748"/>
                          <a:gd name="connsiteY2" fmla="*/ 91872 h 118135"/>
                          <a:gd name="connsiteX3" fmla="*/ 608 w 98748"/>
                          <a:gd name="connsiteY3" fmla="*/ 44247 h 118135"/>
                          <a:gd name="connsiteX4" fmla="*/ 98621 w 98748"/>
                          <a:gd name="connsiteY4" fmla="*/ 69584 h 1181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8748" h="118135">
                            <a:moveTo>
                              <a:pt x="98621" y="69584"/>
                            </a:moveTo>
                            <a:cubicBezTo>
                              <a:pt x="92725" y="88348"/>
                              <a:pt x="80285" y="104369"/>
                              <a:pt x="63569" y="114732"/>
                            </a:cubicBezTo>
                            <a:cubicBezTo>
                              <a:pt x="49662" y="123114"/>
                              <a:pt x="23183" y="113970"/>
                              <a:pt x="11181" y="91872"/>
                            </a:cubicBezTo>
                            <a:lnTo>
                              <a:pt x="608" y="44247"/>
                            </a:lnTo>
                            <a:cubicBezTo>
                              <a:pt x="44900" y="18720"/>
                              <a:pt x="106812" y="-54051"/>
                              <a:pt x="98621" y="69584"/>
                            </a:cubicBezTo>
                            <a:close/>
                          </a:path>
                        </a:pathLst>
                      </a:custGeom>
                      <a:grpFill/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  <p:sp>
                  <p:nvSpPr>
                    <p:cNvPr id="2249" name="Freeform: Shape 2248">
                      <a:extLst>
                        <a:ext uri="{FF2B5EF4-FFF2-40B4-BE49-F238E27FC236}">
                          <a16:creationId xmlns:a16="http://schemas.microsoft.com/office/drawing/2014/main" id="{75E1AC7E-A8B9-4AE6-A06A-2E22F0819C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417954" y="3954311"/>
                      <a:ext cx="91853" cy="138171"/>
                    </a:xfrm>
                    <a:custGeom>
                      <a:avLst/>
                      <a:gdLst>
                        <a:gd name="connsiteX0" fmla="*/ 89214 w 91853"/>
                        <a:gd name="connsiteY0" fmla="*/ 130013 h 138171"/>
                        <a:gd name="connsiteX1" fmla="*/ 80547 w 91853"/>
                        <a:gd name="connsiteY1" fmla="*/ 136680 h 138171"/>
                        <a:gd name="connsiteX2" fmla="*/ 56353 w 91853"/>
                        <a:gd name="connsiteY2" fmla="*/ 125917 h 138171"/>
                        <a:gd name="connsiteX3" fmla="*/ 37303 w 91853"/>
                        <a:gd name="connsiteY3" fmla="*/ 76768 h 138171"/>
                        <a:gd name="connsiteX4" fmla="*/ 3966 w 91853"/>
                        <a:gd name="connsiteY4" fmla="*/ 29143 h 138171"/>
                        <a:gd name="connsiteX5" fmla="*/ 8442 w 91853"/>
                        <a:gd name="connsiteY5" fmla="*/ 2949 h 138171"/>
                        <a:gd name="connsiteX6" fmla="*/ 34541 w 91853"/>
                        <a:gd name="connsiteY6" fmla="*/ 7521 h 138171"/>
                        <a:gd name="connsiteX7" fmla="*/ 70641 w 91853"/>
                        <a:gd name="connsiteY7" fmla="*/ 58575 h 138171"/>
                        <a:gd name="connsiteX8" fmla="*/ 91024 w 91853"/>
                        <a:gd name="connsiteY8" fmla="*/ 112106 h 138171"/>
                        <a:gd name="connsiteX9" fmla="*/ 89214 w 91853"/>
                        <a:gd name="connsiteY9" fmla="*/ 130013 h 1381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91853" h="138171">
                          <a:moveTo>
                            <a:pt x="89214" y="130013"/>
                          </a:moveTo>
                          <a:cubicBezTo>
                            <a:pt x="87014" y="133004"/>
                            <a:pt x="84004" y="135318"/>
                            <a:pt x="80547" y="136680"/>
                          </a:cubicBezTo>
                          <a:cubicBezTo>
                            <a:pt x="70898" y="140205"/>
                            <a:pt x="60201" y="135442"/>
                            <a:pt x="56353" y="125917"/>
                          </a:cubicBezTo>
                          <a:lnTo>
                            <a:pt x="37303" y="76768"/>
                          </a:lnTo>
                          <a:lnTo>
                            <a:pt x="3966" y="29143"/>
                          </a:lnTo>
                          <a:cubicBezTo>
                            <a:pt x="-1883" y="20637"/>
                            <a:pt x="98" y="9026"/>
                            <a:pt x="8442" y="2949"/>
                          </a:cubicBezTo>
                          <a:cubicBezTo>
                            <a:pt x="16948" y="-2813"/>
                            <a:pt x="28502" y="-794"/>
                            <a:pt x="34541" y="7521"/>
                          </a:cubicBezTo>
                          <a:lnTo>
                            <a:pt x="70641" y="58575"/>
                          </a:lnTo>
                          <a:lnTo>
                            <a:pt x="91024" y="112106"/>
                          </a:lnTo>
                          <a:cubicBezTo>
                            <a:pt x="93453" y="118002"/>
                            <a:pt x="92777" y="124727"/>
                            <a:pt x="89214" y="130013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251" name="Freeform: Shape 2250">
                      <a:extLst>
                        <a:ext uri="{FF2B5EF4-FFF2-40B4-BE49-F238E27FC236}">
                          <a16:creationId xmlns:a16="http://schemas.microsoft.com/office/drawing/2014/main" id="{1BD658AA-99AC-4C32-B349-00ECAABA1C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346499" y="3920152"/>
                      <a:ext cx="75253" cy="170174"/>
                    </a:xfrm>
                    <a:custGeom>
                      <a:avLst/>
                      <a:gdLst>
                        <a:gd name="connsiteX0" fmla="*/ 56145 w 75253"/>
                        <a:gd name="connsiteY0" fmla="*/ 161886 h 170174"/>
                        <a:gd name="connsiteX1" fmla="*/ 37095 w 75253"/>
                        <a:gd name="connsiteY1" fmla="*/ 169505 h 170174"/>
                        <a:gd name="connsiteX2" fmla="*/ 22236 w 75253"/>
                        <a:gd name="connsiteY2" fmla="*/ 147503 h 170174"/>
                        <a:gd name="connsiteX3" fmla="*/ 36142 w 75253"/>
                        <a:gd name="connsiteY3" fmla="*/ 77208 h 170174"/>
                        <a:gd name="connsiteX4" fmla="*/ 3662 w 75253"/>
                        <a:gd name="connsiteY4" fmla="*/ 28726 h 170174"/>
                        <a:gd name="connsiteX5" fmla="*/ 8806 w 75253"/>
                        <a:gd name="connsiteY5" fmla="*/ 2723 h 170174"/>
                        <a:gd name="connsiteX6" fmla="*/ 34809 w 75253"/>
                        <a:gd name="connsiteY6" fmla="*/ 7866 h 170174"/>
                        <a:gd name="connsiteX7" fmla="*/ 75861 w 75253"/>
                        <a:gd name="connsiteY7" fmla="*/ 69207 h 170174"/>
                        <a:gd name="connsiteX8" fmla="*/ 59002 w 75253"/>
                        <a:gd name="connsiteY8" fmla="*/ 154932 h 170174"/>
                        <a:gd name="connsiteX9" fmla="*/ 56145 w 75253"/>
                        <a:gd name="connsiteY9" fmla="*/ 161886 h 170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75253" h="170174">
                          <a:moveTo>
                            <a:pt x="56145" y="161886"/>
                          </a:moveTo>
                          <a:cubicBezTo>
                            <a:pt x="51820" y="167924"/>
                            <a:pt x="44391" y="170896"/>
                            <a:pt x="37095" y="169505"/>
                          </a:cubicBezTo>
                          <a:cubicBezTo>
                            <a:pt x="27008" y="167401"/>
                            <a:pt x="20417" y="157647"/>
                            <a:pt x="22236" y="147503"/>
                          </a:cubicBezTo>
                          <a:lnTo>
                            <a:pt x="36142" y="77208"/>
                          </a:lnTo>
                          <a:lnTo>
                            <a:pt x="3662" y="28726"/>
                          </a:lnTo>
                          <a:cubicBezTo>
                            <a:pt x="-1920" y="20087"/>
                            <a:pt x="357" y="8581"/>
                            <a:pt x="8806" y="2723"/>
                          </a:cubicBezTo>
                          <a:cubicBezTo>
                            <a:pt x="17445" y="-2859"/>
                            <a:pt x="28951" y="-582"/>
                            <a:pt x="34809" y="7866"/>
                          </a:cubicBezTo>
                          <a:lnTo>
                            <a:pt x="75861" y="69207"/>
                          </a:lnTo>
                          <a:lnTo>
                            <a:pt x="59002" y="154932"/>
                          </a:lnTo>
                          <a:cubicBezTo>
                            <a:pt x="58574" y="157437"/>
                            <a:pt x="57602" y="159809"/>
                            <a:pt x="56145" y="161886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</p:grpSp>
          <p:sp>
            <p:nvSpPr>
              <p:cNvPr id="2311" name="Freeform: Shape 2310">
                <a:extLst>
                  <a:ext uri="{FF2B5EF4-FFF2-40B4-BE49-F238E27FC236}">
                    <a16:creationId xmlns:a16="http://schemas.microsoft.com/office/drawing/2014/main" id="{3D867360-3BAD-4E09-9AB5-F534C5EE3DE2}"/>
                  </a:ext>
                </a:extLst>
              </p:cNvPr>
              <p:cNvSpPr/>
              <p:nvPr/>
            </p:nvSpPr>
            <p:spPr>
              <a:xfrm>
                <a:off x="-1443037" y="4026693"/>
                <a:ext cx="109537" cy="83344"/>
              </a:xfrm>
              <a:custGeom>
                <a:avLst/>
                <a:gdLst>
                  <a:gd name="connsiteX0" fmla="*/ 109537 w 109537"/>
                  <a:gd name="connsiteY0" fmla="*/ 83344 h 83344"/>
                  <a:gd name="connsiteX1" fmla="*/ 0 w 109537"/>
                  <a:gd name="connsiteY1" fmla="*/ 52388 h 83344"/>
                  <a:gd name="connsiteX2" fmla="*/ 76200 w 109537"/>
                  <a:gd name="connsiteY2" fmla="*/ 0 h 83344"/>
                  <a:gd name="connsiteX3" fmla="*/ 109537 w 109537"/>
                  <a:gd name="connsiteY3" fmla="*/ 83344 h 83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537" h="83344">
                    <a:moveTo>
                      <a:pt x="109537" y="83344"/>
                    </a:moveTo>
                    <a:lnTo>
                      <a:pt x="0" y="52388"/>
                    </a:lnTo>
                    <a:lnTo>
                      <a:pt x="76200" y="0"/>
                    </a:lnTo>
                    <a:lnTo>
                      <a:pt x="109537" y="83344"/>
                    </a:lnTo>
                    <a:close/>
                  </a:path>
                </a:pathLst>
              </a:custGeom>
              <a:solidFill>
                <a:srgbClr val="F99E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2147" name="Group 2146">
            <a:extLst>
              <a:ext uri="{FF2B5EF4-FFF2-40B4-BE49-F238E27FC236}">
                <a16:creationId xmlns:a16="http://schemas.microsoft.com/office/drawing/2014/main" id="{1525E2C3-4F9E-4A0E-B1F4-0F3FB5BB378E}"/>
              </a:ext>
            </a:extLst>
          </p:cNvPr>
          <p:cNvGrpSpPr/>
          <p:nvPr/>
        </p:nvGrpSpPr>
        <p:grpSpPr>
          <a:xfrm>
            <a:off x="1867550" y="4047330"/>
            <a:ext cx="350044" cy="350044"/>
            <a:chOff x="-2328863" y="4075906"/>
            <a:chExt cx="350044" cy="350044"/>
          </a:xfrm>
        </p:grpSpPr>
        <p:sp>
          <p:nvSpPr>
            <p:cNvPr id="2145" name="Oval 2144">
              <a:extLst>
                <a:ext uri="{FF2B5EF4-FFF2-40B4-BE49-F238E27FC236}">
                  <a16:creationId xmlns:a16="http://schemas.microsoft.com/office/drawing/2014/main" id="{7E2D3960-F6CF-4BFC-88F7-44E3B000B142}"/>
                </a:ext>
              </a:extLst>
            </p:cNvPr>
            <p:cNvSpPr/>
            <p:nvPr/>
          </p:nvSpPr>
          <p:spPr>
            <a:xfrm>
              <a:off x="-2328863" y="4075906"/>
              <a:ext cx="350044" cy="350044"/>
            </a:xfrm>
            <a:prstGeom prst="ellipse">
              <a:avLst/>
            </a:prstGeom>
            <a:solidFill>
              <a:schemeClr val="bg2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094" name="Graphic 127">
              <a:extLst>
                <a:ext uri="{FF2B5EF4-FFF2-40B4-BE49-F238E27FC236}">
                  <a16:creationId xmlns:a16="http://schemas.microsoft.com/office/drawing/2014/main" id="{661F82F9-EE2E-42D8-881E-396AA9EE71CC}"/>
                </a:ext>
              </a:extLst>
            </p:cNvPr>
            <p:cNvGrpSpPr/>
            <p:nvPr/>
          </p:nvGrpSpPr>
          <p:grpSpPr>
            <a:xfrm>
              <a:off x="-2291693" y="4155725"/>
              <a:ext cx="294430" cy="194248"/>
              <a:chOff x="5459854" y="3560172"/>
              <a:chExt cx="294430" cy="194248"/>
            </a:xfrm>
          </p:grpSpPr>
          <p:sp>
            <p:nvSpPr>
              <p:cNvPr id="2127" name="Freeform: Shape 2126">
                <a:extLst>
                  <a:ext uri="{FF2B5EF4-FFF2-40B4-BE49-F238E27FC236}">
                    <a16:creationId xmlns:a16="http://schemas.microsoft.com/office/drawing/2014/main" id="{DC44F9CA-E88F-429F-91DD-74D1DB9FAB89}"/>
                  </a:ext>
                </a:extLst>
              </p:cNvPr>
              <p:cNvSpPr/>
              <p:nvPr/>
            </p:nvSpPr>
            <p:spPr>
              <a:xfrm>
                <a:off x="5509878" y="3560172"/>
                <a:ext cx="200151" cy="89532"/>
              </a:xfrm>
              <a:custGeom>
                <a:avLst/>
                <a:gdLst>
                  <a:gd name="connsiteX0" fmla="*/ 12277 w 200151"/>
                  <a:gd name="connsiteY0" fmla="*/ 50995 h 89532"/>
                  <a:gd name="connsiteX1" fmla="*/ 1895 w 200151"/>
                  <a:gd name="connsiteY1" fmla="*/ 38042 h 89532"/>
                  <a:gd name="connsiteX2" fmla="*/ 17040 w 200151"/>
                  <a:gd name="connsiteY2" fmla="*/ 7276 h 89532"/>
                  <a:gd name="connsiteX3" fmla="*/ 189061 w 200151"/>
                  <a:gd name="connsiteY3" fmla="*/ 44233 h 89532"/>
                  <a:gd name="connsiteX4" fmla="*/ 197253 w 200151"/>
                  <a:gd name="connsiteY4" fmla="*/ 77570 h 89532"/>
                  <a:gd name="connsiteX5" fmla="*/ 163915 w 200151"/>
                  <a:gd name="connsiteY5" fmla="*/ 85667 h 89532"/>
                  <a:gd name="connsiteX6" fmla="*/ 32660 w 200151"/>
                  <a:gd name="connsiteY6" fmla="*/ 53186 h 89532"/>
                  <a:gd name="connsiteX7" fmla="*/ 12277 w 200151"/>
                  <a:gd name="connsiteY7" fmla="*/ 50995 h 89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0151" h="89532">
                    <a:moveTo>
                      <a:pt x="12277" y="50995"/>
                    </a:moveTo>
                    <a:cubicBezTo>
                      <a:pt x="7410" y="48024"/>
                      <a:pt x="3733" y="43442"/>
                      <a:pt x="1895" y="38042"/>
                    </a:cubicBezTo>
                    <a:cubicBezTo>
                      <a:pt x="-2391" y="25364"/>
                      <a:pt x="4381" y="11610"/>
                      <a:pt x="17040" y="7276"/>
                    </a:cubicBezTo>
                    <a:cubicBezTo>
                      <a:pt x="79619" y="-13870"/>
                      <a:pt x="136674" y="12514"/>
                      <a:pt x="189061" y="44233"/>
                    </a:cubicBezTo>
                    <a:cubicBezTo>
                      <a:pt x="200520" y="51186"/>
                      <a:pt x="204187" y="66102"/>
                      <a:pt x="197253" y="77570"/>
                    </a:cubicBezTo>
                    <a:cubicBezTo>
                      <a:pt x="190271" y="89000"/>
                      <a:pt x="175364" y="92620"/>
                      <a:pt x="163915" y="85667"/>
                    </a:cubicBezTo>
                    <a:cubicBezTo>
                      <a:pt x="105336" y="50138"/>
                      <a:pt x="68665" y="41089"/>
                      <a:pt x="32660" y="53186"/>
                    </a:cubicBezTo>
                    <a:cubicBezTo>
                      <a:pt x="25870" y="55472"/>
                      <a:pt x="18421" y="54672"/>
                      <a:pt x="12277" y="50995"/>
                    </a:cubicBezTo>
                    <a:close/>
                  </a:path>
                </a:pathLst>
              </a:custGeom>
              <a:solidFill>
                <a:srgbClr val="F99E9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28" name="Freeform: Shape 2127">
                <a:extLst>
                  <a:ext uri="{FF2B5EF4-FFF2-40B4-BE49-F238E27FC236}">
                    <a16:creationId xmlns:a16="http://schemas.microsoft.com/office/drawing/2014/main" id="{057C8C01-9FF7-4202-A3D9-370F7A86116F}"/>
                  </a:ext>
                </a:extLst>
              </p:cNvPr>
              <p:cNvSpPr/>
              <p:nvPr/>
            </p:nvSpPr>
            <p:spPr>
              <a:xfrm>
                <a:off x="5673937" y="3614444"/>
                <a:ext cx="80348" cy="62679"/>
              </a:xfrm>
              <a:custGeom>
                <a:avLst/>
                <a:gdLst>
                  <a:gd name="connsiteX0" fmla="*/ 32146 w 80348"/>
                  <a:gd name="connsiteY0" fmla="*/ 1200 h 62679"/>
                  <a:gd name="connsiteX1" fmla="*/ 73294 w 80348"/>
                  <a:gd name="connsiteY1" fmla="*/ 16249 h 62679"/>
                  <a:gd name="connsiteX2" fmla="*/ 80257 w 80348"/>
                  <a:gd name="connsiteY2" fmla="*/ 31137 h 62679"/>
                  <a:gd name="connsiteX3" fmla="*/ 75199 w 80348"/>
                  <a:gd name="connsiteY3" fmla="*/ 37204 h 62679"/>
                  <a:gd name="connsiteX4" fmla="*/ 37099 w 80348"/>
                  <a:gd name="connsiteY4" fmla="*/ 59207 h 62679"/>
                  <a:gd name="connsiteX5" fmla="*/ 5095 w 80348"/>
                  <a:gd name="connsiteY5" fmla="*/ 50625 h 62679"/>
                  <a:gd name="connsiteX6" fmla="*/ 2047 w 80348"/>
                  <a:gd name="connsiteY6" fmla="*/ 41014 h 62679"/>
                  <a:gd name="connsiteX7" fmla="*/ 713 w 80348"/>
                  <a:gd name="connsiteY7" fmla="*/ 25108 h 62679"/>
                  <a:gd name="connsiteX8" fmla="*/ 21649 w 80348"/>
                  <a:gd name="connsiteY8" fmla="*/ -229 h 62679"/>
                  <a:gd name="connsiteX9" fmla="*/ 32146 w 80348"/>
                  <a:gd name="connsiteY9" fmla="*/ 1200 h 62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348" h="62679">
                    <a:moveTo>
                      <a:pt x="32146" y="1200"/>
                    </a:moveTo>
                    <a:lnTo>
                      <a:pt x="73294" y="16249"/>
                    </a:lnTo>
                    <a:cubicBezTo>
                      <a:pt x="79324" y="18440"/>
                      <a:pt x="82448" y="25098"/>
                      <a:pt x="80257" y="31137"/>
                    </a:cubicBezTo>
                    <a:cubicBezTo>
                      <a:pt x="79333" y="33690"/>
                      <a:pt x="77542" y="35833"/>
                      <a:pt x="75199" y="37204"/>
                    </a:cubicBezTo>
                    <a:lnTo>
                      <a:pt x="37099" y="59207"/>
                    </a:lnTo>
                    <a:cubicBezTo>
                      <a:pt x="25888" y="65675"/>
                      <a:pt x="11563" y="61836"/>
                      <a:pt x="5095" y="50625"/>
                    </a:cubicBezTo>
                    <a:cubicBezTo>
                      <a:pt x="3390" y="47682"/>
                      <a:pt x="2352" y="44405"/>
                      <a:pt x="2047" y="41014"/>
                    </a:cubicBezTo>
                    <a:lnTo>
                      <a:pt x="713" y="25108"/>
                    </a:lnTo>
                    <a:cubicBezTo>
                      <a:pt x="-496" y="12325"/>
                      <a:pt x="8876" y="990"/>
                      <a:pt x="21649" y="-229"/>
                    </a:cubicBezTo>
                    <a:cubicBezTo>
                      <a:pt x="25212" y="-562"/>
                      <a:pt x="28803" y="-77"/>
                      <a:pt x="32146" y="1200"/>
                    </a:cubicBezTo>
                    <a:close/>
                  </a:path>
                </a:pathLst>
              </a:custGeom>
              <a:solidFill>
                <a:srgbClr val="D43B5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29" name="Freeform: Shape 2128">
                <a:extLst>
                  <a:ext uri="{FF2B5EF4-FFF2-40B4-BE49-F238E27FC236}">
                    <a16:creationId xmlns:a16="http://schemas.microsoft.com/office/drawing/2014/main" id="{351DE464-C27A-42EF-910B-90779CC155A9}"/>
                  </a:ext>
                </a:extLst>
              </p:cNvPr>
              <p:cNvSpPr/>
              <p:nvPr/>
            </p:nvSpPr>
            <p:spPr>
              <a:xfrm>
                <a:off x="5514420" y="3630954"/>
                <a:ext cx="120896" cy="102001"/>
              </a:xfrm>
              <a:custGeom>
                <a:avLst/>
                <a:gdLst>
                  <a:gd name="connsiteX0" fmla="*/ 5831 w 120896"/>
                  <a:gd name="connsiteY0" fmla="*/ 34220 h 102001"/>
                  <a:gd name="connsiteX1" fmla="*/ 5831 w 120896"/>
                  <a:gd name="connsiteY1" fmla="*/ 6979 h 102001"/>
                  <a:gd name="connsiteX2" fmla="*/ 35929 w 120896"/>
                  <a:gd name="connsiteY2" fmla="*/ 4597 h 102001"/>
                  <a:gd name="connsiteX3" fmla="*/ 114225 w 120896"/>
                  <a:gd name="connsiteY3" fmla="*/ 65177 h 102001"/>
                  <a:gd name="connsiteX4" fmla="*/ 116835 w 120896"/>
                  <a:gd name="connsiteY4" fmla="*/ 93618 h 102001"/>
                  <a:gd name="connsiteX5" fmla="*/ 116130 w 120896"/>
                  <a:gd name="connsiteY5" fmla="*/ 94418 h 102001"/>
                  <a:gd name="connsiteX6" fmla="*/ 86031 w 120896"/>
                  <a:gd name="connsiteY6" fmla="*/ 96704 h 102001"/>
                  <a:gd name="connsiteX7" fmla="*/ 7830 w 120896"/>
                  <a:gd name="connsiteY7" fmla="*/ 36221 h 102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0896" h="102001">
                    <a:moveTo>
                      <a:pt x="5831" y="34220"/>
                    </a:moveTo>
                    <a:cubicBezTo>
                      <a:pt x="-1132" y="26476"/>
                      <a:pt x="-1132" y="14723"/>
                      <a:pt x="5831" y="6979"/>
                    </a:cubicBezTo>
                    <a:cubicBezTo>
                      <a:pt x="13603" y="-1756"/>
                      <a:pt x="26880" y="-2804"/>
                      <a:pt x="35929" y="4597"/>
                    </a:cubicBezTo>
                    <a:lnTo>
                      <a:pt x="114225" y="65177"/>
                    </a:lnTo>
                    <a:cubicBezTo>
                      <a:pt x="122797" y="72311"/>
                      <a:pt x="123969" y="85036"/>
                      <a:pt x="116835" y="93618"/>
                    </a:cubicBezTo>
                    <a:cubicBezTo>
                      <a:pt x="116606" y="93885"/>
                      <a:pt x="116368" y="94161"/>
                      <a:pt x="116130" y="94418"/>
                    </a:cubicBezTo>
                    <a:cubicBezTo>
                      <a:pt x="108329" y="103124"/>
                      <a:pt x="95061" y="104124"/>
                      <a:pt x="86031" y="96704"/>
                    </a:cubicBezTo>
                    <a:lnTo>
                      <a:pt x="7830" y="36221"/>
                    </a:lnTo>
                    <a:close/>
                  </a:path>
                </a:pathLst>
              </a:custGeom>
              <a:solidFill>
                <a:srgbClr val="F99E9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30" name="Freeform: Shape 2129">
                <a:extLst>
                  <a:ext uri="{FF2B5EF4-FFF2-40B4-BE49-F238E27FC236}">
                    <a16:creationId xmlns:a16="http://schemas.microsoft.com/office/drawing/2014/main" id="{71218208-A509-4F48-ABAA-764DFED097DF}"/>
                  </a:ext>
                </a:extLst>
              </p:cNvPr>
              <p:cNvSpPr/>
              <p:nvPr/>
            </p:nvSpPr>
            <p:spPr>
              <a:xfrm>
                <a:off x="5500504" y="3658194"/>
                <a:ext cx="98381" cy="89582"/>
              </a:xfrm>
              <a:custGeom>
                <a:avLst/>
                <a:gdLst>
                  <a:gd name="connsiteX0" fmla="*/ 4697 w 98381"/>
                  <a:gd name="connsiteY0" fmla="*/ 32888 h 89582"/>
                  <a:gd name="connsiteX1" fmla="*/ 7078 w 98381"/>
                  <a:gd name="connsiteY1" fmla="*/ 5741 h 89582"/>
                  <a:gd name="connsiteX2" fmla="*/ 37272 w 98381"/>
                  <a:gd name="connsiteY2" fmla="*/ 5741 h 89582"/>
                  <a:gd name="connsiteX3" fmla="*/ 92994 w 98381"/>
                  <a:gd name="connsiteY3" fmla="*/ 53842 h 89582"/>
                  <a:gd name="connsiteX4" fmla="*/ 93041 w 98381"/>
                  <a:gd name="connsiteY4" fmla="*/ 82665 h 89582"/>
                  <a:gd name="connsiteX5" fmla="*/ 92518 w 98381"/>
                  <a:gd name="connsiteY5" fmla="*/ 83180 h 89582"/>
                  <a:gd name="connsiteX6" fmla="*/ 62323 w 98381"/>
                  <a:gd name="connsiteY6" fmla="*/ 83180 h 89582"/>
                  <a:gd name="connsiteX7" fmla="*/ 6602 w 98381"/>
                  <a:gd name="connsiteY7" fmla="*/ 35078 h 89582"/>
                  <a:gd name="connsiteX8" fmla="*/ 4697 w 98381"/>
                  <a:gd name="connsiteY8" fmla="*/ 32888 h 89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8381" h="89582">
                    <a:moveTo>
                      <a:pt x="4697" y="32888"/>
                    </a:moveTo>
                    <a:cubicBezTo>
                      <a:pt x="-1561" y="24563"/>
                      <a:pt x="-533" y="12856"/>
                      <a:pt x="7078" y="5741"/>
                    </a:cubicBezTo>
                    <a:cubicBezTo>
                      <a:pt x="15517" y="-2355"/>
                      <a:pt x="28833" y="-2355"/>
                      <a:pt x="37272" y="5741"/>
                    </a:cubicBezTo>
                    <a:lnTo>
                      <a:pt x="92994" y="53842"/>
                    </a:lnTo>
                    <a:cubicBezTo>
                      <a:pt x="100966" y="61786"/>
                      <a:pt x="100994" y="74693"/>
                      <a:pt x="93041" y="82665"/>
                    </a:cubicBezTo>
                    <a:cubicBezTo>
                      <a:pt x="92870" y="82846"/>
                      <a:pt x="92698" y="83008"/>
                      <a:pt x="92518" y="83180"/>
                    </a:cubicBezTo>
                    <a:cubicBezTo>
                      <a:pt x="84078" y="91276"/>
                      <a:pt x="70762" y="91276"/>
                      <a:pt x="62323" y="83180"/>
                    </a:cubicBezTo>
                    <a:lnTo>
                      <a:pt x="6602" y="35078"/>
                    </a:lnTo>
                    <a:cubicBezTo>
                      <a:pt x="5916" y="34393"/>
                      <a:pt x="5278" y="33659"/>
                      <a:pt x="4697" y="32888"/>
                    </a:cubicBezTo>
                    <a:close/>
                  </a:path>
                </a:pathLst>
              </a:custGeom>
              <a:solidFill>
                <a:srgbClr val="F99E9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31" name="Freeform: Shape 2130">
                <a:extLst>
                  <a:ext uri="{FF2B5EF4-FFF2-40B4-BE49-F238E27FC236}">
                    <a16:creationId xmlns:a16="http://schemas.microsoft.com/office/drawing/2014/main" id="{028CF3C4-DBD5-4154-812A-BA95BB8758BE}"/>
                  </a:ext>
                </a:extLst>
              </p:cNvPr>
              <p:cNvSpPr/>
              <p:nvPr/>
            </p:nvSpPr>
            <p:spPr>
              <a:xfrm>
                <a:off x="5482964" y="3679516"/>
                <a:ext cx="78087" cy="74904"/>
              </a:xfrm>
              <a:custGeom>
                <a:avLst/>
                <a:gdLst>
                  <a:gd name="connsiteX0" fmla="*/ 2806 w 78087"/>
                  <a:gd name="connsiteY0" fmla="*/ 25091 h 74904"/>
                  <a:gd name="connsiteX1" fmla="*/ 7568 w 78087"/>
                  <a:gd name="connsiteY1" fmla="*/ 3279 h 74904"/>
                  <a:gd name="connsiteX2" fmla="*/ 32047 w 78087"/>
                  <a:gd name="connsiteY2" fmla="*/ 6232 h 74904"/>
                  <a:gd name="connsiteX3" fmla="*/ 75195 w 78087"/>
                  <a:gd name="connsiteY3" fmla="*/ 47094 h 74904"/>
                  <a:gd name="connsiteX4" fmla="*/ 72119 w 78087"/>
                  <a:gd name="connsiteY4" fmla="*/ 70735 h 74904"/>
                  <a:gd name="connsiteX5" fmla="*/ 71767 w 78087"/>
                  <a:gd name="connsiteY5" fmla="*/ 71002 h 74904"/>
                  <a:gd name="connsiteX6" fmla="*/ 47287 w 78087"/>
                  <a:gd name="connsiteY6" fmla="*/ 68049 h 74904"/>
                  <a:gd name="connsiteX7" fmla="*/ 4139 w 78087"/>
                  <a:gd name="connsiteY7" fmla="*/ 27092 h 74904"/>
                  <a:gd name="connsiteX8" fmla="*/ 2806 w 78087"/>
                  <a:gd name="connsiteY8" fmla="*/ 25091 h 74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087" h="74904">
                    <a:moveTo>
                      <a:pt x="2806" y="25091"/>
                    </a:moveTo>
                    <a:cubicBezTo>
                      <a:pt x="-1433" y="17672"/>
                      <a:pt x="624" y="8251"/>
                      <a:pt x="7568" y="3279"/>
                    </a:cubicBezTo>
                    <a:cubicBezTo>
                      <a:pt x="15188" y="-2512"/>
                      <a:pt x="26027" y="-1198"/>
                      <a:pt x="32047" y="6232"/>
                    </a:cubicBezTo>
                    <a:lnTo>
                      <a:pt x="75195" y="47094"/>
                    </a:lnTo>
                    <a:cubicBezTo>
                      <a:pt x="80872" y="54476"/>
                      <a:pt x="79501" y="65059"/>
                      <a:pt x="72119" y="70735"/>
                    </a:cubicBezTo>
                    <a:cubicBezTo>
                      <a:pt x="72004" y="70831"/>
                      <a:pt x="71880" y="70916"/>
                      <a:pt x="71767" y="71002"/>
                    </a:cubicBezTo>
                    <a:cubicBezTo>
                      <a:pt x="64137" y="76736"/>
                      <a:pt x="53336" y="75431"/>
                      <a:pt x="47287" y="68049"/>
                    </a:cubicBezTo>
                    <a:lnTo>
                      <a:pt x="4139" y="27092"/>
                    </a:lnTo>
                    <a:cubicBezTo>
                      <a:pt x="3663" y="26425"/>
                      <a:pt x="3186" y="25758"/>
                      <a:pt x="2806" y="25091"/>
                    </a:cubicBezTo>
                    <a:close/>
                  </a:path>
                </a:pathLst>
              </a:custGeom>
              <a:solidFill>
                <a:srgbClr val="F99E9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32" name="Freeform: Shape 2131">
                <a:extLst>
                  <a:ext uri="{FF2B5EF4-FFF2-40B4-BE49-F238E27FC236}">
                    <a16:creationId xmlns:a16="http://schemas.microsoft.com/office/drawing/2014/main" id="{C83AA6E5-9DA4-492C-A943-6C8167A7EF70}"/>
                  </a:ext>
                </a:extLst>
              </p:cNvPr>
              <p:cNvSpPr/>
              <p:nvPr/>
            </p:nvSpPr>
            <p:spPr>
              <a:xfrm>
                <a:off x="5459854" y="3563876"/>
                <a:ext cx="164504" cy="163678"/>
              </a:xfrm>
              <a:custGeom>
                <a:avLst/>
                <a:gdLst>
                  <a:gd name="connsiteX0" fmla="*/ 121642 w 164504"/>
                  <a:gd name="connsiteY0" fmla="*/ 153209 h 163678"/>
                  <a:gd name="connsiteX1" fmla="*/ 10294 w 164504"/>
                  <a:gd name="connsiteY1" fmla="*/ 120824 h 163678"/>
                  <a:gd name="connsiteX2" fmla="*/ 44013 w 164504"/>
                  <a:gd name="connsiteY2" fmla="*/ 9762 h 163678"/>
                  <a:gd name="connsiteX3" fmla="*/ 155455 w 164504"/>
                  <a:gd name="connsiteY3" fmla="*/ 42243 h 163678"/>
                  <a:gd name="connsiteX4" fmla="*/ 121670 w 164504"/>
                  <a:gd name="connsiteY4" fmla="*/ 153190 h 163678"/>
                  <a:gd name="connsiteX5" fmla="*/ 121642 w 164504"/>
                  <a:gd name="connsiteY5" fmla="*/ 153209 h 163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4504" h="163678">
                    <a:moveTo>
                      <a:pt x="121642" y="153209"/>
                    </a:moveTo>
                    <a:cubicBezTo>
                      <a:pt x="81951" y="175002"/>
                      <a:pt x="32106" y="160505"/>
                      <a:pt x="10294" y="120824"/>
                    </a:cubicBezTo>
                    <a:cubicBezTo>
                      <a:pt x="-11042" y="80838"/>
                      <a:pt x="4046" y="31137"/>
                      <a:pt x="44013" y="9762"/>
                    </a:cubicBezTo>
                    <a:cubicBezTo>
                      <a:pt x="83761" y="-11974"/>
                      <a:pt x="133605" y="2552"/>
                      <a:pt x="155455" y="42243"/>
                    </a:cubicBezTo>
                    <a:cubicBezTo>
                      <a:pt x="176763" y="82210"/>
                      <a:pt x="161637" y="131882"/>
                      <a:pt x="121670" y="153190"/>
                    </a:cubicBezTo>
                    <a:cubicBezTo>
                      <a:pt x="121661" y="153199"/>
                      <a:pt x="121651" y="153199"/>
                      <a:pt x="121642" y="153209"/>
                    </a:cubicBezTo>
                    <a:close/>
                  </a:path>
                </a:pathLst>
              </a:custGeom>
              <a:solidFill>
                <a:srgbClr val="F99E9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33" name="Freeform: Shape 2132">
                <a:extLst>
                  <a:ext uri="{FF2B5EF4-FFF2-40B4-BE49-F238E27FC236}">
                    <a16:creationId xmlns:a16="http://schemas.microsoft.com/office/drawing/2014/main" id="{73D611D0-9EFC-4484-AD96-729637E22D88}"/>
                  </a:ext>
                </a:extLst>
              </p:cNvPr>
              <p:cNvSpPr/>
              <p:nvPr/>
            </p:nvSpPr>
            <p:spPr>
              <a:xfrm>
                <a:off x="5495454" y="3562636"/>
                <a:ext cx="113123" cy="113445"/>
              </a:xfrm>
              <a:custGeom>
                <a:avLst/>
                <a:gdLst>
                  <a:gd name="connsiteX0" fmla="*/ 10795 w 113123"/>
                  <a:gd name="connsiteY0" fmla="*/ 88346 h 113445"/>
                  <a:gd name="connsiteX1" fmla="*/ 24797 w 113123"/>
                  <a:gd name="connsiteY1" fmla="*/ 9574 h 113445"/>
                  <a:gd name="connsiteX2" fmla="*/ 103320 w 113123"/>
                  <a:gd name="connsiteY2" fmla="*/ 24214 h 113445"/>
                  <a:gd name="connsiteX3" fmla="*/ 103473 w 113123"/>
                  <a:gd name="connsiteY3" fmla="*/ 24433 h 113445"/>
                  <a:gd name="connsiteX4" fmla="*/ 89690 w 113123"/>
                  <a:gd name="connsiteY4" fmla="*/ 103119 h 113445"/>
                  <a:gd name="connsiteX5" fmla="*/ 89567 w 113123"/>
                  <a:gd name="connsiteY5" fmla="*/ 103204 h 113445"/>
                  <a:gd name="connsiteX6" fmla="*/ 10909 w 113123"/>
                  <a:gd name="connsiteY6" fmla="*/ 88517 h 113445"/>
                  <a:gd name="connsiteX7" fmla="*/ 10795 w 113123"/>
                  <a:gd name="connsiteY7" fmla="*/ 88346 h 113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3123" h="113445">
                    <a:moveTo>
                      <a:pt x="10795" y="88346"/>
                    </a:moveTo>
                    <a:cubicBezTo>
                      <a:pt x="-7083" y="62723"/>
                      <a:pt x="-816" y="27462"/>
                      <a:pt x="24797" y="9574"/>
                    </a:cubicBezTo>
                    <a:cubicBezTo>
                      <a:pt x="50524" y="-8066"/>
                      <a:pt x="85680" y="-1513"/>
                      <a:pt x="103320" y="24214"/>
                    </a:cubicBezTo>
                    <a:cubicBezTo>
                      <a:pt x="103368" y="24290"/>
                      <a:pt x="103426" y="24357"/>
                      <a:pt x="103473" y="24433"/>
                    </a:cubicBezTo>
                    <a:cubicBezTo>
                      <a:pt x="121399" y="49969"/>
                      <a:pt x="115227" y="85193"/>
                      <a:pt x="89690" y="103119"/>
                    </a:cubicBezTo>
                    <a:cubicBezTo>
                      <a:pt x="89652" y="103148"/>
                      <a:pt x="89604" y="103176"/>
                      <a:pt x="89567" y="103204"/>
                    </a:cubicBezTo>
                    <a:cubicBezTo>
                      <a:pt x="63792" y="120864"/>
                      <a:pt x="28578" y="114292"/>
                      <a:pt x="10909" y="88517"/>
                    </a:cubicBezTo>
                    <a:cubicBezTo>
                      <a:pt x="10871" y="88460"/>
                      <a:pt x="10833" y="88403"/>
                      <a:pt x="10795" y="88346"/>
                    </a:cubicBezTo>
                    <a:close/>
                  </a:path>
                </a:pathLst>
              </a:custGeom>
              <a:solidFill>
                <a:srgbClr val="F99E9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34" name="Freeform: Shape 2133">
                <a:extLst>
                  <a:ext uri="{FF2B5EF4-FFF2-40B4-BE49-F238E27FC236}">
                    <a16:creationId xmlns:a16="http://schemas.microsoft.com/office/drawing/2014/main" id="{D9E67CDD-09F1-4A2B-9387-22852DA8D6D9}"/>
                  </a:ext>
                </a:extLst>
              </p:cNvPr>
              <p:cNvSpPr/>
              <p:nvPr/>
            </p:nvSpPr>
            <p:spPr>
              <a:xfrm>
                <a:off x="5563715" y="3617634"/>
                <a:ext cx="162157" cy="102381"/>
              </a:xfrm>
              <a:custGeom>
                <a:avLst/>
                <a:gdLst>
                  <a:gd name="connsiteX0" fmla="*/ 54071 w 162157"/>
                  <a:gd name="connsiteY0" fmla="*/ 89831 h 102381"/>
                  <a:gd name="connsiteX1" fmla="*/ 3113 w 162157"/>
                  <a:gd name="connsiteY1" fmla="*/ 31824 h 102381"/>
                  <a:gd name="connsiteX2" fmla="*/ 12351 w 162157"/>
                  <a:gd name="connsiteY2" fmla="*/ 2249 h 102381"/>
                  <a:gd name="connsiteX3" fmla="*/ 12638 w 162157"/>
                  <a:gd name="connsiteY3" fmla="*/ 2106 h 102381"/>
                  <a:gd name="connsiteX4" fmla="*/ 42355 w 162157"/>
                  <a:gd name="connsiteY4" fmla="*/ 11631 h 102381"/>
                  <a:gd name="connsiteX5" fmla="*/ 97410 w 162157"/>
                  <a:gd name="connsiteY5" fmla="*/ 58399 h 102381"/>
                  <a:gd name="connsiteX6" fmla="*/ 120937 w 162157"/>
                  <a:gd name="connsiteY6" fmla="*/ 38872 h 102381"/>
                  <a:gd name="connsiteX7" fmla="*/ 149512 w 162157"/>
                  <a:gd name="connsiteY7" fmla="*/ 27157 h 102381"/>
                  <a:gd name="connsiteX8" fmla="*/ 161132 w 162157"/>
                  <a:gd name="connsiteY8" fmla="*/ 55732 h 102381"/>
                  <a:gd name="connsiteX9" fmla="*/ 98743 w 162157"/>
                  <a:gd name="connsiteY9" fmla="*/ 102023 h 102381"/>
                  <a:gd name="connsiteX10" fmla="*/ 54071 w 162157"/>
                  <a:gd name="connsiteY10" fmla="*/ 89831 h 102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2157" h="102381">
                    <a:moveTo>
                      <a:pt x="54071" y="89831"/>
                    </a:moveTo>
                    <a:cubicBezTo>
                      <a:pt x="32164" y="75439"/>
                      <a:pt x="14561" y="55398"/>
                      <a:pt x="3113" y="31824"/>
                    </a:cubicBezTo>
                    <a:cubicBezTo>
                      <a:pt x="-2498" y="21108"/>
                      <a:pt x="1636" y="7869"/>
                      <a:pt x="12351" y="2249"/>
                    </a:cubicBezTo>
                    <a:cubicBezTo>
                      <a:pt x="12447" y="2201"/>
                      <a:pt x="12542" y="2154"/>
                      <a:pt x="12638" y="2106"/>
                    </a:cubicBezTo>
                    <a:cubicBezTo>
                      <a:pt x="23477" y="-3447"/>
                      <a:pt x="36764" y="811"/>
                      <a:pt x="42355" y="11631"/>
                    </a:cubicBezTo>
                    <a:cubicBezTo>
                      <a:pt x="60834" y="46969"/>
                      <a:pt x="83503" y="59256"/>
                      <a:pt x="97410" y="58399"/>
                    </a:cubicBezTo>
                    <a:cubicBezTo>
                      <a:pt x="108364" y="56989"/>
                      <a:pt x="117526" y="49379"/>
                      <a:pt x="120937" y="38872"/>
                    </a:cubicBezTo>
                    <a:cubicBezTo>
                      <a:pt x="125699" y="27852"/>
                      <a:pt x="138386" y="22651"/>
                      <a:pt x="149512" y="27157"/>
                    </a:cubicBezTo>
                    <a:cubicBezTo>
                      <a:pt x="160494" y="31957"/>
                      <a:pt x="165647" y="44635"/>
                      <a:pt x="161132" y="55732"/>
                    </a:cubicBezTo>
                    <a:cubicBezTo>
                      <a:pt x="151359" y="82173"/>
                      <a:pt x="126880" y="100337"/>
                      <a:pt x="98743" y="102023"/>
                    </a:cubicBezTo>
                    <a:cubicBezTo>
                      <a:pt x="82979" y="102433"/>
                      <a:pt x="67444" y="98194"/>
                      <a:pt x="54071" y="89831"/>
                    </a:cubicBezTo>
                    <a:close/>
                  </a:path>
                </a:pathLst>
              </a:custGeom>
              <a:solidFill>
                <a:srgbClr val="F99E9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2778" name="Bass guitar">
            <a:hlinkClick r:id="" action="ppaction://media"/>
            <a:extLst>
              <a:ext uri="{FF2B5EF4-FFF2-40B4-BE49-F238E27FC236}">
                <a16:creationId xmlns:a16="http://schemas.microsoft.com/office/drawing/2014/main" id="{4CEC60F9-06EA-4781-AC70-A305030B35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490074" y="-1487917"/>
            <a:ext cx="609600" cy="609600"/>
          </a:xfrm>
          <a:prstGeom prst="rect">
            <a:avLst/>
          </a:prstGeom>
        </p:spPr>
      </p:pic>
      <p:pic>
        <p:nvPicPr>
          <p:cNvPr id="2779" name="Fast drums">
            <a:hlinkClick r:id="" action="ppaction://media"/>
            <a:extLst>
              <a:ext uri="{FF2B5EF4-FFF2-40B4-BE49-F238E27FC236}">
                <a16:creationId xmlns:a16="http://schemas.microsoft.com/office/drawing/2014/main" id="{88C51980-BEF4-4D34-B15C-0ABE7B25911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747208" y="-1487917"/>
            <a:ext cx="609600" cy="609600"/>
          </a:xfrm>
          <a:prstGeom prst="rect">
            <a:avLst/>
          </a:prstGeom>
        </p:spPr>
      </p:pic>
      <p:grpSp>
        <p:nvGrpSpPr>
          <p:cNvPr id="2398" name="Group 2397">
            <a:extLst>
              <a:ext uri="{FF2B5EF4-FFF2-40B4-BE49-F238E27FC236}">
                <a16:creationId xmlns:a16="http://schemas.microsoft.com/office/drawing/2014/main" id="{07648490-39BA-4B98-B4A7-D26684D42161}"/>
              </a:ext>
            </a:extLst>
          </p:cNvPr>
          <p:cNvGrpSpPr/>
          <p:nvPr/>
        </p:nvGrpSpPr>
        <p:grpSpPr>
          <a:xfrm>
            <a:off x="3230970" y="-798285"/>
            <a:ext cx="2861696" cy="5452552"/>
            <a:chOff x="1334587" y="1"/>
            <a:chExt cx="2861696" cy="5452552"/>
          </a:xfrm>
        </p:grpSpPr>
        <p:sp>
          <p:nvSpPr>
            <p:cNvPr id="2399" name="Freeform: Shape 2398">
              <a:extLst>
                <a:ext uri="{FF2B5EF4-FFF2-40B4-BE49-F238E27FC236}">
                  <a16:creationId xmlns:a16="http://schemas.microsoft.com/office/drawing/2014/main" id="{0A95E526-8DA3-4A80-B171-5A8D505DC04F}"/>
                </a:ext>
              </a:extLst>
            </p:cNvPr>
            <p:cNvSpPr/>
            <p:nvPr/>
          </p:nvSpPr>
          <p:spPr>
            <a:xfrm>
              <a:off x="1334587" y="1"/>
              <a:ext cx="2861696" cy="5452552"/>
            </a:xfrm>
            <a:custGeom>
              <a:avLst/>
              <a:gdLst>
                <a:gd name="connsiteX0" fmla="*/ 865753 w 2861696"/>
                <a:gd name="connsiteY0" fmla="*/ 0 h 5452552"/>
                <a:gd name="connsiteX1" fmla="*/ 1995943 w 2861696"/>
                <a:gd name="connsiteY1" fmla="*/ 0 h 5452552"/>
                <a:gd name="connsiteX2" fmla="*/ 2856582 w 2861696"/>
                <a:gd name="connsiteY2" fmla="*/ 5268022 h 5452552"/>
                <a:gd name="connsiteX3" fmla="*/ 2861696 w 2861696"/>
                <a:gd name="connsiteY3" fmla="*/ 5280219 h 5452552"/>
                <a:gd name="connsiteX4" fmla="*/ 1430848 w 2861696"/>
                <a:gd name="connsiteY4" fmla="*/ 5452552 h 5452552"/>
                <a:gd name="connsiteX5" fmla="*/ 0 w 2861696"/>
                <a:gd name="connsiteY5" fmla="*/ 5280219 h 5452552"/>
                <a:gd name="connsiteX6" fmla="*/ 5114 w 2861696"/>
                <a:gd name="connsiteY6" fmla="*/ 5268022 h 545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61696" h="5452552">
                  <a:moveTo>
                    <a:pt x="865753" y="0"/>
                  </a:moveTo>
                  <a:lnTo>
                    <a:pt x="1995943" y="0"/>
                  </a:lnTo>
                  <a:lnTo>
                    <a:pt x="2856582" y="5268022"/>
                  </a:lnTo>
                  <a:lnTo>
                    <a:pt x="2861696" y="5280219"/>
                  </a:lnTo>
                  <a:cubicBezTo>
                    <a:pt x="2861696" y="5375396"/>
                    <a:pt x="2221084" y="5452552"/>
                    <a:pt x="1430848" y="5452552"/>
                  </a:cubicBezTo>
                  <a:cubicBezTo>
                    <a:pt x="640612" y="5452552"/>
                    <a:pt x="0" y="5375396"/>
                    <a:pt x="0" y="5280219"/>
                  </a:cubicBezTo>
                  <a:lnTo>
                    <a:pt x="5114" y="5268022"/>
                  </a:ln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400" name="Oval 2399">
              <a:extLst>
                <a:ext uri="{FF2B5EF4-FFF2-40B4-BE49-F238E27FC236}">
                  <a16:creationId xmlns:a16="http://schemas.microsoft.com/office/drawing/2014/main" id="{D4AF308C-3842-4A85-B2EB-6EB5B4C7C07E}"/>
                </a:ext>
              </a:extLst>
            </p:cNvPr>
            <p:cNvSpPr/>
            <p:nvPr/>
          </p:nvSpPr>
          <p:spPr>
            <a:xfrm>
              <a:off x="1334587" y="5107887"/>
              <a:ext cx="2861696" cy="34466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774" name="Group 2773">
            <a:extLst>
              <a:ext uri="{FF2B5EF4-FFF2-40B4-BE49-F238E27FC236}">
                <a16:creationId xmlns:a16="http://schemas.microsoft.com/office/drawing/2014/main" id="{6E3A8568-D0D0-4DD6-AC1D-C28C516CBE49}"/>
              </a:ext>
            </a:extLst>
          </p:cNvPr>
          <p:cNvGrpSpPr/>
          <p:nvPr/>
        </p:nvGrpSpPr>
        <p:grpSpPr>
          <a:xfrm>
            <a:off x="4259970" y="2766614"/>
            <a:ext cx="1432385" cy="804456"/>
            <a:chOff x="4555245" y="2766614"/>
            <a:chExt cx="1432385" cy="804456"/>
          </a:xfrm>
        </p:grpSpPr>
        <p:grpSp>
          <p:nvGrpSpPr>
            <p:cNvPr id="2165" name="Group 2164">
              <a:extLst>
                <a:ext uri="{FF2B5EF4-FFF2-40B4-BE49-F238E27FC236}">
                  <a16:creationId xmlns:a16="http://schemas.microsoft.com/office/drawing/2014/main" id="{C3FA0192-A474-4013-BF4E-C3CA2920767E}"/>
                </a:ext>
              </a:extLst>
            </p:cNvPr>
            <p:cNvGrpSpPr/>
            <p:nvPr/>
          </p:nvGrpSpPr>
          <p:grpSpPr>
            <a:xfrm rot="2834104" flipH="1">
              <a:off x="5384750" y="2508610"/>
              <a:ext cx="344875" cy="860884"/>
              <a:chOff x="-4667051" y="1800777"/>
              <a:chExt cx="344875" cy="860884"/>
            </a:xfrm>
          </p:grpSpPr>
          <p:sp>
            <p:nvSpPr>
              <p:cNvPr id="2179" name="Freeform: Shape 2178">
                <a:extLst>
                  <a:ext uri="{FF2B5EF4-FFF2-40B4-BE49-F238E27FC236}">
                    <a16:creationId xmlns:a16="http://schemas.microsoft.com/office/drawing/2014/main" id="{F8AACC30-BBFA-41EF-8851-FD57FBB876D2}"/>
                  </a:ext>
                </a:extLst>
              </p:cNvPr>
              <p:cNvSpPr/>
              <p:nvPr/>
            </p:nvSpPr>
            <p:spPr>
              <a:xfrm>
                <a:off x="-4632989" y="2262135"/>
                <a:ext cx="218152" cy="399526"/>
              </a:xfrm>
              <a:custGeom>
                <a:avLst/>
                <a:gdLst>
                  <a:gd name="connsiteX0" fmla="*/ 57121 w 218152"/>
                  <a:gd name="connsiteY0" fmla="*/ 0 h 399526"/>
                  <a:gd name="connsiteX1" fmla="*/ 110593 w 218152"/>
                  <a:gd name="connsiteY1" fmla="*/ 36700 h 399526"/>
                  <a:gd name="connsiteX2" fmla="*/ 158842 w 218152"/>
                  <a:gd name="connsiteY2" fmla="*/ 161965 h 399526"/>
                  <a:gd name="connsiteX3" fmla="*/ 158620 w 218152"/>
                  <a:gd name="connsiteY3" fmla="*/ 161978 h 399526"/>
                  <a:gd name="connsiteX4" fmla="*/ 164091 w 218152"/>
                  <a:gd name="connsiteY4" fmla="*/ 175595 h 399526"/>
                  <a:gd name="connsiteX5" fmla="*/ 200651 w 218152"/>
                  <a:gd name="connsiteY5" fmla="*/ 270514 h 399526"/>
                  <a:gd name="connsiteX6" fmla="*/ 202040 w 218152"/>
                  <a:gd name="connsiteY6" fmla="*/ 270045 h 399526"/>
                  <a:gd name="connsiteX7" fmla="*/ 218152 w 218152"/>
                  <a:gd name="connsiteY7" fmla="*/ 310147 h 399526"/>
                  <a:gd name="connsiteX8" fmla="*/ 218152 w 218152"/>
                  <a:gd name="connsiteY8" fmla="*/ 385372 h 399526"/>
                  <a:gd name="connsiteX9" fmla="*/ 185229 w 218152"/>
                  <a:gd name="connsiteY9" fmla="*/ 396483 h 399526"/>
                  <a:gd name="connsiteX10" fmla="*/ 166317 w 218152"/>
                  <a:gd name="connsiteY10" fmla="*/ 399522 h 399526"/>
                  <a:gd name="connsiteX11" fmla="*/ 112957 w 218152"/>
                  <a:gd name="connsiteY11" fmla="*/ 362824 h 399526"/>
                  <a:gd name="connsiteX12" fmla="*/ 3762 w 218152"/>
                  <a:gd name="connsiteY12" fmla="*/ 77675 h 399526"/>
                  <a:gd name="connsiteX13" fmla="*/ 36745 w 218152"/>
                  <a:gd name="connsiteY13" fmla="*/ 3715 h 399526"/>
                  <a:gd name="connsiteX14" fmla="*/ 57121 w 218152"/>
                  <a:gd name="connsiteY14" fmla="*/ 0 h 399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8152" h="399526">
                    <a:moveTo>
                      <a:pt x="57121" y="0"/>
                    </a:moveTo>
                    <a:cubicBezTo>
                      <a:pt x="80795" y="57"/>
                      <a:pt x="102027" y="14624"/>
                      <a:pt x="110593" y="36700"/>
                    </a:cubicBezTo>
                    <a:lnTo>
                      <a:pt x="158842" y="161965"/>
                    </a:lnTo>
                    <a:lnTo>
                      <a:pt x="158620" y="161978"/>
                    </a:lnTo>
                    <a:lnTo>
                      <a:pt x="164091" y="175595"/>
                    </a:lnTo>
                    <a:lnTo>
                      <a:pt x="200651" y="270514"/>
                    </a:lnTo>
                    <a:lnTo>
                      <a:pt x="202040" y="270045"/>
                    </a:lnTo>
                    <a:lnTo>
                      <a:pt x="218152" y="310147"/>
                    </a:lnTo>
                    <a:lnTo>
                      <a:pt x="218152" y="385372"/>
                    </a:lnTo>
                    <a:lnTo>
                      <a:pt x="185229" y="396483"/>
                    </a:lnTo>
                    <a:cubicBezTo>
                      <a:pt x="179150" y="398566"/>
                      <a:pt x="172745" y="399601"/>
                      <a:pt x="166317" y="399522"/>
                    </a:cubicBezTo>
                    <a:cubicBezTo>
                      <a:pt x="142676" y="399409"/>
                      <a:pt x="121512" y="384854"/>
                      <a:pt x="112957" y="362824"/>
                    </a:cubicBezTo>
                    <a:lnTo>
                      <a:pt x="3762" y="77675"/>
                    </a:lnTo>
                    <a:cubicBezTo>
                      <a:pt x="-7462" y="48147"/>
                      <a:pt x="7273" y="15096"/>
                      <a:pt x="36745" y="3715"/>
                    </a:cubicBezTo>
                    <a:cubicBezTo>
                      <a:pt x="43253" y="1250"/>
                      <a:pt x="50164" y="-12"/>
                      <a:pt x="57121" y="0"/>
                    </a:cubicBezTo>
                    <a:close/>
                  </a:path>
                </a:pathLst>
              </a:custGeom>
              <a:solidFill>
                <a:srgbClr val="B0727C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GB"/>
              </a:p>
            </p:txBody>
          </p:sp>
          <p:grpSp>
            <p:nvGrpSpPr>
              <p:cNvPr id="2180" name="Group 2179">
                <a:extLst>
                  <a:ext uri="{FF2B5EF4-FFF2-40B4-BE49-F238E27FC236}">
                    <a16:creationId xmlns:a16="http://schemas.microsoft.com/office/drawing/2014/main" id="{3C192428-7E33-4548-BE93-8BE5DFC7408C}"/>
                  </a:ext>
                </a:extLst>
              </p:cNvPr>
              <p:cNvGrpSpPr/>
              <p:nvPr/>
            </p:nvGrpSpPr>
            <p:grpSpPr>
              <a:xfrm>
                <a:off x="-4667051" y="1800777"/>
                <a:ext cx="344875" cy="543847"/>
                <a:chOff x="-4297958" y="2169871"/>
                <a:chExt cx="344875" cy="543847"/>
              </a:xfrm>
            </p:grpSpPr>
            <p:sp>
              <p:nvSpPr>
                <p:cNvPr id="2182" name="Freeform: Shape 2181">
                  <a:extLst>
                    <a:ext uri="{FF2B5EF4-FFF2-40B4-BE49-F238E27FC236}">
                      <a16:creationId xmlns:a16="http://schemas.microsoft.com/office/drawing/2014/main" id="{E676DC12-C4D7-4F4A-9752-5D2BE4420183}"/>
                    </a:ext>
                  </a:extLst>
                </p:cNvPr>
                <p:cNvSpPr/>
                <p:nvPr/>
              </p:nvSpPr>
              <p:spPr>
                <a:xfrm>
                  <a:off x="-3975128" y="2169871"/>
                  <a:ext cx="22045" cy="22047"/>
                </a:xfrm>
                <a:custGeom>
                  <a:avLst/>
                  <a:gdLst>
                    <a:gd name="connsiteX0" fmla="*/ 1738 w 18653"/>
                    <a:gd name="connsiteY0" fmla="*/ 4792 h 18654"/>
                    <a:gd name="connsiteX1" fmla="*/ 14406 w 18653"/>
                    <a:gd name="connsiteY1" fmla="*/ 982 h 18654"/>
                    <a:gd name="connsiteX2" fmla="*/ 18216 w 18653"/>
                    <a:gd name="connsiteY2" fmla="*/ 13746 h 18654"/>
                    <a:gd name="connsiteX3" fmla="*/ 5452 w 18653"/>
                    <a:gd name="connsiteY3" fmla="*/ 17461 h 18654"/>
                    <a:gd name="connsiteX4" fmla="*/ 1738 w 18653"/>
                    <a:gd name="connsiteY4" fmla="*/ 4792 h 186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3" h="18654">
                      <a:moveTo>
                        <a:pt x="1738" y="4792"/>
                      </a:moveTo>
                      <a:cubicBezTo>
                        <a:pt x="4243" y="318"/>
                        <a:pt x="9843" y="-1366"/>
                        <a:pt x="14406" y="982"/>
                      </a:cubicBezTo>
                      <a:cubicBezTo>
                        <a:pt x="18930" y="3494"/>
                        <a:pt x="20626" y="9163"/>
                        <a:pt x="18216" y="13746"/>
                      </a:cubicBezTo>
                      <a:cubicBezTo>
                        <a:pt x="15672" y="18239"/>
                        <a:pt x="10015" y="19887"/>
                        <a:pt x="5452" y="17461"/>
                      </a:cubicBezTo>
                      <a:cubicBezTo>
                        <a:pt x="1013" y="14920"/>
                        <a:pt x="-625" y="9327"/>
                        <a:pt x="1738" y="4792"/>
                      </a:cubicBezTo>
                      <a:close/>
                    </a:path>
                  </a:pathLst>
                </a:custGeom>
                <a:solidFill>
                  <a:srgbClr val="191C2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83" name="Freeform: Shape 2182">
                  <a:extLst>
                    <a:ext uri="{FF2B5EF4-FFF2-40B4-BE49-F238E27FC236}">
                      <a16:creationId xmlns:a16="http://schemas.microsoft.com/office/drawing/2014/main" id="{C1C97B60-65EB-42BF-9ED3-681DC9A10F2C}"/>
                    </a:ext>
                  </a:extLst>
                </p:cNvPr>
                <p:cNvSpPr/>
                <p:nvPr/>
              </p:nvSpPr>
              <p:spPr>
                <a:xfrm>
                  <a:off x="-4297958" y="2544977"/>
                  <a:ext cx="150753" cy="168741"/>
                </a:xfrm>
                <a:custGeom>
                  <a:avLst/>
                  <a:gdLst>
                    <a:gd name="connsiteX0" fmla="*/ 113251 w 127555"/>
                    <a:gd name="connsiteY0" fmla="*/ 38024 h 142775"/>
                    <a:gd name="connsiteX1" fmla="*/ 20097 w 127555"/>
                    <a:gd name="connsiteY1" fmla="*/ -76 h 142775"/>
                    <a:gd name="connsiteX2" fmla="*/ 16096 w 127555"/>
                    <a:gd name="connsiteY2" fmla="*/ 120320 h 142775"/>
                    <a:gd name="connsiteX3" fmla="*/ 106012 w 127555"/>
                    <a:gd name="connsiteY3" fmla="*/ 127464 h 142775"/>
                    <a:gd name="connsiteX4" fmla="*/ 113251 w 127555"/>
                    <a:gd name="connsiteY4" fmla="*/ 38024 h 142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555" h="142775">
                      <a:moveTo>
                        <a:pt x="113251" y="38024"/>
                      </a:moveTo>
                      <a:cubicBezTo>
                        <a:pt x="90391" y="11163"/>
                        <a:pt x="53624" y="51645"/>
                        <a:pt x="20097" y="-76"/>
                      </a:cubicBezTo>
                      <a:cubicBezTo>
                        <a:pt x="-3240" y="26594"/>
                        <a:pt x="-6764" y="93459"/>
                        <a:pt x="16096" y="120320"/>
                      </a:cubicBezTo>
                      <a:cubicBezTo>
                        <a:pt x="38965" y="147104"/>
                        <a:pt x="79199" y="150295"/>
                        <a:pt x="106012" y="127464"/>
                      </a:cubicBezTo>
                      <a:cubicBezTo>
                        <a:pt x="132520" y="104670"/>
                        <a:pt x="135740" y="64789"/>
                        <a:pt x="113251" y="38024"/>
                      </a:cubicBezTo>
                      <a:close/>
                    </a:path>
                  </a:pathLst>
                </a:custGeom>
                <a:solidFill>
                  <a:srgbClr val="9B677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84" name="Freeform: Shape 2183">
                  <a:extLst>
                    <a:ext uri="{FF2B5EF4-FFF2-40B4-BE49-F238E27FC236}">
                      <a16:creationId xmlns:a16="http://schemas.microsoft.com/office/drawing/2014/main" id="{C361BCA8-24D4-47FD-9630-D5FC4701D8E1}"/>
                    </a:ext>
                  </a:extLst>
                </p:cNvPr>
                <p:cNvSpPr/>
                <p:nvPr/>
              </p:nvSpPr>
              <p:spPr>
                <a:xfrm>
                  <a:off x="-4200076" y="2180867"/>
                  <a:ext cx="239801" cy="427439"/>
                </a:xfrm>
                <a:custGeom>
                  <a:avLst/>
                  <a:gdLst>
                    <a:gd name="connsiteX0" fmla="*/ 18144 w 202900"/>
                    <a:gd name="connsiteY0" fmla="*/ 356676 h 361664"/>
                    <a:gd name="connsiteX1" fmla="*/ 203024 w 202900"/>
                    <a:gd name="connsiteY1" fmla="*/ 6918 h 361664"/>
                    <a:gd name="connsiteX2" fmla="*/ 201024 w 202900"/>
                    <a:gd name="connsiteY2" fmla="*/ 441 h 361664"/>
                    <a:gd name="connsiteX3" fmla="*/ 194641 w 202900"/>
                    <a:gd name="connsiteY3" fmla="*/ 2346 h 361664"/>
                    <a:gd name="connsiteX4" fmla="*/ 1760 w 202900"/>
                    <a:gd name="connsiteY4" fmla="*/ 347818 h 361664"/>
                    <a:gd name="connsiteX5" fmla="*/ 5380 w 202900"/>
                    <a:gd name="connsiteY5" fmla="*/ 360486 h 361664"/>
                    <a:gd name="connsiteX6" fmla="*/ 18048 w 202900"/>
                    <a:gd name="connsiteY6" fmla="*/ 356867 h 361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900" h="361664">
                      <a:moveTo>
                        <a:pt x="18144" y="356676"/>
                      </a:moveTo>
                      <a:lnTo>
                        <a:pt x="203024" y="6918"/>
                      </a:lnTo>
                      <a:cubicBezTo>
                        <a:pt x="204224" y="4574"/>
                        <a:pt x="203338" y="1701"/>
                        <a:pt x="201024" y="441"/>
                      </a:cubicBezTo>
                      <a:cubicBezTo>
                        <a:pt x="198728" y="-712"/>
                        <a:pt x="195927" y="123"/>
                        <a:pt x="194641" y="2346"/>
                      </a:cubicBezTo>
                      <a:lnTo>
                        <a:pt x="1760" y="347818"/>
                      </a:lnTo>
                      <a:cubicBezTo>
                        <a:pt x="-621" y="352333"/>
                        <a:pt x="979" y="357914"/>
                        <a:pt x="5380" y="360486"/>
                      </a:cubicBezTo>
                      <a:cubicBezTo>
                        <a:pt x="9895" y="362867"/>
                        <a:pt x="15476" y="361267"/>
                        <a:pt x="18048" y="356867"/>
                      </a:cubicBezTo>
                      <a:close/>
                    </a:path>
                  </a:pathLst>
                </a:custGeom>
                <a:solidFill>
                  <a:srgbClr val="191C2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85" name="Freeform: Shape 2184">
                  <a:extLst>
                    <a:ext uri="{FF2B5EF4-FFF2-40B4-BE49-F238E27FC236}">
                      <a16:creationId xmlns:a16="http://schemas.microsoft.com/office/drawing/2014/main" id="{745E6326-282F-4926-AFBD-F00FE630D207}"/>
                    </a:ext>
                  </a:extLst>
                </p:cNvPr>
                <p:cNvSpPr/>
                <p:nvPr/>
              </p:nvSpPr>
              <p:spPr>
                <a:xfrm>
                  <a:off x="-4222394" y="2502318"/>
                  <a:ext cx="46040" cy="86805"/>
                </a:xfrm>
                <a:custGeom>
                  <a:avLst/>
                  <a:gdLst>
                    <a:gd name="connsiteX0" fmla="*/ 5214 w 38955"/>
                    <a:gd name="connsiteY0" fmla="*/ 4491 h 73447"/>
                    <a:gd name="connsiteX1" fmla="*/ 927 w 38955"/>
                    <a:gd name="connsiteY1" fmla="*/ 18302 h 73447"/>
                    <a:gd name="connsiteX2" fmla="*/ 8929 w 38955"/>
                    <a:gd name="connsiteY2" fmla="*/ 60688 h 73447"/>
                    <a:gd name="connsiteX3" fmla="*/ 26693 w 38955"/>
                    <a:gd name="connsiteY3" fmla="*/ 73137 h 73447"/>
                    <a:gd name="connsiteX4" fmla="*/ 27026 w 38955"/>
                    <a:gd name="connsiteY4" fmla="*/ 73071 h 73447"/>
                    <a:gd name="connsiteX5" fmla="*/ 39361 w 38955"/>
                    <a:gd name="connsiteY5" fmla="*/ 55230 h 73447"/>
                    <a:gd name="connsiteX6" fmla="*/ 39313 w 38955"/>
                    <a:gd name="connsiteY6" fmla="*/ 54973 h 73447"/>
                    <a:gd name="connsiteX7" fmla="*/ 31407 w 38955"/>
                    <a:gd name="connsiteY7" fmla="*/ 12587 h 73447"/>
                    <a:gd name="connsiteX8" fmla="*/ 13463 w 38955"/>
                    <a:gd name="connsiteY8" fmla="*/ 176 h 73447"/>
                    <a:gd name="connsiteX9" fmla="*/ 13310 w 38955"/>
                    <a:gd name="connsiteY9" fmla="*/ 204 h 73447"/>
                    <a:gd name="connsiteX10" fmla="*/ 5214 w 38955"/>
                    <a:gd name="connsiteY10" fmla="*/ 4491 h 7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955" h="73447">
                      <a:moveTo>
                        <a:pt x="5214" y="4491"/>
                      </a:moveTo>
                      <a:cubicBezTo>
                        <a:pt x="1585" y="8100"/>
                        <a:pt x="-25" y="13273"/>
                        <a:pt x="927" y="18302"/>
                      </a:cubicBezTo>
                      <a:lnTo>
                        <a:pt x="8929" y="60688"/>
                      </a:lnTo>
                      <a:cubicBezTo>
                        <a:pt x="10395" y="69032"/>
                        <a:pt x="18349" y="74604"/>
                        <a:pt x="26693" y="73137"/>
                      </a:cubicBezTo>
                      <a:cubicBezTo>
                        <a:pt x="26797" y="73118"/>
                        <a:pt x="26912" y="73090"/>
                        <a:pt x="27026" y="73071"/>
                      </a:cubicBezTo>
                      <a:cubicBezTo>
                        <a:pt x="35361" y="71556"/>
                        <a:pt x="40885" y="63565"/>
                        <a:pt x="39361" y="55230"/>
                      </a:cubicBezTo>
                      <a:cubicBezTo>
                        <a:pt x="39352" y="55144"/>
                        <a:pt x="39333" y="55059"/>
                        <a:pt x="39313" y="54973"/>
                      </a:cubicBezTo>
                      <a:lnTo>
                        <a:pt x="31407" y="12587"/>
                      </a:lnTo>
                      <a:cubicBezTo>
                        <a:pt x="29874" y="4205"/>
                        <a:pt x="21845" y="-1348"/>
                        <a:pt x="13463" y="176"/>
                      </a:cubicBezTo>
                      <a:cubicBezTo>
                        <a:pt x="13406" y="185"/>
                        <a:pt x="13358" y="195"/>
                        <a:pt x="13310" y="204"/>
                      </a:cubicBezTo>
                      <a:cubicBezTo>
                        <a:pt x="10224" y="728"/>
                        <a:pt x="7386" y="2233"/>
                        <a:pt x="5214" y="4491"/>
                      </a:cubicBezTo>
                      <a:close/>
                    </a:path>
                  </a:pathLst>
                </a:custGeom>
                <a:solidFill>
                  <a:srgbClr val="B0727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86" name="Freeform: Shape 2185">
                  <a:extLst>
                    <a:ext uri="{FF2B5EF4-FFF2-40B4-BE49-F238E27FC236}">
                      <a16:creationId xmlns:a16="http://schemas.microsoft.com/office/drawing/2014/main" id="{7388E106-306B-40A1-A1B8-8089256010EF}"/>
                    </a:ext>
                  </a:extLst>
                </p:cNvPr>
                <p:cNvSpPr/>
                <p:nvPr/>
              </p:nvSpPr>
              <p:spPr>
                <a:xfrm>
                  <a:off x="-4190434" y="2491754"/>
                  <a:ext cx="41731" cy="87307"/>
                </a:xfrm>
                <a:custGeom>
                  <a:avLst/>
                  <a:gdLst>
                    <a:gd name="connsiteX0" fmla="*/ 6080 w 35309"/>
                    <a:gd name="connsiteY0" fmla="*/ 3618 h 73872"/>
                    <a:gd name="connsiteX1" fmla="*/ 746 w 35309"/>
                    <a:gd name="connsiteY1" fmla="*/ 16953 h 73872"/>
                    <a:gd name="connsiteX2" fmla="*/ 5128 w 35309"/>
                    <a:gd name="connsiteY2" fmla="*/ 59911 h 73872"/>
                    <a:gd name="connsiteX3" fmla="*/ 22083 w 35309"/>
                    <a:gd name="connsiteY3" fmla="*/ 73722 h 73872"/>
                    <a:gd name="connsiteX4" fmla="*/ 35893 w 35309"/>
                    <a:gd name="connsiteY4" fmla="*/ 56768 h 73872"/>
                    <a:gd name="connsiteX5" fmla="*/ 31512 w 35309"/>
                    <a:gd name="connsiteY5" fmla="*/ 13810 h 73872"/>
                    <a:gd name="connsiteX6" fmla="*/ 14557 w 35309"/>
                    <a:gd name="connsiteY6" fmla="*/ -1 h 73872"/>
                    <a:gd name="connsiteX7" fmla="*/ 6080 w 35309"/>
                    <a:gd name="connsiteY7" fmla="*/ 3618 h 738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5309" h="73872">
                      <a:moveTo>
                        <a:pt x="6080" y="3618"/>
                      </a:moveTo>
                      <a:cubicBezTo>
                        <a:pt x="2203" y="6904"/>
                        <a:pt x="203" y="11895"/>
                        <a:pt x="746" y="16953"/>
                      </a:cubicBezTo>
                      <a:lnTo>
                        <a:pt x="5128" y="59911"/>
                      </a:lnTo>
                      <a:cubicBezTo>
                        <a:pt x="6032" y="68388"/>
                        <a:pt x="13595" y="74551"/>
                        <a:pt x="22083" y="73722"/>
                      </a:cubicBezTo>
                      <a:cubicBezTo>
                        <a:pt x="30559" y="72817"/>
                        <a:pt x="36722" y="65254"/>
                        <a:pt x="35893" y="56768"/>
                      </a:cubicBezTo>
                      <a:lnTo>
                        <a:pt x="31512" y="13810"/>
                      </a:lnTo>
                      <a:cubicBezTo>
                        <a:pt x="30607" y="5333"/>
                        <a:pt x="23044" y="-830"/>
                        <a:pt x="14557" y="-1"/>
                      </a:cubicBezTo>
                      <a:cubicBezTo>
                        <a:pt x="11424" y="275"/>
                        <a:pt x="8452" y="1542"/>
                        <a:pt x="6080" y="3618"/>
                      </a:cubicBezTo>
                      <a:close/>
                    </a:path>
                  </a:pathLst>
                </a:custGeom>
                <a:solidFill>
                  <a:srgbClr val="B0727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87" name="Freeform: Shape 2186">
                  <a:extLst>
                    <a:ext uri="{FF2B5EF4-FFF2-40B4-BE49-F238E27FC236}">
                      <a16:creationId xmlns:a16="http://schemas.microsoft.com/office/drawing/2014/main" id="{065CC299-1102-4294-8037-6BC137455008}"/>
                    </a:ext>
                  </a:extLst>
                </p:cNvPr>
                <p:cNvSpPr/>
                <p:nvPr/>
              </p:nvSpPr>
              <p:spPr>
                <a:xfrm>
                  <a:off x="-4248963" y="2521344"/>
                  <a:ext cx="46788" cy="87708"/>
                </a:xfrm>
                <a:custGeom>
                  <a:avLst/>
                  <a:gdLst>
                    <a:gd name="connsiteX0" fmla="*/ 5882 w 39588"/>
                    <a:gd name="connsiteY0" fmla="*/ 3442 h 74211"/>
                    <a:gd name="connsiteX1" fmla="*/ 1024 w 39588"/>
                    <a:gd name="connsiteY1" fmla="*/ 17920 h 74211"/>
                    <a:gd name="connsiteX2" fmla="*/ 11121 w 39588"/>
                    <a:gd name="connsiteY2" fmla="*/ 62593 h 74211"/>
                    <a:gd name="connsiteX3" fmla="*/ 28409 w 39588"/>
                    <a:gd name="connsiteY3" fmla="*/ 73813 h 74211"/>
                    <a:gd name="connsiteX4" fmla="*/ 28743 w 39588"/>
                    <a:gd name="connsiteY4" fmla="*/ 73737 h 74211"/>
                    <a:gd name="connsiteX5" fmla="*/ 39887 w 39588"/>
                    <a:gd name="connsiteY5" fmla="*/ 56116 h 74211"/>
                    <a:gd name="connsiteX6" fmla="*/ 29790 w 39588"/>
                    <a:gd name="connsiteY6" fmla="*/ 11443 h 74211"/>
                    <a:gd name="connsiteX7" fmla="*/ 12312 w 39588"/>
                    <a:gd name="connsiteY7" fmla="*/ 271 h 74211"/>
                    <a:gd name="connsiteX8" fmla="*/ 12169 w 39588"/>
                    <a:gd name="connsiteY8" fmla="*/ 299 h 74211"/>
                    <a:gd name="connsiteX9" fmla="*/ 5882 w 39588"/>
                    <a:gd name="connsiteY9" fmla="*/ 3442 h 74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9588" h="74211">
                      <a:moveTo>
                        <a:pt x="5882" y="3442"/>
                      </a:moveTo>
                      <a:cubicBezTo>
                        <a:pt x="1682" y="6976"/>
                        <a:pt x="-195" y="12567"/>
                        <a:pt x="1024" y="17920"/>
                      </a:cubicBezTo>
                      <a:lnTo>
                        <a:pt x="11121" y="62593"/>
                      </a:lnTo>
                      <a:cubicBezTo>
                        <a:pt x="12798" y="70460"/>
                        <a:pt x="20541" y="75490"/>
                        <a:pt x="28409" y="73813"/>
                      </a:cubicBezTo>
                      <a:cubicBezTo>
                        <a:pt x="28523" y="73785"/>
                        <a:pt x="28628" y="73766"/>
                        <a:pt x="28743" y="73737"/>
                      </a:cubicBezTo>
                      <a:cubicBezTo>
                        <a:pt x="36676" y="71937"/>
                        <a:pt x="41668" y="64060"/>
                        <a:pt x="39887" y="56116"/>
                      </a:cubicBezTo>
                      <a:lnTo>
                        <a:pt x="29790" y="11443"/>
                      </a:lnTo>
                      <a:cubicBezTo>
                        <a:pt x="28047" y="3528"/>
                        <a:pt x="20227" y="-1472"/>
                        <a:pt x="12312" y="271"/>
                      </a:cubicBezTo>
                      <a:cubicBezTo>
                        <a:pt x="12264" y="280"/>
                        <a:pt x="12216" y="290"/>
                        <a:pt x="12169" y="299"/>
                      </a:cubicBezTo>
                      <a:cubicBezTo>
                        <a:pt x="9835" y="775"/>
                        <a:pt x="7664" y="1861"/>
                        <a:pt x="5882" y="3442"/>
                      </a:cubicBezTo>
                      <a:close/>
                    </a:path>
                  </a:pathLst>
                </a:custGeom>
                <a:solidFill>
                  <a:srgbClr val="B0727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88" name="Freeform: Shape 2187">
                  <a:extLst>
                    <a:ext uri="{FF2B5EF4-FFF2-40B4-BE49-F238E27FC236}">
                      <a16:creationId xmlns:a16="http://schemas.microsoft.com/office/drawing/2014/main" id="{E8B5CD4B-A46D-47AB-A7E9-A4869961BAC7}"/>
                    </a:ext>
                  </a:extLst>
                </p:cNvPr>
                <p:cNvSpPr/>
                <p:nvPr/>
              </p:nvSpPr>
              <p:spPr>
                <a:xfrm>
                  <a:off x="-4279906" y="2539645"/>
                  <a:ext cx="53260" cy="72317"/>
                </a:xfrm>
                <a:custGeom>
                  <a:avLst/>
                  <a:gdLst>
                    <a:gd name="connsiteX0" fmla="*/ 6060 w 45064"/>
                    <a:gd name="connsiteY0" fmla="*/ 3674 h 61189"/>
                    <a:gd name="connsiteX1" fmla="*/ 2060 w 45064"/>
                    <a:gd name="connsiteY1" fmla="*/ 21962 h 61189"/>
                    <a:gd name="connsiteX2" fmla="*/ 16157 w 45064"/>
                    <a:gd name="connsiteY2" fmla="*/ 52156 h 61189"/>
                    <a:gd name="connsiteX3" fmla="*/ 36731 w 45064"/>
                    <a:gd name="connsiteY3" fmla="*/ 59681 h 61189"/>
                    <a:gd name="connsiteX4" fmla="*/ 44274 w 45064"/>
                    <a:gd name="connsiteY4" fmla="*/ 39059 h 61189"/>
                    <a:gd name="connsiteX5" fmla="*/ 44255 w 45064"/>
                    <a:gd name="connsiteY5" fmla="*/ 39011 h 61189"/>
                    <a:gd name="connsiteX6" fmla="*/ 30158 w 45064"/>
                    <a:gd name="connsiteY6" fmla="*/ 8912 h 61189"/>
                    <a:gd name="connsiteX7" fmla="*/ 9689 w 45064"/>
                    <a:gd name="connsiteY7" fmla="*/ 1340 h 61189"/>
                    <a:gd name="connsiteX8" fmla="*/ 9585 w 45064"/>
                    <a:gd name="connsiteY8" fmla="*/ 1388 h 61189"/>
                    <a:gd name="connsiteX9" fmla="*/ 6060 w 45064"/>
                    <a:gd name="connsiteY9" fmla="*/ 3674 h 61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5064" h="61189">
                      <a:moveTo>
                        <a:pt x="6060" y="3674"/>
                      </a:moveTo>
                      <a:cubicBezTo>
                        <a:pt x="821" y="8207"/>
                        <a:pt x="-807" y="15656"/>
                        <a:pt x="2060" y="21962"/>
                      </a:cubicBezTo>
                      <a:lnTo>
                        <a:pt x="16157" y="52156"/>
                      </a:lnTo>
                      <a:cubicBezTo>
                        <a:pt x="19776" y="59900"/>
                        <a:pt x="28968" y="63262"/>
                        <a:pt x="36731" y="59681"/>
                      </a:cubicBezTo>
                      <a:cubicBezTo>
                        <a:pt x="44513" y="56071"/>
                        <a:pt x="47885" y="46841"/>
                        <a:pt x="44274" y="39059"/>
                      </a:cubicBezTo>
                      <a:cubicBezTo>
                        <a:pt x="44274" y="39049"/>
                        <a:pt x="44265" y="39030"/>
                        <a:pt x="44255" y="39011"/>
                      </a:cubicBezTo>
                      <a:lnTo>
                        <a:pt x="30158" y="8912"/>
                      </a:lnTo>
                      <a:cubicBezTo>
                        <a:pt x="26596" y="1168"/>
                        <a:pt x="17433" y="-2222"/>
                        <a:pt x="9689" y="1340"/>
                      </a:cubicBezTo>
                      <a:cubicBezTo>
                        <a:pt x="9661" y="1349"/>
                        <a:pt x="9622" y="1369"/>
                        <a:pt x="9585" y="1388"/>
                      </a:cubicBezTo>
                      <a:cubicBezTo>
                        <a:pt x="8327" y="2016"/>
                        <a:pt x="7146" y="2788"/>
                        <a:pt x="6060" y="3674"/>
                      </a:cubicBezTo>
                      <a:close/>
                    </a:path>
                  </a:pathLst>
                </a:custGeom>
                <a:solidFill>
                  <a:srgbClr val="B0727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89" name="Freeform: Shape 2188">
                  <a:extLst>
                    <a:ext uri="{FF2B5EF4-FFF2-40B4-BE49-F238E27FC236}">
                      <a16:creationId xmlns:a16="http://schemas.microsoft.com/office/drawing/2014/main" id="{A394B0FC-71D7-4213-A7C2-7B3866CFC7D1}"/>
                    </a:ext>
                  </a:extLst>
                </p:cNvPr>
                <p:cNvSpPr/>
                <p:nvPr/>
              </p:nvSpPr>
              <p:spPr>
                <a:xfrm>
                  <a:off x="-4182150" y="2517640"/>
                  <a:ext cx="70307" cy="145800"/>
                </a:xfrm>
                <a:custGeom>
                  <a:avLst/>
                  <a:gdLst>
                    <a:gd name="connsiteX0" fmla="*/ 34504 w 59488"/>
                    <a:gd name="connsiteY0" fmla="*/ 2767 h 123364"/>
                    <a:gd name="connsiteX1" fmla="*/ 1167 w 59488"/>
                    <a:gd name="connsiteY1" fmla="*/ 108113 h 123364"/>
                    <a:gd name="connsiteX2" fmla="*/ 18312 w 59488"/>
                    <a:gd name="connsiteY2" fmla="*/ 123258 h 123364"/>
                    <a:gd name="connsiteX3" fmla="*/ 33362 w 59488"/>
                    <a:gd name="connsiteY3" fmla="*/ 106113 h 123364"/>
                    <a:gd name="connsiteX4" fmla="*/ 52412 w 59488"/>
                    <a:gd name="connsiteY4" fmla="*/ 29913 h 123364"/>
                    <a:gd name="connsiteX5" fmla="*/ 57755 w 59488"/>
                    <a:gd name="connsiteY5" fmla="*/ 7643 h 123364"/>
                    <a:gd name="connsiteX6" fmla="*/ 57746 w 59488"/>
                    <a:gd name="connsiteY6" fmla="*/ 7624 h 123364"/>
                    <a:gd name="connsiteX7" fmla="*/ 35619 w 59488"/>
                    <a:gd name="connsiteY7" fmla="*/ 2290 h 123364"/>
                    <a:gd name="connsiteX8" fmla="*/ 35457 w 59488"/>
                    <a:gd name="connsiteY8" fmla="*/ 2386 h 1233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9488" h="123364">
                      <a:moveTo>
                        <a:pt x="34504" y="2767"/>
                      </a:moveTo>
                      <a:cubicBezTo>
                        <a:pt x="1167" y="24674"/>
                        <a:pt x="-738" y="78014"/>
                        <a:pt x="1167" y="108113"/>
                      </a:cubicBezTo>
                      <a:cubicBezTo>
                        <a:pt x="1729" y="117029"/>
                        <a:pt x="9397" y="123801"/>
                        <a:pt x="18312" y="123258"/>
                      </a:cubicBezTo>
                      <a:cubicBezTo>
                        <a:pt x="27189" y="122648"/>
                        <a:pt x="33905" y="114990"/>
                        <a:pt x="33362" y="106113"/>
                      </a:cubicBezTo>
                      <a:cubicBezTo>
                        <a:pt x="30980" y="67060"/>
                        <a:pt x="38219" y="38295"/>
                        <a:pt x="52412" y="29913"/>
                      </a:cubicBezTo>
                      <a:cubicBezTo>
                        <a:pt x="60041" y="25236"/>
                        <a:pt x="62432" y="15273"/>
                        <a:pt x="57755" y="7643"/>
                      </a:cubicBezTo>
                      <a:cubicBezTo>
                        <a:pt x="57755" y="7643"/>
                        <a:pt x="57746" y="7634"/>
                        <a:pt x="57746" y="7624"/>
                      </a:cubicBezTo>
                      <a:cubicBezTo>
                        <a:pt x="53107" y="43"/>
                        <a:pt x="43200" y="-2348"/>
                        <a:pt x="35619" y="2290"/>
                      </a:cubicBezTo>
                      <a:cubicBezTo>
                        <a:pt x="35562" y="2319"/>
                        <a:pt x="35514" y="2357"/>
                        <a:pt x="35457" y="2386"/>
                      </a:cubicBezTo>
                      <a:close/>
                    </a:path>
                  </a:pathLst>
                </a:custGeom>
                <a:solidFill>
                  <a:srgbClr val="B0727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90" name="Freeform: Shape 2189">
                  <a:extLst>
                    <a:ext uri="{FF2B5EF4-FFF2-40B4-BE49-F238E27FC236}">
                      <a16:creationId xmlns:a16="http://schemas.microsoft.com/office/drawing/2014/main" id="{5E98C94B-E944-4585-A26F-443156A61B82}"/>
                    </a:ext>
                  </a:extLst>
                </p:cNvPr>
                <p:cNvSpPr/>
                <p:nvPr/>
              </p:nvSpPr>
              <p:spPr>
                <a:xfrm>
                  <a:off x="-4228510" y="2605411"/>
                  <a:ext cx="85657" cy="85657"/>
                </a:xfrm>
                <a:custGeom>
                  <a:avLst/>
                  <a:gdLst>
                    <a:gd name="connsiteX0" fmla="*/ 56585 w 72476"/>
                    <a:gd name="connsiteY0" fmla="*/ 5749 h 72476"/>
                    <a:gd name="connsiteX1" fmla="*/ 67348 w 72476"/>
                    <a:gd name="connsiteY1" fmla="*/ 55850 h 72476"/>
                    <a:gd name="connsiteX2" fmla="*/ 17247 w 72476"/>
                    <a:gd name="connsiteY2" fmla="*/ 66614 h 72476"/>
                    <a:gd name="connsiteX3" fmla="*/ 6436 w 72476"/>
                    <a:gd name="connsiteY3" fmla="*/ 16579 h 72476"/>
                    <a:gd name="connsiteX4" fmla="*/ 6483 w 72476"/>
                    <a:gd name="connsiteY4" fmla="*/ 16512 h 72476"/>
                    <a:gd name="connsiteX5" fmla="*/ 56518 w 72476"/>
                    <a:gd name="connsiteY5" fmla="*/ 5701 h 72476"/>
                    <a:gd name="connsiteX6" fmla="*/ 56585 w 72476"/>
                    <a:gd name="connsiteY6" fmla="*/ 5749 h 7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2476" h="72476">
                      <a:moveTo>
                        <a:pt x="56585" y="5749"/>
                      </a:moveTo>
                      <a:cubicBezTo>
                        <a:pt x="73368" y="16626"/>
                        <a:pt x="78178" y="39039"/>
                        <a:pt x="67348" y="55850"/>
                      </a:cubicBezTo>
                      <a:cubicBezTo>
                        <a:pt x="56470" y="72633"/>
                        <a:pt x="34058" y="77444"/>
                        <a:pt x="17247" y="66614"/>
                      </a:cubicBezTo>
                      <a:cubicBezTo>
                        <a:pt x="444" y="55784"/>
                        <a:pt x="-4394" y="33381"/>
                        <a:pt x="6436" y="16579"/>
                      </a:cubicBezTo>
                      <a:cubicBezTo>
                        <a:pt x="6455" y="16560"/>
                        <a:pt x="6464" y="16531"/>
                        <a:pt x="6483" y="16512"/>
                      </a:cubicBezTo>
                      <a:cubicBezTo>
                        <a:pt x="17313" y="-290"/>
                        <a:pt x="39716" y="-5129"/>
                        <a:pt x="56518" y="5701"/>
                      </a:cubicBezTo>
                      <a:cubicBezTo>
                        <a:pt x="56537" y="5720"/>
                        <a:pt x="56566" y="5730"/>
                        <a:pt x="56585" y="5749"/>
                      </a:cubicBezTo>
                      <a:close/>
                    </a:path>
                  </a:pathLst>
                </a:custGeom>
                <a:solidFill>
                  <a:srgbClr val="B0727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181" name="Oval 2180">
                <a:extLst>
                  <a:ext uri="{FF2B5EF4-FFF2-40B4-BE49-F238E27FC236}">
                    <a16:creationId xmlns:a16="http://schemas.microsoft.com/office/drawing/2014/main" id="{83A633CA-1D77-4C83-B5C9-AAF0A0AFBF15}"/>
                  </a:ext>
                </a:extLst>
              </p:cNvPr>
              <p:cNvSpPr/>
              <p:nvPr/>
            </p:nvSpPr>
            <p:spPr>
              <a:xfrm>
                <a:off x="-4528578" y="2547703"/>
                <a:ext cx="129000" cy="95718"/>
              </a:xfrm>
              <a:prstGeom prst="ellipse">
                <a:avLst/>
              </a:prstGeom>
              <a:solidFill>
                <a:srgbClr val="B072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207" name="Group 2206">
              <a:extLst>
                <a:ext uri="{FF2B5EF4-FFF2-40B4-BE49-F238E27FC236}">
                  <a16:creationId xmlns:a16="http://schemas.microsoft.com/office/drawing/2014/main" id="{14A89641-FE73-4E6C-BD4D-3625A2CB6D27}"/>
                </a:ext>
              </a:extLst>
            </p:cNvPr>
            <p:cNvGrpSpPr/>
            <p:nvPr/>
          </p:nvGrpSpPr>
          <p:grpSpPr>
            <a:xfrm rot="13500000" flipH="1">
              <a:off x="4813249" y="2968191"/>
              <a:ext cx="344875" cy="860884"/>
              <a:chOff x="-4667051" y="1800777"/>
              <a:chExt cx="344875" cy="860884"/>
            </a:xfrm>
            <a:noFill/>
          </p:grpSpPr>
          <p:sp>
            <p:nvSpPr>
              <p:cNvPr id="2208" name="Freeform: Shape 2207">
                <a:extLst>
                  <a:ext uri="{FF2B5EF4-FFF2-40B4-BE49-F238E27FC236}">
                    <a16:creationId xmlns:a16="http://schemas.microsoft.com/office/drawing/2014/main" id="{A0EFB6D3-1286-40FF-BC09-5ECE416EAF71}"/>
                  </a:ext>
                </a:extLst>
              </p:cNvPr>
              <p:cNvSpPr/>
              <p:nvPr/>
            </p:nvSpPr>
            <p:spPr>
              <a:xfrm>
                <a:off x="-4632989" y="2262135"/>
                <a:ext cx="218152" cy="399526"/>
              </a:xfrm>
              <a:custGeom>
                <a:avLst/>
                <a:gdLst>
                  <a:gd name="connsiteX0" fmla="*/ 57121 w 218152"/>
                  <a:gd name="connsiteY0" fmla="*/ 0 h 399526"/>
                  <a:gd name="connsiteX1" fmla="*/ 110593 w 218152"/>
                  <a:gd name="connsiteY1" fmla="*/ 36700 h 399526"/>
                  <a:gd name="connsiteX2" fmla="*/ 158842 w 218152"/>
                  <a:gd name="connsiteY2" fmla="*/ 161965 h 399526"/>
                  <a:gd name="connsiteX3" fmla="*/ 158620 w 218152"/>
                  <a:gd name="connsiteY3" fmla="*/ 161978 h 399526"/>
                  <a:gd name="connsiteX4" fmla="*/ 164091 w 218152"/>
                  <a:gd name="connsiteY4" fmla="*/ 175595 h 399526"/>
                  <a:gd name="connsiteX5" fmla="*/ 200651 w 218152"/>
                  <a:gd name="connsiteY5" fmla="*/ 270514 h 399526"/>
                  <a:gd name="connsiteX6" fmla="*/ 202040 w 218152"/>
                  <a:gd name="connsiteY6" fmla="*/ 270045 h 399526"/>
                  <a:gd name="connsiteX7" fmla="*/ 218152 w 218152"/>
                  <a:gd name="connsiteY7" fmla="*/ 310147 h 399526"/>
                  <a:gd name="connsiteX8" fmla="*/ 218152 w 218152"/>
                  <a:gd name="connsiteY8" fmla="*/ 385372 h 399526"/>
                  <a:gd name="connsiteX9" fmla="*/ 185229 w 218152"/>
                  <a:gd name="connsiteY9" fmla="*/ 396483 h 399526"/>
                  <a:gd name="connsiteX10" fmla="*/ 166317 w 218152"/>
                  <a:gd name="connsiteY10" fmla="*/ 399522 h 399526"/>
                  <a:gd name="connsiteX11" fmla="*/ 112957 w 218152"/>
                  <a:gd name="connsiteY11" fmla="*/ 362824 h 399526"/>
                  <a:gd name="connsiteX12" fmla="*/ 3762 w 218152"/>
                  <a:gd name="connsiteY12" fmla="*/ 77675 h 399526"/>
                  <a:gd name="connsiteX13" fmla="*/ 36745 w 218152"/>
                  <a:gd name="connsiteY13" fmla="*/ 3715 h 399526"/>
                  <a:gd name="connsiteX14" fmla="*/ 57121 w 218152"/>
                  <a:gd name="connsiteY14" fmla="*/ 0 h 399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8152" h="399526">
                    <a:moveTo>
                      <a:pt x="57121" y="0"/>
                    </a:moveTo>
                    <a:cubicBezTo>
                      <a:pt x="80795" y="57"/>
                      <a:pt x="102027" y="14624"/>
                      <a:pt x="110593" y="36700"/>
                    </a:cubicBezTo>
                    <a:lnTo>
                      <a:pt x="158842" y="161965"/>
                    </a:lnTo>
                    <a:lnTo>
                      <a:pt x="158620" y="161978"/>
                    </a:lnTo>
                    <a:lnTo>
                      <a:pt x="164091" y="175595"/>
                    </a:lnTo>
                    <a:lnTo>
                      <a:pt x="200651" y="270514"/>
                    </a:lnTo>
                    <a:lnTo>
                      <a:pt x="202040" y="270045"/>
                    </a:lnTo>
                    <a:lnTo>
                      <a:pt x="218152" y="310147"/>
                    </a:lnTo>
                    <a:lnTo>
                      <a:pt x="218152" y="385372"/>
                    </a:lnTo>
                    <a:lnTo>
                      <a:pt x="185229" y="396483"/>
                    </a:lnTo>
                    <a:cubicBezTo>
                      <a:pt x="179150" y="398566"/>
                      <a:pt x="172745" y="399601"/>
                      <a:pt x="166317" y="399522"/>
                    </a:cubicBezTo>
                    <a:cubicBezTo>
                      <a:pt x="142676" y="399409"/>
                      <a:pt x="121512" y="384854"/>
                      <a:pt x="112957" y="362824"/>
                    </a:cubicBezTo>
                    <a:lnTo>
                      <a:pt x="3762" y="77675"/>
                    </a:lnTo>
                    <a:cubicBezTo>
                      <a:pt x="-7462" y="48147"/>
                      <a:pt x="7273" y="15096"/>
                      <a:pt x="36745" y="3715"/>
                    </a:cubicBezTo>
                    <a:cubicBezTo>
                      <a:pt x="43253" y="1250"/>
                      <a:pt x="50164" y="-12"/>
                      <a:pt x="5712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GB"/>
              </a:p>
            </p:txBody>
          </p:sp>
          <p:grpSp>
            <p:nvGrpSpPr>
              <p:cNvPr id="2209" name="Group 2208">
                <a:extLst>
                  <a:ext uri="{FF2B5EF4-FFF2-40B4-BE49-F238E27FC236}">
                    <a16:creationId xmlns:a16="http://schemas.microsoft.com/office/drawing/2014/main" id="{CCE38F86-6382-470E-A03A-85976909410B}"/>
                  </a:ext>
                </a:extLst>
              </p:cNvPr>
              <p:cNvGrpSpPr/>
              <p:nvPr/>
            </p:nvGrpSpPr>
            <p:grpSpPr>
              <a:xfrm>
                <a:off x="-4667051" y="1800777"/>
                <a:ext cx="344875" cy="543847"/>
                <a:chOff x="-4297958" y="2169871"/>
                <a:chExt cx="344875" cy="543847"/>
              </a:xfrm>
              <a:grpFill/>
            </p:grpSpPr>
            <p:sp>
              <p:nvSpPr>
                <p:cNvPr id="2211" name="Freeform: Shape 2210">
                  <a:extLst>
                    <a:ext uri="{FF2B5EF4-FFF2-40B4-BE49-F238E27FC236}">
                      <a16:creationId xmlns:a16="http://schemas.microsoft.com/office/drawing/2014/main" id="{217200AB-CCB3-4BC5-88E5-2E491E2BB585}"/>
                    </a:ext>
                  </a:extLst>
                </p:cNvPr>
                <p:cNvSpPr/>
                <p:nvPr/>
              </p:nvSpPr>
              <p:spPr>
                <a:xfrm>
                  <a:off x="-3975128" y="2169871"/>
                  <a:ext cx="22045" cy="22047"/>
                </a:xfrm>
                <a:custGeom>
                  <a:avLst/>
                  <a:gdLst>
                    <a:gd name="connsiteX0" fmla="*/ 1738 w 18653"/>
                    <a:gd name="connsiteY0" fmla="*/ 4792 h 18654"/>
                    <a:gd name="connsiteX1" fmla="*/ 14406 w 18653"/>
                    <a:gd name="connsiteY1" fmla="*/ 982 h 18654"/>
                    <a:gd name="connsiteX2" fmla="*/ 18216 w 18653"/>
                    <a:gd name="connsiteY2" fmla="*/ 13746 h 18654"/>
                    <a:gd name="connsiteX3" fmla="*/ 5452 w 18653"/>
                    <a:gd name="connsiteY3" fmla="*/ 17461 h 18654"/>
                    <a:gd name="connsiteX4" fmla="*/ 1738 w 18653"/>
                    <a:gd name="connsiteY4" fmla="*/ 4792 h 186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3" h="18654">
                      <a:moveTo>
                        <a:pt x="1738" y="4792"/>
                      </a:moveTo>
                      <a:cubicBezTo>
                        <a:pt x="4243" y="318"/>
                        <a:pt x="9843" y="-1366"/>
                        <a:pt x="14406" y="982"/>
                      </a:cubicBezTo>
                      <a:cubicBezTo>
                        <a:pt x="18930" y="3494"/>
                        <a:pt x="20626" y="9163"/>
                        <a:pt x="18216" y="13746"/>
                      </a:cubicBezTo>
                      <a:cubicBezTo>
                        <a:pt x="15672" y="18239"/>
                        <a:pt x="10015" y="19887"/>
                        <a:pt x="5452" y="17461"/>
                      </a:cubicBezTo>
                      <a:cubicBezTo>
                        <a:pt x="1013" y="14920"/>
                        <a:pt x="-625" y="9327"/>
                        <a:pt x="1738" y="4792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2" name="Freeform: Shape 2211">
                  <a:extLst>
                    <a:ext uri="{FF2B5EF4-FFF2-40B4-BE49-F238E27FC236}">
                      <a16:creationId xmlns:a16="http://schemas.microsoft.com/office/drawing/2014/main" id="{C7E51803-A74C-43BD-B231-4DE3F64685C8}"/>
                    </a:ext>
                  </a:extLst>
                </p:cNvPr>
                <p:cNvSpPr/>
                <p:nvPr/>
              </p:nvSpPr>
              <p:spPr>
                <a:xfrm>
                  <a:off x="-4297958" y="2544977"/>
                  <a:ext cx="150753" cy="168741"/>
                </a:xfrm>
                <a:custGeom>
                  <a:avLst/>
                  <a:gdLst>
                    <a:gd name="connsiteX0" fmla="*/ 113251 w 127555"/>
                    <a:gd name="connsiteY0" fmla="*/ 38024 h 142775"/>
                    <a:gd name="connsiteX1" fmla="*/ 20097 w 127555"/>
                    <a:gd name="connsiteY1" fmla="*/ -76 h 142775"/>
                    <a:gd name="connsiteX2" fmla="*/ 16096 w 127555"/>
                    <a:gd name="connsiteY2" fmla="*/ 120320 h 142775"/>
                    <a:gd name="connsiteX3" fmla="*/ 106012 w 127555"/>
                    <a:gd name="connsiteY3" fmla="*/ 127464 h 142775"/>
                    <a:gd name="connsiteX4" fmla="*/ 113251 w 127555"/>
                    <a:gd name="connsiteY4" fmla="*/ 38024 h 142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555" h="142775">
                      <a:moveTo>
                        <a:pt x="113251" y="38024"/>
                      </a:moveTo>
                      <a:cubicBezTo>
                        <a:pt x="90391" y="11163"/>
                        <a:pt x="53624" y="51645"/>
                        <a:pt x="20097" y="-76"/>
                      </a:cubicBezTo>
                      <a:cubicBezTo>
                        <a:pt x="-3240" y="26594"/>
                        <a:pt x="-6764" y="93459"/>
                        <a:pt x="16096" y="120320"/>
                      </a:cubicBezTo>
                      <a:cubicBezTo>
                        <a:pt x="38965" y="147104"/>
                        <a:pt x="79199" y="150295"/>
                        <a:pt x="106012" y="127464"/>
                      </a:cubicBezTo>
                      <a:cubicBezTo>
                        <a:pt x="132520" y="104670"/>
                        <a:pt x="135740" y="64789"/>
                        <a:pt x="113251" y="3802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3" name="Freeform: Shape 2212">
                  <a:extLst>
                    <a:ext uri="{FF2B5EF4-FFF2-40B4-BE49-F238E27FC236}">
                      <a16:creationId xmlns:a16="http://schemas.microsoft.com/office/drawing/2014/main" id="{CE4345F6-55C8-4C77-B8A5-EE220652BDD7}"/>
                    </a:ext>
                  </a:extLst>
                </p:cNvPr>
                <p:cNvSpPr/>
                <p:nvPr/>
              </p:nvSpPr>
              <p:spPr>
                <a:xfrm>
                  <a:off x="-4200076" y="2180867"/>
                  <a:ext cx="239801" cy="427439"/>
                </a:xfrm>
                <a:custGeom>
                  <a:avLst/>
                  <a:gdLst>
                    <a:gd name="connsiteX0" fmla="*/ 18144 w 202900"/>
                    <a:gd name="connsiteY0" fmla="*/ 356676 h 361664"/>
                    <a:gd name="connsiteX1" fmla="*/ 203024 w 202900"/>
                    <a:gd name="connsiteY1" fmla="*/ 6918 h 361664"/>
                    <a:gd name="connsiteX2" fmla="*/ 201024 w 202900"/>
                    <a:gd name="connsiteY2" fmla="*/ 441 h 361664"/>
                    <a:gd name="connsiteX3" fmla="*/ 194641 w 202900"/>
                    <a:gd name="connsiteY3" fmla="*/ 2346 h 361664"/>
                    <a:gd name="connsiteX4" fmla="*/ 1760 w 202900"/>
                    <a:gd name="connsiteY4" fmla="*/ 347818 h 361664"/>
                    <a:gd name="connsiteX5" fmla="*/ 5380 w 202900"/>
                    <a:gd name="connsiteY5" fmla="*/ 360486 h 361664"/>
                    <a:gd name="connsiteX6" fmla="*/ 18048 w 202900"/>
                    <a:gd name="connsiteY6" fmla="*/ 356867 h 361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900" h="361664">
                      <a:moveTo>
                        <a:pt x="18144" y="356676"/>
                      </a:moveTo>
                      <a:lnTo>
                        <a:pt x="203024" y="6918"/>
                      </a:lnTo>
                      <a:cubicBezTo>
                        <a:pt x="204224" y="4574"/>
                        <a:pt x="203338" y="1701"/>
                        <a:pt x="201024" y="441"/>
                      </a:cubicBezTo>
                      <a:cubicBezTo>
                        <a:pt x="198728" y="-712"/>
                        <a:pt x="195927" y="123"/>
                        <a:pt x="194641" y="2346"/>
                      </a:cubicBezTo>
                      <a:lnTo>
                        <a:pt x="1760" y="347818"/>
                      </a:lnTo>
                      <a:cubicBezTo>
                        <a:pt x="-621" y="352333"/>
                        <a:pt x="979" y="357914"/>
                        <a:pt x="5380" y="360486"/>
                      </a:cubicBezTo>
                      <a:cubicBezTo>
                        <a:pt x="9895" y="362867"/>
                        <a:pt x="15476" y="361267"/>
                        <a:pt x="18048" y="356867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4" name="Freeform: Shape 2213">
                  <a:extLst>
                    <a:ext uri="{FF2B5EF4-FFF2-40B4-BE49-F238E27FC236}">
                      <a16:creationId xmlns:a16="http://schemas.microsoft.com/office/drawing/2014/main" id="{38F6BCF8-007D-4D1E-B38E-E23B3AE92643}"/>
                    </a:ext>
                  </a:extLst>
                </p:cNvPr>
                <p:cNvSpPr/>
                <p:nvPr/>
              </p:nvSpPr>
              <p:spPr>
                <a:xfrm>
                  <a:off x="-4222394" y="2502318"/>
                  <a:ext cx="46040" cy="86805"/>
                </a:xfrm>
                <a:custGeom>
                  <a:avLst/>
                  <a:gdLst>
                    <a:gd name="connsiteX0" fmla="*/ 5214 w 38955"/>
                    <a:gd name="connsiteY0" fmla="*/ 4491 h 73447"/>
                    <a:gd name="connsiteX1" fmla="*/ 927 w 38955"/>
                    <a:gd name="connsiteY1" fmla="*/ 18302 h 73447"/>
                    <a:gd name="connsiteX2" fmla="*/ 8929 w 38955"/>
                    <a:gd name="connsiteY2" fmla="*/ 60688 h 73447"/>
                    <a:gd name="connsiteX3" fmla="*/ 26693 w 38955"/>
                    <a:gd name="connsiteY3" fmla="*/ 73137 h 73447"/>
                    <a:gd name="connsiteX4" fmla="*/ 27026 w 38955"/>
                    <a:gd name="connsiteY4" fmla="*/ 73071 h 73447"/>
                    <a:gd name="connsiteX5" fmla="*/ 39361 w 38955"/>
                    <a:gd name="connsiteY5" fmla="*/ 55230 h 73447"/>
                    <a:gd name="connsiteX6" fmla="*/ 39313 w 38955"/>
                    <a:gd name="connsiteY6" fmla="*/ 54973 h 73447"/>
                    <a:gd name="connsiteX7" fmla="*/ 31407 w 38955"/>
                    <a:gd name="connsiteY7" fmla="*/ 12587 h 73447"/>
                    <a:gd name="connsiteX8" fmla="*/ 13463 w 38955"/>
                    <a:gd name="connsiteY8" fmla="*/ 176 h 73447"/>
                    <a:gd name="connsiteX9" fmla="*/ 13310 w 38955"/>
                    <a:gd name="connsiteY9" fmla="*/ 204 h 73447"/>
                    <a:gd name="connsiteX10" fmla="*/ 5214 w 38955"/>
                    <a:gd name="connsiteY10" fmla="*/ 4491 h 7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955" h="73447">
                      <a:moveTo>
                        <a:pt x="5214" y="4491"/>
                      </a:moveTo>
                      <a:cubicBezTo>
                        <a:pt x="1585" y="8100"/>
                        <a:pt x="-25" y="13273"/>
                        <a:pt x="927" y="18302"/>
                      </a:cubicBezTo>
                      <a:lnTo>
                        <a:pt x="8929" y="60688"/>
                      </a:lnTo>
                      <a:cubicBezTo>
                        <a:pt x="10395" y="69032"/>
                        <a:pt x="18349" y="74604"/>
                        <a:pt x="26693" y="73137"/>
                      </a:cubicBezTo>
                      <a:cubicBezTo>
                        <a:pt x="26797" y="73118"/>
                        <a:pt x="26912" y="73090"/>
                        <a:pt x="27026" y="73071"/>
                      </a:cubicBezTo>
                      <a:cubicBezTo>
                        <a:pt x="35361" y="71556"/>
                        <a:pt x="40885" y="63565"/>
                        <a:pt x="39361" y="55230"/>
                      </a:cubicBezTo>
                      <a:cubicBezTo>
                        <a:pt x="39352" y="55144"/>
                        <a:pt x="39333" y="55059"/>
                        <a:pt x="39313" y="54973"/>
                      </a:cubicBezTo>
                      <a:lnTo>
                        <a:pt x="31407" y="12587"/>
                      </a:lnTo>
                      <a:cubicBezTo>
                        <a:pt x="29874" y="4205"/>
                        <a:pt x="21845" y="-1348"/>
                        <a:pt x="13463" y="176"/>
                      </a:cubicBezTo>
                      <a:cubicBezTo>
                        <a:pt x="13406" y="185"/>
                        <a:pt x="13358" y="195"/>
                        <a:pt x="13310" y="204"/>
                      </a:cubicBezTo>
                      <a:cubicBezTo>
                        <a:pt x="10224" y="728"/>
                        <a:pt x="7386" y="2233"/>
                        <a:pt x="5214" y="449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5" name="Freeform: Shape 2214">
                  <a:extLst>
                    <a:ext uri="{FF2B5EF4-FFF2-40B4-BE49-F238E27FC236}">
                      <a16:creationId xmlns:a16="http://schemas.microsoft.com/office/drawing/2014/main" id="{1B287571-C06F-446A-97DC-08CFC6809A26}"/>
                    </a:ext>
                  </a:extLst>
                </p:cNvPr>
                <p:cNvSpPr/>
                <p:nvPr/>
              </p:nvSpPr>
              <p:spPr>
                <a:xfrm>
                  <a:off x="-4190434" y="2491754"/>
                  <a:ext cx="41731" cy="87307"/>
                </a:xfrm>
                <a:custGeom>
                  <a:avLst/>
                  <a:gdLst>
                    <a:gd name="connsiteX0" fmla="*/ 6080 w 35309"/>
                    <a:gd name="connsiteY0" fmla="*/ 3618 h 73872"/>
                    <a:gd name="connsiteX1" fmla="*/ 746 w 35309"/>
                    <a:gd name="connsiteY1" fmla="*/ 16953 h 73872"/>
                    <a:gd name="connsiteX2" fmla="*/ 5128 w 35309"/>
                    <a:gd name="connsiteY2" fmla="*/ 59911 h 73872"/>
                    <a:gd name="connsiteX3" fmla="*/ 22083 w 35309"/>
                    <a:gd name="connsiteY3" fmla="*/ 73722 h 73872"/>
                    <a:gd name="connsiteX4" fmla="*/ 35893 w 35309"/>
                    <a:gd name="connsiteY4" fmla="*/ 56768 h 73872"/>
                    <a:gd name="connsiteX5" fmla="*/ 31512 w 35309"/>
                    <a:gd name="connsiteY5" fmla="*/ 13810 h 73872"/>
                    <a:gd name="connsiteX6" fmla="*/ 14557 w 35309"/>
                    <a:gd name="connsiteY6" fmla="*/ -1 h 73872"/>
                    <a:gd name="connsiteX7" fmla="*/ 6080 w 35309"/>
                    <a:gd name="connsiteY7" fmla="*/ 3618 h 738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5309" h="73872">
                      <a:moveTo>
                        <a:pt x="6080" y="3618"/>
                      </a:moveTo>
                      <a:cubicBezTo>
                        <a:pt x="2203" y="6904"/>
                        <a:pt x="203" y="11895"/>
                        <a:pt x="746" y="16953"/>
                      </a:cubicBezTo>
                      <a:lnTo>
                        <a:pt x="5128" y="59911"/>
                      </a:lnTo>
                      <a:cubicBezTo>
                        <a:pt x="6032" y="68388"/>
                        <a:pt x="13595" y="74551"/>
                        <a:pt x="22083" y="73722"/>
                      </a:cubicBezTo>
                      <a:cubicBezTo>
                        <a:pt x="30559" y="72817"/>
                        <a:pt x="36722" y="65254"/>
                        <a:pt x="35893" y="56768"/>
                      </a:cubicBezTo>
                      <a:lnTo>
                        <a:pt x="31512" y="13810"/>
                      </a:lnTo>
                      <a:cubicBezTo>
                        <a:pt x="30607" y="5333"/>
                        <a:pt x="23044" y="-830"/>
                        <a:pt x="14557" y="-1"/>
                      </a:cubicBezTo>
                      <a:cubicBezTo>
                        <a:pt x="11424" y="275"/>
                        <a:pt x="8452" y="1542"/>
                        <a:pt x="6080" y="361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6" name="Freeform: Shape 2215">
                  <a:extLst>
                    <a:ext uri="{FF2B5EF4-FFF2-40B4-BE49-F238E27FC236}">
                      <a16:creationId xmlns:a16="http://schemas.microsoft.com/office/drawing/2014/main" id="{182C3FE8-51A2-48C8-86A9-3559E2031768}"/>
                    </a:ext>
                  </a:extLst>
                </p:cNvPr>
                <p:cNvSpPr/>
                <p:nvPr/>
              </p:nvSpPr>
              <p:spPr>
                <a:xfrm>
                  <a:off x="-4248963" y="2521344"/>
                  <a:ext cx="46788" cy="87708"/>
                </a:xfrm>
                <a:custGeom>
                  <a:avLst/>
                  <a:gdLst>
                    <a:gd name="connsiteX0" fmla="*/ 5882 w 39588"/>
                    <a:gd name="connsiteY0" fmla="*/ 3442 h 74211"/>
                    <a:gd name="connsiteX1" fmla="*/ 1024 w 39588"/>
                    <a:gd name="connsiteY1" fmla="*/ 17920 h 74211"/>
                    <a:gd name="connsiteX2" fmla="*/ 11121 w 39588"/>
                    <a:gd name="connsiteY2" fmla="*/ 62593 h 74211"/>
                    <a:gd name="connsiteX3" fmla="*/ 28409 w 39588"/>
                    <a:gd name="connsiteY3" fmla="*/ 73813 h 74211"/>
                    <a:gd name="connsiteX4" fmla="*/ 28743 w 39588"/>
                    <a:gd name="connsiteY4" fmla="*/ 73737 h 74211"/>
                    <a:gd name="connsiteX5" fmla="*/ 39887 w 39588"/>
                    <a:gd name="connsiteY5" fmla="*/ 56116 h 74211"/>
                    <a:gd name="connsiteX6" fmla="*/ 29790 w 39588"/>
                    <a:gd name="connsiteY6" fmla="*/ 11443 h 74211"/>
                    <a:gd name="connsiteX7" fmla="*/ 12312 w 39588"/>
                    <a:gd name="connsiteY7" fmla="*/ 271 h 74211"/>
                    <a:gd name="connsiteX8" fmla="*/ 12169 w 39588"/>
                    <a:gd name="connsiteY8" fmla="*/ 299 h 74211"/>
                    <a:gd name="connsiteX9" fmla="*/ 5882 w 39588"/>
                    <a:gd name="connsiteY9" fmla="*/ 3442 h 74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9588" h="74211">
                      <a:moveTo>
                        <a:pt x="5882" y="3442"/>
                      </a:moveTo>
                      <a:cubicBezTo>
                        <a:pt x="1682" y="6976"/>
                        <a:pt x="-195" y="12567"/>
                        <a:pt x="1024" y="17920"/>
                      </a:cubicBezTo>
                      <a:lnTo>
                        <a:pt x="11121" y="62593"/>
                      </a:lnTo>
                      <a:cubicBezTo>
                        <a:pt x="12798" y="70460"/>
                        <a:pt x="20541" y="75490"/>
                        <a:pt x="28409" y="73813"/>
                      </a:cubicBezTo>
                      <a:cubicBezTo>
                        <a:pt x="28523" y="73785"/>
                        <a:pt x="28628" y="73766"/>
                        <a:pt x="28743" y="73737"/>
                      </a:cubicBezTo>
                      <a:cubicBezTo>
                        <a:pt x="36676" y="71937"/>
                        <a:pt x="41668" y="64060"/>
                        <a:pt x="39887" y="56116"/>
                      </a:cubicBezTo>
                      <a:lnTo>
                        <a:pt x="29790" y="11443"/>
                      </a:lnTo>
                      <a:cubicBezTo>
                        <a:pt x="28047" y="3528"/>
                        <a:pt x="20227" y="-1472"/>
                        <a:pt x="12312" y="271"/>
                      </a:cubicBezTo>
                      <a:cubicBezTo>
                        <a:pt x="12264" y="280"/>
                        <a:pt x="12216" y="290"/>
                        <a:pt x="12169" y="299"/>
                      </a:cubicBezTo>
                      <a:cubicBezTo>
                        <a:pt x="9835" y="775"/>
                        <a:pt x="7664" y="1861"/>
                        <a:pt x="5882" y="3442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7" name="Freeform: Shape 2216">
                  <a:extLst>
                    <a:ext uri="{FF2B5EF4-FFF2-40B4-BE49-F238E27FC236}">
                      <a16:creationId xmlns:a16="http://schemas.microsoft.com/office/drawing/2014/main" id="{CEF6D469-65AE-4C39-BAEA-83300D8E4503}"/>
                    </a:ext>
                  </a:extLst>
                </p:cNvPr>
                <p:cNvSpPr/>
                <p:nvPr/>
              </p:nvSpPr>
              <p:spPr>
                <a:xfrm>
                  <a:off x="-4279906" y="2539645"/>
                  <a:ext cx="53260" cy="72317"/>
                </a:xfrm>
                <a:custGeom>
                  <a:avLst/>
                  <a:gdLst>
                    <a:gd name="connsiteX0" fmla="*/ 6060 w 45064"/>
                    <a:gd name="connsiteY0" fmla="*/ 3674 h 61189"/>
                    <a:gd name="connsiteX1" fmla="*/ 2060 w 45064"/>
                    <a:gd name="connsiteY1" fmla="*/ 21962 h 61189"/>
                    <a:gd name="connsiteX2" fmla="*/ 16157 w 45064"/>
                    <a:gd name="connsiteY2" fmla="*/ 52156 h 61189"/>
                    <a:gd name="connsiteX3" fmla="*/ 36731 w 45064"/>
                    <a:gd name="connsiteY3" fmla="*/ 59681 h 61189"/>
                    <a:gd name="connsiteX4" fmla="*/ 44274 w 45064"/>
                    <a:gd name="connsiteY4" fmla="*/ 39059 h 61189"/>
                    <a:gd name="connsiteX5" fmla="*/ 44255 w 45064"/>
                    <a:gd name="connsiteY5" fmla="*/ 39011 h 61189"/>
                    <a:gd name="connsiteX6" fmla="*/ 30158 w 45064"/>
                    <a:gd name="connsiteY6" fmla="*/ 8912 h 61189"/>
                    <a:gd name="connsiteX7" fmla="*/ 9689 w 45064"/>
                    <a:gd name="connsiteY7" fmla="*/ 1340 h 61189"/>
                    <a:gd name="connsiteX8" fmla="*/ 9585 w 45064"/>
                    <a:gd name="connsiteY8" fmla="*/ 1388 h 61189"/>
                    <a:gd name="connsiteX9" fmla="*/ 6060 w 45064"/>
                    <a:gd name="connsiteY9" fmla="*/ 3674 h 61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5064" h="61189">
                      <a:moveTo>
                        <a:pt x="6060" y="3674"/>
                      </a:moveTo>
                      <a:cubicBezTo>
                        <a:pt x="821" y="8207"/>
                        <a:pt x="-807" y="15656"/>
                        <a:pt x="2060" y="21962"/>
                      </a:cubicBezTo>
                      <a:lnTo>
                        <a:pt x="16157" y="52156"/>
                      </a:lnTo>
                      <a:cubicBezTo>
                        <a:pt x="19776" y="59900"/>
                        <a:pt x="28968" y="63262"/>
                        <a:pt x="36731" y="59681"/>
                      </a:cubicBezTo>
                      <a:cubicBezTo>
                        <a:pt x="44513" y="56071"/>
                        <a:pt x="47885" y="46841"/>
                        <a:pt x="44274" y="39059"/>
                      </a:cubicBezTo>
                      <a:cubicBezTo>
                        <a:pt x="44274" y="39049"/>
                        <a:pt x="44265" y="39030"/>
                        <a:pt x="44255" y="39011"/>
                      </a:cubicBezTo>
                      <a:lnTo>
                        <a:pt x="30158" y="8912"/>
                      </a:lnTo>
                      <a:cubicBezTo>
                        <a:pt x="26596" y="1168"/>
                        <a:pt x="17433" y="-2222"/>
                        <a:pt x="9689" y="1340"/>
                      </a:cubicBezTo>
                      <a:cubicBezTo>
                        <a:pt x="9661" y="1349"/>
                        <a:pt x="9622" y="1369"/>
                        <a:pt x="9585" y="1388"/>
                      </a:cubicBezTo>
                      <a:cubicBezTo>
                        <a:pt x="8327" y="2016"/>
                        <a:pt x="7146" y="2788"/>
                        <a:pt x="6060" y="367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8" name="Freeform: Shape 2217">
                  <a:extLst>
                    <a:ext uri="{FF2B5EF4-FFF2-40B4-BE49-F238E27FC236}">
                      <a16:creationId xmlns:a16="http://schemas.microsoft.com/office/drawing/2014/main" id="{2F2D2EBC-1593-4C0C-9337-81272ED7685C}"/>
                    </a:ext>
                  </a:extLst>
                </p:cNvPr>
                <p:cNvSpPr/>
                <p:nvPr/>
              </p:nvSpPr>
              <p:spPr>
                <a:xfrm>
                  <a:off x="-4182150" y="2517640"/>
                  <a:ext cx="70307" cy="145800"/>
                </a:xfrm>
                <a:custGeom>
                  <a:avLst/>
                  <a:gdLst>
                    <a:gd name="connsiteX0" fmla="*/ 34504 w 59488"/>
                    <a:gd name="connsiteY0" fmla="*/ 2767 h 123364"/>
                    <a:gd name="connsiteX1" fmla="*/ 1167 w 59488"/>
                    <a:gd name="connsiteY1" fmla="*/ 108113 h 123364"/>
                    <a:gd name="connsiteX2" fmla="*/ 18312 w 59488"/>
                    <a:gd name="connsiteY2" fmla="*/ 123258 h 123364"/>
                    <a:gd name="connsiteX3" fmla="*/ 33362 w 59488"/>
                    <a:gd name="connsiteY3" fmla="*/ 106113 h 123364"/>
                    <a:gd name="connsiteX4" fmla="*/ 52412 w 59488"/>
                    <a:gd name="connsiteY4" fmla="*/ 29913 h 123364"/>
                    <a:gd name="connsiteX5" fmla="*/ 57755 w 59488"/>
                    <a:gd name="connsiteY5" fmla="*/ 7643 h 123364"/>
                    <a:gd name="connsiteX6" fmla="*/ 57746 w 59488"/>
                    <a:gd name="connsiteY6" fmla="*/ 7624 h 123364"/>
                    <a:gd name="connsiteX7" fmla="*/ 35619 w 59488"/>
                    <a:gd name="connsiteY7" fmla="*/ 2290 h 123364"/>
                    <a:gd name="connsiteX8" fmla="*/ 35457 w 59488"/>
                    <a:gd name="connsiteY8" fmla="*/ 2386 h 1233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9488" h="123364">
                      <a:moveTo>
                        <a:pt x="34504" y="2767"/>
                      </a:moveTo>
                      <a:cubicBezTo>
                        <a:pt x="1167" y="24674"/>
                        <a:pt x="-738" y="78014"/>
                        <a:pt x="1167" y="108113"/>
                      </a:cubicBezTo>
                      <a:cubicBezTo>
                        <a:pt x="1729" y="117029"/>
                        <a:pt x="9397" y="123801"/>
                        <a:pt x="18312" y="123258"/>
                      </a:cubicBezTo>
                      <a:cubicBezTo>
                        <a:pt x="27189" y="122648"/>
                        <a:pt x="33905" y="114990"/>
                        <a:pt x="33362" y="106113"/>
                      </a:cubicBezTo>
                      <a:cubicBezTo>
                        <a:pt x="30980" y="67060"/>
                        <a:pt x="38219" y="38295"/>
                        <a:pt x="52412" y="29913"/>
                      </a:cubicBezTo>
                      <a:cubicBezTo>
                        <a:pt x="60041" y="25236"/>
                        <a:pt x="62432" y="15273"/>
                        <a:pt x="57755" y="7643"/>
                      </a:cubicBezTo>
                      <a:cubicBezTo>
                        <a:pt x="57755" y="7643"/>
                        <a:pt x="57746" y="7634"/>
                        <a:pt x="57746" y="7624"/>
                      </a:cubicBezTo>
                      <a:cubicBezTo>
                        <a:pt x="53107" y="43"/>
                        <a:pt x="43200" y="-2348"/>
                        <a:pt x="35619" y="2290"/>
                      </a:cubicBezTo>
                      <a:cubicBezTo>
                        <a:pt x="35562" y="2319"/>
                        <a:pt x="35514" y="2357"/>
                        <a:pt x="35457" y="238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9" name="Freeform: Shape 2218">
                  <a:extLst>
                    <a:ext uri="{FF2B5EF4-FFF2-40B4-BE49-F238E27FC236}">
                      <a16:creationId xmlns:a16="http://schemas.microsoft.com/office/drawing/2014/main" id="{4A1359A9-896F-45A8-9687-6FCE6FF1096C}"/>
                    </a:ext>
                  </a:extLst>
                </p:cNvPr>
                <p:cNvSpPr/>
                <p:nvPr/>
              </p:nvSpPr>
              <p:spPr>
                <a:xfrm>
                  <a:off x="-4228510" y="2605411"/>
                  <a:ext cx="85657" cy="85657"/>
                </a:xfrm>
                <a:custGeom>
                  <a:avLst/>
                  <a:gdLst>
                    <a:gd name="connsiteX0" fmla="*/ 56585 w 72476"/>
                    <a:gd name="connsiteY0" fmla="*/ 5749 h 72476"/>
                    <a:gd name="connsiteX1" fmla="*/ 67348 w 72476"/>
                    <a:gd name="connsiteY1" fmla="*/ 55850 h 72476"/>
                    <a:gd name="connsiteX2" fmla="*/ 17247 w 72476"/>
                    <a:gd name="connsiteY2" fmla="*/ 66614 h 72476"/>
                    <a:gd name="connsiteX3" fmla="*/ 6436 w 72476"/>
                    <a:gd name="connsiteY3" fmla="*/ 16579 h 72476"/>
                    <a:gd name="connsiteX4" fmla="*/ 6483 w 72476"/>
                    <a:gd name="connsiteY4" fmla="*/ 16512 h 72476"/>
                    <a:gd name="connsiteX5" fmla="*/ 56518 w 72476"/>
                    <a:gd name="connsiteY5" fmla="*/ 5701 h 72476"/>
                    <a:gd name="connsiteX6" fmla="*/ 56585 w 72476"/>
                    <a:gd name="connsiteY6" fmla="*/ 5749 h 7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2476" h="72476">
                      <a:moveTo>
                        <a:pt x="56585" y="5749"/>
                      </a:moveTo>
                      <a:cubicBezTo>
                        <a:pt x="73368" y="16626"/>
                        <a:pt x="78178" y="39039"/>
                        <a:pt x="67348" y="55850"/>
                      </a:cubicBezTo>
                      <a:cubicBezTo>
                        <a:pt x="56470" y="72633"/>
                        <a:pt x="34058" y="77444"/>
                        <a:pt x="17247" y="66614"/>
                      </a:cubicBezTo>
                      <a:cubicBezTo>
                        <a:pt x="444" y="55784"/>
                        <a:pt x="-4394" y="33381"/>
                        <a:pt x="6436" y="16579"/>
                      </a:cubicBezTo>
                      <a:cubicBezTo>
                        <a:pt x="6455" y="16560"/>
                        <a:pt x="6464" y="16531"/>
                        <a:pt x="6483" y="16512"/>
                      </a:cubicBezTo>
                      <a:cubicBezTo>
                        <a:pt x="17313" y="-290"/>
                        <a:pt x="39716" y="-5129"/>
                        <a:pt x="56518" y="5701"/>
                      </a:cubicBezTo>
                      <a:cubicBezTo>
                        <a:pt x="56537" y="5720"/>
                        <a:pt x="56566" y="5730"/>
                        <a:pt x="56585" y="5749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210" name="Oval 2209">
                <a:extLst>
                  <a:ext uri="{FF2B5EF4-FFF2-40B4-BE49-F238E27FC236}">
                    <a16:creationId xmlns:a16="http://schemas.microsoft.com/office/drawing/2014/main" id="{B205CD61-A918-441F-9334-92413A541B13}"/>
                  </a:ext>
                </a:extLst>
              </p:cNvPr>
              <p:cNvSpPr/>
              <p:nvPr/>
            </p:nvSpPr>
            <p:spPr>
              <a:xfrm>
                <a:off x="-4528578" y="2547703"/>
                <a:ext cx="129000" cy="9571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2191" name="Freeform: Shape 2190">
            <a:extLst>
              <a:ext uri="{FF2B5EF4-FFF2-40B4-BE49-F238E27FC236}">
                <a16:creationId xmlns:a16="http://schemas.microsoft.com/office/drawing/2014/main" id="{A41A71B1-3D21-4158-9B81-6797EAD852BD}"/>
              </a:ext>
            </a:extLst>
          </p:cNvPr>
          <p:cNvSpPr/>
          <p:nvPr/>
        </p:nvSpPr>
        <p:spPr>
          <a:xfrm rot="3401227" flipH="1">
            <a:off x="4724621" y="2882583"/>
            <a:ext cx="366015" cy="212140"/>
          </a:xfrm>
          <a:custGeom>
            <a:avLst/>
            <a:gdLst>
              <a:gd name="connsiteX0" fmla="*/ 273050 w 330295"/>
              <a:gd name="connsiteY0" fmla="*/ 0 h 209758"/>
              <a:gd name="connsiteX1" fmla="*/ 327311 w 330295"/>
              <a:gd name="connsiteY1" fmla="*/ 38950 h 209758"/>
              <a:gd name="connsiteX2" fmla="*/ 291287 w 330295"/>
              <a:gd name="connsiteY2" fmla="*/ 111448 h 209758"/>
              <a:gd name="connsiteX3" fmla="*/ 0 w 330295"/>
              <a:gd name="connsiteY3" fmla="*/ 209758 h 209758"/>
              <a:gd name="connsiteX4" fmla="*/ 0 w 330295"/>
              <a:gd name="connsiteY4" fmla="*/ 88994 h 209758"/>
              <a:gd name="connsiteX5" fmla="*/ 254702 w 330295"/>
              <a:gd name="connsiteY5" fmla="*/ 3040 h 209758"/>
              <a:gd name="connsiteX6" fmla="*/ 273050 w 330295"/>
              <a:gd name="connsiteY6" fmla="*/ 0 h 209758"/>
              <a:gd name="connsiteX0" fmla="*/ 304007 w 361252"/>
              <a:gd name="connsiteY0" fmla="*/ 0 h 209758"/>
              <a:gd name="connsiteX1" fmla="*/ 358268 w 361252"/>
              <a:gd name="connsiteY1" fmla="*/ 38950 h 209758"/>
              <a:gd name="connsiteX2" fmla="*/ 322244 w 361252"/>
              <a:gd name="connsiteY2" fmla="*/ 111448 h 209758"/>
              <a:gd name="connsiteX3" fmla="*/ 30957 w 361252"/>
              <a:gd name="connsiteY3" fmla="*/ 209758 h 209758"/>
              <a:gd name="connsiteX4" fmla="*/ 0 w 361252"/>
              <a:gd name="connsiteY4" fmla="*/ 96138 h 209758"/>
              <a:gd name="connsiteX5" fmla="*/ 285659 w 361252"/>
              <a:gd name="connsiteY5" fmla="*/ 3040 h 209758"/>
              <a:gd name="connsiteX6" fmla="*/ 304007 w 361252"/>
              <a:gd name="connsiteY6" fmla="*/ 0 h 209758"/>
              <a:gd name="connsiteX0" fmla="*/ 304007 w 361252"/>
              <a:gd name="connsiteY0" fmla="*/ 0 h 212140"/>
              <a:gd name="connsiteX1" fmla="*/ 358268 w 361252"/>
              <a:gd name="connsiteY1" fmla="*/ 38950 h 212140"/>
              <a:gd name="connsiteX2" fmla="*/ 322244 w 361252"/>
              <a:gd name="connsiteY2" fmla="*/ 111448 h 212140"/>
              <a:gd name="connsiteX3" fmla="*/ 11907 w 361252"/>
              <a:gd name="connsiteY3" fmla="*/ 212140 h 212140"/>
              <a:gd name="connsiteX4" fmla="*/ 0 w 361252"/>
              <a:gd name="connsiteY4" fmla="*/ 96138 h 212140"/>
              <a:gd name="connsiteX5" fmla="*/ 285659 w 361252"/>
              <a:gd name="connsiteY5" fmla="*/ 3040 h 212140"/>
              <a:gd name="connsiteX6" fmla="*/ 304007 w 361252"/>
              <a:gd name="connsiteY6" fmla="*/ 0 h 212140"/>
              <a:gd name="connsiteX0" fmla="*/ 308770 w 366015"/>
              <a:gd name="connsiteY0" fmla="*/ 0 h 212140"/>
              <a:gd name="connsiteX1" fmla="*/ 363031 w 366015"/>
              <a:gd name="connsiteY1" fmla="*/ 38950 h 212140"/>
              <a:gd name="connsiteX2" fmla="*/ 327007 w 366015"/>
              <a:gd name="connsiteY2" fmla="*/ 111448 h 212140"/>
              <a:gd name="connsiteX3" fmla="*/ 16670 w 366015"/>
              <a:gd name="connsiteY3" fmla="*/ 212140 h 212140"/>
              <a:gd name="connsiteX4" fmla="*/ 0 w 366015"/>
              <a:gd name="connsiteY4" fmla="*/ 96138 h 212140"/>
              <a:gd name="connsiteX5" fmla="*/ 290422 w 366015"/>
              <a:gd name="connsiteY5" fmla="*/ 3040 h 212140"/>
              <a:gd name="connsiteX6" fmla="*/ 308770 w 366015"/>
              <a:gd name="connsiteY6" fmla="*/ 0 h 212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015" h="212140">
                <a:moveTo>
                  <a:pt x="308770" y="0"/>
                </a:moveTo>
                <a:cubicBezTo>
                  <a:pt x="333334" y="12"/>
                  <a:pt x="355162" y="15681"/>
                  <a:pt x="363031" y="38950"/>
                </a:cubicBezTo>
                <a:cubicBezTo>
                  <a:pt x="373072" y="68917"/>
                  <a:pt x="356951" y="101350"/>
                  <a:pt x="327007" y="111448"/>
                </a:cubicBezTo>
                <a:lnTo>
                  <a:pt x="16670" y="212140"/>
                </a:lnTo>
                <a:lnTo>
                  <a:pt x="0" y="96138"/>
                </a:lnTo>
                <a:cubicBezTo>
                  <a:pt x="84901" y="67487"/>
                  <a:pt x="205521" y="31691"/>
                  <a:pt x="290422" y="3040"/>
                </a:cubicBezTo>
                <a:cubicBezTo>
                  <a:pt x="296332" y="1025"/>
                  <a:pt x="302533" y="0"/>
                  <a:pt x="308770" y="0"/>
                </a:cubicBezTo>
                <a:close/>
              </a:path>
            </a:pathLst>
          </a:custGeom>
          <a:solidFill>
            <a:srgbClr val="B0727C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C6A7A02-DD46-4875-9F1B-C6E818D601CE}"/>
              </a:ext>
            </a:extLst>
          </p:cNvPr>
          <p:cNvGrpSpPr/>
          <p:nvPr/>
        </p:nvGrpSpPr>
        <p:grpSpPr>
          <a:xfrm rot="20335536">
            <a:off x="3962825" y="2162727"/>
            <a:ext cx="409169" cy="1602028"/>
            <a:chOff x="-4290814" y="2162727"/>
            <a:chExt cx="409169" cy="1602028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90478100-FB5E-48C2-8F66-E395ACC7F263}"/>
                </a:ext>
              </a:extLst>
            </p:cNvPr>
            <p:cNvGrpSpPr/>
            <p:nvPr/>
          </p:nvGrpSpPr>
          <p:grpSpPr>
            <a:xfrm>
              <a:off x="-4290814" y="2162727"/>
              <a:ext cx="344875" cy="860884"/>
              <a:chOff x="-4667051" y="1800777"/>
              <a:chExt cx="344875" cy="860884"/>
            </a:xfrm>
          </p:grpSpPr>
          <p:sp>
            <p:nvSpPr>
              <p:cNvPr id="2137" name="Freeform: Shape 2136">
                <a:extLst>
                  <a:ext uri="{FF2B5EF4-FFF2-40B4-BE49-F238E27FC236}">
                    <a16:creationId xmlns:a16="http://schemas.microsoft.com/office/drawing/2014/main" id="{CA7C25A8-F1CE-4566-A9D0-478126B95966}"/>
                  </a:ext>
                </a:extLst>
              </p:cNvPr>
              <p:cNvSpPr/>
              <p:nvPr/>
            </p:nvSpPr>
            <p:spPr>
              <a:xfrm>
                <a:off x="-4632989" y="2262135"/>
                <a:ext cx="218152" cy="399526"/>
              </a:xfrm>
              <a:custGeom>
                <a:avLst/>
                <a:gdLst>
                  <a:gd name="connsiteX0" fmla="*/ 57121 w 218152"/>
                  <a:gd name="connsiteY0" fmla="*/ 0 h 399526"/>
                  <a:gd name="connsiteX1" fmla="*/ 110593 w 218152"/>
                  <a:gd name="connsiteY1" fmla="*/ 36700 h 399526"/>
                  <a:gd name="connsiteX2" fmla="*/ 158842 w 218152"/>
                  <a:gd name="connsiteY2" fmla="*/ 161965 h 399526"/>
                  <a:gd name="connsiteX3" fmla="*/ 158620 w 218152"/>
                  <a:gd name="connsiteY3" fmla="*/ 161978 h 399526"/>
                  <a:gd name="connsiteX4" fmla="*/ 164091 w 218152"/>
                  <a:gd name="connsiteY4" fmla="*/ 175595 h 399526"/>
                  <a:gd name="connsiteX5" fmla="*/ 200651 w 218152"/>
                  <a:gd name="connsiteY5" fmla="*/ 270514 h 399526"/>
                  <a:gd name="connsiteX6" fmla="*/ 202040 w 218152"/>
                  <a:gd name="connsiteY6" fmla="*/ 270045 h 399526"/>
                  <a:gd name="connsiteX7" fmla="*/ 218152 w 218152"/>
                  <a:gd name="connsiteY7" fmla="*/ 310147 h 399526"/>
                  <a:gd name="connsiteX8" fmla="*/ 218152 w 218152"/>
                  <a:gd name="connsiteY8" fmla="*/ 385372 h 399526"/>
                  <a:gd name="connsiteX9" fmla="*/ 185229 w 218152"/>
                  <a:gd name="connsiteY9" fmla="*/ 396483 h 399526"/>
                  <a:gd name="connsiteX10" fmla="*/ 166317 w 218152"/>
                  <a:gd name="connsiteY10" fmla="*/ 399522 h 399526"/>
                  <a:gd name="connsiteX11" fmla="*/ 112957 w 218152"/>
                  <a:gd name="connsiteY11" fmla="*/ 362824 h 399526"/>
                  <a:gd name="connsiteX12" fmla="*/ 3762 w 218152"/>
                  <a:gd name="connsiteY12" fmla="*/ 77675 h 399526"/>
                  <a:gd name="connsiteX13" fmla="*/ 36745 w 218152"/>
                  <a:gd name="connsiteY13" fmla="*/ 3715 h 399526"/>
                  <a:gd name="connsiteX14" fmla="*/ 57121 w 218152"/>
                  <a:gd name="connsiteY14" fmla="*/ 0 h 399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8152" h="399526">
                    <a:moveTo>
                      <a:pt x="57121" y="0"/>
                    </a:moveTo>
                    <a:cubicBezTo>
                      <a:pt x="80795" y="57"/>
                      <a:pt x="102027" y="14624"/>
                      <a:pt x="110593" y="36700"/>
                    </a:cubicBezTo>
                    <a:lnTo>
                      <a:pt x="158842" y="161965"/>
                    </a:lnTo>
                    <a:lnTo>
                      <a:pt x="158620" y="161978"/>
                    </a:lnTo>
                    <a:lnTo>
                      <a:pt x="164091" y="175595"/>
                    </a:lnTo>
                    <a:lnTo>
                      <a:pt x="200651" y="270514"/>
                    </a:lnTo>
                    <a:lnTo>
                      <a:pt x="202040" y="270045"/>
                    </a:lnTo>
                    <a:lnTo>
                      <a:pt x="218152" y="310147"/>
                    </a:lnTo>
                    <a:lnTo>
                      <a:pt x="218152" y="385372"/>
                    </a:lnTo>
                    <a:lnTo>
                      <a:pt x="185229" y="396483"/>
                    </a:lnTo>
                    <a:cubicBezTo>
                      <a:pt x="179150" y="398566"/>
                      <a:pt x="172745" y="399601"/>
                      <a:pt x="166317" y="399522"/>
                    </a:cubicBezTo>
                    <a:cubicBezTo>
                      <a:pt x="142676" y="399409"/>
                      <a:pt x="121512" y="384854"/>
                      <a:pt x="112957" y="362824"/>
                    </a:cubicBezTo>
                    <a:lnTo>
                      <a:pt x="3762" y="77675"/>
                    </a:lnTo>
                    <a:cubicBezTo>
                      <a:pt x="-7462" y="48147"/>
                      <a:pt x="7273" y="15096"/>
                      <a:pt x="36745" y="3715"/>
                    </a:cubicBezTo>
                    <a:cubicBezTo>
                      <a:pt x="43253" y="1250"/>
                      <a:pt x="50164" y="-12"/>
                      <a:pt x="57121" y="0"/>
                    </a:cubicBezTo>
                    <a:close/>
                  </a:path>
                </a:pathLst>
              </a:custGeom>
              <a:solidFill>
                <a:srgbClr val="B0727C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GB"/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5573E748-2DFE-4FC7-B26A-0D3ACADC22AE}"/>
                  </a:ext>
                </a:extLst>
              </p:cNvPr>
              <p:cNvGrpSpPr/>
              <p:nvPr/>
            </p:nvGrpSpPr>
            <p:grpSpPr>
              <a:xfrm>
                <a:off x="-4667051" y="1800777"/>
                <a:ext cx="344875" cy="543847"/>
                <a:chOff x="-4297958" y="2169871"/>
                <a:chExt cx="344875" cy="543847"/>
              </a:xfrm>
            </p:grpSpPr>
            <p:sp>
              <p:nvSpPr>
                <p:cNvPr id="1493" name="Freeform: Shape 1492">
                  <a:extLst>
                    <a:ext uri="{FF2B5EF4-FFF2-40B4-BE49-F238E27FC236}">
                      <a16:creationId xmlns:a16="http://schemas.microsoft.com/office/drawing/2014/main" id="{9D0AC474-7A06-42D5-842E-A0520DA5F77F}"/>
                    </a:ext>
                  </a:extLst>
                </p:cNvPr>
                <p:cNvSpPr/>
                <p:nvPr/>
              </p:nvSpPr>
              <p:spPr>
                <a:xfrm>
                  <a:off x="-3975128" y="2169871"/>
                  <a:ext cx="22045" cy="22047"/>
                </a:xfrm>
                <a:custGeom>
                  <a:avLst/>
                  <a:gdLst>
                    <a:gd name="connsiteX0" fmla="*/ 1738 w 18653"/>
                    <a:gd name="connsiteY0" fmla="*/ 4792 h 18654"/>
                    <a:gd name="connsiteX1" fmla="*/ 14406 w 18653"/>
                    <a:gd name="connsiteY1" fmla="*/ 982 h 18654"/>
                    <a:gd name="connsiteX2" fmla="*/ 18216 w 18653"/>
                    <a:gd name="connsiteY2" fmla="*/ 13746 h 18654"/>
                    <a:gd name="connsiteX3" fmla="*/ 5452 w 18653"/>
                    <a:gd name="connsiteY3" fmla="*/ 17461 h 18654"/>
                    <a:gd name="connsiteX4" fmla="*/ 1738 w 18653"/>
                    <a:gd name="connsiteY4" fmla="*/ 4792 h 186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3" h="18654">
                      <a:moveTo>
                        <a:pt x="1738" y="4792"/>
                      </a:moveTo>
                      <a:cubicBezTo>
                        <a:pt x="4243" y="318"/>
                        <a:pt x="9843" y="-1366"/>
                        <a:pt x="14406" y="982"/>
                      </a:cubicBezTo>
                      <a:cubicBezTo>
                        <a:pt x="18930" y="3494"/>
                        <a:pt x="20626" y="9163"/>
                        <a:pt x="18216" y="13746"/>
                      </a:cubicBezTo>
                      <a:cubicBezTo>
                        <a:pt x="15672" y="18239"/>
                        <a:pt x="10015" y="19887"/>
                        <a:pt x="5452" y="17461"/>
                      </a:cubicBezTo>
                      <a:cubicBezTo>
                        <a:pt x="1013" y="14920"/>
                        <a:pt x="-625" y="9327"/>
                        <a:pt x="1738" y="4792"/>
                      </a:cubicBezTo>
                      <a:close/>
                    </a:path>
                  </a:pathLst>
                </a:custGeom>
                <a:solidFill>
                  <a:srgbClr val="191C2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4" name="Freeform: Shape 1493">
                  <a:extLst>
                    <a:ext uri="{FF2B5EF4-FFF2-40B4-BE49-F238E27FC236}">
                      <a16:creationId xmlns:a16="http://schemas.microsoft.com/office/drawing/2014/main" id="{C9C88CD5-DF89-4C63-848C-F1D5312FE861}"/>
                    </a:ext>
                  </a:extLst>
                </p:cNvPr>
                <p:cNvSpPr/>
                <p:nvPr/>
              </p:nvSpPr>
              <p:spPr>
                <a:xfrm>
                  <a:off x="-4297958" y="2544977"/>
                  <a:ext cx="150753" cy="168741"/>
                </a:xfrm>
                <a:custGeom>
                  <a:avLst/>
                  <a:gdLst>
                    <a:gd name="connsiteX0" fmla="*/ 113251 w 127555"/>
                    <a:gd name="connsiteY0" fmla="*/ 38024 h 142775"/>
                    <a:gd name="connsiteX1" fmla="*/ 20097 w 127555"/>
                    <a:gd name="connsiteY1" fmla="*/ -76 h 142775"/>
                    <a:gd name="connsiteX2" fmla="*/ 16096 w 127555"/>
                    <a:gd name="connsiteY2" fmla="*/ 120320 h 142775"/>
                    <a:gd name="connsiteX3" fmla="*/ 106012 w 127555"/>
                    <a:gd name="connsiteY3" fmla="*/ 127464 h 142775"/>
                    <a:gd name="connsiteX4" fmla="*/ 113251 w 127555"/>
                    <a:gd name="connsiteY4" fmla="*/ 38024 h 142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555" h="142775">
                      <a:moveTo>
                        <a:pt x="113251" y="38024"/>
                      </a:moveTo>
                      <a:cubicBezTo>
                        <a:pt x="90391" y="11163"/>
                        <a:pt x="53624" y="51645"/>
                        <a:pt x="20097" y="-76"/>
                      </a:cubicBezTo>
                      <a:cubicBezTo>
                        <a:pt x="-3240" y="26594"/>
                        <a:pt x="-6764" y="93459"/>
                        <a:pt x="16096" y="120320"/>
                      </a:cubicBezTo>
                      <a:cubicBezTo>
                        <a:pt x="38965" y="147104"/>
                        <a:pt x="79199" y="150295"/>
                        <a:pt x="106012" y="127464"/>
                      </a:cubicBezTo>
                      <a:cubicBezTo>
                        <a:pt x="132520" y="104670"/>
                        <a:pt x="135740" y="64789"/>
                        <a:pt x="113251" y="38024"/>
                      </a:cubicBezTo>
                      <a:close/>
                    </a:path>
                  </a:pathLst>
                </a:custGeom>
                <a:solidFill>
                  <a:srgbClr val="9B677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5" name="Freeform: Shape 1494">
                  <a:extLst>
                    <a:ext uri="{FF2B5EF4-FFF2-40B4-BE49-F238E27FC236}">
                      <a16:creationId xmlns:a16="http://schemas.microsoft.com/office/drawing/2014/main" id="{B508D97D-D5BA-4F7D-A74C-6BD3C266F2B3}"/>
                    </a:ext>
                  </a:extLst>
                </p:cNvPr>
                <p:cNvSpPr/>
                <p:nvPr/>
              </p:nvSpPr>
              <p:spPr>
                <a:xfrm>
                  <a:off x="-4200076" y="2180867"/>
                  <a:ext cx="239801" cy="427439"/>
                </a:xfrm>
                <a:custGeom>
                  <a:avLst/>
                  <a:gdLst>
                    <a:gd name="connsiteX0" fmla="*/ 18144 w 202900"/>
                    <a:gd name="connsiteY0" fmla="*/ 356676 h 361664"/>
                    <a:gd name="connsiteX1" fmla="*/ 203024 w 202900"/>
                    <a:gd name="connsiteY1" fmla="*/ 6918 h 361664"/>
                    <a:gd name="connsiteX2" fmla="*/ 201024 w 202900"/>
                    <a:gd name="connsiteY2" fmla="*/ 441 h 361664"/>
                    <a:gd name="connsiteX3" fmla="*/ 194641 w 202900"/>
                    <a:gd name="connsiteY3" fmla="*/ 2346 h 361664"/>
                    <a:gd name="connsiteX4" fmla="*/ 1760 w 202900"/>
                    <a:gd name="connsiteY4" fmla="*/ 347818 h 361664"/>
                    <a:gd name="connsiteX5" fmla="*/ 5380 w 202900"/>
                    <a:gd name="connsiteY5" fmla="*/ 360486 h 361664"/>
                    <a:gd name="connsiteX6" fmla="*/ 18048 w 202900"/>
                    <a:gd name="connsiteY6" fmla="*/ 356867 h 361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900" h="361664">
                      <a:moveTo>
                        <a:pt x="18144" y="356676"/>
                      </a:moveTo>
                      <a:lnTo>
                        <a:pt x="203024" y="6918"/>
                      </a:lnTo>
                      <a:cubicBezTo>
                        <a:pt x="204224" y="4574"/>
                        <a:pt x="203338" y="1701"/>
                        <a:pt x="201024" y="441"/>
                      </a:cubicBezTo>
                      <a:cubicBezTo>
                        <a:pt x="198728" y="-712"/>
                        <a:pt x="195927" y="123"/>
                        <a:pt x="194641" y="2346"/>
                      </a:cubicBezTo>
                      <a:lnTo>
                        <a:pt x="1760" y="347818"/>
                      </a:lnTo>
                      <a:cubicBezTo>
                        <a:pt x="-621" y="352333"/>
                        <a:pt x="979" y="357914"/>
                        <a:pt x="5380" y="360486"/>
                      </a:cubicBezTo>
                      <a:cubicBezTo>
                        <a:pt x="9895" y="362867"/>
                        <a:pt x="15476" y="361267"/>
                        <a:pt x="18048" y="356867"/>
                      </a:cubicBezTo>
                      <a:close/>
                    </a:path>
                  </a:pathLst>
                </a:custGeom>
                <a:solidFill>
                  <a:srgbClr val="191C2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6" name="Freeform: Shape 1495">
                  <a:extLst>
                    <a:ext uri="{FF2B5EF4-FFF2-40B4-BE49-F238E27FC236}">
                      <a16:creationId xmlns:a16="http://schemas.microsoft.com/office/drawing/2014/main" id="{80EC5CCA-2F87-48D1-8B28-37088E4A9B58}"/>
                    </a:ext>
                  </a:extLst>
                </p:cNvPr>
                <p:cNvSpPr/>
                <p:nvPr/>
              </p:nvSpPr>
              <p:spPr>
                <a:xfrm>
                  <a:off x="-4222394" y="2502318"/>
                  <a:ext cx="46040" cy="86805"/>
                </a:xfrm>
                <a:custGeom>
                  <a:avLst/>
                  <a:gdLst>
                    <a:gd name="connsiteX0" fmla="*/ 5214 w 38955"/>
                    <a:gd name="connsiteY0" fmla="*/ 4491 h 73447"/>
                    <a:gd name="connsiteX1" fmla="*/ 927 w 38955"/>
                    <a:gd name="connsiteY1" fmla="*/ 18302 h 73447"/>
                    <a:gd name="connsiteX2" fmla="*/ 8929 w 38955"/>
                    <a:gd name="connsiteY2" fmla="*/ 60688 h 73447"/>
                    <a:gd name="connsiteX3" fmla="*/ 26693 w 38955"/>
                    <a:gd name="connsiteY3" fmla="*/ 73137 h 73447"/>
                    <a:gd name="connsiteX4" fmla="*/ 27026 w 38955"/>
                    <a:gd name="connsiteY4" fmla="*/ 73071 h 73447"/>
                    <a:gd name="connsiteX5" fmla="*/ 39361 w 38955"/>
                    <a:gd name="connsiteY5" fmla="*/ 55230 h 73447"/>
                    <a:gd name="connsiteX6" fmla="*/ 39313 w 38955"/>
                    <a:gd name="connsiteY6" fmla="*/ 54973 h 73447"/>
                    <a:gd name="connsiteX7" fmla="*/ 31407 w 38955"/>
                    <a:gd name="connsiteY7" fmla="*/ 12587 h 73447"/>
                    <a:gd name="connsiteX8" fmla="*/ 13463 w 38955"/>
                    <a:gd name="connsiteY8" fmla="*/ 176 h 73447"/>
                    <a:gd name="connsiteX9" fmla="*/ 13310 w 38955"/>
                    <a:gd name="connsiteY9" fmla="*/ 204 h 73447"/>
                    <a:gd name="connsiteX10" fmla="*/ 5214 w 38955"/>
                    <a:gd name="connsiteY10" fmla="*/ 4491 h 7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955" h="73447">
                      <a:moveTo>
                        <a:pt x="5214" y="4491"/>
                      </a:moveTo>
                      <a:cubicBezTo>
                        <a:pt x="1585" y="8100"/>
                        <a:pt x="-25" y="13273"/>
                        <a:pt x="927" y="18302"/>
                      </a:cubicBezTo>
                      <a:lnTo>
                        <a:pt x="8929" y="60688"/>
                      </a:lnTo>
                      <a:cubicBezTo>
                        <a:pt x="10395" y="69032"/>
                        <a:pt x="18349" y="74604"/>
                        <a:pt x="26693" y="73137"/>
                      </a:cubicBezTo>
                      <a:cubicBezTo>
                        <a:pt x="26797" y="73118"/>
                        <a:pt x="26912" y="73090"/>
                        <a:pt x="27026" y="73071"/>
                      </a:cubicBezTo>
                      <a:cubicBezTo>
                        <a:pt x="35361" y="71556"/>
                        <a:pt x="40885" y="63565"/>
                        <a:pt x="39361" y="55230"/>
                      </a:cubicBezTo>
                      <a:cubicBezTo>
                        <a:pt x="39352" y="55144"/>
                        <a:pt x="39333" y="55059"/>
                        <a:pt x="39313" y="54973"/>
                      </a:cubicBezTo>
                      <a:lnTo>
                        <a:pt x="31407" y="12587"/>
                      </a:lnTo>
                      <a:cubicBezTo>
                        <a:pt x="29874" y="4205"/>
                        <a:pt x="21845" y="-1348"/>
                        <a:pt x="13463" y="176"/>
                      </a:cubicBezTo>
                      <a:cubicBezTo>
                        <a:pt x="13406" y="185"/>
                        <a:pt x="13358" y="195"/>
                        <a:pt x="13310" y="204"/>
                      </a:cubicBezTo>
                      <a:cubicBezTo>
                        <a:pt x="10224" y="728"/>
                        <a:pt x="7386" y="2233"/>
                        <a:pt x="5214" y="4491"/>
                      </a:cubicBezTo>
                      <a:close/>
                    </a:path>
                  </a:pathLst>
                </a:custGeom>
                <a:solidFill>
                  <a:srgbClr val="B0727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7" name="Freeform: Shape 1496">
                  <a:extLst>
                    <a:ext uri="{FF2B5EF4-FFF2-40B4-BE49-F238E27FC236}">
                      <a16:creationId xmlns:a16="http://schemas.microsoft.com/office/drawing/2014/main" id="{0944C607-5EDA-4701-9EAC-722057FD6F2C}"/>
                    </a:ext>
                  </a:extLst>
                </p:cNvPr>
                <p:cNvSpPr/>
                <p:nvPr/>
              </p:nvSpPr>
              <p:spPr>
                <a:xfrm>
                  <a:off x="-4190434" y="2491754"/>
                  <a:ext cx="41731" cy="87307"/>
                </a:xfrm>
                <a:custGeom>
                  <a:avLst/>
                  <a:gdLst>
                    <a:gd name="connsiteX0" fmla="*/ 6080 w 35309"/>
                    <a:gd name="connsiteY0" fmla="*/ 3618 h 73872"/>
                    <a:gd name="connsiteX1" fmla="*/ 746 w 35309"/>
                    <a:gd name="connsiteY1" fmla="*/ 16953 h 73872"/>
                    <a:gd name="connsiteX2" fmla="*/ 5128 w 35309"/>
                    <a:gd name="connsiteY2" fmla="*/ 59911 h 73872"/>
                    <a:gd name="connsiteX3" fmla="*/ 22083 w 35309"/>
                    <a:gd name="connsiteY3" fmla="*/ 73722 h 73872"/>
                    <a:gd name="connsiteX4" fmla="*/ 35893 w 35309"/>
                    <a:gd name="connsiteY4" fmla="*/ 56768 h 73872"/>
                    <a:gd name="connsiteX5" fmla="*/ 31512 w 35309"/>
                    <a:gd name="connsiteY5" fmla="*/ 13810 h 73872"/>
                    <a:gd name="connsiteX6" fmla="*/ 14557 w 35309"/>
                    <a:gd name="connsiteY6" fmla="*/ -1 h 73872"/>
                    <a:gd name="connsiteX7" fmla="*/ 6080 w 35309"/>
                    <a:gd name="connsiteY7" fmla="*/ 3618 h 738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5309" h="73872">
                      <a:moveTo>
                        <a:pt x="6080" y="3618"/>
                      </a:moveTo>
                      <a:cubicBezTo>
                        <a:pt x="2203" y="6904"/>
                        <a:pt x="203" y="11895"/>
                        <a:pt x="746" y="16953"/>
                      </a:cubicBezTo>
                      <a:lnTo>
                        <a:pt x="5128" y="59911"/>
                      </a:lnTo>
                      <a:cubicBezTo>
                        <a:pt x="6032" y="68388"/>
                        <a:pt x="13595" y="74551"/>
                        <a:pt x="22083" y="73722"/>
                      </a:cubicBezTo>
                      <a:cubicBezTo>
                        <a:pt x="30559" y="72817"/>
                        <a:pt x="36722" y="65254"/>
                        <a:pt x="35893" y="56768"/>
                      </a:cubicBezTo>
                      <a:lnTo>
                        <a:pt x="31512" y="13810"/>
                      </a:lnTo>
                      <a:cubicBezTo>
                        <a:pt x="30607" y="5333"/>
                        <a:pt x="23044" y="-830"/>
                        <a:pt x="14557" y="-1"/>
                      </a:cubicBezTo>
                      <a:cubicBezTo>
                        <a:pt x="11424" y="275"/>
                        <a:pt x="8452" y="1542"/>
                        <a:pt x="6080" y="3618"/>
                      </a:cubicBezTo>
                      <a:close/>
                    </a:path>
                  </a:pathLst>
                </a:custGeom>
                <a:solidFill>
                  <a:srgbClr val="B0727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8" name="Freeform: Shape 1497">
                  <a:extLst>
                    <a:ext uri="{FF2B5EF4-FFF2-40B4-BE49-F238E27FC236}">
                      <a16:creationId xmlns:a16="http://schemas.microsoft.com/office/drawing/2014/main" id="{A3BFA70C-5663-4E64-869D-7DA40CFAECE5}"/>
                    </a:ext>
                  </a:extLst>
                </p:cNvPr>
                <p:cNvSpPr/>
                <p:nvPr/>
              </p:nvSpPr>
              <p:spPr>
                <a:xfrm>
                  <a:off x="-4248963" y="2521344"/>
                  <a:ext cx="46788" cy="87708"/>
                </a:xfrm>
                <a:custGeom>
                  <a:avLst/>
                  <a:gdLst>
                    <a:gd name="connsiteX0" fmla="*/ 5882 w 39588"/>
                    <a:gd name="connsiteY0" fmla="*/ 3442 h 74211"/>
                    <a:gd name="connsiteX1" fmla="*/ 1024 w 39588"/>
                    <a:gd name="connsiteY1" fmla="*/ 17920 h 74211"/>
                    <a:gd name="connsiteX2" fmla="*/ 11121 w 39588"/>
                    <a:gd name="connsiteY2" fmla="*/ 62593 h 74211"/>
                    <a:gd name="connsiteX3" fmla="*/ 28409 w 39588"/>
                    <a:gd name="connsiteY3" fmla="*/ 73813 h 74211"/>
                    <a:gd name="connsiteX4" fmla="*/ 28743 w 39588"/>
                    <a:gd name="connsiteY4" fmla="*/ 73737 h 74211"/>
                    <a:gd name="connsiteX5" fmla="*/ 39887 w 39588"/>
                    <a:gd name="connsiteY5" fmla="*/ 56116 h 74211"/>
                    <a:gd name="connsiteX6" fmla="*/ 29790 w 39588"/>
                    <a:gd name="connsiteY6" fmla="*/ 11443 h 74211"/>
                    <a:gd name="connsiteX7" fmla="*/ 12312 w 39588"/>
                    <a:gd name="connsiteY7" fmla="*/ 271 h 74211"/>
                    <a:gd name="connsiteX8" fmla="*/ 12169 w 39588"/>
                    <a:gd name="connsiteY8" fmla="*/ 299 h 74211"/>
                    <a:gd name="connsiteX9" fmla="*/ 5882 w 39588"/>
                    <a:gd name="connsiteY9" fmla="*/ 3442 h 74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9588" h="74211">
                      <a:moveTo>
                        <a:pt x="5882" y="3442"/>
                      </a:moveTo>
                      <a:cubicBezTo>
                        <a:pt x="1682" y="6976"/>
                        <a:pt x="-195" y="12567"/>
                        <a:pt x="1024" y="17920"/>
                      </a:cubicBezTo>
                      <a:lnTo>
                        <a:pt x="11121" y="62593"/>
                      </a:lnTo>
                      <a:cubicBezTo>
                        <a:pt x="12798" y="70460"/>
                        <a:pt x="20541" y="75490"/>
                        <a:pt x="28409" y="73813"/>
                      </a:cubicBezTo>
                      <a:cubicBezTo>
                        <a:pt x="28523" y="73785"/>
                        <a:pt x="28628" y="73766"/>
                        <a:pt x="28743" y="73737"/>
                      </a:cubicBezTo>
                      <a:cubicBezTo>
                        <a:pt x="36676" y="71937"/>
                        <a:pt x="41668" y="64060"/>
                        <a:pt x="39887" y="56116"/>
                      </a:cubicBezTo>
                      <a:lnTo>
                        <a:pt x="29790" y="11443"/>
                      </a:lnTo>
                      <a:cubicBezTo>
                        <a:pt x="28047" y="3528"/>
                        <a:pt x="20227" y="-1472"/>
                        <a:pt x="12312" y="271"/>
                      </a:cubicBezTo>
                      <a:cubicBezTo>
                        <a:pt x="12264" y="280"/>
                        <a:pt x="12216" y="290"/>
                        <a:pt x="12169" y="299"/>
                      </a:cubicBezTo>
                      <a:cubicBezTo>
                        <a:pt x="9835" y="775"/>
                        <a:pt x="7664" y="1861"/>
                        <a:pt x="5882" y="3442"/>
                      </a:cubicBezTo>
                      <a:close/>
                    </a:path>
                  </a:pathLst>
                </a:custGeom>
                <a:solidFill>
                  <a:srgbClr val="B0727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9" name="Freeform: Shape 1498">
                  <a:extLst>
                    <a:ext uri="{FF2B5EF4-FFF2-40B4-BE49-F238E27FC236}">
                      <a16:creationId xmlns:a16="http://schemas.microsoft.com/office/drawing/2014/main" id="{EACA5319-2311-49CB-89F7-7A465E3A0D87}"/>
                    </a:ext>
                  </a:extLst>
                </p:cNvPr>
                <p:cNvSpPr/>
                <p:nvPr/>
              </p:nvSpPr>
              <p:spPr>
                <a:xfrm>
                  <a:off x="-4279906" y="2539645"/>
                  <a:ext cx="53260" cy="72317"/>
                </a:xfrm>
                <a:custGeom>
                  <a:avLst/>
                  <a:gdLst>
                    <a:gd name="connsiteX0" fmla="*/ 6060 w 45064"/>
                    <a:gd name="connsiteY0" fmla="*/ 3674 h 61189"/>
                    <a:gd name="connsiteX1" fmla="*/ 2060 w 45064"/>
                    <a:gd name="connsiteY1" fmla="*/ 21962 h 61189"/>
                    <a:gd name="connsiteX2" fmla="*/ 16157 w 45064"/>
                    <a:gd name="connsiteY2" fmla="*/ 52156 h 61189"/>
                    <a:gd name="connsiteX3" fmla="*/ 36731 w 45064"/>
                    <a:gd name="connsiteY3" fmla="*/ 59681 h 61189"/>
                    <a:gd name="connsiteX4" fmla="*/ 44274 w 45064"/>
                    <a:gd name="connsiteY4" fmla="*/ 39059 h 61189"/>
                    <a:gd name="connsiteX5" fmla="*/ 44255 w 45064"/>
                    <a:gd name="connsiteY5" fmla="*/ 39011 h 61189"/>
                    <a:gd name="connsiteX6" fmla="*/ 30158 w 45064"/>
                    <a:gd name="connsiteY6" fmla="*/ 8912 h 61189"/>
                    <a:gd name="connsiteX7" fmla="*/ 9689 w 45064"/>
                    <a:gd name="connsiteY7" fmla="*/ 1340 h 61189"/>
                    <a:gd name="connsiteX8" fmla="*/ 9585 w 45064"/>
                    <a:gd name="connsiteY8" fmla="*/ 1388 h 61189"/>
                    <a:gd name="connsiteX9" fmla="*/ 6060 w 45064"/>
                    <a:gd name="connsiteY9" fmla="*/ 3674 h 61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5064" h="61189">
                      <a:moveTo>
                        <a:pt x="6060" y="3674"/>
                      </a:moveTo>
                      <a:cubicBezTo>
                        <a:pt x="821" y="8207"/>
                        <a:pt x="-807" y="15656"/>
                        <a:pt x="2060" y="21962"/>
                      </a:cubicBezTo>
                      <a:lnTo>
                        <a:pt x="16157" y="52156"/>
                      </a:lnTo>
                      <a:cubicBezTo>
                        <a:pt x="19776" y="59900"/>
                        <a:pt x="28968" y="63262"/>
                        <a:pt x="36731" y="59681"/>
                      </a:cubicBezTo>
                      <a:cubicBezTo>
                        <a:pt x="44513" y="56071"/>
                        <a:pt x="47885" y="46841"/>
                        <a:pt x="44274" y="39059"/>
                      </a:cubicBezTo>
                      <a:cubicBezTo>
                        <a:pt x="44274" y="39049"/>
                        <a:pt x="44265" y="39030"/>
                        <a:pt x="44255" y="39011"/>
                      </a:cubicBezTo>
                      <a:lnTo>
                        <a:pt x="30158" y="8912"/>
                      </a:lnTo>
                      <a:cubicBezTo>
                        <a:pt x="26596" y="1168"/>
                        <a:pt x="17433" y="-2222"/>
                        <a:pt x="9689" y="1340"/>
                      </a:cubicBezTo>
                      <a:cubicBezTo>
                        <a:pt x="9661" y="1349"/>
                        <a:pt x="9622" y="1369"/>
                        <a:pt x="9585" y="1388"/>
                      </a:cubicBezTo>
                      <a:cubicBezTo>
                        <a:pt x="8327" y="2016"/>
                        <a:pt x="7146" y="2788"/>
                        <a:pt x="6060" y="3674"/>
                      </a:cubicBezTo>
                      <a:close/>
                    </a:path>
                  </a:pathLst>
                </a:custGeom>
                <a:solidFill>
                  <a:srgbClr val="B0727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00" name="Freeform: Shape 1499">
                  <a:extLst>
                    <a:ext uri="{FF2B5EF4-FFF2-40B4-BE49-F238E27FC236}">
                      <a16:creationId xmlns:a16="http://schemas.microsoft.com/office/drawing/2014/main" id="{555E2493-2895-4F10-9F48-A69F5F6484B7}"/>
                    </a:ext>
                  </a:extLst>
                </p:cNvPr>
                <p:cNvSpPr/>
                <p:nvPr/>
              </p:nvSpPr>
              <p:spPr>
                <a:xfrm>
                  <a:off x="-4182150" y="2517640"/>
                  <a:ext cx="70307" cy="145800"/>
                </a:xfrm>
                <a:custGeom>
                  <a:avLst/>
                  <a:gdLst>
                    <a:gd name="connsiteX0" fmla="*/ 34504 w 59488"/>
                    <a:gd name="connsiteY0" fmla="*/ 2767 h 123364"/>
                    <a:gd name="connsiteX1" fmla="*/ 1167 w 59488"/>
                    <a:gd name="connsiteY1" fmla="*/ 108113 h 123364"/>
                    <a:gd name="connsiteX2" fmla="*/ 18312 w 59488"/>
                    <a:gd name="connsiteY2" fmla="*/ 123258 h 123364"/>
                    <a:gd name="connsiteX3" fmla="*/ 33362 w 59488"/>
                    <a:gd name="connsiteY3" fmla="*/ 106113 h 123364"/>
                    <a:gd name="connsiteX4" fmla="*/ 52412 w 59488"/>
                    <a:gd name="connsiteY4" fmla="*/ 29913 h 123364"/>
                    <a:gd name="connsiteX5" fmla="*/ 57755 w 59488"/>
                    <a:gd name="connsiteY5" fmla="*/ 7643 h 123364"/>
                    <a:gd name="connsiteX6" fmla="*/ 57746 w 59488"/>
                    <a:gd name="connsiteY6" fmla="*/ 7624 h 123364"/>
                    <a:gd name="connsiteX7" fmla="*/ 35619 w 59488"/>
                    <a:gd name="connsiteY7" fmla="*/ 2290 h 123364"/>
                    <a:gd name="connsiteX8" fmla="*/ 35457 w 59488"/>
                    <a:gd name="connsiteY8" fmla="*/ 2386 h 1233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9488" h="123364">
                      <a:moveTo>
                        <a:pt x="34504" y="2767"/>
                      </a:moveTo>
                      <a:cubicBezTo>
                        <a:pt x="1167" y="24674"/>
                        <a:pt x="-738" y="78014"/>
                        <a:pt x="1167" y="108113"/>
                      </a:cubicBezTo>
                      <a:cubicBezTo>
                        <a:pt x="1729" y="117029"/>
                        <a:pt x="9397" y="123801"/>
                        <a:pt x="18312" y="123258"/>
                      </a:cubicBezTo>
                      <a:cubicBezTo>
                        <a:pt x="27189" y="122648"/>
                        <a:pt x="33905" y="114990"/>
                        <a:pt x="33362" y="106113"/>
                      </a:cubicBezTo>
                      <a:cubicBezTo>
                        <a:pt x="30980" y="67060"/>
                        <a:pt x="38219" y="38295"/>
                        <a:pt x="52412" y="29913"/>
                      </a:cubicBezTo>
                      <a:cubicBezTo>
                        <a:pt x="60041" y="25236"/>
                        <a:pt x="62432" y="15273"/>
                        <a:pt x="57755" y="7643"/>
                      </a:cubicBezTo>
                      <a:cubicBezTo>
                        <a:pt x="57755" y="7643"/>
                        <a:pt x="57746" y="7634"/>
                        <a:pt x="57746" y="7624"/>
                      </a:cubicBezTo>
                      <a:cubicBezTo>
                        <a:pt x="53107" y="43"/>
                        <a:pt x="43200" y="-2348"/>
                        <a:pt x="35619" y="2290"/>
                      </a:cubicBezTo>
                      <a:cubicBezTo>
                        <a:pt x="35562" y="2319"/>
                        <a:pt x="35514" y="2357"/>
                        <a:pt x="35457" y="2386"/>
                      </a:cubicBezTo>
                      <a:close/>
                    </a:path>
                  </a:pathLst>
                </a:custGeom>
                <a:solidFill>
                  <a:srgbClr val="B0727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01" name="Freeform: Shape 1500">
                  <a:extLst>
                    <a:ext uri="{FF2B5EF4-FFF2-40B4-BE49-F238E27FC236}">
                      <a16:creationId xmlns:a16="http://schemas.microsoft.com/office/drawing/2014/main" id="{025A6E83-5E5A-416D-BD27-E89D3C62EF5B}"/>
                    </a:ext>
                  </a:extLst>
                </p:cNvPr>
                <p:cNvSpPr/>
                <p:nvPr/>
              </p:nvSpPr>
              <p:spPr>
                <a:xfrm>
                  <a:off x="-4228510" y="2605411"/>
                  <a:ext cx="85657" cy="85657"/>
                </a:xfrm>
                <a:custGeom>
                  <a:avLst/>
                  <a:gdLst>
                    <a:gd name="connsiteX0" fmla="*/ 56585 w 72476"/>
                    <a:gd name="connsiteY0" fmla="*/ 5749 h 72476"/>
                    <a:gd name="connsiteX1" fmla="*/ 67348 w 72476"/>
                    <a:gd name="connsiteY1" fmla="*/ 55850 h 72476"/>
                    <a:gd name="connsiteX2" fmla="*/ 17247 w 72476"/>
                    <a:gd name="connsiteY2" fmla="*/ 66614 h 72476"/>
                    <a:gd name="connsiteX3" fmla="*/ 6436 w 72476"/>
                    <a:gd name="connsiteY3" fmla="*/ 16579 h 72476"/>
                    <a:gd name="connsiteX4" fmla="*/ 6483 w 72476"/>
                    <a:gd name="connsiteY4" fmla="*/ 16512 h 72476"/>
                    <a:gd name="connsiteX5" fmla="*/ 56518 w 72476"/>
                    <a:gd name="connsiteY5" fmla="*/ 5701 h 72476"/>
                    <a:gd name="connsiteX6" fmla="*/ 56585 w 72476"/>
                    <a:gd name="connsiteY6" fmla="*/ 5749 h 7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2476" h="72476">
                      <a:moveTo>
                        <a:pt x="56585" y="5749"/>
                      </a:moveTo>
                      <a:cubicBezTo>
                        <a:pt x="73368" y="16626"/>
                        <a:pt x="78178" y="39039"/>
                        <a:pt x="67348" y="55850"/>
                      </a:cubicBezTo>
                      <a:cubicBezTo>
                        <a:pt x="56470" y="72633"/>
                        <a:pt x="34058" y="77444"/>
                        <a:pt x="17247" y="66614"/>
                      </a:cubicBezTo>
                      <a:cubicBezTo>
                        <a:pt x="444" y="55784"/>
                        <a:pt x="-4394" y="33381"/>
                        <a:pt x="6436" y="16579"/>
                      </a:cubicBezTo>
                      <a:cubicBezTo>
                        <a:pt x="6455" y="16560"/>
                        <a:pt x="6464" y="16531"/>
                        <a:pt x="6483" y="16512"/>
                      </a:cubicBezTo>
                      <a:cubicBezTo>
                        <a:pt x="17313" y="-290"/>
                        <a:pt x="39716" y="-5129"/>
                        <a:pt x="56518" y="5701"/>
                      </a:cubicBezTo>
                      <a:cubicBezTo>
                        <a:pt x="56537" y="5720"/>
                        <a:pt x="56566" y="5730"/>
                        <a:pt x="56585" y="5749"/>
                      </a:cubicBezTo>
                      <a:close/>
                    </a:path>
                  </a:pathLst>
                </a:custGeom>
                <a:solidFill>
                  <a:srgbClr val="B0727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1B3CC0CA-DD7A-444A-87BD-56014D1D05CC}"/>
                  </a:ext>
                </a:extLst>
              </p:cNvPr>
              <p:cNvSpPr/>
              <p:nvPr/>
            </p:nvSpPr>
            <p:spPr>
              <a:xfrm>
                <a:off x="-4528578" y="2547703"/>
                <a:ext cx="129000" cy="95718"/>
              </a:xfrm>
              <a:prstGeom prst="ellipse">
                <a:avLst/>
              </a:prstGeom>
              <a:solidFill>
                <a:srgbClr val="B072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138" name="Group 2137">
              <a:extLst>
                <a:ext uri="{FF2B5EF4-FFF2-40B4-BE49-F238E27FC236}">
                  <a16:creationId xmlns:a16="http://schemas.microsoft.com/office/drawing/2014/main" id="{F4D97D3D-27C7-4384-B012-BA8A1E0B5CE0}"/>
                </a:ext>
              </a:extLst>
            </p:cNvPr>
            <p:cNvGrpSpPr/>
            <p:nvPr/>
          </p:nvGrpSpPr>
          <p:grpSpPr>
            <a:xfrm rot="10800000">
              <a:off x="-4226520" y="2898533"/>
              <a:ext cx="344875" cy="866222"/>
              <a:chOff x="-4667051" y="1800777"/>
              <a:chExt cx="344875" cy="866222"/>
            </a:xfrm>
            <a:noFill/>
          </p:grpSpPr>
          <p:sp>
            <p:nvSpPr>
              <p:cNvPr id="2139" name="Freeform: Shape 2138">
                <a:extLst>
                  <a:ext uri="{FF2B5EF4-FFF2-40B4-BE49-F238E27FC236}">
                    <a16:creationId xmlns:a16="http://schemas.microsoft.com/office/drawing/2014/main" id="{5C8C44CF-C78E-4F68-827F-75EB82AA066E}"/>
                  </a:ext>
                </a:extLst>
              </p:cNvPr>
              <p:cNvSpPr/>
              <p:nvPr/>
            </p:nvSpPr>
            <p:spPr>
              <a:xfrm>
                <a:off x="-4632989" y="2262135"/>
                <a:ext cx="218152" cy="399526"/>
              </a:xfrm>
              <a:custGeom>
                <a:avLst/>
                <a:gdLst>
                  <a:gd name="connsiteX0" fmla="*/ 57121 w 218152"/>
                  <a:gd name="connsiteY0" fmla="*/ 0 h 399526"/>
                  <a:gd name="connsiteX1" fmla="*/ 110593 w 218152"/>
                  <a:gd name="connsiteY1" fmla="*/ 36700 h 399526"/>
                  <a:gd name="connsiteX2" fmla="*/ 158842 w 218152"/>
                  <a:gd name="connsiteY2" fmla="*/ 161965 h 399526"/>
                  <a:gd name="connsiteX3" fmla="*/ 158620 w 218152"/>
                  <a:gd name="connsiteY3" fmla="*/ 161978 h 399526"/>
                  <a:gd name="connsiteX4" fmla="*/ 164091 w 218152"/>
                  <a:gd name="connsiteY4" fmla="*/ 175595 h 399526"/>
                  <a:gd name="connsiteX5" fmla="*/ 200651 w 218152"/>
                  <a:gd name="connsiteY5" fmla="*/ 270514 h 399526"/>
                  <a:gd name="connsiteX6" fmla="*/ 202040 w 218152"/>
                  <a:gd name="connsiteY6" fmla="*/ 270045 h 399526"/>
                  <a:gd name="connsiteX7" fmla="*/ 218152 w 218152"/>
                  <a:gd name="connsiteY7" fmla="*/ 310147 h 399526"/>
                  <a:gd name="connsiteX8" fmla="*/ 218152 w 218152"/>
                  <a:gd name="connsiteY8" fmla="*/ 385372 h 399526"/>
                  <a:gd name="connsiteX9" fmla="*/ 185229 w 218152"/>
                  <a:gd name="connsiteY9" fmla="*/ 396483 h 399526"/>
                  <a:gd name="connsiteX10" fmla="*/ 166317 w 218152"/>
                  <a:gd name="connsiteY10" fmla="*/ 399522 h 399526"/>
                  <a:gd name="connsiteX11" fmla="*/ 112957 w 218152"/>
                  <a:gd name="connsiteY11" fmla="*/ 362824 h 399526"/>
                  <a:gd name="connsiteX12" fmla="*/ 3762 w 218152"/>
                  <a:gd name="connsiteY12" fmla="*/ 77675 h 399526"/>
                  <a:gd name="connsiteX13" fmla="*/ 36745 w 218152"/>
                  <a:gd name="connsiteY13" fmla="*/ 3715 h 399526"/>
                  <a:gd name="connsiteX14" fmla="*/ 57121 w 218152"/>
                  <a:gd name="connsiteY14" fmla="*/ 0 h 399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8152" h="399526">
                    <a:moveTo>
                      <a:pt x="57121" y="0"/>
                    </a:moveTo>
                    <a:cubicBezTo>
                      <a:pt x="80795" y="57"/>
                      <a:pt x="102027" y="14624"/>
                      <a:pt x="110593" y="36700"/>
                    </a:cubicBezTo>
                    <a:lnTo>
                      <a:pt x="158842" y="161965"/>
                    </a:lnTo>
                    <a:lnTo>
                      <a:pt x="158620" y="161978"/>
                    </a:lnTo>
                    <a:lnTo>
                      <a:pt x="164091" y="175595"/>
                    </a:lnTo>
                    <a:lnTo>
                      <a:pt x="200651" y="270514"/>
                    </a:lnTo>
                    <a:lnTo>
                      <a:pt x="202040" y="270045"/>
                    </a:lnTo>
                    <a:lnTo>
                      <a:pt x="218152" y="310147"/>
                    </a:lnTo>
                    <a:lnTo>
                      <a:pt x="218152" y="385372"/>
                    </a:lnTo>
                    <a:lnTo>
                      <a:pt x="185229" y="396483"/>
                    </a:lnTo>
                    <a:cubicBezTo>
                      <a:pt x="179150" y="398566"/>
                      <a:pt x="172745" y="399601"/>
                      <a:pt x="166317" y="399522"/>
                    </a:cubicBezTo>
                    <a:cubicBezTo>
                      <a:pt x="142676" y="399409"/>
                      <a:pt x="121512" y="384854"/>
                      <a:pt x="112957" y="362824"/>
                    </a:cubicBezTo>
                    <a:lnTo>
                      <a:pt x="3762" y="77675"/>
                    </a:lnTo>
                    <a:cubicBezTo>
                      <a:pt x="-7462" y="48147"/>
                      <a:pt x="7273" y="15096"/>
                      <a:pt x="36745" y="3715"/>
                    </a:cubicBezTo>
                    <a:cubicBezTo>
                      <a:pt x="43253" y="1250"/>
                      <a:pt x="50164" y="-12"/>
                      <a:pt x="5712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GB"/>
              </a:p>
            </p:txBody>
          </p:sp>
          <p:grpSp>
            <p:nvGrpSpPr>
              <p:cNvPr id="2140" name="Group 2139">
                <a:extLst>
                  <a:ext uri="{FF2B5EF4-FFF2-40B4-BE49-F238E27FC236}">
                    <a16:creationId xmlns:a16="http://schemas.microsoft.com/office/drawing/2014/main" id="{E3CECD91-EFBD-4F54-945C-9F853309F2B9}"/>
                  </a:ext>
                </a:extLst>
              </p:cNvPr>
              <p:cNvGrpSpPr/>
              <p:nvPr/>
            </p:nvGrpSpPr>
            <p:grpSpPr>
              <a:xfrm>
                <a:off x="-4667051" y="1800777"/>
                <a:ext cx="344875" cy="543847"/>
                <a:chOff x="-4297958" y="2169871"/>
                <a:chExt cx="344875" cy="543847"/>
              </a:xfrm>
              <a:grpFill/>
            </p:grpSpPr>
            <p:sp>
              <p:nvSpPr>
                <p:cNvPr id="2142" name="Freeform: Shape 2141">
                  <a:extLst>
                    <a:ext uri="{FF2B5EF4-FFF2-40B4-BE49-F238E27FC236}">
                      <a16:creationId xmlns:a16="http://schemas.microsoft.com/office/drawing/2014/main" id="{7BF06690-3E06-4AFC-9797-EA5111510B1D}"/>
                    </a:ext>
                  </a:extLst>
                </p:cNvPr>
                <p:cNvSpPr/>
                <p:nvPr/>
              </p:nvSpPr>
              <p:spPr>
                <a:xfrm>
                  <a:off x="-3975128" y="2169871"/>
                  <a:ext cx="22045" cy="22047"/>
                </a:xfrm>
                <a:custGeom>
                  <a:avLst/>
                  <a:gdLst>
                    <a:gd name="connsiteX0" fmla="*/ 1738 w 18653"/>
                    <a:gd name="connsiteY0" fmla="*/ 4792 h 18654"/>
                    <a:gd name="connsiteX1" fmla="*/ 14406 w 18653"/>
                    <a:gd name="connsiteY1" fmla="*/ 982 h 18654"/>
                    <a:gd name="connsiteX2" fmla="*/ 18216 w 18653"/>
                    <a:gd name="connsiteY2" fmla="*/ 13746 h 18654"/>
                    <a:gd name="connsiteX3" fmla="*/ 5452 w 18653"/>
                    <a:gd name="connsiteY3" fmla="*/ 17461 h 18654"/>
                    <a:gd name="connsiteX4" fmla="*/ 1738 w 18653"/>
                    <a:gd name="connsiteY4" fmla="*/ 4792 h 186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3" h="18654">
                      <a:moveTo>
                        <a:pt x="1738" y="4792"/>
                      </a:moveTo>
                      <a:cubicBezTo>
                        <a:pt x="4243" y="318"/>
                        <a:pt x="9843" y="-1366"/>
                        <a:pt x="14406" y="982"/>
                      </a:cubicBezTo>
                      <a:cubicBezTo>
                        <a:pt x="18930" y="3494"/>
                        <a:pt x="20626" y="9163"/>
                        <a:pt x="18216" y="13746"/>
                      </a:cubicBezTo>
                      <a:cubicBezTo>
                        <a:pt x="15672" y="18239"/>
                        <a:pt x="10015" y="19887"/>
                        <a:pt x="5452" y="17461"/>
                      </a:cubicBezTo>
                      <a:cubicBezTo>
                        <a:pt x="1013" y="14920"/>
                        <a:pt x="-625" y="9327"/>
                        <a:pt x="1738" y="4792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43" name="Freeform: Shape 2142">
                  <a:extLst>
                    <a:ext uri="{FF2B5EF4-FFF2-40B4-BE49-F238E27FC236}">
                      <a16:creationId xmlns:a16="http://schemas.microsoft.com/office/drawing/2014/main" id="{68303134-6E0F-4661-BC00-079DBDFBF8D7}"/>
                    </a:ext>
                  </a:extLst>
                </p:cNvPr>
                <p:cNvSpPr/>
                <p:nvPr/>
              </p:nvSpPr>
              <p:spPr>
                <a:xfrm>
                  <a:off x="-4297958" y="2544977"/>
                  <a:ext cx="150753" cy="168741"/>
                </a:xfrm>
                <a:custGeom>
                  <a:avLst/>
                  <a:gdLst>
                    <a:gd name="connsiteX0" fmla="*/ 113251 w 127555"/>
                    <a:gd name="connsiteY0" fmla="*/ 38024 h 142775"/>
                    <a:gd name="connsiteX1" fmla="*/ 20097 w 127555"/>
                    <a:gd name="connsiteY1" fmla="*/ -76 h 142775"/>
                    <a:gd name="connsiteX2" fmla="*/ 16096 w 127555"/>
                    <a:gd name="connsiteY2" fmla="*/ 120320 h 142775"/>
                    <a:gd name="connsiteX3" fmla="*/ 106012 w 127555"/>
                    <a:gd name="connsiteY3" fmla="*/ 127464 h 142775"/>
                    <a:gd name="connsiteX4" fmla="*/ 113251 w 127555"/>
                    <a:gd name="connsiteY4" fmla="*/ 38024 h 142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555" h="142775">
                      <a:moveTo>
                        <a:pt x="113251" y="38024"/>
                      </a:moveTo>
                      <a:cubicBezTo>
                        <a:pt x="90391" y="11163"/>
                        <a:pt x="53624" y="51645"/>
                        <a:pt x="20097" y="-76"/>
                      </a:cubicBezTo>
                      <a:cubicBezTo>
                        <a:pt x="-3240" y="26594"/>
                        <a:pt x="-6764" y="93459"/>
                        <a:pt x="16096" y="120320"/>
                      </a:cubicBezTo>
                      <a:cubicBezTo>
                        <a:pt x="38965" y="147104"/>
                        <a:pt x="79199" y="150295"/>
                        <a:pt x="106012" y="127464"/>
                      </a:cubicBezTo>
                      <a:cubicBezTo>
                        <a:pt x="132520" y="104670"/>
                        <a:pt x="135740" y="64789"/>
                        <a:pt x="113251" y="3802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44" name="Freeform: Shape 2143">
                  <a:extLst>
                    <a:ext uri="{FF2B5EF4-FFF2-40B4-BE49-F238E27FC236}">
                      <a16:creationId xmlns:a16="http://schemas.microsoft.com/office/drawing/2014/main" id="{42652DE9-844A-46C9-87E0-BDB7E6AD1AEB}"/>
                    </a:ext>
                  </a:extLst>
                </p:cNvPr>
                <p:cNvSpPr/>
                <p:nvPr/>
              </p:nvSpPr>
              <p:spPr>
                <a:xfrm>
                  <a:off x="-4200076" y="2180867"/>
                  <a:ext cx="239801" cy="427439"/>
                </a:xfrm>
                <a:custGeom>
                  <a:avLst/>
                  <a:gdLst>
                    <a:gd name="connsiteX0" fmla="*/ 18144 w 202900"/>
                    <a:gd name="connsiteY0" fmla="*/ 356676 h 361664"/>
                    <a:gd name="connsiteX1" fmla="*/ 203024 w 202900"/>
                    <a:gd name="connsiteY1" fmla="*/ 6918 h 361664"/>
                    <a:gd name="connsiteX2" fmla="*/ 201024 w 202900"/>
                    <a:gd name="connsiteY2" fmla="*/ 441 h 361664"/>
                    <a:gd name="connsiteX3" fmla="*/ 194641 w 202900"/>
                    <a:gd name="connsiteY3" fmla="*/ 2346 h 361664"/>
                    <a:gd name="connsiteX4" fmla="*/ 1760 w 202900"/>
                    <a:gd name="connsiteY4" fmla="*/ 347818 h 361664"/>
                    <a:gd name="connsiteX5" fmla="*/ 5380 w 202900"/>
                    <a:gd name="connsiteY5" fmla="*/ 360486 h 361664"/>
                    <a:gd name="connsiteX6" fmla="*/ 18048 w 202900"/>
                    <a:gd name="connsiteY6" fmla="*/ 356867 h 361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900" h="361664">
                      <a:moveTo>
                        <a:pt x="18144" y="356676"/>
                      </a:moveTo>
                      <a:lnTo>
                        <a:pt x="203024" y="6918"/>
                      </a:lnTo>
                      <a:cubicBezTo>
                        <a:pt x="204224" y="4574"/>
                        <a:pt x="203338" y="1701"/>
                        <a:pt x="201024" y="441"/>
                      </a:cubicBezTo>
                      <a:cubicBezTo>
                        <a:pt x="198728" y="-712"/>
                        <a:pt x="195927" y="123"/>
                        <a:pt x="194641" y="2346"/>
                      </a:cubicBezTo>
                      <a:lnTo>
                        <a:pt x="1760" y="347818"/>
                      </a:lnTo>
                      <a:cubicBezTo>
                        <a:pt x="-621" y="352333"/>
                        <a:pt x="979" y="357914"/>
                        <a:pt x="5380" y="360486"/>
                      </a:cubicBezTo>
                      <a:cubicBezTo>
                        <a:pt x="9895" y="362867"/>
                        <a:pt x="15476" y="361267"/>
                        <a:pt x="18048" y="356867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46" name="Freeform: Shape 2145">
                  <a:extLst>
                    <a:ext uri="{FF2B5EF4-FFF2-40B4-BE49-F238E27FC236}">
                      <a16:creationId xmlns:a16="http://schemas.microsoft.com/office/drawing/2014/main" id="{91F589D2-4C90-45D0-AB24-58D52B26078E}"/>
                    </a:ext>
                  </a:extLst>
                </p:cNvPr>
                <p:cNvSpPr/>
                <p:nvPr/>
              </p:nvSpPr>
              <p:spPr>
                <a:xfrm>
                  <a:off x="-4222394" y="2502318"/>
                  <a:ext cx="46040" cy="86805"/>
                </a:xfrm>
                <a:custGeom>
                  <a:avLst/>
                  <a:gdLst>
                    <a:gd name="connsiteX0" fmla="*/ 5214 w 38955"/>
                    <a:gd name="connsiteY0" fmla="*/ 4491 h 73447"/>
                    <a:gd name="connsiteX1" fmla="*/ 927 w 38955"/>
                    <a:gd name="connsiteY1" fmla="*/ 18302 h 73447"/>
                    <a:gd name="connsiteX2" fmla="*/ 8929 w 38955"/>
                    <a:gd name="connsiteY2" fmla="*/ 60688 h 73447"/>
                    <a:gd name="connsiteX3" fmla="*/ 26693 w 38955"/>
                    <a:gd name="connsiteY3" fmla="*/ 73137 h 73447"/>
                    <a:gd name="connsiteX4" fmla="*/ 27026 w 38955"/>
                    <a:gd name="connsiteY4" fmla="*/ 73071 h 73447"/>
                    <a:gd name="connsiteX5" fmla="*/ 39361 w 38955"/>
                    <a:gd name="connsiteY5" fmla="*/ 55230 h 73447"/>
                    <a:gd name="connsiteX6" fmla="*/ 39313 w 38955"/>
                    <a:gd name="connsiteY6" fmla="*/ 54973 h 73447"/>
                    <a:gd name="connsiteX7" fmla="*/ 31407 w 38955"/>
                    <a:gd name="connsiteY7" fmla="*/ 12587 h 73447"/>
                    <a:gd name="connsiteX8" fmla="*/ 13463 w 38955"/>
                    <a:gd name="connsiteY8" fmla="*/ 176 h 73447"/>
                    <a:gd name="connsiteX9" fmla="*/ 13310 w 38955"/>
                    <a:gd name="connsiteY9" fmla="*/ 204 h 73447"/>
                    <a:gd name="connsiteX10" fmla="*/ 5214 w 38955"/>
                    <a:gd name="connsiteY10" fmla="*/ 4491 h 7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955" h="73447">
                      <a:moveTo>
                        <a:pt x="5214" y="4491"/>
                      </a:moveTo>
                      <a:cubicBezTo>
                        <a:pt x="1585" y="8100"/>
                        <a:pt x="-25" y="13273"/>
                        <a:pt x="927" y="18302"/>
                      </a:cubicBezTo>
                      <a:lnTo>
                        <a:pt x="8929" y="60688"/>
                      </a:lnTo>
                      <a:cubicBezTo>
                        <a:pt x="10395" y="69032"/>
                        <a:pt x="18349" y="74604"/>
                        <a:pt x="26693" y="73137"/>
                      </a:cubicBezTo>
                      <a:cubicBezTo>
                        <a:pt x="26797" y="73118"/>
                        <a:pt x="26912" y="73090"/>
                        <a:pt x="27026" y="73071"/>
                      </a:cubicBezTo>
                      <a:cubicBezTo>
                        <a:pt x="35361" y="71556"/>
                        <a:pt x="40885" y="63565"/>
                        <a:pt x="39361" y="55230"/>
                      </a:cubicBezTo>
                      <a:cubicBezTo>
                        <a:pt x="39352" y="55144"/>
                        <a:pt x="39333" y="55059"/>
                        <a:pt x="39313" y="54973"/>
                      </a:cubicBezTo>
                      <a:lnTo>
                        <a:pt x="31407" y="12587"/>
                      </a:lnTo>
                      <a:cubicBezTo>
                        <a:pt x="29874" y="4205"/>
                        <a:pt x="21845" y="-1348"/>
                        <a:pt x="13463" y="176"/>
                      </a:cubicBezTo>
                      <a:cubicBezTo>
                        <a:pt x="13406" y="185"/>
                        <a:pt x="13358" y="195"/>
                        <a:pt x="13310" y="204"/>
                      </a:cubicBezTo>
                      <a:cubicBezTo>
                        <a:pt x="10224" y="728"/>
                        <a:pt x="7386" y="2233"/>
                        <a:pt x="5214" y="449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48" name="Freeform: Shape 2147">
                  <a:extLst>
                    <a:ext uri="{FF2B5EF4-FFF2-40B4-BE49-F238E27FC236}">
                      <a16:creationId xmlns:a16="http://schemas.microsoft.com/office/drawing/2014/main" id="{6098F839-1D58-4ACC-ABBA-B2B8579AA4E7}"/>
                    </a:ext>
                  </a:extLst>
                </p:cNvPr>
                <p:cNvSpPr/>
                <p:nvPr/>
              </p:nvSpPr>
              <p:spPr>
                <a:xfrm>
                  <a:off x="-4190434" y="2491754"/>
                  <a:ext cx="41731" cy="87307"/>
                </a:xfrm>
                <a:custGeom>
                  <a:avLst/>
                  <a:gdLst>
                    <a:gd name="connsiteX0" fmla="*/ 6080 w 35309"/>
                    <a:gd name="connsiteY0" fmla="*/ 3618 h 73872"/>
                    <a:gd name="connsiteX1" fmla="*/ 746 w 35309"/>
                    <a:gd name="connsiteY1" fmla="*/ 16953 h 73872"/>
                    <a:gd name="connsiteX2" fmla="*/ 5128 w 35309"/>
                    <a:gd name="connsiteY2" fmla="*/ 59911 h 73872"/>
                    <a:gd name="connsiteX3" fmla="*/ 22083 w 35309"/>
                    <a:gd name="connsiteY3" fmla="*/ 73722 h 73872"/>
                    <a:gd name="connsiteX4" fmla="*/ 35893 w 35309"/>
                    <a:gd name="connsiteY4" fmla="*/ 56768 h 73872"/>
                    <a:gd name="connsiteX5" fmla="*/ 31512 w 35309"/>
                    <a:gd name="connsiteY5" fmla="*/ 13810 h 73872"/>
                    <a:gd name="connsiteX6" fmla="*/ 14557 w 35309"/>
                    <a:gd name="connsiteY6" fmla="*/ -1 h 73872"/>
                    <a:gd name="connsiteX7" fmla="*/ 6080 w 35309"/>
                    <a:gd name="connsiteY7" fmla="*/ 3618 h 738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5309" h="73872">
                      <a:moveTo>
                        <a:pt x="6080" y="3618"/>
                      </a:moveTo>
                      <a:cubicBezTo>
                        <a:pt x="2203" y="6904"/>
                        <a:pt x="203" y="11895"/>
                        <a:pt x="746" y="16953"/>
                      </a:cubicBezTo>
                      <a:lnTo>
                        <a:pt x="5128" y="59911"/>
                      </a:lnTo>
                      <a:cubicBezTo>
                        <a:pt x="6032" y="68388"/>
                        <a:pt x="13595" y="74551"/>
                        <a:pt x="22083" y="73722"/>
                      </a:cubicBezTo>
                      <a:cubicBezTo>
                        <a:pt x="30559" y="72817"/>
                        <a:pt x="36722" y="65254"/>
                        <a:pt x="35893" y="56768"/>
                      </a:cubicBezTo>
                      <a:lnTo>
                        <a:pt x="31512" y="13810"/>
                      </a:lnTo>
                      <a:cubicBezTo>
                        <a:pt x="30607" y="5333"/>
                        <a:pt x="23044" y="-830"/>
                        <a:pt x="14557" y="-1"/>
                      </a:cubicBezTo>
                      <a:cubicBezTo>
                        <a:pt x="11424" y="275"/>
                        <a:pt x="8452" y="1542"/>
                        <a:pt x="6080" y="361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49" name="Freeform: Shape 2148">
                  <a:extLst>
                    <a:ext uri="{FF2B5EF4-FFF2-40B4-BE49-F238E27FC236}">
                      <a16:creationId xmlns:a16="http://schemas.microsoft.com/office/drawing/2014/main" id="{FBE77B80-529B-454F-B732-3CDCE810151A}"/>
                    </a:ext>
                  </a:extLst>
                </p:cNvPr>
                <p:cNvSpPr/>
                <p:nvPr/>
              </p:nvSpPr>
              <p:spPr>
                <a:xfrm>
                  <a:off x="-4248963" y="2521344"/>
                  <a:ext cx="46788" cy="87708"/>
                </a:xfrm>
                <a:custGeom>
                  <a:avLst/>
                  <a:gdLst>
                    <a:gd name="connsiteX0" fmla="*/ 5882 w 39588"/>
                    <a:gd name="connsiteY0" fmla="*/ 3442 h 74211"/>
                    <a:gd name="connsiteX1" fmla="*/ 1024 w 39588"/>
                    <a:gd name="connsiteY1" fmla="*/ 17920 h 74211"/>
                    <a:gd name="connsiteX2" fmla="*/ 11121 w 39588"/>
                    <a:gd name="connsiteY2" fmla="*/ 62593 h 74211"/>
                    <a:gd name="connsiteX3" fmla="*/ 28409 w 39588"/>
                    <a:gd name="connsiteY3" fmla="*/ 73813 h 74211"/>
                    <a:gd name="connsiteX4" fmla="*/ 28743 w 39588"/>
                    <a:gd name="connsiteY4" fmla="*/ 73737 h 74211"/>
                    <a:gd name="connsiteX5" fmla="*/ 39887 w 39588"/>
                    <a:gd name="connsiteY5" fmla="*/ 56116 h 74211"/>
                    <a:gd name="connsiteX6" fmla="*/ 29790 w 39588"/>
                    <a:gd name="connsiteY6" fmla="*/ 11443 h 74211"/>
                    <a:gd name="connsiteX7" fmla="*/ 12312 w 39588"/>
                    <a:gd name="connsiteY7" fmla="*/ 271 h 74211"/>
                    <a:gd name="connsiteX8" fmla="*/ 12169 w 39588"/>
                    <a:gd name="connsiteY8" fmla="*/ 299 h 74211"/>
                    <a:gd name="connsiteX9" fmla="*/ 5882 w 39588"/>
                    <a:gd name="connsiteY9" fmla="*/ 3442 h 74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9588" h="74211">
                      <a:moveTo>
                        <a:pt x="5882" y="3442"/>
                      </a:moveTo>
                      <a:cubicBezTo>
                        <a:pt x="1682" y="6976"/>
                        <a:pt x="-195" y="12567"/>
                        <a:pt x="1024" y="17920"/>
                      </a:cubicBezTo>
                      <a:lnTo>
                        <a:pt x="11121" y="62593"/>
                      </a:lnTo>
                      <a:cubicBezTo>
                        <a:pt x="12798" y="70460"/>
                        <a:pt x="20541" y="75490"/>
                        <a:pt x="28409" y="73813"/>
                      </a:cubicBezTo>
                      <a:cubicBezTo>
                        <a:pt x="28523" y="73785"/>
                        <a:pt x="28628" y="73766"/>
                        <a:pt x="28743" y="73737"/>
                      </a:cubicBezTo>
                      <a:cubicBezTo>
                        <a:pt x="36676" y="71937"/>
                        <a:pt x="41668" y="64060"/>
                        <a:pt x="39887" y="56116"/>
                      </a:cubicBezTo>
                      <a:lnTo>
                        <a:pt x="29790" y="11443"/>
                      </a:lnTo>
                      <a:cubicBezTo>
                        <a:pt x="28047" y="3528"/>
                        <a:pt x="20227" y="-1472"/>
                        <a:pt x="12312" y="271"/>
                      </a:cubicBezTo>
                      <a:cubicBezTo>
                        <a:pt x="12264" y="280"/>
                        <a:pt x="12216" y="290"/>
                        <a:pt x="12169" y="299"/>
                      </a:cubicBezTo>
                      <a:cubicBezTo>
                        <a:pt x="9835" y="775"/>
                        <a:pt x="7664" y="1861"/>
                        <a:pt x="5882" y="3442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50" name="Freeform: Shape 2149">
                  <a:extLst>
                    <a:ext uri="{FF2B5EF4-FFF2-40B4-BE49-F238E27FC236}">
                      <a16:creationId xmlns:a16="http://schemas.microsoft.com/office/drawing/2014/main" id="{C100C9D7-7D53-4DCB-9AFF-C92CFF5EBCB3}"/>
                    </a:ext>
                  </a:extLst>
                </p:cNvPr>
                <p:cNvSpPr/>
                <p:nvPr/>
              </p:nvSpPr>
              <p:spPr>
                <a:xfrm>
                  <a:off x="-4279906" y="2539645"/>
                  <a:ext cx="53260" cy="72317"/>
                </a:xfrm>
                <a:custGeom>
                  <a:avLst/>
                  <a:gdLst>
                    <a:gd name="connsiteX0" fmla="*/ 6060 w 45064"/>
                    <a:gd name="connsiteY0" fmla="*/ 3674 h 61189"/>
                    <a:gd name="connsiteX1" fmla="*/ 2060 w 45064"/>
                    <a:gd name="connsiteY1" fmla="*/ 21962 h 61189"/>
                    <a:gd name="connsiteX2" fmla="*/ 16157 w 45064"/>
                    <a:gd name="connsiteY2" fmla="*/ 52156 h 61189"/>
                    <a:gd name="connsiteX3" fmla="*/ 36731 w 45064"/>
                    <a:gd name="connsiteY3" fmla="*/ 59681 h 61189"/>
                    <a:gd name="connsiteX4" fmla="*/ 44274 w 45064"/>
                    <a:gd name="connsiteY4" fmla="*/ 39059 h 61189"/>
                    <a:gd name="connsiteX5" fmla="*/ 44255 w 45064"/>
                    <a:gd name="connsiteY5" fmla="*/ 39011 h 61189"/>
                    <a:gd name="connsiteX6" fmla="*/ 30158 w 45064"/>
                    <a:gd name="connsiteY6" fmla="*/ 8912 h 61189"/>
                    <a:gd name="connsiteX7" fmla="*/ 9689 w 45064"/>
                    <a:gd name="connsiteY7" fmla="*/ 1340 h 61189"/>
                    <a:gd name="connsiteX8" fmla="*/ 9585 w 45064"/>
                    <a:gd name="connsiteY8" fmla="*/ 1388 h 61189"/>
                    <a:gd name="connsiteX9" fmla="*/ 6060 w 45064"/>
                    <a:gd name="connsiteY9" fmla="*/ 3674 h 61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5064" h="61189">
                      <a:moveTo>
                        <a:pt x="6060" y="3674"/>
                      </a:moveTo>
                      <a:cubicBezTo>
                        <a:pt x="821" y="8207"/>
                        <a:pt x="-807" y="15656"/>
                        <a:pt x="2060" y="21962"/>
                      </a:cubicBezTo>
                      <a:lnTo>
                        <a:pt x="16157" y="52156"/>
                      </a:lnTo>
                      <a:cubicBezTo>
                        <a:pt x="19776" y="59900"/>
                        <a:pt x="28968" y="63262"/>
                        <a:pt x="36731" y="59681"/>
                      </a:cubicBezTo>
                      <a:cubicBezTo>
                        <a:pt x="44513" y="56071"/>
                        <a:pt x="47885" y="46841"/>
                        <a:pt x="44274" y="39059"/>
                      </a:cubicBezTo>
                      <a:cubicBezTo>
                        <a:pt x="44274" y="39049"/>
                        <a:pt x="44265" y="39030"/>
                        <a:pt x="44255" y="39011"/>
                      </a:cubicBezTo>
                      <a:lnTo>
                        <a:pt x="30158" y="8912"/>
                      </a:lnTo>
                      <a:cubicBezTo>
                        <a:pt x="26596" y="1168"/>
                        <a:pt x="17433" y="-2222"/>
                        <a:pt x="9689" y="1340"/>
                      </a:cubicBezTo>
                      <a:cubicBezTo>
                        <a:pt x="9661" y="1349"/>
                        <a:pt x="9622" y="1369"/>
                        <a:pt x="9585" y="1388"/>
                      </a:cubicBezTo>
                      <a:cubicBezTo>
                        <a:pt x="8327" y="2016"/>
                        <a:pt x="7146" y="2788"/>
                        <a:pt x="6060" y="367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51" name="Freeform: Shape 2150">
                  <a:extLst>
                    <a:ext uri="{FF2B5EF4-FFF2-40B4-BE49-F238E27FC236}">
                      <a16:creationId xmlns:a16="http://schemas.microsoft.com/office/drawing/2014/main" id="{7FAA1F32-BEDD-4503-8B1E-5DC460599DA0}"/>
                    </a:ext>
                  </a:extLst>
                </p:cNvPr>
                <p:cNvSpPr/>
                <p:nvPr/>
              </p:nvSpPr>
              <p:spPr>
                <a:xfrm>
                  <a:off x="-4182150" y="2517640"/>
                  <a:ext cx="70307" cy="145800"/>
                </a:xfrm>
                <a:custGeom>
                  <a:avLst/>
                  <a:gdLst>
                    <a:gd name="connsiteX0" fmla="*/ 34504 w 59488"/>
                    <a:gd name="connsiteY0" fmla="*/ 2767 h 123364"/>
                    <a:gd name="connsiteX1" fmla="*/ 1167 w 59488"/>
                    <a:gd name="connsiteY1" fmla="*/ 108113 h 123364"/>
                    <a:gd name="connsiteX2" fmla="*/ 18312 w 59488"/>
                    <a:gd name="connsiteY2" fmla="*/ 123258 h 123364"/>
                    <a:gd name="connsiteX3" fmla="*/ 33362 w 59488"/>
                    <a:gd name="connsiteY3" fmla="*/ 106113 h 123364"/>
                    <a:gd name="connsiteX4" fmla="*/ 52412 w 59488"/>
                    <a:gd name="connsiteY4" fmla="*/ 29913 h 123364"/>
                    <a:gd name="connsiteX5" fmla="*/ 57755 w 59488"/>
                    <a:gd name="connsiteY5" fmla="*/ 7643 h 123364"/>
                    <a:gd name="connsiteX6" fmla="*/ 57746 w 59488"/>
                    <a:gd name="connsiteY6" fmla="*/ 7624 h 123364"/>
                    <a:gd name="connsiteX7" fmla="*/ 35619 w 59488"/>
                    <a:gd name="connsiteY7" fmla="*/ 2290 h 123364"/>
                    <a:gd name="connsiteX8" fmla="*/ 35457 w 59488"/>
                    <a:gd name="connsiteY8" fmla="*/ 2386 h 1233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9488" h="123364">
                      <a:moveTo>
                        <a:pt x="34504" y="2767"/>
                      </a:moveTo>
                      <a:cubicBezTo>
                        <a:pt x="1167" y="24674"/>
                        <a:pt x="-738" y="78014"/>
                        <a:pt x="1167" y="108113"/>
                      </a:cubicBezTo>
                      <a:cubicBezTo>
                        <a:pt x="1729" y="117029"/>
                        <a:pt x="9397" y="123801"/>
                        <a:pt x="18312" y="123258"/>
                      </a:cubicBezTo>
                      <a:cubicBezTo>
                        <a:pt x="27189" y="122648"/>
                        <a:pt x="33905" y="114990"/>
                        <a:pt x="33362" y="106113"/>
                      </a:cubicBezTo>
                      <a:cubicBezTo>
                        <a:pt x="30980" y="67060"/>
                        <a:pt x="38219" y="38295"/>
                        <a:pt x="52412" y="29913"/>
                      </a:cubicBezTo>
                      <a:cubicBezTo>
                        <a:pt x="60041" y="25236"/>
                        <a:pt x="62432" y="15273"/>
                        <a:pt x="57755" y="7643"/>
                      </a:cubicBezTo>
                      <a:cubicBezTo>
                        <a:pt x="57755" y="7643"/>
                        <a:pt x="57746" y="7634"/>
                        <a:pt x="57746" y="7624"/>
                      </a:cubicBezTo>
                      <a:cubicBezTo>
                        <a:pt x="53107" y="43"/>
                        <a:pt x="43200" y="-2348"/>
                        <a:pt x="35619" y="2290"/>
                      </a:cubicBezTo>
                      <a:cubicBezTo>
                        <a:pt x="35562" y="2319"/>
                        <a:pt x="35514" y="2357"/>
                        <a:pt x="35457" y="238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52" name="Freeform: Shape 2151">
                  <a:extLst>
                    <a:ext uri="{FF2B5EF4-FFF2-40B4-BE49-F238E27FC236}">
                      <a16:creationId xmlns:a16="http://schemas.microsoft.com/office/drawing/2014/main" id="{BD38E753-33B8-495D-B85F-29EDF0EE2594}"/>
                    </a:ext>
                  </a:extLst>
                </p:cNvPr>
                <p:cNvSpPr/>
                <p:nvPr/>
              </p:nvSpPr>
              <p:spPr>
                <a:xfrm>
                  <a:off x="-4228510" y="2605411"/>
                  <a:ext cx="85657" cy="85657"/>
                </a:xfrm>
                <a:custGeom>
                  <a:avLst/>
                  <a:gdLst>
                    <a:gd name="connsiteX0" fmla="*/ 56585 w 72476"/>
                    <a:gd name="connsiteY0" fmla="*/ 5749 h 72476"/>
                    <a:gd name="connsiteX1" fmla="*/ 67348 w 72476"/>
                    <a:gd name="connsiteY1" fmla="*/ 55850 h 72476"/>
                    <a:gd name="connsiteX2" fmla="*/ 17247 w 72476"/>
                    <a:gd name="connsiteY2" fmla="*/ 66614 h 72476"/>
                    <a:gd name="connsiteX3" fmla="*/ 6436 w 72476"/>
                    <a:gd name="connsiteY3" fmla="*/ 16579 h 72476"/>
                    <a:gd name="connsiteX4" fmla="*/ 6483 w 72476"/>
                    <a:gd name="connsiteY4" fmla="*/ 16512 h 72476"/>
                    <a:gd name="connsiteX5" fmla="*/ 56518 w 72476"/>
                    <a:gd name="connsiteY5" fmla="*/ 5701 h 72476"/>
                    <a:gd name="connsiteX6" fmla="*/ 56585 w 72476"/>
                    <a:gd name="connsiteY6" fmla="*/ 5749 h 7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2476" h="72476">
                      <a:moveTo>
                        <a:pt x="56585" y="5749"/>
                      </a:moveTo>
                      <a:cubicBezTo>
                        <a:pt x="73368" y="16626"/>
                        <a:pt x="78178" y="39039"/>
                        <a:pt x="67348" y="55850"/>
                      </a:cubicBezTo>
                      <a:cubicBezTo>
                        <a:pt x="56470" y="72633"/>
                        <a:pt x="34058" y="77444"/>
                        <a:pt x="17247" y="66614"/>
                      </a:cubicBezTo>
                      <a:cubicBezTo>
                        <a:pt x="444" y="55784"/>
                        <a:pt x="-4394" y="33381"/>
                        <a:pt x="6436" y="16579"/>
                      </a:cubicBezTo>
                      <a:cubicBezTo>
                        <a:pt x="6455" y="16560"/>
                        <a:pt x="6464" y="16531"/>
                        <a:pt x="6483" y="16512"/>
                      </a:cubicBezTo>
                      <a:cubicBezTo>
                        <a:pt x="17313" y="-290"/>
                        <a:pt x="39716" y="-5129"/>
                        <a:pt x="56518" y="5701"/>
                      </a:cubicBezTo>
                      <a:cubicBezTo>
                        <a:pt x="56537" y="5720"/>
                        <a:pt x="56566" y="5730"/>
                        <a:pt x="56585" y="5749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141" name="Oval 2140">
                <a:extLst>
                  <a:ext uri="{FF2B5EF4-FFF2-40B4-BE49-F238E27FC236}">
                    <a16:creationId xmlns:a16="http://schemas.microsoft.com/office/drawing/2014/main" id="{E83144B0-22F2-4498-AEA4-63723654F8D9}"/>
                  </a:ext>
                </a:extLst>
              </p:cNvPr>
              <p:cNvSpPr/>
              <p:nvPr/>
            </p:nvSpPr>
            <p:spPr>
              <a:xfrm>
                <a:off x="-4533900" y="2524125"/>
                <a:ext cx="139644" cy="1428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483" name="Freeform: Shape 1482">
            <a:extLst>
              <a:ext uri="{FF2B5EF4-FFF2-40B4-BE49-F238E27FC236}">
                <a16:creationId xmlns:a16="http://schemas.microsoft.com/office/drawing/2014/main" id="{5563174A-BF09-48ED-9BF6-10CC4E8FB68A}"/>
              </a:ext>
            </a:extLst>
          </p:cNvPr>
          <p:cNvSpPr/>
          <p:nvPr/>
        </p:nvSpPr>
        <p:spPr>
          <a:xfrm rot="10800000">
            <a:off x="4337987" y="2295290"/>
            <a:ext cx="486202" cy="688833"/>
          </a:xfrm>
          <a:custGeom>
            <a:avLst/>
            <a:gdLst>
              <a:gd name="connsiteX0" fmla="*/ 754 w 411384"/>
              <a:gd name="connsiteY0" fmla="*/ -76 h 582834"/>
              <a:gd name="connsiteX1" fmla="*/ 412043 w 411384"/>
              <a:gd name="connsiteY1" fmla="*/ -76 h 582834"/>
              <a:gd name="connsiteX2" fmla="*/ 412043 w 411384"/>
              <a:gd name="connsiteY2" fmla="*/ -76 h 582834"/>
              <a:gd name="connsiteX3" fmla="*/ 412043 w 411384"/>
              <a:gd name="connsiteY3" fmla="*/ 389306 h 582834"/>
              <a:gd name="connsiteX4" fmla="*/ 218590 w 411384"/>
              <a:gd name="connsiteY4" fmla="*/ 582759 h 582834"/>
              <a:gd name="connsiteX5" fmla="*/ 194111 w 411384"/>
              <a:gd name="connsiteY5" fmla="*/ 582759 h 582834"/>
              <a:gd name="connsiteX6" fmla="*/ 658 w 411384"/>
              <a:gd name="connsiteY6" fmla="*/ 389306 h 582834"/>
              <a:gd name="connsiteX7" fmla="*/ 658 w 411384"/>
              <a:gd name="connsiteY7" fmla="*/ -76 h 582834"/>
              <a:gd name="connsiteX8" fmla="*/ 754 w 411384"/>
              <a:gd name="connsiteY8" fmla="*/ -76 h 582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1384" h="582834">
                <a:moveTo>
                  <a:pt x="754" y="-76"/>
                </a:moveTo>
                <a:lnTo>
                  <a:pt x="412043" y="-76"/>
                </a:lnTo>
                <a:lnTo>
                  <a:pt x="412043" y="-76"/>
                </a:lnTo>
                <a:lnTo>
                  <a:pt x="412043" y="389306"/>
                </a:lnTo>
                <a:cubicBezTo>
                  <a:pt x="412043" y="496148"/>
                  <a:pt x="325432" y="582759"/>
                  <a:pt x="218590" y="582759"/>
                </a:cubicBezTo>
                <a:lnTo>
                  <a:pt x="194111" y="582759"/>
                </a:lnTo>
                <a:cubicBezTo>
                  <a:pt x="87269" y="582759"/>
                  <a:pt x="658" y="496148"/>
                  <a:pt x="658" y="389306"/>
                </a:cubicBezTo>
                <a:lnTo>
                  <a:pt x="658" y="-76"/>
                </a:lnTo>
                <a:lnTo>
                  <a:pt x="754" y="-76"/>
                </a:lnTo>
                <a:close/>
              </a:path>
            </a:pathLst>
          </a:custGeom>
          <a:solidFill>
            <a:srgbClr val="19263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116" name="Freeform: Shape 2115">
            <a:extLst>
              <a:ext uri="{FF2B5EF4-FFF2-40B4-BE49-F238E27FC236}">
                <a16:creationId xmlns:a16="http://schemas.microsoft.com/office/drawing/2014/main" id="{AE910881-6E32-4AA1-9F5A-D14EE748ABC2}"/>
              </a:ext>
            </a:extLst>
          </p:cNvPr>
          <p:cNvSpPr/>
          <p:nvPr/>
        </p:nvSpPr>
        <p:spPr>
          <a:xfrm>
            <a:off x="4172174" y="2806843"/>
            <a:ext cx="366015" cy="212140"/>
          </a:xfrm>
          <a:custGeom>
            <a:avLst/>
            <a:gdLst>
              <a:gd name="connsiteX0" fmla="*/ 273050 w 330295"/>
              <a:gd name="connsiteY0" fmla="*/ 0 h 209758"/>
              <a:gd name="connsiteX1" fmla="*/ 327311 w 330295"/>
              <a:gd name="connsiteY1" fmla="*/ 38950 h 209758"/>
              <a:gd name="connsiteX2" fmla="*/ 291287 w 330295"/>
              <a:gd name="connsiteY2" fmla="*/ 111448 h 209758"/>
              <a:gd name="connsiteX3" fmla="*/ 0 w 330295"/>
              <a:gd name="connsiteY3" fmla="*/ 209758 h 209758"/>
              <a:gd name="connsiteX4" fmla="*/ 0 w 330295"/>
              <a:gd name="connsiteY4" fmla="*/ 88994 h 209758"/>
              <a:gd name="connsiteX5" fmla="*/ 254702 w 330295"/>
              <a:gd name="connsiteY5" fmla="*/ 3040 h 209758"/>
              <a:gd name="connsiteX6" fmla="*/ 273050 w 330295"/>
              <a:gd name="connsiteY6" fmla="*/ 0 h 209758"/>
              <a:gd name="connsiteX0" fmla="*/ 304007 w 361252"/>
              <a:gd name="connsiteY0" fmla="*/ 0 h 209758"/>
              <a:gd name="connsiteX1" fmla="*/ 358268 w 361252"/>
              <a:gd name="connsiteY1" fmla="*/ 38950 h 209758"/>
              <a:gd name="connsiteX2" fmla="*/ 322244 w 361252"/>
              <a:gd name="connsiteY2" fmla="*/ 111448 h 209758"/>
              <a:gd name="connsiteX3" fmla="*/ 30957 w 361252"/>
              <a:gd name="connsiteY3" fmla="*/ 209758 h 209758"/>
              <a:gd name="connsiteX4" fmla="*/ 0 w 361252"/>
              <a:gd name="connsiteY4" fmla="*/ 96138 h 209758"/>
              <a:gd name="connsiteX5" fmla="*/ 285659 w 361252"/>
              <a:gd name="connsiteY5" fmla="*/ 3040 h 209758"/>
              <a:gd name="connsiteX6" fmla="*/ 304007 w 361252"/>
              <a:gd name="connsiteY6" fmla="*/ 0 h 209758"/>
              <a:gd name="connsiteX0" fmla="*/ 304007 w 361252"/>
              <a:gd name="connsiteY0" fmla="*/ 0 h 212140"/>
              <a:gd name="connsiteX1" fmla="*/ 358268 w 361252"/>
              <a:gd name="connsiteY1" fmla="*/ 38950 h 212140"/>
              <a:gd name="connsiteX2" fmla="*/ 322244 w 361252"/>
              <a:gd name="connsiteY2" fmla="*/ 111448 h 212140"/>
              <a:gd name="connsiteX3" fmla="*/ 11907 w 361252"/>
              <a:gd name="connsiteY3" fmla="*/ 212140 h 212140"/>
              <a:gd name="connsiteX4" fmla="*/ 0 w 361252"/>
              <a:gd name="connsiteY4" fmla="*/ 96138 h 212140"/>
              <a:gd name="connsiteX5" fmla="*/ 285659 w 361252"/>
              <a:gd name="connsiteY5" fmla="*/ 3040 h 212140"/>
              <a:gd name="connsiteX6" fmla="*/ 304007 w 361252"/>
              <a:gd name="connsiteY6" fmla="*/ 0 h 212140"/>
              <a:gd name="connsiteX0" fmla="*/ 308770 w 366015"/>
              <a:gd name="connsiteY0" fmla="*/ 0 h 212140"/>
              <a:gd name="connsiteX1" fmla="*/ 363031 w 366015"/>
              <a:gd name="connsiteY1" fmla="*/ 38950 h 212140"/>
              <a:gd name="connsiteX2" fmla="*/ 327007 w 366015"/>
              <a:gd name="connsiteY2" fmla="*/ 111448 h 212140"/>
              <a:gd name="connsiteX3" fmla="*/ 16670 w 366015"/>
              <a:gd name="connsiteY3" fmla="*/ 212140 h 212140"/>
              <a:gd name="connsiteX4" fmla="*/ 0 w 366015"/>
              <a:gd name="connsiteY4" fmla="*/ 96138 h 212140"/>
              <a:gd name="connsiteX5" fmla="*/ 290422 w 366015"/>
              <a:gd name="connsiteY5" fmla="*/ 3040 h 212140"/>
              <a:gd name="connsiteX6" fmla="*/ 308770 w 366015"/>
              <a:gd name="connsiteY6" fmla="*/ 0 h 212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015" h="212140">
                <a:moveTo>
                  <a:pt x="308770" y="0"/>
                </a:moveTo>
                <a:cubicBezTo>
                  <a:pt x="333334" y="12"/>
                  <a:pt x="355162" y="15681"/>
                  <a:pt x="363031" y="38950"/>
                </a:cubicBezTo>
                <a:cubicBezTo>
                  <a:pt x="373072" y="68917"/>
                  <a:pt x="356951" y="101350"/>
                  <a:pt x="327007" y="111448"/>
                </a:cubicBezTo>
                <a:lnTo>
                  <a:pt x="16670" y="212140"/>
                </a:lnTo>
                <a:lnTo>
                  <a:pt x="0" y="96138"/>
                </a:lnTo>
                <a:cubicBezTo>
                  <a:pt x="84901" y="67487"/>
                  <a:pt x="205521" y="31691"/>
                  <a:pt x="290422" y="3040"/>
                </a:cubicBezTo>
                <a:cubicBezTo>
                  <a:pt x="296332" y="1025"/>
                  <a:pt x="302533" y="0"/>
                  <a:pt x="308770" y="0"/>
                </a:cubicBezTo>
                <a:close/>
              </a:path>
            </a:pathLst>
          </a:custGeom>
          <a:solidFill>
            <a:srgbClr val="B0727C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000" name="Freeform: Shape 1999">
            <a:extLst>
              <a:ext uri="{FF2B5EF4-FFF2-40B4-BE49-F238E27FC236}">
                <a16:creationId xmlns:a16="http://schemas.microsoft.com/office/drawing/2014/main" id="{5688E277-6384-49F5-BEC3-73B5093EAD2D}"/>
              </a:ext>
            </a:extLst>
          </p:cNvPr>
          <p:cNvSpPr/>
          <p:nvPr/>
        </p:nvSpPr>
        <p:spPr>
          <a:xfrm>
            <a:off x="4632028" y="3458394"/>
            <a:ext cx="643016" cy="768535"/>
          </a:xfrm>
          <a:custGeom>
            <a:avLst/>
            <a:gdLst>
              <a:gd name="connsiteX0" fmla="*/ 414147 w 544067"/>
              <a:gd name="connsiteY0" fmla="*/ 650272 h 650271"/>
              <a:gd name="connsiteX1" fmla="*/ 356902 w 544067"/>
              <a:gd name="connsiteY1" fmla="*/ 217361 h 650271"/>
              <a:gd name="connsiteX2" fmla="*/ 0 w 544067"/>
              <a:gd name="connsiteY2" fmla="*/ 126968 h 650271"/>
              <a:gd name="connsiteX3" fmla="*/ 32195 w 544067"/>
              <a:gd name="connsiteY3" fmla="*/ 0 h 650271"/>
              <a:gd name="connsiteX4" fmla="*/ 475107 w 544067"/>
              <a:gd name="connsiteY4" fmla="*/ 112204 h 650271"/>
              <a:gd name="connsiteX5" fmla="*/ 544068 w 544067"/>
              <a:gd name="connsiteY5" fmla="*/ 633127 h 650271"/>
              <a:gd name="connsiteX6" fmla="*/ 414147 w 544067"/>
              <a:gd name="connsiteY6" fmla="*/ 650272 h 65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067" h="650271">
                <a:moveTo>
                  <a:pt x="414147" y="650272"/>
                </a:moveTo>
                <a:lnTo>
                  <a:pt x="356902" y="217361"/>
                </a:lnTo>
                <a:lnTo>
                  <a:pt x="0" y="126968"/>
                </a:lnTo>
                <a:lnTo>
                  <a:pt x="32195" y="0"/>
                </a:lnTo>
                <a:lnTo>
                  <a:pt x="475107" y="112204"/>
                </a:lnTo>
                <a:lnTo>
                  <a:pt x="544068" y="633127"/>
                </a:lnTo>
                <a:lnTo>
                  <a:pt x="414147" y="650272"/>
                </a:lnTo>
                <a:close/>
              </a:path>
            </a:pathLst>
          </a:custGeom>
          <a:solidFill>
            <a:srgbClr val="19263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02" name="Freeform: Shape 2001">
            <a:extLst>
              <a:ext uri="{FF2B5EF4-FFF2-40B4-BE49-F238E27FC236}">
                <a16:creationId xmlns:a16="http://schemas.microsoft.com/office/drawing/2014/main" id="{C2D1FCDF-D5B4-445D-A1A8-59618F251842}"/>
              </a:ext>
            </a:extLst>
          </p:cNvPr>
          <p:cNvSpPr/>
          <p:nvPr/>
        </p:nvSpPr>
        <p:spPr>
          <a:xfrm>
            <a:off x="5323564" y="4340066"/>
            <a:ext cx="568719" cy="31971"/>
          </a:xfrm>
          <a:custGeom>
            <a:avLst/>
            <a:gdLst>
              <a:gd name="connsiteX0" fmla="*/ 468240 w 481203"/>
              <a:gd name="connsiteY0" fmla="*/ 26975 h 27051"/>
              <a:gd name="connsiteX1" fmla="*/ 14279 w 481203"/>
              <a:gd name="connsiteY1" fmla="*/ 26975 h 27051"/>
              <a:gd name="connsiteX2" fmla="*/ 658 w 481203"/>
              <a:gd name="connsiteY2" fmla="*/ 13545 h 27051"/>
              <a:gd name="connsiteX3" fmla="*/ 658 w 481203"/>
              <a:gd name="connsiteY3" fmla="*/ 13450 h 27051"/>
              <a:gd name="connsiteX4" fmla="*/ 14184 w 481203"/>
              <a:gd name="connsiteY4" fmla="*/ -76 h 27051"/>
              <a:gd name="connsiteX5" fmla="*/ 14279 w 481203"/>
              <a:gd name="connsiteY5" fmla="*/ -76 h 27051"/>
              <a:gd name="connsiteX6" fmla="*/ 468240 w 481203"/>
              <a:gd name="connsiteY6" fmla="*/ -76 h 27051"/>
              <a:gd name="connsiteX7" fmla="*/ 481861 w 481203"/>
              <a:gd name="connsiteY7" fmla="*/ 13355 h 27051"/>
              <a:gd name="connsiteX8" fmla="*/ 481861 w 481203"/>
              <a:gd name="connsiteY8" fmla="*/ 13450 h 27051"/>
              <a:gd name="connsiteX9" fmla="*/ 468336 w 481203"/>
              <a:gd name="connsiteY9" fmla="*/ 26975 h 27051"/>
              <a:gd name="connsiteX10" fmla="*/ 468240 w 481203"/>
              <a:gd name="connsiteY10" fmla="*/ 26975 h 2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81203" h="27051">
                <a:moveTo>
                  <a:pt x="468240" y="26975"/>
                </a:moveTo>
                <a:lnTo>
                  <a:pt x="14279" y="26975"/>
                </a:lnTo>
                <a:cubicBezTo>
                  <a:pt x="6811" y="27032"/>
                  <a:pt x="716" y="21013"/>
                  <a:pt x="658" y="13545"/>
                </a:cubicBezTo>
                <a:cubicBezTo>
                  <a:pt x="658" y="13517"/>
                  <a:pt x="658" y="13478"/>
                  <a:pt x="658" y="13450"/>
                </a:cubicBezTo>
                <a:cubicBezTo>
                  <a:pt x="658" y="5982"/>
                  <a:pt x="6716" y="-76"/>
                  <a:pt x="14184" y="-76"/>
                </a:cubicBezTo>
                <a:cubicBezTo>
                  <a:pt x="14212" y="-76"/>
                  <a:pt x="14250" y="-76"/>
                  <a:pt x="14279" y="-76"/>
                </a:cubicBezTo>
                <a:lnTo>
                  <a:pt x="468240" y="-76"/>
                </a:lnTo>
                <a:cubicBezTo>
                  <a:pt x="475708" y="-133"/>
                  <a:pt x="481804" y="5887"/>
                  <a:pt x="481861" y="13355"/>
                </a:cubicBezTo>
                <a:cubicBezTo>
                  <a:pt x="481861" y="13383"/>
                  <a:pt x="481861" y="13421"/>
                  <a:pt x="481861" y="13450"/>
                </a:cubicBezTo>
                <a:cubicBezTo>
                  <a:pt x="481861" y="20917"/>
                  <a:pt x="475803" y="26975"/>
                  <a:pt x="468336" y="26975"/>
                </a:cubicBezTo>
                <a:cubicBezTo>
                  <a:pt x="468307" y="26975"/>
                  <a:pt x="468269" y="26975"/>
                  <a:pt x="468240" y="26975"/>
                </a:cubicBezTo>
                <a:close/>
              </a:path>
            </a:pathLst>
          </a:custGeom>
          <a:solidFill>
            <a:srgbClr val="18093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4F585D9-5E1B-4149-B18E-1EFFB244DC1D}"/>
              </a:ext>
            </a:extLst>
          </p:cNvPr>
          <p:cNvGrpSpPr/>
          <p:nvPr/>
        </p:nvGrpSpPr>
        <p:grpSpPr>
          <a:xfrm>
            <a:off x="3336748" y="2618483"/>
            <a:ext cx="887604" cy="1753554"/>
            <a:chOff x="-4916891" y="2618483"/>
            <a:chExt cx="887604" cy="1753554"/>
          </a:xfrm>
        </p:grpSpPr>
        <p:sp>
          <p:nvSpPr>
            <p:cNvPr id="2003" name="Freeform: Shape 2002">
              <a:extLst>
                <a:ext uri="{FF2B5EF4-FFF2-40B4-BE49-F238E27FC236}">
                  <a16:creationId xmlns:a16="http://schemas.microsoft.com/office/drawing/2014/main" id="{6FD67640-009F-4E8D-8A62-DC0B2DAEAB89}"/>
                </a:ext>
              </a:extLst>
            </p:cNvPr>
            <p:cNvSpPr/>
            <p:nvPr/>
          </p:nvSpPr>
          <p:spPr>
            <a:xfrm>
              <a:off x="-4463706" y="2618483"/>
              <a:ext cx="38274" cy="132499"/>
            </a:xfrm>
            <a:custGeom>
              <a:avLst/>
              <a:gdLst>
                <a:gd name="connsiteX0" fmla="*/ 23995 w 32384"/>
                <a:gd name="connsiteY0" fmla="*/ 110414 h 112110"/>
                <a:gd name="connsiteX1" fmla="*/ 33043 w 32384"/>
                <a:gd name="connsiteY1" fmla="*/ 95936 h 112110"/>
                <a:gd name="connsiteX2" fmla="*/ 33043 w 32384"/>
                <a:gd name="connsiteY2" fmla="*/ 16117 h 112110"/>
                <a:gd name="connsiteX3" fmla="*/ 16946 w 32384"/>
                <a:gd name="connsiteY3" fmla="*/ -76 h 112110"/>
                <a:gd name="connsiteX4" fmla="*/ 658 w 32384"/>
                <a:gd name="connsiteY4" fmla="*/ 16022 h 112110"/>
                <a:gd name="connsiteX5" fmla="*/ 658 w 32384"/>
                <a:gd name="connsiteY5" fmla="*/ 16022 h 112110"/>
                <a:gd name="connsiteX6" fmla="*/ 658 w 32384"/>
                <a:gd name="connsiteY6" fmla="*/ 95841 h 112110"/>
                <a:gd name="connsiteX7" fmla="*/ 16851 w 32384"/>
                <a:gd name="connsiteY7" fmla="*/ 112034 h 112110"/>
                <a:gd name="connsiteX8" fmla="*/ 23995 w 32384"/>
                <a:gd name="connsiteY8" fmla="*/ 110414 h 11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84" h="112110">
                  <a:moveTo>
                    <a:pt x="23995" y="110414"/>
                  </a:moveTo>
                  <a:cubicBezTo>
                    <a:pt x="29500" y="107681"/>
                    <a:pt x="33005" y="102080"/>
                    <a:pt x="33043" y="95936"/>
                  </a:cubicBezTo>
                  <a:lnTo>
                    <a:pt x="33043" y="16117"/>
                  </a:lnTo>
                  <a:cubicBezTo>
                    <a:pt x="33043" y="7211"/>
                    <a:pt x="25851" y="-18"/>
                    <a:pt x="16946" y="-76"/>
                  </a:cubicBezTo>
                  <a:cubicBezTo>
                    <a:pt x="8002" y="-133"/>
                    <a:pt x="715" y="7078"/>
                    <a:pt x="658" y="16022"/>
                  </a:cubicBezTo>
                  <a:cubicBezTo>
                    <a:pt x="658" y="16022"/>
                    <a:pt x="658" y="16022"/>
                    <a:pt x="658" y="16022"/>
                  </a:cubicBezTo>
                  <a:lnTo>
                    <a:pt x="658" y="95841"/>
                  </a:lnTo>
                  <a:cubicBezTo>
                    <a:pt x="658" y="104785"/>
                    <a:pt x="7907" y="112034"/>
                    <a:pt x="16851" y="112034"/>
                  </a:cubicBezTo>
                  <a:cubicBezTo>
                    <a:pt x="19327" y="112053"/>
                    <a:pt x="21766" y="111500"/>
                    <a:pt x="23995" y="110414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05" name="Freeform: Shape 2004">
              <a:extLst>
                <a:ext uri="{FF2B5EF4-FFF2-40B4-BE49-F238E27FC236}">
                  <a16:creationId xmlns:a16="http://schemas.microsoft.com/office/drawing/2014/main" id="{3477935D-4F4A-4672-859A-59F26E865BF9}"/>
                </a:ext>
              </a:extLst>
            </p:cNvPr>
            <p:cNvSpPr/>
            <p:nvPr/>
          </p:nvSpPr>
          <p:spPr>
            <a:xfrm>
              <a:off x="-4627794" y="4061223"/>
              <a:ext cx="38280" cy="310814"/>
            </a:xfrm>
            <a:custGeom>
              <a:avLst/>
              <a:gdLst>
                <a:gd name="connsiteX0" fmla="*/ 16855 w 32389"/>
                <a:gd name="connsiteY0" fmla="*/ 262909 h 262985"/>
                <a:gd name="connsiteX1" fmla="*/ 33048 w 32389"/>
                <a:gd name="connsiteY1" fmla="*/ 246717 h 262985"/>
                <a:gd name="connsiteX2" fmla="*/ 33048 w 32389"/>
                <a:gd name="connsiteY2" fmla="*/ 16116 h 262985"/>
                <a:gd name="connsiteX3" fmla="*/ 16855 w 32389"/>
                <a:gd name="connsiteY3" fmla="*/ -76 h 262985"/>
                <a:gd name="connsiteX4" fmla="*/ 663 w 32389"/>
                <a:gd name="connsiteY4" fmla="*/ 16116 h 262985"/>
                <a:gd name="connsiteX5" fmla="*/ 663 w 32389"/>
                <a:gd name="connsiteY5" fmla="*/ 246336 h 262985"/>
                <a:gd name="connsiteX6" fmla="*/ 16475 w 32389"/>
                <a:gd name="connsiteY6" fmla="*/ 262909 h 262985"/>
                <a:gd name="connsiteX7" fmla="*/ 16855 w 32389"/>
                <a:gd name="connsiteY7" fmla="*/ 262909 h 262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89" h="262985">
                  <a:moveTo>
                    <a:pt x="16855" y="262909"/>
                  </a:moveTo>
                  <a:cubicBezTo>
                    <a:pt x="25799" y="262909"/>
                    <a:pt x="33048" y="255661"/>
                    <a:pt x="33048" y="246717"/>
                  </a:cubicBezTo>
                  <a:lnTo>
                    <a:pt x="33048" y="16116"/>
                  </a:lnTo>
                  <a:cubicBezTo>
                    <a:pt x="33048" y="7172"/>
                    <a:pt x="25799" y="-76"/>
                    <a:pt x="16855" y="-76"/>
                  </a:cubicBezTo>
                  <a:cubicBezTo>
                    <a:pt x="7911" y="-76"/>
                    <a:pt x="663" y="7172"/>
                    <a:pt x="663" y="16116"/>
                  </a:cubicBezTo>
                  <a:lnTo>
                    <a:pt x="663" y="246336"/>
                  </a:lnTo>
                  <a:cubicBezTo>
                    <a:pt x="453" y="255280"/>
                    <a:pt x="7530" y="262690"/>
                    <a:pt x="16475" y="262909"/>
                  </a:cubicBezTo>
                  <a:cubicBezTo>
                    <a:pt x="16598" y="262909"/>
                    <a:pt x="16732" y="262909"/>
                    <a:pt x="16855" y="262909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06" name="Freeform: Shape 2005">
              <a:extLst>
                <a:ext uri="{FF2B5EF4-FFF2-40B4-BE49-F238E27FC236}">
                  <a16:creationId xmlns:a16="http://schemas.microsoft.com/office/drawing/2014/main" id="{AD346694-E05C-49DE-AB62-6A6485984C47}"/>
                </a:ext>
              </a:extLst>
            </p:cNvPr>
            <p:cNvSpPr/>
            <p:nvPr/>
          </p:nvSpPr>
          <p:spPr>
            <a:xfrm>
              <a:off x="-4916891" y="4061652"/>
              <a:ext cx="327398" cy="310385"/>
            </a:xfrm>
            <a:custGeom>
              <a:avLst/>
              <a:gdLst>
                <a:gd name="connsiteX0" fmla="*/ 16864 w 277017"/>
                <a:gd name="connsiteY0" fmla="*/ 262546 h 262622"/>
                <a:gd name="connsiteX1" fmla="*/ 28008 w 277017"/>
                <a:gd name="connsiteY1" fmla="*/ 258164 h 262622"/>
                <a:gd name="connsiteX2" fmla="*/ 272610 w 277017"/>
                <a:gd name="connsiteY2" fmla="*/ 27850 h 262622"/>
                <a:gd name="connsiteX3" fmla="*/ 273277 w 277017"/>
                <a:gd name="connsiteY3" fmla="*/ 4990 h 262622"/>
                <a:gd name="connsiteX4" fmla="*/ 250416 w 277017"/>
                <a:gd name="connsiteY4" fmla="*/ 4323 h 262622"/>
                <a:gd name="connsiteX5" fmla="*/ 5814 w 277017"/>
                <a:gd name="connsiteY5" fmla="*/ 234828 h 262622"/>
                <a:gd name="connsiteX6" fmla="*/ 4948 w 277017"/>
                <a:gd name="connsiteY6" fmla="*/ 257574 h 262622"/>
                <a:gd name="connsiteX7" fmla="*/ 5053 w 277017"/>
                <a:gd name="connsiteY7" fmla="*/ 257688 h 262622"/>
                <a:gd name="connsiteX8" fmla="*/ 16864 w 277017"/>
                <a:gd name="connsiteY8" fmla="*/ 262546 h 262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7017" h="262622">
                  <a:moveTo>
                    <a:pt x="16864" y="262546"/>
                  </a:moveTo>
                  <a:cubicBezTo>
                    <a:pt x="20997" y="262565"/>
                    <a:pt x="24988" y="260993"/>
                    <a:pt x="28008" y="258164"/>
                  </a:cubicBezTo>
                  <a:lnTo>
                    <a:pt x="272610" y="27850"/>
                  </a:lnTo>
                  <a:cubicBezTo>
                    <a:pt x="279097" y="21716"/>
                    <a:pt x="279392" y="11495"/>
                    <a:pt x="273277" y="4990"/>
                  </a:cubicBezTo>
                  <a:cubicBezTo>
                    <a:pt x="267143" y="-1497"/>
                    <a:pt x="256922" y="-1792"/>
                    <a:pt x="250416" y="4323"/>
                  </a:cubicBezTo>
                  <a:lnTo>
                    <a:pt x="5814" y="234828"/>
                  </a:lnTo>
                  <a:cubicBezTo>
                    <a:pt x="-710" y="240867"/>
                    <a:pt x="-1091" y="251059"/>
                    <a:pt x="4948" y="257574"/>
                  </a:cubicBezTo>
                  <a:cubicBezTo>
                    <a:pt x="4986" y="257612"/>
                    <a:pt x="5015" y="257650"/>
                    <a:pt x="5053" y="257688"/>
                  </a:cubicBezTo>
                  <a:cubicBezTo>
                    <a:pt x="8177" y="260831"/>
                    <a:pt x="12434" y="262584"/>
                    <a:pt x="16864" y="262546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07" name="Freeform: Shape 2006">
              <a:extLst>
                <a:ext uri="{FF2B5EF4-FFF2-40B4-BE49-F238E27FC236}">
                  <a16:creationId xmlns:a16="http://schemas.microsoft.com/office/drawing/2014/main" id="{260BA3BA-9C03-4073-96C7-D679C327E1A3}"/>
                </a:ext>
              </a:extLst>
            </p:cNvPr>
            <p:cNvSpPr/>
            <p:nvPr/>
          </p:nvSpPr>
          <p:spPr>
            <a:xfrm>
              <a:off x="-4627804" y="4061644"/>
              <a:ext cx="327438" cy="310393"/>
            </a:xfrm>
            <a:custGeom>
              <a:avLst/>
              <a:gdLst>
                <a:gd name="connsiteX0" fmla="*/ 261465 w 277051"/>
                <a:gd name="connsiteY0" fmla="*/ 262553 h 262629"/>
                <a:gd name="connsiteX1" fmla="*/ 273276 w 277051"/>
                <a:gd name="connsiteY1" fmla="*/ 257505 h 262629"/>
                <a:gd name="connsiteX2" fmla="*/ 272800 w 277051"/>
                <a:gd name="connsiteY2" fmla="*/ 234835 h 262629"/>
                <a:gd name="connsiteX3" fmla="*/ 28007 w 277051"/>
                <a:gd name="connsiteY3" fmla="*/ 4330 h 262629"/>
                <a:gd name="connsiteX4" fmla="*/ 5052 w 277051"/>
                <a:gd name="connsiteY4" fmla="*/ 4997 h 262629"/>
                <a:gd name="connsiteX5" fmla="*/ 5700 w 277051"/>
                <a:gd name="connsiteY5" fmla="*/ 27752 h 262629"/>
                <a:gd name="connsiteX6" fmla="*/ 5814 w 277051"/>
                <a:gd name="connsiteY6" fmla="*/ 27857 h 262629"/>
                <a:gd name="connsiteX7" fmla="*/ 250321 w 277051"/>
                <a:gd name="connsiteY7" fmla="*/ 258172 h 262629"/>
                <a:gd name="connsiteX8" fmla="*/ 261465 w 277051"/>
                <a:gd name="connsiteY8" fmla="*/ 262553 h 262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7051" h="262629">
                  <a:moveTo>
                    <a:pt x="261465" y="262553"/>
                  </a:moveTo>
                  <a:cubicBezTo>
                    <a:pt x="265923" y="262534"/>
                    <a:pt x="270180" y="260715"/>
                    <a:pt x="273276" y="257505"/>
                  </a:cubicBezTo>
                  <a:cubicBezTo>
                    <a:pt x="279372" y="251104"/>
                    <a:pt x="279153" y="240979"/>
                    <a:pt x="272800" y="234835"/>
                  </a:cubicBezTo>
                  <a:lnTo>
                    <a:pt x="28007" y="4330"/>
                  </a:lnTo>
                  <a:cubicBezTo>
                    <a:pt x="21473" y="-1794"/>
                    <a:pt x="11215" y="-1499"/>
                    <a:pt x="5052" y="4997"/>
                  </a:cubicBezTo>
                  <a:cubicBezTo>
                    <a:pt x="-1053" y="11464"/>
                    <a:pt x="-758" y="21647"/>
                    <a:pt x="5700" y="27752"/>
                  </a:cubicBezTo>
                  <a:cubicBezTo>
                    <a:pt x="5738" y="27790"/>
                    <a:pt x="5776" y="27819"/>
                    <a:pt x="5814" y="27857"/>
                  </a:cubicBezTo>
                  <a:lnTo>
                    <a:pt x="250321" y="258172"/>
                  </a:lnTo>
                  <a:cubicBezTo>
                    <a:pt x="253340" y="261000"/>
                    <a:pt x="257331" y="262572"/>
                    <a:pt x="261465" y="262553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08" name="Freeform: Shape 2007">
              <a:extLst>
                <a:ext uri="{FF2B5EF4-FFF2-40B4-BE49-F238E27FC236}">
                  <a16:creationId xmlns:a16="http://schemas.microsoft.com/office/drawing/2014/main" id="{C972B564-74E3-4818-BC1C-D09CAF75481F}"/>
                </a:ext>
              </a:extLst>
            </p:cNvPr>
            <p:cNvSpPr/>
            <p:nvPr/>
          </p:nvSpPr>
          <p:spPr>
            <a:xfrm>
              <a:off x="-4627794" y="2975231"/>
              <a:ext cx="38280" cy="1124716"/>
            </a:xfrm>
            <a:custGeom>
              <a:avLst/>
              <a:gdLst>
                <a:gd name="connsiteX0" fmla="*/ 16855 w 32389"/>
                <a:gd name="connsiteY0" fmla="*/ 951567 h 951642"/>
                <a:gd name="connsiteX1" fmla="*/ 33048 w 32389"/>
                <a:gd name="connsiteY1" fmla="*/ 935374 h 951642"/>
                <a:gd name="connsiteX2" fmla="*/ 33048 w 32389"/>
                <a:gd name="connsiteY2" fmla="*/ 16116 h 951642"/>
                <a:gd name="connsiteX3" fmla="*/ 16855 w 32389"/>
                <a:gd name="connsiteY3" fmla="*/ -76 h 951642"/>
                <a:gd name="connsiteX4" fmla="*/ 663 w 32389"/>
                <a:gd name="connsiteY4" fmla="*/ 16116 h 951642"/>
                <a:gd name="connsiteX5" fmla="*/ 663 w 32389"/>
                <a:gd name="connsiteY5" fmla="*/ 934993 h 951642"/>
                <a:gd name="connsiteX6" fmla="*/ 16475 w 32389"/>
                <a:gd name="connsiteY6" fmla="*/ 951567 h 951642"/>
                <a:gd name="connsiteX7" fmla="*/ 16855 w 32389"/>
                <a:gd name="connsiteY7" fmla="*/ 951567 h 95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89" h="951642">
                  <a:moveTo>
                    <a:pt x="16855" y="951567"/>
                  </a:moveTo>
                  <a:cubicBezTo>
                    <a:pt x="25799" y="951567"/>
                    <a:pt x="33048" y="944318"/>
                    <a:pt x="33048" y="935374"/>
                  </a:cubicBezTo>
                  <a:lnTo>
                    <a:pt x="33048" y="16116"/>
                  </a:lnTo>
                  <a:cubicBezTo>
                    <a:pt x="33048" y="7172"/>
                    <a:pt x="25799" y="-76"/>
                    <a:pt x="16855" y="-76"/>
                  </a:cubicBezTo>
                  <a:cubicBezTo>
                    <a:pt x="7911" y="-76"/>
                    <a:pt x="663" y="7172"/>
                    <a:pt x="663" y="16116"/>
                  </a:cubicBezTo>
                  <a:lnTo>
                    <a:pt x="663" y="934993"/>
                  </a:lnTo>
                  <a:cubicBezTo>
                    <a:pt x="453" y="943937"/>
                    <a:pt x="7530" y="951348"/>
                    <a:pt x="16475" y="951567"/>
                  </a:cubicBezTo>
                  <a:cubicBezTo>
                    <a:pt x="16598" y="951567"/>
                    <a:pt x="16732" y="951567"/>
                    <a:pt x="16855" y="951567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09" name="Freeform: Shape 2008">
              <a:extLst>
                <a:ext uri="{FF2B5EF4-FFF2-40B4-BE49-F238E27FC236}">
                  <a16:creationId xmlns:a16="http://schemas.microsoft.com/office/drawing/2014/main" id="{83A7CED1-DCC9-4479-9285-70F91D43EDDC}"/>
                </a:ext>
              </a:extLst>
            </p:cNvPr>
            <p:cNvSpPr/>
            <p:nvPr/>
          </p:nvSpPr>
          <p:spPr>
            <a:xfrm>
              <a:off x="-4650641" y="4038370"/>
              <a:ext cx="83979" cy="83867"/>
            </a:xfrm>
            <a:custGeom>
              <a:avLst/>
              <a:gdLst>
                <a:gd name="connsiteX0" fmla="*/ 71714 w 71056"/>
                <a:gd name="connsiteY0" fmla="*/ 35452 h 70961"/>
                <a:gd name="connsiteX1" fmla="*/ 36186 w 71056"/>
                <a:gd name="connsiteY1" fmla="*/ -76 h 70961"/>
                <a:gd name="connsiteX2" fmla="*/ 658 w 71056"/>
                <a:gd name="connsiteY2" fmla="*/ 35452 h 70961"/>
                <a:gd name="connsiteX3" fmla="*/ 36186 w 71056"/>
                <a:gd name="connsiteY3" fmla="*/ 70885 h 70961"/>
                <a:gd name="connsiteX4" fmla="*/ 71714 w 71056"/>
                <a:gd name="connsiteY4" fmla="*/ 35452 h 7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56" h="70961">
                  <a:moveTo>
                    <a:pt x="71714" y="35452"/>
                  </a:moveTo>
                  <a:cubicBezTo>
                    <a:pt x="71714" y="15831"/>
                    <a:pt x="55808" y="-76"/>
                    <a:pt x="36186" y="-76"/>
                  </a:cubicBezTo>
                  <a:cubicBezTo>
                    <a:pt x="16565" y="-76"/>
                    <a:pt x="658" y="15831"/>
                    <a:pt x="658" y="35452"/>
                  </a:cubicBezTo>
                  <a:cubicBezTo>
                    <a:pt x="715" y="55036"/>
                    <a:pt x="16603" y="70885"/>
                    <a:pt x="36186" y="70885"/>
                  </a:cubicBezTo>
                  <a:cubicBezTo>
                    <a:pt x="55769" y="70885"/>
                    <a:pt x="71657" y="55036"/>
                    <a:pt x="71714" y="35452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10" name="Freeform: Shape 2009">
              <a:extLst>
                <a:ext uri="{FF2B5EF4-FFF2-40B4-BE49-F238E27FC236}">
                  <a16:creationId xmlns:a16="http://schemas.microsoft.com/office/drawing/2014/main" id="{23542BBC-6753-4062-A1EF-7DF44CF5F6E2}"/>
                </a:ext>
              </a:extLst>
            </p:cNvPr>
            <p:cNvSpPr/>
            <p:nvPr/>
          </p:nvSpPr>
          <p:spPr>
            <a:xfrm>
              <a:off x="-4630378" y="4058971"/>
              <a:ext cx="42777" cy="42664"/>
            </a:xfrm>
            <a:custGeom>
              <a:avLst/>
              <a:gdLst>
                <a:gd name="connsiteX0" fmla="*/ 36853 w 36194"/>
                <a:gd name="connsiteY0" fmla="*/ 18021 h 36099"/>
                <a:gd name="connsiteX1" fmla="*/ 18755 w 36194"/>
                <a:gd name="connsiteY1" fmla="*/ -76 h 36099"/>
                <a:gd name="connsiteX2" fmla="*/ 658 w 36194"/>
                <a:gd name="connsiteY2" fmla="*/ 18021 h 36099"/>
                <a:gd name="connsiteX3" fmla="*/ 18755 w 36194"/>
                <a:gd name="connsiteY3" fmla="*/ 36024 h 36099"/>
                <a:gd name="connsiteX4" fmla="*/ 36853 w 36194"/>
                <a:gd name="connsiteY4" fmla="*/ 18021 h 36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94" h="36099">
                  <a:moveTo>
                    <a:pt x="36853" y="18021"/>
                  </a:moveTo>
                  <a:cubicBezTo>
                    <a:pt x="36853" y="8030"/>
                    <a:pt x="28747" y="-76"/>
                    <a:pt x="18755" y="-76"/>
                  </a:cubicBezTo>
                  <a:cubicBezTo>
                    <a:pt x="8764" y="-76"/>
                    <a:pt x="658" y="8030"/>
                    <a:pt x="658" y="18021"/>
                  </a:cubicBezTo>
                  <a:cubicBezTo>
                    <a:pt x="706" y="27975"/>
                    <a:pt x="8802" y="36024"/>
                    <a:pt x="18755" y="36024"/>
                  </a:cubicBezTo>
                  <a:cubicBezTo>
                    <a:pt x="28709" y="36024"/>
                    <a:pt x="36796" y="27975"/>
                    <a:pt x="36853" y="180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11" name="Freeform: Shape 2010">
              <a:extLst>
                <a:ext uri="{FF2B5EF4-FFF2-40B4-BE49-F238E27FC236}">
                  <a16:creationId xmlns:a16="http://schemas.microsoft.com/office/drawing/2014/main" id="{32E68CA7-39DB-4556-A948-13615EA08ACA}"/>
                </a:ext>
              </a:extLst>
            </p:cNvPr>
            <p:cNvSpPr/>
            <p:nvPr/>
          </p:nvSpPr>
          <p:spPr>
            <a:xfrm rot="20316336">
              <a:off x="-4821913" y="2822169"/>
              <a:ext cx="452812" cy="313365"/>
            </a:xfrm>
            <a:custGeom>
              <a:avLst/>
              <a:gdLst>
                <a:gd name="connsiteX0" fmla="*/ 16628 w 383132"/>
                <a:gd name="connsiteY0" fmla="*/ 265068 h 265144"/>
                <a:gd name="connsiteX1" fmla="*/ 25582 w 383132"/>
                <a:gd name="connsiteY1" fmla="*/ 262401 h 265144"/>
                <a:gd name="connsiteX2" fmla="*/ 376579 w 383132"/>
                <a:gd name="connsiteY2" fmla="*/ 29610 h 265144"/>
                <a:gd name="connsiteX3" fmla="*/ 381074 w 383132"/>
                <a:gd name="connsiteY3" fmla="*/ 7160 h 265144"/>
                <a:gd name="connsiteX4" fmla="*/ 381055 w 383132"/>
                <a:gd name="connsiteY4" fmla="*/ 7131 h 265144"/>
                <a:gd name="connsiteX5" fmla="*/ 358748 w 383132"/>
                <a:gd name="connsiteY5" fmla="*/ 2607 h 265144"/>
                <a:gd name="connsiteX6" fmla="*/ 358672 w 383132"/>
                <a:gd name="connsiteY6" fmla="*/ 2655 h 265144"/>
                <a:gd name="connsiteX7" fmla="*/ 7866 w 383132"/>
                <a:gd name="connsiteY7" fmla="*/ 235826 h 265144"/>
                <a:gd name="connsiteX8" fmla="*/ 3341 w 383132"/>
                <a:gd name="connsiteY8" fmla="*/ 258134 h 265144"/>
                <a:gd name="connsiteX9" fmla="*/ 3389 w 383132"/>
                <a:gd name="connsiteY9" fmla="*/ 258210 h 265144"/>
                <a:gd name="connsiteX10" fmla="*/ 16628 w 383132"/>
                <a:gd name="connsiteY10" fmla="*/ 265068 h 265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3132" h="265144">
                  <a:moveTo>
                    <a:pt x="16628" y="265068"/>
                  </a:moveTo>
                  <a:cubicBezTo>
                    <a:pt x="19810" y="265087"/>
                    <a:pt x="22925" y="264154"/>
                    <a:pt x="25582" y="262401"/>
                  </a:cubicBezTo>
                  <a:lnTo>
                    <a:pt x="376579" y="29610"/>
                  </a:lnTo>
                  <a:cubicBezTo>
                    <a:pt x="384018" y="24648"/>
                    <a:pt x="386027" y="14599"/>
                    <a:pt x="381074" y="7160"/>
                  </a:cubicBezTo>
                  <a:cubicBezTo>
                    <a:pt x="381065" y="7150"/>
                    <a:pt x="381065" y="7141"/>
                    <a:pt x="381055" y="7131"/>
                  </a:cubicBezTo>
                  <a:cubicBezTo>
                    <a:pt x="376140" y="-279"/>
                    <a:pt x="366158" y="-2308"/>
                    <a:pt x="358748" y="2607"/>
                  </a:cubicBezTo>
                  <a:cubicBezTo>
                    <a:pt x="358719" y="2626"/>
                    <a:pt x="358700" y="2635"/>
                    <a:pt x="358672" y="2655"/>
                  </a:cubicBezTo>
                  <a:lnTo>
                    <a:pt x="7866" y="235826"/>
                  </a:lnTo>
                  <a:cubicBezTo>
                    <a:pt x="455" y="240741"/>
                    <a:pt x="-1574" y="250724"/>
                    <a:pt x="3341" y="258134"/>
                  </a:cubicBezTo>
                  <a:cubicBezTo>
                    <a:pt x="3360" y="258163"/>
                    <a:pt x="3370" y="258182"/>
                    <a:pt x="3389" y="258210"/>
                  </a:cubicBezTo>
                  <a:cubicBezTo>
                    <a:pt x="6399" y="262535"/>
                    <a:pt x="11352" y="265106"/>
                    <a:pt x="16628" y="265068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12" name="Freeform: Shape 2011">
              <a:extLst>
                <a:ext uri="{FF2B5EF4-FFF2-40B4-BE49-F238E27FC236}">
                  <a16:creationId xmlns:a16="http://schemas.microsoft.com/office/drawing/2014/main" id="{F02F2A72-240A-4489-9197-1B57A1AA2008}"/>
                </a:ext>
              </a:extLst>
            </p:cNvPr>
            <p:cNvSpPr/>
            <p:nvPr/>
          </p:nvSpPr>
          <p:spPr>
            <a:xfrm>
              <a:off x="-4650641" y="2952378"/>
              <a:ext cx="83979" cy="83979"/>
            </a:xfrm>
            <a:custGeom>
              <a:avLst/>
              <a:gdLst>
                <a:gd name="connsiteX0" fmla="*/ 71714 w 71056"/>
                <a:gd name="connsiteY0" fmla="*/ 35452 h 71056"/>
                <a:gd name="connsiteX1" fmla="*/ 36186 w 71056"/>
                <a:gd name="connsiteY1" fmla="*/ -76 h 71056"/>
                <a:gd name="connsiteX2" fmla="*/ 658 w 71056"/>
                <a:gd name="connsiteY2" fmla="*/ 35452 h 71056"/>
                <a:gd name="connsiteX3" fmla="*/ 36186 w 71056"/>
                <a:gd name="connsiteY3" fmla="*/ 70980 h 71056"/>
                <a:gd name="connsiteX4" fmla="*/ 71714 w 71056"/>
                <a:gd name="connsiteY4" fmla="*/ 35452 h 7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56" h="71056">
                  <a:moveTo>
                    <a:pt x="71714" y="35452"/>
                  </a:moveTo>
                  <a:cubicBezTo>
                    <a:pt x="71714" y="15831"/>
                    <a:pt x="55808" y="-76"/>
                    <a:pt x="36186" y="-76"/>
                  </a:cubicBezTo>
                  <a:cubicBezTo>
                    <a:pt x="16565" y="-76"/>
                    <a:pt x="658" y="15831"/>
                    <a:pt x="658" y="35452"/>
                  </a:cubicBezTo>
                  <a:cubicBezTo>
                    <a:pt x="658" y="55074"/>
                    <a:pt x="16565" y="70980"/>
                    <a:pt x="36186" y="70980"/>
                  </a:cubicBezTo>
                  <a:cubicBezTo>
                    <a:pt x="55808" y="70980"/>
                    <a:pt x="71714" y="55074"/>
                    <a:pt x="71714" y="35452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13" name="Freeform: Shape 2012">
              <a:extLst>
                <a:ext uri="{FF2B5EF4-FFF2-40B4-BE49-F238E27FC236}">
                  <a16:creationId xmlns:a16="http://schemas.microsoft.com/office/drawing/2014/main" id="{C8FA34BC-C5B1-4945-B1D1-908613432EA3}"/>
                </a:ext>
              </a:extLst>
            </p:cNvPr>
            <p:cNvSpPr/>
            <p:nvPr/>
          </p:nvSpPr>
          <p:spPr>
            <a:xfrm>
              <a:off x="-4630378" y="2972979"/>
              <a:ext cx="42777" cy="42777"/>
            </a:xfrm>
            <a:custGeom>
              <a:avLst/>
              <a:gdLst>
                <a:gd name="connsiteX0" fmla="*/ 36853 w 36194"/>
                <a:gd name="connsiteY0" fmla="*/ 18021 h 36194"/>
                <a:gd name="connsiteX1" fmla="*/ 18755 w 36194"/>
                <a:gd name="connsiteY1" fmla="*/ -76 h 36194"/>
                <a:gd name="connsiteX2" fmla="*/ 658 w 36194"/>
                <a:gd name="connsiteY2" fmla="*/ 18021 h 36194"/>
                <a:gd name="connsiteX3" fmla="*/ 18755 w 36194"/>
                <a:gd name="connsiteY3" fmla="*/ 36119 h 36194"/>
                <a:gd name="connsiteX4" fmla="*/ 36853 w 36194"/>
                <a:gd name="connsiteY4" fmla="*/ 18021 h 3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94" h="36194">
                  <a:moveTo>
                    <a:pt x="36853" y="18021"/>
                  </a:moveTo>
                  <a:cubicBezTo>
                    <a:pt x="36853" y="8030"/>
                    <a:pt x="28747" y="-76"/>
                    <a:pt x="18755" y="-76"/>
                  </a:cubicBezTo>
                  <a:cubicBezTo>
                    <a:pt x="8764" y="-76"/>
                    <a:pt x="658" y="8030"/>
                    <a:pt x="658" y="18021"/>
                  </a:cubicBezTo>
                  <a:cubicBezTo>
                    <a:pt x="658" y="28013"/>
                    <a:pt x="8764" y="36119"/>
                    <a:pt x="18755" y="36119"/>
                  </a:cubicBezTo>
                  <a:cubicBezTo>
                    <a:pt x="28747" y="36119"/>
                    <a:pt x="36853" y="28013"/>
                    <a:pt x="36853" y="180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04" name="Freeform: Shape 2003">
              <a:extLst>
                <a:ext uri="{FF2B5EF4-FFF2-40B4-BE49-F238E27FC236}">
                  <a16:creationId xmlns:a16="http://schemas.microsoft.com/office/drawing/2014/main" id="{FBDF0F9B-0B47-4D1B-8005-8A69B1B6DBE6}"/>
                </a:ext>
              </a:extLst>
            </p:cNvPr>
            <p:cNvSpPr/>
            <p:nvPr/>
          </p:nvSpPr>
          <p:spPr>
            <a:xfrm>
              <a:off x="-4848030" y="2656645"/>
              <a:ext cx="818743" cy="138014"/>
            </a:xfrm>
            <a:custGeom>
              <a:avLst/>
              <a:gdLst>
                <a:gd name="connsiteX0" fmla="*/ 658 w 692753"/>
                <a:gd name="connsiteY0" fmla="*/ 58312 h 116776"/>
                <a:gd name="connsiteX1" fmla="*/ 346987 w 692753"/>
                <a:gd name="connsiteY1" fmla="*/ 116701 h 116776"/>
                <a:gd name="connsiteX2" fmla="*/ 693411 w 692753"/>
                <a:gd name="connsiteY2" fmla="*/ 58312 h 116776"/>
                <a:gd name="connsiteX3" fmla="*/ 346987 w 692753"/>
                <a:gd name="connsiteY3" fmla="*/ -76 h 116776"/>
                <a:gd name="connsiteX4" fmla="*/ 658 w 692753"/>
                <a:gd name="connsiteY4" fmla="*/ 58312 h 116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53" h="116776">
                  <a:moveTo>
                    <a:pt x="658" y="58312"/>
                  </a:moveTo>
                  <a:cubicBezTo>
                    <a:pt x="658" y="90602"/>
                    <a:pt x="155726" y="116701"/>
                    <a:pt x="346987" y="116701"/>
                  </a:cubicBezTo>
                  <a:cubicBezTo>
                    <a:pt x="538249" y="116701"/>
                    <a:pt x="693411" y="90602"/>
                    <a:pt x="693411" y="58312"/>
                  </a:cubicBezTo>
                  <a:cubicBezTo>
                    <a:pt x="693411" y="26023"/>
                    <a:pt x="538249" y="-76"/>
                    <a:pt x="346987" y="-76"/>
                  </a:cubicBezTo>
                  <a:cubicBezTo>
                    <a:pt x="155726" y="-76"/>
                    <a:pt x="658" y="26023"/>
                    <a:pt x="658" y="58312"/>
                  </a:cubicBezTo>
                  <a:close/>
                </a:path>
              </a:pathLst>
            </a:custGeom>
            <a:solidFill>
              <a:srgbClr val="FFD2A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026" name="Freeform: Shape 2025">
            <a:extLst>
              <a:ext uri="{FF2B5EF4-FFF2-40B4-BE49-F238E27FC236}">
                <a16:creationId xmlns:a16="http://schemas.microsoft.com/office/drawing/2014/main" id="{314EDD2F-ED33-4585-BC96-68C539A0A746}"/>
              </a:ext>
            </a:extLst>
          </p:cNvPr>
          <p:cNvSpPr/>
          <p:nvPr/>
        </p:nvSpPr>
        <p:spPr>
          <a:xfrm rot="20127001">
            <a:off x="4876513" y="3249582"/>
            <a:ext cx="598212" cy="45704"/>
          </a:xfrm>
          <a:custGeom>
            <a:avLst/>
            <a:gdLst>
              <a:gd name="connsiteX0" fmla="*/ 658 w 506158"/>
              <a:gd name="connsiteY0" fmla="*/ -76 h 38671"/>
              <a:gd name="connsiteX1" fmla="*/ 506817 w 506158"/>
              <a:gd name="connsiteY1" fmla="*/ -76 h 38671"/>
              <a:gd name="connsiteX2" fmla="*/ 506817 w 506158"/>
              <a:gd name="connsiteY2" fmla="*/ 38595 h 38671"/>
              <a:gd name="connsiteX3" fmla="*/ 658 w 506158"/>
              <a:gd name="connsiteY3" fmla="*/ 38595 h 38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158" h="38671">
                <a:moveTo>
                  <a:pt x="658" y="-76"/>
                </a:moveTo>
                <a:lnTo>
                  <a:pt x="506817" y="-76"/>
                </a:lnTo>
                <a:lnTo>
                  <a:pt x="506817" y="38595"/>
                </a:lnTo>
                <a:lnTo>
                  <a:pt x="658" y="38595"/>
                </a:lnTo>
                <a:close/>
              </a:path>
            </a:pathLst>
          </a:custGeom>
          <a:solidFill>
            <a:srgbClr val="18093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31" name="Freeform: Shape 2030">
            <a:extLst>
              <a:ext uri="{FF2B5EF4-FFF2-40B4-BE49-F238E27FC236}">
                <a16:creationId xmlns:a16="http://schemas.microsoft.com/office/drawing/2014/main" id="{E25676DA-325E-4425-AAC0-619480D29648}"/>
              </a:ext>
            </a:extLst>
          </p:cNvPr>
          <p:cNvSpPr/>
          <p:nvPr/>
        </p:nvSpPr>
        <p:spPr>
          <a:xfrm rot="20127001">
            <a:off x="4908105" y="3200002"/>
            <a:ext cx="562639" cy="205558"/>
          </a:xfrm>
          <a:custGeom>
            <a:avLst/>
            <a:gdLst>
              <a:gd name="connsiteX0" fmla="*/ 476718 w 476059"/>
              <a:gd name="connsiteY0" fmla="*/ 86887 h 173926"/>
              <a:gd name="connsiteX1" fmla="*/ 238688 w 476059"/>
              <a:gd name="connsiteY1" fmla="*/ 173850 h 173926"/>
              <a:gd name="connsiteX2" fmla="*/ 658 w 476059"/>
              <a:gd name="connsiteY2" fmla="*/ 86887 h 173926"/>
              <a:gd name="connsiteX3" fmla="*/ 238688 w 476059"/>
              <a:gd name="connsiteY3" fmla="*/ -76 h 173926"/>
              <a:gd name="connsiteX4" fmla="*/ 476718 w 476059"/>
              <a:gd name="connsiteY4" fmla="*/ 86887 h 173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059" h="173926">
                <a:moveTo>
                  <a:pt x="476718" y="86887"/>
                </a:moveTo>
                <a:cubicBezTo>
                  <a:pt x="476718" y="134916"/>
                  <a:pt x="370148" y="173850"/>
                  <a:pt x="238688" y="173850"/>
                </a:cubicBezTo>
                <a:cubicBezTo>
                  <a:pt x="107228" y="173850"/>
                  <a:pt x="658" y="134916"/>
                  <a:pt x="658" y="86887"/>
                </a:cubicBezTo>
                <a:cubicBezTo>
                  <a:pt x="658" y="38859"/>
                  <a:pt x="107228" y="-76"/>
                  <a:pt x="238688" y="-76"/>
                </a:cubicBezTo>
                <a:cubicBezTo>
                  <a:pt x="370148" y="-76"/>
                  <a:pt x="476717" y="38859"/>
                  <a:pt x="476718" y="86887"/>
                </a:cubicBezTo>
                <a:close/>
              </a:path>
            </a:pathLst>
          </a:custGeom>
          <a:solidFill>
            <a:srgbClr val="D43B5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14135E2-F80F-4354-A5AA-472A768C267A}"/>
              </a:ext>
            </a:extLst>
          </p:cNvPr>
          <p:cNvGrpSpPr/>
          <p:nvPr/>
        </p:nvGrpSpPr>
        <p:grpSpPr>
          <a:xfrm>
            <a:off x="3699469" y="3220865"/>
            <a:ext cx="659456" cy="1151178"/>
            <a:chOff x="-4554170" y="3220865"/>
            <a:chExt cx="659456" cy="1151178"/>
          </a:xfrm>
        </p:grpSpPr>
        <p:sp>
          <p:nvSpPr>
            <p:cNvPr id="2050" name="Freeform: Shape 2049">
              <a:extLst>
                <a:ext uri="{FF2B5EF4-FFF2-40B4-BE49-F238E27FC236}">
                  <a16:creationId xmlns:a16="http://schemas.microsoft.com/office/drawing/2014/main" id="{90FC8084-15A2-4460-987E-4EFF379DED0B}"/>
                </a:ext>
              </a:extLst>
            </p:cNvPr>
            <p:cNvSpPr/>
            <p:nvPr/>
          </p:nvSpPr>
          <p:spPr>
            <a:xfrm>
              <a:off x="-4265078" y="4061223"/>
              <a:ext cx="38280" cy="310814"/>
            </a:xfrm>
            <a:custGeom>
              <a:avLst/>
              <a:gdLst>
                <a:gd name="connsiteX0" fmla="*/ 16850 w 32389"/>
                <a:gd name="connsiteY0" fmla="*/ 262909 h 262985"/>
                <a:gd name="connsiteX1" fmla="*/ 658 w 32389"/>
                <a:gd name="connsiteY1" fmla="*/ 246717 h 262985"/>
                <a:gd name="connsiteX2" fmla="*/ 658 w 32389"/>
                <a:gd name="connsiteY2" fmla="*/ 16116 h 262985"/>
                <a:gd name="connsiteX3" fmla="*/ 16850 w 32389"/>
                <a:gd name="connsiteY3" fmla="*/ -76 h 262985"/>
                <a:gd name="connsiteX4" fmla="*/ 33043 w 32389"/>
                <a:gd name="connsiteY4" fmla="*/ 16116 h 262985"/>
                <a:gd name="connsiteX5" fmla="*/ 33043 w 32389"/>
                <a:gd name="connsiteY5" fmla="*/ 246336 h 262985"/>
                <a:gd name="connsiteX6" fmla="*/ 17232 w 32389"/>
                <a:gd name="connsiteY6" fmla="*/ 262909 h 262985"/>
                <a:gd name="connsiteX7" fmla="*/ 16850 w 32389"/>
                <a:gd name="connsiteY7" fmla="*/ 262909 h 262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89" h="262985">
                  <a:moveTo>
                    <a:pt x="16850" y="262909"/>
                  </a:moveTo>
                  <a:cubicBezTo>
                    <a:pt x="7907" y="262909"/>
                    <a:pt x="658" y="255661"/>
                    <a:pt x="658" y="246717"/>
                  </a:cubicBezTo>
                  <a:lnTo>
                    <a:pt x="658" y="16116"/>
                  </a:lnTo>
                  <a:cubicBezTo>
                    <a:pt x="658" y="7172"/>
                    <a:pt x="7907" y="-76"/>
                    <a:pt x="16850" y="-76"/>
                  </a:cubicBezTo>
                  <a:cubicBezTo>
                    <a:pt x="25795" y="-76"/>
                    <a:pt x="33043" y="7172"/>
                    <a:pt x="33043" y="16116"/>
                  </a:cubicBezTo>
                  <a:lnTo>
                    <a:pt x="33043" y="246336"/>
                  </a:lnTo>
                  <a:cubicBezTo>
                    <a:pt x="33253" y="255280"/>
                    <a:pt x="26175" y="262690"/>
                    <a:pt x="17232" y="262909"/>
                  </a:cubicBezTo>
                  <a:cubicBezTo>
                    <a:pt x="17108" y="262909"/>
                    <a:pt x="16974" y="262909"/>
                    <a:pt x="16850" y="262909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1" name="Freeform: Shape 2050">
              <a:extLst>
                <a:ext uri="{FF2B5EF4-FFF2-40B4-BE49-F238E27FC236}">
                  <a16:creationId xmlns:a16="http://schemas.microsoft.com/office/drawing/2014/main" id="{DD9B4208-812F-4D4F-B444-4B4D17211A95}"/>
                </a:ext>
              </a:extLst>
            </p:cNvPr>
            <p:cNvSpPr/>
            <p:nvPr/>
          </p:nvSpPr>
          <p:spPr>
            <a:xfrm>
              <a:off x="-4554170" y="4061652"/>
              <a:ext cx="327386" cy="310385"/>
            </a:xfrm>
            <a:custGeom>
              <a:avLst/>
              <a:gdLst>
                <a:gd name="connsiteX0" fmla="*/ 16853 w 277007"/>
                <a:gd name="connsiteY0" fmla="*/ 262546 h 262622"/>
                <a:gd name="connsiteX1" fmla="*/ 5138 w 277007"/>
                <a:gd name="connsiteY1" fmla="*/ 257498 h 262622"/>
                <a:gd name="connsiteX2" fmla="*/ 5557 w 277007"/>
                <a:gd name="connsiteY2" fmla="*/ 234876 h 262622"/>
                <a:gd name="connsiteX3" fmla="*/ 5805 w 277007"/>
                <a:gd name="connsiteY3" fmla="*/ 234638 h 262622"/>
                <a:gd name="connsiteX4" fmla="*/ 250407 w 277007"/>
                <a:gd name="connsiteY4" fmla="*/ 4323 h 262622"/>
                <a:gd name="connsiteX5" fmla="*/ 273267 w 277007"/>
                <a:gd name="connsiteY5" fmla="*/ 4990 h 262622"/>
                <a:gd name="connsiteX6" fmla="*/ 272600 w 277007"/>
                <a:gd name="connsiteY6" fmla="*/ 27850 h 262622"/>
                <a:gd name="connsiteX7" fmla="*/ 27998 w 277007"/>
                <a:gd name="connsiteY7" fmla="*/ 258164 h 262622"/>
                <a:gd name="connsiteX8" fmla="*/ 16853 w 277007"/>
                <a:gd name="connsiteY8" fmla="*/ 262546 h 262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7007" h="262622">
                  <a:moveTo>
                    <a:pt x="16853" y="262546"/>
                  </a:moveTo>
                  <a:cubicBezTo>
                    <a:pt x="12415" y="262546"/>
                    <a:pt x="8186" y="260726"/>
                    <a:pt x="5138" y="257498"/>
                  </a:cubicBezTo>
                  <a:cubicBezTo>
                    <a:pt x="-996" y="251135"/>
                    <a:pt x="-806" y="241000"/>
                    <a:pt x="5557" y="234876"/>
                  </a:cubicBezTo>
                  <a:cubicBezTo>
                    <a:pt x="5642" y="234790"/>
                    <a:pt x="5719" y="234714"/>
                    <a:pt x="5805" y="234638"/>
                  </a:cubicBezTo>
                  <a:lnTo>
                    <a:pt x="250407" y="4323"/>
                  </a:lnTo>
                  <a:cubicBezTo>
                    <a:pt x="256912" y="-1792"/>
                    <a:pt x="267132" y="-1497"/>
                    <a:pt x="273267" y="4990"/>
                  </a:cubicBezTo>
                  <a:cubicBezTo>
                    <a:pt x="279382" y="11495"/>
                    <a:pt x="279086" y="21716"/>
                    <a:pt x="272600" y="27850"/>
                  </a:cubicBezTo>
                  <a:lnTo>
                    <a:pt x="27998" y="258164"/>
                  </a:lnTo>
                  <a:cubicBezTo>
                    <a:pt x="24978" y="260993"/>
                    <a:pt x="20987" y="262565"/>
                    <a:pt x="16853" y="262546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2" name="Freeform: Shape 2051">
              <a:extLst>
                <a:ext uri="{FF2B5EF4-FFF2-40B4-BE49-F238E27FC236}">
                  <a16:creationId xmlns:a16="http://schemas.microsoft.com/office/drawing/2014/main" id="{DCB56CD6-E3F3-4AF7-BC2A-8192B1B97385}"/>
                </a:ext>
              </a:extLst>
            </p:cNvPr>
            <p:cNvSpPr/>
            <p:nvPr/>
          </p:nvSpPr>
          <p:spPr>
            <a:xfrm>
              <a:off x="-4265432" y="4061644"/>
              <a:ext cx="327736" cy="310399"/>
            </a:xfrm>
            <a:custGeom>
              <a:avLst/>
              <a:gdLst>
                <a:gd name="connsiteX0" fmla="*/ 261466 w 277303"/>
                <a:gd name="connsiteY0" fmla="*/ 262553 h 262634"/>
                <a:gd name="connsiteX1" fmla="*/ 250417 w 277303"/>
                <a:gd name="connsiteY1" fmla="*/ 258172 h 262634"/>
                <a:gd name="connsiteX2" fmla="*/ 5814 w 277303"/>
                <a:gd name="connsiteY2" fmla="*/ 27857 h 262634"/>
                <a:gd name="connsiteX3" fmla="*/ 4948 w 277303"/>
                <a:gd name="connsiteY3" fmla="*/ 5111 h 262634"/>
                <a:gd name="connsiteX4" fmla="*/ 5053 w 277303"/>
                <a:gd name="connsiteY4" fmla="*/ 4997 h 262634"/>
                <a:gd name="connsiteX5" fmla="*/ 28008 w 277303"/>
                <a:gd name="connsiteY5" fmla="*/ 4330 h 262634"/>
                <a:gd name="connsiteX6" fmla="*/ 272896 w 277303"/>
                <a:gd name="connsiteY6" fmla="*/ 234835 h 262634"/>
                <a:gd name="connsiteX7" fmla="*/ 273563 w 277303"/>
                <a:gd name="connsiteY7" fmla="*/ 257695 h 262634"/>
                <a:gd name="connsiteX8" fmla="*/ 261466 w 277303"/>
                <a:gd name="connsiteY8" fmla="*/ 262553 h 262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7303" h="262634">
                  <a:moveTo>
                    <a:pt x="261466" y="262553"/>
                  </a:moveTo>
                  <a:cubicBezTo>
                    <a:pt x="257351" y="262581"/>
                    <a:pt x="253388" y="261010"/>
                    <a:pt x="250417" y="258172"/>
                  </a:cubicBezTo>
                  <a:lnTo>
                    <a:pt x="5814" y="27857"/>
                  </a:lnTo>
                  <a:cubicBezTo>
                    <a:pt x="-710" y="21818"/>
                    <a:pt x="-1091" y="11626"/>
                    <a:pt x="4948" y="5111"/>
                  </a:cubicBezTo>
                  <a:cubicBezTo>
                    <a:pt x="4986" y="5073"/>
                    <a:pt x="5015" y="5035"/>
                    <a:pt x="5053" y="4997"/>
                  </a:cubicBezTo>
                  <a:cubicBezTo>
                    <a:pt x="11215" y="-1499"/>
                    <a:pt x="21474" y="-1794"/>
                    <a:pt x="28008" y="4330"/>
                  </a:cubicBezTo>
                  <a:lnTo>
                    <a:pt x="272896" y="234835"/>
                  </a:lnTo>
                  <a:cubicBezTo>
                    <a:pt x="279382" y="240969"/>
                    <a:pt x="279677" y="251190"/>
                    <a:pt x="273563" y="257695"/>
                  </a:cubicBezTo>
                  <a:cubicBezTo>
                    <a:pt x="270372" y="260905"/>
                    <a:pt x="265990" y="262667"/>
                    <a:pt x="261466" y="262553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3" name="Freeform: Shape 2052">
              <a:extLst>
                <a:ext uri="{FF2B5EF4-FFF2-40B4-BE49-F238E27FC236}">
                  <a16:creationId xmlns:a16="http://schemas.microsoft.com/office/drawing/2014/main" id="{CEE961D6-87C6-4EA7-B9B8-C3DFF49E8F19}"/>
                </a:ext>
              </a:extLst>
            </p:cNvPr>
            <p:cNvSpPr/>
            <p:nvPr/>
          </p:nvSpPr>
          <p:spPr>
            <a:xfrm>
              <a:off x="-4265084" y="3485673"/>
              <a:ext cx="38285" cy="614259"/>
            </a:xfrm>
            <a:custGeom>
              <a:avLst/>
              <a:gdLst>
                <a:gd name="connsiteX0" fmla="*/ 15237 w 32394"/>
                <a:gd name="connsiteY0" fmla="*/ 519577 h 519735"/>
                <a:gd name="connsiteX1" fmla="*/ 664 w 32394"/>
                <a:gd name="connsiteY1" fmla="*/ 502527 h 519735"/>
                <a:gd name="connsiteX2" fmla="*/ 664 w 32394"/>
                <a:gd name="connsiteY2" fmla="*/ 17324 h 519735"/>
                <a:gd name="connsiteX3" fmla="*/ 15427 w 32394"/>
                <a:gd name="connsiteY3" fmla="*/ -12 h 519735"/>
                <a:gd name="connsiteX4" fmla="*/ 32982 w 32394"/>
                <a:gd name="connsiteY4" fmla="*/ 14686 h 519735"/>
                <a:gd name="connsiteX5" fmla="*/ 33048 w 32394"/>
                <a:gd name="connsiteY5" fmla="*/ 16086 h 519735"/>
                <a:gd name="connsiteX6" fmla="*/ 33048 w 32394"/>
                <a:gd name="connsiteY6" fmla="*/ 503099 h 519735"/>
                <a:gd name="connsiteX7" fmla="*/ 17227 w 32394"/>
                <a:gd name="connsiteY7" fmla="*/ 519653 h 519735"/>
                <a:gd name="connsiteX8" fmla="*/ 15237 w 32394"/>
                <a:gd name="connsiteY8" fmla="*/ 519577 h 51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94" h="519735">
                  <a:moveTo>
                    <a:pt x="15237" y="519577"/>
                  </a:moveTo>
                  <a:cubicBezTo>
                    <a:pt x="6750" y="518415"/>
                    <a:pt x="492" y="511090"/>
                    <a:pt x="664" y="502527"/>
                  </a:cubicBezTo>
                  <a:lnTo>
                    <a:pt x="664" y="17324"/>
                  </a:lnTo>
                  <a:cubicBezTo>
                    <a:pt x="445" y="8628"/>
                    <a:pt x="6807" y="1150"/>
                    <a:pt x="15427" y="-12"/>
                  </a:cubicBezTo>
                  <a:cubicBezTo>
                    <a:pt x="24333" y="-802"/>
                    <a:pt x="32201" y="5780"/>
                    <a:pt x="32982" y="14686"/>
                  </a:cubicBezTo>
                  <a:cubicBezTo>
                    <a:pt x="33029" y="15152"/>
                    <a:pt x="33048" y="15619"/>
                    <a:pt x="33048" y="16086"/>
                  </a:cubicBezTo>
                  <a:lnTo>
                    <a:pt x="33048" y="503099"/>
                  </a:lnTo>
                  <a:cubicBezTo>
                    <a:pt x="33248" y="512043"/>
                    <a:pt x="26171" y="519453"/>
                    <a:pt x="17227" y="519653"/>
                  </a:cubicBezTo>
                  <a:cubicBezTo>
                    <a:pt x="16560" y="519672"/>
                    <a:pt x="15894" y="519644"/>
                    <a:pt x="15237" y="519577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4" name="Freeform: Shape 2053">
              <a:extLst>
                <a:ext uri="{FF2B5EF4-FFF2-40B4-BE49-F238E27FC236}">
                  <a16:creationId xmlns:a16="http://schemas.microsoft.com/office/drawing/2014/main" id="{B21E204E-860D-49C3-A403-D80D15A66CDD}"/>
                </a:ext>
              </a:extLst>
            </p:cNvPr>
            <p:cNvSpPr/>
            <p:nvPr/>
          </p:nvSpPr>
          <p:spPr>
            <a:xfrm>
              <a:off x="-4287818" y="4038370"/>
              <a:ext cx="83867" cy="83867"/>
            </a:xfrm>
            <a:custGeom>
              <a:avLst/>
              <a:gdLst>
                <a:gd name="connsiteX0" fmla="*/ 71620 w 70961"/>
                <a:gd name="connsiteY0" fmla="*/ 35452 h 70961"/>
                <a:gd name="connsiteX1" fmla="*/ 36091 w 70961"/>
                <a:gd name="connsiteY1" fmla="*/ -76 h 70961"/>
                <a:gd name="connsiteX2" fmla="*/ 658 w 70961"/>
                <a:gd name="connsiteY2" fmla="*/ 35357 h 70961"/>
                <a:gd name="connsiteX3" fmla="*/ 658 w 70961"/>
                <a:gd name="connsiteY3" fmla="*/ 35452 h 70961"/>
                <a:gd name="connsiteX4" fmla="*/ 36091 w 70961"/>
                <a:gd name="connsiteY4" fmla="*/ 70885 h 70961"/>
                <a:gd name="connsiteX5" fmla="*/ 71620 w 70961"/>
                <a:gd name="connsiteY5" fmla="*/ 35452 h 7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61" h="70961">
                  <a:moveTo>
                    <a:pt x="71620" y="35452"/>
                  </a:moveTo>
                  <a:cubicBezTo>
                    <a:pt x="71620" y="15831"/>
                    <a:pt x="55712" y="-76"/>
                    <a:pt x="36091" y="-76"/>
                  </a:cubicBezTo>
                  <a:cubicBezTo>
                    <a:pt x="16527" y="-76"/>
                    <a:pt x="658" y="15783"/>
                    <a:pt x="658" y="35357"/>
                  </a:cubicBezTo>
                  <a:cubicBezTo>
                    <a:pt x="658" y="35385"/>
                    <a:pt x="658" y="35424"/>
                    <a:pt x="658" y="35452"/>
                  </a:cubicBezTo>
                  <a:cubicBezTo>
                    <a:pt x="658" y="55026"/>
                    <a:pt x="16527" y="70885"/>
                    <a:pt x="36091" y="70885"/>
                  </a:cubicBezTo>
                  <a:cubicBezTo>
                    <a:pt x="55675" y="70885"/>
                    <a:pt x="71562" y="55036"/>
                    <a:pt x="71620" y="35452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5" name="Freeform: Shape 2054">
              <a:extLst>
                <a:ext uri="{FF2B5EF4-FFF2-40B4-BE49-F238E27FC236}">
                  <a16:creationId xmlns:a16="http://schemas.microsoft.com/office/drawing/2014/main" id="{AE8A20C1-5221-489C-8824-575B035AF6EF}"/>
                </a:ext>
              </a:extLst>
            </p:cNvPr>
            <p:cNvSpPr/>
            <p:nvPr/>
          </p:nvSpPr>
          <p:spPr>
            <a:xfrm>
              <a:off x="-4267330" y="4058971"/>
              <a:ext cx="42777" cy="42664"/>
            </a:xfrm>
            <a:custGeom>
              <a:avLst/>
              <a:gdLst>
                <a:gd name="connsiteX0" fmla="*/ 36853 w 36194"/>
                <a:gd name="connsiteY0" fmla="*/ 18021 h 36099"/>
                <a:gd name="connsiteX1" fmla="*/ 18755 w 36194"/>
                <a:gd name="connsiteY1" fmla="*/ -76 h 36099"/>
                <a:gd name="connsiteX2" fmla="*/ 658 w 36194"/>
                <a:gd name="connsiteY2" fmla="*/ 18021 h 36099"/>
                <a:gd name="connsiteX3" fmla="*/ 18755 w 36194"/>
                <a:gd name="connsiteY3" fmla="*/ 36024 h 36099"/>
                <a:gd name="connsiteX4" fmla="*/ 36853 w 36194"/>
                <a:gd name="connsiteY4" fmla="*/ 18021 h 36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94" h="36099">
                  <a:moveTo>
                    <a:pt x="36853" y="18021"/>
                  </a:moveTo>
                  <a:cubicBezTo>
                    <a:pt x="36853" y="8030"/>
                    <a:pt x="28747" y="-76"/>
                    <a:pt x="18755" y="-76"/>
                  </a:cubicBezTo>
                  <a:cubicBezTo>
                    <a:pt x="8764" y="-76"/>
                    <a:pt x="658" y="8030"/>
                    <a:pt x="658" y="18021"/>
                  </a:cubicBezTo>
                  <a:cubicBezTo>
                    <a:pt x="706" y="27975"/>
                    <a:pt x="8802" y="36024"/>
                    <a:pt x="18755" y="36024"/>
                  </a:cubicBezTo>
                  <a:cubicBezTo>
                    <a:pt x="28709" y="36024"/>
                    <a:pt x="36796" y="27975"/>
                    <a:pt x="36853" y="180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6" name="Freeform: Shape 2055">
              <a:extLst>
                <a:ext uri="{FF2B5EF4-FFF2-40B4-BE49-F238E27FC236}">
                  <a16:creationId xmlns:a16="http://schemas.microsoft.com/office/drawing/2014/main" id="{9801C266-AE30-4BC2-BAB8-4DB5CA1F9FE5}"/>
                </a:ext>
              </a:extLst>
            </p:cNvPr>
            <p:cNvSpPr/>
            <p:nvPr/>
          </p:nvSpPr>
          <p:spPr>
            <a:xfrm>
              <a:off x="-4506323" y="3309235"/>
              <a:ext cx="598212" cy="36924"/>
            </a:xfrm>
            <a:custGeom>
              <a:avLst/>
              <a:gdLst>
                <a:gd name="connsiteX0" fmla="*/ 0 w 506158"/>
                <a:gd name="connsiteY0" fmla="*/ 0 h 31242"/>
                <a:gd name="connsiteX1" fmla="*/ 506159 w 506158"/>
                <a:gd name="connsiteY1" fmla="*/ 0 h 31242"/>
                <a:gd name="connsiteX2" fmla="*/ 506159 w 506158"/>
                <a:gd name="connsiteY2" fmla="*/ 31242 h 31242"/>
                <a:gd name="connsiteX3" fmla="*/ 0 w 506158"/>
                <a:gd name="connsiteY3" fmla="*/ 31242 h 31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6158" h="31242">
                  <a:moveTo>
                    <a:pt x="0" y="0"/>
                  </a:moveTo>
                  <a:lnTo>
                    <a:pt x="506159" y="0"/>
                  </a:lnTo>
                  <a:lnTo>
                    <a:pt x="506159" y="31242"/>
                  </a:lnTo>
                  <a:lnTo>
                    <a:pt x="0" y="31242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7" name="Freeform: Shape 2056">
              <a:extLst>
                <a:ext uri="{FF2B5EF4-FFF2-40B4-BE49-F238E27FC236}">
                  <a16:creationId xmlns:a16="http://schemas.microsoft.com/office/drawing/2014/main" id="{9EB88FC5-5588-4C6F-B0D0-B0CCB2954CAF}"/>
                </a:ext>
              </a:extLst>
            </p:cNvPr>
            <p:cNvSpPr/>
            <p:nvPr/>
          </p:nvSpPr>
          <p:spPr>
            <a:xfrm>
              <a:off x="-4506323" y="3220865"/>
              <a:ext cx="598212" cy="176740"/>
            </a:xfrm>
            <a:custGeom>
              <a:avLst/>
              <a:gdLst>
                <a:gd name="connsiteX0" fmla="*/ 506817 w 506158"/>
                <a:gd name="connsiteY0" fmla="*/ 74981 h 149543"/>
                <a:gd name="connsiteX1" fmla="*/ 253738 w 506158"/>
                <a:gd name="connsiteY1" fmla="*/ 149467 h 149543"/>
                <a:gd name="connsiteX2" fmla="*/ 658 w 506158"/>
                <a:gd name="connsiteY2" fmla="*/ 74505 h 149543"/>
                <a:gd name="connsiteX3" fmla="*/ 253833 w 506158"/>
                <a:gd name="connsiteY3" fmla="*/ -76 h 149543"/>
                <a:gd name="connsiteX4" fmla="*/ 506817 w 506158"/>
                <a:gd name="connsiteY4" fmla="*/ 74981 h 149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158" h="149543">
                  <a:moveTo>
                    <a:pt x="506817" y="74981"/>
                  </a:moveTo>
                  <a:cubicBezTo>
                    <a:pt x="506817" y="116224"/>
                    <a:pt x="393470" y="149657"/>
                    <a:pt x="253738" y="149467"/>
                  </a:cubicBezTo>
                  <a:cubicBezTo>
                    <a:pt x="114006" y="149276"/>
                    <a:pt x="658" y="115748"/>
                    <a:pt x="658" y="74505"/>
                  </a:cubicBezTo>
                  <a:cubicBezTo>
                    <a:pt x="658" y="33262"/>
                    <a:pt x="114101" y="-171"/>
                    <a:pt x="253833" y="-76"/>
                  </a:cubicBezTo>
                  <a:cubicBezTo>
                    <a:pt x="393565" y="19"/>
                    <a:pt x="506912" y="33643"/>
                    <a:pt x="506817" y="74981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8" name="Freeform: Shape 2057">
              <a:extLst>
                <a:ext uri="{FF2B5EF4-FFF2-40B4-BE49-F238E27FC236}">
                  <a16:creationId xmlns:a16="http://schemas.microsoft.com/office/drawing/2014/main" id="{037EFDCB-B066-4FB6-B2B0-FE469F21591E}"/>
                </a:ext>
              </a:extLst>
            </p:cNvPr>
            <p:cNvSpPr/>
            <p:nvPr/>
          </p:nvSpPr>
          <p:spPr>
            <a:xfrm>
              <a:off x="-4497655" y="3266371"/>
              <a:ext cx="580877" cy="160034"/>
            </a:xfrm>
            <a:custGeom>
              <a:avLst/>
              <a:gdLst>
                <a:gd name="connsiteX0" fmla="*/ 418330 w 491490"/>
                <a:gd name="connsiteY0" fmla="*/ 114868 h 135408"/>
                <a:gd name="connsiteX1" fmla="*/ 492149 w 491490"/>
                <a:gd name="connsiteY1" fmla="*/ 67719 h 135408"/>
                <a:gd name="connsiteX2" fmla="*/ 246498 w 491490"/>
                <a:gd name="connsiteY2" fmla="*/ -3 h 135408"/>
                <a:gd name="connsiteX3" fmla="*/ 74477 w 491490"/>
                <a:gd name="connsiteY3" fmla="*/ 19999 h 135408"/>
                <a:gd name="connsiteX4" fmla="*/ 658 w 491490"/>
                <a:gd name="connsiteY4" fmla="*/ 67624 h 135408"/>
                <a:gd name="connsiteX5" fmla="*/ 69524 w 491490"/>
                <a:gd name="connsiteY5" fmla="*/ 113535 h 135408"/>
                <a:gd name="connsiteX6" fmla="*/ 246308 w 491490"/>
                <a:gd name="connsiteY6" fmla="*/ 135252 h 135408"/>
                <a:gd name="connsiteX7" fmla="*/ 418330 w 491490"/>
                <a:gd name="connsiteY7" fmla="*/ 115249 h 135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1490" h="135408">
                  <a:moveTo>
                    <a:pt x="418330" y="114868"/>
                  </a:moveTo>
                  <a:cubicBezTo>
                    <a:pt x="464526" y="102009"/>
                    <a:pt x="492149" y="84388"/>
                    <a:pt x="492149" y="67719"/>
                  </a:cubicBezTo>
                  <a:cubicBezTo>
                    <a:pt x="492149" y="35811"/>
                    <a:pt x="391279" y="187"/>
                    <a:pt x="246498" y="-3"/>
                  </a:cubicBezTo>
                  <a:cubicBezTo>
                    <a:pt x="188529" y="-861"/>
                    <a:pt x="130703" y="5864"/>
                    <a:pt x="74477" y="19999"/>
                  </a:cubicBezTo>
                  <a:cubicBezTo>
                    <a:pt x="28281" y="32858"/>
                    <a:pt x="658" y="50574"/>
                    <a:pt x="658" y="67624"/>
                  </a:cubicBezTo>
                  <a:cubicBezTo>
                    <a:pt x="658" y="84674"/>
                    <a:pt x="26376" y="100771"/>
                    <a:pt x="69524" y="113535"/>
                  </a:cubicBezTo>
                  <a:cubicBezTo>
                    <a:pt x="127169" y="128880"/>
                    <a:pt x="186663" y="136185"/>
                    <a:pt x="246308" y="135252"/>
                  </a:cubicBezTo>
                  <a:cubicBezTo>
                    <a:pt x="304278" y="136157"/>
                    <a:pt x="362113" y="129432"/>
                    <a:pt x="418330" y="115249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9" name="Freeform: Shape 2058">
              <a:extLst>
                <a:ext uri="{FF2B5EF4-FFF2-40B4-BE49-F238E27FC236}">
                  <a16:creationId xmlns:a16="http://schemas.microsoft.com/office/drawing/2014/main" id="{E3E9C9FE-8F97-4A01-9AFA-62C9FCCA50C1}"/>
                </a:ext>
              </a:extLst>
            </p:cNvPr>
            <p:cNvSpPr/>
            <p:nvPr/>
          </p:nvSpPr>
          <p:spPr>
            <a:xfrm>
              <a:off x="-4505759" y="3257716"/>
              <a:ext cx="598212" cy="176902"/>
            </a:xfrm>
            <a:custGeom>
              <a:avLst/>
              <a:gdLst>
                <a:gd name="connsiteX0" fmla="*/ 83811 w 506158"/>
                <a:gd name="connsiteY0" fmla="*/ 34371 h 149680"/>
                <a:gd name="connsiteX1" fmla="*/ 253832 w 506158"/>
                <a:gd name="connsiteY1" fmla="*/ 14654 h 149680"/>
                <a:gd name="connsiteX2" fmla="*/ 428616 w 506158"/>
                <a:gd name="connsiteY2" fmla="*/ 36085 h 149680"/>
                <a:gd name="connsiteX3" fmla="*/ 492148 w 506158"/>
                <a:gd name="connsiteY3" fmla="*/ 75043 h 149680"/>
                <a:gd name="connsiteX4" fmla="*/ 423663 w 506158"/>
                <a:gd name="connsiteY4" fmla="*/ 115143 h 149680"/>
                <a:gd name="connsiteX5" fmla="*/ 253642 w 506158"/>
                <a:gd name="connsiteY5" fmla="*/ 134955 h 149680"/>
                <a:gd name="connsiteX6" fmla="*/ 78858 w 506158"/>
                <a:gd name="connsiteY6" fmla="*/ 113428 h 149680"/>
                <a:gd name="connsiteX7" fmla="*/ 15327 w 506158"/>
                <a:gd name="connsiteY7" fmla="*/ 74566 h 149680"/>
                <a:gd name="connsiteX8" fmla="*/ 83811 w 506158"/>
                <a:gd name="connsiteY8" fmla="*/ 34371 h 149680"/>
                <a:gd name="connsiteX9" fmla="*/ 79811 w 506158"/>
                <a:gd name="connsiteY9" fmla="*/ 20274 h 149680"/>
                <a:gd name="connsiteX10" fmla="*/ 658 w 506158"/>
                <a:gd name="connsiteY10" fmla="*/ 74566 h 149680"/>
                <a:gd name="connsiteX11" fmla="*/ 253642 w 506158"/>
                <a:gd name="connsiteY11" fmla="*/ 149528 h 149680"/>
                <a:gd name="connsiteX12" fmla="*/ 427664 w 506158"/>
                <a:gd name="connsiteY12" fmla="*/ 129240 h 149680"/>
                <a:gd name="connsiteX13" fmla="*/ 506816 w 506158"/>
                <a:gd name="connsiteY13" fmla="*/ 75043 h 149680"/>
                <a:gd name="connsiteX14" fmla="*/ 253832 w 506158"/>
                <a:gd name="connsiteY14" fmla="*/ -14 h 149680"/>
                <a:gd name="connsiteX15" fmla="*/ 79811 w 506158"/>
                <a:gd name="connsiteY15" fmla="*/ 20274 h 14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6158" h="149680">
                  <a:moveTo>
                    <a:pt x="83811" y="34371"/>
                  </a:moveTo>
                  <a:cubicBezTo>
                    <a:pt x="139390" y="20426"/>
                    <a:pt x="196540" y="13797"/>
                    <a:pt x="253832" y="14654"/>
                  </a:cubicBezTo>
                  <a:cubicBezTo>
                    <a:pt x="312792" y="13816"/>
                    <a:pt x="371600" y="21026"/>
                    <a:pt x="428616" y="36085"/>
                  </a:cubicBezTo>
                  <a:cubicBezTo>
                    <a:pt x="478813" y="51040"/>
                    <a:pt x="492243" y="67613"/>
                    <a:pt x="492148" y="75043"/>
                  </a:cubicBezTo>
                  <a:cubicBezTo>
                    <a:pt x="492053" y="82472"/>
                    <a:pt x="477765" y="100093"/>
                    <a:pt x="423663" y="115143"/>
                  </a:cubicBezTo>
                  <a:cubicBezTo>
                    <a:pt x="368095" y="129126"/>
                    <a:pt x="310935" y="135784"/>
                    <a:pt x="253642" y="134955"/>
                  </a:cubicBezTo>
                  <a:cubicBezTo>
                    <a:pt x="194673" y="135812"/>
                    <a:pt x="135856" y="128564"/>
                    <a:pt x="78858" y="113428"/>
                  </a:cubicBezTo>
                  <a:cubicBezTo>
                    <a:pt x="28662" y="98569"/>
                    <a:pt x="15327" y="81996"/>
                    <a:pt x="15327" y="74566"/>
                  </a:cubicBezTo>
                  <a:cubicBezTo>
                    <a:pt x="15327" y="67137"/>
                    <a:pt x="29709" y="49420"/>
                    <a:pt x="83811" y="34371"/>
                  </a:cubicBezTo>
                  <a:close/>
                  <a:moveTo>
                    <a:pt x="79811" y="20274"/>
                  </a:moveTo>
                  <a:cubicBezTo>
                    <a:pt x="31138" y="33895"/>
                    <a:pt x="658" y="53135"/>
                    <a:pt x="658" y="74566"/>
                  </a:cubicBezTo>
                  <a:cubicBezTo>
                    <a:pt x="658" y="115810"/>
                    <a:pt x="113910" y="149433"/>
                    <a:pt x="253642" y="149528"/>
                  </a:cubicBezTo>
                  <a:cubicBezTo>
                    <a:pt x="312287" y="150414"/>
                    <a:pt x="370800" y="143594"/>
                    <a:pt x="427664" y="129240"/>
                  </a:cubicBezTo>
                  <a:cubicBezTo>
                    <a:pt x="476337" y="115714"/>
                    <a:pt x="506816" y="96379"/>
                    <a:pt x="506816" y="75043"/>
                  </a:cubicBezTo>
                  <a:cubicBezTo>
                    <a:pt x="506816" y="33704"/>
                    <a:pt x="393565" y="176"/>
                    <a:pt x="253832" y="-14"/>
                  </a:cubicBezTo>
                  <a:cubicBezTo>
                    <a:pt x="195187" y="-805"/>
                    <a:pt x="136694" y="6015"/>
                    <a:pt x="79811" y="20274"/>
                  </a:cubicBezTo>
                  <a:close/>
                </a:path>
              </a:pathLst>
            </a:custGeom>
            <a:solidFill>
              <a:srgbClr val="030E1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0" name="Freeform: Shape 2059">
              <a:extLst>
                <a:ext uri="{FF2B5EF4-FFF2-40B4-BE49-F238E27FC236}">
                  <a16:creationId xmlns:a16="http://schemas.microsoft.com/office/drawing/2014/main" id="{B2923F91-BE1C-4F99-B9AF-4E1549C14A82}"/>
                </a:ext>
              </a:extLst>
            </p:cNvPr>
            <p:cNvSpPr/>
            <p:nvPr/>
          </p:nvSpPr>
          <p:spPr>
            <a:xfrm>
              <a:off x="-4488986" y="3345821"/>
              <a:ext cx="565229" cy="294491"/>
            </a:xfrm>
            <a:custGeom>
              <a:avLst/>
              <a:gdLst>
                <a:gd name="connsiteX0" fmla="*/ 478060 w 478250"/>
                <a:gd name="connsiteY0" fmla="*/ 249174 h 249174"/>
                <a:gd name="connsiteX1" fmla="*/ 2000 w 478250"/>
                <a:gd name="connsiteY1" fmla="*/ 248698 h 249174"/>
                <a:gd name="connsiteX2" fmla="*/ 0 w 478250"/>
                <a:gd name="connsiteY2" fmla="*/ 0 h 249174"/>
                <a:gd name="connsiteX3" fmla="*/ 478250 w 478250"/>
                <a:gd name="connsiteY3" fmla="*/ 5048 h 249174"/>
                <a:gd name="connsiteX4" fmla="*/ 478060 w 478250"/>
                <a:gd name="connsiteY4" fmla="*/ 249174 h 24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250" h="249174">
                  <a:moveTo>
                    <a:pt x="478060" y="249174"/>
                  </a:moveTo>
                  <a:lnTo>
                    <a:pt x="2000" y="248698"/>
                  </a:lnTo>
                  <a:lnTo>
                    <a:pt x="0" y="0"/>
                  </a:lnTo>
                  <a:lnTo>
                    <a:pt x="478250" y="5048"/>
                  </a:lnTo>
                  <a:lnTo>
                    <a:pt x="478060" y="249174"/>
                  </a:ln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1" name="Freeform: Shape 2060">
              <a:extLst>
                <a:ext uri="{FF2B5EF4-FFF2-40B4-BE49-F238E27FC236}">
                  <a16:creationId xmlns:a16="http://schemas.microsoft.com/office/drawing/2014/main" id="{2BFB3F77-D200-40D8-B554-C972ECA6C620}"/>
                </a:ext>
              </a:extLst>
            </p:cNvPr>
            <p:cNvSpPr/>
            <p:nvPr/>
          </p:nvSpPr>
          <p:spPr>
            <a:xfrm>
              <a:off x="-4486284" y="3268145"/>
              <a:ext cx="562865" cy="166159"/>
            </a:xfrm>
            <a:custGeom>
              <a:avLst/>
              <a:gdLst>
                <a:gd name="connsiteX0" fmla="*/ 476908 w 476250"/>
                <a:gd name="connsiteY0" fmla="*/ 70504 h 140590"/>
                <a:gd name="connsiteX1" fmla="*/ 238783 w 476250"/>
                <a:gd name="connsiteY1" fmla="*/ 140513 h 140590"/>
                <a:gd name="connsiteX2" fmla="*/ 658 w 476250"/>
                <a:gd name="connsiteY2" fmla="*/ 70028 h 140590"/>
                <a:gd name="connsiteX3" fmla="*/ 238783 w 476250"/>
                <a:gd name="connsiteY3" fmla="*/ -76 h 140590"/>
                <a:gd name="connsiteX4" fmla="*/ 476908 w 476250"/>
                <a:gd name="connsiteY4" fmla="*/ 70504 h 14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0" h="140590">
                  <a:moveTo>
                    <a:pt x="476908" y="70504"/>
                  </a:moveTo>
                  <a:cubicBezTo>
                    <a:pt x="476908" y="109271"/>
                    <a:pt x="370228" y="140704"/>
                    <a:pt x="238783" y="140513"/>
                  </a:cubicBezTo>
                  <a:cubicBezTo>
                    <a:pt x="107338" y="140323"/>
                    <a:pt x="658" y="108795"/>
                    <a:pt x="658" y="70028"/>
                  </a:cubicBezTo>
                  <a:cubicBezTo>
                    <a:pt x="658" y="31261"/>
                    <a:pt x="107243" y="-171"/>
                    <a:pt x="238783" y="-76"/>
                  </a:cubicBezTo>
                  <a:cubicBezTo>
                    <a:pt x="370323" y="19"/>
                    <a:pt x="476908" y="31642"/>
                    <a:pt x="476908" y="70504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2" name="Freeform: Shape 2061">
              <a:extLst>
                <a:ext uri="{FF2B5EF4-FFF2-40B4-BE49-F238E27FC236}">
                  <a16:creationId xmlns:a16="http://schemas.microsoft.com/office/drawing/2014/main" id="{E7FAC2AB-50C9-4D97-9D5A-891E26C6C236}"/>
                </a:ext>
              </a:extLst>
            </p:cNvPr>
            <p:cNvSpPr/>
            <p:nvPr/>
          </p:nvSpPr>
          <p:spPr>
            <a:xfrm>
              <a:off x="-4404266" y="3312248"/>
              <a:ext cx="43962" cy="90444"/>
            </a:xfrm>
            <a:custGeom>
              <a:avLst/>
              <a:gdLst>
                <a:gd name="connsiteX0" fmla="*/ 19748 w 37197"/>
                <a:gd name="connsiteY0" fmla="*/ 75575 h 76526"/>
                <a:gd name="connsiteX1" fmla="*/ 1527 w 37197"/>
                <a:gd name="connsiteY1" fmla="*/ 67155 h 76526"/>
                <a:gd name="connsiteX2" fmla="*/ 698 w 37197"/>
                <a:gd name="connsiteY2" fmla="*/ 61192 h 76526"/>
                <a:gd name="connsiteX3" fmla="*/ 698 w 37197"/>
                <a:gd name="connsiteY3" fmla="*/ 14234 h 76526"/>
                <a:gd name="connsiteX4" fmla="*/ 7080 w 37197"/>
                <a:gd name="connsiteY4" fmla="*/ 6043 h 76526"/>
                <a:gd name="connsiteX5" fmla="*/ 31464 w 37197"/>
                <a:gd name="connsiteY5" fmla="*/ 137 h 76526"/>
                <a:gd name="connsiteX6" fmla="*/ 37646 w 37197"/>
                <a:gd name="connsiteY6" fmla="*/ 3442 h 76526"/>
                <a:gd name="connsiteX7" fmla="*/ 37846 w 37197"/>
                <a:gd name="connsiteY7" fmla="*/ 5185 h 76526"/>
                <a:gd name="connsiteX8" fmla="*/ 37846 w 37197"/>
                <a:gd name="connsiteY8" fmla="*/ 52144 h 76526"/>
                <a:gd name="connsiteX9" fmla="*/ 19748 w 37197"/>
                <a:gd name="connsiteY9" fmla="*/ 75575 h 76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197" h="76526">
                  <a:moveTo>
                    <a:pt x="19748" y="75575"/>
                  </a:moveTo>
                  <a:cubicBezTo>
                    <a:pt x="12395" y="78280"/>
                    <a:pt x="4232" y="74508"/>
                    <a:pt x="1527" y="67155"/>
                  </a:cubicBezTo>
                  <a:cubicBezTo>
                    <a:pt x="832" y="65250"/>
                    <a:pt x="546" y="63212"/>
                    <a:pt x="698" y="61192"/>
                  </a:cubicBezTo>
                  <a:lnTo>
                    <a:pt x="698" y="14234"/>
                  </a:lnTo>
                  <a:cubicBezTo>
                    <a:pt x="832" y="10415"/>
                    <a:pt x="3403" y="7109"/>
                    <a:pt x="7080" y="6043"/>
                  </a:cubicBezTo>
                  <a:lnTo>
                    <a:pt x="31464" y="137"/>
                  </a:lnTo>
                  <a:cubicBezTo>
                    <a:pt x="34083" y="-653"/>
                    <a:pt x="36846" y="823"/>
                    <a:pt x="37646" y="3442"/>
                  </a:cubicBezTo>
                  <a:cubicBezTo>
                    <a:pt x="37817" y="4004"/>
                    <a:pt x="37884" y="4595"/>
                    <a:pt x="37846" y="5185"/>
                  </a:cubicBezTo>
                  <a:lnTo>
                    <a:pt x="37846" y="52144"/>
                  </a:lnTo>
                  <a:cubicBezTo>
                    <a:pt x="37446" y="63021"/>
                    <a:pt x="30178" y="72441"/>
                    <a:pt x="19748" y="75575"/>
                  </a:cubicBezTo>
                  <a:close/>
                </a:path>
              </a:pathLst>
            </a:custGeom>
            <a:solidFill>
              <a:srgbClr val="030E1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3" name="Freeform: Shape 2062">
              <a:extLst>
                <a:ext uri="{FF2B5EF4-FFF2-40B4-BE49-F238E27FC236}">
                  <a16:creationId xmlns:a16="http://schemas.microsoft.com/office/drawing/2014/main" id="{9A5F73B3-D426-4435-AA84-48B1EB8A5062}"/>
                </a:ext>
              </a:extLst>
            </p:cNvPr>
            <p:cNvSpPr/>
            <p:nvPr/>
          </p:nvSpPr>
          <p:spPr>
            <a:xfrm>
              <a:off x="-4415060" y="3309208"/>
              <a:ext cx="43950" cy="90730"/>
            </a:xfrm>
            <a:custGeom>
              <a:avLst/>
              <a:gdLst>
                <a:gd name="connsiteX0" fmla="*/ 19738 w 37187"/>
                <a:gd name="connsiteY0" fmla="*/ 75861 h 76768"/>
                <a:gd name="connsiteX1" fmla="*/ 1488 w 37187"/>
                <a:gd name="connsiteY1" fmla="*/ 67193 h 76768"/>
                <a:gd name="connsiteX2" fmla="*/ 688 w 37187"/>
                <a:gd name="connsiteY2" fmla="*/ 61478 h 76768"/>
                <a:gd name="connsiteX3" fmla="*/ 688 w 37187"/>
                <a:gd name="connsiteY3" fmla="*/ 14234 h 76768"/>
                <a:gd name="connsiteX4" fmla="*/ 7069 w 37187"/>
                <a:gd name="connsiteY4" fmla="*/ 6043 h 76768"/>
                <a:gd name="connsiteX5" fmla="*/ 31453 w 37187"/>
                <a:gd name="connsiteY5" fmla="*/ 137 h 76768"/>
                <a:gd name="connsiteX6" fmla="*/ 37635 w 37187"/>
                <a:gd name="connsiteY6" fmla="*/ 3442 h 76768"/>
                <a:gd name="connsiteX7" fmla="*/ 37835 w 37187"/>
                <a:gd name="connsiteY7" fmla="*/ 5185 h 76768"/>
                <a:gd name="connsiteX8" fmla="*/ 37835 w 37187"/>
                <a:gd name="connsiteY8" fmla="*/ 52334 h 76768"/>
                <a:gd name="connsiteX9" fmla="*/ 19738 w 37187"/>
                <a:gd name="connsiteY9" fmla="*/ 75861 h 76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187" h="76768">
                  <a:moveTo>
                    <a:pt x="19738" y="75861"/>
                  </a:moveTo>
                  <a:cubicBezTo>
                    <a:pt x="12308" y="78509"/>
                    <a:pt x="4136" y="74623"/>
                    <a:pt x="1488" y="67193"/>
                  </a:cubicBezTo>
                  <a:cubicBezTo>
                    <a:pt x="830" y="65364"/>
                    <a:pt x="564" y="63421"/>
                    <a:pt x="688" y="61478"/>
                  </a:cubicBezTo>
                  <a:lnTo>
                    <a:pt x="688" y="14234"/>
                  </a:lnTo>
                  <a:cubicBezTo>
                    <a:pt x="792" y="10405"/>
                    <a:pt x="3383" y="7081"/>
                    <a:pt x="7069" y="6043"/>
                  </a:cubicBezTo>
                  <a:lnTo>
                    <a:pt x="31453" y="137"/>
                  </a:lnTo>
                  <a:cubicBezTo>
                    <a:pt x="34073" y="-654"/>
                    <a:pt x="36835" y="823"/>
                    <a:pt x="37635" y="3442"/>
                  </a:cubicBezTo>
                  <a:cubicBezTo>
                    <a:pt x="37806" y="4004"/>
                    <a:pt x="37873" y="4595"/>
                    <a:pt x="37835" y="5185"/>
                  </a:cubicBezTo>
                  <a:lnTo>
                    <a:pt x="37835" y="52334"/>
                  </a:lnTo>
                  <a:cubicBezTo>
                    <a:pt x="37511" y="63259"/>
                    <a:pt x="30215" y="72746"/>
                    <a:pt x="19738" y="7586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4" name="Freeform: Shape 2063">
              <a:extLst>
                <a:ext uri="{FF2B5EF4-FFF2-40B4-BE49-F238E27FC236}">
                  <a16:creationId xmlns:a16="http://schemas.microsoft.com/office/drawing/2014/main" id="{FDDD4CC4-C7AA-44FB-AA8A-6C5943C75077}"/>
                </a:ext>
              </a:extLst>
            </p:cNvPr>
            <p:cNvSpPr/>
            <p:nvPr/>
          </p:nvSpPr>
          <p:spPr>
            <a:xfrm>
              <a:off x="-4396902" y="3266007"/>
              <a:ext cx="8668" cy="92985"/>
            </a:xfrm>
            <a:custGeom>
              <a:avLst/>
              <a:gdLst>
                <a:gd name="connsiteX0" fmla="*/ 658 w 7334"/>
                <a:gd name="connsiteY0" fmla="*/ 5829 h 78676"/>
                <a:gd name="connsiteX1" fmla="*/ 658 w 7334"/>
                <a:gd name="connsiteY1" fmla="*/ 74886 h 78676"/>
                <a:gd name="connsiteX2" fmla="*/ 4278 w 7334"/>
                <a:gd name="connsiteY2" fmla="*/ 78600 h 78676"/>
                <a:gd name="connsiteX3" fmla="*/ 5325 w 7334"/>
                <a:gd name="connsiteY3" fmla="*/ 78600 h 78676"/>
                <a:gd name="connsiteX4" fmla="*/ 7993 w 7334"/>
                <a:gd name="connsiteY4" fmla="*/ 75076 h 78676"/>
                <a:gd name="connsiteX5" fmla="*/ 7993 w 7334"/>
                <a:gd name="connsiteY5" fmla="*/ -76 h 7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34" h="78676">
                  <a:moveTo>
                    <a:pt x="658" y="5829"/>
                  </a:moveTo>
                  <a:lnTo>
                    <a:pt x="658" y="74886"/>
                  </a:lnTo>
                  <a:cubicBezTo>
                    <a:pt x="658" y="76905"/>
                    <a:pt x="2268" y="78553"/>
                    <a:pt x="4278" y="78600"/>
                  </a:cubicBezTo>
                  <a:lnTo>
                    <a:pt x="5325" y="78600"/>
                  </a:lnTo>
                  <a:cubicBezTo>
                    <a:pt x="6916" y="78172"/>
                    <a:pt x="8011" y="76724"/>
                    <a:pt x="7993" y="75076"/>
                  </a:cubicBezTo>
                  <a:lnTo>
                    <a:pt x="7993" y="-7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5" name="Freeform: Shape 2064">
              <a:extLst>
                <a:ext uri="{FF2B5EF4-FFF2-40B4-BE49-F238E27FC236}">
                  <a16:creationId xmlns:a16="http://schemas.microsoft.com/office/drawing/2014/main" id="{7DAFDEBA-99A9-42A2-A4AC-F369F78DEFC9}"/>
                </a:ext>
              </a:extLst>
            </p:cNvPr>
            <p:cNvSpPr/>
            <p:nvPr/>
          </p:nvSpPr>
          <p:spPr>
            <a:xfrm>
              <a:off x="-4049851" y="3312586"/>
              <a:ext cx="43950" cy="90392"/>
            </a:xfrm>
            <a:custGeom>
              <a:avLst/>
              <a:gdLst>
                <a:gd name="connsiteX0" fmla="*/ 18766 w 37187"/>
                <a:gd name="connsiteY0" fmla="*/ 75575 h 76482"/>
                <a:gd name="connsiteX1" fmla="*/ 37016 w 37187"/>
                <a:gd name="connsiteY1" fmla="*/ 66907 h 76482"/>
                <a:gd name="connsiteX2" fmla="*/ 37816 w 37187"/>
                <a:gd name="connsiteY2" fmla="*/ 61192 h 76482"/>
                <a:gd name="connsiteX3" fmla="*/ 37816 w 37187"/>
                <a:gd name="connsiteY3" fmla="*/ 14234 h 76482"/>
                <a:gd name="connsiteX4" fmla="*/ 31434 w 37187"/>
                <a:gd name="connsiteY4" fmla="*/ 6138 h 76482"/>
                <a:gd name="connsiteX5" fmla="*/ 7050 w 37187"/>
                <a:gd name="connsiteY5" fmla="*/ 137 h 76482"/>
                <a:gd name="connsiteX6" fmla="*/ 869 w 37187"/>
                <a:gd name="connsiteY6" fmla="*/ 3442 h 76482"/>
                <a:gd name="connsiteX7" fmla="*/ 669 w 37187"/>
                <a:gd name="connsiteY7" fmla="*/ 5185 h 76482"/>
                <a:gd name="connsiteX8" fmla="*/ 669 w 37187"/>
                <a:gd name="connsiteY8" fmla="*/ 52144 h 76482"/>
                <a:gd name="connsiteX9" fmla="*/ 18766 w 37187"/>
                <a:gd name="connsiteY9" fmla="*/ 75575 h 76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187" h="76482">
                  <a:moveTo>
                    <a:pt x="18766" y="75575"/>
                  </a:moveTo>
                  <a:cubicBezTo>
                    <a:pt x="26196" y="78223"/>
                    <a:pt x="34368" y="74337"/>
                    <a:pt x="37016" y="66907"/>
                  </a:cubicBezTo>
                  <a:cubicBezTo>
                    <a:pt x="37673" y="65079"/>
                    <a:pt x="37940" y="63135"/>
                    <a:pt x="37816" y="61192"/>
                  </a:cubicBezTo>
                  <a:lnTo>
                    <a:pt x="37816" y="14234"/>
                  </a:lnTo>
                  <a:cubicBezTo>
                    <a:pt x="37673" y="10434"/>
                    <a:pt x="35092" y="7167"/>
                    <a:pt x="31434" y="6138"/>
                  </a:cubicBezTo>
                  <a:lnTo>
                    <a:pt x="7050" y="137"/>
                  </a:lnTo>
                  <a:cubicBezTo>
                    <a:pt x="4431" y="-654"/>
                    <a:pt x="1669" y="823"/>
                    <a:pt x="869" y="3442"/>
                  </a:cubicBezTo>
                  <a:cubicBezTo>
                    <a:pt x="697" y="4004"/>
                    <a:pt x="630" y="4595"/>
                    <a:pt x="669" y="5185"/>
                  </a:cubicBezTo>
                  <a:lnTo>
                    <a:pt x="669" y="52144"/>
                  </a:lnTo>
                  <a:cubicBezTo>
                    <a:pt x="1040" y="63031"/>
                    <a:pt x="8326" y="72470"/>
                    <a:pt x="18766" y="75575"/>
                  </a:cubicBezTo>
                  <a:close/>
                </a:path>
              </a:pathLst>
            </a:custGeom>
            <a:solidFill>
              <a:srgbClr val="030E1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6" name="Freeform: Shape 2065">
              <a:extLst>
                <a:ext uri="{FF2B5EF4-FFF2-40B4-BE49-F238E27FC236}">
                  <a16:creationId xmlns:a16="http://schemas.microsoft.com/office/drawing/2014/main" id="{8255E0E0-3047-49F7-B20E-F90DE4225DDB}"/>
                </a:ext>
              </a:extLst>
            </p:cNvPr>
            <p:cNvSpPr/>
            <p:nvPr/>
          </p:nvSpPr>
          <p:spPr>
            <a:xfrm>
              <a:off x="-4038931" y="3309884"/>
              <a:ext cx="43950" cy="90392"/>
            </a:xfrm>
            <a:custGeom>
              <a:avLst/>
              <a:gdLst>
                <a:gd name="connsiteX0" fmla="*/ 18766 w 37187"/>
                <a:gd name="connsiteY0" fmla="*/ 75575 h 76482"/>
                <a:gd name="connsiteX1" fmla="*/ 37016 w 37187"/>
                <a:gd name="connsiteY1" fmla="*/ 66907 h 76482"/>
                <a:gd name="connsiteX2" fmla="*/ 37816 w 37187"/>
                <a:gd name="connsiteY2" fmla="*/ 61192 h 76482"/>
                <a:gd name="connsiteX3" fmla="*/ 37816 w 37187"/>
                <a:gd name="connsiteY3" fmla="*/ 14234 h 76482"/>
                <a:gd name="connsiteX4" fmla="*/ 31434 w 37187"/>
                <a:gd name="connsiteY4" fmla="*/ 6138 h 76482"/>
                <a:gd name="connsiteX5" fmla="*/ 7050 w 37187"/>
                <a:gd name="connsiteY5" fmla="*/ 137 h 76482"/>
                <a:gd name="connsiteX6" fmla="*/ 869 w 37187"/>
                <a:gd name="connsiteY6" fmla="*/ 3442 h 76482"/>
                <a:gd name="connsiteX7" fmla="*/ 669 w 37187"/>
                <a:gd name="connsiteY7" fmla="*/ 5185 h 76482"/>
                <a:gd name="connsiteX8" fmla="*/ 669 w 37187"/>
                <a:gd name="connsiteY8" fmla="*/ 51763 h 76482"/>
                <a:gd name="connsiteX9" fmla="*/ 18766 w 37187"/>
                <a:gd name="connsiteY9" fmla="*/ 75575 h 76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187" h="76482">
                  <a:moveTo>
                    <a:pt x="18766" y="75575"/>
                  </a:moveTo>
                  <a:cubicBezTo>
                    <a:pt x="26195" y="78223"/>
                    <a:pt x="34368" y="74337"/>
                    <a:pt x="37016" y="66907"/>
                  </a:cubicBezTo>
                  <a:cubicBezTo>
                    <a:pt x="37673" y="65079"/>
                    <a:pt x="37940" y="63135"/>
                    <a:pt x="37816" y="61192"/>
                  </a:cubicBezTo>
                  <a:lnTo>
                    <a:pt x="37816" y="14234"/>
                  </a:lnTo>
                  <a:cubicBezTo>
                    <a:pt x="37673" y="10434"/>
                    <a:pt x="35092" y="7167"/>
                    <a:pt x="31434" y="6138"/>
                  </a:cubicBezTo>
                  <a:lnTo>
                    <a:pt x="7050" y="137"/>
                  </a:lnTo>
                  <a:cubicBezTo>
                    <a:pt x="4431" y="-654"/>
                    <a:pt x="1668" y="823"/>
                    <a:pt x="869" y="3442"/>
                  </a:cubicBezTo>
                  <a:cubicBezTo>
                    <a:pt x="697" y="4004"/>
                    <a:pt x="631" y="4595"/>
                    <a:pt x="669" y="5185"/>
                  </a:cubicBezTo>
                  <a:lnTo>
                    <a:pt x="669" y="51763"/>
                  </a:lnTo>
                  <a:cubicBezTo>
                    <a:pt x="840" y="62802"/>
                    <a:pt x="8174" y="72451"/>
                    <a:pt x="18766" y="7557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7" name="Freeform: Shape 2066">
              <a:extLst>
                <a:ext uri="{FF2B5EF4-FFF2-40B4-BE49-F238E27FC236}">
                  <a16:creationId xmlns:a16="http://schemas.microsoft.com/office/drawing/2014/main" id="{89FC3D92-5539-42BA-8657-DFC0290A6472}"/>
                </a:ext>
              </a:extLst>
            </p:cNvPr>
            <p:cNvSpPr/>
            <p:nvPr/>
          </p:nvSpPr>
          <p:spPr>
            <a:xfrm>
              <a:off x="-4021584" y="3265782"/>
              <a:ext cx="8556" cy="93547"/>
            </a:xfrm>
            <a:custGeom>
              <a:avLst/>
              <a:gdLst>
                <a:gd name="connsiteX0" fmla="*/ 659 w 7239"/>
                <a:gd name="connsiteY0" fmla="*/ -76 h 79152"/>
                <a:gd name="connsiteX1" fmla="*/ 659 w 7239"/>
                <a:gd name="connsiteY1" fmla="*/ 75362 h 79152"/>
                <a:gd name="connsiteX2" fmla="*/ 4184 w 7239"/>
                <a:gd name="connsiteY2" fmla="*/ 79077 h 79152"/>
                <a:gd name="connsiteX3" fmla="*/ 4278 w 7239"/>
                <a:gd name="connsiteY3" fmla="*/ 79077 h 79152"/>
                <a:gd name="connsiteX4" fmla="*/ 5231 w 7239"/>
                <a:gd name="connsiteY4" fmla="*/ 79077 h 79152"/>
                <a:gd name="connsiteX5" fmla="*/ 7898 w 7239"/>
                <a:gd name="connsiteY5" fmla="*/ 75552 h 79152"/>
                <a:gd name="connsiteX6" fmla="*/ 7898 w 7239"/>
                <a:gd name="connsiteY6" fmla="*/ 6210 h 79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39" h="79152">
                  <a:moveTo>
                    <a:pt x="659" y="-76"/>
                  </a:moveTo>
                  <a:lnTo>
                    <a:pt x="659" y="75362"/>
                  </a:lnTo>
                  <a:cubicBezTo>
                    <a:pt x="612" y="77362"/>
                    <a:pt x="2183" y="79020"/>
                    <a:pt x="4184" y="79077"/>
                  </a:cubicBezTo>
                  <a:cubicBezTo>
                    <a:pt x="4212" y="79077"/>
                    <a:pt x="4250" y="79077"/>
                    <a:pt x="4278" y="79077"/>
                  </a:cubicBezTo>
                  <a:lnTo>
                    <a:pt x="5231" y="79077"/>
                  </a:lnTo>
                  <a:cubicBezTo>
                    <a:pt x="6822" y="78648"/>
                    <a:pt x="7917" y="77200"/>
                    <a:pt x="7898" y="75552"/>
                  </a:cubicBezTo>
                  <a:lnTo>
                    <a:pt x="7898" y="621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8" name="Freeform: Shape 2067">
              <a:extLst>
                <a:ext uri="{FF2B5EF4-FFF2-40B4-BE49-F238E27FC236}">
                  <a16:creationId xmlns:a16="http://schemas.microsoft.com/office/drawing/2014/main" id="{A0614E32-832B-484E-8ECA-37768F8087F1}"/>
                </a:ext>
              </a:extLst>
            </p:cNvPr>
            <p:cNvSpPr/>
            <p:nvPr/>
          </p:nvSpPr>
          <p:spPr>
            <a:xfrm>
              <a:off x="-4404240" y="3462538"/>
              <a:ext cx="43956" cy="89882"/>
            </a:xfrm>
            <a:custGeom>
              <a:avLst/>
              <a:gdLst>
                <a:gd name="connsiteX0" fmla="*/ 19726 w 37192"/>
                <a:gd name="connsiteY0" fmla="*/ 418 h 76051"/>
                <a:gd name="connsiteX1" fmla="*/ 676 w 37192"/>
                <a:gd name="connsiteY1" fmla="*/ 23659 h 76051"/>
                <a:gd name="connsiteX2" fmla="*/ 676 w 37192"/>
                <a:gd name="connsiteY2" fmla="*/ 70617 h 76051"/>
                <a:gd name="connsiteX3" fmla="*/ 5210 w 37192"/>
                <a:gd name="connsiteY3" fmla="*/ 75961 h 76051"/>
                <a:gd name="connsiteX4" fmla="*/ 7058 w 37192"/>
                <a:gd name="connsiteY4" fmla="*/ 75761 h 76051"/>
                <a:gd name="connsiteX5" fmla="*/ 31442 w 37192"/>
                <a:gd name="connsiteY5" fmla="*/ 70141 h 76051"/>
                <a:gd name="connsiteX6" fmla="*/ 37824 w 37192"/>
                <a:gd name="connsiteY6" fmla="*/ 62140 h 76051"/>
                <a:gd name="connsiteX7" fmla="*/ 37824 w 37192"/>
                <a:gd name="connsiteY7" fmla="*/ 15182 h 76051"/>
                <a:gd name="connsiteX8" fmla="*/ 24346 w 37192"/>
                <a:gd name="connsiteY8" fmla="*/ -49 h 76051"/>
                <a:gd name="connsiteX9" fmla="*/ 19726 w 37192"/>
                <a:gd name="connsiteY9" fmla="*/ 418 h 76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192" h="76051">
                  <a:moveTo>
                    <a:pt x="19726" y="418"/>
                  </a:moveTo>
                  <a:cubicBezTo>
                    <a:pt x="8886" y="3018"/>
                    <a:pt x="1095" y="12515"/>
                    <a:pt x="676" y="23659"/>
                  </a:cubicBezTo>
                  <a:lnTo>
                    <a:pt x="676" y="70617"/>
                  </a:lnTo>
                  <a:cubicBezTo>
                    <a:pt x="447" y="73342"/>
                    <a:pt x="2476" y="75732"/>
                    <a:pt x="5210" y="75961"/>
                  </a:cubicBezTo>
                  <a:cubicBezTo>
                    <a:pt x="5829" y="76009"/>
                    <a:pt x="6457" y="75942"/>
                    <a:pt x="7058" y="75761"/>
                  </a:cubicBezTo>
                  <a:lnTo>
                    <a:pt x="31442" y="70141"/>
                  </a:lnTo>
                  <a:cubicBezTo>
                    <a:pt x="35099" y="69179"/>
                    <a:pt x="37700" y="65922"/>
                    <a:pt x="37824" y="62140"/>
                  </a:cubicBezTo>
                  <a:lnTo>
                    <a:pt x="37824" y="15182"/>
                  </a:lnTo>
                  <a:cubicBezTo>
                    <a:pt x="38310" y="7257"/>
                    <a:pt x="32270" y="437"/>
                    <a:pt x="24346" y="-49"/>
                  </a:cubicBezTo>
                  <a:cubicBezTo>
                    <a:pt x="22793" y="-144"/>
                    <a:pt x="21231" y="9"/>
                    <a:pt x="19726" y="418"/>
                  </a:cubicBezTo>
                  <a:close/>
                </a:path>
              </a:pathLst>
            </a:custGeom>
            <a:solidFill>
              <a:srgbClr val="030E1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9" name="Freeform: Shape 2068">
              <a:extLst>
                <a:ext uri="{FF2B5EF4-FFF2-40B4-BE49-F238E27FC236}">
                  <a16:creationId xmlns:a16="http://schemas.microsoft.com/office/drawing/2014/main" id="{6F25F48D-177A-4394-88C2-22CA91381578}"/>
                </a:ext>
              </a:extLst>
            </p:cNvPr>
            <p:cNvSpPr/>
            <p:nvPr/>
          </p:nvSpPr>
          <p:spPr>
            <a:xfrm>
              <a:off x="-4415159" y="3457472"/>
              <a:ext cx="43956" cy="89882"/>
            </a:xfrm>
            <a:custGeom>
              <a:avLst/>
              <a:gdLst>
                <a:gd name="connsiteX0" fmla="*/ 19726 w 37192"/>
                <a:gd name="connsiteY0" fmla="*/ 418 h 76051"/>
                <a:gd name="connsiteX1" fmla="*/ 676 w 37192"/>
                <a:gd name="connsiteY1" fmla="*/ 23659 h 76051"/>
                <a:gd name="connsiteX2" fmla="*/ 676 w 37192"/>
                <a:gd name="connsiteY2" fmla="*/ 70617 h 76051"/>
                <a:gd name="connsiteX3" fmla="*/ 5210 w 37192"/>
                <a:gd name="connsiteY3" fmla="*/ 75961 h 76051"/>
                <a:gd name="connsiteX4" fmla="*/ 7057 w 37192"/>
                <a:gd name="connsiteY4" fmla="*/ 75761 h 76051"/>
                <a:gd name="connsiteX5" fmla="*/ 31441 w 37192"/>
                <a:gd name="connsiteY5" fmla="*/ 70141 h 76051"/>
                <a:gd name="connsiteX6" fmla="*/ 37823 w 37192"/>
                <a:gd name="connsiteY6" fmla="*/ 62140 h 76051"/>
                <a:gd name="connsiteX7" fmla="*/ 37823 w 37192"/>
                <a:gd name="connsiteY7" fmla="*/ 15182 h 76051"/>
                <a:gd name="connsiteX8" fmla="*/ 24345 w 37192"/>
                <a:gd name="connsiteY8" fmla="*/ -49 h 76051"/>
                <a:gd name="connsiteX9" fmla="*/ 19726 w 37192"/>
                <a:gd name="connsiteY9" fmla="*/ 418 h 76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192" h="76051">
                  <a:moveTo>
                    <a:pt x="19726" y="418"/>
                  </a:moveTo>
                  <a:cubicBezTo>
                    <a:pt x="8934" y="3104"/>
                    <a:pt x="1190" y="12553"/>
                    <a:pt x="676" y="23659"/>
                  </a:cubicBezTo>
                  <a:lnTo>
                    <a:pt x="676" y="70617"/>
                  </a:lnTo>
                  <a:cubicBezTo>
                    <a:pt x="447" y="73342"/>
                    <a:pt x="2476" y="75732"/>
                    <a:pt x="5210" y="75961"/>
                  </a:cubicBezTo>
                  <a:cubicBezTo>
                    <a:pt x="5829" y="76009"/>
                    <a:pt x="6457" y="75942"/>
                    <a:pt x="7057" y="75761"/>
                  </a:cubicBezTo>
                  <a:lnTo>
                    <a:pt x="31441" y="70141"/>
                  </a:lnTo>
                  <a:cubicBezTo>
                    <a:pt x="35099" y="69179"/>
                    <a:pt x="37699" y="65922"/>
                    <a:pt x="37823" y="62140"/>
                  </a:cubicBezTo>
                  <a:lnTo>
                    <a:pt x="37823" y="15182"/>
                  </a:lnTo>
                  <a:cubicBezTo>
                    <a:pt x="38309" y="7257"/>
                    <a:pt x="32270" y="437"/>
                    <a:pt x="24345" y="-49"/>
                  </a:cubicBezTo>
                  <a:cubicBezTo>
                    <a:pt x="22793" y="-144"/>
                    <a:pt x="21231" y="9"/>
                    <a:pt x="19726" y="41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0" name="Freeform: Shape 2069">
              <a:extLst>
                <a:ext uri="{FF2B5EF4-FFF2-40B4-BE49-F238E27FC236}">
                  <a16:creationId xmlns:a16="http://schemas.microsoft.com/office/drawing/2014/main" id="{7C8901CD-87DF-42A2-99EA-C418F0EA2E57}"/>
                </a:ext>
              </a:extLst>
            </p:cNvPr>
            <p:cNvSpPr/>
            <p:nvPr/>
          </p:nvSpPr>
          <p:spPr>
            <a:xfrm>
              <a:off x="-4397240" y="3498470"/>
              <a:ext cx="8557" cy="121353"/>
            </a:xfrm>
            <a:custGeom>
              <a:avLst/>
              <a:gdLst>
                <a:gd name="connsiteX0" fmla="*/ 5231 w 7240"/>
                <a:gd name="connsiteY0" fmla="*/ 102413 h 102679"/>
                <a:gd name="connsiteX1" fmla="*/ 7897 w 7240"/>
                <a:gd name="connsiteY1" fmla="*/ 98889 h 102679"/>
                <a:gd name="connsiteX2" fmla="*/ 7897 w 7240"/>
                <a:gd name="connsiteY2" fmla="*/ 3639 h 102679"/>
                <a:gd name="connsiteX3" fmla="*/ 4278 w 7240"/>
                <a:gd name="connsiteY3" fmla="*/ -76 h 102679"/>
                <a:gd name="connsiteX4" fmla="*/ 658 w 7240"/>
                <a:gd name="connsiteY4" fmla="*/ 3543 h 102679"/>
                <a:gd name="connsiteX5" fmla="*/ 658 w 7240"/>
                <a:gd name="connsiteY5" fmla="*/ 3639 h 102679"/>
                <a:gd name="connsiteX6" fmla="*/ 658 w 7240"/>
                <a:gd name="connsiteY6" fmla="*/ 98889 h 102679"/>
                <a:gd name="connsiteX7" fmla="*/ 4278 w 7240"/>
                <a:gd name="connsiteY7" fmla="*/ 102603 h 102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40" h="102679">
                  <a:moveTo>
                    <a:pt x="5231" y="102413"/>
                  </a:moveTo>
                  <a:cubicBezTo>
                    <a:pt x="6840" y="102013"/>
                    <a:pt x="7945" y="100546"/>
                    <a:pt x="7897" y="98889"/>
                  </a:cubicBezTo>
                  <a:lnTo>
                    <a:pt x="7897" y="3639"/>
                  </a:lnTo>
                  <a:cubicBezTo>
                    <a:pt x="7897" y="1619"/>
                    <a:pt x="6288" y="-28"/>
                    <a:pt x="4278" y="-76"/>
                  </a:cubicBezTo>
                  <a:cubicBezTo>
                    <a:pt x="2278" y="-76"/>
                    <a:pt x="658" y="1543"/>
                    <a:pt x="658" y="3543"/>
                  </a:cubicBezTo>
                  <a:cubicBezTo>
                    <a:pt x="658" y="3572"/>
                    <a:pt x="658" y="3610"/>
                    <a:pt x="658" y="3639"/>
                  </a:cubicBezTo>
                  <a:lnTo>
                    <a:pt x="658" y="98889"/>
                  </a:lnTo>
                  <a:cubicBezTo>
                    <a:pt x="658" y="100908"/>
                    <a:pt x="2259" y="102556"/>
                    <a:pt x="4278" y="10260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1" name="Freeform: Shape 2070">
              <a:extLst>
                <a:ext uri="{FF2B5EF4-FFF2-40B4-BE49-F238E27FC236}">
                  <a16:creationId xmlns:a16="http://schemas.microsoft.com/office/drawing/2014/main" id="{F29B2159-FC47-42BC-AC7B-A547C8DDD4E7}"/>
                </a:ext>
              </a:extLst>
            </p:cNvPr>
            <p:cNvSpPr/>
            <p:nvPr/>
          </p:nvSpPr>
          <p:spPr>
            <a:xfrm>
              <a:off x="-4049874" y="3462839"/>
              <a:ext cx="43949" cy="89914"/>
            </a:xfrm>
            <a:custGeom>
              <a:avLst/>
              <a:gdLst>
                <a:gd name="connsiteX0" fmla="*/ 18785 w 37186"/>
                <a:gd name="connsiteY0" fmla="*/ 449 h 76078"/>
                <a:gd name="connsiteX1" fmla="*/ 37835 w 37186"/>
                <a:gd name="connsiteY1" fmla="*/ 23785 h 76078"/>
                <a:gd name="connsiteX2" fmla="*/ 37835 w 37186"/>
                <a:gd name="connsiteY2" fmla="*/ 70744 h 76078"/>
                <a:gd name="connsiteX3" fmla="*/ 33197 w 37186"/>
                <a:gd name="connsiteY3" fmla="*/ 75992 h 76078"/>
                <a:gd name="connsiteX4" fmla="*/ 31454 w 37186"/>
                <a:gd name="connsiteY4" fmla="*/ 75792 h 76078"/>
                <a:gd name="connsiteX5" fmla="*/ 7070 w 37186"/>
                <a:gd name="connsiteY5" fmla="*/ 70172 h 76078"/>
                <a:gd name="connsiteX6" fmla="*/ 688 w 37186"/>
                <a:gd name="connsiteY6" fmla="*/ 62076 h 76078"/>
                <a:gd name="connsiteX7" fmla="*/ 688 w 37186"/>
                <a:gd name="connsiteY7" fmla="*/ 15118 h 76078"/>
                <a:gd name="connsiteX8" fmla="*/ 14042 w 37186"/>
                <a:gd name="connsiteY8" fmla="*/ -46 h 76078"/>
                <a:gd name="connsiteX9" fmla="*/ 18785 w 37186"/>
                <a:gd name="connsiteY9" fmla="*/ 449 h 7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186" h="76078">
                  <a:moveTo>
                    <a:pt x="18785" y="449"/>
                  </a:moveTo>
                  <a:cubicBezTo>
                    <a:pt x="29625" y="3116"/>
                    <a:pt x="37397" y="12632"/>
                    <a:pt x="37835" y="23785"/>
                  </a:cubicBezTo>
                  <a:lnTo>
                    <a:pt x="37835" y="70744"/>
                  </a:lnTo>
                  <a:cubicBezTo>
                    <a:pt x="38007" y="73477"/>
                    <a:pt x="35930" y="75821"/>
                    <a:pt x="33197" y="75992"/>
                  </a:cubicBezTo>
                  <a:cubicBezTo>
                    <a:pt x="32606" y="76030"/>
                    <a:pt x="32016" y="75963"/>
                    <a:pt x="31454" y="75792"/>
                  </a:cubicBezTo>
                  <a:lnTo>
                    <a:pt x="7070" y="70172"/>
                  </a:lnTo>
                  <a:cubicBezTo>
                    <a:pt x="3412" y="69144"/>
                    <a:pt x="830" y="65876"/>
                    <a:pt x="688" y="62076"/>
                  </a:cubicBezTo>
                  <a:lnTo>
                    <a:pt x="688" y="15118"/>
                  </a:lnTo>
                  <a:cubicBezTo>
                    <a:pt x="183" y="7241"/>
                    <a:pt x="6164" y="449"/>
                    <a:pt x="14042" y="-46"/>
                  </a:cubicBezTo>
                  <a:cubicBezTo>
                    <a:pt x="15642" y="-151"/>
                    <a:pt x="17242" y="21"/>
                    <a:pt x="18785" y="449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2" name="Freeform: Shape 2071">
              <a:extLst>
                <a:ext uri="{FF2B5EF4-FFF2-40B4-BE49-F238E27FC236}">
                  <a16:creationId xmlns:a16="http://schemas.microsoft.com/office/drawing/2014/main" id="{31795BDC-851A-454E-A849-E93AC955A514}"/>
                </a:ext>
              </a:extLst>
            </p:cNvPr>
            <p:cNvSpPr/>
            <p:nvPr/>
          </p:nvSpPr>
          <p:spPr>
            <a:xfrm>
              <a:off x="-4039056" y="3457842"/>
              <a:ext cx="43936" cy="89920"/>
            </a:xfrm>
            <a:custGeom>
              <a:avLst/>
              <a:gdLst>
                <a:gd name="connsiteX0" fmla="*/ 18776 w 37175"/>
                <a:gd name="connsiteY0" fmla="*/ 391 h 76083"/>
                <a:gd name="connsiteX1" fmla="*/ 37826 w 37175"/>
                <a:gd name="connsiteY1" fmla="*/ 23727 h 76083"/>
                <a:gd name="connsiteX2" fmla="*/ 37826 w 37175"/>
                <a:gd name="connsiteY2" fmla="*/ 70685 h 76083"/>
                <a:gd name="connsiteX3" fmla="*/ 33064 w 37175"/>
                <a:gd name="connsiteY3" fmla="*/ 76000 h 76083"/>
                <a:gd name="connsiteX4" fmla="*/ 31445 w 37175"/>
                <a:gd name="connsiteY4" fmla="*/ 75829 h 76083"/>
                <a:gd name="connsiteX5" fmla="*/ 7061 w 37175"/>
                <a:gd name="connsiteY5" fmla="*/ 70114 h 76083"/>
                <a:gd name="connsiteX6" fmla="*/ 678 w 37175"/>
                <a:gd name="connsiteY6" fmla="*/ 62113 h 76083"/>
                <a:gd name="connsiteX7" fmla="*/ 678 w 37175"/>
                <a:gd name="connsiteY7" fmla="*/ 15154 h 76083"/>
                <a:gd name="connsiteX8" fmla="*/ 14385 w 37175"/>
                <a:gd name="connsiteY8" fmla="*/ -57 h 76083"/>
                <a:gd name="connsiteX9" fmla="*/ 18776 w 37175"/>
                <a:gd name="connsiteY9" fmla="*/ 391 h 76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175" h="76083">
                  <a:moveTo>
                    <a:pt x="18776" y="391"/>
                  </a:moveTo>
                  <a:cubicBezTo>
                    <a:pt x="29616" y="3058"/>
                    <a:pt x="37388" y="12573"/>
                    <a:pt x="37826" y="23727"/>
                  </a:cubicBezTo>
                  <a:lnTo>
                    <a:pt x="37826" y="70685"/>
                  </a:lnTo>
                  <a:cubicBezTo>
                    <a:pt x="37979" y="73466"/>
                    <a:pt x="35845" y="75848"/>
                    <a:pt x="33064" y="76000"/>
                  </a:cubicBezTo>
                  <a:cubicBezTo>
                    <a:pt x="32521" y="76029"/>
                    <a:pt x="31968" y="75972"/>
                    <a:pt x="31445" y="75829"/>
                  </a:cubicBezTo>
                  <a:lnTo>
                    <a:pt x="7061" y="70114"/>
                  </a:lnTo>
                  <a:cubicBezTo>
                    <a:pt x="3403" y="69152"/>
                    <a:pt x="802" y="65894"/>
                    <a:pt x="678" y="62113"/>
                  </a:cubicBezTo>
                  <a:lnTo>
                    <a:pt x="678" y="15154"/>
                  </a:lnTo>
                  <a:cubicBezTo>
                    <a:pt x="259" y="7173"/>
                    <a:pt x="6403" y="362"/>
                    <a:pt x="14385" y="-57"/>
                  </a:cubicBezTo>
                  <a:cubicBezTo>
                    <a:pt x="15861" y="-133"/>
                    <a:pt x="17347" y="19"/>
                    <a:pt x="18776" y="39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3" name="Freeform: Shape 2072">
              <a:extLst>
                <a:ext uri="{FF2B5EF4-FFF2-40B4-BE49-F238E27FC236}">
                  <a16:creationId xmlns:a16="http://schemas.microsoft.com/office/drawing/2014/main" id="{B73CC0A9-2248-4322-9688-42D9DC1A71B3}"/>
                </a:ext>
              </a:extLst>
            </p:cNvPr>
            <p:cNvSpPr/>
            <p:nvPr/>
          </p:nvSpPr>
          <p:spPr>
            <a:xfrm>
              <a:off x="-4021922" y="3498919"/>
              <a:ext cx="8670" cy="121242"/>
            </a:xfrm>
            <a:custGeom>
              <a:avLst/>
              <a:gdLst>
                <a:gd name="connsiteX0" fmla="*/ 5327 w 7336"/>
                <a:gd name="connsiteY0" fmla="*/ 102319 h 102585"/>
                <a:gd name="connsiteX1" fmla="*/ 7994 w 7336"/>
                <a:gd name="connsiteY1" fmla="*/ 98795 h 102585"/>
                <a:gd name="connsiteX2" fmla="*/ 7994 w 7336"/>
                <a:gd name="connsiteY2" fmla="*/ 3545 h 102585"/>
                <a:gd name="connsiteX3" fmla="*/ 4375 w 7336"/>
                <a:gd name="connsiteY3" fmla="*/ -75 h 102585"/>
                <a:gd name="connsiteX4" fmla="*/ 660 w 7336"/>
                <a:gd name="connsiteY4" fmla="*/ 3450 h 102585"/>
                <a:gd name="connsiteX5" fmla="*/ 660 w 7336"/>
                <a:gd name="connsiteY5" fmla="*/ 3545 h 102585"/>
                <a:gd name="connsiteX6" fmla="*/ 660 w 7336"/>
                <a:gd name="connsiteY6" fmla="*/ 98795 h 102585"/>
                <a:gd name="connsiteX7" fmla="*/ 4184 w 7336"/>
                <a:gd name="connsiteY7" fmla="*/ 102510 h 102585"/>
                <a:gd name="connsiteX8" fmla="*/ 4375 w 7336"/>
                <a:gd name="connsiteY8" fmla="*/ 102510 h 10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36" h="102585">
                  <a:moveTo>
                    <a:pt x="5327" y="102319"/>
                  </a:moveTo>
                  <a:cubicBezTo>
                    <a:pt x="6918" y="101890"/>
                    <a:pt x="8013" y="100443"/>
                    <a:pt x="7994" y="98795"/>
                  </a:cubicBezTo>
                  <a:lnTo>
                    <a:pt x="7994" y="3545"/>
                  </a:lnTo>
                  <a:cubicBezTo>
                    <a:pt x="7994" y="1545"/>
                    <a:pt x="6375" y="-75"/>
                    <a:pt x="4375" y="-75"/>
                  </a:cubicBezTo>
                  <a:cubicBezTo>
                    <a:pt x="2374" y="-132"/>
                    <a:pt x="717" y="1449"/>
                    <a:pt x="660" y="3450"/>
                  </a:cubicBezTo>
                  <a:cubicBezTo>
                    <a:pt x="660" y="3478"/>
                    <a:pt x="660" y="3516"/>
                    <a:pt x="660" y="3545"/>
                  </a:cubicBezTo>
                  <a:lnTo>
                    <a:pt x="660" y="98795"/>
                  </a:lnTo>
                  <a:cubicBezTo>
                    <a:pt x="603" y="100795"/>
                    <a:pt x="2183" y="102452"/>
                    <a:pt x="4184" y="102510"/>
                  </a:cubicBezTo>
                  <a:cubicBezTo>
                    <a:pt x="4251" y="102510"/>
                    <a:pt x="4308" y="102510"/>
                    <a:pt x="4375" y="10251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4" name="Freeform: Shape 2073">
              <a:extLst>
                <a:ext uri="{FF2B5EF4-FFF2-40B4-BE49-F238E27FC236}">
                  <a16:creationId xmlns:a16="http://schemas.microsoft.com/office/drawing/2014/main" id="{3685860D-327F-4882-8869-3F38CAAA94B6}"/>
                </a:ext>
              </a:extLst>
            </p:cNvPr>
            <p:cNvSpPr/>
            <p:nvPr/>
          </p:nvSpPr>
          <p:spPr>
            <a:xfrm>
              <a:off x="-4504408" y="3645941"/>
              <a:ext cx="598212" cy="36924"/>
            </a:xfrm>
            <a:custGeom>
              <a:avLst/>
              <a:gdLst>
                <a:gd name="connsiteX0" fmla="*/ 0 w 506158"/>
                <a:gd name="connsiteY0" fmla="*/ 0 h 31242"/>
                <a:gd name="connsiteX1" fmla="*/ 506159 w 506158"/>
                <a:gd name="connsiteY1" fmla="*/ 0 h 31242"/>
                <a:gd name="connsiteX2" fmla="*/ 506159 w 506158"/>
                <a:gd name="connsiteY2" fmla="*/ 31242 h 31242"/>
                <a:gd name="connsiteX3" fmla="*/ 0 w 506158"/>
                <a:gd name="connsiteY3" fmla="*/ 31242 h 31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6158" h="31242">
                  <a:moveTo>
                    <a:pt x="0" y="0"/>
                  </a:moveTo>
                  <a:lnTo>
                    <a:pt x="506159" y="0"/>
                  </a:lnTo>
                  <a:lnTo>
                    <a:pt x="506159" y="31242"/>
                  </a:lnTo>
                  <a:lnTo>
                    <a:pt x="0" y="31242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5" name="Freeform: Shape 2074">
              <a:extLst>
                <a:ext uri="{FF2B5EF4-FFF2-40B4-BE49-F238E27FC236}">
                  <a16:creationId xmlns:a16="http://schemas.microsoft.com/office/drawing/2014/main" id="{CDA1257A-FBDA-43AB-A5C5-E63102B3C088}"/>
                </a:ext>
              </a:extLst>
            </p:cNvPr>
            <p:cNvSpPr/>
            <p:nvPr/>
          </p:nvSpPr>
          <p:spPr>
            <a:xfrm>
              <a:off x="-4504408" y="3557571"/>
              <a:ext cx="598212" cy="176739"/>
            </a:xfrm>
            <a:custGeom>
              <a:avLst/>
              <a:gdLst>
                <a:gd name="connsiteX0" fmla="*/ 506159 w 506158"/>
                <a:gd name="connsiteY0" fmla="*/ 74771 h 149542"/>
                <a:gd name="connsiteX1" fmla="*/ 253079 w 506158"/>
                <a:gd name="connsiteY1" fmla="*/ 149543 h 149542"/>
                <a:gd name="connsiteX2" fmla="*/ 0 w 506158"/>
                <a:gd name="connsiteY2" fmla="*/ 74771 h 149542"/>
                <a:gd name="connsiteX3" fmla="*/ 253079 w 506158"/>
                <a:gd name="connsiteY3" fmla="*/ 0 h 149542"/>
                <a:gd name="connsiteX4" fmla="*/ 506159 w 506158"/>
                <a:gd name="connsiteY4" fmla="*/ 74771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158" h="149542">
                  <a:moveTo>
                    <a:pt x="506159" y="74771"/>
                  </a:moveTo>
                  <a:cubicBezTo>
                    <a:pt x="506159" y="116066"/>
                    <a:pt x="392851" y="149543"/>
                    <a:pt x="253079" y="149543"/>
                  </a:cubicBezTo>
                  <a:cubicBezTo>
                    <a:pt x="113307" y="149543"/>
                    <a:pt x="0" y="116066"/>
                    <a:pt x="0" y="74771"/>
                  </a:cubicBezTo>
                  <a:cubicBezTo>
                    <a:pt x="0" y="33476"/>
                    <a:pt x="113307" y="0"/>
                    <a:pt x="253079" y="0"/>
                  </a:cubicBezTo>
                  <a:cubicBezTo>
                    <a:pt x="392851" y="0"/>
                    <a:pt x="506159" y="33476"/>
                    <a:pt x="506159" y="74771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6" name="Freeform: Shape 2075">
              <a:extLst>
                <a:ext uri="{FF2B5EF4-FFF2-40B4-BE49-F238E27FC236}">
                  <a16:creationId xmlns:a16="http://schemas.microsoft.com/office/drawing/2014/main" id="{47BD83AE-1C27-480A-B9C5-8B0AEED1087E}"/>
                </a:ext>
              </a:extLst>
            </p:cNvPr>
            <p:cNvSpPr/>
            <p:nvPr/>
          </p:nvSpPr>
          <p:spPr>
            <a:xfrm>
              <a:off x="-4495853" y="3602638"/>
              <a:ext cx="580876" cy="160116"/>
            </a:xfrm>
            <a:custGeom>
              <a:avLst/>
              <a:gdLst>
                <a:gd name="connsiteX0" fmla="*/ 418329 w 491489"/>
                <a:gd name="connsiteY0" fmla="*/ 115335 h 135477"/>
                <a:gd name="connsiteX1" fmla="*/ 492148 w 491489"/>
                <a:gd name="connsiteY1" fmla="*/ 67710 h 135477"/>
                <a:gd name="connsiteX2" fmla="*/ 246403 w 491489"/>
                <a:gd name="connsiteY2" fmla="*/ -12 h 135477"/>
                <a:gd name="connsiteX3" fmla="*/ 74477 w 491489"/>
                <a:gd name="connsiteY3" fmla="*/ 19990 h 135477"/>
                <a:gd name="connsiteX4" fmla="*/ 658 w 491489"/>
                <a:gd name="connsiteY4" fmla="*/ 67615 h 135477"/>
                <a:gd name="connsiteX5" fmla="*/ 246308 w 491489"/>
                <a:gd name="connsiteY5" fmla="*/ 135338 h 135477"/>
                <a:gd name="connsiteX6" fmla="*/ 418329 w 491489"/>
                <a:gd name="connsiteY6" fmla="*/ 115335 h 13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1489" h="135477">
                  <a:moveTo>
                    <a:pt x="418329" y="115335"/>
                  </a:moveTo>
                  <a:cubicBezTo>
                    <a:pt x="464525" y="102382"/>
                    <a:pt x="492148" y="84760"/>
                    <a:pt x="492148" y="67710"/>
                  </a:cubicBezTo>
                  <a:cubicBezTo>
                    <a:pt x="492148" y="35802"/>
                    <a:pt x="391278" y="178"/>
                    <a:pt x="246403" y="-12"/>
                  </a:cubicBezTo>
                  <a:cubicBezTo>
                    <a:pt x="188472" y="-812"/>
                    <a:pt x="130674" y="5903"/>
                    <a:pt x="74477" y="19990"/>
                  </a:cubicBezTo>
                  <a:cubicBezTo>
                    <a:pt x="28280" y="32944"/>
                    <a:pt x="658" y="50566"/>
                    <a:pt x="658" y="67615"/>
                  </a:cubicBezTo>
                  <a:cubicBezTo>
                    <a:pt x="658" y="99524"/>
                    <a:pt x="101432" y="135148"/>
                    <a:pt x="246308" y="135338"/>
                  </a:cubicBezTo>
                  <a:cubicBezTo>
                    <a:pt x="304277" y="136138"/>
                    <a:pt x="362094" y="129414"/>
                    <a:pt x="418329" y="115335"/>
                  </a:cubicBezTo>
                  <a:close/>
                </a:path>
              </a:pathLst>
            </a:custGeom>
            <a:solidFill>
              <a:srgbClr val="FFD2A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7" name="Freeform: Shape 2076">
              <a:extLst>
                <a:ext uri="{FF2B5EF4-FFF2-40B4-BE49-F238E27FC236}">
                  <a16:creationId xmlns:a16="http://schemas.microsoft.com/office/drawing/2014/main" id="{12B88936-C0C5-49D8-9DBA-80FC98751995}"/>
                </a:ext>
              </a:extLst>
            </p:cNvPr>
            <p:cNvSpPr/>
            <p:nvPr/>
          </p:nvSpPr>
          <p:spPr>
            <a:xfrm>
              <a:off x="-4504408" y="3594529"/>
              <a:ext cx="598212" cy="176796"/>
            </a:xfrm>
            <a:custGeom>
              <a:avLst/>
              <a:gdLst>
                <a:gd name="connsiteX0" fmla="*/ 83716 w 506158"/>
                <a:gd name="connsiteY0" fmla="*/ 34376 h 149590"/>
                <a:gd name="connsiteX1" fmla="*/ 254118 w 506158"/>
                <a:gd name="connsiteY1" fmla="*/ 14564 h 149590"/>
                <a:gd name="connsiteX2" fmla="*/ 428902 w 506158"/>
                <a:gd name="connsiteY2" fmla="*/ 36090 h 149590"/>
                <a:gd name="connsiteX3" fmla="*/ 492529 w 506158"/>
                <a:gd name="connsiteY3" fmla="*/ 74952 h 149590"/>
                <a:gd name="connsiteX4" fmla="*/ 424045 w 506158"/>
                <a:gd name="connsiteY4" fmla="*/ 115148 h 149590"/>
                <a:gd name="connsiteX5" fmla="*/ 254118 w 506158"/>
                <a:gd name="connsiteY5" fmla="*/ 134769 h 149590"/>
                <a:gd name="connsiteX6" fmla="*/ 79335 w 506158"/>
                <a:gd name="connsiteY6" fmla="*/ 113243 h 149590"/>
                <a:gd name="connsiteX7" fmla="*/ 15707 w 506158"/>
                <a:gd name="connsiteY7" fmla="*/ 74381 h 149590"/>
                <a:gd name="connsiteX8" fmla="*/ 84192 w 506158"/>
                <a:gd name="connsiteY8" fmla="*/ 34281 h 149590"/>
                <a:gd name="connsiteX9" fmla="*/ 79811 w 506158"/>
                <a:gd name="connsiteY9" fmla="*/ 20279 h 149590"/>
                <a:gd name="connsiteX10" fmla="*/ 658 w 506158"/>
                <a:gd name="connsiteY10" fmla="*/ 74476 h 149590"/>
                <a:gd name="connsiteX11" fmla="*/ 253642 w 506158"/>
                <a:gd name="connsiteY11" fmla="*/ 149438 h 149590"/>
                <a:gd name="connsiteX12" fmla="*/ 427569 w 506158"/>
                <a:gd name="connsiteY12" fmla="*/ 129150 h 149590"/>
                <a:gd name="connsiteX13" fmla="*/ 506817 w 506158"/>
                <a:gd name="connsiteY13" fmla="*/ 74952 h 149590"/>
                <a:gd name="connsiteX14" fmla="*/ 253832 w 506158"/>
                <a:gd name="connsiteY14" fmla="*/ -9 h 149590"/>
                <a:gd name="connsiteX15" fmla="*/ 79811 w 506158"/>
                <a:gd name="connsiteY15" fmla="*/ 20469 h 149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6158" h="149590">
                  <a:moveTo>
                    <a:pt x="83716" y="34376"/>
                  </a:moveTo>
                  <a:cubicBezTo>
                    <a:pt x="139399" y="20327"/>
                    <a:pt x="196692" y="13669"/>
                    <a:pt x="254118" y="14564"/>
                  </a:cubicBezTo>
                  <a:cubicBezTo>
                    <a:pt x="313087" y="13707"/>
                    <a:pt x="371905" y="20946"/>
                    <a:pt x="428902" y="36090"/>
                  </a:cubicBezTo>
                  <a:cubicBezTo>
                    <a:pt x="479194" y="50949"/>
                    <a:pt x="492529" y="67523"/>
                    <a:pt x="492529" y="74952"/>
                  </a:cubicBezTo>
                  <a:cubicBezTo>
                    <a:pt x="492529" y="82382"/>
                    <a:pt x="478147" y="100003"/>
                    <a:pt x="424045" y="115148"/>
                  </a:cubicBezTo>
                  <a:cubicBezTo>
                    <a:pt x="368495" y="129054"/>
                    <a:pt x="311373" y="135646"/>
                    <a:pt x="254118" y="134769"/>
                  </a:cubicBezTo>
                  <a:cubicBezTo>
                    <a:pt x="195149" y="135627"/>
                    <a:pt x="136332" y="128378"/>
                    <a:pt x="79335" y="113243"/>
                  </a:cubicBezTo>
                  <a:cubicBezTo>
                    <a:pt x="29138" y="98384"/>
                    <a:pt x="15707" y="81810"/>
                    <a:pt x="15707" y="74381"/>
                  </a:cubicBezTo>
                  <a:cubicBezTo>
                    <a:pt x="15707" y="66951"/>
                    <a:pt x="30186" y="49330"/>
                    <a:pt x="84192" y="34281"/>
                  </a:cubicBezTo>
                  <a:close/>
                  <a:moveTo>
                    <a:pt x="79811" y="20279"/>
                  </a:moveTo>
                  <a:cubicBezTo>
                    <a:pt x="31043" y="33804"/>
                    <a:pt x="658" y="53045"/>
                    <a:pt x="658" y="74476"/>
                  </a:cubicBezTo>
                  <a:cubicBezTo>
                    <a:pt x="658" y="115719"/>
                    <a:pt x="113911" y="149343"/>
                    <a:pt x="253642" y="149438"/>
                  </a:cubicBezTo>
                  <a:cubicBezTo>
                    <a:pt x="312259" y="150324"/>
                    <a:pt x="370733" y="143504"/>
                    <a:pt x="427569" y="129150"/>
                  </a:cubicBezTo>
                  <a:cubicBezTo>
                    <a:pt x="476337" y="115624"/>
                    <a:pt x="506722" y="96384"/>
                    <a:pt x="506817" y="74952"/>
                  </a:cubicBezTo>
                  <a:cubicBezTo>
                    <a:pt x="506817" y="33709"/>
                    <a:pt x="393565" y="86"/>
                    <a:pt x="253832" y="-9"/>
                  </a:cubicBezTo>
                  <a:cubicBezTo>
                    <a:pt x="195178" y="-838"/>
                    <a:pt x="136666" y="6049"/>
                    <a:pt x="79811" y="20469"/>
                  </a:cubicBezTo>
                  <a:close/>
                </a:path>
              </a:pathLst>
            </a:custGeom>
            <a:solidFill>
              <a:srgbClr val="030E1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9" name="Freeform: Shape 2078">
              <a:extLst>
                <a:ext uri="{FF2B5EF4-FFF2-40B4-BE49-F238E27FC236}">
                  <a16:creationId xmlns:a16="http://schemas.microsoft.com/office/drawing/2014/main" id="{0905064E-B9E3-429D-846C-2B81E8E3AD3B}"/>
                </a:ext>
              </a:extLst>
            </p:cNvPr>
            <p:cNvSpPr/>
            <p:nvPr/>
          </p:nvSpPr>
          <p:spPr>
            <a:xfrm>
              <a:off x="-4047813" y="4222242"/>
              <a:ext cx="153099" cy="149795"/>
            </a:xfrm>
            <a:custGeom>
              <a:avLst/>
              <a:gdLst>
                <a:gd name="connsiteX0" fmla="*/ 16756 w 129540"/>
                <a:gd name="connsiteY0" fmla="*/ 126668 h 126744"/>
                <a:gd name="connsiteX1" fmla="*/ 27995 w 129540"/>
                <a:gd name="connsiteY1" fmla="*/ 122096 h 126744"/>
                <a:gd name="connsiteX2" fmla="*/ 125436 w 129540"/>
                <a:gd name="connsiteY2" fmla="*/ 27513 h 126744"/>
                <a:gd name="connsiteX3" fmla="*/ 125531 w 129540"/>
                <a:gd name="connsiteY3" fmla="*/ 4748 h 126744"/>
                <a:gd name="connsiteX4" fmla="*/ 125436 w 129540"/>
                <a:gd name="connsiteY4" fmla="*/ 4653 h 126744"/>
                <a:gd name="connsiteX5" fmla="*/ 102481 w 129540"/>
                <a:gd name="connsiteY5" fmla="*/ 4653 h 126744"/>
                <a:gd name="connsiteX6" fmla="*/ 5421 w 129540"/>
                <a:gd name="connsiteY6" fmla="*/ 98951 h 126744"/>
                <a:gd name="connsiteX7" fmla="*/ 5326 w 129540"/>
                <a:gd name="connsiteY7" fmla="*/ 121716 h 126744"/>
                <a:gd name="connsiteX8" fmla="*/ 5421 w 129540"/>
                <a:gd name="connsiteY8" fmla="*/ 121811 h 126744"/>
                <a:gd name="connsiteX9" fmla="*/ 16756 w 129540"/>
                <a:gd name="connsiteY9" fmla="*/ 126668 h 12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9540" h="126744">
                  <a:moveTo>
                    <a:pt x="16756" y="126668"/>
                  </a:moveTo>
                  <a:cubicBezTo>
                    <a:pt x="20956" y="126659"/>
                    <a:pt x="24985" y="125021"/>
                    <a:pt x="27995" y="122096"/>
                  </a:cubicBezTo>
                  <a:lnTo>
                    <a:pt x="125436" y="27513"/>
                  </a:lnTo>
                  <a:cubicBezTo>
                    <a:pt x="131751" y="21255"/>
                    <a:pt x="131789" y="11064"/>
                    <a:pt x="125531" y="4748"/>
                  </a:cubicBezTo>
                  <a:cubicBezTo>
                    <a:pt x="125503" y="4720"/>
                    <a:pt x="125464" y="4682"/>
                    <a:pt x="125436" y="4653"/>
                  </a:cubicBezTo>
                  <a:cubicBezTo>
                    <a:pt x="119083" y="-1652"/>
                    <a:pt x="108834" y="-1652"/>
                    <a:pt x="102481" y="4653"/>
                  </a:cubicBezTo>
                  <a:lnTo>
                    <a:pt x="5421" y="98951"/>
                  </a:lnTo>
                  <a:cubicBezTo>
                    <a:pt x="-894" y="105209"/>
                    <a:pt x="-932" y="115400"/>
                    <a:pt x="5326" y="121716"/>
                  </a:cubicBezTo>
                  <a:cubicBezTo>
                    <a:pt x="5354" y="121744"/>
                    <a:pt x="5392" y="121782"/>
                    <a:pt x="5421" y="121811"/>
                  </a:cubicBezTo>
                  <a:cubicBezTo>
                    <a:pt x="8402" y="124868"/>
                    <a:pt x="12479" y="126621"/>
                    <a:pt x="16756" y="126668"/>
                  </a:cubicBezTo>
                  <a:close/>
                </a:path>
              </a:pathLst>
            </a:custGeom>
            <a:solidFill>
              <a:srgbClr val="1132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81" name="Freeform: Shape 2080">
              <a:extLst>
                <a:ext uri="{FF2B5EF4-FFF2-40B4-BE49-F238E27FC236}">
                  <a16:creationId xmlns:a16="http://schemas.microsoft.com/office/drawing/2014/main" id="{F80E6A09-09D9-4D37-8984-E93682DA458B}"/>
                </a:ext>
              </a:extLst>
            </p:cNvPr>
            <p:cNvSpPr/>
            <p:nvPr/>
          </p:nvSpPr>
          <p:spPr>
            <a:xfrm>
              <a:off x="-4047813" y="4222242"/>
              <a:ext cx="153099" cy="149795"/>
            </a:xfrm>
            <a:custGeom>
              <a:avLst/>
              <a:gdLst>
                <a:gd name="connsiteX0" fmla="*/ 16756 w 129540"/>
                <a:gd name="connsiteY0" fmla="*/ 126668 h 126744"/>
                <a:gd name="connsiteX1" fmla="*/ 27995 w 129540"/>
                <a:gd name="connsiteY1" fmla="*/ 122096 h 126744"/>
                <a:gd name="connsiteX2" fmla="*/ 125436 w 129540"/>
                <a:gd name="connsiteY2" fmla="*/ 27513 h 126744"/>
                <a:gd name="connsiteX3" fmla="*/ 125531 w 129540"/>
                <a:gd name="connsiteY3" fmla="*/ 4748 h 126744"/>
                <a:gd name="connsiteX4" fmla="*/ 125436 w 129540"/>
                <a:gd name="connsiteY4" fmla="*/ 4653 h 126744"/>
                <a:gd name="connsiteX5" fmla="*/ 102481 w 129540"/>
                <a:gd name="connsiteY5" fmla="*/ 4653 h 126744"/>
                <a:gd name="connsiteX6" fmla="*/ 5421 w 129540"/>
                <a:gd name="connsiteY6" fmla="*/ 98951 h 126744"/>
                <a:gd name="connsiteX7" fmla="*/ 5326 w 129540"/>
                <a:gd name="connsiteY7" fmla="*/ 121716 h 126744"/>
                <a:gd name="connsiteX8" fmla="*/ 5421 w 129540"/>
                <a:gd name="connsiteY8" fmla="*/ 121811 h 126744"/>
                <a:gd name="connsiteX9" fmla="*/ 16756 w 129540"/>
                <a:gd name="connsiteY9" fmla="*/ 126668 h 12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9540" h="126744">
                  <a:moveTo>
                    <a:pt x="16756" y="126668"/>
                  </a:moveTo>
                  <a:cubicBezTo>
                    <a:pt x="20956" y="126659"/>
                    <a:pt x="24985" y="125021"/>
                    <a:pt x="27995" y="122096"/>
                  </a:cubicBezTo>
                  <a:lnTo>
                    <a:pt x="125436" y="27513"/>
                  </a:lnTo>
                  <a:cubicBezTo>
                    <a:pt x="131751" y="21255"/>
                    <a:pt x="131789" y="11064"/>
                    <a:pt x="125531" y="4748"/>
                  </a:cubicBezTo>
                  <a:cubicBezTo>
                    <a:pt x="125503" y="4720"/>
                    <a:pt x="125464" y="4682"/>
                    <a:pt x="125436" y="4653"/>
                  </a:cubicBezTo>
                  <a:cubicBezTo>
                    <a:pt x="119083" y="-1652"/>
                    <a:pt x="108834" y="-1652"/>
                    <a:pt x="102481" y="4653"/>
                  </a:cubicBezTo>
                  <a:lnTo>
                    <a:pt x="5421" y="98951"/>
                  </a:lnTo>
                  <a:cubicBezTo>
                    <a:pt x="-894" y="105209"/>
                    <a:pt x="-932" y="115400"/>
                    <a:pt x="5326" y="121716"/>
                  </a:cubicBezTo>
                  <a:cubicBezTo>
                    <a:pt x="5354" y="121744"/>
                    <a:pt x="5392" y="121782"/>
                    <a:pt x="5421" y="121811"/>
                  </a:cubicBezTo>
                  <a:cubicBezTo>
                    <a:pt x="8402" y="124868"/>
                    <a:pt x="12479" y="126621"/>
                    <a:pt x="16756" y="126668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8E540A-1DAF-4860-B9F4-A657051CFDF2}"/>
              </a:ext>
            </a:extLst>
          </p:cNvPr>
          <p:cNvGrpSpPr/>
          <p:nvPr/>
        </p:nvGrpSpPr>
        <p:grpSpPr>
          <a:xfrm>
            <a:off x="4866923" y="3134296"/>
            <a:ext cx="795357" cy="1238191"/>
            <a:chOff x="-3386716" y="3134296"/>
            <a:chExt cx="795357" cy="1238191"/>
          </a:xfrm>
        </p:grpSpPr>
        <p:sp>
          <p:nvSpPr>
            <p:cNvPr id="1505" name="Freeform: Shape 1504">
              <a:extLst>
                <a:ext uri="{FF2B5EF4-FFF2-40B4-BE49-F238E27FC236}">
                  <a16:creationId xmlns:a16="http://schemas.microsoft.com/office/drawing/2014/main" id="{21ECC871-43D3-4F67-91A1-C8630477E099}"/>
                </a:ext>
              </a:extLst>
            </p:cNvPr>
            <p:cNvSpPr/>
            <p:nvPr/>
          </p:nvSpPr>
          <p:spPr>
            <a:xfrm>
              <a:off x="-3128767" y="4226876"/>
              <a:ext cx="339632" cy="121069"/>
            </a:xfrm>
            <a:custGeom>
              <a:avLst/>
              <a:gdLst>
                <a:gd name="connsiteX0" fmla="*/ 7992 w 287369"/>
                <a:gd name="connsiteY0" fmla="*/ 38356 h 102439"/>
                <a:gd name="connsiteX1" fmla="*/ 226591 w 287369"/>
                <a:gd name="connsiteY1" fmla="*/ 732 h 102439"/>
                <a:gd name="connsiteX2" fmla="*/ 288028 w 287369"/>
                <a:gd name="connsiteY2" fmla="*/ 42452 h 102439"/>
                <a:gd name="connsiteX3" fmla="*/ 288028 w 287369"/>
                <a:gd name="connsiteY3" fmla="*/ 42452 h 102439"/>
                <a:gd name="connsiteX4" fmla="*/ 658 w 287369"/>
                <a:gd name="connsiteY4" fmla="*/ 102364 h 102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369" h="102439">
                  <a:moveTo>
                    <a:pt x="7992" y="38356"/>
                  </a:moveTo>
                  <a:lnTo>
                    <a:pt x="226591" y="732"/>
                  </a:lnTo>
                  <a:cubicBezTo>
                    <a:pt x="254976" y="-4240"/>
                    <a:pt x="282179" y="14229"/>
                    <a:pt x="288028" y="42452"/>
                  </a:cubicBezTo>
                  <a:lnTo>
                    <a:pt x="288028" y="42452"/>
                  </a:lnTo>
                  <a:lnTo>
                    <a:pt x="658" y="102364"/>
                  </a:ln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6" name="Freeform: Shape 1505">
              <a:extLst>
                <a:ext uri="{FF2B5EF4-FFF2-40B4-BE49-F238E27FC236}">
                  <a16:creationId xmlns:a16="http://schemas.microsoft.com/office/drawing/2014/main" id="{3233ADE5-9766-464D-AFC8-E9B63BCBDEFC}"/>
                </a:ext>
              </a:extLst>
            </p:cNvPr>
            <p:cNvSpPr/>
            <p:nvPr/>
          </p:nvSpPr>
          <p:spPr>
            <a:xfrm rot="20893801">
              <a:off x="-3129905" y="4312743"/>
              <a:ext cx="346837" cy="24090"/>
            </a:xfrm>
            <a:custGeom>
              <a:avLst/>
              <a:gdLst>
                <a:gd name="connsiteX0" fmla="*/ 658 w 293465"/>
                <a:gd name="connsiteY0" fmla="*/ -76 h 20383"/>
                <a:gd name="connsiteX1" fmla="*/ 294123 w 293465"/>
                <a:gd name="connsiteY1" fmla="*/ -76 h 20383"/>
                <a:gd name="connsiteX2" fmla="*/ 294123 w 293465"/>
                <a:gd name="connsiteY2" fmla="*/ 20308 h 20383"/>
                <a:gd name="connsiteX3" fmla="*/ 658 w 293465"/>
                <a:gd name="connsiteY3" fmla="*/ 20308 h 20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3465" h="20383">
                  <a:moveTo>
                    <a:pt x="658" y="-76"/>
                  </a:moveTo>
                  <a:lnTo>
                    <a:pt x="294123" y="-76"/>
                  </a:lnTo>
                  <a:lnTo>
                    <a:pt x="294123" y="20308"/>
                  </a:lnTo>
                  <a:lnTo>
                    <a:pt x="658" y="20308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7" name="Freeform: Shape 1506">
              <a:extLst>
                <a:ext uri="{FF2B5EF4-FFF2-40B4-BE49-F238E27FC236}">
                  <a16:creationId xmlns:a16="http://schemas.microsoft.com/office/drawing/2014/main" id="{58B58070-B79F-4210-9378-74B156DB38B1}"/>
                </a:ext>
              </a:extLst>
            </p:cNvPr>
            <p:cNvSpPr/>
            <p:nvPr/>
          </p:nvSpPr>
          <p:spPr>
            <a:xfrm>
              <a:off x="-3138336" y="4174921"/>
              <a:ext cx="255652" cy="170547"/>
            </a:xfrm>
            <a:custGeom>
              <a:avLst/>
              <a:gdLst>
                <a:gd name="connsiteX0" fmla="*/ 216313 w 216312"/>
                <a:gd name="connsiteY0" fmla="*/ 103537 h 144303"/>
                <a:gd name="connsiteX1" fmla="*/ 20479 w 216312"/>
                <a:gd name="connsiteY1" fmla="*/ 144304 h 144303"/>
                <a:gd name="connsiteX2" fmla="*/ 1048 w 216312"/>
                <a:gd name="connsiteY2" fmla="*/ 97060 h 144303"/>
                <a:gd name="connsiteX3" fmla="*/ 0 w 216312"/>
                <a:gd name="connsiteY3" fmla="*/ 0 h 144303"/>
                <a:gd name="connsiteX4" fmla="*/ 91345 w 216312"/>
                <a:gd name="connsiteY4" fmla="*/ 3524 h 144303"/>
                <a:gd name="connsiteX5" fmla="*/ 204597 w 216312"/>
                <a:gd name="connsiteY5" fmla="*/ 49816 h 144303"/>
                <a:gd name="connsiteX6" fmla="*/ 216313 w 216312"/>
                <a:gd name="connsiteY6" fmla="*/ 103537 h 144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312" h="144303">
                  <a:moveTo>
                    <a:pt x="216313" y="103537"/>
                  </a:moveTo>
                  <a:lnTo>
                    <a:pt x="20479" y="144304"/>
                  </a:lnTo>
                  <a:lnTo>
                    <a:pt x="1048" y="97060"/>
                  </a:lnTo>
                  <a:lnTo>
                    <a:pt x="0" y="0"/>
                  </a:lnTo>
                  <a:lnTo>
                    <a:pt x="91345" y="3524"/>
                  </a:lnTo>
                  <a:lnTo>
                    <a:pt x="204597" y="49816"/>
                  </a:lnTo>
                  <a:lnTo>
                    <a:pt x="216313" y="103537"/>
                  </a:ln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9" name="Freeform: Shape 1508">
              <a:extLst>
                <a:ext uri="{FF2B5EF4-FFF2-40B4-BE49-F238E27FC236}">
                  <a16:creationId xmlns:a16="http://schemas.microsoft.com/office/drawing/2014/main" id="{F27F2C19-FC16-402F-901B-68C9BA2661B1}"/>
                </a:ext>
              </a:extLst>
            </p:cNvPr>
            <p:cNvSpPr/>
            <p:nvPr/>
          </p:nvSpPr>
          <p:spPr>
            <a:xfrm>
              <a:off x="-3136534" y="4288509"/>
              <a:ext cx="60226" cy="59885"/>
            </a:xfrm>
            <a:custGeom>
              <a:avLst/>
              <a:gdLst>
                <a:gd name="connsiteX0" fmla="*/ 658 w 50958"/>
                <a:gd name="connsiteY0" fmla="*/ 874 h 50670"/>
                <a:gd name="connsiteX1" fmla="*/ 658 w 50958"/>
                <a:gd name="connsiteY1" fmla="*/ 874 h 50670"/>
                <a:gd name="connsiteX2" fmla="*/ 7897 w 50958"/>
                <a:gd name="connsiteY2" fmla="*/ 50595 h 50670"/>
                <a:gd name="connsiteX3" fmla="*/ 51617 w 50958"/>
                <a:gd name="connsiteY3" fmla="*/ 46309 h 50670"/>
                <a:gd name="connsiteX4" fmla="*/ 48664 w 50958"/>
                <a:gd name="connsiteY4" fmla="*/ 31926 h 50670"/>
                <a:gd name="connsiteX5" fmla="*/ 1115 w 50958"/>
                <a:gd name="connsiteY5" fmla="*/ 779 h 50670"/>
                <a:gd name="connsiteX6" fmla="*/ 658 w 50958"/>
                <a:gd name="connsiteY6" fmla="*/ 874 h 5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958" h="50670">
                  <a:moveTo>
                    <a:pt x="658" y="874"/>
                  </a:moveTo>
                  <a:lnTo>
                    <a:pt x="658" y="874"/>
                  </a:lnTo>
                  <a:lnTo>
                    <a:pt x="7897" y="50595"/>
                  </a:lnTo>
                  <a:lnTo>
                    <a:pt x="51617" y="46309"/>
                  </a:lnTo>
                  <a:lnTo>
                    <a:pt x="48664" y="31926"/>
                  </a:lnTo>
                  <a:cubicBezTo>
                    <a:pt x="44130" y="10190"/>
                    <a:pt x="22842" y="-3755"/>
                    <a:pt x="1115" y="779"/>
                  </a:cubicBezTo>
                  <a:cubicBezTo>
                    <a:pt x="963" y="808"/>
                    <a:pt x="811" y="846"/>
                    <a:pt x="658" y="874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01" name="Freeform: Shape 2000">
              <a:extLst>
                <a:ext uri="{FF2B5EF4-FFF2-40B4-BE49-F238E27FC236}">
                  <a16:creationId xmlns:a16="http://schemas.microsoft.com/office/drawing/2014/main" id="{7B88F0CA-2212-4D99-A6A2-21CC4C849428}"/>
                </a:ext>
              </a:extLst>
            </p:cNvPr>
            <p:cNvSpPr/>
            <p:nvPr/>
          </p:nvSpPr>
          <p:spPr>
            <a:xfrm>
              <a:off x="-2952027" y="4320029"/>
              <a:ext cx="141504" cy="52458"/>
            </a:xfrm>
            <a:custGeom>
              <a:avLst/>
              <a:gdLst>
                <a:gd name="connsiteX0" fmla="*/ 92479 w 119729"/>
                <a:gd name="connsiteY0" fmla="*/ -76 h 44386"/>
                <a:gd name="connsiteX1" fmla="*/ 29233 w 119729"/>
                <a:gd name="connsiteY1" fmla="*/ -76 h 44386"/>
                <a:gd name="connsiteX2" fmla="*/ 658 w 119729"/>
                <a:gd name="connsiteY2" fmla="*/ 28499 h 44386"/>
                <a:gd name="connsiteX3" fmla="*/ 658 w 119729"/>
                <a:gd name="connsiteY3" fmla="*/ 44310 h 44386"/>
                <a:gd name="connsiteX4" fmla="*/ 120387 w 119729"/>
                <a:gd name="connsiteY4" fmla="*/ 44310 h 44386"/>
                <a:gd name="connsiteX5" fmla="*/ 120387 w 119729"/>
                <a:gd name="connsiteY5" fmla="*/ 28499 h 44386"/>
                <a:gd name="connsiteX6" fmla="*/ 92479 w 119729"/>
                <a:gd name="connsiteY6" fmla="*/ -76 h 44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729" h="44386">
                  <a:moveTo>
                    <a:pt x="92479" y="-76"/>
                  </a:moveTo>
                  <a:lnTo>
                    <a:pt x="29233" y="-76"/>
                  </a:lnTo>
                  <a:cubicBezTo>
                    <a:pt x="13450" y="-76"/>
                    <a:pt x="658" y="12716"/>
                    <a:pt x="658" y="28499"/>
                  </a:cubicBezTo>
                  <a:lnTo>
                    <a:pt x="658" y="44310"/>
                  </a:lnTo>
                  <a:lnTo>
                    <a:pt x="120387" y="44310"/>
                  </a:lnTo>
                  <a:lnTo>
                    <a:pt x="120387" y="28499"/>
                  </a:lnTo>
                  <a:cubicBezTo>
                    <a:pt x="120387" y="12973"/>
                    <a:pt x="107995" y="286"/>
                    <a:pt x="92479" y="-76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16" name="Freeform: Shape 2015">
              <a:extLst>
                <a:ext uri="{FF2B5EF4-FFF2-40B4-BE49-F238E27FC236}">
                  <a16:creationId xmlns:a16="http://schemas.microsoft.com/office/drawing/2014/main" id="{3D7179E5-50B6-46CA-9507-1E3CBB220B5D}"/>
                </a:ext>
              </a:extLst>
            </p:cNvPr>
            <p:cNvSpPr/>
            <p:nvPr/>
          </p:nvSpPr>
          <p:spPr>
            <a:xfrm>
              <a:off x="-2950214" y="4061878"/>
              <a:ext cx="327579" cy="310181"/>
            </a:xfrm>
            <a:custGeom>
              <a:avLst/>
              <a:gdLst>
                <a:gd name="connsiteX0" fmla="*/ 16555 w 277170"/>
                <a:gd name="connsiteY0" fmla="*/ 262355 h 262450"/>
                <a:gd name="connsiteX1" fmla="*/ 4744 w 277170"/>
                <a:gd name="connsiteY1" fmla="*/ 257307 h 262450"/>
                <a:gd name="connsiteX2" fmla="*/ 5887 w 277170"/>
                <a:gd name="connsiteY2" fmla="*/ 234638 h 262450"/>
                <a:gd name="connsiteX3" fmla="*/ 250489 w 277170"/>
                <a:gd name="connsiteY3" fmla="*/ 4323 h 262450"/>
                <a:gd name="connsiteX4" fmla="*/ 273349 w 277170"/>
                <a:gd name="connsiteY4" fmla="*/ 4990 h 262450"/>
                <a:gd name="connsiteX5" fmla="*/ 272930 w 277170"/>
                <a:gd name="connsiteY5" fmla="*/ 27612 h 262450"/>
                <a:gd name="connsiteX6" fmla="*/ 272682 w 277170"/>
                <a:gd name="connsiteY6" fmla="*/ 27850 h 262450"/>
                <a:gd name="connsiteX7" fmla="*/ 28080 w 277170"/>
                <a:gd name="connsiteY7" fmla="*/ 258164 h 262450"/>
                <a:gd name="connsiteX8" fmla="*/ 16555 w 277170"/>
                <a:gd name="connsiteY8" fmla="*/ 262355 h 26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7170" h="262450">
                  <a:moveTo>
                    <a:pt x="16555" y="262355"/>
                  </a:moveTo>
                  <a:cubicBezTo>
                    <a:pt x="12097" y="262336"/>
                    <a:pt x="7839" y="260517"/>
                    <a:pt x="4744" y="257307"/>
                  </a:cubicBezTo>
                  <a:cubicBezTo>
                    <a:pt x="-1123" y="250706"/>
                    <a:pt x="-609" y="240619"/>
                    <a:pt x="5887" y="234638"/>
                  </a:cubicBezTo>
                  <a:lnTo>
                    <a:pt x="250489" y="4323"/>
                  </a:lnTo>
                  <a:cubicBezTo>
                    <a:pt x="256994" y="-1792"/>
                    <a:pt x="267215" y="-1497"/>
                    <a:pt x="273349" y="4990"/>
                  </a:cubicBezTo>
                  <a:cubicBezTo>
                    <a:pt x="279483" y="11353"/>
                    <a:pt x="279293" y="21487"/>
                    <a:pt x="272930" y="27612"/>
                  </a:cubicBezTo>
                  <a:cubicBezTo>
                    <a:pt x="272844" y="27697"/>
                    <a:pt x="272768" y="27774"/>
                    <a:pt x="272682" y="27850"/>
                  </a:cubicBezTo>
                  <a:lnTo>
                    <a:pt x="28080" y="258164"/>
                  </a:lnTo>
                  <a:cubicBezTo>
                    <a:pt x="24956" y="261050"/>
                    <a:pt x="20803" y="262565"/>
                    <a:pt x="16555" y="262355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0" name="Freeform: Shape 2019">
              <a:extLst>
                <a:ext uri="{FF2B5EF4-FFF2-40B4-BE49-F238E27FC236}">
                  <a16:creationId xmlns:a16="http://schemas.microsoft.com/office/drawing/2014/main" id="{B61E788F-AF56-487A-89E0-40C963AB96C0}"/>
                </a:ext>
              </a:extLst>
            </p:cNvPr>
            <p:cNvSpPr/>
            <p:nvPr/>
          </p:nvSpPr>
          <p:spPr>
            <a:xfrm>
              <a:off x="-2949213" y="4061223"/>
              <a:ext cx="38280" cy="310814"/>
            </a:xfrm>
            <a:custGeom>
              <a:avLst/>
              <a:gdLst>
                <a:gd name="connsiteX0" fmla="*/ 16851 w 32389"/>
                <a:gd name="connsiteY0" fmla="*/ 262909 h 262985"/>
                <a:gd name="connsiteX1" fmla="*/ 658 w 32389"/>
                <a:gd name="connsiteY1" fmla="*/ 246717 h 262985"/>
                <a:gd name="connsiteX2" fmla="*/ 658 w 32389"/>
                <a:gd name="connsiteY2" fmla="*/ 16116 h 262985"/>
                <a:gd name="connsiteX3" fmla="*/ 16851 w 32389"/>
                <a:gd name="connsiteY3" fmla="*/ -76 h 262985"/>
                <a:gd name="connsiteX4" fmla="*/ 33043 w 32389"/>
                <a:gd name="connsiteY4" fmla="*/ 16116 h 262985"/>
                <a:gd name="connsiteX5" fmla="*/ 33043 w 32389"/>
                <a:gd name="connsiteY5" fmla="*/ 246336 h 262985"/>
                <a:gd name="connsiteX6" fmla="*/ 17232 w 32389"/>
                <a:gd name="connsiteY6" fmla="*/ 262909 h 262985"/>
                <a:gd name="connsiteX7" fmla="*/ 16851 w 32389"/>
                <a:gd name="connsiteY7" fmla="*/ 262909 h 262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89" h="262985">
                  <a:moveTo>
                    <a:pt x="16851" y="262909"/>
                  </a:moveTo>
                  <a:cubicBezTo>
                    <a:pt x="7907" y="262909"/>
                    <a:pt x="658" y="255661"/>
                    <a:pt x="658" y="246717"/>
                  </a:cubicBezTo>
                  <a:lnTo>
                    <a:pt x="658" y="16116"/>
                  </a:lnTo>
                  <a:cubicBezTo>
                    <a:pt x="658" y="7172"/>
                    <a:pt x="7907" y="-76"/>
                    <a:pt x="16851" y="-76"/>
                  </a:cubicBezTo>
                  <a:cubicBezTo>
                    <a:pt x="25795" y="-76"/>
                    <a:pt x="33043" y="7172"/>
                    <a:pt x="33043" y="16116"/>
                  </a:cubicBezTo>
                  <a:lnTo>
                    <a:pt x="33043" y="246336"/>
                  </a:lnTo>
                  <a:cubicBezTo>
                    <a:pt x="33253" y="255280"/>
                    <a:pt x="26176" y="262690"/>
                    <a:pt x="17232" y="262909"/>
                  </a:cubicBezTo>
                  <a:cubicBezTo>
                    <a:pt x="17108" y="262909"/>
                    <a:pt x="16984" y="262909"/>
                    <a:pt x="16851" y="262909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1" name="Freeform: Shape 2020">
              <a:extLst>
                <a:ext uri="{FF2B5EF4-FFF2-40B4-BE49-F238E27FC236}">
                  <a16:creationId xmlns:a16="http://schemas.microsoft.com/office/drawing/2014/main" id="{101AE019-7D97-4214-B5F5-731D9433DB03}"/>
                </a:ext>
              </a:extLst>
            </p:cNvPr>
            <p:cNvSpPr/>
            <p:nvPr/>
          </p:nvSpPr>
          <p:spPr>
            <a:xfrm>
              <a:off x="-3238320" y="4061644"/>
              <a:ext cx="327398" cy="310393"/>
            </a:xfrm>
            <a:custGeom>
              <a:avLst/>
              <a:gdLst>
                <a:gd name="connsiteX0" fmla="*/ 16868 w 277017"/>
                <a:gd name="connsiteY0" fmla="*/ 262553 h 262629"/>
                <a:gd name="connsiteX1" fmla="*/ 5057 w 277017"/>
                <a:gd name="connsiteY1" fmla="*/ 257505 h 262629"/>
                <a:gd name="connsiteX2" fmla="*/ 5724 w 277017"/>
                <a:gd name="connsiteY2" fmla="*/ 234645 h 262629"/>
                <a:gd name="connsiteX3" fmla="*/ 250326 w 277017"/>
                <a:gd name="connsiteY3" fmla="*/ 4330 h 262629"/>
                <a:gd name="connsiteX4" fmla="*/ 273281 w 277017"/>
                <a:gd name="connsiteY4" fmla="*/ 4997 h 262629"/>
                <a:gd name="connsiteX5" fmla="*/ 272633 w 277017"/>
                <a:gd name="connsiteY5" fmla="*/ 27752 h 262629"/>
                <a:gd name="connsiteX6" fmla="*/ 272519 w 277017"/>
                <a:gd name="connsiteY6" fmla="*/ 27857 h 262629"/>
                <a:gd name="connsiteX7" fmla="*/ 27917 w 277017"/>
                <a:gd name="connsiteY7" fmla="*/ 258172 h 262629"/>
                <a:gd name="connsiteX8" fmla="*/ 16868 w 277017"/>
                <a:gd name="connsiteY8" fmla="*/ 262553 h 262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7017" h="262629">
                  <a:moveTo>
                    <a:pt x="16868" y="262553"/>
                  </a:moveTo>
                  <a:cubicBezTo>
                    <a:pt x="12411" y="262534"/>
                    <a:pt x="8153" y="260715"/>
                    <a:pt x="5057" y="257505"/>
                  </a:cubicBezTo>
                  <a:cubicBezTo>
                    <a:pt x="-1058" y="250999"/>
                    <a:pt x="-762" y="240779"/>
                    <a:pt x="5724" y="234645"/>
                  </a:cubicBezTo>
                  <a:lnTo>
                    <a:pt x="250326" y="4330"/>
                  </a:lnTo>
                  <a:cubicBezTo>
                    <a:pt x="256860" y="-1794"/>
                    <a:pt x="267119" y="-1499"/>
                    <a:pt x="273281" y="4997"/>
                  </a:cubicBezTo>
                  <a:cubicBezTo>
                    <a:pt x="279387" y="11464"/>
                    <a:pt x="279091" y="21647"/>
                    <a:pt x="272633" y="27752"/>
                  </a:cubicBezTo>
                  <a:cubicBezTo>
                    <a:pt x="272595" y="27790"/>
                    <a:pt x="272557" y="27819"/>
                    <a:pt x="272519" y="27857"/>
                  </a:cubicBezTo>
                  <a:lnTo>
                    <a:pt x="27917" y="258172"/>
                  </a:lnTo>
                  <a:cubicBezTo>
                    <a:pt x="24945" y="261010"/>
                    <a:pt x="20983" y="262581"/>
                    <a:pt x="16868" y="262553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2" name="Freeform: Shape 2021">
              <a:extLst>
                <a:ext uri="{FF2B5EF4-FFF2-40B4-BE49-F238E27FC236}">
                  <a16:creationId xmlns:a16="http://schemas.microsoft.com/office/drawing/2014/main" id="{97D848C8-0D5D-4757-A7E0-9A394FB439C5}"/>
                </a:ext>
              </a:extLst>
            </p:cNvPr>
            <p:cNvSpPr/>
            <p:nvPr/>
          </p:nvSpPr>
          <p:spPr>
            <a:xfrm>
              <a:off x="-2949233" y="4061652"/>
              <a:ext cx="327398" cy="310385"/>
            </a:xfrm>
            <a:custGeom>
              <a:avLst/>
              <a:gdLst>
                <a:gd name="connsiteX0" fmla="*/ 261470 w 277017"/>
                <a:gd name="connsiteY0" fmla="*/ 262546 h 262622"/>
                <a:gd name="connsiteX1" fmla="*/ 250326 w 277017"/>
                <a:gd name="connsiteY1" fmla="*/ 258164 h 262622"/>
                <a:gd name="connsiteX2" fmla="*/ 5724 w 277017"/>
                <a:gd name="connsiteY2" fmla="*/ 27850 h 262622"/>
                <a:gd name="connsiteX3" fmla="*/ 5057 w 277017"/>
                <a:gd name="connsiteY3" fmla="*/ 4990 h 262622"/>
                <a:gd name="connsiteX4" fmla="*/ 27917 w 277017"/>
                <a:gd name="connsiteY4" fmla="*/ 4323 h 262622"/>
                <a:gd name="connsiteX5" fmla="*/ 272519 w 277017"/>
                <a:gd name="connsiteY5" fmla="*/ 234828 h 262622"/>
                <a:gd name="connsiteX6" fmla="*/ 273386 w 277017"/>
                <a:gd name="connsiteY6" fmla="*/ 257574 h 262622"/>
                <a:gd name="connsiteX7" fmla="*/ 273281 w 277017"/>
                <a:gd name="connsiteY7" fmla="*/ 257688 h 262622"/>
                <a:gd name="connsiteX8" fmla="*/ 261470 w 277017"/>
                <a:gd name="connsiteY8" fmla="*/ 262546 h 262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7017" h="262622">
                  <a:moveTo>
                    <a:pt x="261470" y="262546"/>
                  </a:moveTo>
                  <a:cubicBezTo>
                    <a:pt x="257336" y="262565"/>
                    <a:pt x="253345" y="260993"/>
                    <a:pt x="250326" y="258164"/>
                  </a:cubicBezTo>
                  <a:lnTo>
                    <a:pt x="5724" y="27850"/>
                  </a:lnTo>
                  <a:cubicBezTo>
                    <a:pt x="-762" y="21716"/>
                    <a:pt x="-1058" y="11495"/>
                    <a:pt x="5057" y="4990"/>
                  </a:cubicBezTo>
                  <a:cubicBezTo>
                    <a:pt x="11192" y="-1497"/>
                    <a:pt x="21412" y="-1792"/>
                    <a:pt x="27917" y="4323"/>
                  </a:cubicBezTo>
                  <a:lnTo>
                    <a:pt x="272519" y="234828"/>
                  </a:lnTo>
                  <a:cubicBezTo>
                    <a:pt x="279044" y="240867"/>
                    <a:pt x="279425" y="251059"/>
                    <a:pt x="273386" y="257574"/>
                  </a:cubicBezTo>
                  <a:cubicBezTo>
                    <a:pt x="273348" y="257612"/>
                    <a:pt x="273319" y="257650"/>
                    <a:pt x="273281" y="257688"/>
                  </a:cubicBezTo>
                  <a:cubicBezTo>
                    <a:pt x="270157" y="260831"/>
                    <a:pt x="265900" y="262584"/>
                    <a:pt x="261470" y="262546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3" name="Freeform: Shape 2022">
              <a:extLst>
                <a:ext uri="{FF2B5EF4-FFF2-40B4-BE49-F238E27FC236}">
                  <a16:creationId xmlns:a16="http://schemas.microsoft.com/office/drawing/2014/main" id="{75B2C14B-5A33-4A1D-B4B4-71649E6A7437}"/>
                </a:ext>
              </a:extLst>
            </p:cNvPr>
            <p:cNvSpPr/>
            <p:nvPr/>
          </p:nvSpPr>
          <p:spPr>
            <a:xfrm>
              <a:off x="-2949220" y="3485673"/>
              <a:ext cx="38284" cy="614254"/>
            </a:xfrm>
            <a:custGeom>
              <a:avLst/>
              <a:gdLst>
                <a:gd name="connsiteX0" fmla="*/ 15142 w 32393"/>
                <a:gd name="connsiteY0" fmla="*/ 519577 h 519731"/>
                <a:gd name="connsiteX1" fmla="*/ 664 w 32393"/>
                <a:gd name="connsiteY1" fmla="*/ 502527 h 519731"/>
                <a:gd name="connsiteX2" fmla="*/ 664 w 32393"/>
                <a:gd name="connsiteY2" fmla="*/ 17324 h 519731"/>
                <a:gd name="connsiteX3" fmla="*/ 15428 w 32393"/>
                <a:gd name="connsiteY3" fmla="*/ -12 h 519731"/>
                <a:gd name="connsiteX4" fmla="*/ 32983 w 32393"/>
                <a:gd name="connsiteY4" fmla="*/ 14686 h 519731"/>
                <a:gd name="connsiteX5" fmla="*/ 33049 w 32393"/>
                <a:gd name="connsiteY5" fmla="*/ 16086 h 519731"/>
                <a:gd name="connsiteX6" fmla="*/ 33049 w 32393"/>
                <a:gd name="connsiteY6" fmla="*/ 503099 h 519731"/>
                <a:gd name="connsiteX7" fmla="*/ 17038 w 32393"/>
                <a:gd name="connsiteY7" fmla="*/ 519653 h 519731"/>
                <a:gd name="connsiteX8" fmla="*/ 15142 w 32393"/>
                <a:gd name="connsiteY8" fmla="*/ 519577 h 519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93" h="519731">
                  <a:moveTo>
                    <a:pt x="15142" y="519577"/>
                  </a:moveTo>
                  <a:cubicBezTo>
                    <a:pt x="6694" y="518377"/>
                    <a:pt x="483" y="511052"/>
                    <a:pt x="664" y="502527"/>
                  </a:cubicBezTo>
                  <a:lnTo>
                    <a:pt x="664" y="17324"/>
                  </a:lnTo>
                  <a:cubicBezTo>
                    <a:pt x="435" y="8628"/>
                    <a:pt x="6808" y="1150"/>
                    <a:pt x="15428" y="-12"/>
                  </a:cubicBezTo>
                  <a:cubicBezTo>
                    <a:pt x="24334" y="-802"/>
                    <a:pt x="32202" y="5780"/>
                    <a:pt x="32983" y="14686"/>
                  </a:cubicBezTo>
                  <a:cubicBezTo>
                    <a:pt x="33030" y="15152"/>
                    <a:pt x="33049" y="15619"/>
                    <a:pt x="33049" y="16086"/>
                  </a:cubicBezTo>
                  <a:lnTo>
                    <a:pt x="33049" y="503099"/>
                  </a:lnTo>
                  <a:cubicBezTo>
                    <a:pt x="33201" y="512091"/>
                    <a:pt x="26029" y="519511"/>
                    <a:pt x="17038" y="519653"/>
                  </a:cubicBezTo>
                  <a:cubicBezTo>
                    <a:pt x="16399" y="519663"/>
                    <a:pt x="15771" y="519644"/>
                    <a:pt x="15142" y="519577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4" name="Freeform: Shape 2023">
              <a:extLst>
                <a:ext uri="{FF2B5EF4-FFF2-40B4-BE49-F238E27FC236}">
                  <a16:creationId xmlns:a16="http://schemas.microsoft.com/office/drawing/2014/main" id="{848EC8C2-5957-4C41-BC0B-F511EF2C4FA3}"/>
                </a:ext>
              </a:extLst>
            </p:cNvPr>
            <p:cNvSpPr/>
            <p:nvPr/>
          </p:nvSpPr>
          <p:spPr>
            <a:xfrm>
              <a:off x="-2972064" y="4038708"/>
              <a:ext cx="83979" cy="83979"/>
            </a:xfrm>
            <a:custGeom>
              <a:avLst/>
              <a:gdLst>
                <a:gd name="connsiteX0" fmla="*/ 71057 w 71056"/>
                <a:gd name="connsiteY0" fmla="*/ 35528 h 71056"/>
                <a:gd name="connsiteX1" fmla="*/ 35528 w 71056"/>
                <a:gd name="connsiteY1" fmla="*/ 71056 h 71056"/>
                <a:gd name="connsiteX2" fmla="*/ 0 w 71056"/>
                <a:gd name="connsiteY2" fmla="*/ 35528 h 71056"/>
                <a:gd name="connsiteX3" fmla="*/ 35528 w 71056"/>
                <a:gd name="connsiteY3" fmla="*/ 0 h 71056"/>
                <a:gd name="connsiteX4" fmla="*/ 71057 w 71056"/>
                <a:gd name="connsiteY4" fmla="*/ 35528 h 7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56" h="71056">
                  <a:moveTo>
                    <a:pt x="71057" y="35528"/>
                  </a:moveTo>
                  <a:cubicBezTo>
                    <a:pt x="71057" y="55150"/>
                    <a:pt x="55150" y="71056"/>
                    <a:pt x="35528" y="71056"/>
                  </a:cubicBezTo>
                  <a:cubicBezTo>
                    <a:pt x="15907" y="71056"/>
                    <a:pt x="0" y="55150"/>
                    <a:pt x="0" y="35528"/>
                  </a:cubicBezTo>
                  <a:cubicBezTo>
                    <a:pt x="0" y="15906"/>
                    <a:pt x="15907" y="0"/>
                    <a:pt x="35528" y="0"/>
                  </a:cubicBezTo>
                  <a:cubicBezTo>
                    <a:pt x="55150" y="0"/>
                    <a:pt x="71057" y="15907"/>
                    <a:pt x="71057" y="35528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5" name="Freeform: Shape 2024">
              <a:extLst>
                <a:ext uri="{FF2B5EF4-FFF2-40B4-BE49-F238E27FC236}">
                  <a16:creationId xmlns:a16="http://schemas.microsoft.com/office/drawing/2014/main" id="{4DEA5040-6F8A-4445-A963-EFDB4DF9C3A9}"/>
                </a:ext>
              </a:extLst>
            </p:cNvPr>
            <p:cNvSpPr/>
            <p:nvPr/>
          </p:nvSpPr>
          <p:spPr>
            <a:xfrm>
              <a:off x="-2951464" y="4058971"/>
              <a:ext cx="42778" cy="42664"/>
            </a:xfrm>
            <a:custGeom>
              <a:avLst/>
              <a:gdLst>
                <a:gd name="connsiteX0" fmla="*/ 36853 w 36195"/>
                <a:gd name="connsiteY0" fmla="*/ 18021 h 36099"/>
                <a:gd name="connsiteX1" fmla="*/ 18756 w 36195"/>
                <a:gd name="connsiteY1" fmla="*/ -76 h 36099"/>
                <a:gd name="connsiteX2" fmla="*/ 658 w 36195"/>
                <a:gd name="connsiteY2" fmla="*/ 18021 h 36099"/>
                <a:gd name="connsiteX3" fmla="*/ 18756 w 36195"/>
                <a:gd name="connsiteY3" fmla="*/ 36024 h 36099"/>
                <a:gd name="connsiteX4" fmla="*/ 36853 w 36195"/>
                <a:gd name="connsiteY4" fmla="*/ 18021 h 36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95" h="36099">
                  <a:moveTo>
                    <a:pt x="36853" y="18021"/>
                  </a:moveTo>
                  <a:cubicBezTo>
                    <a:pt x="36853" y="8030"/>
                    <a:pt x="28748" y="-76"/>
                    <a:pt x="18756" y="-76"/>
                  </a:cubicBezTo>
                  <a:cubicBezTo>
                    <a:pt x="8764" y="-76"/>
                    <a:pt x="658" y="8030"/>
                    <a:pt x="658" y="18021"/>
                  </a:cubicBezTo>
                  <a:cubicBezTo>
                    <a:pt x="716" y="27975"/>
                    <a:pt x="8802" y="36024"/>
                    <a:pt x="18756" y="36024"/>
                  </a:cubicBezTo>
                  <a:cubicBezTo>
                    <a:pt x="28709" y="36024"/>
                    <a:pt x="36806" y="27975"/>
                    <a:pt x="36853" y="180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7" name="Freeform: Shape 2026">
              <a:extLst>
                <a:ext uri="{FF2B5EF4-FFF2-40B4-BE49-F238E27FC236}">
                  <a16:creationId xmlns:a16="http://schemas.microsoft.com/office/drawing/2014/main" id="{8A93EC98-95F4-4056-8F0D-89BD4B2FD2C8}"/>
                </a:ext>
              </a:extLst>
            </p:cNvPr>
            <p:cNvSpPr/>
            <p:nvPr/>
          </p:nvSpPr>
          <p:spPr>
            <a:xfrm rot="20127001">
              <a:off x="-3386716" y="3142417"/>
              <a:ext cx="598212" cy="218616"/>
            </a:xfrm>
            <a:custGeom>
              <a:avLst/>
              <a:gdLst>
                <a:gd name="connsiteX0" fmla="*/ 506817 w 506158"/>
                <a:gd name="connsiteY0" fmla="*/ 92412 h 184975"/>
                <a:gd name="connsiteX1" fmla="*/ 253737 w 506158"/>
                <a:gd name="connsiteY1" fmla="*/ 184900 h 184975"/>
                <a:gd name="connsiteX2" fmla="*/ 658 w 506158"/>
                <a:gd name="connsiteY2" fmla="*/ 92412 h 184975"/>
                <a:gd name="connsiteX3" fmla="*/ 253738 w 506158"/>
                <a:gd name="connsiteY3" fmla="*/ -76 h 184975"/>
                <a:gd name="connsiteX4" fmla="*/ 506817 w 506158"/>
                <a:gd name="connsiteY4" fmla="*/ 92412 h 18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158" h="184975">
                  <a:moveTo>
                    <a:pt x="506817" y="92412"/>
                  </a:moveTo>
                  <a:cubicBezTo>
                    <a:pt x="506817" y="143491"/>
                    <a:pt x="393509" y="184900"/>
                    <a:pt x="253737" y="184900"/>
                  </a:cubicBezTo>
                  <a:cubicBezTo>
                    <a:pt x="113966" y="184900"/>
                    <a:pt x="658" y="143491"/>
                    <a:pt x="658" y="92412"/>
                  </a:cubicBezTo>
                  <a:cubicBezTo>
                    <a:pt x="658" y="41332"/>
                    <a:pt x="113966" y="-76"/>
                    <a:pt x="253738" y="-76"/>
                  </a:cubicBezTo>
                  <a:cubicBezTo>
                    <a:pt x="393509" y="-76"/>
                    <a:pt x="506817" y="41332"/>
                    <a:pt x="506817" y="92412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8" name="Freeform: Shape 2027">
              <a:extLst>
                <a:ext uri="{FF2B5EF4-FFF2-40B4-BE49-F238E27FC236}">
                  <a16:creationId xmlns:a16="http://schemas.microsoft.com/office/drawing/2014/main" id="{BF837DDF-3A89-4F14-ACC2-77620A2A8478}"/>
                </a:ext>
              </a:extLst>
            </p:cNvPr>
            <p:cNvSpPr/>
            <p:nvPr/>
          </p:nvSpPr>
          <p:spPr>
            <a:xfrm>
              <a:off x="-3335452" y="3143078"/>
              <a:ext cx="534396" cy="301020"/>
            </a:xfrm>
            <a:custGeom>
              <a:avLst/>
              <a:gdLst>
                <a:gd name="connsiteX0" fmla="*/ 70764 w 452162"/>
                <a:gd name="connsiteY0" fmla="*/ 254527 h 254698"/>
                <a:gd name="connsiteX1" fmla="*/ 262026 w 452162"/>
                <a:gd name="connsiteY1" fmla="*/ 204711 h 254698"/>
                <a:gd name="connsiteX2" fmla="*/ 411473 w 452162"/>
                <a:gd name="connsiteY2" fmla="*/ 107175 h 254698"/>
                <a:gd name="connsiteX3" fmla="*/ 450240 w 452162"/>
                <a:gd name="connsiteY3" fmla="*/ 25165 h 254698"/>
                <a:gd name="connsiteX4" fmla="*/ 382517 w 452162"/>
                <a:gd name="connsiteY4" fmla="*/ -76 h 254698"/>
                <a:gd name="connsiteX5" fmla="*/ 191255 w 452162"/>
                <a:gd name="connsiteY5" fmla="*/ 49835 h 254698"/>
                <a:gd name="connsiteX6" fmla="*/ 3136 w 452162"/>
                <a:gd name="connsiteY6" fmla="*/ 229381 h 254698"/>
                <a:gd name="connsiteX7" fmla="*/ 70764 w 452162"/>
                <a:gd name="connsiteY7" fmla="*/ 254622 h 254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2162" h="254698">
                  <a:moveTo>
                    <a:pt x="70764" y="254527"/>
                  </a:moveTo>
                  <a:cubicBezTo>
                    <a:pt x="122961" y="254527"/>
                    <a:pt x="192684" y="236334"/>
                    <a:pt x="262026" y="204711"/>
                  </a:cubicBezTo>
                  <a:cubicBezTo>
                    <a:pt x="316966" y="180823"/>
                    <a:pt x="367487" y="147847"/>
                    <a:pt x="411473" y="107175"/>
                  </a:cubicBezTo>
                  <a:cubicBezTo>
                    <a:pt x="444906" y="74219"/>
                    <a:pt x="459098" y="44406"/>
                    <a:pt x="450240" y="25165"/>
                  </a:cubicBezTo>
                  <a:cubicBezTo>
                    <a:pt x="442810" y="8877"/>
                    <a:pt x="418712" y="-76"/>
                    <a:pt x="382517" y="-76"/>
                  </a:cubicBezTo>
                  <a:cubicBezTo>
                    <a:pt x="330415" y="-76"/>
                    <a:pt x="260692" y="18117"/>
                    <a:pt x="191255" y="49835"/>
                  </a:cubicBezTo>
                  <a:cubicBezTo>
                    <a:pt x="57905" y="110890"/>
                    <a:pt x="-13913" y="192043"/>
                    <a:pt x="3136" y="229381"/>
                  </a:cubicBezTo>
                  <a:cubicBezTo>
                    <a:pt x="10566" y="245669"/>
                    <a:pt x="34569" y="254622"/>
                    <a:pt x="70764" y="254622"/>
                  </a:cubicBezTo>
                  <a:close/>
                </a:path>
              </a:pathLst>
            </a:custGeom>
            <a:solidFill>
              <a:srgbClr val="030E1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9" name="Freeform: Shape 2028">
              <a:extLst>
                <a:ext uri="{FF2B5EF4-FFF2-40B4-BE49-F238E27FC236}">
                  <a16:creationId xmlns:a16="http://schemas.microsoft.com/office/drawing/2014/main" id="{93DA0F2D-E9BC-446B-85A1-A701D5EF94EB}"/>
                </a:ext>
              </a:extLst>
            </p:cNvPr>
            <p:cNvSpPr/>
            <p:nvPr/>
          </p:nvSpPr>
          <p:spPr>
            <a:xfrm>
              <a:off x="-3344216" y="3134296"/>
              <a:ext cx="551773" cy="318355"/>
            </a:xfrm>
            <a:custGeom>
              <a:avLst/>
              <a:gdLst>
                <a:gd name="connsiteX0" fmla="*/ 389932 w 466865"/>
                <a:gd name="connsiteY0" fmla="*/ 14592 h 269366"/>
                <a:gd name="connsiteX1" fmla="*/ 450987 w 466865"/>
                <a:gd name="connsiteY1" fmla="*/ 35547 h 269366"/>
                <a:gd name="connsiteX2" fmla="*/ 413744 w 466865"/>
                <a:gd name="connsiteY2" fmla="*/ 109366 h 269366"/>
                <a:gd name="connsiteX3" fmla="*/ 266393 w 466865"/>
                <a:gd name="connsiteY3" fmla="*/ 205473 h 269366"/>
                <a:gd name="connsiteX4" fmla="*/ 78179 w 466865"/>
                <a:gd name="connsiteY4" fmla="*/ 254718 h 269366"/>
                <a:gd name="connsiteX5" fmla="*/ 17219 w 466865"/>
                <a:gd name="connsiteY5" fmla="*/ 233763 h 269366"/>
                <a:gd name="connsiteX6" fmla="*/ 201718 w 466865"/>
                <a:gd name="connsiteY6" fmla="*/ 63837 h 269366"/>
                <a:gd name="connsiteX7" fmla="*/ 389932 w 466865"/>
                <a:gd name="connsiteY7" fmla="*/ 14592 h 269366"/>
                <a:gd name="connsiteX8" fmla="*/ 389932 w 466865"/>
                <a:gd name="connsiteY8" fmla="*/ -76 h 269366"/>
                <a:gd name="connsiteX9" fmla="*/ 195622 w 466865"/>
                <a:gd name="connsiteY9" fmla="*/ 50502 h 269366"/>
                <a:gd name="connsiteX10" fmla="*/ 3883 w 466865"/>
                <a:gd name="connsiteY10" fmla="*/ 239763 h 269366"/>
                <a:gd name="connsiteX11" fmla="*/ 78179 w 466865"/>
                <a:gd name="connsiteY11" fmla="*/ 269291 h 269366"/>
                <a:gd name="connsiteX12" fmla="*/ 272489 w 466865"/>
                <a:gd name="connsiteY12" fmla="*/ 218713 h 269366"/>
                <a:gd name="connsiteX13" fmla="*/ 464322 w 466865"/>
                <a:gd name="connsiteY13" fmla="*/ 29451 h 269366"/>
                <a:gd name="connsiteX14" fmla="*/ 389932 w 466865"/>
                <a:gd name="connsiteY14" fmla="*/ -76 h 269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6865" h="269366">
                  <a:moveTo>
                    <a:pt x="389932" y="14592"/>
                  </a:moveTo>
                  <a:cubicBezTo>
                    <a:pt x="422698" y="14592"/>
                    <a:pt x="444891" y="22212"/>
                    <a:pt x="450987" y="35547"/>
                  </a:cubicBezTo>
                  <a:cubicBezTo>
                    <a:pt x="458321" y="51549"/>
                    <a:pt x="444415" y="79077"/>
                    <a:pt x="413744" y="109366"/>
                  </a:cubicBezTo>
                  <a:cubicBezTo>
                    <a:pt x="370358" y="149438"/>
                    <a:pt x="320552" y="181928"/>
                    <a:pt x="266393" y="205473"/>
                  </a:cubicBezTo>
                  <a:cubicBezTo>
                    <a:pt x="197908" y="236715"/>
                    <a:pt x="129328" y="254718"/>
                    <a:pt x="78179" y="254718"/>
                  </a:cubicBezTo>
                  <a:cubicBezTo>
                    <a:pt x="45508" y="254718"/>
                    <a:pt x="23315" y="247002"/>
                    <a:pt x="17219" y="233763"/>
                  </a:cubicBezTo>
                  <a:cubicBezTo>
                    <a:pt x="1979" y="200330"/>
                    <a:pt x="77607" y="120510"/>
                    <a:pt x="201718" y="63837"/>
                  </a:cubicBezTo>
                  <a:cubicBezTo>
                    <a:pt x="270203" y="32499"/>
                    <a:pt x="338878" y="14592"/>
                    <a:pt x="389932" y="14592"/>
                  </a:cubicBezTo>
                  <a:close/>
                  <a:moveTo>
                    <a:pt x="389932" y="-76"/>
                  </a:moveTo>
                  <a:cubicBezTo>
                    <a:pt x="338973" y="-76"/>
                    <a:pt x="268488" y="17259"/>
                    <a:pt x="195622" y="50502"/>
                  </a:cubicBezTo>
                  <a:cubicBezTo>
                    <a:pt x="68558" y="108604"/>
                    <a:pt x="-17357" y="193377"/>
                    <a:pt x="3883" y="239763"/>
                  </a:cubicBezTo>
                  <a:cubicBezTo>
                    <a:pt x="13408" y="259671"/>
                    <a:pt x="40174" y="269291"/>
                    <a:pt x="78179" y="269291"/>
                  </a:cubicBezTo>
                  <a:cubicBezTo>
                    <a:pt x="129233" y="269291"/>
                    <a:pt x="199718" y="251955"/>
                    <a:pt x="272489" y="218713"/>
                  </a:cubicBezTo>
                  <a:cubicBezTo>
                    <a:pt x="399647" y="160706"/>
                    <a:pt x="485468" y="75838"/>
                    <a:pt x="464322" y="29451"/>
                  </a:cubicBezTo>
                  <a:cubicBezTo>
                    <a:pt x="454797" y="9639"/>
                    <a:pt x="428032" y="-76"/>
                    <a:pt x="389932" y="-76"/>
                  </a:cubicBezTo>
                  <a:close/>
                </a:path>
              </a:pathLst>
            </a:custGeom>
            <a:solidFill>
              <a:srgbClr val="030E1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0" name="Freeform: Shape 2029">
              <a:extLst>
                <a:ext uri="{FF2B5EF4-FFF2-40B4-BE49-F238E27FC236}">
                  <a16:creationId xmlns:a16="http://schemas.microsoft.com/office/drawing/2014/main" id="{549267C5-8605-4EBE-B08E-D22D8F7D4A47}"/>
                </a:ext>
              </a:extLst>
            </p:cNvPr>
            <p:cNvSpPr/>
            <p:nvPr/>
          </p:nvSpPr>
          <p:spPr>
            <a:xfrm rot="20127001">
              <a:off x="-3267810" y="3285864"/>
              <a:ext cx="562639" cy="373967"/>
            </a:xfrm>
            <a:custGeom>
              <a:avLst/>
              <a:gdLst>
                <a:gd name="connsiteX0" fmla="*/ 658 w 476059"/>
                <a:gd name="connsiteY0" fmla="*/ -76 h 316420"/>
                <a:gd name="connsiteX1" fmla="*/ 476718 w 476059"/>
                <a:gd name="connsiteY1" fmla="*/ -76 h 316420"/>
                <a:gd name="connsiteX2" fmla="*/ 476718 w 476059"/>
                <a:gd name="connsiteY2" fmla="*/ 316344 h 316420"/>
                <a:gd name="connsiteX3" fmla="*/ 658 w 476059"/>
                <a:gd name="connsiteY3" fmla="*/ 316344 h 31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059" h="316420">
                  <a:moveTo>
                    <a:pt x="658" y="-76"/>
                  </a:moveTo>
                  <a:lnTo>
                    <a:pt x="476718" y="-76"/>
                  </a:lnTo>
                  <a:lnTo>
                    <a:pt x="476718" y="316344"/>
                  </a:lnTo>
                  <a:lnTo>
                    <a:pt x="658" y="316344"/>
                  </a:ln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2" name="Freeform: Shape 2031">
              <a:extLst>
                <a:ext uri="{FF2B5EF4-FFF2-40B4-BE49-F238E27FC236}">
                  <a16:creationId xmlns:a16="http://schemas.microsoft.com/office/drawing/2014/main" id="{3C900DE0-0AFF-495C-8456-622A8C0A7EC0}"/>
                </a:ext>
              </a:extLst>
            </p:cNvPr>
            <p:cNvSpPr/>
            <p:nvPr/>
          </p:nvSpPr>
          <p:spPr>
            <a:xfrm rot="20127001">
              <a:off x="-3267810" y="3285864"/>
              <a:ext cx="562639" cy="373967"/>
            </a:xfrm>
            <a:custGeom>
              <a:avLst/>
              <a:gdLst>
                <a:gd name="connsiteX0" fmla="*/ 658 w 476059"/>
                <a:gd name="connsiteY0" fmla="*/ -76 h 316420"/>
                <a:gd name="connsiteX1" fmla="*/ 476718 w 476059"/>
                <a:gd name="connsiteY1" fmla="*/ -76 h 316420"/>
                <a:gd name="connsiteX2" fmla="*/ 476718 w 476059"/>
                <a:gd name="connsiteY2" fmla="*/ 316344 h 316420"/>
                <a:gd name="connsiteX3" fmla="*/ 658 w 476059"/>
                <a:gd name="connsiteY3" fmla="*/ 316344 h 31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059" h="316420">
                  <a:moveTo>
                    <a:pt x="658" y="-76"/>
                  </a:moveTo>
                  <a:lnTo>
                    <a:pt x="476718" y="-76"/>
                  </a:lnTo>
                  <a:lnTo>
                    <a:pt x="476718" y="316344"/>
                  </a:lnTo>
                  <a:lnTo>
                    <a:pt x="658" y="316344"/>
                  </a:ln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3" name="Freeform: Shape 2032">
              <a:extLst>
                <a:ext uri="{FF2B5EF4-FFF2-40B4-BE49-F238E27FC236}">
                  <a16:creationId xmlns:a16="http://schemas.microsoft.com/office/drawing/2014/main" id="{428E9149-CB80-4794-9F0D-E52411AE2075}"/>
                </a:ext>
              </a:extLst>
            </p:cNvPr>
            <p:cNvSpPr/>
            <p:nvPr/>
          </p:nvSpPr>
          <p:spPr>
            <a:xfrm rot="20127001">
              <a:off x="-3345534" y="3200002"/>
              <a:ext cx="562639" cy="205558"/>
            </a:xfrm>
            <a:custGeom>
              <a:avLst/>
              <a:gdLst>
                <a:gd name="connsiteX0" fmla="*/ 476718 w 476059"/>
                <a:gd name="connsiteY0" fmla="*/ 86887 h 173926"/>
                <a:gd name="connsiteX1" fmla="*/ 238688 w 476059"/>
                <a:gd name="connsiteY1" fmla="*/ 173850 h 173926"/>
                <a:gd name="connsiteX2" fmla="*/ 658 w 476059"/>
                <a:gd name="connsiteY2" fmla="*/ 86887 h 173926"/>
                <a:gd name="connsiteX3" fmla="*/ 238688 w 476059"/>
                <a:gd name="connsiteY3" fmla="*/ -76 h 173926"/>
                <a:gd name="connsiteX4" fmla="*/ 476718 w 476059"/>
                <a:gd name="connsiteY4" fmla="*/ 86887 h 17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059" h="173926">
                  <a:moveTo>
                    <a:pt x="476718" y="86887"/>
                  </a:moveTo>
                  <a:cubicBezTo>
                    <a:pt x="476718" y="134916"/>
                    <a:pt x="370148" y="173850"/>
                    <a:pt x="238688" y="173850"/>
                  </a:cubicBezTo>
                  <a:cubicBezTo>
                    <a:pt x="107228" y="173850"/>
                    <a:pt x="658" y="134916"/>
                    <a:pt x="658" y="86887"/>
                  </a:cubicBezTo>
                  <a:cubicBezTo>
                    <a:pt x="658" y="38859"/>
                    <a:pt x="107228" y="-76"/>
                    <a:pt x="238688" y="-76"/>
                  </a:cubicBezTo>
                  <a:cubicBezTo>
                    <a:pt x="370148" y="-76"/>
                    <a:pt x="476717" y="38859"/>
                    <a:pt x="476718" y="86887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4" name="Freeform: Shape 2033">
              <a:extLst>
                <a:ext uri="{FF2B5EF4-FFF2-40B4-BE49-F238E27FC236}">
                  <a16:creationId xmlns:a16="http://schemas.microsoft.com/office/drawing/2014/main" id="{2A79D69A-66E2-4FCD-AF9D-7D05888B81EF}"/>
                </a:ext>
              </a:extLst>
            </p:cNvPr>
            <p:cNvSpPr/>
            <p:nvPr/>
          </p:nvSpPr>
          <p:spPr>
            <a:xfrm>
              <a:off x="-3251508" y="3340885"/>
              <a:ext cx="61253" cy="93088"/>
            </a:xfrm>
            <a:custGeom>
              <a:avLst/>
              <a:gdLst>
                <a:gd name="connsiteX0" fmla="*/ 43933 w 51827"/>
                <a:gd name="connsiteY0" fmla="*/ 74871 h 78763"/>
                <a:gd name="connsiteX1" fmla="*/ 23739 w 51827"/>
                <a:gd name="connsiteY1" fmla="*/ 74119 h 78763"/>
                <a:gd name="connsiteX2" fmla="*/ 20882 w 51827"/>
                <a:gd name="connsiteY2" fmla="*/ 69537 h 78763"/>
                <a:gd name="connsiteX3" fmla="*/ 1356 w 51827"/>
                <a:gd name="connsiteY3" fmla="*/ 26865 h 78763"/>
                <a:gd name="connsiteX4" fmla="*/ 3737 w 51827"/>
                <a:gd name="connsiteY4" fmla="*/ 16769 h 78763"/>
                <a:gd name="connsiteX5" fmla="*/ 23454 w 51827"/>
                <a:gd name="connsiteY5" fmla="*/ 1243 h 78763"/>
                <a:gd name="connsiteX6" fmla="*/ 30321 w 51827"/>
                <a:gd name="connsiteY6" fmla="*/ 1453 h 78763"/>
                <a:gd name="connsiteX7" fmla="*/ 31359 w 51827"/>
                <a:gd name="connsiteY7" fmla="*/ 3148 h 78763"/>
                <a:gd name="connsiteX8" fmla="*/ 50409 w 51827"/>
                <a:gd name="connsiteY8" fmla="*/ 45915 h 78763"/>
                <a:gd name="connsiteX9" fmla="*/ 43933 w 51827"/>
                <a:gd name="connsiteY9" fmla="*/ 74871 h 7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827" h="78763">
                  <a:moveTo>
                    <a:pt x="43933" y="74871"/>
                  </a:moveTo>
                  <a:cubicBezTo>
                    <a:pt x="38151" y="80243"/>
                    <a:pt x="29112" y="79900"/>
                    <a:pt x="23739" y="74119"/>
                  </a:cubicBezTo>
                  <a:cubicBezTo>
                    <a:pt x="22501" y="72785"/>
                    <a:pt x="21539" y="71233"/>
                    <a:pt x="20882" y="69537"/>
                  </a:cubicBezTo>
                  <a:lnTo>
                    <a:pt x="1356" y="26865"/>
                  </a:lnTo>
                  <a:cubicBezTo>
                    <a:pt x="-140" y="23341"/>
                    <a:pt x="822" y="19255"/>
                    <a:pt x="3737" y="16769"/>
                  </a:cubicBezTo>
                  <a:lnTo>
                    <a:pt x="23454" y="1243"/>
                  </a:lnTo>
                  <a:cubicBezTo>
                    <a:pt x="25406" y="-595"/>
                    <a:pt x="28483" y="-500"/>
                    <a:pt x="30321" y="1453"/>
                  </a:cubicBezTo>
                  <a:cubicBezTo>
                    <a:pt x="30778" y="1938"/>
                    <a:pt x="31131" y="2519"/>
                    <a:pt x="31359" y="3148"/>
                  </a:cubicBezTo>
                  <a:lnTo>
                    <a:pt x="50409" y="45915"/>
                  </a:lnTo>
                  <a:cubicBezTo>
                    <a:pt x="54753" y="55955"/>
                    <a:pt x="52133" y="67642"/>
                    <a:pt x="43933" y="74871"/>
                  </a:cubicBezTo>
                  <a:close/>
                </a:path>
              </a:pathLst>
            </a:custGeom>
            <a:solidFill>
              <a:srgbClr val="030E1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5" name="Freeform: Shape 2034">
              <a:extLst>
                <a:ext uri="{FF2B5EF4-FFF2-40B4-BE49-F238E27FC236}">
                  <a16:creationId xmlns:a16="http://schemas.microsoft.com/office/drawing/2014/main" id="{DFCEFD23-B5B1-41F1-A2CD-6C818D19855D}"/>
                </a:ext>
              </a:extLst>
            </p:cNvPr>
            <p:cNvSpPr/>
            <p:nvPr/>
          </p:nvSpPr>
          <p:spPr>
            <a:xfrm>
              <a:off x="-3262491" y="3342992"/>
              <a:ext cx="61616" cy="93007"/>
            </a:xfrm>
            <a:custGeom>
              <a:avLst/>
              <a:gdLst>
                <a:gd name="connsiteX0" fmla="*/ 43891 w 52134"/>
                <a:gd name="connsiteY0" fmla="*/ 74803 h 78695"/>
                <a:gd name="connsiteX1" fmla="*/ 23699 w 52134"/>
                <a:gd name="connsiteY1" fmla="*/ 74050 h 78695"/>
                <a:gd name="connsiteX2" fmla="*/ 20841 w 52134"/>
                <a:gd name="connsiteY2" fmla="*/ 69469 h 78695"/>
                <a:gd name="connsiteX3" fmla="*/ 1315 w 52134"/>
                <a:gd name="connsiteY3" fmla="*/ 26797 h 78695"/>
                <a:gd name="connsiteX4" fmla="*/ 3791 w 52134"/>
                <a:gd name="connsiteY4" fmla="*/ 16700 h 78695"/>
                <a:gd name="connsiteX5" fmla="*/ 23413 w 52134"/>
                <a:gd name="connsiteY5" fmla="*/ 1175 h 78695"/>
                <a:gd name="connsiteX6" fmla="*/ 30404 w 52134"/>
                <a:gd name="connsiteY6" fmla="*/ 1584 h 78695"/>
                <a:gd name="connsiteX7" fmla="*/ 31318 w 52134"/>
                <a:gd name="connsiteY7" fmla="*/ 3080 h 78695"/>
                <a:gd name="connsiteX8" fmla="*/ 50845 w 52134"/>
                <a:gd name="connsiteY8" fmla="*/ 45847 h 78695"/>
                <a:gd name="connsiteX9" fmla="*/ 43891 w 52134"/>
                <a:gd name="connsiteY9" fmla="*/ 74803 h 7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134" h="78695">
                  <a:moveTo>
                    <a:pt x="43891" y="74803"/>
                  </a:moveTo>
                  <a:cubicBezTo>
                    <a:pt x="38110" y="80175"/>
                    <a:pt x="29071" y="79832"/>
                    <a:pt x="23699" y="74050"/>
                  </a:cubicBezTo>
                  <a:cubicBezTo>
                    <a:pt x="22460" y="72717"/>
                    <a:pt x="21498" y="71164"/>
                    <a:pt x="20841" y="69469"/>
                  </a:cubicBezTo>
                  <a:lnTo>
                    <a:pt x="1315" y="26797"/>
                  </a:lnTo>
                  <a:cubicBezTo>
                    <a:pt x="-133" y="23253"/>
                    <a:pt x="867" y="19177"/>
                    <a:pt x="3791" y="16700"/>
                  </a:cubicBezTo>
                  <a:lnTo>
                    <a:pt x="23413" y="1175"/>
                  </a:lnTo>
                  <a:cubicBezTo>
                    <a:pt x="25461" y="-645"/>
                    <a:pt x="28585" y="-454"/>
                    <a:pt x="30404" y="1584"/>
                  </a:cubicBezTo>
                  <a:cubicBezTo>
                    <a:pt x="30795" y="2022"/>
                    <a:pt x="31109" y="2527"/>
                    <a:pt x="31318" y="3080"/>
                  </a:cubicBezTo>
                  <a:lnTo>
                    <a:pt x="50845" y="45847"/>
                  </a:lnTo>
                  <a:cubicBezTo>
                    <a:pt x="55074" y="55981"/>
                    <a:pt x="52264" y="67688"/>
                    <a:pt x="43891" y="7480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6" name="Freeform: Shape 2035">
              <a:extLst>
                <a:ext uri="{FF2B5EF4-FFF2-40B4-BE49-F238E27FC236}">
                  <a16:creationId xmlns:a16="http://schemas.microsoft.com/office/drawing/2014/main" id="{D8FD6D36-841C-4C38-ABAD-A543163ED014}"/>
                </a:ext>
              </a:extLst>
            </p:cNvPr>
            <p:cNvSpPr/>
            <p:nvPr/>
          </p:nvSpPr>
          <p:spPr>
            <a:xfrm>
              <a:off x="-3274623" y="3299068"/>
              <a:ext cx="48892" cy="96586"/>
            </a:xfrm>
            <a:custGeom>
              <a:avLst/>
              <a:gdLst>
                <a:gd name="connsiteX0" fmla="*/ 38440 w 41368"/>
                <a:gd name="connsiteY0" fmla="*/ 81583 h 81723"/>
                <a:gd name="connsiteX1" fmla="*/ 39869 w 41368"/>
                <a:gd name="connsiteY1" fmla="*/ 81583 h 81723"/>
                <a:gd name="connsiteX2" fmla="*/ 41717 w 41368"/>
                <a:gd name="connsiteY2" fmla="*/ 76811 h 81723"/>
                <a:gd name="connsiteX3" fmla="*/ 41679 w 41368"/>
                <a:gd name="connsiteY3" fmla="*/ 76725 h 81723"/>
                <a:gd name="connsiteX4" fmla="*/ 7674 w 41368"/>
                <a:gd name="connsiteY4" fmla="*/ 2049 h 81723"/>
                <a:gd name="connsiteX5" fmla="*/ 2816 w 41368"/>
                <a:gd name="connsiteY5" fmla="*/ 240 h 81723"/>
                <a:gd name="connsiteX6" fmla="*/ 969 w 41368"/>
                <a:gd name="connsiteY6" fmla="*/ 5011 h 81723"/>
                <a:gd name="connsiteX7" fmla="*/ 1007 w 41368"/>
                <a:gd name="connsiteY7" fmla="*/ 5097 h 81723"/>
                <a:gd name="connsiteX8" fmla="*/ 35106 w 41368"/>
                <a:gd name="connsiteY8" fmla="*/ 79773 h 81723"/>
                <a:gd name="connsiteX9" fmla="*/ 38440 w 41368"/>
                <a:gd name="connsiteY9" fmla="*/ 81583 h 8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368" h="81723">
                  <a:moveTo>
                    <a:pt x="38440" y="81583"/>
                  </a:moveTo>
                  <a:cubicBezTo>
                    <a:pt x="38916" y="81669"/>
                    <a:pt x="39393" y="81669"/>
                    <a:pt x="39869" y="81583"/>
                  </a:cubicBezTo>
                  <a:cubicBezTo>
                    <a:pt x="41697" y="80773"/>
                    <a:pt x="42526" y="78640"/>
                    <a:pt x="41717" y="76811"/>
                  </a:cubicBezTo>
                  <a:cubicBezTo>
                    <a:pt x="41707" y="76782"/>
                    <a:pt x="41688" y="76754"/>
                    <a:pt x="41679" y="76725"/>
                  </a:cubicBezTo>
                  <a:lnTo>
                    <a:pt x="7674" y="2049"/>
                  </a:lnTo>
                  <a:cubicBezTo>
                    <a:pt x="6817" y="230"/>
                    <a:pt x="4655" y="-570"/>
                    <a:pt x="2816" y="240"/>
                  </a:cubicBezTo>
                  <a:cubicBezTo>
                    <a:pt x="988" y="1049"/>
                    <a:pt x="159" y="3183"/>
                    <a:pt x="969" y="5011"/>
                  </a:cubicBezTo>
                  <a:cubicBezTo>
                    <a:pt x="978" y="5040"/>
                    <a:pt x="997" y="5069"/>
                    <a:pt x="1007" y="5097"/>
                  </a:cubicBezTo>
                  <a:lnTo>
                    <a:pt x="35106" y="79773"/>
                  </a:lnTo>
                  <a:cubicBezTo>
                    <a:pt x="35773" y="80973"/>
                    <a:pt x="37068" y="81678"/>
                    <a:pt x="38440" y="8158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7" name="Freeform: Shape 2036">
              <a:extLst>
                <a:ext uri="{FF2B5EF4-FFF2-40B4-BE49-F238E27FC236}">
                  <a16:creationId xmlns:a16="http://schemas.microsoft.com/office/drawing/2014/main" id="{C7FC3FC9-E74B-4999-96B0-47EF1221A448}"/>
                </a:ext>
              </a:extLst>
            </p:cNvPr>
            <p:cNvSpPr/>
            <p:nvPr/>
          </p:nvSpPr>
          <p:spPr>
            <a:xfrm>
              <a:off x="-2934597" y="3201656"/>
              <a:ext cx="70527" cy="81409"/>
            </a:xfrm>
            <a:custGeom>
              <a:avLst/>
              <a:gdLst>
                <a:gd name="connsiteX0" fmla="*/ 47632 w 59674"/>
                <a:gd name="connsiteY0" fmla="*/ 68470 h 68882"/>
                <a:gd name="connsiteX1" fmla="*/ 60243 w 59674"/>
                <a:gd name="connsiteY1" fmla="*/ 52677 h 68882"/>
                <a:gd name="connsiteX2" fmla="*/ 58681 w 59674"/>
                <a:gd name="connsiteY2" fmla="*/ 47610 h 68882"/>
                <a:gd name="connsiteX3" fmla="*/ 39155 w 59674"/>
                <a:gd name="connsiteY3" fmla="*/ 4843 h 68882"/>
                <a:gd name="connsiteX4" fmla="*/ 29630 w 59674"/>
                <a:gd name="connsiteY4" fmla="*/ 81 h 68882"/>
                <a:gd name="connsiteX5" fmla="*/ 4960 w 59674"/>
                <a:gd name="connsiteY5" fmla="*/ 4843 h 68882"/>
                <a:gd name="connsiteX6" fmla="*/ 702 w 59674"/>
                <a:gd name="connsiteY6" fmla="*/ 10406 h 68882"/>
                <a:gd name="connsiteX7" fmla="*/ 1245 w 59674"/>
                <a:gd name="connsiteY7" fmla="*/ 12082 h 68882"/>
                <a:gd name="connsiteX8" fmla="*/ 20772 w 59674"/>
                <a:gd name="connsiteY8" fmla="*/ 54754 h 68882"/>
                <a:gd name="connsiteX9" fmla="*/ 47632 w 59674"/>
                <a:gd name="connsiteY9" fmla="*/ 68470 h 6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674" h="68882">
                  <a:moveTo>
                    <a:pt x="47632" y="68470"/>
                  </a:moveTo>
                  <a:cubicBezTo>
                    <a:pt x="55471" y="67594"/>
                    <a:pt x="61120" y="60526"/>
                    <a:pt x="60243" y="52677"/>
                  </a:cubicBezTo>
                  <a:cubicBezTo>
                    <a:pt x="60043" y="50906"/>
                    <a:pt x="59510" y="49191"/>
                    <a:pt x="58681" y="47610"/>
                  </a:cubicBezTo>
                  <a:lnTo>
                    <a:pt x="39155" y="4843"/>
                  </a:lnTo>
                  <a:cubicBezTo>
                    <a:pt x="37421" y="1290"/>
                    <a:pt x="33516" y="-662"/>
                    <a:pt x="29630" y="81"/>
                  </a:cubicBezTo>
                  <a:lnTo>
                    <a:pt x="4960" y="4843"/>
                  </a:lnTo>
                  <a:cubicBezTo>
                    <a:pt x="2246" y="5205"/>
                    <a:pt x="340" y="7700"/>
                    <a:pt x="702" y="10406"/>
                  </a:cubicBezTo>
                  <a:cubicBezTo>
                    <a:pt x="788" y="10996"/>
                    <a:pt x="969" y="11558"/>
                    <a:pt x="1245" y="12082"/>
                  </a:cubicBezTo>
                  <a:lnTo>
                    <a:pt x="20772" y="54754"/>
                  </a:lnTo>
                  <a:cubicBezTo>
                    <a:pt x="25753" y="64717"/>
                    <a:pt x="36640" y="70270"/>
                    <a:pt x="47632" y="68470"/>
                  </a:cubicBezTo>
                  <a:close/>
                </a:path>
              </a:pathLst>
            </a:custGeom>
            <a:solidFill>
              <a:srgbClr val="030E1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8" name="Freeform: Shape 2037">
              <a:extLst>
                <a:ext uri="{FF2B5EF4-FFF2-40B4-BE49-F238E27FC236}">
                  <a16:creationId xmlns:a16="http://schemas.microsoft.com/office/drawing/2014/main" id="{BDF0C488-4ED8-4CA6-96B1-76C2A530DC47}"/>
                </a:ext>
              </a:extLst>
            </p:cNvPr>
            <p:cNvSpPr/>
            <p:nvPr/>
          </p:nvSpPr>
          <p:spPr>
            <a:xfrm>
              <a:off x="-2925200" y="3194703"/>
              <a:ext cx="69900" cy="81385"/>
            </a:xfrm>
            <a:custGeom>
              <a:avLst/>
              <a:gdLst>
                <a:gd name="connsiteX0" fmla="*/ 47016 w 59144"/>
                <a:gd name="connsiteY0" fmla="*/ 68447 h 68861"/>
                <a:gd name="connsiteX1" fmla="*/ 59722 w 59144"/>
                <a:gd name="connsiteY1" fmla="*/ 52741 h 68861"/>
                <a:gd name="connsiteX2" fmla="*/ 58160 w 59144"/>
                <a:gd name="connsiteY2" fmla="*/ 47588 h 68861"/>
                <a:gd name="connsiteX3" fmla="*/ 39110 w 59144"/>
                <a:gd name="connsiteY3" fmla="*/ 4820 h 68861"/>
                <a:gd name="connsiteX4" fmla="*/ 29585 w 59144"/>
                <a:gd name="connsiteY4" fmla="*/ 58 h 68861"/>
                <a:gd name="connsiteX5" fmla="*/ 5011 w 59144"/>
                <a:gd name="connsiteY5" fmla="*/ 4820 h 68861"/>
                <a:gd name="connsiteX6" fmla="*/ 686 w 59144"/>
                <a:gd name="connsiteY6" fmla="*/ 10154 h 68861"/>
                <a:gd name="connsiteX7" fmla="*/ 1296 w 59144"/>
                <a:gd name="connsiteY7" fmla="*/ 12059 h 68861"/>
                <a:gd name="connsiteX8" fmla="*/ 20346 w 59144"/>
                <a:gd name="connsiteY8" fmla="*/ 54731 h 68861"/>
                <a:gd name="connsiteX9" fmla="*/ 47016 w 59144"/>
                <a:gd name="connsiteY9" fmla="*/ 68447 h 68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144" h="68861">
                  <a:moveTo>
                    <a:pt x="47016" y="68447"/>
                  </a:moveTo>
                  <a:cubicBezTo>
                    <a:pt x="54865" y="67619"/>
                    <a:pt x="60551" y="60589"/>
                    <a:pt x="59722" y="52741"/>
                  </a:cubicBezTo>
                  <a:cubicBezTo>
                    <a:pt x="59532" y="50940"/>
                    <a:pt x="58998" y="49188"/>
                    <a:pt x="58160" y="47588"/>
                  </a:cubicBezTo>
                  <a:lnTo>
                    <a:pt x="39110" y="4820"/>
                  </a:lnTo>
                  <a:cubicBezTo>
                    <a:pt x="37329" y="1315"/>
                    <a:pt x="33462" y="-619"/>
                    <a:pt x="29585" y="58"/>
                  </a:cubicBezTo>
                  <a:lnTo>
                    <a:pt x="5011" y="4820"/>
                  </a:lnTo>
                  <a:cubicBezTo>
                    <a:pt x="2344" y="5097"/>
                    <a:pt x="400" y="7487"/>
                    <a:pt x="686" y="10154"/>
                  </a:cubicBezTo>
                  <a:cubicBezTo>
                    <a:pt x="753" y="10830"/>
                    <a:pt x="962" y="11478"/>
                    <a:pt x="1296" y="12059"/>
                  </a:cubicBezTo>
                  <a:lnTo>
                    <a:pt x="20346" y="54731"/>
                  </a:lnTo>
                  <a:cubicBezTo>
                    <a:pt x="25242" y="64685"/>
                    <a:pt x="36071" y="70257"/>
                    <a:pt x="47016" y="684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9" name="Freeform: Shape 2038">
              <a:extLst>
                <a:ext uri="{FF2B5EF4-FFF2-40B4-BE49-F238E27FC236}">
                  <a16:creationId xmlns:a16="http://schemas.microsoft.com/office/drawing/2014/main" id="{EA0BB0AE-A3F6-4432-A387-29B791660E67}"/>
                </a:ext>
              </a:extLst>
            </p:cNvPr>
            <p:cNvSpPr/>
            <p:nvPr/>
          </p:nvSpPr>
          <p:spPr>
            <a:xfrm>
              <a:off x="-2933189" y="3143115"/>
              <a:ext cx="48909" cy="96446"/>
            </a:xfrm>
            <a:custGeom>
              <a:avLst/>
              <a:gdLst>
                <a:gd name="connsiteX0" fmla="*/ 38440 w 41383"/>
                <a:gd name="connsiteY0" fmla="*/ 81521 h 81605"/>
                <a:gd name="connsiteX1" fmla="*/ 39964 w 41383"/>
                <a:gd name="connsiteY1" fmla="*/ 81521 h 81605"/>
                <a:gd name="connsiteX2" fmla="*/ 41698 w 41383"/>
                <a:gd name="connsiteY2" fmla="*/ 76701 h 81605"/>
                <a:gd name="connsiteX3" fmla="*/ 41678 w 41383"/>
                <a:gd name="connsiteY3" fmla="*/ 76663 h 81605"/>
                <a:gd name="connsiteX4" fmla="*/ 7674 w 41383"/>
                <a:gd name="connsiteY4" fmla="*/ 2082 h 81605"/>
                <a:gd name="connsiteX5" fmla="*/ 2902 w 41383"/>
                <a:gd name="connsiteY5" fmla="*/ 234 h 81605"/>
                <a:gd name="connsiteX6" fmla="*/ 2817 w 41383"/>
                <a:gd name="connsiteY6" fmla="*/ 273 h 81605"/>
                <a:gd name="connsiteX7" fmla="*/ 969 w 41383"/>
                <a:gd name="connsiteY7" fmla="*/ 5045 h 81605"/>
                <a:gd name="connsiteX8" fmla="*/ 1007 w 41383"/>
                <a:gd name="connsiteY8" fmla="*/ 5130 h 81605"/>
                <a:gd name="connsiteX9" fmla="*/ 35106 w 41383"/>
                <a:gd name="connsiteY9" fmla="*/ 79711 h 81605"/>
                <a:gd name="connsiteX10" fmla="*/ 38440 w 41383"/>
                <a:gd name="connsiteY10" fmla="*/ 81521 h 8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383" h="81605">
                  <a:moveTo>
                    <a:pt x="38440" y="81521"/>
                  </a:moveTo>
                  <a:lnTo>
                    <a:pt x="39964" y="81521"/>
                  </a:lnTo>
                  <a:cubicBezTo>
                    <a:pt x="41774" y="80673"/>
                    <a:pt x="42545" y="78511"/>
                    <a:pt x="41698" y="76701"/>
                  </a:cubicBezTo>
                  <a:cubicBezTo>
                    <a:pt x="41688" y="76692"/>
                    <a:pt x="41688" y="76673"/>
                    <a:pt x="41678" y="76663"/>
                  </a:cubicBezTo>
                  <a:lnTo>
                    <a:pt x="7674" y="2082"/>
                  </a:lnTo>
                  <a:cubicBezTo>
                    <a:pt x="6865" y="253"/>
                    <a:pt x="4731" y="-575"/>
                    <a:pt x="2902" y="234"/>
                  </a:cubicBezTo>
                  <a:cubicBezTo>
                    <a:pt x="2874" y="244"/>
                    <a:pt x="2845" y="263"/>
                    <a:pt x="2817" y="273"/>
                  </a:cubicBezTo>
                  <a:cubicBezTo>
                    <a:pt x="988" y="1082"/>
                    <a:pt x="159" y="3216"/>
                    <a:pt x="969" y="5045"/>
                  </a:cubicBezTo>
                  <a:cubicBezTo>
                    <a:pt x="978" y="5073"/>
                    <a:pt x="997" y="5102"/>
                    <a:pt x="1007" y="5130"/>
                  </a:cubicBezTo>
                  <a:lnTo>
                    <a:pt x="35106" y="79711"/>
                  </a:lnTo>
                  <a:cubicBezTo>
                    <a:pt x="35773" y="80911"/>
                    <a:pt x="37069" y="81616"/>
                    <a:pt x="38440" y="815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0" name="Freeform: Shape 2039">
              <a:extLst>
                <a:ext uri="{FF2B5EF4-FFF2-40B4-BE49-F238E27FC236}">
                  <a16:creationId xmlns:a16="http://schemas.microsoft.com/office/drawing/2014/main" id="{C81746B5-8067-4085-B228-1C4F2E4F0054}"/>
                </a:ext>
              </a:extLst>
            </p:cNvPr>
            <p:cNvSpPr/>
            <p:nvPr/>
          </p:nvSpPr>
          <p:spPr>
            <a:xfrm>
              <a:off x="-3156463" y="3545074"/>
              <a:ext cx="61666" cy="92338"/>
            </a:xfrm>
            <a:custGeom>
              <a:avLst/>
              <a:gdLst>
                <a:gd name="connsiteX0" fmla="*/ 9805 w 52177"/>
                <a:gd name="connsiteY0" fmla="*/ 3545 h 78129"/>
                <a:gd name="connsiteX1" fmla="*/ 2471 w 52177"/>
                <a:gd name="connsiteY1" fmla="*/ 32120 h 78129"/>
                <a:gd name="connsiteX2" fmla="*/ 21997 w 52177"/>
                <a:gd name="connsiteY2" fmla="*/ 74888 h 78129"/>
                <a:gd name="connsiteX3" fmla="*/ 28570 w 52177"/>
                <a:gd name="connsiteY3" fmla="*/ 77688 h 78129"/>
                <a:gd name="connsiteX4" fmla="*/ 29903 w 52177"/>
                <a:gd name="connsiteY4" fmla="*/ 76888 h 78129"/>
                <a:gd name="connsiteX5" fmla="*/ 49715 w 52177"/>
                <a:gd name="connsiteY5" fmla="*/ 61648 h 78129"/>
                <a:gd name="connsiteX6" fmla="*/ 52192 w 52177"/>
                <a:gd name="connsiteY6" fmla="*/ 51647 h 78129"/>
                <a:gd name="connsiteX7" fmla="*/ 32665 w 52177"/>
                <a:gd name="connsiteY7" fmla="*/ 8879 h 78129"/>
                <a:gd name="connsiteX8" fmla="*/ 13920 w 52177"/>
                <a:gd name="connsiteY8" fmla="*/ 993 h 78129"/>
                <a:gd name="connsiteX9" fmla="*/ 9805 w 52177"/>
                <a:gd name="connsiteY9" fmla="*/ 3545 h 7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177" h="78129">
                  <a:moveTo>
                    <a:pt x="9805" y="3545"/>
                  </a:moveTo>
                  <a:cubicBezTo>
                    <a:pt x="1366" y="10432"/>
                    <a:pt x="-1615" y="22014"/>
                    <a:pt x="2471" y="32120"/>
                  </a:cubicBezTo>
                  <a:lnTo>
                    <a:pt x="21997" y="74888"/>
                  </a:lnTo>
                  <a:cubicBezTo>
                    <a:pt x="23036" y="77478"/>
                    <a:pt x="25979" y="78726"/>
                    <a:pt x="28570" y="77688"/>
                  </a:cubicBezTo>
                  <a:cubicBezTo>
                    <a:pt x="29046" y="77488"/>
                    <a:pt x="29503" y="77221"/>
                    <a:pt x="29903" y="76888"/>
                  </a:cubicBezTo>
                  <a:lnTo>
                    <a:pt x="49715" y="61648"/>
                  </a:lnTo>
                  <a:cubicBezTo>
                    <a:pt x="52620" y="59200"/>
                    <a:pt x="53620" y="55161"/>
                    <a:pt x="52192" y="51647"/>
                  </a:cubicBezTo>
                  <a:lnTo>
                    <a:pt x="32665" y="8879"/>
                  </a:lnTo>
                  <a:cubicBezTo>
                    <a:pt x="29665" y="1526"/>
                    <a:pt x="21273" y="-2008"/>
                    <a:pt x="13920" y="993"/>
                  </a:cubicBezTo>
                  <a:cubicBezTo>
                    <a:pt x="12415" y="1602"/>
                    <a:pt x="11024" y="2469"/>
                    <a:pt x="9805" y="3545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1" name="Freeform: Shape 2040">
              <a:extLst>
                <a:ext uri="{FF2B5EF4-FFF2-40B4-BE49-F238E27FC236}">
                  <a16:creationId xmlns:a16="http://schemas.microsoft.com/office/drawing/2014/main" id="{72027492-6350-4AAA-BC82-F3EF9A6BA892}"/>
                </a:ext>
              </a:extLst>
            </p:cNvPr>
            <p:cNvSpPr/>
            <p:nvPr/>
          </p:nvSpPr>
          <p:spPr>
            <a:xfrm>
              <a:off x="-3168894" y="3544881"/>
              <a:ext cx="61767" cy="92939"/>
            </a:xfrm>
            <a:custGeom>
              <a:avLst/>
              <a:gdLst>
                <a:gd name="connsiteX0" fmla="*/ 9941 w 52262"/>
                <a:gd name="connsiteY0" fmla="*/ 3613 h 78637"/>
                <a:gd name="connsiteX1" fmla="*/ 2511 w 52262"/>
                <a:gd name="connsiteY1" fmla="*/ 32664 h 78637"/>
                <a:gd name="connsiteX2" fmla="*/ 22037 w 52262"/>
                <a:gd name="connsiteY2" fmla="*/ 75336 h 78637"/>
                <a:gd name="connsiteX3" fmla="*/ 28571 w 52262"/>
                <a:gd name="connsiteY3" fmla="*/ 78222 h 78637"/>
                <a:gd name="connsiteX4" fmla="*/ 30038 w 52262"/>
                <a:gd name="connsiteY4" fmla="*/ 77336 h 78637"/>
                <a:gd name="connsiteX5" fmla="*/ 49850 w 52262"/>
                <a:gd name="connsiteY5" fmla="*/ 62096 h 78637"/>
                <a:gd name="connsiteX6" fmla="*/ 52232 w 52262"/>
                <a:gd name="connsiteY6" fmla="*/ 52095 h 78637"/>
                <a:gd name="connsiteX7" fmla="*/ 33182 w 52262"/>
                <a:gd name="connsiteY7" fmla="*/ 9423 h 78637"/>
                <a:gd name="connsiteX8" fmla="*/ 14608 w 52262"/>
                <a:gd name="connsiteY8" fmla="*/ 812 h 78637"/>
                <a:gd name="connsiteX9" fmla="*/ 9941 w 52262"/>
                <a:gd name="connsiteY9" fmla="*/ 3613 h 7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262" h="78637">
                  <a:moveTo>
                    <a:pt x="9941" y="3613"/>
                  </a:moveTo>
                  <a:cubicBezTo>
                    <a:pt x="1359" y="10614"/>
                    <a:pt x="-1651" y="22396"/>
                    <a:pt x="2511" y="32664"/>
                  </a:cubicBezTo>
                  <a:lnTo>
                    <a:pt x="22037" y="75336"/>
                  </a:lnTo>
                  <a:cubicBezTo>
                    <a:pt x="23047" y="77936"/>
                    <a:pt x="25971" y="79222"/>
                    <a:pt x="28571" y="78222"/>
                  </a:cubicBezTo>
                  <a:cubicBezTo>
                    <a:pt x="29105" y="78013"/>
                    <a:pt x="29600" y="77708"/>
                    <a:pt x="30038" y="77336"/>
                  </a:cubicBezTo>
                  <a:lnTo>
                    <a:pt x="49850" y="62096"/>
                  </a:lnTo>
                  <a:cubicBezTo>
                    <a:pt x="52746" y="59648"/>
                    <a:pt x="53718" y="55591"/>
                    <a:pt x="52232" y="52095"/>
                  </a:cubicBezTo>
                  <a:lnTo>
                    <a:pt x="33182" y="9423"/>
                  </a:lnTo>
                  <a:cubicBezTo>
                    <a:pt x="30429" y="1917"/>
                    <a:pt x="22114" y="-1940"/>
                    <a:pt x="14608" y="812"/>
                  </a:cubicBezTo>
                  <a:cubicBezTo>
                    <a:pt x="12884" y="1441"/>
                    <a:pt x="11303" y="2394"/>
                    <a:pt x="9941" y="361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2" name="Freeform: Shape 2041">
              <a:extLst>
                <a:ext uri="{FF2B5EF4-FFF2-40B4-BE49-F238E27FC236}">
                  <a16:creationId xmlns:a16="http://schemas.microsoft.com/office/drawing/2014/main" id="{28890AC6-D168-4E6B-B70C-41997F305484}"/>
                </a:ext>
              </a:extLst>
            </p:cNvPr>
            <p:cNvSpPr/>
            <p:nvPr/>
          </p:nvSpPr>
          <p:spPr>
            <a:xfrm>
              <a:off x="-3143661" y="3585752"/>
              <a:ext cx="55568" cy="111155"/>
            </a:xfrm>
            <a:custGeom>
              <a:avLst/>
              <a:gdLst>
                <a:gd name="connsiteX0" fmla="*/ 44027 w 47017"/>
                <a:gd name="connsiteY0" fmla="*/ 93903 h 94050"/>
                <a:gd name="connsiteX1" fmla="*/ 45551 w 47017"/>
                <a:gd name="connsiteY1" fmla="*/ 93903 h 94050"/>
                <a:gd name="connsiteX2" fmla="*/ 47361 w 47017"/>
                <a:gd name="connsiteY2" fmla="*/ 89046 h 94050"/>
                <a:gd name="connsiteX3" fmla="*/ 7641 w 47017"/>
                <a:gd name="connsiteY3" fmla="*/ 2082 h 94050"/>
                <a:gd name="connsiteX4" fmla="*/ 2869 w 47017"/>
                <a:gd name="connsiteY4" fmla="*/ 234 h 94050"/>
                <a:gd name="connsiteX5" fmla="*/ 2783 w 47017"/>
                <a:gd name="connsiteY5" fmla="*/ 273 h 94050"/>
                <a:gd name="connsiteX6" fmla="*/ 974 w 47017"/>
                <a:gd name="connsiteY6" fmla="*/ 5130 h 94050"/>
                <a:gd name="connsiteX7" fmla="*/ 40693 w 47017"/>
                <a:gd name="connsiteY7" fmla="*/ 92094 h 94050"/>
                <a:gd name="connsiteX8" fmla="*/ 44027 w 47017"/>
                <a:gd name="connsiteY8" fmla="*/ 93903 h 9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017" h="94050">
                  <a:moveTo>
                    <a:pt x="44027" y="93903"/>
                  </a:moveTo>
                  <a:cubicBezTo>
                    <a:pt x="44532" y="93999"/>
                    <a:pt x="45046" y="93999"/>
                    <a:pt x="45551" y="93903"/>
                  </a:cubicBezTo>
                  <a:cubicBezTo>
                    <a:pt x="47370" y="93046"/>
                    <a:pt x="48170" y="90884"/>
                    <a:pt x="47361" y="89046"/>
                  </a:cubicBezTo>
                  <a:lnTo>
                    <a:pt x="7641" y="2082"/>
                  </a:lnTo>
                  <a:cubicBezTo>
                    <a:pt x="6832" y="254"/>
                    <a:pt x="4698" y="-575"/>
                    <a:pt x="2869" y="234"/>
                  </a:cubicBezTo>
                  <a:cubicBezTo>
                    <a:pt x="2841" y="244"/>
                    <a:pt x="2812" y="263"/>
                    <a:pt x="2783" y="273"/>
                  </a:cubicBezTo>
                  <a:cubicBezTo>
                    <a:pt x="964" y="1130"/>
                    <a:pt x="164" y="3292"/>
                    <a:pt x="974" y="5130"/>
                  </a:cubicBezTo>
                  <a:lnTo>
                    <a:pt x="40693" y="92094"/>
                  </a:lnTo>
                  <a:cubicBezTo>
                    <a:pt x="41388" y="93265"/>
                    <a:pt x="42665" y="93960"/>
                    <a:pt x="44027" y="9390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3" name="Freeform: Shape 2042">
              <a:extLst>
                <a:ext uri="{FF2B5EF4-FFF2-40B4-BE49-F238E27FC236}">
                  <a16:creationId xmlns:a16="http://schemas.microsoft.com/office/drawing/2014/main" id="{900E1385-9FC0-4974-939F-CE3836FA72BE}"/>
                </a:ext>
              </a:extLst>
            </p:cNvPr>
            <p:cNvSpPr/>
            <p:nvPr/>
          </p:nvSpPr>
          <p:spPr>
            <a:xfrm>
              <a:off x="-2839323" y="3402102"/>
              <a:ext cx="70348" cy="81509"/>
            </a:xfrm>
            <a:custGeom>
              <a:avLst/>
              <a:gdLst>
                <a:gd name="connsiteX0" fmla="*/ 13311 w 59523"/>
                <a:gd name="connsiteY0" fmla="*/ 310 h 68966"/>
                <a:gd name="connsiteX1" fmla="*/ 40076 w 59523"/>
                <a:gd name="connsiteY1" fmla="*/ 13740 h 68966"/>
                <a:gd name="connsiteX2" fmla="*/ 59603 w 59523"/>
                <a:gd name="connsiteY2" fmla="*/ 56412 h 68966"/>
                <a:gd name="connsiteX3" fmla="*/ 57479 w 59523"/>
                <a:gd name="connsiteY3" fmla="*/ 63223 h 68966"/>
                <a:gd name="connsiteX4" fmla="*/ 55888 w 59523"/>
                <a:gd name="connsiteY4" fmla="*/ 63747 h 68966"/>
                <a:gd name="connsiteX5" fmla="*/ 31409 w 59523"/>
                <a:gd name="connsiteY5" fmla="*/ 68700 h 68966"/>
                <a:gd name="connsiteX6" fmla="*/ 21884 w 59523"/>
                <a:gd name="connsiteY6" fmla="*/ 64032 h 68966"/>
                <a:gd name="connsiteX7" fmla="*/ 2358 w 59523"/>
                <a:gd name="connsiteY7" fmla="*/ 21360 h 68966"/>
                <a:gd name="connsiteX8" fmla="*/ 8273 w 59523"/>
                <a:gd name="connsiteY8" fmla="*/ 1901 h 68966"/>
                <a:gd name="connsiteX9" fmla="*/ 13311 w 59523"/>
                <a:gd name="connsiteY9" fmla="*/ 310 h 68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523" h="68966">
                  <a:moveTo>
                    <a:pt x="13311" y="310"/>
                  </a:moveTo>
                  <a:cubicBezTo>
                    <a:pt x="24217" y="-1623"/>
                    <a:pt x="35104" y="3834"/>
                    <a:pt x="40076" y="13740"/>
                  </a:cubicBezTo>
                  <a:lnTo>
                    <a:pt x="59603" y="56412"/>
                  </a:lnTo>
                  <a:cubicBezTo>
                    <a:pt x="60898" y="58879"/>
                    <a:pt x="59946" y="61937"/>
                    <a:pt x="57479" y="63223"/>
                  </a:cubicBezTo>
                  <a:cubicBezTo>
                    <a:pt x="56974" y="63490"/>
                    <a:pt x="56440" y="63661"/>
                    <a:pt x="55888" y="63747"/>
                  </a:cubicBezTo>
                  <a:lnTo>
                    <a:pt x="31409" y="68700"/>
                  </a:lnTo>
                  <a:cubicBezTo>
                    <a:pt x="27541" y="69528"/>
                    <a:pt x="23598" y="67604"/>
                    <a:pt x="21884" y="64032"/>
                  </a:cubicBezTo>
                  <a:lnTo>
                    <a:pt x="2358" y="21360"/>
                  </a:lnTo>
                  <a:cubicBezTo>
                    <a:pt x="-1386" y="14350"/>
                    <a:pt x="1262" y="5644"/>
                    <a:pt x="8273" y="1901"/>
                  </a:cubicBezTo>
                  <a:cubicBezTo>
                    <a:pt x="9844" y="1063"/>
                    <a:pt x="11549" y="520"/>
                    <a:pt x="13311" y="310"/>
                  </a:cubicBezTo>
                  <a:close/>
                </a:path>
              </a:pathLst>
            </a:custGeom>
            <a:solidFill>
              <a:srgbClr val="030E1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4" name="Freeform: Shape 2043">
              <a:extLst>
                <a:ext uri="{FF2B5EF4-FFF2-40B4-BE49-F238E27FC236}">
                  <a16:creationId xmlns:a16="http://schemas.microsoft.com/office/drawing/2014/main" id="{8E0157AB-3179-42B9-A37F-A3F83B7B0A1A}"/>
                </a:ext>
              </a:extLst>
            </p:cNvPr>
            <p:cNvSpPr/>
            <p:nvPr/>
          </p:nvSpPr>
          <p:spPr>
            <a:xfrm>
              <a:off x="-2831555" y="3393220"/>
              <a:ext cx="70410" cy="81497"/>
            </a:xfrm>
            <a:custGeom>
              <a:avLst/>
              <a:gdLst>
                <a:gd name="connsiteX0" fmla="*/ 13311 w 59575"/>
                <a:gd name="connsiteY0" fmla="*/ 300 h 68956"/>
                <a:gd name="connsiteX1" fmla="*/ 40076 w 59575"/>
                <a:gd name="connsiteY1" fmla="*/ 13731 h 68956"/>
                <a:gd name="connsiteX2" fmla="*/ 59603 w 59575"/>
                <a:gd name="connsiteY2" fmla="*/ 56402 h 68956"/>
                <a:gd name="connsiteX3" fmla="*/ 57698 w 59575"/>
                <a:gd name="connsiteY3" fmla="*/ 63146 h 68956"/>
                <a:gd name="connsiteX4" fmla="*/ 55888 w 59575"/>
                <a:gd name="connsiteY4" fmla="*/ 63737 h 68956"/>
                <a:gd name="connsiteX5" fmla="*/ 31409 w 59575"/>
                <a:gd name="connsiteY5" fmla="*/ 68690 h 68956"/>
                <a:gd name="connsiteX6" fmla="*/ 21884 w 59575"/>
                <a:gd name="connsiteY6" fmla="*/ 64023 h 68956"/>
                <a:gd name="connsiteX7" fmla="*/ 2358 w 59575"/>
                <a:gd name="connsiteY7" fmla="*/ 21351 h 68956"/>
                <a:gd name="connsiteX8" fmla="*/ 8272 w 59575"/>
                <a:gd name="connsiteY8" fmla="*/ 1891 h 68956"/>
                <a:gd name="connsiteX9" fmla="*/ 13311 w 59575"/>
                <a:gd name="connsiteY9" fmla="*/ 300 h 6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575" h="68956">
                  <a:moveTo>
                    <a:pt x="13311" y="300"/>
                  </a:moveTo>
                  <a:cubicBezTo>
                    <a:pt x="24217" y="-1605"/>
                    <a:pt x="35085" y="3853"/>
                    <a:pt x="40076" y="13731"/>
                  </a:cubicBezTo>
                  <a:lnTo>
                    <a:pt x="59603" y="56402"/>
                  </a:lnTo>
                  <a:cubicBezTo>
                    <a:pt x="60936" y="58793"/>
                    <a:pt x="60088" y="61803"/>
                    <a:pt x="57698" y="63146"/>
                  </a:cubicBezTo>
                  <a:cubicBezTo>
                    <a:pt x="57136" y="63460"/>
                    <a:pt x="56526" y="63660"/>
                    <a:pt x="55888" y="63737"/>
                  </a:cubicBezTo>
                  <a:lnTo>
                    <a:pt x="31409" y="68690"/>
                  </a:lnTo>
                  <a:cubicBezTo>
                    <a:pt x="27541" y="69518"/>
                    <a:pt x="23598" y="67594"/>
                    <a:pt x="21884" y="64023"/>
                  </a:cubicBezTo>
                  <a:lnTo>
                    <a:pt x="2358" y="21351"/>
                  </a:lnTo>
                  <a:cubicBezTo>
                    <a:pt x="-1386" y="14340"/>
                    <a:pt x="1262" y="5634"/>
                    <a:pt x="8272" y="1891"/>
                  </a:cubicBezTo>
                  <a:cubicBezTo>
                    <a:pt x="9844" y="1053"/>
                    <a:pt x="11549" y="519"/>
                    <a:pt x="13311" y="3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5" name="Freeform: Shape 2044">
              <a:extLst>
                <a:ext uri="{FF2B5EF4-FFF2-40B4-BE49-F238E27FC236}">
                  <a16:creationId xmlns:a16="http://schemas.microsoft.com/office/drawing/2014/main" id="{25836D97-9572-454D-AA89-428E7DCF756F}"/>
                </a:ext>
              </a:extLst>
            </p:cNvPr>
            <p:cNvSpPr/>
            <p:nvPr/>
          </p:nvSpPr>
          <p:spPr>
            <a:xfrm>
              <a:off x="-2802227" y="3429909"/>
              <a:ext cx="55568" cy="111085"/>
            </a:xfrm>
            <a:custGeom>
              <a:avLst/>
              <a:gdLst>
                <a:gd name="connsiteX0" fmla="*/ 44027 w 47017"/>
                <a:gd name="connsiteY0" fmla="*/ 93844 h 93991"/>
                <a:gd name="connsiteX1" fmla="*/ 45551 w 47017"/>
                <a:gd name="connsiteY1" fmla="*/ 93844 h 93991"/>
                <a:gd name="connsiteX2" fmla="*/ 47360 w 47017"/>
                <a:gd name="connsiteY2" fmla="*/ 88986 h 93991"/>
                <a:gd name="connsiteX3" fmla="*/ 7641 w 47017"/>
                <a:gd name="connsiteY3" fmla="*/ 2023 h 93991"/>
                <a:gd name="connsiteX4" fmla="*/ 2784 w 47017"/>
                <a:gd name="connsiteY4" fmla="*/ 213 h 93991"/>
                <a:gd name="connsiteX5" fmla="*/ 974 w 47017"/>
                <a:gd name="connsiteY5" fmla="*/ 5071 h 93991"/>
                <a:gd name="connsiteX6" fmla="*/ 40693 w 47017"/>
                <a:gd name="connsiteY6" fmla="*/ 92034 h 93991"/>
                <a:gd name="connsiteX7" fmla="*/ 44027 w 47017"/>
                <a:gd name="connsiteY7" fmla="*/ 93844 h 93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017" h="93991">
                  <a:moveTo>
                    <a:pt x="44027" y="93844"/>
                  </a:moveTo>
                  <a:cubicBezTo>
                    <a:pt x="44532" y="93939"/>
                    <a:pt x="45046" y="93939"/>
                    <a:pt x="45551" y="93844"/>
                  </a:cubicBezTo>
                  <a:cubicBezTo>
                    <a:pt x="47370" y="92987"/>
                    <a:pt x="48170" y="90825"/>
                    <a:pt x="47360" y="88986"/>
                  </a:cubicBezTo>
                  <a:lnTo>
                    <a:pt x="7641" y="2023"/>
                  </a:lnTo>
                  <a:cubicBezTo>
                    <a:pt x="6746" y="242"/>
                    <a:pt x="4631" y="-549"/>
                    <a:pt x="2784" y="213"/>
                  </a:cubicBezTo>
                  <a:cubicBezTo>
                    <a:pt x="964" y="1071"/>
                    <a:pt x="164" y="3233"/>
                    <a:pt x="974" y="5071"/>
                  </a:cubicBezTo>
                  <a:lnTo>
                    <a:pt x="40693" y="92034"/>
                  </a:lnTo>
                  <a:cubicBezTo>
                    <a:pt x="41407" y="93187"/>
                    <a:pt x="42674" y="93873"/>
                    <a:pt x="44027" y="9384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6" name="Freeform: Shape 2045">
              <a:extLst>
                <a:ext uri="{FF2B5EF4-FFF2-40B4-BE49-F238E27FC236}">
                  <a16:creationId xmlns:a16="http://schemas.microsoft.com/office/drawing/2014/main" id="{48D2472A-D09F-48F7-A99D-9B62473E365E}"/>
                </a:ext>
              </a:extLst>
            </p:cNvPr>
            <p:cNvSpPr/>
            <p:nvPr/>
          </p:nvSpPr>
          <p:spPr>
            <a:xfrm rot="20127001">
              <a:off x="-3189571" y="3660363"/>
              <a:ext cx="598212" cy="45704"/>
            </a:xfrm>
            <a:custGeom>
              <a:avLst/>
              <a:gdLst>
                <a:gd name="connsiteX0" fmla="*/ 658 w 506158"/>
                <a:gd name="connsiteY0" fmla="*/ -76 h 38671"/>
                <a:gd name="connsiteX1" fmla="*/ 506817 w 506158"/>
                <a:gd name="connsiteY1" fmla="*/ -76 h 38671"/>
                <a:gd name="connsiteX2" fmla="*/ 506817 w 506158"/>
                <a:gd name="connsiteY2" fmla="*/ 38595 h 38671"/>
                <a:gd name="connsiteX3" fmla="*/ 658 w 506158"/>
                <a:gd name="connsiteY3" fmla="*/ 38595 h 3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6158" h="38671">
                  <a:moveTo>
                    <a:pt x="658" y="-76"/>
                  </a:moveTo>
                  <a:lnTo>
                    <a:pt x="506817" y="-76"/>
                  </a:lnTo>
                  <a:lnTo>
                    <a:pt x="506817" y="38595"/>
                  </a:lnTo>
                  <a:lnTo>
                    <a:pt x="658" y="38595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7" name="Freeform: Shape 2046">
              <a:extLst>
                <a:ext uri="{FF2B5EF4-FFF2-40B4-BE49-F238E27FC236}">
                  <a16:creationId xmlns:a16="http://schemas.microsoft.com/office/drawing/2014/main" id="{1B8808C1-D258-4A9A-A193-A80016026DBA}"/>
                </a:ext>
              </a:extLst>
            </p:cNvPr>
            <p:cNvSpPr/>
            <p:nvPr/>
          </p:nvSpPr>
          <p:spPr>
            <a:xfrm rot="20127001">
              <a:off x="-3199010" y="3553140"/>
              <a:ext cx="598212" cy="218616"/>
            </a:xfrm>
            <a:custGeom>
              <a:avLst/>
              <a:gdLst>
                <a:gd name="connsiteX0" fmla="*/ 506817 w 506158"/>
                <a:gd name="connsiteY0" fmla="*/ 92412 h 184975"/>
                <a:gd name="connsiteX1" fmla="*/ 253737 w 506158"/>
                <a:gd name="connsiteY1" fmla="*/ 184899 h 184975"/>
                <a:gd name="connsiteX2" fmla="*/ 658 w 506158"/>
                <a:gd name="connsiteY2" fmla="*/ 92412 h 184975"/>
                <a:gd name="connsiteX3" fmla="*/ 253737 w 506158"/>
                <a:gd name="connsiteY3" fmla="*/ -76 h 184975"/>
                <a:gd name="connsiteX4" fmla="*/ 506817 w 506158"/>
                <a:gd name="connsiteY4" fmla="*/ 92412 h 18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158" h="184975">
                  <a:moveTo>
                    <a:pt x="506817" y="92412"/>
                  </a:moveTo>
                  <a:cubicBezTo>
                    <a:pt x="506817" y="143491"/>
                    <a:pt x="393509" y="184899"/>
                    <a:pt x="253737" y="184899"/>
                  </a:cubicBezTo>
                  <a:cubicBezTo>
                    <a:pt x="113966" y="184899"/>
                    <a:pt x="658" y="143491"/>
                    <a:pt x="658" y="92412"/>
                  </a:cubicBezTo>
                  <a:cubicBezTo>
                    <a:pt x="658" y="41332"/>
                    <a:pt x="113966" y="-76"/>
                    <a:pt x="253737" y="-76"/>
                  </a:cubicBezTo>
                  <a:cubicBezTo>
                    <a:pt x="393509" y="-76"/>
                    <a:pt x="506817" y="41332"/>
                    <a:pt x="506817" y="92412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8" name="Freeform: Shape 2047">
              <a:extLst>
                <a:ext uri="{FF2B5EF4-FFF2-40B4-BE49-F238E27FC236}">
                  <a16:creationId xmlns:a16="http://schemas.microsoft.com/office/drawing/2014/main" id="{46D76609-07A1-47CF-8D5A-EB7E09A50EEB}"/>
                </a:ext>
              </a:extLst>
            </p:cNvPr>
            <p:cNvSpPr/>
            <p:nvPr/>
          </p:nvSpPr>
          <p:spPr>
            <a:xfrm>
              <a:off x="-3148296" y="3553744"/>
              <a:ext cx="534492" cy="301470"/>
            </a:xfrm>
            <a:custGeom>
              <a:avLst/>
              <a:gdLst>
                <a:gd name="connsiteX0" fmla="*/ 71189 w 452243"/>
                <a:gd name="connsiteY0" fmla="*/ 255003 h 255079"/>
                <a:gd name="connsiteX1" fmla="*/ 262451 w 452243"/>
                <a:gd name="connsiteY1" fmla="*/ 205092 h 255079"/>
                <a:gd name="connsiteX2" fmla="*/ 411613 w 452243"/>
                <a:gd name="connsiteY2" fmla="*/ 107175 h 255079"/>
                <a:gd name="connsiteX3" fmla="*/ 450284 w 452243"/>
                <a:gd name="connsiteY3" fmla="*/ 25165 h 255079"/>
                <a:gd name="connsiteX4" fmla="*/ 382657 w 452243"/>
                <a:gd name="connsiteY4" fmla="*/ -76 h 255079"/>
                <a:gd name="connsiteX5" fmla="*/ 191395 w 452243"/>
                <a:gd name="connsiteY5" fmla="*/ 49740 h 255079"/>
                <a:gd name="connsiteX6" fmla="*/ 41947 w 452243"/>
                <a:gd name="connsiteY6" fmla="*/ 147371 h 255079"/>
                <a:gd name="connsiteX7" fmla="*/ 3276 w 452243"/>
                <a:gd name="connsiteY7" fmla="*/ 229381 h 255079"/>
                <a:gd name="connsiteX8" fmla="*/ 70904 w 452243"/>
                <a:gd name="connsiteY8" fmla="*/ 254623 h 2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2243" h="255079">
                  <a:moveTo>
                    <a:pt x="71189" y="255003"/>
                  </a:moveTo>
                  <a:cubicBezTo>
                    <a:pt x="123386" y="255003"/>
                    <a:pt x="193109" y="236811"/>
                    <a:pt x="262451" y="205092"/>
                  </a:cubicBezTo>
                  <a:cubicBezTo>
                    <a:pt x="317325" y="181070"/>
                    <a:pt x="367750" y="147971"/>
                    <a:pt x="411613" y="107175"/>
                  </a:cubicBezTo>
                  <a:cubicBezTo>
                    <a:pt x="444950" y="74219"/>
                    <a:pt x="459238" y="44310"/>
                    <a:pt x="450284" y="25165"/>
                  </a:cubicBezTo>
                  <a:cubicBezTo>
                    <a:pt x="442855" y="8877"/>
                    <a:pt x="418852" y="-76"/>
                    <a:pt x="382657" y="-76"/>
                  </a:cubicBezTo>
                  <a:cubicBezTo>
                    <a:pt x="330555" y="-76"/>
                    <a:pt x="260832" y="18117"/>
                    <a:pt x="191395" y="49740"/>
                  </a:cubicBezTo>
                  <a:cubicBezTo>
                    <a:pt x="136474" y="73705"/>
                    <a:pt x="85963" y="106709"/>
                    <a:pt x="41947" y="147371"/>
                  </a:cubicBezTo>
                  <a:cubicBezTo>
                    <a:pt x="8610" y="180327"/>
                    <a:pt x="-5678" y="210141"/>
                    <a:pt x="3276" y="229381"/>
                  </a:cubicBezTo>
                  <a:cubicBezTo>
                    <a:pt x="10705" y="245669"/>
                    <a:pt x="34708" y="254623"/>
                    <a:pt x="70904" y="254623"/>
                  </a:cubicBezTo>
                  <a:close/>
                </a:path>
              </a:pathLst>
            </a:custGeom>
            <a:solidFill>
              <a:srgbClr val="FFD2A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9" name="Freeform: Shape 2048">
              <a:extLst>
                <a:ext uri="{FF2B5EF4-FFF2-40B4-BE49-F238E27FC236}">
                  <a16:creationId xmlns:a16="http://schemas.microsoft.com/office/drawing/2014/main" id="{3C160F12-43A2-43FA-A280-D44D494ECF4D}"/>
                </a:ext>
              </a:extLst>
            </p:cNvPr>
            <p:cNvSpPr/>
            <p:nvPr/>
          </p:nvSpPr>
          <p:spPr>
            <a:xfrm>
              <a:off x="-3156446" y="3545301"/>
              <a:ext cx="551694" cy="318355"/>
            </a:xfrm>
            <a:custGeom>
              <a:avLst/>
              <a:gdLst>
                <a:gd name="connsiteX0" fmla="*/ 389934 w 466798"/>
                <a:gd name="connsiteY0" fmla="*/ 14497 h 269366"/>
                <a:gd name="connsiteX1" fmla="*/ 450990 w 466798"/>
                <a:gd name="connsiteY1" fmla="*/ 35452 h 269366"/>
                <a:gd name="connsiteX2" fmla="*/ 266395 w 466798"/>
                <a:gd name="connsiteY2" fmla="*/ 205378 h 269366"/>
                <a:gd name="connsiteX3" fmla="*/ 78181 w 466798"/>
                <a:gd name="connsiteY3" fmla="*/ 254623 h 269366"/>
                <a:gd name="connsiteX4" fmla="*/ 17221 w 466798"/>
                <a:gd name="connsiteY4" fmla="*/ 233667 h 269366"/>
                <a:gd name="connsiteX5" fmla="*/ 201720 w 466798"/>
                <a:gd name="connsiteY5" fmla="*/ 63741 h 269366"/>
                <a:gd name="connsiteX6" fmla="*/ 389934 w 466798"/>
                <a:gd name="connsiteY6" fmla="*/ 14497 h 269366"/>
                <a:gd name="connsiteX7" fmla="*/ 389934 w 466798"/>
                <a:gd name="connsiteY7" fmla="*/ -76 h 269366"/>
                <a:gd name="connsiteX8" fmla="*/ 195624 w 466798"/>
                <a:gd name="connsiteY8" fmla="*/ 50502 h 269366"/>
                <a:gd name="connsiteX9" fmla="*/ 3886 w 466798"/>
                <a:gd name="connsiteY9" fmla="*/ 239763 h 269366"/>
                <a:gd name="connsiteX10" fmla="*/ 78181 w 466798"/>
                <a:gd name="connsiteY10" fmla="*/ 269291 h 269366"/>
                <a:gd name="connsiteX11" fmla="*/ 272491 w 466798"/>
                <a:gd name="connsiteY11" fmla="*/ 218713 h 269366"/>
                <a:gd name="connsiteX12" fmla="*/ 464229 w 466798"/>
                <a:gd name="connsiteY12" fmla="*/ 29452 h 269366"/>
                <a:gd name="connsiteX13" fmla="*/ 389934 w 466798"/>
                <a:gd name="connsiteY13" fmla="*/ -76 h 269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6798" h="269366">
                  <a:moveTo>
                    <a:pt x="389934" y="14497"/>
                  </a:moveTo>
                  <a:cubicBezTo>
                    <a:pt x="422605" y="14497"/>
                    <a:pt x="444894" y="22212"/>
                    <a:pt x="450990" y="35452"/>
                  </a:cubicBezTo>
                  <a:cubicBezTo>
                    <a:pt x="466230" y="68885"/>
                    <a:pt x="390506" y="148704"/>
                    <a:pt x="266395" y="205378"/>
                  </a:cubicBezTo>
                  <a:cubicBezTo>
                    <a:pt x="197910" y="236715"/>
                    <a:pt x="129331" y="254623"/>
                    <a:pt x="78181" y="254623"/>
                  </a:cubicBezTo>
                  <a:cubicBezTo>
                    <a:pt x="45510" y="254623"/>
                    <a:pt x="23222" y="247002"/>
                    <a:pt x="17221" y="233667"/>
                  </a:cubicBezTo>
                  <a:cubicBezTo>
                    <a:pt x="1886" y="200235"/>
                    <a:pt x="77610" y="120510"/>
                    <a:pt x="201720" y="63741"/>
                  </a:cubicBezTo>
                  <a:cubicBezTo>
                    <a:pt x="270205" y="32499"/>
                    <a:pt x="338785" y="14497"/>
                    <a:pt x="389934" y="14497"/>
                  </a:cubicBezTo>
                  <a:close/>
                  <a:moveTo>
                    <a:pt x="389934" y="-76"/>
                  </a:moveTo>
                  <a:cubicBezTo>
                    <a:pt x="338976" y="-76"/>
                    <a:pt x="268395" y="17259"/>
                    <a:pt x="195624" y="50502"/>
                  </a:cubicBezTo>
                  <a:cubicBezTo>
                    <a:pt x="68466" y="108509"/>
                    <a:pt x="-17355" y="193377"/>
                    <a:pt x="3886" y="239763"/>
                  </a:cubicBezTo>
                  <a:cubicBezTo>
                    <a:pt x="13411" y="259575"/>
                    <a:pt x="40081" y="269291"/>
                    <a:pt x="78181" y="269291"/>
                  </a:cubicBezTo>
                  <a:cubicBezTo>
                    <a:pt x="129140" y="269291"/>
                    <a:pt x="199720" y="251955"/>
                    <a:pt x="272491" y="218713"/>
                  </a:cubicBezTo>
                  <a:cubicBezTo>
                    <a:pt x="399650" y="160611"/>
                    <a:pt x="485470" y="75838"/>
                    <a:pt x="464229" y="29452"/>
                  </a:cubicBezTo>
                  <a:cubicBezTo>
                    <a:pt x="454704" y="9544"/>
                    <a:pt x="428034" y="-76"/>
                    <a:pt x="389934" y="-76"/>
                  </a:cubicBezTo>
                  <a:close/>
                </a:path>
              </a:pathLst>
            </a:custGeom>
            <a:solidFill>
              <a:srgbClr val="030E1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80" name="Freeform: Shape 2079">
              <a:extLst>
                <a:ext uri="{FF2B5EF4-FFF2-40B4-BE49-F238E27FC236}">
                  <a16:creationId xmlns:a16="http://schemas.microsoft.com/office/drawing/2014/main" id="{81177F6E-BA15-4E1C-97BC-EC94A74C044A}"/>
                </a:ext>
              </a:extLst>
            </p:cNvPr>
            <p:cNvSpPr/>
            <p:nvPr/>
          </p:nvSpPr>
          <p:spPr>
            <a:xfrm>
              <a:off x="-3302130" y="4221751"/>
              <a:ext cx="153437" cy="150285"/>
            </a:xfrm>
            <a:custGeom>
              <a:avLst/>
              <a:gdLst>
                <a:gd name="connsiteX0" fmla="*/ 114101 w 129826"/>
                <a:gd name="connsiteY0" fmla="*/ 127083 h 127159"/>
                <a:gd name="connsiteX1" fmla="*/ 125722 w 129826"/>
                <a:gd name="connsiteY1" fmla="*/ 122225 h 127159"/>
                <a:gd name="connsiteX2" fmla="*/ 125817 w 129826"/>
                <a:gd name="connsiteY2" fmla="*/ 99460 h 127159"/>
                <a:gd name="connsiteX3" fmla="*/ 125722 w 129826"/>
                <a:gd name="connsiteY3" fmla="*/ 99365 h 127159"/>
                <a:gd name="connsiteX4" fmla="*/ 28281 w 129826"/>
                <a:gd name="connsiteY4" fmla="*/ 4687 h 127159"/>
                <a:gd name="connsiteX5" fmla="*/ 5516 w 129826"/>
                <a:gd name="connsiteY5" fmla="*/ 4591 h 127159"/>
                <a:gd name="connsiteX6" fmla="*/ 5421 w 129826"/>
                <a:gd name="connsiteY6" fmla="*/ 4687 h 127159"/>
                <a:gd name="connsiteX7" fmla="*/ 5326 w 129826"/>
                <a:gd name="connsiteY7" fmla="*/ 27451 h 127159"/>
                <a:gd name="connsiteX8" fmla="*/ 5421 w 129826"/>
                <a:gd name="connsiteY8" fmla="*/ 27546 h 127159"/>
                <a:gd name="connsiteX9" fmla="*/ 102957 w 129826"/>
                <a:gd name="connsiteY9" fmla="*/ 122130 h 127159"/>
                <a:gd name="connsiteX10" fmla="*/ 114101 w 129826"/>
                <a:gd name="connsiteY10" fmla="*/ 127083 h 12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9826" h="127159">
                  <a:moveTo>
                    <a:pt x="114101" y="127083"/>
                  </a:moveTo>
                  <a:cubicBezTo>
                    <a:pt x="118473" y="127102"/>
                    <a:pt x="122664" y="125349"/>
                    <a:pt x="125722" y="122225"/>
                  </a:cubicBezTo>
                  <a:cubicBezTo>
                    <a:pt x="132037" y="115967"/>
                    <a:pt x="132075" y="105775"/>
                    <a:pt x="125817" y="99460"/>
                  </a:cubicBezTo>
                  <a:cubicBezTo>
                    <a:pt x="125788" y="99432"/>
                    <a:pt x="125750" y="99394"/>
                    <a:pt x="125722" y="99365"/>
                  </a:cubicBezTo>
                  <a:lnTo>
                    <a:pt x="28281" y="4687"/>
                  </a:lnTo>
                  <a:cubicBezTo>
                    <a:pt x="22023" y="-1628"/>
                    <a:pt x="11831" y="-1667"/>
                    <a:pt x="5516" y="4591"/>
                  </a:cubicBezTo>
                  <a:cubicBezTo>
                    <a:pt x="5488" y="4620"/>
                    <a:pt x="5449" y="4658"/>
                    <a:pt x="5421" y="4687"/>
                  </a:cubicBezTo>
                  <a:cubicBezTo>
                    <a:pt x="-894" y="10945"/>
                    <a:pt x="-932" y="21136"/>
                    <a:pt x="5326" y="27451"/>
                  </a:cubicBezTo>
                  <a:cubicBezTo>
                    <a:pt x="5354" y="27480"/>
                    <a:pt x="5392" y="27518"/>
                    <a:pt x="5421" y="27546"/>
                  </a:cubicBezTo>
                  <a:lnTo>
                    <a:pt x="102957" y="122130"/>
                  </a:lnTo>
                  <a:cubicBezTo>
                    <a:pt x="105872" y="125187"/>
                    <a:pt x="109882" y="126969"/>
                    <a:pt x="114101" y="127083"/>
                  </a:cubicBezTo>
                  <a:close/>
                </a:path>
              </a:pathLst>
            </a:custGeom>
            <a:solidFill>
              <a:srgbClr val="1132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82" name="Freeform: Shape 2081">
              <a:extLst>
                <a:ext uri="{FF2B5EF4-FFF2-40B4-BE49-F238E27FC236}">
                  <a16:creationId xmlns:a16="http://schemas.microsoft.com/office/drawing/2014/main" id="{DEB674BE-A736-4201-ACB3-5A1F34DB5429}"/>
                </a:ext>
              </a:extLst>
            </p:cNvPr>
            <p:cNvSpPr/>
            <p:nvPr/>
          </p:nvSpPr>
          <p:spPr>
            <a:xfrm>
              <a:off x="-3302130" y="4221751"/>
              <a:ext cx="153437" cy="150285"/>
            </a:xfrm>
            <a:custGeom>
              <a:avLst/>
              <a:gdLst>
                <a:gd name="connsiteX0" fmla="*/ 114101 w 129826"/>
                <a:gd name="connsiteY0" fmla="*/ 127083 h 127159"/>
                <a:gd name="connsiteX1" fmla="*/ 125722 w 129826"/>
                <a:gd name="connsiteY1" fmla="*/ 122225 h 127159"/>
                <a:gd name="connsiteX2" fmla="*/ 125817 w 129826"/>
                <a:gd name="connsiteY2" fmla="*/ 99460 h 127159"/>
                <a:gd name="connsiteX3" fmla="*/ 125722 w 129826"/>
                <a:gd name="connsiteY3" fmla="*/ 99365 h 127159"/>
                <a:gd name="connsiteX4" fmla="*/ 28281 w 129826"/>
                <a:gd name="connsiteY4" fmla="*/ 4687 h 127159"/>
                <a:gd name="connsiteX5" fmla="*/ 5516 w 129826"/>
                <a:gd name="connsiteY5" fmla="*/ 4591 h 127159"/>
                <a:gd name="connsiteX6" fmla="*/ 5421 w 129826"/>
                <a:gd name="connsiteY6" fmla="*/ 4687 h 127159"/>
                <a:gd name="connsiteX7" fmla="*/ 5326 w 129826"/>
                <a:gd name="connsiteY7" fmla="*/ 27451 h 127159"/>
                <a:gd name="connsiteX8" fmla="*/ 5421 w 129826"/>
                <a:gd name="connsiteY8" fmla="*/ 27546 h 127159"/>
                <a:gd name="connsiteX9" fmla="*/ 102957 w 129826"/>
                <a:gd name="connsiteY9" fmla="*/ 122130 h 127159"/>
                <a:gd name="connsiteX10" fmla="*/ 114101 w 129826"/>
                <a:gd name="connsiteY10" fmla="*/ 127083 h 12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9826" h="127159">
                  <a:moveTo>
                    <a:pt x="114101" y="127083"/>
                  </a:moveTo>
                  <a:cubicBezTo>
                    <a:pt x="118473" y="127102"/>
                    <a:pt x="122664" y="125349"/>
                    <a:pt x="125722" y="122225"/>
                  </a:cubicBezTo>
                  <a:cubicBezTo>
                    <a:pt x="132037" y="115967"/>
                    <a:pt x="132075" y="105775"/>
                    <a:pt x="125817" y="99460"/>
                  </a:cubicBezTo>
                  <a:cubicBezTo>
                    <a:pt x="125788" y="99432"/>
                    <a:pt x="125750" y="99394"/>
                    <a:pt x="125722" y="99365"/>
                  </a:cubicBezTo>
                  <a:lnTo>
                    <a:pt x="28281" y="4687"/>
                  </a:lnTo>
                  <a:cubicBezTo>
                    <a:pt x="22023" y="-1628"/>
                    <a:pt x="11831" y="-1667"/>
                    <a:pt x="5516" y="4591"/>
                  </a:cubicBezTo>
                  <a:cubicBezTo>
                    <a:pt x="5488" y="4620"/>
                    <a:pt x="5449" y="4658"/>
                    <a:pt x="5421" y="4687"/>
                  </a:cubicBezTo>
                  <a:cubicBezTo>
                    <a:pt x="-894" y="10945"/>
                    <a:pt x="-932" y="21136"/>
                    <a:pt x="5326" y="27451"/>
                  </a:cubicBezTo>
                  <a:cubicBezTo>
                    <a:pt x="5354" y="27480"/>
                    <a:pt x="5392" y="27518"/>
                    <a:pt x="5421" y="27546"/>
                  </a:cubicBezTo>
                  <a:lnTo>
                    <a:pt x="102957" y="122130"/>
                  </a:lnTo>
                  <a:cubicBezTo>
                    <a:pt x="105872" y="125187"/>
                    <a:pt x="109882" y="126969"/>
                    <a:pt x="114101" y="127083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101" name="Freeform: Shape 2100">
            <a:extLst>
              <a:ext uri="{FF2B5EF4-FFF2-40B4-BE49-F238E27FC236}">
                <a16:creationId xmlns:a16="http://schemas.microsoft.com/office/drawing/2014/main" id="{5C62925F-6E26-4533-871E-755771534BD2}"/>
              </a:ext>
            </a:extLst>
          </p:cNvPr>
          <p:cNvSpPr/>
          <p:nvPr/>
        </p:nvSpPr>
        <p:spPr>
          <a:xfrm rot="10800000">
            <a:off x="4615255" y="2359007"/>
            <a:ext cx="126306" cy="212200"/>
          </a:xfrm>
          <a:custGeom>
            <a:avLst/>
            <a:gdLst>
              <a:gd name="connsiteX0" fmla="*/ 658 w 106870"/>
              <a:gd name="connsiteY0" fmla="*/ -76 h 179546"/>
              <a:gd name="connsiteX1" fmla="*/ 24185 w 106870"/>
              <a:gd name="connsiteY1" fmla="*/ -76 h 179546"/>
              <a:gd name="connsiteX2" fmla="*/ 107528 w 106870"/>
              <a:gd name="connsiteY2" fmla="*/ 83268 h 179546"/>
              <a:gd name="connsiteX3" fmla="*/ 107528 w 106870"/>
              <a:gd name="connsiteY3" fmla="*/ 179470 h 179546"/>
              <a:gd name="connsiteX4" fmla="*/ 107528 w 106870"/>
              <a:gd name="connsiteY4" fmla="*/ 179470 h 179546"/>
              <a:gd name="connsiteX5" fmla="*/ 81430 w 106870"/>
              <a:gd name="connsiteY5" fmla="*/ 179470 h 179546"/>
              <a:gd name="connsiteX6" fmla="*/ 658 w 106870"/>
              <a:gd name="connsiteY6" fmla="*/ 98698 h 179546"/>
              <a:gd name="connsiteX7" fmla="*/ 658 w 106870"/>
              <a:gd name="connsiteY7" fmla="*/ -76 h 179546"/>
              <a:gd name="connsiteX8" fmla="*/ 658 w 106870"/>
              <a:gd name="connsiteY8" fmla="*/ -76 h 179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870" h="179546">
                <a:moveTo>
                  <a:pt x="658" y="-76"/>
                </a:moveTo>
                <a:lnTo>
                  <a:pt x="24185" y="-76"/>
                </a:lnTo>
                <a:cubicBezTo>
                  <a:pt x="70219" y="-76"/>
                  <a:pt x="107528" y="37243"/>
                  <a:pt x="107528" y="83268"/>
                </a:cubicBezTo>
                <a:lnTo>
                  <a:pt x="107528" y="179470"/>
                </a:lnTo>
                <a:lnTo>
                  <a:pt x="107528" y="179470"/>
                </a:lnTo>
                <a:lnTo>
                  <a:pt x="81430" y="179470"/>
                </a:lnTo>
                <a:cubicBezTo>
                  <a:pt x="36825" y="179470"/>
                  <a:pt x="658" y="143304"/>
                  <a:pt x="658" y="98698"/>
                </a:cubicBezTo>
                <a:lnTo>
                  <a:pt x="658" y="-76"/>
                </a:lnTo>
                <a:lnTo>
                  <a:pt x="658" y="-76"/>
                </a:lnTo>
                <a:close/>
              </a:path>
            </a:pathLst>
          </a:custGeom>
          <a:solidFill>
            <a:srgbClr val="19263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102" name="Freeform: Shape 2101">
            <a:extLst>
              <a:ext uri="{FF2B5EF4-FFF2-40B4-BE49-F238E27FC236}">
                <a16:creationId xmlns:a16="http://schemas.microsoft.com/office/drawing/2014/main" id="{8E192B72-6489-4CA7-BC4B-6D2EB41E92BF}"/>
              </a:ext>
            </a:extLst>
          </p:cNvPr>
          <p:cNvSpPr/>
          <p:nvPr/>
        </p:nvSpPr>
        <p:spPr>
          <a:xfrm>
            <a:off x="4658707" y="2493080"/>
            <a:ext cx="43791" cy="110096"/>
          </a:xfrm>
          <a:custGeom>
            <a:avLst/>
            <a:gdLst>
              <a:gd name="connsiteX0" fmla="*/ 658 w 37052"/>
              <a:gd name="connsiteY0" fmla="*/ -76 h 93154"/>
              <a:gd name="connsiteX1" fmla="*/ 37711 w 37052"/>
              <a:gd name="connsiteY1" fmla="*/ -76 h 93154"/>
              <a:gd name="connsiteX2" fmla="*/ 37711 w 37052"/>
              <a:gd name="connsiteY2" fmla="*/ 93078 h 93154"/>
              <a:gd name="connsiteX3" fmla="*/ 37711 w 37052"/>
              <a:gd name="connsiteY3" fmla="*/ 93078 h 93154"/>
              <a:gd name="connsiteX4" fmla="*/ 658 w 37052"/>
              <a:gd name="connsiteY4" fmla="*/ 56026 h 9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52" h="93154">
                <a:moveTo>
                  <a:pt x="658" y="-76"/>
                </a:moveTo>
                <a:lnTo>
                  <a:pt x="37711" y="-76"/>
                </a:lnTo>
                <a:lnTo>
                  <a:pt x="37711" y="93078"/>
                </a:lnTo>
                <a:lnTo>
                  <a:pt x="37711" y="93078"/>
                </a:lnTo>
                <a:cubicBezTo>
                  <a:pt x="17251" y="93078"/>
                  <a:pt x="658" y="76486"/>
                  <a:pt x="658" y="56026"/>
                </a:cubicBezTo>
                <a:close/>
              </a:path>
            </a:pathLst>
          </a:custGeom>
          <a:solidFill>
            <a:srgbClr val="19263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2768" name="Group 2767">
            <a:extLst>
              <a:ext uri="{FF2B5EF4-FFF2-40B4-BE49-F238E27FC236}">
                <a16:creationId xmlns:a16="http://schemas.microsoft.com/office/drawing/2014/main" id="{ABA3D5DE-2A57-4A52-9CED-333FE5873A54}"/>
              </a:ext>
            </a:extLst>
          </p:cNvPr>
          <p:cNvGrpSpPr/>
          <p:nvPr/>
        </p:nvGrpSpPr>
        <p:grpSpPr>
          <a:xfrm>
            <a:off x="4298474" y="2110896"/>
            <a:ext cx="687146" cy="1354253"/>
            <a:chOff x="-3955165" y="2110896"/>
            <a:chExt cx="687146" cy="1354253"/>
          </a:xfrm>
        </p:grpSpPr>
        <p:sp>
          <p:nvSpPr>
            <p:cNvPr id="1486" name="Freeform: Shape 1485">
              <a:extLst>
                <a:ext uri="{FF2B5EF4-FFF2-40B4-BE49-F238E27FC236}">
                  <a16:creationId xmlns:a16="http://schemas.microsoft.com/office/drawing/2014/main" id="{C2A2DA05-01F7-47EA-91BF-E38A581C7B4C}"/>
                </a:ext>
              </a:extLst>
            </p:cNvPr>
            <p:cNvSpPr/>
            <p:nvPr/>
          </p:nvSpPr>
          <p:spPr>
            <a:xfrm>
              <a:off x="-3833023" y="2748271"/>
              <a:ext cx="442073" cy="716878"/>
            </a:xfrm>
            <a:custGeom>
              <a:avLst/>
              <a:gdLst>
                <a:gd name="connsiteX0" fmla="*/ 374705 w 374046"/>
                <a:gd name="connsiteY0" fmla="*/ 186911 h 606563"/>
                <a:gd name="connsiteX1" fmla="*/ 374705 w 374046"/>
                <a:gd name="connsiteY1" fmla="*/ 551147 h 606563"/>
                <a:gd name="connsiteX2" fmla="*/ 319364 w 374046"/>
                <a:gd name="connsiteY2" fmla="*/ 606487 h 606563"/>
                <a:gd name="connsiteX3" fmla="*/ 55998 w 374046"/>
                <a:gd name="connsiteY3" fmla="*/ 606487 h 606563"/>
                <a:gd name="connsiteX4" fmla="*/ 658 w 374046"/>
                <a:gd name="connsiteY4" fmla="*/ 551147 h 606563"/>
                <a:gd name="connsiteX5" fmla="*/ 658 w 374046"/>
                <a:gd name="connsiteY5" fmla="*/ 191292 h 606563"/>
                <a:gd name="connsiteX6" fmla="*/ 186014 w 374046"/>
                <a:gd name="connsiteY6" fmla="*/ -65 h 606563"/>
                <a:gd name="connsiteX7" fmla="*/ 295647 w 374046"/>
                <a:gd name="connsiteY7" fmla="*/ 34035 h 606563"/>
                <a:gd name="connsiteX8" fmla="*/ 311173 w 374046"/>
                <a:gd name="connsiteY8" fmla="*/ 46227 h 606563"/>
                <a:gd name="connsiteX9" fmla="*/ 374705 w 374046"/>
                <a:gd name="connsiteY9" fmla="*/ 186911 h 606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4046" h="606563">
                  <a:moveTo>
                    <a:pt x="374705" y="186911"/>
                  </a:moveTo>
                  <a:lnTo>
                    <a:pt x="374705" y="551147"/>
                  </a:lnTo>
                  <a:cubicBezTo>
                    <a:pt x="374705" y="581713"/>
                    <a:pt x="349930" y="606487"/>
                    <a:pt x="319364" y="606487"/>
                  </a:cubicBezTo>
                  <a:lnTo>
                    <a:pt x="55998" y="606487"/>
                  </a:lnTo>
                  <a:cubicBezTo>
                    <a:pt x="25432" y="606487"/>
                    <a:pt x="658" y="581713"/>
                    <a:pt x="658" y="551147"/>
                  </a:cubicBezTo>
                  <a:lnTo>
                    <a:pt x="658" y="191292"/>
                  </a:lnTo>
                  <a:cubicBezTo>
                    <a:pt x="658" y="87946"/>
                    <a:pt x="82668" y="792"/>
                    <a:pt x="186014" y="-65"/>
                  </a:cubicBezTo>
                  <a:cubicBezTo>
                    <a:pt x="225229" y="-493"/>
                    <a:pt x="263596" y="11432"/>
                    <a:pt x="295647" y="34035"/>
                  </a:cubicBezTo>
                  <a:cubicBezTo>
                    <a:pt x="301067" y="37778"/>
                    <a:pt x="306248" y="41855"/>
                    <a:pt x="311173" y="46227"/>
                  </a:cubicBezTo>
                  <a:cubicBezTo>
                    <a:pt x="351673" y="81745"/>
                    <a:pt x="374838" y="133037"/>
                    <a:pt x="374705" y="186911"/>
                  </a:cubicBezTo>
                  <a:close/>
                </a:path>
              </a:pathLst>
            </a:custGeom>
            <a:solidFill>
              <a:srgbClr val="7A9C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7" name="Freeform: Shape 1486">
              <a:extLst>
                <a:ext uri="{FF2B5EF4-FFF2-40B4-BE49-F238E27FC236}">
                  <a16:creationId xmlns:a16="http://schemas.microsoft.com/office/drawing/2014/main" id="{FF266F4F-E430-4A83-9881-CBC79DE0F147}"/>
                </a:ext>
              </a:extLst>
            </p:cNvPr>
            <p:cNvSpPr/>
            <p:nvPr/>
          </p:nvSpPr>
          <p:spPr>
            <a:xfrm rot="10800000">
              <a:off x="-3832798" y="3208370"/>
              <a:ext cx="443087" cy="109870"/>
            </a:xfrm>
            <a:custGeom>
              <a:avLst/>
              <a:gdLst>
                <a:gd name="connsiteX0" fmla="*/ 658 w 374904"/>
                <a:gd name="connsiteY0" fmla="*/ -76 h 92963"/>
                <a:gd name="connsiteX1" fmla="*/ 375562 w 374904"/>
                <a:gd name="connsiteY1" fmla="*/ -76 h 92963"/>
                <a:gd name="connsiteX2" fmla="*/ 375562 w 374904"/>
                <a:gd name="connsiteY2" fmla="*/ 92888 h 92963"/>
                <a:gd name="connsiteX3" fmla="*/ 658 w 374904"/>
                <a:gd name="connsiteY3" fmla="*/ 92888 h 92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4904" h="92963">
                  <a:moveTo>
                    <a:pt x="658" y="-76"/>
                  </a:moveTo>
                  <a:lnTo>
                    <a:pt x="375562" y="-76"/>
                  </a:lnTo>
                  <a:lnTo>
                    <a:pt x="375562" y="92888"/>
                  </a:lnTo>
                  <a:lnTo>
                    <a:pt x="658" y="92888"/>
                  </a:lnTo>
                  <a:close/>
                </a:path>
              </a:pathLst>
            </a:custGeom>
            <a:solidFill>
              <a:srgbClr val="1926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8" name="Freeform: Shape 1487">
              <a:extLst>
                <a:ext uri="{FF2B5EF4-FFF2-40B4-BE49-F238E27FC236}">
                  <a16:creationId xmlns:a16="http://schemas.microsoft.com/office/drawing/2014/main" id="{FB3FF101-A205-4EA6-A34A-74982EE222AE}"/>
                </a:ext>
              </a:extLst>
            </p:cNvPr>
            <p:cNvSpPr/>
            <p:nvPr/>
          </p:nvSpPr>
          <p:spPr>
            <a:xfrm rot="10800000">
              <a:off x="-3760527" y="3208032"/>
              <a:ext cx="108633" cy="110208"/>
            </a:xfrm>
            <a:custGeom>
              <a:avLst/>
              <a:gdLst>
                <a:gd name="connsiteX0" fmla="*/ 658 w 91916"/>
                <a:gd name="connsiteY0" fmla="*/ -76 h 93249"/>
                <a:gd name="connsiteX1" fmla="*/ 92575 w 91916"/>
                <a:gd name="connsiteY1" fmla="*/ -76 h 93249"/>
                <a:gd name="connsiteX2" fmla="*/ 92575 w 91916"/>
                <a:gd name="connsiteY2" fmla="*/ 93174 h 93249"/>
                <a:gd name="connsiteX3" fmla="*/ 658 w 91916"/>
                <a:gd name="connsiteY3" fmla="*/ 93174 h 9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916" h="93249">
                  <a:moveTo>
                    <a:pt x="658" y="-76"/>
                  </a:moveTo>
                  <a:lnTo>
                    <a:pt x="92575" y="-76"/>
                  </a:lnTo>
                  <a:lnTo>
                    <a:pt x="92575" y="93174"/>
                  </a:lnTo>
                  <a:lnTo>
                    <a:pt x="658" y="93174"/>
                  </a:lnTo>
                  <a:close/>
                </a:path>
              </a:pathLst>
            </a:custGeom>
            <a:solidFill>
              <a:srgbClr val="FFB15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1" name="Freeform: Shape 1490">
              <a:extLst>
                <a:ext uri="{FF2B5EF4-FFF2-40B4-BE49-F238E27FC236}">
                  <a16:creationId xmlns:a16="http://schemas.microsoft.com/office/drawing/2014/main" id="{CE05CD31-E134-4EF3-8484-A5D20CFBC8ED}"/>
                </a:ext>
              </a:extLst>
            </p:cNvPr>
            <p:cNvSpPr/>
            <p:nvPr/>
          </p:nvSpPr>
          <p:spPr>
            <a:xfrm>
              <a:off x="-3731482" y="2940896"/>
              <a:ext cx="70358" cy="70358"/>
            </a:xfrm>
            <a:custGeom>
              <a:avLst/>
              <a:gdLst>
                <a:gd name="connsiteX0" fmla="*/ 60190 w 59531"/>
                <a:gd name="connsiteY0" fmla="*/ 29642 h 59531"/>
                <a:gd name="connsiteX1" fmla="*/ 30376 w 59531"/>
                <a:gd name="connsiteY1" fmla="*/ 59455 h 59531"/>
                <a:gd name="connsiteX2" fmla="*/ 658 w 59531"/>
                <a:gd name="connsiteY2" fmla="*/ 29642 h 59531"/>
                <a:gd name="connsiteX3" fmla="*/ 30376 w 59531"/>
                <a:gd name="connsiteY3" fmla="*/ -76 h 59531"/>
                <a:gd name="connsiteX4" fmla="*/ 60190 w 59531"/>
                <a:gd name="connsiteY4" fmla="*/ 29642 h 5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31" h="59531">
                  <a:moveTo>
                    <a:pt x="60190" y="29642"/>
                  </a:moveTo>
                  <a:cubicBezTo>
                    <a:pt x="60190" y="46111"/>
                    <a:pt x="46845" y="59455"/>
                    <a:pt x="30376" y="59455"/>
                  </a:cubicBezTo>
                  <a:cubicBezTo>
                    <a:pt x="13946" y="59398"/>
                    <a:pt x="658" y="46073"/>
                    <a:pt x="658" y="29642"/>
                  </a:cubicBezTo>
                  <a:cubicBezTo>
                    <a:pt x="658" y="13230"/>
                    <a:pt x="13965" y="-76"/>
                    <a:pt x="30376" y="-76"/>
                  </a:cubicBezTo>
                  <a:cubicBezTo>
                    <a:pt x="46807" y="-76"/>
                    <a:pt x="60133" y="13211"/>
                    <a:pt x="60190" y="29642"/>
                  </a:cubicBezTo>
                  <a:close/>
                </a:path>
              </a:pathLst>
            </a:custGeom>
            <a:solidFill>
              <a:srgbClr val="FEED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2" name="Freeform: Shape 1491">
              <a:extLst>
                <a:ext uri="{FF2B5EF4-FFF2-40B4-BE49-F238E27FC236}">
                  <a16:creationId xmlns:a16="http://schemas.microsoft.com/office/drawing/2014/main" id="{54CC86BD-ED02-455A-A9EB-7344E9CCE8BA}"/>
                </a:ext>
              </a:extLst>
            </p:cNvPr>
            <p:cNvSpPr/>
            <p:nvPr/>
          </p:nvSpPr>
          <p:spPr>
            <a:xfrm>
              <a:off x="-3736436" y="3071593"/>
              <a:ext cx="70246" cy="70246"/>
            </a:xfrm>
            <a:custGeom>
              <a:avLst/>
              <a:gdLst>
                <a:gd name="connsiteX0" fmla="*/ 59436 w 59436"/>
                <a:gd name="connsiteY0" fmla="*/ 29718 h 59436"/>
                <a:gd name="connsiteX1" fmla="*/ 29718 w 59436"/>
                <a:gd name="connsiteY1" fmla="*/ 59436 h 59436"/>
                <a:gd name="connsiteX2" fmla="*/ 0 w 59436"/>
                <a:gd name="connsiteY2" fmla="*/ 29718 h 59436"/>
                <a:gd name="connsiteX3" fmla="*/ 29718 w 59436"/>
                <a:gd name="connsiteY3" fmla="*/ 0 h 59436"/>
                <a:gd name="connsiteX4" fmla="*/ 59436 w 59436"/>
                <a:gd name="connsiteY4" fmla="*/ 29718 h 5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436" h="59436">
                  <a:moveTo>
                    <a:pt x="59436" y="29718"/>
                  </a:moveTo>
                  <a:cubicBezTo>
                    <a:pt x="59436" y="46131"/>
                    <a:pt x="46131" y="59436"/>
                    <a:pt x="29718" y="59436"/>
                  </a:cubicBezTo>
                  <a:cubicBezTo>
                    <a:pt x="13305" y="59436"/>
                    <a:pt x="0" y="46131"/>
                    <a:pt x="0" y="29718"/>
                  </a:cubicBezTo>
                  <a:cubicBezTo>
                    <a:pt x="0" y="13305"/>
                    <a:pt x="13305" y="0"/>
                    <a:pt x="29718" y="0"/>
                  </a:cubicBezTo>
                  <a:cubicBezTo>
                    <a:pt x="46131" y="0"/>
                    <a:pt x="59436" y="13305"/>
                    <a:pt x="59436" y="29718"/>
                  </a:cubicBezTo>
                  <a:close/>
                </a:path>
              </a:pathLst>
            </a:custGeom>
            <a:solidFill>
              <a:srgbClr val="FEED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88" name="Freeform: Shape 2087">
              <a:extLst>
                <a:ext uri="{FF2B5EF4-FFF2-40B4-BE49-F238E27FC236}">
                  <a16:creationId xmlns:a16="http://schemas.microsoft.com/office/drawing/2014/main" id="{D5162E89-DB00-434A-B781-A37718A8DAD3}"/>
                </a:ext>
              </a:extLst>
            </p:cNvPr>
            <p:cNvSpPr/>
            <p:nvPr/>
          </p:nvSpPr>
          <p:spPr>
            <a:xfrm>
              <a:off x="-3833024" y="2792638"/>
              <a:ext cx="118274" cy="181805"/>
            </a:xfrm>
            <a:custGeom>
              <a:avLst/>
              <a:gdLst>
                <a:gd name="connsiteX0" fmla="*/ 0 w 85343"/>
                <a:gd name="connsiteY0" fmla="*/ 153829 h 153828"/>
                <a:gd name="connsiteX1" fmla="*/ 11335 w 85343"/>
                <a:gd name="connsiteY1" fmla="*/ 22479 h 153828"/>
                <a:gd name="connsiteX2" fmla="*/ 73438 w 85343"/>
                <a:gd name="connsiteY2" fmla="*/ 0 h 153828"/>
                <a:gd name="connsiteX3" fmla="*/ 85344 w 85343"/>
                <a:gd name="connsiteY3" fmla="*/ 89821 h 153828"/>
                <a:gd name="connsiteX4" fmla="*/ 0 w 85343"/>
                <a:gd name="connsiteY4" fmla="*/ 153829 h 15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43" h="153828">
                  <a:moveTo>
                    <a:pt x="0" y="153829"/>
                  </a:moveTo>
                  <a:lnTo>
                    <a:pt x="11335" y="22479"/>
                  </a:lnTo>
                  <a:lnTo>
                    <a:pt x="73438" y="0"/>
                  </a:lnTo>
                  <a:lnTo>
                    <a:pt x="85344" y="89821"/>
                  </a:lnTo>
                  <a:lnTo>
                    <a:pt x="0" y="153829"/>
                  </a:lnTo>
                  <a:close/>
                </a:path>
              </a:pathLst>
            </a:custGeom>
            <a:solidFill>
              <a:srgbClr val="7A9C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89" name="Freeform: Shape 2088">
              <a:extLst>
                <a:ext uri="{FF2B5EF4-FFF2-40B4-BE49-F238E27FC236}">
                  <a16:creationId xmlns:a16="http://schemas.microsoft.com/office/drawing/2014/main" id="{27432A2E-14B6-4E05-915A-892F33DFF58D}"/>
                </a:ext>
              </a:extLst>
            </p:cNvPr>
            <p:cNvSpPr/>
            <p:nvPr/>
          </p:nvSpPr>
          <p:spPr>
            <a:xfrm>
              <a:off x="-3511964" y="2783969"/>
              <a:ext cx="148821" cy="163681"/>
            </a:xfrm>
            <a:custGeom>
              <a:avLst/>
              <a:gdLst>
                <a:gd name="connsiteX0" fmla="*/ 32671 w 125920"/>
                <a:gd name="connsiteY0" fmla="*/ 0 h 138493"/>
                <a:gd name="connsiteX1" fmla="*/ 125921 w 125920"/>
                <a:gd name="connsiteY1" fmla="*/ 15335 h 138493"/>
                <a:gd name="connsiteX2" fmla="*/ 32671 w 125920"/>
                <a:gd name="connsiteY2" fmla="*/ 138494 h 138493"/>
                <a:gd name="connsiteX3" fmla="*/ 0 w 125920"/>
                <a:gd name="connsiteY3" fmla="*/ 34290 h 138493"/>
                <a:gd name="connsiteX4" fmla="*/ 32671 w 125920"/>
                <a:gd name="connsiteY4" fmla="*/ 0 h 138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920" h="138493">
                  <a:moveTo>
                    <a:pt x="32671" y="0"/>
                  </a:moveTo>
                  <a:lnTo>
                    <a:pt x="125921" y="15335"/>
                  </a:lnTo>
                  <a:lnTo>
                    <a:pt x="32671" y="138494"/>
                  </a:lnTo>
                  <a:lnTo>
                    <a:pt x="0" y="34290"/>
                  </a:lnTo>
                  <a:lnTo>
                    <a:pt x="32671" y="0"/>
                  </a:lnTo>
                  <a:close/>
                </a:path>
              </a:pathLst>
            </a:custGeom>
            <a:solidFill>
              <a:srgbClr val="7A9C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B4C6EF7-2807-4919-92C5-165926A9B8F8}"/>
                </a:ext>
              </a:extLst>
            </p:cNvPr>
            <p:cNvGrpSpPr/>
            <p:nvPr/>
          </p:nvGrpSpPr>
          <p:grpSpPr>
            <a:xfrm>
              <a:off x="-3955165" y="2110896"/>
              <a:ext cx="687146" cy="767071"/>
              <a:chOff x="-3955165" y="2110896"/>
              <a:chExt cx="687146" cy="767071"/>
            </a:xfrm>
          </p:grpSpPr>
          <p:sp>
            <p:nvSpPr>
              <p:cNvPr id="2095" name="Freeform: Shape 2094">
                <a:extLst>
                  <a:ext uri="{FF2B5EF4-FFF2-40B4-BE49-F238E27FC236}">
                    <a16:creationId xmlns:a16="http://schemas.microsoft.com/office/drawing/2014/main" id="{70A1C181-FF2F-4D73-B9D3-931842442FDC}"/>
                  </a:ext>
                </a:extLst>
              </p:cNvPr>
              <p:cNvSpPr/>
              <p:nvPr/>
            </p:nvSpPr>
            <p:spPr>
              <a:xfrm>
                <a:off x="-3786306" y="2708537"/>
                <a:ext cx="350441" cy="169430"/>
              </a:xfrm>
              <a:custGeom>
                <a:avLst/>
                <a:gdLst>
                  <a:gd name="connsiteX0" fmla="*/ 153058 w 296514"/>
                  <a:gd name="connsiteY0" fmla="*/ -69 h 143358"/>
                  <a:gd name="connsiteX1" fmla="*/ 143533 w 296514"/>
                  <a:gd name="connsiteY1" fmla="*/ -69 h 143358"/>
                  <a:gd name="connsiteX2" fmla="*/ 658 w 296514"/>
                  <a:gd name="connsiteY2" fmla="*/ 142806 h 143358"/>
                  <a:gd name="connsiteX3" fmla="*/ 658 w 296514"/>
                  <a:gd name="connsiteY3" fmla="*/ 143282 h 143358"/>
                  <a:gd name="connsiteX4" fmla="*/ 297172 w 296514"/>
                  <a:gd name="connsiteY4" fmla="*/ 143282 h 143358"/>
                  <a:gd name="connsiteX5" fmla="*/ 154783 w 296514"/>
                  <a:gd name="connsiteY5" fmla="*/ -69 h 143358"/>
                  <a:gd name="connsiteX6" fmla="*/ 153058 w 296514"/>
                  <a:gd name="connsiteY6" fmla="*/ -69 h 143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6514" h="143358">
                    <a:moveTo>
                      <a:pt x="153058" y="-69"/>
                    </a:moveTo>
                    <a:lnTo>
                      <a:pt x="143533" y="-69"/>
                    </a:lnTo>
                    <a:cubicBezTo>
                      <a:pt x="64628" y="-69"/>
                      <a:pt x="658" y="63901"/>
                      <a:pt x="658" y="142806"/>
                    </a:cubicBezTo>
                    <a:cubicBezTo>
                      <a:pt x="658" y="142968"/>
                      <a:pt x="658" y="143120"/>
                      <a:pt x="658" y="143282"/>
                    </a:cubicBezTo>
                    <a:lnTo>
                      <a:pt x="297172" y="143282"/>
                    </a:lnTo>
                    <a:cubicBezTo>
                      <a:pt x="297438" y="64377"/>
                      <a:pt x="233688" y="188"/>
                      <a:pt x="154783" y="-69"/>
                    </a:cubicBezTo>
                    <a:cubicBezTo>
                      <a:pt x="154201" y="-78"/>
                      <a:pt x="153630" y="-78"/>
                      <a:pt x="153058" y="-69"/>
                    </a:cubicBezTo>
                    <a:close/>
                  </a:path>
                </a:pathLst>
              </a:custGeom>
              <a:solidFill>
                <a:srgbClr val="FEED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96" name="Freeform: Shape 2095">
                <a:extLst>
                  <a:ext uri="{FF2B5EF4-FFF2-40B4-BE49-F238E27FC236}">
                    <a16:creationId xmlns:a16="http://schemas.microsoft.com/office/drawing/2014/main" id="{78D1CF9A-2201-498D-A72A-85EBAB73DCC6}"/>
                  </a:ext>
                </a:extLst>
              </p:cNvPr>
              <p:cNvSpPr/>
              <p:nvPr/>
            </p:nvSpPr>
            <p:spPr>
              <a:xfrm>
                <a:off x="-3698273" y="2701115"/>
                <a:ext cx="165706" cy="142630"/>
              </a:xfrm>
              <a:custGeom>
                <a:avLst/>
                <a:gdLst>
                  <a:gd name="connsiteX0" fmla="*/ 658 w 140207"/>
                  <a:gd name="connsiteY0" fmla="*/ -76 h 120682"/>
                  <a:gd name="connsiteX1" fmla="*/ 658 w 140207"/>
                  <a:gd name="connsiteY1" fmla="*/ 50597 h 120682"/>
                  <a:gd name="connsiteX2" fmla="*/ 21042 w 140207"/>
                  <a:gd name="connsiteY2" fmla="*/ 99746 h 120682"/>
                  <a:gd name="connsiteX3" fmla="*/ 70762 w 140207"/>
                  <a:gd name="connsiteY3" fmla="*/ 120606 h 120682"/>
                  <a:gd name="connsiteX4" fmla="*/ 140866 w 140207"/>
                  <a:gd name="connsiteY4" fmla="*/ 50597 h 120682"/>
                  <a:gd name="connsiteX5" fmla="*/ 140866 w 140207"/>
                  <a:gd name="connsiteY5" fmla="*/ -76 h 120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0207" h="120682">
                    <a:moveTo>
                      <a:pt x="658" y="-76"/>
                    </a:moveTo>
                    <a:lnTo>
                      <a:pt x="658" y="50597"/>
                    </a:lnTo>
                    <a:cubicBezTo>
                      <a:pt x="630" y="69047"/>
                      <a:pt x="7964" y="86735"/>
                      <a:pt x="21042" y="99746"/>
                    </a:cubicBezTo>
                    <a:cubicBezTo>
                      <a:pt x="34081" y="113176"/>
                      <a:pt x="52036" y="120710"/>
                      <a:pt x="70762" y="120606"/>
                    </a:cubicBezTo>
                    <a:cubicBezTo>
                      <a:pt x="109444" y="120606"/>
                      <a:pt x="140809" y="89278"/>
                      <a:pt x="140866" y="50597"/>
                    </a:cubicBezTo>
                    <a:lnTo>
                      <a:pt x="140866" y="-76"/>
                    </a:lnTo>
                    <a:close/>
                  </a:path>
                </a:pathLst>
              </a:custGeom>
              <a:solidFill>
                <a:srgbClr val="B0727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97" name="Freeform: Shape 2096">
                <a:extLst>
                  <a:ext uri="{FF2B5EF4-FFF2-40B4-BE49-F238E27FC236}">
                    <a16:creationId xmlns:a16="http://schemas.microsoft.com/office/drawing/2014/main" id="{76046180-8173-44FD-8997-CF6594451AFE}"/>
                  </a:ext>
                </a:extLst>
              </p:cNvPr>
              <p:cNvSpPr/>
              <p:nvPr/>
            </p:nvSpPr>
            <p:spPr>
              <a:xfrm rot="10800000">
                <a:off x="-3841692" y="2407637"/>
                <a:ext cx="308449" cy="352127"/>
              </a:xfrm>
              <a:custGeom>
                <a:avLst/>
                <a:gdLst>
                  <a:gd name="connsiteX0" fmla="*/ 658 w 260984"/>
                  <a:gd name="connsiteY0" fmla="*/ -76 h 297941"/>
                  <a:gd name="connsiteX1" fmla="*/ 138389 w 260984"/>
                  <a:gd name="connsiteY1" fmla="*/ -76 h 297941"/>
                  <a:gd name="connsiteX2" fmla="*/ 261643 w 260984"/>
                  <a:gd name="connsiteY2" fmla="*/ 123177 h 297941"/>
                  <a:gd name="connsiteX3" fmla="*/ 261643 w 260984"/>
                  <a:gd name="connsiteY3" fmla="*/ 174612 h 297941"/>
                  <a:gd name="connsiteX4" fmla="*/ 138389 w 260984"/>
                  <a:gd name="connsiteY4" fmla="*/ 297866 h 297941"/>
                  <a:gd name="connsiteX5" fmla="*/ 123912 w 260984"/>
                  <a:gd name="connsiteY5" fmla="*/ 297866 h 297941"/>
                  <a:gd name="connsiteX6" fmla="*/ 658 w 260984"/>
                  <a:gd name="connsiteY6" fmla="*/ 174612 h 297941"/>
                  <a:gd name="connsiteX7" fmla="*/ 658 w 260984"/>
                  <a:gd name="connsiteY7" fmla="*/ -76 h 297941"/>
                  <a:gd name="connsiteX8" fmla="*/ 658 w 260984"/>
                  <a:gd name="connsiteY8" fmla="*/ -76 h 297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984" h="297941">
                    <a:moveTo>
                      <a:pt x="658" y="-76"/>
                    </a:moveTo>
                    <a:lnTo>
                      <a:pt x="138389" y="-76"/>
                    </a:lnTo>
                    <a:cubicBezTo>
                      <a:pt x="206465" y="-76"/>
                      <a:pt x="261643" y="55102"/>
                      <a:pt x="261643" y="123177"/>
                    </a:cubicBezTo>
                    <a:lnTo>
                      <a:pt x="261643" y="174612"/>
                    </a:lnTo>
                    <a:cubicBezTo>
                      <a:pt x="261643" y="242688"/>
                      <a:pt x="206465" y="297866"/>
                      <a:pt x="138389" y="297866"/>
                    </a:cubicBezTo>
                    <a:lnTo>
                      <a:pt x="123912" y="297866"/>
                    </a:lnTo>
                    <a:cubicBezTo>
                      <a:pt x="55836" y="297866"/>
                      <a:pt x="658" y="242688"/>
                      <a:pt x="658" y="174612"/>
                    </a:cubicBezTo>
                    <a:lnTo>
                      <a:pt x="658" y="-76"/>
                    </a:lnTo>
                    <a:lnTo>
                      <a:pt x="658" y="-76"/>
                    </a:lnTo>
                    <a:close/>
                  </a:path>
                </a:pathLst>
              </a:custGeom>
              <a:solidFill>
                <a:srgbClr val="B0727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98" name="Freeform: Shape 2097">
                <a:extLst>
                  <a:ext uri="{FF2B5EF4-FFF2-40B4-BE49-F238E27FC236}">
                    <a16:creationId xmlns:a16="http://schemas.microsoft.com/office/drawing/2014/main" id="{D973E610-7537-4746-9F43-37BF91EBF930}"/>
                  </a:ext>
                </a:extLst>
              </p:cNvPr>
              <p:cNvSpPr/>
              <p:nvPr/>
            </p:nvSpPr>
            <p:spPr>
              <a:xfrm>
                <a:off x="-3732157" y="2504338"/>
                <a:ext cx="72496" cy="73396"/>
              </a:xfrm>
              <a:custGeom>
                <a:avLst/>
                <a:gdLst>
                  <a:gd name="connsiteX0" fmla="*/ 31718 w 61340"/>
                  <a:gd name="connsiteY0" fmla="*/ 0 h 62102"/>
                  <a:gd name="connsiteX1" fmla="*/ 61341 w 61340"/>
                  <a:gd name="connsiteY1" fmla="*/ 0 h 62102"/>
                  <a:gd name="connsiteX2" fmla="*/ 61341 w 61340"/>
                  <a:gd name="connsiteY2" fmla="*/ 62103 h 62102"/>
                  <a:gd name="connsiteX3" fmla="*/ 31718 w 61340"/>
                  <a:gd name="connsiteY3" fmla="*/ 62103 h 62102"/>
                  <a:gd name="connsiteX4" fmla="*/ 29623 w 61340"/>
                  <a:gd name="connsiteY4" fmla="*/ 62103 h 62102"/>
                  <a:gd name="connsiteX5" fmla="*/ 0 w 61340"/>
                  <a:gd name="connsiteY5" fmla="*/ 62103 h 62102"/>
                  <a:gd name="connsiteX6" fmla="*/ 0 w 61340"/>
                  <a:gd name="connsiteY6" fmla="*/ 0 h 62102"/>
                  <a:gd name="connsiteX7" fmla="*/ 29623 w 61340"/>
                  <a:gd name="connsiteY7" fmla="*/ 0 h 62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340" h="62102">
                    <a:moveTo>
                      <a:pt x="31718" y="0"/>
                    </a:moveTo>
                    <a:cubicBezTo>
                      <a:pt x="48078" y="0"/>
                      <a:pt x="61341" y="0"/>
                      <a:pt x="61341" y="0"/>
                    </a:cubicBezTo>
                    <a:lnTo>
                      <a:pt x="61341" y="62103"/>
                    </a:lnTo>
                    <a:cubicBezTo>
                      <a:pt x="61341" y="62103"/>
                      <a:pt x="48078" y="62103"/>
                      <a:pt x="31718" y="62103"/>
                    </a:cubicBezTo>
                    <a:lnTo>
                      <a:pt x="29623" y="62103"/>
                    </a:lnTo>
                    <a:cubicBezTo>
                      <a:pt x="13263" y="62103"/>
                      <a:pt x="0" y="62103"/>
                      <a:pt x="0" y="62103"/>
                    </a:cubicBezTo>
                    <a:lnTo>
                      <a:pt x="0" y="0"/>
                    </a:lnTo>
                    <a:cubicBezTo>
                      <a:pt x="0" y="0"/>
                      <a:pt x="13263" y="0"/>
                      <a:pt x="29623" y="0"/>
                    </a:cubicBezTo>
                    <a:close/>
                  </a:path>
                </a:pathLst>
              </a:custGeom>
              <a:solidFill>
                <a:srgbClr val="915E6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99" name="Freeform: Shape 2098">
                <a:extLst>
                  <a:ext uri="{FF2B5EF4-FFF2-40B4-BE49-F238E27FC236}">
                    <a16:creationId xmlns:a16="http://schemas.microsoft.com/office/drawing/2014/main" id="{0D4A0F3C-588D-4274-9635-CBA9FEAA6049}"/>
                  </a:ext>
                </a:extLst>
              </p:cNvPr>
              <p:cNvSpPr/>
              <p:nvPr/>
            </p:nvSpPr>
            <p:spPr>
              <a:xfrm>
                <a:off x="-3837189" y="2504338"/>
                <a:ext cx="53922" cy="73396"/>
              </a:xfrm>
              <a:custGeom>
                <a:avLst/>
                <a:gdLst>
                  <a:gd name="connsiteX0" fmla="*/ 23336 w 45624"/>
                  <a:gd name="connsiteY0" fmla="*/ 0 h 62102"/>
                  <a:gd name="connsiteX1" fmla="*/ 45625 w 45624"/>
                  <a:gd name="connsiteY1" fmla="*/ 0 h 62102"/>
                  <a:gd name="connsiteX2" fmla="*/ 45625 w 45624"/>
                  <a:gd name="connsiteY2" fmla="*/ 62103 h 62102"/>
                  <a:gd name="connsiteX3" fmla="*/ 23336 w 45624"/>
                  <a:gd name="connsiteY3" fmla="*/ 62103 h 62102"/>
                  <a:gd name="connsiteX4" fmla="*/ 22289 w 45624"/>
                  <a:gd name="connsiteY4" fmla="*/ 62103 h 62102"/>
                  <a:gd name="connsiteX5" fmla="*/ 0 w 45624"/>
                  <a:gd name="connsiteY5" fmla="*/ 62103 h 62102"/>
                  <a:gd name="connsiteX6" fmla="*/ 0 w 45624"/>
                  <a:gd name="connsiteY6" fmla="*/ 0 h 62102"/>
                  <a:gd name="connsiteX7" fmla="*/ 22289 w 45624"/>
                  <a:gd name="connsiteY7" fmla="*/ 0 h 62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5624" h="62102">
                    <a:moveTo>
                      <a:pt x="23336" y="0"/>
                    </a:moveTo>
                    <a:cubicBezTo>
                      <a:pt x="35646" y="0"/>
                      <a:pt x="45625" y="0"/>
                      <a:pt x="45625" y="0"/>
                    </a:cubicBezTo>
                    <a:lnTo>
                      <a:pt x="45625" y="62103"/>
                    </a:lnTo>
                    <a:cubicBezTo>
                      <a:pt x="45625" y="62103"/>
                      <a:pt x="35646" y="62103"/>
                      <a:pt x="23336" y="62103"/>
                    </a:cubicBezTo>
                    <a:lnTo>
                      <a:pt x="22289" y="62103"/>
                    </a:lnTo>
                    <a:cubicBezTo>
                      <a:pt x="9979" y="62103"/>
                      <a:pt x="0" y="62103"/>
                      <a:pt x="0" y="62103"/>
                    </a:cubicBezTo>
                    <a:lnTo>
                      <a:pt x="0" y="0"/>
                    </a:lnTo>
                    <a:cubicBezTo>
                      <a:pt x="0" y="0"/>
                      <a:pt x="9979" y="0"/>
                      <a:pt x="22289" y="0"/>
                    </a:cubicBezTo>
                    <a:close/>
                  </a:path>
                </a:pathLst>
              </a:custGeom>
              <a:solidFill>
                <a:srgbClr val="915E6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00" name="Freeform: Shape 2099">
                <a:extLst>
                  <a:ext uri="{FF2B5EF4-FFF2-40B4-BE49-F238E27FC236}">
                    <a16:creationId xmlns:a16="http://schemas.microsoft.com/office/drawing/2014/main" id="{C42A3CD2-3716-4974-9A4B-E630D951C649}"/>
                  </a:ext>
                </a:extLst>
              </p:cNvPr>
              <p:cNvSpPr/>
              <p:nvPr/>
            </p:nvSpPr>
            <p:spPr>
              <a:xfrm>
                <a:off x="-3804542" y="2636273"/>
                <a:ext cx="132723" cy="66417"/>
              </a:xfrm>
              <a:custGeom>
                <a:avLst/>
                <a:gdLst>
                  <a:gd name="connsiteX0" fmla="*/ 658 w 112299"/>
                  <a:gd name="connsiteY0" fmla="*/ -76 h 56197"/>
                  <a:gd name="connsiteX1" fmla="*/ 56761 w 112299"/>
                  <a:gd name="connsiteY1" fmla="*/ 56121 h 56197"/>
                  <a:gd name="connsiteX2" fmla="*/ 112958 w 112299"/>
                  <a:gd name="connsiteY2" fmla="*/ -76 h 5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299" h="56197">
                    <a:moveTo>
                      <a:pt x="658" y="-76"/>
                    </a:moveTo>
                    <a:cubicBezTo>
                      <a:pt x="658" y="30928"/>
                      <a:pt x="25757" y="56064"/>
                      <a:pt x="56761" y="56121"/>
                    </a:cubicBezTo>
                    <a:cubicBezTo>
                      <a:pt x="87793" y="56121"/>
                      <a:pt x="112958" y="30956"/>
                      <a:pt x="112958" y="-7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03" name="Freeform: Shape 2102">
                <a:extLst>
                  <a:ext uri="{FF2B5EF4-FFF2-40B4-BE49-F238E27FC236}">
                    <a16:creationId xmlns:a16="http://schemas.microsoft.com/office/drawing/2014/main" id="{5FBB2EC7-0AA2-4120-9CE1-ABFF0492EF29}"/>
                  </a:ext>
                </a:extLst>
              </p:cNvPr>
              <p:cNvSpPr/>
              <p:nvPr/>
            </p:nvSpPr>
            <p:spPr>
              <a:xfrm>
                <a:off x="-3550465" y="2497247"/>
                <a:ext cx="77338" cy="148033"/>
              </a:xfrm>
              <a:custGeom>
                <a:avLst/>
                <a:gdLst>
                  <a:gd name="connsiteX0" fmla="*/ 66095 w 65437"/>
                  <a:gd name="connsiteY0" fmla="*/ -76 h 125253"/>
                  <a:gd name="connsiteX1" fmla="*/ 66095 w 65437"/>
                  <a:gd name="connsiteY1" fmla="*/ 79743 h 125253"/>
                  <a:gd name="connsiteX2" fmla="*/ 66095 w 65437"/>
                  <a:gd name="connsiteY2" fmla="*/ 79743 h 125253"/>
                  <a:gd name="connsiteX3" fmla="*/ 20661 w 65437"/>
                  <a:gd name="connsiteY3" fmla="*/ 125178 h 125253"/>
                  <a:gd name="connsiteX4" fmla="*/ 659 w 65437"/>
                  <a:gd name="connsiteY4" fmla="*/ 125178 h 125253"/>
                  <a:gd name="connsiteX5" fmla="*/ 659 w 65437"/>
                  <a:gd name="connsiteY5" fmla="*/ 66980 h 125253"/>
                  <a:gd name="connsiteX6" fmla="*/ 66095 w 65437"/>
                  <a:gd name="connsiteY6" fmla="*/ -76 h 125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437" h="125253">
                    <a:moveTo>
                      <a:pt x="66095" y="-76"/>
                    </a:moveTo>
                    <a:lnTo>
                      <a:pt x="66095" y="79743"/>
                    </a:lnTo>
                    <a:lnTo>
                      <a:pt x="66095" y="79743"/>
                    </a:lnTo>
                    <a:cubicBezTo>
                      <a:pt x="66048" y="104813"/>
                      <a:pt x="45731" y="125121"/>
                      <a:pt x="20661" y="125178"/>
                    </a:cubicBezTo>
                    <a:lnTo>
                      <a:pt x="659" y="125178"/>
                    </a:lnTo>
                    <a:lnTo>
                      <a:pt x="659" y="66980"/>
                    </a:lnTo>
                    <a:cubicBezTo>
                      <a:pt x="468" y="2496"/>
                      <a:pt x="66095" y="-76"/>
                      <a:pt x="66095" y="-76"/>
                    </a:cubicBezTo>
                    <a:close/>
                  </a:path>
                </a:pathLst>
              </a:custGeom>
              <a:solidFill>
                <a:srgbClr val="B0727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04" name="Freeform: Shape 2103">
                <a:extLst>
                  <a:ext uri="{FF2B5EF4-FFF2-40B4-BE49-F238E27FC236}">
                    <a16:creationId xmlns:a16="http://schemas.microsoft.com/office/drawing/2014/main" id="{860C02EC-5032-4C22-A925-3731AC181B31}"/>
                  </a:ext>
                </a:extLst>
              </p:cNvPr>
              <p:cNvSpPr/>
              <p:nvPr/>
            </p:nvSpPr>
            <p:spPr>
              <a:xfrm>
                <a:off x="-3872986" y="2179339"/>
                <a:ext cx="512432" cy="171449"/>
              </a:xfrm>
              <a:custGeom>
                <a:avLst/>
                <a:gdLst>
                  <a:gd name="connsiteX0" fmla="*/ 434236 w 433578"/>
                  <a:gd name="connsiteY0" fmla="*/ -76 h 145066"/>
                  <a:gd name="connsiteX1" fmla="*/ 434236 w 433578"/>
                  <a:gd name="connsiteY1" fmla="*/ 1638 h 145066"/>
                  <a:gd name="connsiteX2" fmla="*/ 366418 w 433578"/>
                  <a:gd name="connsiteY2" fmla="*/ 123558 h 145066"/>
                  <a:gd name="connsiteX3" fmla="*/ 290885 w 433578"/>
                  <a:gd name="connsiteY3" fmla="*/ 144990 h 145066"/>
                  <a:gd name="connsiteX4" fmla="*/ 658 w 433578"/>
                  <a:gd name="connsiteY4" fmla="*/ 144990 h 145066"/>
                  <a:gd name="connsiteX5" fmla="*/ 658 w 433578"/>
                  <a:gd name="connsiteY5" fmla="*/ 143275 h 145066"/>
                  <a:gd name="connsiteX6" fmla="*/ 144010 w 433578"/>
                  <a:gd name="connsiteY6" fmla="*/ -76 h 145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3578" h="145066">
                    <a:moveTo>
                      <a:pt x="434236" y="-76"/>
                    </a:moveTo>
                    <a:lnTo>
                      <a:pt x="434236" y="1638"/>
                    </a:lnTo>
                    <a:cubicBezTo>
                      <a:pt x="434246" y="51275"/>
                      <a:pt x="408595" y="97389"/>
                      <a:pt x="366418" y="123558"/>
                    </a:cubicBezTo>
                    <a:cubicBezTo>
                      <a:pt x="343740" y="137615"/>
                      <a:pt x="317574" y="145040"/>
                      <a:pt x="290885" y="144990"/>
                    </a:cubicBezTo>
                    <a:lnTo>
                      <a:pt x="658" y="144990"/>
                    </a:lnTo>
                    <a:lnTo>
                      <a:pt x="658" y="143275"/>
                    </a:lnTo>
                    <a:cubicBezTo>
                      <a:pt x="658" y="64104"/>
                      <a:pt x="64838" y="-76"/>
                      <a:pt x="144010" y="-76"/>
                    </a:cubicBezTo>
                    <a:close/>
                  </a:path>
                </a:pathLst>
              </a:custGeom>
              <a:solidFill>
                <a:srgbClr val="7A9C1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05" name="Freeform: Shape 2104">
                <a:extLst>
                  <a:ext uri="{FF2B5EF4-FFF2-40B4-BE49-F238E27FC236}">
                    <a16:creationId xmlns:a16="http://schemas.microsoft.com/office/drawing/2014/main" id="{DCE26F77-93F6-443A-8C46-56E2080EBBF1}"/>
                  </a:ext>
                </a:extLst>
              </p:cNvPr>
              <p:cNvSpPr/>
              <p:nvPr/>
            </p:nvSpPr>
            <p:spPr>
              <a:xfrm>
                <a:off x="-3955165" y="2317579"/>
                <a:ext cx="579414" cy="161767"/>
              </a:xfrm>
              <a:custGeom>
                <a:avLst/>
                <a:gdLst>
                  <a:gd name="connsiteX0" fmla="*/ 658 w 490252"/>
                  <a:gd name="connsiteY0" fmla="*/ 68314 h 136874"/>
                  <a:gd name="connsiteX1" fmla="*/ 36568 w 490252"/>
                  <a:gd name="connsiteY1" fmla="*/ 128607 h 136874"/>
                  <a:gd name="connsiteX2" fmla="*/ 69143 w 490252"/>
                  <a:gd name="connsiteY2" fmla="*/ 136798 h 136874"/>
                  <a:gd name="connsiteX3" fmla="*/ 422426 w 490252"/>
                  <a:gd name="connsiteY3" fmla="*/ 136798 h 136874"/>
                  <a:gd name="connsiteX4" fmla="*/ 470907 w 490252"/>
                  <a:gd name="connsiteY4" fmla="*/ 116796 h 136874"/>
                  <a:gd name="connsiteX5" fmla="*/ 490910 w 490252"/>
                  <a:gd name="connsiteY5" fmla="*/ 68314 h 136874"/>
                  <a:gd name="connsiteX6" fmla="*/ 426140 w 490252"/>
                  <a:gd name="connsiteY6" fmla="*/ -76 h 136874"/>
                  <a:gd name="connsiteX7" fmla="*/ 69143 w 490252"/>
                  <a:gd name="connsiteY7" fmla="*/ -76 h 136874"/>
                  <a:gd name="connsiteX8" fmla="*/ 20756 w 490252"/>
                  <a:gd name="connsiteY8" fmla="*/ 19927 h 136874"/>
                  <a:gd name="connsiteX9" fmla="*/ 658 w 490252"/>
                  <a:gd name="connsiteY9" fmla="*/ 68314 h 136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90252" h="136874">
                    <a:moveTo>
                      <a:pt x="658" y="68314"/>
                    </a:moveTo>
                    <a:cubicBezTo>
                      <a:pt x="677" y="93469"/>
                      <a:pt x="14460" y="116605"/>
                      <a:pt x="36568" y="128607"/>
                    </a:cubicBezTo>
                    <a:cubicBezTo>
                      <a:pt x="46578" y="134008"/>
                      <a:pt x="57770" y="136827"/>
                      <a:pt x="69143" y="136798"/>
                    </a:cubicBezTo>
                    <a:lnTo>
                      <a:pt x="422426" y="136798"/>
                    </a:lnTo>
                    <a:cubicBezTo>
                      <a:pt x="440590" y="136789"/>
                      <a:pt x="458020" y="129598"/>
                      <a:pt x="470907" y="116796"/>
                    </a:cubicBezTo>
                    <a:cubicBezTo>
                      <a:pt x="483709" y="103909"/>
                      <a:pt x="490900" y="86478"/>
                      <a:pt x="490910" y="68314"/>
                    </a:cubicBezTo>
                    <a:cubicBezTo>
                      <a:pt x="490910" y="31932"/>
                      <a:pt x="462468" y="1898"/>
                      <a:pt x="426140" y="-76"/>
                    </a:cubicBezTo>
                    <a:lnTo>
                      <a:pt x="69143" y="-76"/>
                    </a:lnTo>
                    <a:cubicBezTo>
                      <a:pt x="50988" y="-123"/>
                      <a:pt x="33577" y="7077"/>
                      <a:pt x="20756" y="19927"/>
                    </a:cubicBezTo>
                    <a:cubicBezTo>
                      <a:pt x="7878" y="32736"/>
                      <a:pt x="649" y="50152"/>
                      <a:pt x="658" y="68314"/>
                    </a:cubicBezTo>
                    <a:close/>
                  </a:path>
                </a:pathLst>
              </a:custGeom>
              <a:solidFill>
                <a:srgbClr val="FEED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06" name="Freeform: Shape 2105">
                <a:extLst>
                  <a:ext uri="{FF2B5EF4-FFF2-40B4-BE49-F238E27FC236}">
                    <a16:creationId xmlns:a16="http://schemas.microsoft.com/office/drawing/2014/main" id="{7E3854DE-ABD6-48DF-86FB-2ADDC18EC2AB}"/>
                  </a:ext>
                </a:extLst>
              </p:cNvPr>
              <p:cNvSpPr/>
              <p:nvPr/>
            </p:nvSpPr>
            <p:spPr>
              <a:xfrm>
                <a:off x="-3389260" y="2110896"/>
                <a:ext cx="121241" cy="121353"/>
              </a:xfrm>
              <a:custGeom>
                <a:avLst/>
                <a:gdLst>
                  <a:gd name="connsiteX0" fmla="*/ 103242 w 102584"/>
                  <a:gd name="connsiteY0" fmla="*/ 51264 h 102679"/>
                  <a:gd name="connsiteX1" fmla="*/ 52093 w 102584"/>
                  <a:gd name="connsiteY1" fmla="*/ 102603 h 102679"/>
                  <a:gd name="connsiteX2" fmla="*/ 51998 w 102584"/>
                  <a:gd name="connsiteY2" fmla="*/ 102603 h 102679"/>
                  <a:gd name="connsiteX3" fmla="*/ 658 w 102584"/>
                  <a:gd name="connsiteY3" fmla="*/ 51264 h 102679"/>
                  <a:gd name="connsiteX4" fmla="*/ 51998 w 102584"/>
                  <a:gd name="connsiteY4" fmla="*/ -76 h 102679"/>
                  <a:gd name="connsiteX5" fmla="*/ 103242 w 102584"/>
                  <a:gd name="connsiteY5" fmla="*/ 51264 h 102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584" h="102679">
                    <a:moveTo>
                      <a:pt x="103242" y="51264"/>
                    </a:moveTo>
                    <a:cubicBezTo>
                      <a:pt x="103300" y="79565"/>
                      <a:pt x="80392" y="102551"/>
                      <a:pt x="52093" y="102603"/>
                    </a:cubicBezTo>
                    <a:cubicBezTo>
                      <a:pt x="52064" y="102603"/>
                      <a:pt x="52027" y="102603"/>
                      <a:pt x="51998" y="102603"/>
                    </a:cubicBezTo>
                    <a:cubicBezTo>
                      <a:pt x="23642" y="102603"/>
                      <a:pt x="658" y="79618"/>
                      <a:pt x="658" y="51264"/>
                    </a:cubicBezTo>
                    <a:cubicBezTo>
                      <a:pt x="658" y="22910"/>
                      <a:pt x="23642" y="-76"/>
                      <a:pt x="51998" y="-76"/>
                    </a:cubicBezTo>
                    <a:cubicBezTo>
                      <a:pt x="80316" y="-24"/>
                      <a:pt x="103242" y="22947"/>
                      <a:pt x="103242" y="51264"/>
                    </a:cubicBezTo>
                    <a:close/>
                  </a:path>
                </a:pathLst>
              </a:custGeom>
              <a:solidFill>
                <a:srgbClr val="FEED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07" name="Freeform: Shape 2106">
                <a:extLst>
                  <a:ext uri="{FF2B5EF4-FFF2-40B4-BE49-F238E27FC236}">
                    <a16:creationId xmlns:a16="http://schemas.microsoft.com/office/drawing/2014/main" id="{CC0628B6-148F-4721-898F-E303CB0B9D6D}"/>
                  </a:ext>
                </a:extLst>
              </p:cNvPr>
              <p:cNvSpPr/>
              <p:nvPr/>
            </p:nvSpPr>
            <p:spPr>
              <a:xfrm>
                <a:off x="-3719775" y="2553533"/>
                <a:ext cx="50657" cy="25441"/>
              </a:xfrm>
              <a:custGeom>
                <a:avLst/>
                <a:gdLst>
                  <a:gd name="connsiteX0" fmla="*/ 43521 w 42862"/>
                  <a:gd name="connsiteY0" fmla="*/ 21450 h 21526"/>
                  <a:gd name="connsiteX1" fmla="*/ 22184 w 42862"/>
                  <a:gd name="connsiteY1" fmla="*/ -76 h 21526"/>
                  <a:gd name="connsiteX2" fmla="*/ 22090 w 42862"/>
                  <a:gd name="connsiteY2" fmla="*/ -76 h 21526"/>
                  <a:gd name="connsiteX3" fmla="*/ 658 w 42862"/>
                  <a:gd name="connsiteY3" fmla="*/ 21450 h 21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862" h="21526">
                    <a:moveTo>
                      <a:pt x="43521" y="21450"/>
                    </a:moveTo>
                    <a:cubicBezTo>
                      <a:pt x="43578" y="9611"/>
                      <a:pt x="34024" y="-19"/>
                      <a:pt x="22184" y="-76"/>
                    </a:cubicBezTo>
                    <a:cubicBezTo>
                      <a:pt x="22156" y="-76"/>
                      <a:pt x="22118" y="-76"/>
                      <a:pt x="22090" y="-76"/>
                    </a:cubicBezTo>
                    <a:cubicBezTo>
                      <a:pt x="10240" y="-19"/>
                      <a:pt x="658" y="9601"/>
                      <a:pt x="658" y="21450"/>
                    </a:cubicBezTo>
                    <a:close/>
                  </a:path>
                </a:pathLst>
              </a:custGeom>
              <a:solidFill>
                <a:srgbClr val="19263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08" name="Freeform: Shape 2107">
                <a:extLst>
                  <a:ext uri="{FF2B5EF4-FFF2-40B4-BE49-F238E27FC236}">
                    <a16:creationId xmlns:a16="http://schemas.microsoft.com/office/drawing/2014/main" id="{2725C7AD-E10F-4240-BB51-87DEA54A3E07}"/>
                  </a:ext>
                </a:extLst>
              </p:cNvPr>
              <p:cNvSpPr/>
              <p:nvPr/>
            </p:nvSpPr>
            <p:spPr>
              <a:xfrm>
                <a:off x="-3834729" y="2553533"/>
                <a:ext cx="47203" cy="25441"/>
              </a:xfrm>
              <a:custGeom>
                <a:avLst/>
                <a:gdLst>
                  <a:gd name="connsiteX0" fmla="*/ 40583 w 39939"/>
                  <a:gd name="connsiteY0" fmla="*/ 21450 h 21526"/>
                  <a:gd name="connsiteX1" fmla="*/ 20609 w 39939"/>
                  <a:gd name="connsiteY1" fmla="*/ -76 h 21526"/>
                  <a:gd name="connsiteX2" fmla="*/ 20580 w 39939"/>
                  <a:gd name="connsiteY2" fmla="*/ -76 h 21526"/>
                  <a:gd name="connsiteX3" fmla="*/ 673 w 39939"/>
                  <a:gd name="connsiteY3" fmla="*/ 21450 h 21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939" h="21526">
                    <a:moveTo>
                      <a:pt x="40583" y="21450"/>
                    </a:moveTo>
                    <a:cubicBezTo>
                      <a:pt x="41011" y="9992"/>
                      <a:pt x="32068" y="353"/>
                      <a:pt x="20609" y="-76"/>
                    </a:cubicBezTo>
                    <a:cubicBezTo>
                      <a:pt x="20599" y="-76"/>
                      <a:pt x="20590" y="-76"/>
                      <a:pt x="20580" y="-76"/>
                    </a:cubicBezTo>
                    <a:cubicBezTo>
                      <a:pt x="9150" y="391"/>
                      <a:pt x="245" y="10011"/>
                      <a:pt x="673" y="21450"/>
                    </a:cubicBezTo>
                    <a:close/>
                  </a:path>
                </a:pathLst>
              </a:custGeom>
              <a:solidFill>
                <a:srgbClr val="19263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09" name="Freeform: Shape 2108">
                <a:extLst>
                  <a:ext uri="{FF2B5EF4-FFF2-40B4-BE49-F238E27FC236}">
                    <a16:creationId xmlns:a16="http://schemas.microsoft.com/office/drawing/2014/main" id="{0600200E-B560-4C19-98C5-ED4018CFE5E3}"/>
                  </a:ext>
                </a:extLst>
              </p:cNvPr>
              <p:cNvSpPr/>
              <p:nvPr/>
            </p:nvSpPr>
            <p:spPr>
              <a:xfrm rot="12048000">
                <a:off x="-3723520" y="2496638"/>
                <a:ext cx="57299" cy="20938"/>
              </a:xfrm>
              <a:custGeom>
                <a:avLst/>
                <a:gdLst>
                  <a:gd name="connsiteX0" fmla="*/ 8945 w 48482"/>
                  <a:gd name="connsiteY0" fmla="*/ -76 h 17716"/>
                  <a:gd name="connsiteX1" fmla="*/ 40568 w 48482"/>
                  <a:gd name="connsiteY1" fmla="*/ -76 h 17716"/>
                  <a:gd name="connsiteX2" fmla="*/ 49141 w 48482"/>
                  <a:gd name="connsiteY2" fmla="*/ 8496 h 17716"/>
                  <a:gd name="connsiteX3" fmla="*/ 49141 w 48482"/>
                  <a:gd name="connsiteY3" fmla="*/ 8973 h 17716"/>
                  <a:gd name="connsiteX4" fmla="*/ 40473 w 48482"/>
                  <a:gd name="connsiteY4" fmla="*/ 17640 h 17716"/>
                  <a:gd name="connsiteX5" fmla="*/ 9231 w 48482"/>
                  <a:gd name="connsiteY5" fmla="*/ 17640 h 17716"/>
                  <a:gd name="connsiteX6" fmla="*/ 658 w 48482"/>
                  <a:gd name="connsiteY6" fmla="*/ 9068 h 17716"/>
                  <a:gd name="connsiteX7" fmla="*/ 658 w 48482"/>
                  <a:gd name="connsiteY7" fmla="*/ 8592 h 17716"/>
                  <a:gd name="connsiteX8" fmla="*/ 8945 w 48482"/>
                  <a:gd name="connsiteY8" fmla="*/ -76 h 17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482" h="17716">
                    <a:moveTo>
                      <a:pt x="8945" y="-76"/>
                    </a:moveTo>
                    <a:lnTo>
                      <a:pt x="40568" y="-76"/>
                    </a:lnTo>
                    <a:cubicBezTo>
                      <a:pt x="45302" y="-76"/>
                      <a:pt x="49141" y="3762"/>
                      <a:pt x="49141" y="8496"/>
                    </a:cubicBezTo>
                    <a:lnTo>
                      <a:pt x="49141" y="8973"/>
                    </a:lnTo>
                    <a:cubicBezTo>
                      <a:pt x="49141" y="13764"/>
                      <a:pt x="45264" y="17640"/>
                      <a:pt x="40473" y="17640"/>
                    </a:cubicBezTo>
                    <a:lnTo>
                      <a:pt x="9231" y="17640"/>
                    </a:lnTo>
                    <a:cubicBezTo>
                      <a:pt x="4497" y="17640"/>
                      <a:pt x="658" y="13802"/>
                      <a:pt x="658" y="9068"/>
                    </a:cubicBezTo>
                    <a:lnTo>
                      <a:pt x="658" y="8592"/>
                    </a:lnTo>
                    <a:cubicBezTo>
                      <a:pt x="658" y="3953"/>
                      <a:pt x="4306" y="124"/>
                      <a:pt x="8945" y="-76"/>
                    </a:cubicBezTo>
                    <a:close/>
                  </a:path>
                </a:pathLst>
              </a:custGeom>
              <a:solidFill>
                <a:srgbClr val="19263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10" name="Freeform: Shape 2109">
                <a:extLst>
                  <a:ext uri="{FF2B5EF4-FFF2-40B4-BE49-F238E27FC236}">
                    <a16:creationId xmlns:a16="http://schemas.microsoft.com/office/drawing/2014/main" id="{0EB60669-5901-4A4B-B57E-18F46C0C0B97}"/>
                  </a:ext>
                </a:extLst>
              </p:cNvPr>
              <p:cNvSpPr/>
              <p:nvPr/>
            </p:nvSpPr>
            <p:spPr>
              <a:xfrm rot="9838799">
                <a:off x="-3836289" y="2500946"/>
                <a:ext cx="47505" cy="20938"/>
              </a:xfrm>
              <a:custGeom>
                <a:avLst/>
                <a:gdLst>
                  <a:gd name="connsiteX0" fmla="*/ 32948 w 40195"/>
                  <a:gd name="connsiteY0" fmla="*/ -76 h 17716"/>
                  <a:gd name="connsiteX1" fmla="*/ 40854 w 40195"/>
                  <a:gd name="connsiteY1" fmla="*/ -76 h 17716"/>
                  <a:gd name="connsiteX2" fmla="*/ 40854 w 40195"/>
                  <a:gd name="connsiteY2" fmla="*/ 17640 h 17716"/>
                  <a:gd name="connsiteX3" fmla="*/ 32948 w 40195"/>
                  <a:gd name="connsiteY3" fmla="*/ 17640 h 17716"/>
                  <a:gd name="connsiteX4" fmla="*/ 8564 w 40195"/>
                  <a:gd name="connsiteY4" fmla="*/ 17640 h 17716"/>
                  <a:gd name="connsiteX5" fmla="*/ 658 w 40195"/>
                  <a:gd name="connsiteY5" fmla="*/ 17640 h 17716"/>
                  <a:gd name="connsiteX6" fmla="*/ 658 w 40195"/>
                  <a:gd name="connsiteY6" fmla="*/ -76 h 17716"/>
                  <a:gd name="connsiteX7" fmla="*/ 8564 w 40195"/>
                  <a:gd name="connsiteY7" fmla="*/ -76 h 17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0195" h="17716">
                    <a:moveTo>
                      <a:pt x="32948" y="-76"/>
                    </a:moveTo>
                    <a:cubicBezTo>
                      <a:pt x="37314" y="-76"/>
                      <a:pt x="40854" y="-76"/>
                      <a:pt x="40854" y="-76"/>
                    </a:cubicBezTo>
                    <a:lnTo>
                      <a:pt x="40854" y="17640"/>
                    </a:lnTo>
                    <a:cubicBezTo>
                      <a:pt x="40854" y="17640"/>
                      <a:pt x="37314" y="17640"/>
                      <a:pt x="32948" y="17640"/>
                    </a:cubicBezTo>
                    <a:lnTo>
                      <a:pt x="8564" y="17640"/>
                    </a:lnTo>
                    <a:cubicBezTo>
                      <a:pt x="4198" y="17640"/>
                      <a:pt x="658" y="17640"/>
                      <a:pt x="658" y="17640"/>
                    </a:cubicBezTo>
                    <a:lnTo>
                      <a:pt x="658" y="-76"/>
                    </a:lnTo>
                    <a:cubicBezTo>
                      <a:pt x="658" y="-76"/>
                      <a:pt x="4197" y="-76"/>
                      <a:pt x="8564" y="-76"/>
                    </a:cubicBezTo>
                    <a:close/>
                  </a:path>
                </a:pathLst>
              </a:custGeom>
              <a:solidFill>
                <a:srgbClr val="19263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11" name="Freeform: Shape 2110">
                <a:extLst>
                  <a:ext uri="{FF2B5EF4-FFF2-40B4-BE49-F238E27FC236}">
                    <a16:creationId xmlns:a16="http://schemas.microsoft.com/office/drawing/2014/main" id="{54FC5C0B-02D4-4E01-A6E4-36195D937A93}"/>
                  </a:ext>
                </a:extLst>
              </p:cNvPr>
              <p:cNvSpPr/>
              <p:nvPr/>
            </p:nvSpPr>
            <p:spPr>
              <a:xfrm>
                <a:off x="-3787206" y="2605653"/>
                <a:ext cx="40977" cy="20488"/>
              </a:xfrm>
              <a:custGeom>
                <a:avLst/>
                <a:gdLst>
                  <a:gd name="connsiteX0" fmla="*/ 35329 w 34671"/>
                  <a:gd name="connsiteY0" fmla="*/ -76 h 17335"/>
                  <a:gd name="connsiteX1" fmla="*/ 17994 w 34671"/>
                  <a:gd name="connsiteY1" fmla="*/ 17259 h 17335"/>
                  <a:gd name="connsiteX2" fmla="*/ 658 w 34671"/>
                  <a:gd name="connsiteY2" fmla="*/ 114 h 17335"/>
                  <a:gd name="connsiteX3" fmla="*/ 658 w 34671"/>
                  <a:gd name="connsiteY3" fmla="*/ -76 h 17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671" h="17335">
                    <a:moveTo>
                      <a:pt x="35329" y="-76"/>
                    </a:moveTo>
                    <a:cubicBezTo>
                      <a:pt x="35329" y="9497"/>
                      <a:pt x="27566" y="17259"/>
                      <a:pt x="17994" y="17259"/>
                    </a:cubicBezTo>
                    <a:cubicBezTo>
                      <a:pt x="8469" y="17317"/>
                      <a:pt x="716" y="9639"/>
                      <a:pt x="658" y="114"/>
                    </a:cubicBezTo>
                    <a:cubicBezTo>
                      <a:pt x="658" y="48"/>
                      <a:pt x="658" y="-9"/>
                      <a:pt x="658" y="-76"/>
                    </a:cubicBezTo>
                    <a:close/>
                  </a:path>
                </a:pathLst>
              </a:custGeom>
              <a:solidFill>
                <a:srgbClr val="915E6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112" name="Freeform: Shape 2111">
              <a:extLst>
                <a:ext uri="{FF2B5EF4-FFF2-40B4-BE49-F238E27FC236}">
                  <a16:creationId xmlns:a16="http://schemas.microsoft.com/office/drawing/2014/main" id="{1CAEE89E-BAB5-4F05-8164-960986DDDA81}"/>
                </a:ext>
              </a:extLst>
            </p:cNvPr>
            <p:cNvSpPr/>
            <p:nvPr/>
          </p:nvSpPr>
          <p:spPr>
            <a:xfrm>
              <a:off x="-3424609" y="2802094"/>
              <a:ext cx="61464" cy="182705"/>
            </a:xfrm>
            <a:custGeom>
              <a:avLst/>
              <a:gdLst>
                <a:gd name="connsiteX0" fmla="*/ 52007 w 52006"/>
                <a:gd name="connsiteY0" fmla="*/ 0 h 154590"/>
                <a:gd name="connsiteX1" fmla="*/ 28480 w 52006"/>
                <a:gd name="connsiteY1" fmla="*/ 154591 h 154590"/>
                <a:gd name="connsiteX2" fmla="*/ 0 w 52006"/>
                <a:gd name="connsiteY2" fmla="*/ 117348 h 154590"/>
                <a:gd name="connsiteX3" fmla="*/ 6382 w 52006"/>
                <a:gd name="connsiteY3" fmla="*/ 35242 h 154590"/>
                <a:gd name="connsiteX4" fmla="*/ 52007 w 52006"/>
                <a:gd name="connsiteY4" fmla="*/ 0 h 154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006" h="154590">
                  <a:moveTo>
                    <a:pt x="52007" y="0"/>
                  </a:moveTo>
                  <a:lnTo>
                    <a:pt x="28480" y="154591"/>
                  </a:lnTo>
                  <a:lnTo>
                    <a:pt x="0" y="117348"/>
                  </a:lnTo>
                  <a:lnTo>
                    <a:pt x="6382" y="35242"/>
                  </a:lnTo>
                  <a:lnTo>
                    <a:pt x="52007" y="0"/>
                  </a:lnTo>
                  <a:close/>
                </a:path>
              </a:pathLst>
            </a:custGeom>
            <a:solidFill>
              <a:srgbClr val="7A9C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078" name="Freeform: Shape 2077">
            <a:extLst>
              <a:ext uri="{FF2B5EF4-FFF2-40B4-BE49-F238E27FC236}">
                <a16:creationId xmlns:a16="http://schemas.microsoft.com/office/drawing/2014/main" id="{F93091CE-D502-4CFC-B5C3-8B41A5FC1002}"/>
              </a:ext>
            </a:extLst>
          </p:cNvPr>
          <p:cNvSpPr/>
          <p:nvPr/>
        </p:nvSpPr>
        <p:spPr>
          <a:xfrm>
            <a:off x="4424669" y="4293236"/>
            <a:ext cx="460423" cy="72834"/>
          </a:xfrm>
          <a:custGeom>
            <a:avLst/>
            <a:gdLst>
              <a:gd name="connsiteX0" fmla="*/ 45521 w 389572"/>
              <a:gd name="connsiteY0" fmla="*/ -76 h 61626"/>
              <a:gd name="connsiteX1" fmla="*/ 345368 w 389572"/>
              <a:gd name="connsiteY1" fmla="*/ -76 h 61626"/>
              <a:gd name="connsiteX2" fmla="*/ 390230 w 389572"/>
              <a:gd name="connsiteY2" fmla="*/ 44787 h 61626"/>
              <a:gd name="connsiteX3" fmla="*/ 390230 w 389572"/>
              <a:gd name="connsiteY3" fmla="*/ 47168 h 61626"/>
              <a:gd name="connsiteX4" fmla="*/ 375848 w 389572"/>
              <a:gd name="connsiteY4" fmla="*/ 61551 h 61626"/>
              <a:gd name="connsiteX5" fmla="*/ 15041 w 389572"/>
              <a:gd name="connsiteY5" fmla="*/ 61551 h 61626"/>
              <a:gd name="connsiteX6" fmla="*/ 658 w 389572"/>
              <a:gd name="connsiteY6" fmla="*/ 47168 h 61626"/>
              <a:gd name="connsiteX7" fmla="*/ 658 w 389572"/>
              <a:gd name="connsiteY7" fmla="*/ 44787 h 61626"/>
              <a:gd name="connsiteX8" fmla="*/ 45521 w 389572"/>
              <a:gd name="connsiteY8" fmla="*/ -76 h 61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9572" h="61626">
                <a:moveTo>
                  <a:pt x="45521" y="-76"/>
                </a:moveTo>
                <a:lnTo>
                  <a:pt x="345368" y="-76"/>
                </a:lnTo>
                <a:cubicBezTo>
                  <a:pt x="370143" y="-76"/>
                  <a:pt x="390230" y="20012"/>
                  <a:pt x="390230" y="44787"/>
                </a:cubicBezTo>
                <a:lnTo>
                  <a:pt x="390230" y="47168"/>
                </a:lnTo>
                <a:cubicBezTo>
                  <a:pt x="390183" y="55093"/>
                  <a:pt x="383773" y="61503"/>
                  <a:pt x="375848" y="61551"/>
                </a:cubicBezTo>
                <a:lnTo>
                  <a:pt x="15041" y="61551"/>
                </a:lnTo>
                <a:cubicBezTo>
                  <a:pt x="7116" y="61503"/>
                  <a:pt x="715" y="55093"/>
                  <a:pt x="658" y="47168"/>
                </a:cubicBezTo>
                <a:lnTo>
                  <a:pt x="658" y="44787"/>
                </a:lnTo>
                <a:cubicBezTo>
                  <a:pt x="658" y="20012"/>
                  <a:pt x="20747" y="-76"/>
                  <a:pt x="45521" y="-76"/>
                </a:cubicBezTo>
                <a:close/>
              </a:path>
            </a:pathLst>
          </a:custGeom>
          <a:solidFill>
            <a:srgbClr val="18093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48AADE7-4EB1-464B-BEE3-26E3716B768B}"/>
              </a:ext>
            </a:extLst>
          </p:cNvPr>
          <p:cNvGrpSpPr/>
          <p:nvPr/>
        </p:nvGrpSpPr>
        <p:grpSpPr>
          <a:xfrm>
            <a:off x="5502009" y="2507716"/>
            <a:ext cx="808253" cy="1864321"/>
            <a:chOff x="-3046905" y="2507716"/>
            <a:chExt cx="808253" cy="1864321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2790053-92AB-4AD6-A084-234199534A8B}"/>
                </a:ext>
              </a:extLst>
            </p:cNvPr>
            <p:cNvGrpSpPr/>
            <p:nvPr/>
          </p:nvGrpSpPr>
          <p:grpSpPr>
            <a:xfrm>
              <a:off x="-2684328" y="2507716"/>
              <a:ext cx="350171" cy="1864321"/>
              <a:chOff x="-2684328" y="2507716"/>
              <a:chExt cx="350171" cy="1864321"/>
            </a:xfrm>
          </p:grpSpPr>
          <p:sp>
            <p:nvSpPr>
              <p:cNvPr id="2014" name="Freeform: Shape 2013">
                <a:extLst>
                  <a:ext uri="{FF2B5EF4-FFF2-40B4-BE49-F238E27FC236}">
                    <a16:creationId xmlns:a16="http://schemas.microsoft.com/office/drawing/2014/main" id="{DDFB5734-210E-4B53-B06A-571B69255E4B}"/>
                  </a:ext>
                </a:extLst>
              </p:cNvPr>
              <p:cNvSpPr/>
              <p:nvPr/>
            </p:nvSpPr>
            <p:spPr>
              <a:xfrm>
                <a:off x="-2661476" y="4061223"/>
                <a:ext cx="38280" cy="310814"/>
              </a:xfrm>
              <a:custGeom>
                <a:avLst/>
                <a:gdLst>
                  <a:gd name="connsiteX0" fmla="*/ 16851 w 32389"/>
                  <a:gd name="connsiteY0" fmla="*/ 262909 h 262985"/>
                  <a:gd name="connsiteX1" fmla="*/ 658 w 32389"/>
                  <a:gd name="connsiteY1" fmla="*/ 246717 h 262985"/>
                  <a:gd name="connsiteX2" fmla="*/ 658 w 32389"/>
                  <a:gd name="connsiteY2" fmla="*/ 16116 h 262985"/>
                  <a:gd name="connsiteX3" fmla="*/ 16851 w 32389"/>
                  <a:gd name="connsiteY3" fmla="*/ -76 h 262985"/>
                  <a:gd name="connsiteX4" fmla="*/ 33043 w 32389"/>
                  <a:gd name="connsiteY4" fmla="*/ 16116 h 262985"/>
                  <a:gd name="connsiteX5" fmla="*/ 33043 w 32389"/>
                  <a:gd name="connsiteY5" fmla="*/ 246336 h 262985"/>
                  <a:gd name="connsiteX6" fmla="*/ 17232 w 32389"/>
                  <a:gd name="connsiteY6" fmla="*/ 262909 h 262985"/>
                  <a:gd name="connsiteX7" fmla="*/ 16851 w 32389"/>
                  <a:gd name="connsiteY7" fmla="*/ 262909 h 26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389" h="262985">
                    <a:moveTo>
                      <a:pt x="16851" y="262909"/>
                    </a:moveTo>
                    <a:cubicBezTo>
                      <a:pt x="7907" y="262909"/>
                      <a:pt x="658" y="255661"/>
                      <a:pt x="658" y="246717"/>
                    </a:cubicBezTo>
                    <a:lnTo>
                      <a:pt x="658" y="16116"/>
                    </a:lnTo>
                    <a:cubicBezTo>
                      <a:pt x="658" y="7172"/>
                      <a:pt x="7907" y="-76"/>
                      <a:pt x="16851" y="-76"/>
                    </a:cubicBezTo>
                    <a:cubicBezTo>
                      <a:pt x="25795" y="-76"/>
                      <a:pt x="33043" y="7172"/>
                      <a:pt x="33043" y="16116"/>
                    </a:cubicBezTo>
                    <a:lnTo>
                      <a:pt x="33043" y="246336"/>
                    </a:lnTo>
                    <a:cubicBezTo>
                      <a:pt x="33253" y="255280"/>
                      <a:pt x="26176" y="262690"/>
                      <a:pt x="17232" y="262909"/>
                    </a:cubicBezTo>
                    <a:cubicBezTo>
                      <a:pt x="17108" y="262909"/>
                      <a:pt x="16984" y="262909"/>
                      <a:pt x="16851" y="262909"/>
                    </a:cubicBezTo>
                    <a:close/>
                  </a:path>
                </a:pathLst>
              </a:custGeom>
              <a:solidFill>
                <a:srgbClr val="1809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15" name="Freeform: Shape 2014">
                <a:extLst>
                  <a:ext uri="{FF2B5EF4-FFF2-40B4-BE49-F238E27FC236}">
                    <a16:creationId xmlns:a16="http://schemas.microsoft.com/office/drawing/2014/main" id="{D91A4EFD-B711-42A0-94A1-CB4B396C314F}"/>
                  </a:ext>
                </a:extLst>
              </p:cNvPr>
              <p:cNvSpPr/>
              <p:nvPr/>
            </p:nvSpPr>
            <p:spPr>
              <a:xfrm>
                <a:off x="-2661496" y="4061652"/>
                <a:ext cx="327339" cy="310385"/>
              </a:xfrm>
              <a:custGeom>
                <a:avLst/>
                <a:gdLst>
                  <a:gd name="connsiteX0" fmla="*/ 261470 w 276967"/>
                  <a:gd name="connsiteY0" fmla="*/ 262546 h 262622"/>
                  <a:gd name="connsiteX1" fmla="*/ 250326 w 276967"/>
                  <a:gd name="connsiteY1" fmla="*/ 258164 h 262622"/>
                  <a:gd name="connsiteX2" fmla="*/ 5724 w 276967"/>
                  <a:gd name="connsiteY2" fmla="*/ 27850 h 262622"/>
                  <a:gd name="connsiteX3" fmla="*/ 5057 w 276967"/>
                  <a:gd name="connsiteY3" fmla="*/ 4990 h 262622"/>
                  <a:gd name="connsiteX4" fmla="*/ 27917 w 276967"/>
                  <a:gd name="connsiteY4" fmla="*/ 4323 h 262622"/>
                  <a:gd name="connsiteX5" fmla="*/ 272519 w 276967"/>
                  <a:gd name="connsiteY5" fmla="*/ 234828 h 262622"/>
                  <a:gd name="connsiteX6" fmla="*/ 273291 w 276967"/>
                  <a:gd name="connsiteY6" fmla="*/ 257583 h 262622"/>
                  <a:gd name="connsiteX7" fmla="*/ 273186 w 276967"/>
                  <a:gd name="connsiteY7" fmla="*/ 257688 h 262622"/>
                  <a:gd name="connsiteX8" fmla="*/ 261470 w 276967"/>
                  <a:gd name="connsiteY8" fmla="*/ 262546 h 262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6967" h="262622">
                    <a:moveTo>
                      <a:pt x="261470" y="262546"/>
                    </a:moveTo>
                    <a:cubicBezTo>
                      <a:pt x="257336" y="262565"/>
                      <a:pt x="253346" y="260993"/>
                      <a:pt x="250326" y="258164"/>
                    </a:cubicBezTo>
                    <a:lnTo>
                      <a:pt x="5724" y="27850"/>
                    </a:lnTo>
                    <a:cubicBezTo>
                      <a:pt x="-762" y="21716"/>
                      <a:pt x="-1058" y="11495"/>
                      <a:pt x="5057" y="4990"/>
                    </a:cubicBezTo>
                    <a:cubicBezTo>
                      <a:pt x="11192" y="-1497"/>
                      <a:pt x="21412" y="-1792"/>
                      <a:pt x="27917" y="4323"/>
                    </a:cubicBezTo>
                    <a:lnTo>
                      <a:pt x="272519" y="234828"/>
                    </a:lnTo>
                    <a:cubicBezTo>
                      <a:pt x="279015" y="240895"/>
                      <a:pt x="279358" y="251087"/>
                      <a:pt x="273291" y="257583"/>
                    </a:cubicBezTo>
                    <a:cubicBezTo>
                      <a:pt x="273253" y="257612"/>
                      <a:pt x="273224" y="257650"/>
                      <a:pt x="273186" y="257688"/>
                    </a:cubicBezTo>
                    <a:cubicBezTo>
                      <a:pt x="270109" y="260841"/>
                      <a:pt x="265880" y="262594"/>
                      <a:pt x="261470" y="262546"/>
                    </a:cubicBezTo>
                    <a:close/>
                  </a:path>
                </a:pathLst>
              </a:custGeom>
              <a:solidFill>
                <a:srgbClr val="1809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17" name="Freeform: Shape 2016">
                <a:extLst>
                  <a:ext uri="{FF2B5EF4-FFF2-40B4-BE49-F238E27FC236}">
                    <a16:creationId xmlns:a16="http://schemas.microsoft.com/office/drawing/2014/main" id="{50A1B5AF-C047-469E-83D5-5A4566C4239C}"/>
                  </a:ext>
                </a:extLst>
              </p:cNvPr>
              <p:cNvSpPr/>
              <p:nvPr/>
            </p:nvSpPr>
            <p:spPr>
              <a:xfrm>
                <a:off x="-2661476" y="2507716"/>
                <a:ext cx="38280" cy="1592233"/>
              </a:xfrm>
              <a:custGeom>
                <a:avLst/>
                <a:gdLst>
                  <a:gd name="connsiteX0" fmla="*/ 16851 w 32389"/>
                  <a:gd name="connsiteY0" fmla="*/ 1347140 h 1347216"/>
                  <a:gd name="connsiteX1" fmla="*/ 658 w 32389"/>
                  <a:gd name="connsiteY1" fmla="*/ 1330947 h 1347216"/>
                  <a:gd name="connsiteX2" fmla="*/ 658 w 32389"/>
                  <a:gd name="connsiteY2" fmla="*/ 16116 h 1347216"/>
                  <a:gd name="connsiteX3" fmla="*/ 16851 w 32389"/>
                  <a:gd name="connsiteY3" fmla="*/ -76 h 1347216"/>
                  <a:gd name="connsiteX4" fmla="*/ 33043 w 32389"/>
                  <a:gd name="connsiteY4" fmla="*/ 16116 h 1347216"/>
                  <a:gd name="connsiteX5" fmla="*/ 33043 w 32389"/>
                  <a:gd name="connsiteY5" fmla="*/ 1330566 h 1347216"/>
                  <a:gd name="connsiteX6" fmla="*/ 17232 w 32389"/>
                  <a:gd name="connsiteY6" fmla="*/ 1347140 h 1347216"/>
                  <a:gd name="connsiteX7" fmla="*/ 16851 w 32389"/>
                  <a:gd name="connsiteY7" fmla="*/ 1347140 h 1347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389" h="1347216">
                    <a:moveTo>
                      <a:pt x="16851" y="1347140"/>
                    </a:moveTo>
                    <a:cubicBezTo>
                      <a:pt x="7907" y="1347140"/>
                      <a:pt x="658" y="1339891"/>
                      <a:pt x="658" y="1330947"/>
                    </a:cubicBezTo>
                    <a:lnTo>
                      <a:pt x="658" y="16116"/>
                    </a:lnTo>
                    <a:cubicBezTo>
                      <a:pt x="658" y="7172"/>
                      <a:pt x="7907" y="-76"/>
                      <a:pt x="16851" y="-76"/>
                    </a:cubicBezTo>
                    <a:cubicBezTo>
                      <a:pt x="25795" y="-76"/>
                      <a:pt x="33043" y="7172"/>
                      <a:pt x="33043" y="16116"/>
                    </a:cubicBezTo>
                    <a:lnTo>
                      <a:pt x="33043" y="1330566"/>
                    </a:lnTo>
                    <a:cubicBezTo>
                      <a:pt x="33253" y="1339510"/>
                      <a:pt x="26176" y="1346921"/>
                      <a:pt x="17232" y="1347140"/>
                    </a:cubicBezTo>
                    <a:cubicBezTo>
                      <a:pt x="17108" y="1347140"/>
                      <a:pt x="16984" y="1347140"/>
                      <a:pt x="16851" y="1347140"/>
                    </a:cubicBezTo>
                    <a:close/>
                  </a:path>
                </a:pathLst>
              </a:custGeom>
              <a:solidFill>
                <a:srgbClr val="1809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18" name="Freeform: Shape 2017">
                <a:extLst>
                  <a:ext uri="{FF2B5EF4-FFF2-40B4-BE49-F238E27FC236}">
                    <a16:creationId xmlns:a16="http://schemas.microsoft.com/office/drawing/2014/main" id="{4B2A9159-882D-4859-B083-E2DABADB0BAC}"/>
                  </a:ext>
                </a:extLst>
              </p:cNvPr>
              <p:cNvSpPr/>
              <p:nvPr/>
            </p:nvSpPr>
            <p:spPr>
              <a:xfrm>
                <a:off x="-2684328" y="4038370"/>
                <a:ext cx="83867" cy="83867"/>
              </a:xfrm>
              <a:custGeom>
                <a:avLst/>
                <a:gdLst>
                  <a:gd name="connsiteX0" fmla="*/ 658 w 70961"/>
                  <a:gd name="connsiteY0" fmla="*/ 35452 h 70961"/>
                  <a:gd name="connsiteX1" fmla="*/ 36186 w 70961"/>
                  <a:gd name="connsiteY1" fmla="*/ -76 h 70961"/>
                  <a:gd name="connsiteX2" fmla="*/ 71619 w 70961"/>
                  <a:gd name="connsiteY2" fmla="*/ 35357 h 70961"/>
                  <a:gd name="connsiteX3" fmla="*/ 71619 w 70961"/>
                  <a:gd name="connsiteY3" fmla="*/ 35452 h 70961"/>
                  <a:gd name="connsiteX4" fmla="*/ 36186 w 70961"/>
                  <a:gd name="connsiteY4" fmla="*/ 70885 h 70961"/>
                  <a:gd name="connsiteX5" fmla="*/ 658 w 70961"/>
                  <a:gd name="connsiteY5" fmla="*/ 35452 h 70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961" h="70961">
                    <a:moveTo>
                      <a:pt x="658" y="35452"/>
                    </a:moveTo>
                    <a:cubicBezTo>
                      <a:pt x="658" y="15831"/>
                      <a:pt x="16565" y="-76"/>
                      <a:pt x="36186" y="-76"/>
                    </a:cubicBezTo>
                    <a:cubicBezTo>
                      <a:pt x="55760" y="-76"/>
                      <a:pt x="71619" y="15783"/>
                      <a:pt x="71619" y="35357"/>
                    </a:cubicBezTo>
                    <a:cubicBezTo>
                      <a:pt x="71619" y="35385"/>
                      <a:pt x="71619" y="35424"/>
                      <a:pt x="71619" y="35452"/>
                    </a:cubicBezTo>
                    <a:cubicBezTo>
                      <a:pt x="71619" y="55026"/>
                      <a:pt x="55760" y="70885"/>
                      <a:pt x="36186" y="70885"/>
                    </a:cubicBezTo>
                    <a:cubicBezTo>
                      <a:pt x="16603" y="70885"/>
                      <a:pt x="715" y="55036"/>
                      <a:pt x="658" y="35452"/>
                    </a:cubicBezTo>
                    <a:close/>
                  </a:path>
                </a:pathLst>
              </a:custGeom>
              <a:solidFill>
                <a:srgbClr val="1809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19" name="Freeform: Shape 2018">
                <a:extLst>
                  <a:ext uri="{FF2B5EF4-FFF2-40B4-BE49-F238E27FC236}">
                    <a16:creationId xmlns:a16="http://schemas.microsoft.com/office/drawing/2014/main" id="{40370C26-E8E1-46B6-AA1E-B610377D2422}"/>
                  </a:ext>
                </a:extLst>
              </p:cNvPr>
              <p:cNvSpPr/>
              <p:nvPr/>
            </p:nvSpPr>
            <p:spPr>
              <a:xfrm>
                <a:off x="-2663728" y="4058971"/>
                <a:ext cx="42664" cy="42664"/>
              </a:xfrm>
              <a:custGeom>
                <a:avLst/>
                <a:gdLst>
                  <a:gd name="connsiteX0" fmla="*/ 658 w 36099"/>
                  <a:gd name="connsiteY0" fmla="*/ 18021 h 36099"/>
                  <a:gd name="connsiteX1" fmla="*/ 18756 w 36099"/>
                  <a:gd name="connsiteY1" fmla="*/ -76 h 36099"/>
                  <a:gd name="connsiteX2" fmla="*/ 36758 w 36099"/>
                  <a:gd name="connsiteY2" fmla="*/ 17926 h 36099"/>
                  <a:gd name="connsiteX3" fmla="*/ 36758 w 36099"/>
                  <a:gd name="connsiteY3" fmla="*/ 18021 h 36099"/>
                  <a:gd name="connsiteX4" fmla="*/ 18756 w 36099"/>
                  <a:gd name="connsiteY4" fmla="*/ 36024 h 36099"/>
                  <a:gd name="connsiteX5" fmla="*/ 658 w 36099"/>
                  <a:gd name="connsiteY5" fmla="*/ 18021 h 36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099" h="36099">
                    <a:moveTo>
                      <a:pt x="658" y="18021"/>
                    </a:moveTo>
                    <a:cubicBezTo>
                      <a:pt x="658" y="8030"/>
                      <a:pt x="8764" y="-76"/>
                      <a:pt x="18756" y="-76"/>
                    </a:cubicBezTo>
                    <a:cubicBezTo>
                      <a:pt x="28700" y="-76"/>
                      <a:pt x="36758" y="7982"/>
                      <a:pt x="36758" y="17926"/>
                    </a:cubicBezTo>
                    <a:cubicBezTo>
                      <a:pt x="36758" y="17955"/>
                      <a:pt x="36758" y="17993"/>
                      <a:pt x="36758" y="18021"/>
                    </a:cubicBezTo>
                    <a:cubicBezTo>
                      <a:pt x="36758" y="27966"/>
                      <a:pt x="28700" y="36024"/>
                      <a:pt x="18756" y="36024"/>
                    </a:cubicBezTo>
                    <a:cubicBezTo>
                      <a:pt x="8802" y="36024"/>
                      <a:pt x="706" y="27975"/>
                      <a:pt x="658" y="180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92" name="Freeform: Shape 2091">
                <a:extLst>
                  <a:ext uri="{FF2B5EF4-FFF2-40B4-BE49-F238E27FC236}">
                    <a16:creationId xmlns:a16="http://schemas.microsoft.com/office/drawing/2014/main" id="{58B5667B-D34C-444C-BB23-7BC2EDE90F7B}"/>
                  </a:ext>
                </a:extLst>
              </p:cNvPr>
              <p:cNvSpPr/>
              <p:nvPr/>
            </p:nvSpPr>
            <p:spPr>
              <a:xfrm>
                <a:off x="-2673746" y="2775301"/>
                <a:ext cx="65741" cy="17336"/>
              </a:xfrm>
              <a:custGeom>
                <a:avLst/>
                <a:gdLst>
                  <a:gd name="connsiteX0" fmla="*/ 7992 w 55625"/>
                  <a:gd name="connsiteY0" fmla="*/ 14592 h 14668"/>
                  <a:gd name="connsiteX1" fmla="*/ 48950 w 55625"/>
                  <a:gd name="connsiteY1" fmla="*/ 14592 h 14668"/>
                  <a:gd name="connsiteX2" fmla="*/ 56284 w 55625"/>
                  <a:gd name="connsiteY2" fmla="*/ 7258 h 14668"/>
                  <a:gd name="connsiteX3" fmla="*/ 48950 w 55625"/>
                  <a:gd name="connsiteY3" fmla="*/ -76 h 14668"/>
                  <a:gd name="connsiteX4" fmla="*/ 7992 w 55625"/>
                  <a:gd name="connsiteY4" fmla="*/ -76 h 14668"/>
                  <a:gd name="connsiteX5" fmla="*/ 658 w 55625"/>
                  <a:gd name="connsiteY5" fmla="*/ 7258 h 14668"/>
                  <a:gd name="connsiteX6" fmla="*/ 7992 w 55625"/>
                  <a:gd name="connsiteY6" fmla="*/ 14592 h 14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625" h="14668">
                    <a:moveTo>
                      <a:pt x="7992" y="14592"/>
                    </a:moveTo>
                    <a:lnTo>
                      <a:pt x="48950" y="14592"/>
                    </a:lnTo>
                    <a:cubicBezTo>
                      <a:pt x="52998" y="14592"/>
                      <a:pt x="56284" y="11306"/>
                      <a:pt x="56284" y="7258"/>
                    </a:cubicBezTo>
                    <a:cubicBezTo>
                      <a:pt x="56284" y="3210"/>
                      <a:pt x="52998" y="-76"/>
                      <a:pt x="48950" y="-76"/>
                    </a:cubicBezTo>
                    <a:lnTo>
                      <a:pt x="7992" y="-76"/>
                    </a:lnTo>
                    <a:cubicBezTo>
                      <a:pt x="3944" y="-76"/>
                      <a:pt x="658" y="3210"/>
                      <a:pt x="658" y="7258"/>
                    </a:cubicBezTo>
                    <a:cubicBezTo>
                      <a:pt x="658" y="11306"/>
                      <a:pt x="3944" y="14592"/>
                      <a:pt x="7992" y="14592"/>
                    </a:cubicBezTo>
                    <a:close/>
                  </a:path>
                </a:pathLst>
              </a:custGeom>
              <a:solidFill>
                <a:srgbClr val="1809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93" name="Freeform: Shape 2092">
                <a:extLst>
                  <a:ext uri="{FF2B5EF4-FFF2-40B4-BE49-F238E27FC236}">
                    <a16:creationId xmlns:a16="http://schemas.microsoft.com/office/drawing/2014/main" id="{A8A03286-F821-4A8D-B7FB-BA4DB30E9A6A}"/>
                  </a:ext>
                </a:extLst>
              </p:cNvPr>
              <p:cNvSpPr/>
              <p:nvPr/>
            </p:nvSpPr>
            <p:spPr>
              <a:xfrm>
                <a:off x="-2673746" y="2910164"/>
                <a:ext cx="65741" cy="17336"/>
              </a:xfrm>
              <a:custGeom>
                <a:avLst/>
                <a:gdLst>
                  <a:gd name="connsiteX0" fmla="*/ 7992 w 55625"/>
                  <a:gd name="connsiteY0" fmla="*/ 14592 h 14668"/>
                  <a:gd name="connsiteX1" fmla="*/ 48950 w 55625"/>
                  <a:gd name="connsiteY1" fmla="*/ 14592 h 14668"/>
                  <a:gd name="connsiteX2" fmla="*/ 56284 w 55625"/>
                  <a:gd name="connsiteY2" fmla="*/ 7258 h 14668"/>
                  <a:gd name="connsiteX3" fmla="*/ 48950 w 55625"/>
                  <a:gd name="connsiteY3" fmla="*/ -76 h 14668"/>
                  <a:gd name="connsiteX4" fmla="*/ 7992 w 55625"/>
                  <a:gd name="connsiteY4" fmla="*/ -76 h 14668"/>
                  <a:gd name="connsiteX5" fmla="*/ 658 w 55625"/>
                  <a:gd name="connsiteY5" fmla="*/ 7258 h 14668"/>
                  <a:gd name="connsiteX6" fmla="*/ 7992 w 55625"/>
                  <a:gd name="connsiteY6" fmla="*/ 14592 h 14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625" h="14668">
                    <a:moveTo>
                      <a:pt x="7992" y="14592"/>
                    </a:moveTo>
                    <a:lnTo>
                      <a:pt x="48950" y="14592"/>
                    </a:lnTo>
                    <a:cubicBezTo>
                      <a:pt x="52998" y="14592"/>
                      <a:pt x="56284" y="11306"/>
                      <a:pt x="56284" y="7258"/>
                    </a:cubicBezTo>
                    <a:cubicBezTo>
                      <a:pt x="56284" y="3210"/>
                      <a:pt x="52998" y="-76"/>
                      <a:pt x="48950" y="-76"/>
                    </a:cubicBezTo>
                    <a:lnTo>
                      <a:pt x="7992" y="-76"/>
                    </a:lnTo>
                    <a:cubicBezTo>
                      <a:pt x="3944" y="-76"/>
                      <a:pt x="658" y="3210"/>
                      <a:pt x="658" y="7258"/>
                    </a:cubicBezTo>
                    <a:cubicBezTo>
                      <a:pt x="658" y="11306"/>
                      <a:pt x="3944" y="14592"/>
                      <a:pt x="7992" y="14592"/>
                    </a:cubicBezTo>
                    <a:close/>
                  </a:path>
                </a:pathLst>
              </a:custGeom>
              <a:solidFill>
                <a:srgbClr val="1809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090" name="Freeform: Shape 2089">
              <a:extLst>
                <a:ext uri="{FF2B5EF4-FFF2-40B4-BE49-F238E27FC236}">
                  <a16:creationId xmlns:a16="http://schemas.microsoft.com/office/drawing/2014/main" id="{67C79FE8-6838-400B-A122-E96476A122D8}"/>
                </a:ext>
              </a:extLst>
            </p:cNvPr>
            <p:cNvSpPr/>
            <p:nvPr/>
          </p:nvSpPr>
          <p:spPr>
            <a:xfrm>
              <a:off x="-3046331" y="2783969"/>
              <a:ext cx="807679" cy="57323"/>
            </a:xfrm>
            <a:custGeom>
              <a:avLst/>
              <a:gdLst>
                <a:gd name="connsiteX0" fmla="*/ 2345 w 683391"/>
                <a:gd name="connsiteY0" fmla="*/ 48406 h 48502"/>
                <a:gd name="connsiteX1" fmla="*/ 682621 w 683391"/>
                <a:gd name="connsiteY1" fmla="*/ 48406 h 48502"/>
                <a:gd name="connsiteX2" fmla="*/ 684050 w 683391"/>
                <a:gd name="connsiteY2" fmla="*/ 46977 h 48502"/>
                <a:gd name="connsiteX3" fmla="*/ 682621 w 683391"/>
                <a:gd name="connsiteY3" fmla="*/ 45549 h 48502"/>
                <a:gd name="connsiteX4" fmla="*/ 342293 w 683391"/>
                <a:gd name="connsiteY4" fmla="*/ -76 h 48502"/>
                <a:gd name="connsiteX5" fmla="*/ 1869 w 683391"/>
                <a:gd name="connsiteY5" fmla="*/ 45549 h 48502"/>
                <a:gd name="connsiteX6" fmla="*/ 679 w 683391"/>
                <a:gd name="connsiteY6" fmla="*/ 47216 h 48502"/>
                <a:gd name="connsiteX7" fmla="*/ 2345 w 683391"/>
                <a:gd name="connsiteY7" fmla="*/ 48406 h 48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3391" h="48502">
                  <a:moveTo>
                    <a:pt x="2345" y="48406"/>
                  </a:moveTo>
                  <a:lnTo>
                    <a:pt x="682621" y="48406"/>
                  </a:lnTo>
                  <a:cubicBezTo>
                    <a:pt x="683411" y="48406"/>
                    <a:pt x="684050" y="47768"/>
                    <a:pt x="684050" y="46977"/>
                  </a:cubicBezTo>
                  <a:cubicBezTo>
                    <a:pt x="684050" y="46187"/>
                    <a:pt x="683411" y="45549"/>
                    <a:pt x="682621" y="45549"/>
                  </a:cubicBezTo>
                  <a:lnTo>
                    <a:pt x="342293" y="-76"/>
                  </a:lnTo>
                  <a:lnTo>
                    <a:pt x="1869" y="45549"/>
                  </a:lnTo>
                  <a:cubicBezTo>
                    <a:pt x="1079" y="45682"/>
                    <a:pt x="545" y="46425"/>
                    <a:pt x="679" y="47216"/>
                  </a:cubicBezTo>
                  <a:cubicBezTo>
                    <a:pt x="812" y="48006"/>
                    <a:pt x="1555" y="48540"/>
                    <a:pt x="2345" y="48406"/>
                  </a:cubicBezTo>
                  <a:close/>
                </a:path>
              </a:pathLst>
            </a:custGeom>
            <a:solidFill>
              <a:srgbClr val="FFD2A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91" name="Freeform: Shape 2090">
              <a:extLst>
                <a:ext uri="{FF2B5EF4-FFF2-40B4-BE49-F238E27FC236}">
                  <a16:creationId xmlns:a16="http://schemas.microsoft.com/office/drawing/2014/main" id="{A7C02CF7-C481-4E75-916E-6B551AA4D643}"/>
                </a:ext>
              </a:extLst>
            </p:cNvPr>
            <p:cNvSpPr/>
            <p:nvPr/>
          </p:nvSpPr>
          <p:spPr>
            <a:xfrm>
              <a:off x="-3046905" y="2861287"/>
              <a:ext cx="808253" cy="57544"/>
            </a:xfrm>
            <a:custGeom>
              <a:avLst/>
              <a:gdLst>
                <a:gd name="connsiteX0" fmla="*/ 2832 w 683877"/>
                <a:gd name="connsiteY0" fmla="*/ 131 h 48689"/>
                <a:gd name="connsiteX1" fmla="*/ 683107 w 683877"/>
                <a:gd name="connsiteY1" fmla="*/ 131 h 48689"/>
                <a:gd name="connsiteX2" fmla="*/ 684536 w 683877"/>
                <a:gd name="connsiteY2" fmla="*/ 1560 h 48689"/>
                <a:gd name="connsiteX3" fmla="*/ 683107 w 683877"/>
                <a:gd name="connsiteY3" fmla="*/ 2989 h 48689"/>
                <a:gd name="connsiteX4" fmla="*/ 342779 w 683877"/>
                <a:gd name="connsiteY4" fmla="*/ 48614 h 48689"/>
                <a:gd name="connsiteX5" fmla="*/ 2546 w 683877"/>
                <a:gd name="connsiteY5" fmla="*/ 2703 h 48689"/>
                <a:gd name="connsiteX6" fmla="*/ 736 w 683877"/>
                <a:gd name="connsiteY6" fmla="*/ 1808 h 48689"/>
                <a:gd name="connsiteX7" fmla="*/ 1631 w 683877"/>
                <a:gd name="connsiteY7" fmla="*/ -2 h 48689"/>
                <a:gd name="connsiteX8" fmla="*/ 2832 w 683877"/>
                <a:gd name="connsiteY8" fmla="*/ 131 h 48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877" h="48689">
                  <a:moveTo>
                    <a:pt x="2832" y="131"/>
                  </a:moveTo>
                  <a:lnTo>
                    <a:pt x="683107" y="131"/>
                  </a:lnTo>
                  <a:cubicBezTo>
                    <a:pt x="683898" y="131"/>
                    <a:pt x="684536" y="770"/>
                    <a:pt x="684536" y="1560"/>
                  </a:cubicBezTo>
                  <a:cubicBezTo>
                    <a:pt x="684536" y="2351"/>
                    <a:pt x="683898" y="2989"/>
                    <a:pt x="683107" y="2989"/>
                  </a:cubicBezTo>
                  <a:lnTo>
                    <a:pt x="342779" y="48614"/>
                  </a:lnTo>
                  <a:lnTo>
                    <a:pt x="2546" y="2703"/>
                  </a:lnTo>
                  <a:cubicBezTo>
                    <a:pt x="1803" y="2960"/>
                    <a:pt x="984" y="2560"/>
                    <a:pt x="736" y="1808"/>
                  </a:cubicBezTo>
                  <a:cubicBezTo>
                    <a:pt x="479" y="1065"/>
                    <a:pt x="879" y="255"/>
                    <a:pt x="1631" y="-2"/>
                  </a:cubicBezTo>
                  <a:cubicBezTo>
                    <a:pt x="2032" y="-135"/>
                    <a:pt x="2470" y="-88"/>
                    <a:pt x="2832" y="131"/>
                  </a:cubicBezTo>
                  <a:close/>
                </a:path>
              </a:pathLst>
            </a:custGeom>
            <a:solidFill>
              <a:srgbClr val="FFD2A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401" name="Group 2400">
            <a:extLst>
              <a:ext uri="{FF2B5EF4-FFF2-40B4-BE49-F238E27FC236}">
                <a16:creationId xmlns:a16="http://schemas.microsoft.com/office/drawing/2014/main" id="{C68FDD99-E195-4C71-8BEE-D44C6AC52855}"/>
              </a:ext>
            </a:extLst>
          </p:cNvPr>
          <p:cNvGrpSpPr/>
          <p:nvPr/>
        </p:nvGrpSpPr>
        <p:grpSpPr>
          <a:xfrm>
            <a:off x="8147365" y="-72570"/>
            <a:ext cx="2861696" cy="5452552"/>
            <a:chOff x="1334587" y="1"/>
            <a:chExt cx="2861696" cy="5452552"/>
          </a:xfrm>
        </p:grpSpPr>
        <p:sp>
          <p:nvSpPr>
            <p:cNvPr id="2402" name="Freeform: Shape 2401">
              <a:extLst>
                <a:ext uri="{FF2B5EF4-FFF2-40B4-BE49-F238E27FC236}">
                  <a16:creationId xmlns:a16="http://schemas.microsoft.com/office/drawing/2014/main" id="{F4060C44-EEF9-45CA-8EA4-8A5264828753}"/>
                </a:ext>
              </a:extLst>
            </p:cNvPr>
            <p:cNvSpPr/>
            <p:nvPr/>
          </p:nvSpPr>
          <p:spPr>
            <a:xfrm>
              <a:off x="1334587" y="1"/>
              <a:ext cx="2861696" cy="5452552"/>
            </a:xfrm>
            <a:custGeom>
              <a:avLst/>
              <a:gdLst>
                <a:gd name="connsiteX0" fmla="*/ 865753 w 2861696"/>
                <a:gd name="connsiteY0" fmla="*/ 0 h 5452552"/>
                <a:gd name="connsiteX1" fmla="*/ 1995943 w 2861696"/>
                <a:gd name="connsiteY1" fmla="*/ 0 h 5452552"/>
                <a:gd name="connsiteX2" fmla="*/ 2856582 w 2861696"/>
                <a:gd name="connsiteY2" fmla="*/ 5268022 h 5452552"/>
                <a:gd name="connsiteX3" fmla="*/ 2861696 w 2861696"/>
                <a:gd name="connsiteY3" fmla="*/ 5280219 h 5452552"/>
                <a:gd name="connsiteX4" fmla="*/ 1430848 w 2861696"/>
                <a:gd name="connsiteY4" fmla="*/ 5452552 h 5452552"/>
                <a:gd name="connsiteX5" fmla="*/ 0 w 2861696"/>
                <a:gd name="connsiteY5" fmla="*/ 5280219 h 5452552"/>
                <a:gd name="connsiteX6" fmla="*/ 5114 w 2861696"/>
                <a:gd name="connsiteY6" fmla="*/ 5268022 h 545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61696" h="5452552">
                  <a:moveTo>
                    <a:pt x="865753" y="0"/>
                  </a:moveTo>
                  <a:lnTo>
                    <a:pt x="1995943" y="0"/>
                  </a:lnTo>
                  <a:lnTo>
                    <a:pt x="2856582" y="5268022"/>
                  </a:lnTo>
                  <a:lnTo>
                    <a:pt x="2861696" y="5280219"/>
                  </a:lnTo>
                  <a:cubicBezTo>
                    <a:pt x="2861696" y="5375396"/>
                    <a:pt x="2221084" y="5452552"/>
                    <a:pt x="1430848" y="5452552"/>
                  </a:cubicBezTo>
                  <a:cubicBezTo>
                    <a:pt x="640612" y="5452552"/>
                    <a:pt x="0" y="5375396"/>
                    <a:pt x="0" y="5280219"/>
                  </a:cubicBezTo>
                  <a:lnTo>
                    <a:pt x="5114" y="5268022"/>
                  </a:ln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403" name="Oval 2402">
              <a:extLst>
                <a:ext uri="{FF2B5EF4-FFF2-40B4-BE49-F238E27FC236}">
                  <a16:creationId xmlns:a16="http://schemas.microsoft.com/office/drawing/2014/main" id="{FAC1628D-A8E7-4FFB-AF9D-A316C8E1520C}"/>
                </a:ext>
              </a:extLst>
            </p:cNvPr>
            <p:cNvSpPr/>
            <p:nvPr/>
          </p:nvSpPr>
          <p:spPr>
            <a:xfrm>
              <a:off x="1334587" y="5107887"/>
              <a:ext cx="2861696" cy="34466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70" name="Graphic 1368">
            <a:extLst>
              <a:ext uri="{FF2B5EF4-FFF2-40B4-BE49-F238E27FC236}">
                <a16:creationId xmlns:a16="http://schemas.microsoft.com/office/drawing/2014/main" id="{FC43FC1D-3066-432E-AD10-69ECFD51655A}"/>
              </a:ext>
            </a:extLst>
          </p:cNvPr>
          <p:cNvGrpSpPr/>
          <p:nvPr/>
        </p:nvGrpSpPr>
        <p:grpSpPr>
          <a:xfrm>
            <a:off x="8598350" y="3487046"/>
            <a:ext cx="2161425" cy="1755182"/>
            <a:chOff x="5014911" y="2732139"/>
            <a:chExt cx="2161425" cy="1755182"/>
          </a:xfrm>
        </p:grpSpPr>
        <p:sp>
          <p:nvSpPr>
            <p:cNvPr id="1371" name="Freeform: Shape 1370">
              <a:extLst>
                <a:ext uri="{FF2B5EF4-FFF2-40B4-BE49-F238E27FC236}">
                  <a16:creationId xmlns:a16="http://schemas.microsoft.com/office/drawing/2014/main" id="{5393730E-6361-4758-91A9-CEDB1E99ECD5}"/>
                </a:ext>
              </a:extLst>
            </p:cNvPr>
            <p:cNvSpPr/>
            <p:nvPr/>
          </p:nvSpPr>
          <p:spPr>
            <a:xfrm rot="17549998">
              <a:off x="5561127" y="3314904"/>
              <a:ext cx="316992" cy="316992"/>
            </a:xfrm>
            <a:custGeom>
              <a:avLst/>
              <a:gdLst>
                <a:gd name="connsiteX0" fmla="*/ 317373 w 316992"/>
                <a:gd name="connsiteY0" fmla="*/ 158345 h 316992"/>
                <a:gd name="connsiteX1" fmla="*/ 158877 w 316992"/>
                <a:gd name="connsiteY1" fmla="*/ 316841 h 316992"/>
                <a:gd name="connsiteX2" fmla="*/ 381 w 316992"/>
                <a:gd name="connsiteY2" fmla="*/ 158345 h 316992"/>
                <a:gd name="connsiteX3" fmla="*/ 158877 w 316992"/>
                <a:gd name="connsiteY3" fmla="*/ -151 h 316992"/>
                <a:gd name="connsiteX4" fmla="*/ 317373 w 316992"/>
                <a:gd name="connsiteY4" fmla="*/ 158345 h 316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6992" h="316992">
                  <a:moveTo>
                    <a:pt x="317373" y="158345"/>
                  </a:moveTo>
                  <a:cubicBezTo>
                    <a:pt x="317373" y="245880"/>
                    <a:pt x="246412" y="316841"/>
                    <a:pt x="158877" y="316841"/>
                  </a:cubicBezTo>
                  <a:cubicBezTo>
                    <a:pt x="71342" y="316841"/>
                    <a:pt x="381" y="245880"/>
                    <a:pt x="381" y="158345"/>
                  </a:cubicBezTo>
                  <a:cubicBezTo>
                    <a:pt x="381" y="70810"/>
                    <a:pt x="71342" y="-151"/>
                    <a:pt x="158877" y="-151"/>
                  </a:cubicBezTo>
                  <a:cubicBezTo>
                    <a:pt x="246412" y="-151"/>
                    <a:pt x="317373" y="70810"/>
                    <a:pt x="317373" y="158345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2" name="Freeform: Shape 1371">
              <a:extLst>
                <a:ext uri="{FF2B5EF4-FFF2-40B4-BE49-F238E27FC236}">
                  <a16:creationId xmlns:a16="http://schemas.microsoft.com/office/drawing/2014/main" id="{90CAAE62-1746-4323-98CA-3C84DF075752}"/>
                </a:ext>
              </a:extLst>
            </p:cNvPr>
            <p:cNvSpPr/>
            <p:nvPr/>
          </p:nvSpPr>
          <p:spPr>
            <a:xfrm>
              <a:off x="5014911" y="4385404"/>
              <a:ext cx="364712" cy="76866"/>
            </a:xfrm>
            <a:custGeom>
              <a:avLst/>
              <a:gdLst>
                <a:gd name="connsiteX0" fmla="*/ 25432 w 364712"/>
                <a:gd name="connsiteY0" fmla="*/ -151 h 76866"/>
                <a:gd name="connsiteX1" fmla="*/ 300800 w 364712"/>
                <a:gd name="connsiteY1" fmla="*/ 9374 h 76866"/>
                <a:gd name="connsiteX2" fmla="*/ 365093 w 364712"/>
                <a:gd name="connsiteY2" fmla="*/ 76049 h 76866"/>
                <a:gd name="connsiteX3" fmla="*/ 365093 w 364712"/>
                <a:gd name="connsiteY3" fmla="*/ 76716 h 76866"/>
                <a:gd name="connsiteX4" fmla="*/ 381 w 364712"/>
                <a:gd name="connsiteY4" fmla="*/ 76716 h 7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712" h="76866">
                  <a:moveTo>
                    <a:pt x="25432" y="-151"/>
                  </a:moveTo>
                  <a:lnTo>
                    <a:pt x="300800" y="9374"/>
                  </a:lnTo>
                  <a:cubicBezTo>
                    <a:pt x="336690" y="10660"/>
                    <a:pt x="365112" y="40140"/>
                    <a:pt x="365093" y="76049"/>
                  </a:cubicBezTo>
                  <a:lnTo>
                    <a:pt x="365093" y="76716"/>
                  </a:lnTo>
                  <a:lnTo>
                    <a:pt x="381" y="76716"/>
                  </a:ln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3" name="Freeform: Shape 1372">
              <a:extLst>
                <a:ext uri="{FF2B5EF4-FFF2-40B4-BE49-F238E27FC236}">
                  <a16:creationId xmlns:a16="http://schemas.microsoft.com/office/drawing/2014/main" id="{0E749394-05D0-4984-82A1-816CAB75D139}"/>
                </a:ext>
              </a:extLst>
            </p:cNvPr>
            <p:cNvSpPr/>
            <p:nvPr/>
          </p:nvSpPr>
          <p:spPr>
            <a:xfrm>
              <a:off x="5014912" y="4461985"/>
              <a:ext cx="364617" cy="25336"/>
            </a:xfrm>
            <a:custGeom>
              <a:avLst/>
              <a:gdLst>
                <a:gd name="connsiteX0" fmla="*/ 0 w 364617"/>
                <a:gd name="connsiteY0" fmla="*/ 0 h 25336"/>
                <a:gd name="connsiteX1" fmla="*/ 364617 w 364617"/>
                <a:gd name="connsiteY1" fmla="*/ 0 h 25336"/>
                <a:gd name="connsiteX2" fmla="*/ 364617 w 364617"/>
                <a:gd name="connsiteY2" fmla="*/ 25337 h 25336"/>
                <a:gd name="connsiteX3" fmla="*/ 0 w 364617"/>
                <a:gd name="connsiteY3" fmla="*/ 25337 h 25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617" h="25336">
                  <a:moveTo>
                    <a:pt x="0" y="0"/>
                  </a:moveTo>
                  <a:lnTo>
                    <a:pt x="364617" y="0"/>
                  </a:lnTo>
                  <a:lnTo>
                    <a:pt x="364617" y="25337"/>
                  </a:lnTo>
                  <a:lnTo>
                    <a:pt x="0" y="25337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4" name="Freeform: Shape 1373">
              <a:extLst>
                <a:ext uri="{FF2B5EF4-FFF2-40B4-BE49-F238E27FC236}">
                  <a16:creationId xmlns:a16="http://schemas.microsoft.com/office/drawing/2014/main" id="{99C28F80-6C51-445D-97B4-452B0561141A}"/>
                </a:ext>
              </a:extLst>
            </p:cNvPr>
            <p:cNvSpPr/>
            <p:nvPr/>
          </p:nvSpPr>
          <p:spPr>
            <a:xfrm>
              <a:off x="5018722" y="4267866"/>
              <a:ext cx="260127" cy="194119"/>
            </a:xfrm>
            <a:custGeom>
              <a:avLst/>
              <a:gdLst>
                <a:gd name="connsiteX0" fmla="*/ 260128 w 260127"/>
                <a:gd name="connsiteY0" fmla="*/ 194119 h 194119"/>
                <a:gd name="connsiteX1" fmla="*/ 11716 w 260127"/>
                <a:gd name="connsiteY1" fmla="*/ 194119 h 194119"/>
                <a:gd name="connsiteX2" fmla="*/ 0 w 260127"/>
                <a:gd name="connsiteY2" fmla="*/ 131826 h 194119"/>
                <a:gd name="connsiteX3" fmla="*/ 38957 w 260127"/>
                <a:gd name="connsiteY3" fmla="*/ 0 h 194119"/>
                <a:gd name="connsiteX4" fmla="*/ 133541 w 260127"/>
                <a:gd name="connsiteY4" fmla="*/ 40957 h 194119"/>
                <a:gd name="connsiteX5" fmla="*/ 259556 w 260127"/>
                <a:gd name="connsiteY5" fmla="*/ 125825 h 194119"/>
                <a:gd name="connsiteX6" fmla="*/ 260128 w 260127"/>
                <a:gd name="connsiteY6" fmla="*/ 194119 h 194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127" h="194119">
                  <a:moveTo>
                    <a:pt x="260128" y="194119"/>
                  </a:moveTo>
                  <a:lnTo>
                    <a:pt x="11716" y="194119"/>
                  </a:lnTo>
                  <a:lnTo>
                    <a:pt x="0" y="131826"/>
                  </a:lnTo>
                  <a:lnTo>
                    <a:pt x="38957" y="0"/>
                  </a:lnTo>
                  <a:lnTo>
                    <a:pt x="133541" y="40957"/>
                  </a:lnTo>
                  <a:lnTo>
                    <a:pt x="259556" y="125825"/>
                  </a:lnTo>
                  <a:lnTo>
                    <a:pt x="260128" y="194119"/>
                  </a:ln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5" name="Freeform: Shape 1374">
              <a:extLst>
                <a:ext uri="{FF2B5EF4-FFF2-40B4-BE49-F238E27FC236}">
                  <a16:creationId xmlns:a16="http://schemas.microsoft.com/office/drawing/2014/main" id="{B77741D2-6403-44DF-B316-B67E3ADF096E}"/>
                </a:ext>
              </a:extLst>
            </p:cNvPr>
            <p:cNvSpPr/>
            <p:nvPr/>
          </p:nvSpPr>
          <p:spPr>
            <a:xfrm>
              <a:off x="5014911" y="4399692"/>
              <a:ext cx="54292" cy="68199"/>
            </a:xfrm>
            <a:custGeom>
              <a:avLst/>
              <a:gdLst>
                <a:gd name="connsiteX0" fmla="*/ 4762 w 54292"/>
                <a:gd name="connsiteY0" fmla="*/ -151 h 68199"/>
                <a:gd name="connsiteX1" fmla="*/ 4286 w 54292"/>
                <a:gd name="connsiteY1" fmla="*/ -151 h 68199"/>
                <a:gd name="connsiteX2" fmla="*/ 381 w 54292"/>
                <a:gd name="connsiteY2" fmla="*/ 62142 h 68199"/>
                <a:gd name="connsiteX3" fmla="*/ 54674 w 54292"/>
                <a:gd name="connsiteY3" fmla="*/ 68048 h 68199"/>
                <a:gd name="connsiteX4" fmla="*/ 54674 w 54292"/>
                <a:gd name="connsiteY4" fmla="*/ 49760 h 68199"/>
                <a:gd name="connsiteX5" fmla="*/ 4953 w 54292"/>
                <a:gd name="connsiteY5" fmla="*/ -151 h 68199"/>
                <a:gd name="connsiteX6" fmla="*/ 4762 w 54292"/>
                <a:gd name="connsiteY6" fmla="*/ -151 h 68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292" h="68199">
                  <a:moveTo>
                    <a:pt x="4762" y="-151"/>
                  </a:moveTo>
                  <a:lnTo>
                    <a:pt x="4286" y="-151"/>
                  </a:lnTo>
                  <a:lnTo>
                    <a:pt x="381" y="62142"/>
                  </a:lnTo>
                  <a:lnTo>
                    <a:pt x="54674" y="68048"/>
                  </a:lnTo>
                  <a:lnTo>
                    <a:pt x="54674" y="49760"/>
                  </a:lnTo>
                  <a:cubicBezTo>
                    <a:pt x="54731" y="22252"/>
                    <a:pt x="32461" y="-94"/>
                    <a:pt x="4953" y="-151"/>
                  </a:cubicBezTo>
                  <a:cubicBezTo>
                    <a:pt x="4886" y="-151"/>
                    <a:pt x="4829" y="-151"/>
                    <a:pt x="4762" y="-151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6" name="Freeform: Shape 1375">
              <a:extLst>
                <a:ext uri="{FF2B5EF4-FFF2-40B4-BE49-F238E27FC236}">
                  <a16:creationId xmlns:a16="http://schemas.microsoft.com/office/drawing/2014/main" id="{27398A31-80B6-4A5A-A3A7-786AAD024297}"/>
                </a:ext>
              </a:extLst>
            </p:cNvPr>
            <p:cNvSpPr/>
            <p:nvPr/>
          </p:nvSpPr>
          <p:spPr>
            <a:xfrm>
              <a:off x="6398703" y="4385404"/>
              <a:ext cx="364617" cy="76866"/>
            </a:xfrm>
            <a:custGeom>
              <a:avLst/>
              <a:gdLst>
                <a:gd name="connsiteX0" fmla="*/ 25432 w 364617"/>
                <a:gd name="connsiteY0" fmla="*/ -151 h 76866"/>
                <a:gd name="connsiteX1" fmla="*/ 300800 w 364617"/>
                <a:gd name="connsiteY1" fmla="*/ 9374 h 76866"/>
                <a:gd name="connsiteX2" fmla="*/ 364998 w 364617"/>
                <a:gd name="connsiteY2" fmla="*/ 76049 h 76866"/>
                <a:gd name="connsiteX3" fmla="*/ 364998 w 364617"/>
                <a:gd name="connsiteY3" fmla="*/ 76716 h 76866"/>
                <a:gd name="connsiteX4" fmla="*/ 381 w 364617"/>
                <a:gd name="connsiteY4" fmla="*/ 76716 h 7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76866">
                  <a:moveTo>
                    <a:pt x="25432" y="-151"/>
                  </a:moveTo>
                  <a:lnTo>
                    <a:pt x="300800" y="9374"/>
                  </a:lnTo>
                  <a:cubicBezTo>
                    <a:pt x="336652" y="10707"/>
                    <a:pt x="365027" y="40168"/>
                    <a:pt x="364998" y="76049"/>
                  </a:cubicBezTo>
                  <a:lnTo>
                    <a:pt x="364998" y="76716"/>
                  </a:lnTo>
                  <a:lnTo>
                    <a:pt x="381" y="76716"/>
                  </a:ln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7" name="Freeform: Shape 1376">
              <a:extLst>
                <a:ext uri="{FF2B5EF4-FFF2-40B4-BE49-F238E27FC236}">
                  <a16:creationId xmlns:a16="http://schemas.microsoft.com/office/drawing/2014/main" id="{67AE449D-CF29-4F0C-B3FD-A4E58E922C2D}"/>
                </a:ext>
              </a:extLst>
            </p:cNvPr>
            <p:cNvSpPr/>
            <p:nvPr/>
          </p:nvSpPr>
          <p:spPr>
            <a:xfrm>
              <a:off x="6398799" y="4461985"/>
              <a:ext cx="364617" cy="25336"/>
            </a:xfrm>
            <a:custGeom>
              <a:avLst/>
              <a:gdLst>
                <a:gd name="connsiteX0" fmla="*/ 0 w 364617"/>
                <a:gd name="connsiteY0" fmla="*/ 0 h 25336"/>
                <a:gd name="connsiteX1" fmla="*/ 364617 w 364617"/>
                <a:gd name="connsiteY1" fmla="*/ 0 h 25336"/>
                <a:gd name="connsiteX2" fmla="*/ 364617 w 364617"/>
                <a:gd name="connsiteY2" fmla="*/ 25337 h 25336"/>
                <a:gd name="connsiteX3" fmla="*/ 0 w 364617"/>
                <a:gd name="connsiteY3" fmla="*/ 25337 h 25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617" h="25336">
                  <a:moveTo>
                    <a:pt x="0" y="0"/>
                  </a:moveTo>
                  <a:lnTo>
                    <a:pt x="364617" y="0"/>
                  </a:lnTo>
                  <a:lnTo>
                    <a:pt x="364617" y="25337"/>
                  </a:lnTo>
                  <a:lnTo>
                    <a:pt x="0" y="25337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8" name="Freeform: Shape 1377">
              <a:extLst>
                <a:ext uri="{FF2B5EF4-FFF2-40B4-BE49-F238E27FC236}">
                  <a16:creationId xmlns:a16="http://schemas.microsoft.com/office/drawing/2014/main" id="{B0967551-5E0C-498E-BBD0-21FA765C1ACF}"/>
                </a:ext>
              </a:extLst>
            </p:cNvPr>
            <p:cNvSpPr/>
            <p:nvPr/>
          </p:nvSpPr>
          <p:spPr>
            <a:xfrm>
              <a:off x="6402609" y="4281296"/>
              <a:ext cx="260127" cy="180689"/>
            </a:xfrm>
            <a:custGeom>
              <a:avLst/>
              <a:gdLst>
                <a:gd name="connsiteX0" fmla="*/ 260128 w 260127"/>
                <a:gd name="connsiteY0" fmla="*/ 180689 h 180689"/>
                <a:gd name="connsiteX1" fmla="*/ 11621 w 260127"/>
                <a:gd name="connsiteY1" fmla="*/ 180689 h 180689"/>
                <a:gd name="connsiteX2" fmla="*/ 0 w 260127"/>
                <a:gd name="connsiteY2" fmla="*/ 118396 h 180689"/>
                <a:gd name="connsiteX3" fmla="*/ 23336 w 260127"/>
                <a:gd name="connsiteY3" fmla="*/ 0 h 180689"/>
                <a:gd name="connsiteX4" fmla="*/ 133541 w 260127"/>
                <a:gd name="connsiteY4" fmla="*/ 27527 h 180689"/>
                <a:gd name="connsiteX5" fmla="*/ 259556 w 260127"/>
                <a:gd name="connsiteY5" fmla="*/ 112395 h 180689"/>
                <a:gd name="connsiteX6" fmla="*/ 260128 w 260127"/>
                <a:gd name="connsiteY6" fmla="*/ 180689 h 180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127" h="180689">
                  <a:moveTo>
                    <a:pt x="260128" y="180689"/>
                  </a:moveTo>
                  <a:lnTo>
                    <a:pt x="11621" y="180689"/>
                  </a:lnTo>
                  <a:lnTo>
                    <a:pt x="0" y="118396"/>
                  </a:lnTo>
                  <a:lnTo>
                    <a:pt x="23336" y="0"/>
                  </a:lnTo>
                  <a:lnTo>
                    <a:pt x="133541" y="27527"/>
                  </a:lnTo>
                  <a:lnTo>
                    <a:pt x="259556" y="112395"/>
                  </a:lnTo>
                  <a:lnTo>
                    <a:pt x="260128" y="180689"/>
                  </a:ln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9" name="Freeform: Shape 1378">
              <a:extLst>
                <a:ext uri="{FF2B5EF4-FFF2-40B4-BE49-F238E27FC236}">
                  <a16:creationId xmlns:a16="http://schemas.microsoft.com/office/drawing/2014/main" id="{03694143-2232-457E-955F-B49DD6E5819D}"/>
                </a:ext>
              </a:extLst>
            </p:cNvPr>
            <p:cNvSpPr/>
            <p:nvPr/>
          </p:nvSpPr>
          <p:spPr>
            <a:xfrm>
              <a:off x="6398799" y="4399692"/>
              <a:ext cx="54292" cy="68199"/>
            </a:xfrm>
            <a:custGeom>
              <a:avLst/>
              <a:gdLst>
                <a:gd name="connsiteX0" fmla="*/ 4762 w 54292"/>
                <a:gd name="connsiteY0" fmla="*/ -151 h 68199"/>
                <a:gd name="connsiteX1" fmla="*/ 4286 w 54292"/>
                <a:gd name="connsiteY1" fmla="*/ -151 h 68199"/>
                <a:gd name="connsiteX2" fmla="*/ 381 w 54292"/>
                <a:gd name="connsiteY2" fmla="*/ 62142 h 68199"/>
                <a:gd name="connsiteX3" fmla="*/ 54673 w 54292"/>
                <a:gd name="connsiteY3" fmla="*/ 68048 h 68199"/>
                <a:gd name="connsiteX4" fmla="*/ 54673 w 54292"/>
                <a:gd name="connsiteY4" fmla="*/ 49760 h 68199"/>
                <a:gd name="connsiteX5" fmla="*/ 4953 w 54292"/>
                <a:gd name="connsiteY5" fmla="*/ -151 h 68199"/>
                <a:gd name="connsiteX6" fmla="*/ 4762 w 54292"/>
                <a:gd name="connsiteY6" fmla="*/ -151 h 68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292" h="68199">
                  <a:moveTo>
                    <a:pt x="4762" y="-151"/>
                  </a:moveTo>
                  <a:lnTo>
                    <a:pt x="4286" y="-151"/>
                  </a:lnTo>
                  <a:lnTo>
                    <a:pt x="381" y="62142"/>
                  </a:lnTo>
                  <a:lnTo>
                    <a:pt x="54673" y="68048"/>
                  </a:lnTo>
                  <a:lnTo>
                    <a:pt x="54673" y="49760"/>
                  </a:lnTo>
                  <a:cubicBezTo>
                    <a:pt x="54731" y="22252"/>
                    <a:pt x="32461" y="-94"/>
                    <a:pt x="4953" y="-151"/>
                  </a:cubicBezTo>
                  <a:cubicBezTo>
                    <a:pt x="4886" y="-151"/>
                    <a:pt x="4829" y="-151"/>
                    <a:pt x="4762" y="-151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0" name="Freeform: Shape 1379">
              <a:extLst>
                <a:ext uri="{FF2B5EF4-FFF2-40B4-BE49-F238E27FC236}">
                  <a16:creationId xmlns:a16="http://schemas.microsoft.com/office/drawing/2014/main" id="{2F4FD5AF-19FA-4DAD-BBB6-B9A861A31030}"/>
                </a:ext>
              </a:extLst>
            </p:cNvPr>
            <p:cNvSpPr/>
            <p:nvPr/>
          </p:nvSpPr>
          <p:spPr>
            <a:xfrm rot="19872000">
              <a:off x="6374216" y="4243368"/>
              <a:ext cx="168211" cy="112204"/>
            </a:xfrm>
            <a:custGeom>
              <a:avLst/>
              <a:gdLst>
                <a:gd name="connsiteX0" fmla="*/ 381 w 168211"/>
                <a:gd name="connsiteY0" fmla="*/ -151 h 112204"/>
                <a:gd name="connsiteX1" fmla="*/ 168593 w 168211"/>
                <a:gd name="connsiteY1" fmla="*/ -151 h 112204"/>
                <a:gd name="connsiteX2" fmla="*/ 168593 w 168211"/>
                <a:gd name="connsiteY2" fmla="*/ 112053 h 112204"/>
                <a:gd name="connsiteX3" fmla="*/ 381 w 168211"/>
                <a:gd name="connsiteY3" fmla="*/ 112053 h 112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211" h="112204">
                  <a:moveTo>
                    <a:pt x="381" y="-151"/>
                  </a:moveTo>
                  <a:lnTo>
                    <a:pt x="168593" y="-151"/>
                  </a:lnTo>
                  <a:lnTo>
                    <a:pt x="168593" y="112053"/>
                  </a:lnTo>
                  <a:lnTo>
                    <a:pt x="381" y="112053"/>
                  </a:ln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1" name="Freeform: Shape 1380">
              <a:extLst>
                <a:ext uri="{FF2B5EF4-FFF2-40B4-BE49-F238E27FC236}">
                  <a16:creationId xmlns:a16="http://schemas.microsoft.com/office/drawing/2014/main" id="{CB04B551-6C43-4A22-9930-09D4E1BC65B7}"/>
                </a:ext>
              </a:extLst>
            </p:cNvPr>
            <p:cNvSpPr/>
            <p:nvPr/>
          </p:nvSpPr>
          <p:spPr>
            <a:xfrm>
              <a:off x="5685186" y="3451192"/>
              <a:ext cx="872871" cy="937259"/>
            </a:xfrm>
            <a:custGeom>
              <a:avLst/>
              <a:gdLst>
                <a:gd name="connsiteX0" fmla="*/ 728186 w 872871"/>
                <a:gd name="connsiteY0" fmla="*/ 937109 h 937259"/>
                <a:gd name="connsiteX1" fmla="*/ 432911 w 872871"/>
                <a:gd name="connsiteY1" fmla="*/ 399804 h 937259"/>
                <a:gd name="connsiteX2" fmla="*/ 381 w 872871"/>
                <a:gd name="connsiteY2" fmla="*/ 141962 h 937259"/>
                <a:gd name="connsiteX3" fmla="*/ 85058 w 872871"/>
                <a:gd name="connsiteY3" fmla="*/ -151 h 937259"/>
                <a:gd name="connsiteX4" fmla="*/ 536924 w 872871"/>
                <a:gd name="connsiteY4" fmla="*/ 269121 h 937259"/>
                <a:gd name="connsiteX5" fmla="*/ 567119 w 872871"/>
                <a:gd name="connsiteY5" fmla="*/ 300362 h 937259"/>
                <a:gd name="connsiteX6" fmla="*/ 873252 w 872871"/>
                <a:gd name="connsiteY6" fmla="*/ 857289 h 937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2871" h="937259">
                  <a:moveTo>
                    <a:pt x="728186" y="937109"/>
                  </a:moveTo>
                  <a:lnTo>
                    <a:pt x="432911" y="399804"/>
                  </a:lnTo>
                  <a:lnTo>
                    <a:pt x="381" y="141962"/>
                  </a:lnTo>
                  <a:lnTo>
                    <a:pt x="85058" y="-151"/>
                  </a:lnTo>
                  <a:lnTo>
                    <a:pt x="536924" y="269121"/>
                  </a:lnTo>
                  <a:cubicBezTo>
                    <a:pt x="549554" y="276712"/>
                    <a:pt x="559965" y="287485"/>
                    <a:pt x="567119" y="300362"/>
                  </a:cubicBezTo>
                  <a:lnTo>
                    <a:pt x="873252" y="857289"/>
                  </a:lnTo>
                  <a:close/>
                </a:path>
              </a:pathLst>
            </a:custGeom>
            <a:solidFill>
              <a:srgbClr val="1926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2" name="Freeform: Shape 1381">
              <a:extLst>
                <a:ext uri="{FF2B5EF4-FFF2-40B4-BE49-F238E27FC236}">
                  <a16:creationId xmlns:a16="http://schemas.microsoft.com/office/drawing/2014/main" id="{78A9B1F5-0A96-4FE9-9A94-D57438EA311E}"/>
                </a:ext>
              </a:extLst>
            </p:cNvPr>
            <p:cNvSpPr/>
            <p:nvPr/>
          </p:nvSpPr>
          <p:spPr>
            <a:xfrm rot="18765600">
              <a:off x="5083091" y="4195264"/>
              <a:ext cx="112204" cy="168211"/>
            </a:xfrm>
            <a:custGeom>
              <a:avLst/>
              <a:gdLst>
                <a:gd name="connsiteX0" fmla="*/ 381 w 112204"/>
                <a:gd name="connsiteY0" fmla="*/ -151 h 168211"/>
                <a:gd name="connsiteX1" fmla="*/ 112585 w 112204"/>
                <a:gd name="connsiteY1" fmla="*/ -151 h 168211"/>
                <a:gd name="connsiteX2" fmla="*/ 112585 w 112204"/>
                <a:gd name="connsiteY2" fmla="*/ 168060 h 168211"/>
                <a:gd name="connsiteX3" fmla="*/ 381 w 112204"/>
                <a:gd name="connsiteY3" fmla="*/ 168060 h 168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204" h="168211">
                  <a:moveTo>
                    <a:pt x="381" y="-151"/>
                  </a:moveTo>
                  <a:lnTo>
                    <a:pt x="112585" y="-151"/>
                  </a:lnTo>
                  <a:lnTo>
                    <a:pt x="112585" y="168060"/>
                  </a:lnTo>
                  <a:lnTo>
                    <a:pt x="381" y="168060"/>
                  </a:ln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3" name="Freeform: Shape 1382">
              <a:extLst>
                <a:ext uri="{FF2B5EF4-FFF2-40B4-BE49-F238E27FC236}">
                  <a16:creationId xmlns:a16="http://schemas.microsoft.com/office/drawing/2014/main" id="{7A797760-55F7-4A76-8385-20409289D6A7}"/>
                </a:ext>
              </a:extLst>
            </p:cNvPr>
            <p:cNvSpPr/>
            <p:nvPr/>
          </p:nvSpPr>
          <p:spPr>
            <a:xfrm>
              <a:off x="5040724" y="3309365"/>
              <a:ext cx="628364" cy="1067371"/>
            </a:xfrm>
            <a:custGeom>
              <a:avLst/>
              <a:gdLst>
                <a:gd name="connsiteX0" fmla="*/ 121825 w 628364"/>
                <a:gd name="connsiteY0" fmla="*/ 1067220 h 1067371"/>
                <a:gd name="connsiteX1" fmla="*/ 381 w 628364"/>
                <a:gd name="connsiteY1" fmla="*/ 954921 h 1067371"/>
                <a:gd name="connsiteX2" fmla="*/ 349758 w 628364"/>
                <a:gd name="connsiteY2" fmla="*/ 577064 h 1067371"/>
                <a:gd name="connsiteX3" fmla="*/ 466820 w 628364"/>
                <a:gd name="connsiteY3" fmla="*/ -151 h 1067371"/>
                <a:gd name="connsiteX4" fmla="*/ 628745 w 628364"/>
                <a:gd name="connsiteY4" fmla="*/ 32805 h 1067371"/>
                <a:gd name="connsiteX5" fmla="*/ 507111 w 628364"/>
                <a:gd name="connsiteY5" fmla="*/ 632880 h 1067371"/>
                <a:gd name="connsiteX6" fmla="*/ 486727 w 628364"/>
                <a:gd name="connsiteY6" fmla="*/ 672600 h 1067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8364" h="1067371">
                  <a:moveTo>
                    <a:pt x="121825" y="1067220"/>
                  </a:moveTo>
                  <a:lnTo>
                    <a:pt x="381" y="954921"/>
                  </a:lnTo>
                  <a:lnTo>
                    <a:pt x="349758" y="577064"/>
                  </a:lnTo>
                  <a:lnTo>
                    <a:pt x="466820" y="-151"/>
                  </a:lnTo>
                  <a:lnTo>
                    <a:pt x="628745" y="32805"/>
                  </a:lnTo>
                  <a:lnTo>
                    <a:pt x="507111" y="632880"/>
                  </a:lnTo>
                  <a:cubicBezTo>
                    <a:pt x="504063" y="647730"/>
                    <a:pt x="497015" y="661465"/>
                    <a:pt x="486727" y="672600"/>
                  </a:cubicBezTo>
                  <a:close/>
                </a:path>
              </a:pathLst>
            </a:custGeom>
            <a:solidFill>
              <a:srgbClr val="1926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4" name="Freeform: Shape 1383">
              <a:extLst>
                <a:ext uri="{FF2B5EF4-FFF2-40B4-BE49-F238E27FC236}">
                  <a16:creationId xmlns:a16="http://schemas.microsoft.com/office/drawing/2014/main" id="{3194B8DA-9F5F-49EB-83A1-8BA6F227A923}"/>
                </a:ext>
              </a:extLst>
            </p:cNvPr>
            <p:cNvSpPr/>
            <p:nvPr/>
          </p:nvSpPr>
          <p:spPr>
            <a:xfrm>
              <a:off x="6164764" y="3071702"/>
              <a:ext cx="348394" cy="636285"/>
            </a:xfrm>
            <a:custGeom>
              <a:avLst/>
              <a:gdLst>
                <a:gd name="connsiteX0" fmla="*/ 300043 w 348394"/>
                <a:gd name="connsiteY0" fmla="*/ 636133 h 636285"/>
                <a:gd name="connsiteX1" fmla="*/ 274230 w 348394"/>
                <a:gd name="connsiteY1" fmla="*/ 628703 h 636285"/>
                <a:gd name="connsiteX2" fmla="*/ 22961 w 348394"/>
                <a:gd name="connsiteY2" fmla="*/ 470207 h 636285"/>
                <a:gd name="connsiteX3" fmla="*/ 387 w 348394"/>
                <a:gd name="connsiteY3" fmla="*/ 428488 h 636285"/>
                <a:gd name="connsiteX4" fmla="*/ 6006 w 348394"/>
                <a:gd name="connsiteY4" fmla="*/ 47488 h 636285"/>
                <a:gd name="connsiteX5" fmla="*/ 54955 w 348394"/>
                <a:gd name="connsiteY5" fmla="*/ -147 h 636285"/>
                <a:gd name="connsiteX6" fmla="*/ 55251 w 348394"/>
                <a:gd name="connsiteY6" fmla="*/ -137 h 636285"/>
                <a:gd name="connsiteX7" fmla="*/ 102876 w 348394"/>
                <a:gd name="connsiteY7" fmla="*/ 49002 h 636285"/>
                <a:gd name="connsiteX8" fmla="*/ 102876 w 348394"/>
                <a:gd name="connsiteY8" fmla="*/ 49012 h 636285"/>
                <a:gd name="connsiteX9" fmla="*/ 97637 w 348394"/>
                <a:gd name="connsiteY9" fmla="*/ 402961 h 636285"/>
                <a:gd name="connsiteX10" fmla="*/ 326237 w 348394"/>
                <a:gd name="connsiteY10" fmla="*/ 546979 h 636285"/>
                <a:gd name="connsiteX11" fmla="*/ 341382 w 348394"/>
                <a:gd name="connsiteY11" fmla="*/ 613654 h 636285"/>
                <a:gd name="connsiteX12" fmla="*/ 300043 w 348394"/>
                <a:gd name="connsiteY12" fmla="*/ 636133 h 636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8394" h="636285">
                  <a:moveTo>
                    <a:pt x="300043" y="636133"/>
                  </a:moveTo>
                  <a:cubicBezTo>
                    <a:pt x="290909" y="636152"/>
                    <a:pt x="281955" y="633580"/>
                    <a:pt x="274230" y="628703"/>
                  </a:cubicBezTo>
                  <a:lnTo>
                    <a:pt x="22961" y="470207"/>
                  </a:lnTo>
                  <a:cubicBezTo>
                    <a:pt x="8683" y="461187"/>
                    <a:pt x="129" y="445376"/>
                    <a:pt x="387" y="428488"/>
                  </a:cubicBezTo>
                  <a:lnTo>
                    <a:pt x="6006" y="47488"/>
                  </a:lnTo>
                  <a:cubicBezTo>
                    <a:pt x="6368" y="20818"/>
                    <a:pt x="28285" y="-509"/>
                    <a:pt x="54955" y="-147"/>
                  </a:cubicBezTo>
                  <a:cubicBezTo>
                    <a:pt x="55051" y="-137"/>
                    <a:pt x="55155" y="-137"/>
                    <a:pt x="55251" y="-137"/>
                  </a:cubicBezTo>
                  <a:cubicBezTo>
                    <a:pt x="81968" y="282"/>
                    <a:pt x="103295" y="22275"/>
                    <a:pt x="102876" y="49002"/>
                  </a:cubicBezTo>
                  <a:cubicBezTo>
                    <a:pt x="102876" y="49002"/>
                    <a:pt x="102876" y="49012"/>
                    <a:pt x="102876" y="49012"/>
                  </a:cubicBezTo>
                  <a:lnTo>
                    <a:pt x="97637" y="402961"/>
                  </a:lnTo>
                  <a:lnTo>
                    <a:pt x="326237" y="546979"/>
                  </a:lnTo>
                  <a:cubicBezTo>
                    <a:pt x="348763" y="561257"/>
                    <a:pt x="355536" y="591051"/>
                    <a:pt x="341382" y="613654"/>
                  </a:cubicBezTo>
                  <a:cubicBezTo>
                    <a:pt x="332409" y="627779"/>
                    <a:pt x="316778" y="636276"/>
                    <a:pt x="300043" y="636133"/>
                  </a:cubicBezTo>
                  <a:close/>
                </a:path>
              </a:pathLst>
            </a:custGeom>
            <a:solidFill>
              <a:srgbClr val="FFA8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5" name="Freeform: Shape 1384">
              <a:extLst>
                <a:ext uri="{FF2B5EF4-FFF2-40B4-BE49-F238E27FC236}">
                  <a16:creationId xmlns:a16="http://schemas.microsoft.com/office/drawing/2014/main" id="{43DAA802-42F9-4342-8DEC-1E416D0BDE91}"/>
                </a:ext>
              </a:extLst>
            </p:cNvPr>
            <p:cNvSpPr/>
            <p:nvPr/>
          </p:nvSpPr>
          <p:spPr>
            <a:xfrm>
              <a:off x="6412388" y="3502181"/>
              <a:ext cx="70527" cy="169767"/>
            </a:xfrm>
            <a:custGeom>
              <a:avLst/>
              <a:gdLst>
                <a:gd name="connsiteX0" fmla="*/ 45942 w 70527"/>
                <a:gd name="connsiteY0" fmla="*/ 158600 h 169767"/>
                <a:gd name="connsiteX1" fmla="*/ 35464 w 70527"/>
                <a:gd name="connsiteY1" fmla="*/ 168125 h 169767"/>
                <a:gd name="connsiteX2" fmla="*/ 9042 w 70527"/>
                <a:gd name="connsiteY2" fmla="*/ 156934 h 169767"/>
                <a:gd name="connsiteX3" fmla="*/ 8985 w 70527"/>
                <a:gd name="connsiteY3" fmla="*/ 156791 h 169767"/>
                <a:gd name="connsiteX4" fmla="*/ 32511 w 70527"/>
                <a:gd name="connsiteY4" fmla="*/ 10582 h 169767"/>
                <a:gd name="connsiteX5" fmla="*/ 60115 w 70527"/>
                <a:gd name="connsiteY5" fmla="*/ 2286 h 169767"/>
                <a:gd name="connsiteX6" fmla="*/ 60134 w 70527"/>
                <a:gd name="connsiteY6" fmla="*/ 2295 h 169767"/>
                <a:gd name="connsiteX7" fmla="*/ 68516 w 70527"/>
                <a:gd name="connsiteY7" fmla="*/ 29918 h 169767"/>
                <a:gd name="connsiteX8" fmla="*/ 46894 w 70527"/>
                <a:gd name="connsiteY8" fmla="*/ 141646 h 169767"/>
                <a:gd name="connsiteX9" fmla="*/ 45942 w 70527"/>
                <a:gd name="connsiteY9" fmla="*/ 158600 h 16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7" h="169767">
                  <a:moveTo>
                    <a:pt x="45942" y="158600"/>
                  </a:moveTo>
                  <a:cubicBezTo>
                    <a:pt x="43732" y="162944"/>
                    <a:pt x="39998" y="166335"/>
                    <a:pt x="35464" y="168125"/>
                  </a:cubicBezTo>
                  <a:cubicBezTo>
                    <a:pt x="25082" y="172335"/>
                    <a:pt x="13252" y="167325"/>
                    <a:pt x="9042" y="156934"/>
                  </a:cubicBezTo>
                  <a:cubicBezTo>
                    <a:pt x="9023" y="156886"/>
                    <a:pt x="9004" y="156838"/>
                    <a:pt x="8985" y="156791"/>
                  </a:cubicBezTo>
                  <a:cubicBezTo>
                    <a:pt x="-11589" y="105070"/>
                    <a:pt x="8127" y="56016"/>
                    <a:pt x="32511" y="10582"/>
                  </a:cubicBezTo>
                  <a:cubicBezTo>
                    <a:pt x="37846" y="666"/>
                    <a:pt x="50209" y="-3048"/>
                    <a:pt x="60115" y="2286"/>
                  </a:cubicBezTo>
                  <a:cubicBezTo>
                    <a:pt x="60124" y="2286"/>
                    <a:pt x="60124" y="2295"/>
                    <a:pt x="60134" y="2295"/>
                  </a:cubicBezTo>
                  <a:cubicBezTo>
                    <a:pt x="70050" y="7629"/>
                    <a:pt x="73793" y="19974"/>
                    <a:pt x="68516" y="29918"/>
                  </a:cubicBezTo>
                  <a:cubicBezTo>
                    <a:pt x="41179" y="80686"/>
                    <a:pt x="35083" y="112023"/>
                    <a:pt x="46894" y="141646"/>
                  </a:cubicBezTo>
                  <a:cubicBezTo>
                    <a:pt x="49047" y="147170"/>
                    <a:pt x="48694" y="153352"/>
                    <a:pt x="45942" y="158600"/>
                  </a:cubicBezTo>
                  <a:close/>
                </a:path>
              </a:pathLst>
            </a:custGeom>
            <a:solidFill>
              <a:srgbClr val="FF896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6" name="Freeform: Shape 1385">
              <a:extLst>
                <a:ext uri="{FF2B5EF4-FFF2-40B4-BE49-F238E27FC236}">
                  <a16:creationId xmlns:a16="http://schemas.microsoft.com/office/drawing/2014/main" id="{FF62F1C3-1527-4C72-A37B-5A95EB316DBA}"/>
                </a:ext>
              </a:extLst>
            </p:cNvPr>
            <p:cNvSpPr/>
            <p:nvPr/>
          </p:nvSpPr>
          <p:spPr>
            <a:xfrm>
              <a:off x="5489447" y="2828819"/>
              <a:ext cx="781951" cy="785631"/>
            </a:xfrm>
            <a:custGeom>
              <a:avLst/>
              <a:gdLst>
                <a:gd name="connsiteX0" fmla="*/ 331756 w 781951"/>
                <a:gd name="connsiteY0" fmla="*/ 785481 h 785631"/>
                <a:gd name="connsiteX1" fmla="*/ 381 w 781951"/>
                <a:gd name="connsiteY1" fmla="*/ 470489 h 785631"/>
                <a:gd name="connsiteX2" fmla="*/ 417385 w 781951"/>
                <a:gd name="connsiteY2" fmla="*/ 34815 h 785631"/>
                <a:gd name="connsiteX3" fmla="*/ 541210 w 781951"/>
                <a:gd name="connsiteY3" fmla="*/ 7669 h 785631"/>
                <a:gd name="connsiteX4" fmla="*/ 701897 w 781951"/>
                <a:gd name="connsiteY4" fmla="*/ 71296 h 785631"/>
                <a:gd name="connsiteX5" fmla="*/ 772382 w 781951"/>
                <a:gd name="connsiteY5" fmla="*/ 229030 h 785631"/>
                <a:gd name="connsiteX6" fmla="*/ 750760 w 781951"/>
                <a:gd name="connsiteY6" fmla="*/ 354189 h 785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1951" h="785631">
                  <a:moveTo>
                    <a:pt x="331756" y="785481"/>
                  </a:moveTo>
                  <a:lnTo>
                    <a:pt x="381" y="470489"/>
                  </a:lnTo>
                  <a:lnTo>
                    <a:pt x="417385" y="34815"/>
                  </a:lnTo>
                  <a:cubicBezTo>
                    <a:pt x="449399" y="1611"/>
                    <a:pt x="498243" y="-9095"/>
                    <a:pt x="541210" y="7669"/>
                  </a:cubicBezTo>
                  <a:lnTo>
                    <a:pt x="701897" y="71296"/>
                  </a:lnTo>
                  <a:lnTo>
                    <a:pt x="772382" y="229030"/>
                  </a:lnTo>
                  <a:cubicBezTo>
                    <a:pt x="791308" y="271264"/>
                    <a:pt x="782764" y="320756"/>
                    <a:pt x="750760" y="354189"/>
                  </a:cubicBezTo>
                  <a:close/>
                </a:path>
              </a:pathLst>
            </a:custGeom>
            <a:solidFill>
              <a:srgbClr val="7A9C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7" name="Freeform: Shape 1386">
              <a:extLst>
                <a:ext uri="{FF2B5EF4-FFF2-40B4-BE49-F238E27FC236}">
                  <a16:creationId xmlns:a16="http://schemas.microsoft.com/office/drawing/2014/main" id="{719C8161-8CC3-4AAB-B439-E6B97A6575D3}"/>
                </a:ext>
              </a:extLst>
            </p:cNvPr>
            <p:cNvSpPr/>
            <p:nvPr/>
          </p:nvSpPr>
          <p:spPr>
            <a:xfrm>
              <a:off x="5489447" y="2867881"/>
              <a:ext cx="471011" cy="572262"/>
            </a:xfrm>
            <a:custGeom>
              <a:avLst/>
              <a:gdLst>
                <a:gd name="connsiteX0" fmla="*/ 471392 w 471011"/>
                <a:gd name="connsiteY0" fmla="*/ 55284 h 572262"/>
                <a:gd name="connsiteX1" fmla="*/ 413480 w 471011"/>
                <a:gd name="connsiteY1" fmla="*/ -151 h 572262"/>
                <a:gd name="connsiteX2" fmla="*/ 381 w 471011"/>
                <a:gd name="connsiteY2" fmla="*/ 431427 h 572262"/>
                <a:gd name="connsiteX3" fmla="*/ 147447 w 471011"/>
                <a:gd name="connsiteY3" fmla="*/ 572111 h 572262"/>
                <a:gd name="connsiteX4" fmla="*/ 471392 w 471011"/>
                <a:gd name="connsiteY4" fmla="*/ 55284 h 572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011" h="572262">
                  <a:moveTo>
                    <a:pt x="471392" y="55284"/>
                  </a:moveTo>
                  <a:lnTo>
                    <a:pt x="413480" y="-151"/>
                  </a:lnTo>
                  <a:lnTo>
                    <a:pt x="381" y="431427"/>
                  </a:lnTo>
                  <a:lnTo>
                    <a:pt x="147447" y="572111"/>
                  </a:lnTo>
                  <a:cubicBezTo>
                    <a:pt x="220313" y="406757"/>
                    <a:pt x="336613" y="232830"/>
                    <a:pt x="471392" y="55284"/>
                  </a:cubicBezTo>
                  <a:close/>
                </a:path>
              </a:pathLst>
            </a:custGeom>
            <a:solidFill>
              <a:srgbClr val="354A82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8" name="Freeform: Shape 1387">
              <a:extLst>
                <a:ext uri="{FF2B5EF4-FFF2-40B4-BE49-F238E27FC236}">
                  <a16:creationId xmlns:a16="http://schemas.microsoft.com/office/drawing/2014/main" id="{731AD503-721C-465B-865A-A65C79485050}"/>
                </a:ext>
              </a:extLst>
            </p:cNvPr>
            <p:cNvSpPr/>
            <p:nvPr/>
          </p:nvSpPr>
          <p:spPr>
            <a:xfrm>
              <a:off x="5561157" y="2863785"/>
              <a:ext cx="345294" cy="894302"/>
            </a:xfrm>
            <a:custGeom>
              <a:avLst/>
              <a:gdLst>
                <a:gd name="connsiteX0" fmla="*/ 345675 w 345294"/>
                <a:gd name="connsiteY0" fmla="*/ -151 h 894302"/>
                <a:gd name="connsiteX1" fmla="*/ 202800 w 345294"/>
                <a:gd name="connsiteY1" fmla="*/ 149201 h 894302"/>
                <a:gd name="connsiteX2" fmla="*/ 870 w 345294"/>
                <a:gd name="connsiteY2" fmla="*/ 894151 h 894302"/>
                <a:gd name="connsiteX3" fmla="*/ 345675 w 345294"/>
                <a:gd name="connsiteY3" fmla="*/ -151 h 894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294" h="894302">
                  <a:moveTo>
                    <a:pt x="345675" y="-151"/>
                  </a:moveTo>
                  <a:lnTo>
                    <a:pt x="202800" y="149201"/>
                  </a:lnTo>
                  <a:cubicBezTo>
                    <a:pt x="100311" y="448667"/>
                    <a:pt x="-7798" y="756325"/>
                    <a:pt x="870" y="894151"/>
                  </a:cubicBezTo>
                  <a:cubicBezTo>
                    <a:pt x="870" y="717748"/>
                    <a:pt x="179749" y="356084"/>
                    <a:pt x="345675" y="-151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9" name="Freeform: Shape 1388">
              <a:extLst>
                <a:ext uri="{FF2B5EF4-FFF2-40B4-BE49-F238E27FC236}">
                  <a16:creationId xmlns:a16="http://schemas.microsoft.com/office/drawing/2014/main" id="{0C1C683E-68D3-4BCA-B493-EDA457A2006D}"/>
                </a:ext>
              </a:extLst>
            </p:cNvPr>
            <p:cNvSpPr/>
            <p:nvPr/>
          </p:nvSpPr>
          <p:spPr>
            <a:xfrm rot="21037802">
              <a:off x="7115411" y="3353458"/>
              <a:ext cx="8382" cy="43338"/>
            </a:xfrm>
            <a:custGeom>
              <a:avLst/>
              <a:gdLst>
                <a:gd name="connsiteX0" fmla="*/ 381 w 8382"/>
                <a:gd name="connsiteY0" fmla="*/ -151 h 43338"/>
                <a:gd name="connsiteX1" fmla="*/ 8763 w 8382"/>
                <a:gd name="connsiteY1" fmla="*/ -151 h 43338"/>
                <a:gd name="connsiteX2" fmla="*/ 8763 w 8382"/>
                <a:gd name="connsiteY2" fmla="*/ 43188 h 43338"/>
                <a:gd name="connsiteX3" fmla="*/ 381 w 8382"/>
                <a:gd name="connsiteY3" fmla="*/ 43188 h 4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82" h="43338">
                  <a:moveTo>
                    <a:pt x="381" y="-151"/>
                  </a:moveTo>
                  <a:lnTo>
                    <a:pt x="8763" y="-151"/>
                  </a:lnTo>
                  <a:lnTo>
                    <a:pt x="8763" y="43188"/>
                  </a:lnTo>
                  <a:lnTo>
                    <a:pt x="381" y="4318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0" name="Freeform: Shape 1389">
              <a:extLst>
                <a:ext uri="{FF2B5EF4-FFF2-40B4-BE49-F238E27FC236}">
                  <a16:creationId xmlns:a16="http://schemas.microsoft.com/office/drawing/2014/main" id="{79FC8AE1-8D4C-48CD-A43D-9241A07264D8}"/>
                </a:ext>
              </a:extLst>
            </p:cNvPr>
            <p:cNvSpPr/>
            <p:nvPr/>
          </p:nvSpPr>
          <p:spPr>
            <a:xfrm>
              <a:off x="7101932" y="3342109"/>
              <a:ext cx="28498" cy="23285"/>
            </a:xfrm>
            <a:custGeom>
              <a:avLst/>
              <a:gdLst>
                <a:gd name="connsiteX0" fmla="*/ 2955 w 28498"/>
                <a:gd name="connsiteY0" fmla="*/ 20826 h 23285"/>
                <a:gd name="connsiteX1" fmla="*/ 383 w 28498"/>
                <a:gd name="connsiteY1" fmla="*/ 7015 h 23285"/>
                <a:gd name="connsiteX2" fmla="*/ 2764 w 28498"/>
                <a:gd name="connsiteY2" fmla="*/ 3586 h 23285"/>
                <a:gd name="connsiteX3" fmla="*/ 22957 w 28498"/>
                <a:gd name="connsiteY3" fmla="*/ -129 h 23285"/>
                <a:gd name="connsiteX4" fmla="*/ 26291 w 28498"/>
                <a:gd name="connsiteY4" fmla="*/ 2157 h 23285"/>
                <a:gd name="connsiteX5" fmla="*/ 28863 w 28498"/>
                <a:gd name="connsiteY5" fmla="*/ 15968 h 23285"/>
                <a:gd name="connsiteX6" fmla="*/ 26577 w 28498"/>
                <a:gd name="connsiteY6" fmla="*/ 19397 h 23285"/>
                <a:gd name="connsiteX7" fmla="*/ 6384 w 28498"/>
                <a:gd name="connsiteY7" fmla="*/ 23112 h 23285"/>
                <a:gd name="connsiteX8" fmla="*/ 2955 w 28498"/>
                <a:gd name="connsiteY8" fmla="*/ 20826 h 23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498" h="23285">
                  <a:moveTo>
                    <a:pt x="2955" y="20826"/>
                  </a:moveTo>
                  <a:cubicBezTo>
                    <a:pt x="1202" y="16435"/>
                    <a:pt x="335" y="11739"/>
                    <a:pt x="383" y="7015"/>
                  </a:cubicBezTo>
                  <a:cubicBezTo>
                    <a:pt x="402" y="5491"/>
                    <a:pt x="1345" y="4129"/>
                    <a:pt x="2764" y="3586"/>
                  </a:cubicBezTo>
                  <a:cubicBezTo>
                    <a:pt x="9155" y="929"/>
                    <a:pt x="16042" y="-338"/>
                    <a:pt x="22957" y="-129"/>
                  </a:cubicBezTo>
                  <a:cubicBezTo>
                    <a:pt x="24433" y="-119"/>
                    <a:pt x="25748" y="786"/>
                    <a:pt x="26291" y="2157"/>
                  </a:cubicBezTo>
                  <a:cubicBezTo>
                    <a:pt x="28139" y="6520"/>
                    <a:pt x="29015" y="11235"/>
                    <a:pt x="28863" y="15968"/>
                  </a:cubicBezTo>
                  <a:cubicBezTo>
                    <a:pt x="28834" y="17464"/>
                    <a:pt x="27948" y="18797"/>
                    <a:pt x="26577" y="19397"/>
                  </a:cubicBezTo>
                  <a:cubicBezTo>
                    <a:pt x="20185" y="22055"/>
                    <a:pt x="13299" y="23322"/>
                    <a:pt x="6384" y="23112"/>
                  </a:cubicBezTo>
                  <a:cubicBezTo>
                    <a:pt x="4888" y="23084"/>
                    <a:pt x="3555" y="22198"/>
                    <a:pt x="2955" y="20826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1" name="Freeform: Shape 1390">
              <a:extLst>
                <a:ext uri="{FF2B5EF4-FFF2-40B4-BE49-F238E27FC236}">
                  <a16:creationId xmlns:a16="http://schemas.microsoft.com/office/drawing/2014/main" id="{8C4466D0-5226-4AF0-977D-3DE951FFFEFA}"/>
                </a:ext>
              </a:extLst>
            </p:cNvPr>
            <p:cNvSpPr/>
            <p:nvPr/>
          </p:nvSpPr>
          <p:spPr>
            <a:xfrm rot="21310800">
              <a:off x="7050338" y="3363678"/>
              <a:ext cx="8382" cy="43338"/>
            </a:xfrm>
            <a:custGeom>
              <a:avLst/>
              <a:gdLst>
                <a:gd name="connsiteX0" fmla="*/ 381 w 8382"/>
                <a:gd name="connsiteY0" fmla="*/ -151 h 43338"/>
                <a:gd name="connsiteX1" fmla="*/ 8763 w 8382"/>
                <a:gd name="connsiteY1" fmla="*/ -151 h 43338"/>
                <a:gd name="connsiteX2" fmla="*/ 8763 w 8382"/>
                <a:gd name="connsiteY2" fmla="*/ 43188 h 43338"/>
                <a:gd name="connsiteX3" fmla="*/ 381 w 8382"/>
                <a:gd name="connsiteY3" fmla="*/ 43188 h 4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82" h="43338">
                  <a:moveTo>
                    <a:pt x="381" y="-151"/>
                  </a:moveTo>
                  <a:lnTo>
                    <a:pt x="8763" y="-151"/>
                  </a:lnTo>
                  <a:lnTo>
                    <a:pt x="8763" y="43188"/>
                  </a:lnTo>
                  <a:lnTo>
                    <a:pt x="381" y="4318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2" name="Freeform: Shape 1391">
              <a:extLst>
                <a:ext uri="{FF2B5EF4-FFF2-40B4-BE49-F238E27FC236}">
                  <a16:creationId xmlns:a16="http://schemas.microsoft.com/office/drawing/2014/main" id="{8326243C-FAD6-4896-86FA-1A2E20CC5FB8}"/>
                </a:ext>
              </a:extLst>
            </p:cNvPr>
            <p:cNvSpPr/>
            <p:nvPr/>
          </p:nvSpPr>
          <p:spPr>
            <a:xfrm>
              <a:off x="7038606" y="3352377"/>
              <a:ext cx="27980" cy="22492"/>
            </a:xfrm>
            <a:custGeom>
              <a:avLst/>
              <a:gdLst>
                <a:gd name="connsiteX0" fmla="*/ 1987 w 27980"/>
                <a:gd name="connsiteY0" fmla="*/ 19416 h 22492"/>
                <a:gd name="connsiteX1" fmla="*/ 558 w 27980"/>
                <a:gd name="connsiteY1" fmla="*/ 5510 h 22492"/>
                <a:gd name="connsiteX2" fmla="*/ 3130 w 27980"/>
                <a:gd name="connsiteY2" fmla="*/ 2271 h 22492"/>
                <a:gd name="connsiteX3" fmla="*/ 23513 w 27980"/>
                <a:gd name="connsiteY3" fmla="*/ 81 h 22492"/>
                <a:gd name="connsiteX4" fmla="*/ 26752 w 27980"/>
                <a:gd name="connsiteY4" fmla="*/ 2748 h 22492"/>
                <a:gd name="connsiteX5" fmla="*/ 28181 w 27980"/>
                <a:gd name="connsiteY5" fmla="*/ 16654 h 22492"/>
                <a:gd name="connsiteX6" fmla="*/ 25609 w 27980"/>
                <a:gd name="connsiteY6" fmla="*/ 19893 h 22492"/>
                <a:gd name="connsiteX7" fmla="*/ 5225 w 27980"/>
                <a:gd name="connsiteY7" fmla="*/ 22083 h 22492"/>
                <a:gd name="connsiteX8" fmla="*/ 1987 w 27980"/>
                <a:gd name="connsiteY8" fmla="*/ 19416 h 2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980" h="22492">
                  <a:moveTo>
                    <a:pt x="1987" y="19416"/>
                  </a:moveTo>
                  <a:cubicBezTo>
                    <a:pt x="568" y="14930"/>
                    <a:pt x="82" y="10196"/>
                    <a:pt x="558" y="5510"/>
                  </a:cubicBezTo>
                  <a:cubicBezTo>
                    <a:pt x="682" y="4005"/>
                    <a:pt x="1692" y="2729"/>
                    <a:pt x="3130" y="2271"/>
                  </a:cubicBezTo>
                  <a:cubicBezTo>
                    <a:pt x="9702" y="166"/>
                    <a:pt x="16636" y="-577"/>
                    <a:pt x="23513" y="81"/>
                  </a:cubicBezTo>
                  <a:cubicBezTo>
                    <a:pt x="25018" y="262"/>
                    <a:pt x="26285" y="1309"/>
                    <a:pt x="26752" y="2748"/>
                  </a:cubicBezTo>
                  <a:cubicBezTo>
                    <a:pt x="28171" y="7234"/>
                    <a:pt x="28666" y="11968"/>
                    <a:pt x="28181" y="16654"/>
                  </a:cubicBezTo>
                  <a:cubicBezTo>
                    <a:pt x="28057" y="18159"/>
                    <a:pt x="27047" y="19435"/>
                    <a:pt x="25609" y="19893"/>
                  </a:cubicBezTo>
                  <a:cubicBezTo>
                    <a:pt x="19046" y="22045"/>
                    <a:pt x="12102" y="22788"/>
                    <a:pt x="5225" y="22083"/>
                  </a:cubicBezTo>
                  <a:cubicBezTo>
                    <a:pt x="3720" y="21902"/>
                    <a:pt x="2454" y="20855"/>
                    <a:pt x="1987" y="19416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3" name="Freeform: Shape 1392">
              <a:extLst>
                <a:ext uri="{FF2B5EF4-FFF2-40B4-BE49-F238E27FC236}">
                  <a16:creationId xmlns:a16="http://schemas.microsoft.com/office/drawing/2014/main" id="{18B3766F-5B44-4E64-B8E7-F86C809EAE93}"/>
                </a:ext>
              </a:extLst>
            </p:cNvPr>
            <p:cNvSpPr/>
            <p:nvPr/>
          </p:nvSpPr>
          <p:spPr>
            <a:xfrm rot="16394400">
              <a:off x="6968126" y="3384145"/>
              <a:ext cx="43338" cy="8382"/>
            </a:xfrm>
            <a:custGeom>
              <a:avLst/>
              <a:gdLst>
                <a:gd name="connsiteX0" fmla="*/ 381 w 43338"/>
                <a:gd name="connsiteY0" fmla="*/ -151 h 8382"/>
                <a:gd name="connsiteX1" fmla="*/ 43720 w 43338"/>
                <a:gd name="connsiteY1" fmla="*/ -151 h 8382"/>
                <a:gd name="connsiteX2" fmla="*/ 43720 w 43338"/>
                <a:gd name="connsiteY2" fmla="*/ 8231 h 8382"/>
                <a:gd name="connsiteX3" fmla="*/ 381 w 43338"/>
                <a:gd name="connsiteY3" fmla="*/ 8231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338" h="8382">
                  <a:moveTo>
                    <a:pt x="381" y="-151"/>
                  </a:moveTo>
                  <a:lnTo>
                    <a:pt x="43720" y="-151"/>
                  </a:lnTo>
                  <a:lnTo>
                    <a:pt x="43720" y="8231"/>
                  </a:lnTo>
                  <a:lnTo>
                    <a:pt x="381" y="82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4" name="Freeform: Shape 1393">
              <a:extLst>
                <a:ext uri="{FF2B5EF4-FFF2-40B4-BE49-F238E27FC236}">
                  <a16:creationId xmlns:a16="http://schemas.microsoft.com/office/drawing/2014/main" id="{EE98F622-5751-4D33-9D5C-026603D7D3D7}"/>
                </a:ext>
              </a:extLst>
            </p:cNvPr>
            <p:cNvSpPr/>
            <p:nvPr/>
          </p:nvSpPr>
          <p:spPr>
            <a:xfrm>
              <a:off x="6976883" y="3355556"/>
              <a:ext cx="27591" cy="22105"/>
            </a:xfrm>
            <a:custGeom>
              <a:avLst/>
              <a:gdLst>
                <a:gd name="connsiteX0" fmla="*/ 1131 w 27591"/>
                <a:gd name="connsiteY0" fmla="*/ 17475 h 22105"/>
                <a:gd name="connsiteX1" fmla="*/ 1131 w 27591"/>
                <a:gd name="connsiteY1" fmla="*/ 3473 h 22105"/>
                <a:gd name="connsiteX2" fmla="*/ 4179 w 27591"/>
                <a:gd name="connsiteY2" fmla="*/ 616 h 22105"/>
                <a:gd name="connsiteX3" fmla="*/ 24658 w 27591"/>
                <a:gd name="connsiteY3" fmla="*/ 1378 h 22105"/>
                <a:gd name="connsiteX4" fmla="*/ 27515 w 27591"/>
                <a:gd name="connsiteY4" fmla="*/ 4330 h 22105"/>
                <a:gd name="connsiteX5" fmla="*/ 26944 w 27591"/>
                <a:gd name="connsiteY5" fmla="*/ 18428 h 22105"/>
                <a:gd name="connsiteX6" fmla="*/ 23991 w 27591"/>
                <a:gd name="connsiteY6" fmla="*/ 21190 h 22105"/>
                <a:gd name="connsiteX7" fmla="*/ 3417 w 27591"/>
                <a:gd name="connsiteY7" fmla="*/ 20523 h 22105"/>
                <a:gd name="connsiteX8" fmla="*/ 1131 w 27591"/>
                <a:gd name="connsiteY8" fmla="*/ 17475 h 22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591" h="22105">
                  <a:moveTo>
                    <a:pt x="1131" y="17475"/>
                  </a:moveTo>
                  <a:cubicBezTo>
                    <a:pt x="131" y="12865"/>
                    <a:pt x="131" y="8083"/>
                    <a:pt x="1131" y="3473"/>
                  </a:cubicBezTo>
                  <a:cubicBezTo>
                    <a:pt x="1436" y="1968"/>
                    <a:pt x="2665" y="825"/>
                    <a:pt x="4179" y="616"/>
                  </a:cubicBezTo>
                  <a:cubicBezTo>
                    <a:pt x="10980" y="-623"/>
                    <a:pt x="17971" y="-356"/>
                    <a:pt x="24658" y="1378"/>
                  </a:cubicBezTo>
                  <a:cubicBezTo>
                    <a:pt x="26106" y="1721"/>
                    <a:pt x="27220" y="2873"/>
                    <a:pt x="27515" y="4330"/>
                  </a:cubicBezTo>
                  <a:cubicBezTo>
                    <a:pt x="28277" y="9017"/>
                    <a:pt x="28087" y="13817"/>
                    <a:pt x="26944" y="18428"/>
                  </a:cubicBezTo>
                  <a:cubicBezTo>
                    <a:pt x="26639" y="19875"/>
                    <a:pt x="25458" y="20980"/>
                    <a:pt x="23991" y="21190"/>
                  </a:cubicBezTo>
                  <a:cubicBezTo>
                    <a:pt x="17162" y="22399"/>
                    <a:pt x="10151" y="22171"/>
                    <a:pt x="3417" y="20523"/>
                  </a:cubicBezTo>
                  <a:cubicBezTo>
                    <a:pt x="2169" y="19989"/>
                    <a:pt x="1293" y="18827"/>
                    <a:pt x="1131" y="17475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5" name="Freeform: Shape 1394">
              <a:extLst>
                <a:ext uri="{FF2B5EF4-FFF2-40B4-BE49-F238E27FC236}">
                  <a16:creationId xmlns:a16="http://schemas.microsoft.com/office/drawing/2014/main" id="{1DC2B05A-1631-4BA7-AFDB-630997EEEC99}"/>
                </a:ext>
              </a:extLst>
            </p:cNvPr>
            <p:cNvSpPr/>
            <p:nvPr/>
          </p:nvSpPr>
          <p:spPr>
            <a:xfrm rot="20450663">
              <a:off x="7137031" y="3452295"/>
              <a:ext cx="8429" cy="43585"/>
            </a:xfrm>
            <a:custGeom>
              <a:avLst/>
              <a:gdLst>
                <a:gd name="connsiteX0" fmla="*/ 381 w 8429"/>
                <a:gd name="connsiteY0" fmla="*/ -149 h 43585"/>
                <a:gd name="connsiteX1" fmla="*/ 8811 w 8429"/>
                <a:gd name="connsiteY1" fmla="*/ -149 h 43585"/>
                <a:gd name="connsiteX2" fmla="*/ 8811 w 8429"/>
                <a:gd name="connsiteY2" fmla="*/ 43436 h 43585"/>
                <a:gd name="connsiteX3" fmla="*/ 381 w 8429"/>
                <a:gd name="connsiteY3" fmla="*/ 43436 h 43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9" h="43585">
                  <a:moveTo>
                    <a:pt x="381" y="-149"/>
                  </a:moveTo>
                  <a:lnTo>
                    <a:pt x="8811" y="-149"/>
                  </a:lnTo>
                  <a:lnTo>
                    <a:pt x="8811" y="43436"/>
                  </a:lnTo>
                  <a:lnTo>
                    <a:pt x="381" y="43436"/>
                  </a:lnTo>
                  <a:close/>
                </a:path>
              </a:pathLst>
            </a:custGeom>
            <a:solidFill>
              <a:srgbClr val="FFFFFF"/>
            </a:solidFill>
            <a:ln w="95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6" name="Freeform: Shape 1395">
              <a:extLst>
                <a:ext uri="{FF2B5EF4-FFF2-40B4-BE49-F238E27FC236}">
                  <a16:creationId xmlns:a16="http://schemas.microsoft.com/office/drawing/2014/main" id="{939E5698-E51A-47E4-9F6C-C8C8FF369B64}"/>
                </a:ext>
              </a:extLst>
            </p:cNvPr>
            <p:cNvSpPr/>
            <p:nvPr/>
          </p:nvSpPr>
          <p:spPr>
            <a:xfrm>
              <a:off x="7132787" y="3464709"/>
              <a:ext cx="29468" cy="25353"/>
            </a:xfrm>
            <a:custGeom>
              <a:avLst/>
              <a:gdLst>
                <a:gd name="connsiteX0" fmla="*/ 389 w 29468"/>
                <a:gd name="connsiteY0" fmla="*/ 9859 h 25353"/>
                <a:gd name="connsiteX1" fmla="*/ 4771 w 29468"/>
                <a:gd name="connsiteY1" fmla="*/ 23289 h 25353"/>
                <a:gd name="connsiteX2" fmla="*/ 8390 w 29468"/>
                <a:gd name="connsiteY2" fmla="*/ 25194 h 25353"/>
                <a:gd name="connsiteX3" fmla="*/ 28012 w 29468"/>
                <a:gd name="connsiteY3" fmla="*/ 18812 h 25353"/>
                <a:gd name="connsiteX4" fmla="*/ 29821 w 29468"/>
                <a:gd name="connsiteY4" fmla="*/ 15097 h 25353"/>
                <a:gd name="connsiteX5" fmla="*/ 25535 w 29468"/>
                <a:gd name="connsiteY5" fmla="*/ 1762 h 25353"/>
                <a:gd name="connsiteX6" fmla="*/ 21820 w 29468"/>
                <a:gd name="connsiteY6" fmla="*/ -143 h 25353"/>
                <a:gd name="connsiteX7" fmla="*/ 2294 w 29468"/>
                <a:gd name="connsiteY7" fmla="*/ 6239 h 25353"/>
                <a:gd name="connsiteX8" fmla="*/ 389 w 29468"/>
                <a:gd name="connsiteY8" fmla="*/ 9859 h 25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468" h="25353">
                  <a:moveTo>
                    <a:pt x="389" y="9859"/>
                  </a:moveTo>
                  <a:cubicBezTo>
                    <a:pt x="932" y="14583"/>
                    <a:pt x="2428" y="19155"/>
                    <a:pt x="4771" y="23289"/>
                  </a:cubicBezTo>
                  <a:cubicBezTo>
                    <a:pt x="5523" y="24556"/>
                    <a:pt x="6923" y="25289"/>
                    <a:pt x="8390" y="25194"/>
                  </a:cubicBezTo>
                  <a:cubicBezTo>
                    <a:pt x="15296" y="24422"/>
                    <a:pt x="21973" y="22250"/>
                    <a:pt x="28012" y="18812"/>
                  </a:cubicBezTo>
                  <a:cubicBezTo>
                    <a:pt x="29288" y="18040"/>
                    <a:pt x="30002" y="16583"/>
                    <a:pt x="29821" y="15097"/>
                  </a:cubicBezTo>
                  <a:cubicBezTo>
                    <a:pt x="29307" y="10411"/>
                    <a:pt x="27850" y="5867"/>
                    <a:pt x="25535" y="1762"/>
                  </a:cubicBezTo>
                  <a:cubicBezTo>
                    <a:pt x="24735" y="495"/>
                    <a:pt x="23316" y="-238"/>
                    <a:pt x="21820" y="-143"/>
                  </a:cubicBezTo>
                  <a:cubicBezTo>
                    <a:pt x="14943" y="629"/>
                    <a:pt x="8304" y="2801"/>
                    <a:pt x="2294" y="6239"/>
                  </a:cubicBezTo>
                  <a:cubicBezTo>
                    <a:pt x="1027" y="6991"/>
                    <a:pt x="294" y="8391"/>
                    <a:pt x="389" y="9859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7" name="Freeform: Shape 1396">
              <a:extLst>
                <a:ext uri="{FF2B5EF4-FFF2-40B4-BE49-F238E27FC236}">
                  <a16:creationId xmlns:a16="http://schemas.microsoft.com/office/drawing/2014/main" id="{B28FE050-F4E6-4158-A351-AF1DD632FFDB}"/>
                </a:ext>
              </a:extLst>
            </p:cNvPr>
            <p:cNvSpPr/>
            <p:nvPr/>
          </p:nvSpPr>
          <p:spPr>
            <a:xfrm rot="20182199">
              <a:off x="7074058" y="3457463"/>
              <a:ext cx="8382" cy="43338"/>
            </a:xfrm>
            <a:custGeom>
              <a:avLst/>
              <a:gdLst>
                <a:gd name="connsiteX0" fmla="*/ 381 w 8382"/>
                <a:gd name="connsiteY0" fmla="*/ -151 h 43338"/>
                <a:gd name="connsiteX1" fmla="*/ 8763 w 8382"/>
                <a:gd name="connsiteY1" fmla="*/ -151 h 43338"/>
                <a:gd name="connsiteX2" fmla="*/ 8763 w 8382"/>
                <a:gd name="connsiteY2" fmla="*/ 43188 h 43338"/>
                <a:gd name="connsiteX3" fmla="*/ 381 w 8382"/>
                <a:gd name="connsiteY3" fmla="*/ 43188 h 4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82" h="43338">
                  <a:moveTo>
                    <a:pt x="381" y="-151"/>
                  </a:moveTo>
                  <a:lnTo>
                    <a:pt x="8763" y="-151"/>
                  </a:lnTo>
                  <a:lnTo>
                    <a:pt x="8763" y="43188"/>
                  </a:lnTo>
                  <a:lnTo>
                    <a:pt x="381" y="4318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8" name="Freeform: Shape 1397">
              <a:extLst>
                <a:ext uri="{FF2B5EF4-FFF2-40B4-BE49-F238E27FC236}">
                  <a16:creationId xmlns:a16="http://schemas.microsoft.com/office/drawing/2014/main" id="{CF7C4885-FB8E-4C1F-AF59-D1F940913BE9}"/>
                </a:ext>
              </a:extLst>
            </p:cNvPr>
            <p:cNvSpPr/>
            <p:nvPr/>
          </p:nvSpPr>
          <p:spPr>
            <a:xfrm>
              <a:off x="7071947" y="3485807"/>
              <a:ext cx="29874" cy="26405"/>
            </a:xfrm>
            <a:custGeom>
              <a:avLst/>
              <a:gdLst>
                <a:gd name="connsiteX0" fmla="*/ 459 w 29874"/>
                <a:gd name="connsiteY0" fmla="*/ 11621 h 26405"/>
                <a:gd name="connsiteX1" fmla="*/ 5889 w 29874"/>
                <a:gd name="connsiteY1" fmla="*/ 24575 h 26405"/>
                <a:gd name="connsiteX2" fmla="*/ 9603 w 29874"/>
                <a:gd name="connsiteY2" fmla="*/ 26194 h 26405"/>
                <a:gd name="connsiteX3" fmla="*/ 28653 w 29874"/>
                <a:gd name="connsiteY3" fmla="*/ 18288 h 26405"/>
                <a:gd name="connsiteX4" fmla="*/ 30177 w 29874"/>
                <a:gd name="connsiteY4" fmla="*/ 14478 h 26405"/>
                <a:gd name="connsiteX5" fmla="*/ 24843 w 29874"/>
                <a:gd name="connsiteY5" fmla="*/ 1525 h 26405"/>
                <a:gd name="connsiteX6" fmla="*/ 21033 w 29874"/>
                <a:gd name="connsiteY6" fmla="*/ -95 h 26405"/>
                <a:gd name="connsiteX7" fmla="*/ 1983 w 29874"/>
                <a:gd name="connsiteY7" fmla="*/ 7811 h 26405"/>
                <a:gd name="connsiteX8" fmla="*/ 459 w 29874"/>
                <a:gd name="connsiteY8" fmla="*/ 11621 h 26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874" h="26405">
                  <a:moveTo>
                    <a:pt x="459" y="11621"/>
                  </a:moveTo>
                  <a:cubicBezTo>
                    <a:pt x="1364" y="16269"/>
                    <a:pt x="3212" y="20679"/>
                    <a:pt x="5889" y="24575"/>
                  </a:cubicBezTo>
                  <a:cubicBezTo>
                    <a:pt x="6679" y="25823"/>
                    <a:pt x="8146" y="26461"/>
                    <a:pt x="9603" y="26194"/>
                  </a:cubicBezTo>
                  <a:cubicBezTo>
                    <a:pt x="16423" y="24889"/>
                    <a:pt x="22910" y="22194"/>
                    <a:pt x="28653" y="18288"/>
                  </a:cubicBezTo>
                  <a:cubicBezTo>
                    <a:pt x="29882" y="17441"/>
                    <a:pt x="30482" y="15936"/>
                    <a:pt x="30177" y="14478"/>
                  </a:cubicBezTo>
                  <a:cubicBezTo>
                    <a:pt x="29330" y="9830"/>
                    <a:pt x="27510" y="5420"/>
                    <a:pt x="24843" y="1525"/>
                  </a:cubicBezTo>
                  <a:cubicBezTo>
                    <a:pt x="24005" y="286"/>
                    <a:pt x="22510" y="-352"/>
                    <a:pt x="21033" y="-95"/>
                  </a:cubicBezTo>
                  <a:cubicBezTo>
                    <a:pt x="14204" y="1182"/>
                    <a:pt x="7708" y="3868"/>
                    <a:pt x="1983" y="7811"/>
                  </a:cubicBezTo>
                  <a:cubicBezTo>
                    <a:pt x="755" y="8659"/>
                    <a:pt x="154" y="10164"/>
                    <a:pt x="459" y="11621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9" name="Freeform: Shape 1398">
              <a:extLst>
                <a:ext uri="{FF2B5EF4-FFF2-40B4-BE49-F238E27FC236}">
                  <a16:creationId xmlns:a16="http://schemas.microsoft.com/office/drawing/2014/main" id="{6D364B4D-C671-4590-9436-086B4F0FFA97}"/>
                </a:ext>
              </a:extLst>
            </p:cNvPr>
            <p:cNvSpPr/>
            <p:nvPr/>
          </p:nvSpPr>
          <p:spPr>
            <a:xfrm rot="19699198">
              <a:off x="7015944" y="3485571"/>
              <a:ext cx="8381" cy="43338"/>
            </a:xfrm>
            <a:custGeom>
              <a:avLst/>
              <a:gdLst>
                <a:gd name="connsiteX0" fmla="*/ 381 w 8381"/>
                <a:gd name="connsiteY0" fmla="*/ -151 h 43338"/>
                <a:gd name="connsiteX1" fmla="*/ 8763 w 8381"/>
                <a:gd name="connsiteY1" fmla="*/ -151 h 43338"/>
                <a:gd name="connsiteX2" fmla="*/ 8763 w 8381"/>
                <a:gd name="connsiteY2" fmla="*/ 43187 h 43338"/>
                <a:gd name="connsiteX3" fmla="*/ 381 w 8381"/>
                <a:gd name="connsiteY3" fmla="*/ 43187 h 4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81" h="43338">
                  <a:moveTo>
                    <a:pt x="381" y="-151"/>
                  </a:moveTo>
                  <a:lnTo>
                    <a:pt x="8763" y="-151"/>
                  </a:lnTo>
                  <a:lnTo>
                    <a:pt x="8763" y="43187"/>
                  </a:lnTo>
                  <a:lnTo>
                    <a:pt x="381" y="4318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0" name="Freeform: Shape 1399">
              <a:extLst>
                <a:ext uri="{FF2B5EF4-FFF2-40B4-BE49-F238E27FC236}">
                  <a16:creationId xmlns:a16="http://schemas.microsoft.com/office/drawing/2014/main" id="{515BED33-4E1A-4810-9DB5-0508291D6C28}"/>
                </a:ext>
              </a:extLst>
            </p:cNvPr>
            <p:cNvSpPr/>
            <p:nvPr/>
          </p:nvSpPr>
          <p:spPr>
            <a:xfrm>
              <a:off x="7016194" y="3511688"/>
              <a:ext cx="30292" cy="27979"/>
            </a:xfrm>
            <a:custGeom>
              <a:avLst/>
              <a:gdLst>
                <a:gd name="connsiteX0" fmla="*/ 586 w 30292"/>
                <a:gd name="connsiteY0" fmla="*/ 14505 h 27979"/>
                <a:gd name="connsiteX1" fmla="*/ 7730 w 30292"/>
                <a:gd name="connsiteY1" fmla="*/ 26602 h 27979"/>
                <a:gd name="connsiteX2" fmla="*/ 11731 w 30292"/>
                <a:gd name="connsiteY2" fmla="*/ 27650 h 27979"/>
                <a:gd name="connsiteX3" fmla="*/ 29447 w 30292"/>
                <a:gd name="connsiteY3" fmla="*/ 17172 h 27979"/>
                <a:gd name="connsiteX4" fmla="*/ 30495 w 30292"/>
                <a:gd name="connsiteY4" fmla="*/ 13172 h 27979"/>
                <a:gd name="connsiteX5" fmla="*/ 23351 w 30292"/>
                <a:gd name="connsiteY5" fmla="*/ 1075 h 27979"/>
                <a:gd name="connsiteX6" fmla="*/ 19351 w 30292"/>
                <a:gd name="connsiteY6" fmla="*/ 28 h 27979"/>
                <a:gd name="connsiteX7" fmla="*/ 1634 w 30292"/>
                <a:gd name="connsiteY7" fmla="*/ 10505 h 27979"/>
                <a:gd name="connsiteX8" fmla="*/ 586 w 30292"/>
                <a:gd name="connsiteY8" fmla="*/ 14505 h 2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292" h="27979">
                  <a:moveTo>
                    <a:pt x="586" y="14505"/>
                  </a:moveTo>
                  <a:cubicBezTo>
                    <a:pt x="2130" y="18973"/>
                    <a:pt x="4568" y="23087"/>
                    <a:pt x="7730" y="26602"/>
                  </a:cubicBezTo>
                  <a:cubicBezTo>
                    <a:pt x="8749" y="27688"/>
                    <a:pt x="10302" y="28098"/>
                    <a:pt x="11731" y="27650"/>
                  </a:cubicBezTo>
                  <a:cubicBezTo>
                    <a:pt x="18303" y="25431"/>
                    <a:pt x="24332" y="21859"/>
                    <a:pt x="29447" y="17172"/>
                  </a:cubicBezTo>
                  <a:cubicBezTo>
                    <a:pt x="30533" y="16144"/>
                    <a:pt x="30943" y="14591"/>
                    <a:pt x="30495" y="13172"/>
                  </a:cubicBezTo>
                  <a:cubicBezTo>
                    <a:pt x="28923" y="8714"/>
                    <a:pt x="26495" y="4599"/>
                    <a:pt x="23351" y="1075"/>
                  </a:cubicBezTo>
                  <a:cubicBezTo>
                    <a:pt x="22332" y="-11"/>
                    <a:pt x="20779" y="-420"/>
                    <a:pt x="19351" y="28"/>
                  </a:cubicBezTo>
                  <a:cubicBezTo>
                    <a:pt x="12798" y="2285"/>
                    <a:pt x="6768" y="5857"/>
                    <a:pt x="1634" y="10505"/>
                  </a:cubicBezTo>
                  <a:cubicBezTo>
                    <a:pt x="510" y="11505"/>
                    <a:pt x="91" y="13086"/>
                    <a:pt x="586" y="14505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1" name="Freeform: Shape 1400">
              <a:extLst>
                <a:ext uri="{FF2B5EF4-FFF2-40B4-BE49-F238E27FC236}">
                  <a16:creationId xmlns:a16="http://schemas.microsoft.com/office/drawing/2014/main" id="{0C278EB6-3B9B-4E9F-ABE7-8D45B06722A3}"/>
                </a:ext>
              </a:extLst>
            </p:cNvPr>
            <p:cNvSpPr/>
            <p:nvPr/>
          </p:nvSpPr>
          <p:spPr>
            <a:xfrm>
              <a:off x="6916768" y="3364869"/>
              <a:ext cx="259568" cy="158632"/>
            </a:xfrm>
            <a:custGeom>
              <a:avLst/>
              <a:gdLst>
                <a:gd name="connsiteX0" fmla="*/ 240792 w 259568"/>
                <a:gd name="connsiteY0" fmla="*/ 4067 h 158632"/>
                <a:gd name="connsiteX1" fmla="*/ 230124 w 259568"/>
                <a:gd name="connsiteY1" fmla="*/ 257 h 158632"/>
                <a:gd name="connsiteX2" fmla="*/ 54197 w 259568"/>
                <a:gd name="connsiteY2" fmla="*/ 17783 h 158632"/>
                <a:gd name="connsiteX3" fmla="*/ 43720 w 259568"/>
                <a:gd name="connsiteY3" fmla="*/ 23117 h 158632"/>
                <a:gd name="connsiteX4" fmla="*/ 381 w 259568"/>
                <a:gd name="connsiteY4" fmla="*/ 72361 h 158632"/>
                <a:gd name="connsiteX5" fmla="*/ 15907 w 259568"/>
                <a:gd name="connsiteY5" fmla="*/ 133797 h 158632"/>
                <a:gd name="connsiteX6" fmla="*/ 77533 w 259568"/>
                <a:gd name="connsiteY6" fmla="*/ 156467 h 158632"/>
                <a:gd name="connsiteX7" fmla="*/ 89249 w 259568"/>
                <a:gd name="connsiteY7" fmla="*/ 156467 h 158632"/>
                <a:gd name="connsiteX8" fmla="*/ 252222 w 259568"/>
                <a:gd name="connsiteY8" fmla="*/ 88172 h 158632"/>
                <a:gd name="connsiteX9" fmla="*/ 259842 w 259568"/>
                <a:gd name="connsiteY9" fmla="*/ 79790 h 158632"/>
                <a:gd name="connsiteX10" fmla="*/ 240792 w 259568"/>
                <a:gd name="connsiteY10" fmla="*/ 4067 h 15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9568" h="158632">
                  <a:moveTo>
                    <a:pt x="240792" y="4067"/>
                  </a:moveTo>
                  <a:cubicBezTo>
                    <a:pt x="238458" y="590"/>
                    <a:pt x="234134" y="-953"/>
                    <a:pt x="230124" y="257"/>
                  </a:cubicBezTo>
                  <a:cubicBezTo>
                    <a:pt x="174308" y="16830"/>
                    <a:pt x="100203" y="28070"/>
                    <a:pt x="54197" y="17783"/>
                  </a:cubicBezTo>
                  <a:cubicBezTo>
                    <a:pt x="49892" y="16935"/>
                    <a:pt x="45568" y="19135"/>
                    <a:pt x="43720" y="23117"/>
                  </a:cubicBezTo>
                  <a:cubicBezTo>
                    <a:pt x="35785" y="44281"/>
                    <a:pt x="20364" y="61798"/>
                    <a:pt x="381" y="72361"/>
                  </a:cubicBezTo>
                  <a:lnTo>
                    <a:pt x="15907" y="133797"/>
                  </a:lnTo>
                  <a:cubicBezTo>
                    <a:pt x="38529" y="133569"/>
                    <a:pt x="60455" y="141636"/>
                    <a:pt x="77533" y="156467"/>
                  </a:cubicBezTo>
                  <a:cubicBezTo>
                    <a:pt x="80982" y="159153"/>
                    <a:pt x="85801" y="159153"/>
                    <a:pt x="89249" y="156467"/>
                  </a:cubicBezTo>
                  <a:cubicBezTo>
                    <a:pt x="124778" y="125606"/>
                    <a:pt x="195358" y="100174"/>
                    <a:pt x="252222" y="88172"/>
                  </a:cubicBezTo>
                  <a:cubicBezTo>
                    <a:pt x="256327" y="87353"/>
                    <a:pt x="259423" y="83953"/>
                    <a:pt x="259842" y="79790"/>
                  </a:cubicBezTo>
                  <a:cubicBezTo>
                    <a:pt x="260890" y="53244"/>
                    <a:pt x="254270" y="26955"/>
                    <a:pt x="240792" y="4067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2" name="Freeform: Shape 1401">
              <a:extLst>
                <a:ext uri="{FF2B5EF4-FFF2-40B4-BE49-F238E27FC236}">
                  <a16:creationId xmlns:a16="http://schemas.microsoft.com/office/drawing/2014/main" id="{A8B2E663-3B5C-4E41-9B91-647CB3E9A472}"/>
                </a:ext>
              </a:extLst>
            </p:cNvPr>
            <p:cNvSpPr/>
            <p:nvPr/>
          </p:nvSpPr>
          <p:spPr>
            <a:xfrm>
              <a:off x="5549672" y="3453685"/>
              <a:ext cx="731927" cy="571695"/>
            </a:xfrm>
            <a:custGeom>
              <a:avLst/>
              <a:gdLst>
                <a:gd name="connsiteX0" fmla="*/ 517943 w 731927"/>
                <a:gd name="connsiteY0" fmla="*/ 410741 h 571695"/>
                <a:gd name="connsiteX1" fmla="*/ 657389 w 731927"/>
                <a:gd name="connsiteY1" fmla="*/ 414741 h 571695"/>
                <a:gd name="connsiteX2" fmla="*/ 731493 w 731927"/>
                <a:gd name="connsiteY2" fmla="*/ 355401 h 571695"/>
                <a:gd name="connsiteX3" fmla="*/ 727083 w 731927"/>
                <a:gd name="connsiteY3" fmla="*/ 343533 h 571695"/>
                <a:gd name="connsiteX4" fmla="*/ 721968 w 731927"/>
                <a:gd name="connsiteY4" fmla="*/ 342828 h 571695"/>
                <a:gd name="connsiteX5" fmla="*/ 650531 w 731927"/>
                <a:gd name="connsiteY5" fmla="*/ 316729 h 571695"/>
                <a:gd name="connsiteX6" fmla="*/ 673486 w 731927"/>
                <a:gd name="connsiteY6" fmla="*/ 192142 h 571695"/>
                <a:gd name="connsiteX7" fmla="*/ 567949 w 731927"/>
                <a:gd name="connsiteY7" fmla="*/ 2309 h 571695"/>
                <a:gd name="connsiteX8" fmla="*/ 434599 w 731927"/>
                <a:gd name="connsiteY8" fmla="*/ 73651 h 571695"/>
                <a:gd name="connsiteX9" fmla="*/ 193045 w 731927"/>
                <a:gd name="connsiteY9" fmla="*/ 31170 h 571695"/>
                <a:gd name="connsiteX10" fmla="*/ 327633 w 731927"/>
                <a:gd name="connsiteY10" fmla="*/ 562474 h 571695"/>
                <a:gd name="connsiteX11" fmla="*/ 517943 w 731927"/>
                <a:gd name="connsiteY11" fmla="*/ 410741 h 57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1927" h="571695">
                  <a:moveTo>
                    <a:pt x="517943" y="410741"/>
                  </a:moveTo>
                  <a:cubicBezTo>
                    <a:pt x="556043" y="395787"/>
                    <a:pt x="589380" y="430267"/>
                    <a:pt x="657389" y="414741"/>
                  </a:cubicBezTo>
                  <a:cubicBezTo>
                    <a:pt x="690326" y="408302"/>
                    <a:pt x="718006" y="386128"/>
                    <a:pt x="731493" y="355401"/>
                  </a:cubicBezTo>
                  <a:cubicBezTo>
                    <a:pt x="733550" y="350905"/>
                    <a:pt x="731579" y="345590"/>
                    <a:pt x="727083" y="343533"/>
                  </a:cubicBezTo>
                  <a:cubicBezTo>
                    <a:pt x="725483" y="342799"/>
                    <a:pt x="723702" y="342552"/>
                    <a:pt x="721968" y="342828"/>
                  </a:cubicBezTo>
                  <a:cubicBezTo>
                    <a:pt x="695070" y="349314"/>
                    <a:pt x="666914" y="339027"/>
                    <a:pt x="650531" y="316729"/>
                  </a:cubicBezTo>
                  <a:cubicBezTo>
                    <a:pt x="621956" y="281296"/>
                    <a:pt x="659198" y="225385"/>
                    <a:pt x="673486" y="192142"/>
                  </a:cubicBezTo>
                  <a:cubicBezTo>
                    <a:pt x="729969" y="60411"/>
                    <a:pt x="659484" y="-15027"/>
                    <a:pt x="567949" y="2309"/>
                  </a:cubicBezTo>
                  <a:cubicBezTo>
                    <a:pt x="490511" y="16882"/>
                    <a:pt x="474509" y="67460"/>
                    <a:pt x="434599" y="73651"/>
                  </a:cubicBezTo>
                  <a:cubicBezTo>
                    <a:pt x="380021" y="82224"/>
                    <a:pt x="333158" y="-4359"/>
                    <a:pt x="193045" y="31170"/>
                  </a:cubicBezTo>
                  <a:cubicBezTo>
                    <a:pt x="-140330" y="115561"/>
                    <a:pt x="-5742" y="646961"/>
                    <a:pt x="327633" y="562474"/>
                  </a:cubicBezTo>
                  <a:cubicBezTo>
                    <a:pt x="465365" y="527613"/>
                    <a:pt x="469651" y="429886"/>
                    <a:pt x="517943" y="410741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3" name="Freeform: Shape 1402">
              <a:extLst>
                <a:ext uri="{FF2B5EF4-FFF2-40B4-BE49-F238E27FC236}">
                  <a16:creationId xmlns:a16="http://schemas.microsoft.com/office/drawing/2014/main" id="{1183404F-1F4D-4BAB-B4FF-16C4986D78BA}"/>
                </a:ext>
              </a:extLst>
            </p:cNvPr>
            <p:cNvSpPr/>
            <p:nvPr/>
          </p:nvSpPr>
          <p:spPr>
            <a:xfrm>
              <a:off x="6113620" y="3437381"/>
              <a:ext cx="818673" cy="277463"/>
            </a:xfrm>
            <a:custGeom>
              <a:avLst/>
              <a:gdLst>
                <a:gd name="connsiteX0" fmla="*/ 818674 w 818673"/>
                <a:gd name="connsiteY0" fmla="*/ 61436 h 277463"/>
                <a:gd name="connsiteX1" fmla="*/ 803053 w 818673"/>
                <a:gd name="connsiteY1" fmla="*/ 0 h 277463"/>
                <a:gd name="connsiteX2" fmla="*/ 0 w 818673"/>
                <a:gd name="connsiteY2" fmla="*/ 189357 h 277463"/>
                <a:gd name="connsiteX3" fmla="*/ 22289 w 818673"/>
                <a:gd name="connsiteY3" fmla="*/ 277463 h 277463"/>
                <a:gd name="connsiteX4" fmla="*/ 818674 w 818673"/>
                <a:gd name="connsiteY4" fmla="*/ 61436 h 277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8673" h="277463">
                  <a:moveTo>
                    <a:pt x="818674" y="61436"/>
                  </a:moveTo>
                  <a:lnTo>
                    <a:pt x="803053" y="0"/>
                  </a:lnTo>
                  <a:lnTo>
                    <a:pt x="0" y="189357"/>
                  </a:lnTo>
                  <a:lnTo>
                    <a:pt x="22289" y="277463"/>
                  </a:lnTo>
                  <a:lnTo>
                    <a:pt x="818674" y="61436"/>
                  </a:ln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4" name="Freeform: Shape 1403">
              <a:extLst>
                <a:ext uri="{FF2B5EF4-FFF2-40B4-BE49-F238E27FC236}">
                  <a16:creationId xmlns:a16="http://schemas.microsoft.com/office/drawing/2014/main" id="{30DB1835-587F-46D7-B42B-7359541886E6}"/>
                </a:ext>
              </a:extLst>
            </p:cNvPr>
            <p:cNvSpPr/>
            <p:nvPr/>
          </p:nvSpPr>
          <p:spPr>
            <a:xfrm rot="4546800">
              <a:off x="5858223" y="3688369"/>
              <a:ext cx="130206" cy="66770"/>
            </a:xfrm>
            <a:custGeom>
              <a:avLst/>
              <a:gdLst>
                <a:gd name="connsiteX0" fmla="*/ 113919 w 130206"/>
                <a:gd name="connsiteY0" fmla="*/ -151 h 66770"/>
                <a:gd name="connsiteX1" fmla="*/ 130588 w 130206"/>
                <a:gd name="connsiteY1" fmla="*/ -151 h 66770"/>
                <a:gd name="connsiteX2" fmla="*/ 130588 w 130206"/>
                <a:gd name="connsiteY2" fmla="*/ 66619 h 66770"/>
                <a:gd name="connsiteX3" fmla="*/ 113919 w 130206"/>
                <a:gd name="connsiteY3" fmla="*/ 66619 h 66770"/>
                <a:gd name="connsiteX4" fmla="*/ 17050 w 130206"/>
                <a:gd name="connsiteY4" fmla="*/ 66619 h 66770"/>
                <a:gd name="connsiteX5" fmla="*/ 381 w 130206"/>
                <a:gd name="connsiteY5" fmla="*/ 66619 h 66770"/>
                <a:gd name="connsiteX6" fmla="*/ 381 w 130206"/>
                <a:gd name="connsiteY6" fmla="*/ -151 h 66770"/>
                <a:gd name="connsiteX7" fmla="*/ 17050 w 130206"/>
                <a:gd name="connsiteY7" fmla="*/ -151 h 66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206" h="66770">
                  <a:moveTo>
                    <a:pt x="113919" y="-151"/>
                  </a:moveTo>
                  <a:cubicBezTo>
                    <a:pt x="123125" y="-151"/>
                    <a:pt x="130588" y="-151"/>
                    <a:pt x="130588" y="-151"/>
                  </a:cubicBezTo>
                  <a:lnTo>
                    <a:pt x="130588" y="66619"/>
                  </a:lnTo>
                  <a:cubicBezTo>
                    <a:pt x="130588" y="66619"/>
                    <a:pt x="123125" y="66619"/>
                    <a:pt x="113919" y="66619"/>
                  </a:cubicBezTo>
                  <a:lnTo>
                    <a:pt x="17050" y="66619"/>
                  </a:lnTo>
                  <a:cubicBezTo>
                    <a:pt x="7844" y="66619"/>
                    <a:pt x="381" y="66619"/>
                    <a:pt x="381" y="66619"/>
                  </a:cubicBezTo>
                  <a:lnTo>
                    <a:pt x="381" y="-151"/>
                  </a:lnTo>
                  <a:cubicBezTo>
                    <a:pt x="381" y="-151"/>
                    <a:pt x="7844" y="-151"/>
                    <a:pt x="17050" y="-15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5" name="Freeform: Shape 1404">
              <a:extLst>
                <a:ext uri="{FF2B5EF4-FFF2-40B4-BE49-F238E27FC236}">
                  <a16:creationId xmlns:a16="http://schemas.microsoft.com/office/drawing/2014/main" id="{86FFDB88-E395-4D67-8EC7-8FC6EDFF742D}"/>
                </a:ext>
              </a:extLst>
            </p:cNvPr>
            <p:cNvSpPr/>
            <p:nvPr/>
          </p:nvSpPr>
          <p:spPr>
            <a:xfrm rot="9946799">
              <a:off x="5898258" y="3665294"/>
              <a:ext cx="50101" cy="113442"/>
            </a:xfrm>
            <a:custGeom>
              <a:avLst/>
              <a:gdLst>
                <a:gd name="connsiteX0" fmla="*/ 42196 w 50101"/>
                <a:gd name="connsiteY0" fmla="*/ -151 h 113442"/>
                <a:gd name="connsiteX1" fmla="*/ 50482 w 50101"/>
                <a:gd name="connsiteY1" fmla="*/ -151 h 113442"/>
                <a:gd name="connsiteX2" fmla="*/ 50482 w 50101"/>
                <a:gd name="connsiteY2" fmla="*/ 113292 h 113442"/>
                <a:gd name="connsiteX3" fmla="*/ 42196 w 50101"/>
                <a:gd name="connsiteY3" fmla="*/ 113292 h 113442"/>
                <a:gd name="connsiteX4" fmla="*/ 8668 w 50101"/>
                <a:gd name="connsiteY4" fmla="*/ 113292 h 113442"/>
                <a:gd name="connsiteX5" fmla="*/ 381 w 50101"/>
                <a:gd name="connsiteY5" fmla="*/ 113292 h 113442"/>
                <a:gd name="connsiteX6" fmla="*/ 381 w 50101"/>
                <a:gd name="connsiteY6" fmla="*/ -151 h 113442"/>
                <a:gd name="connsiteX7" fmla="*/ 8668 w 50101"/>
                <a:gd name="connsiteY7" fmla="*/ -151 h 11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01" h="113442">
                  <a:moveTo>
                    <a:pt x="42196" y="-151"/>
                  </a:moveTo>
                  <a:cubicBezTo>
                    <a:pt x="46772" y="-151"/>
                    <a:pt x="50482" y="-151"/>
                    <a:pt x="50482" y="-151"/>
                  </a:cubicBezTo>
                  <a:lnTo>
                    <a:pt x="50482" y="113292"/>
                  </a:lnTo>
                  <a:cubicBezTo>
                    <a:pt x="50482" y="113292"/>
                    <a:pt x="46772" y="113292"/>
                    <a:pt x="42196" y="113292"/>
                  </a:cubicBezTo>
                  <a:lnTo>
                    <a:pt x="8668" y="113292"/>
                  </a:lnTo>
                  <a:cubicBezTo>
                    <a:pt x="4091" y="113292"/>
                    <a:pt x="381" y="113292"/>
                    <a:pt x="381" y="113292"/>
                  </a:cubicBezTo>
                  <a:lnTo>
                    <a:pt x="381" y="-151"/>
                  </a:lnTo>
                  <a:cubicBezTo>
                    <a:pt x="381" y="-151"/>
                    <a:pt x="4091" y="-151"/>
                    <a:pt x="8668" y="-151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6" name="Freeform: Shape 1405">
              <a:extLst>
                <a:ext uri="{FF2B5EF4-FFF2-40B4-BE49-F238E27FC236}">
                  <a16:creationId xmlns:a16="http://schemas.microsoft.com/office/drawing/2014/main" id="{4BE11559-2027-48E4-8702-D9991AA27C0C}"/>
                </a:ext>
              </a:extLst>
            </p:cNvPr>
            <p:cNvSpPr/>
            <p:nvPr/>
          </p:nvSpPr>
          <p:spPr>
            <a:xfrm rot="20416201">
              <a:off x="5837421" y="3665046"/>
              <a:ext cx="29718" cy="149352"/>
            </a:xfrm>
            <a:custGeom>
              <a:avLst/>
              <a:gdLst>
                <a:gd name="connsiteX0" fmla="*/ 21907 w 29718"/>
                <a:gd name="connsiteY0" fmla="*/ -151 h 149352"/>
                <a:gd name="connsiteX1" fmla="*/ 30099 w 29718"/>
                <a:gd name="connsiteY1" fmla="*/ -151 h 149352"/>
                <a:gd name="connsiteX2" fmla="*/ 30099 w 29718"/>
                <a:gd name="connsiteY2" fmla="*/ 149201 h 149352"/>
                <a:gd name="connsiteX3" fmla="*/ 21907 w 29718"/>
                <a:gd name="connsiteY3" fmla="*/ 149201 h 149352"/>
                <a:gd name="connsiteX4" fmla="*/ 8572 w 29718"/>
                <a:gd name="connsiteY4" fmla="*/ 149201 h 149352"/>
                <a:gd name="connsiteX5" fmla="*/ 381 w 29718"/>
                <a:gd name="connsiteY5" fmla="*/ 149201 h 149352"/>
                <a:gd name="connsiteX6" fmla="*/ 381 w 29718"/>
                <a:gd name="connsiteY6" fmla="*/ -151 h 149352"/>
                <a:gd name="connsiteX7" fmla="*/ 8572 w 29718"/>
                <a:gd name="connsiteY7" fmla="*/ -151 h 149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718" h="149352">
                  <a:moveTo>
                    <a:pt x="21907" y="-151"/>
                  </a:moveTo>
                  <a:cubicBezTo>
                    <a:pt x="26432" y="-151"/>
                    <a:pt x="30099" y="-151"/>
                    <a:pt x="30099" y="-151"/>
                  </a:cubicBezTo>
                  <a:lnTo>
                    <a:pt x="30099" y="149201"/>
                  </a:lnTo>
                  <a:cubicBezTo>
                    <a:pt x="30099" y="149201"/>
                    <a:pt x="26431" y="149201"/>
                    <a:pt x="21907" y="149201"/>
                  </a:cubicBezTo>
                  <a:lnTo>
                    <a:pt x="8572" y="149201"/>
                  </a:lnTo>
                  <a:cubicBezTo>
                    <a:pt x="4048" y="149201"/>
                    <a:pt x="381" y="149201"/>
                    <a:pt x="381" y="149201"/>
                  </a:cubicBezTo>
                  <a:lnTo>
                    <a:pt x="381" y="-151"/>
                  </a:lnTo>
                  <a:cubicBezTo>
                    <a:pt x="381" y="-151"/>
                    <a:pt x="4049" y="-151"/>
                    <a:pt x="8572" y="-151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7" name="Freeform: Shape 1406">
              <a:extLst>
                <a:ext uri="{FF2B5EF4-FFF2-40B4-BE49-F238E27FC236}">
                  <a16:creationId xmlns:a16="http://schemas.microsoft.com/office/drawing/2014/main" id="{7E8062E0-6F82-41D3-97DC-6AA4BB0A4925}"/>
                </a:ext>
              </a:extLst>
            </p:cNvPr>
            <p:cNvSpPr/>
            <p:nvPr/>
          </p:nvSpPr>
          <p:spPr>
            <a:xfrm>
              <a:off x="5744724" y="3675973"/>
              <a:ext cx="73324" cy="163923"/>
            </a:xfrm>
            <a:custGeom>
              <a:avLst/>
              <a:gdLst>
                <a:gd name="connsiteX0" fmla="*/ 31711 w 73324"/>
                <a:gd name="connsiteY0" fmla="*/ 147686 h 163923"/>
                <a:gd name="connsiteX1" fmla="*/ 1040 w 73324"/>
                <a:gd name="connsiteY1" fmla="*/ 26337 h 163923"/>
                <a:gd name="connsiteX2" fmla="*/ 16376 w 73324"/>
                <a:gd name="connsiteY2" fmla="*/ 525 h 163923"/>
                <a:gd name="connsiteX3" fmla="*/ 42245 w 73324"/>
                <a:gd name="connsiteY3" fmla="*/ 15793 h 163923"/>
                <a:gd name="connsiteX4" fmla="*/ 42283 w 73324"/>
                <a:gd name="connsiteY4" fmla="*/ 15955 h 163923"/>
                <a:gd name="connsiteX5" fmla="*/ 73049 w 73324"/>
                <a:gd name="connsiteY5" fmla="*/ 137208 h 163923"/>
                <a:gd name="connsiteX6" fmla="*/ 57619 w 73324"/>
                <a:gd name="connsiteY6" fmla="*/ 163116 h 163923"/>
                <a:gd name="connsiteX7" fmla="*/ 31711 w 73324"/>
                <a:gd name="connsiteY7" fmla="*/ 147686 h 163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324" h="163923">
                  <a:moveTo>
                    <a:pt x="31711" y="147686"/>
                  </a:moveTo>
                  <a:lnTo>
                    <a:pt x="1040" y="26337"/>
                  </a:lnTo>
                  <a:cubicBezTo>
                    <a:pt x="-1846" y="14974"/>
                    <a:pt x="5012" y="3420"/>
                    <a:pt x="16376" y="525"/>
                  </a:cubicBezTo>
                  <a:cubicBezTo>
                    <a:pt x="27739" y="-2400"/>
                    <a:pt x="39321" y="4439"/>
                    <a:pt x="42245" y="15793"/>
                  </a:cubicBezTo>
                  <a:cubicBezTo>
                    <a:pt x="42255" y="15850"/>
                    <a:pt x="42274" y="15898"/>
                    <a:pt x="42283" y="15955"/>
                  </a:cubicBezTo>
                  <a:lnTo>
                    <a:pt x="73049" y="137208"/>
                  </a:lnTo>
                  <a:cubicBezTo>
                    <a:pt x="75935" y="148619"/>
                    <a:pt x="69030" y="160221"/>
                    <a:pt x="57619" y="163116"/>
                  </a:cubicBezTo>
                  <a:cubicBezTo>
                    <a:pt x="46208" y="166003"/>
                    <a:pt x="34606" y="159097"/>
                    <a:pt x="31711" y="147686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ED37ABE5-E60A-4A62-9115-43696F3E0E99}"/>
                </a:ext>
              </a:extLst>
            </p:cNvPr>
            <p:cNvSpPr/>
            <p:nvPr/>
          </p:nvSpPr>
          <p:spPr>
            <a:xfrm>
              <a:off x="6916768" y="3437381"/>
              <a:ext cx="15525" cy="61436"/>
            </a:xfrm>
            <a:custGeom>
              <a:avLst/>
              <a:gdLst>
                <a:gd name="connsiteX0" fmla="*/ 381 w 15525"/>
                <a:gd name="connsiteY0" fmla="*/ -151 h 61436"/>
                <a:gd name="connsiteX1" fmla="*/ 15907 w 15525"/>
                <a:gd name="connsiteY1" fmla="*/ 61285 h 61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525" h="61436">
                  <a:moveTo>
                    <a:pt x="381" y="-151"/>
                  </a:moveTo>
                  <a:lnTo>
                    <a:pt x="15907" y="61285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7A07A5C2-C60B-452F-90B3-9D30C326A875}"/>
                </a:ext>
              </a:extLst>
            </p:cNvPr>
            <p:cNvSpPr/>
            <p:nvPr/>
          </p:nvSpPr>
          <p:spPr>
            <a:xfrm>
              <a:off x="6913720" y="3434400"/>
              <a:ext cx="21623" cy="67370"/>
            </a:xfrm>
            <a:custGeom>
              <a:avLst/>
              <a:gdLst>
                <a:gd name="connsiteX0" fmla="*/ 18479 w 21623"/>
                <a:gd name="connsiteY0" fmla="*/ 67219 h 67370"/>
                <a:gd name="connsiteX1" fmla="*/ 16002 w 21623"/>
                <a:gd name="connsiteY1" fmla="*/ 65028 h 67370"/>
                <a:gd name="connsiteX2" fmla="*/ 477 w 21623"/>
                <a:gd name="connsiteY2" fmla="*/ 3592 h 67370"/>
                <a:gd name="connsiteX3" fmla="*/ 2591 w 21623"/>
                <a:gd name="connsiteY3" fmla="*/ -8 h 67370"/>
                <a:gd name="connsiteX4" fmla="*/ 2667 w 21623"/>
                <a:gd name="connsiteY4" fmla="*/ -27 h 67370"/>
                <a:gd name="connsiteX5" fmla="*/ 6239 w 21623"/>
                <a:gd name="connsiteY5" fmla="*/ 1868 h 67370"/>
                <a:gd name="connsiteX6" fmla="*/ 6287 w 21623"/>
                <a:gd name="connsiteY6" fmla="*/ 2068 h 67370"/>
                <a:gd name="connsiteX7" fmla="*/ 21908 w 21623"/>
                <a:gd name="connsiteY7" fmla="*/ 63504 h 67370"/>
                <a:gd name="connsiteX8" fmla="*/ 19717 w 21623"/>
                <a:gd name="connsiteY8" fmla="*/ 67219 h 67370"/>
                <a:gd name="connsiteX9" fmla="*/ 19717 w 21623"/>
                <a:gd name="connsiteY9" fmla="*/ 67219 h 67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23" h="67370">
                  <a:moveTo>
                    <a:pt x="18479" y="67219"/>
                  </a:moveTo>
                  <a:cubicBezTo>
                    <a:pt x="17317" y="67000"/>
                    <a:pt x="16364" y="66152"/>
                    <a:pt x="16002" y="65028"/>
                  </a:cubicBezTo>
                  <a:lnTo>
                    <a:pt x="477" y="3592"/>
                  </a:lnTo>
                  <a:cubicBezTo>
                    <a:pt x="67" y="2011"/>
                    <a:pt x="1010" y="401"/>
                    <a:pt x="2591" y="-8"/>
                  </a:cubicBezTo>
                  <a:cubicBezTo>
                    <a:pt x="2620" y="-18"/>
                    <a:pt x="2639" y="-18"/>
                    <a:pt x="2667" y="-27"/>
                  </a:cubicBezTo>
                  <a:cubicBezTo>
                    <a:pt x="4172" y="-484"/>
                    <a:pt x="5772" y="363"/>
                    <a:pt x="6239" y="1868"/>
                  </a:cubicBezTo>
                  <a:cubicBezTo>
                    <a:pt x="6258" y="1935"/>
                    <a:pt x="6268" y="2001"/>
                    <a:pt x="6287" y="2068"/>
                  </a:cubicBezTo>
                  <a:lnTo>
                    <a:pt x="21908" y="63504"/>
                  </a:lnTo>
                  <a:cubicBezTo>
                    <a:pt x="22327" y="65133"/>
                    <a:pt x="21346" y="66800"/>
                    <a:pt x="19717" y="67219"/>
                  </a:cubicBezTo>
                  <a:cubicBezTo>
                    <a:pt x="19717" y="67219"/>
                    <a:pt x="19717" y="67219"/>
                    <a:pt x="19717" y="6721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159A6CAF-226C-4EDE-9BF3-F2BD616D57D1}"/>
                </a:ext>
              </a:extLst>
            </p:cNvPr>
            <p:cNvSpPr/>
            <p:nvPr/>
          </p:nvSpPr>
          <p:spPr>
            <a:xfrm>
              <a:off x="6868667" y="3449002"/>
              <a:ext cx="15811" cy="62579"/>
            </a:xfrm>
            <a:custGeom>
              <a:avLst/>
              <a:gdLst>
                <a:gd name="connsiteX0" fmla="*/ 381 w 15811"/>
                <a:gd name="connsiteY0" fmla="*/ -151 h 62579"/>
                <a:gd name="connsiteX1" fmla="*/ 16192 w 15811"/>
                <a:gd name="connsiteY1" fmla="*/ 62428 h 6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811" h="62579">
                  <a:moveTo>
                    <a:pt x="381" y="-151"/>
                  </a:moveTo>
                  <a:lnTo>
                    <a:pt x="16192" y="6242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EBC8BC58-F4A3-42D6-ACCD-23E925628148}"/>
                </a:ext>
              </a:extLst>
            </p:cNvPr>
            <p:cNvSpPr/>
            <p:nvPr/>
          </p:nvSpPr>
          <p:spPr>
            <a:xfrm>
              <a:off x="6865639" y="3445953"/>
              <a:ext cx="21888" cy="68641"/>
            </a:xfrm>
            <a:custGeom>
              <a:avLst/>
              <a:gdLst>
                <a:gd name="connsiteX0" fmla="*/ 18745 w 21888"/>
                <a:gd name="connsiteY0" fmla="*/ 68429 h 68641"/>
                <a:gd name="connsiteX1" fmla="*/ 16363 w 21888"/>
                <a:gd name="connsiteY1" fmla="*/ 66238 h 68641"/>
                <a:gd name="connsiteX2" fmla="*/ 456 w 21888"/>
                <a:gd name="connsiteY2" fmla="*/ 3564 h 68641"/>
                <a:gd name="connsiteX3" fmla="*/ 2647 w 21888"/>
                <a:gd name="connsiteY3" fmla="*/ -55 h 68641"/>
                <a:gd name="connsiteX4" fmla="*/ 6248 w 21888"/>
                <a:gd name="connsiteY4" fmla="*/ 2059 h 68641"/>
                <a:gd name="connsiteX5" fmla="*/ 6267 w 21888"/>
                <a:gd name="connsiteY5" fmla="*/ 2135 h 68641"/>
                <a:gd name="connsiteX6" fmla="*/ 22173 w 21888"/>
                <a:gd name="connsiteY6" fmla="*/ 64714 h 68641"/>
                <a:gd name="connsiteX7" fmla="*/ 20059 w 21888"/>
                <a:gd name="connsiteY7" fmla="*/ 68315 h 68641"/>
                <a:gd name="connsiteX8" fmla="*/ 19983 w 21888"/>
                <a:gd name="connsiteY8" fmla="*/ 68334 h 68641"/>
                <a:gd name="connsiteX9" fmla="*/ 18745 w 21888"/>
                <a:gd name="connsiteY9" fmla="*/ 68429 h 68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888" h="68641">
                  <a:moveTo>
                    <a:pt x="18745" y="68429"/>
                  </a:moveTo>
                  <a:cubicBezTo>
                    <a:pt x="17582" y="68239"/>
                    <a:pt x="16649" y="67381"/>
                    <a:pt x="16363" y="66238"/>
                  </a:cubicBezTo>
                  <a:lnTo>
                    <a:pt x="456" y="3564"/>
                  </a:lnTo>
                  <a:cubicBezTo>
                    <a:pt x="95" y="1964"/>
                    <a:pt x="1066" y="364"/>
                    <a:pt x="2647" y="-55"/>
                  </a:cubicBezTo>
                  <a:cubicBezTo>
                    <a:pt x="4228" y="-465"/>
                    <a:pt x="5838" y="478"/>
                    <a:pt x="6248" y="2059"/>
                  </a:cubicBezTo>
                  <a:cubicBezTo>
                    <a:pt x="6257" y="2088"/>
                    <a:pt x="6257" y="2107"/>
                    <a:pt x="6267" y="2135"/>
                  </a:cubicBezTo>
                  <a:lnTo>
                    <a:pt x="22173" y="64714"/>
                  </a:lnTo>
                  <a:cubicBezTo>
                    <a:pt x="22583" y="66296"/>
                    <a:pt x="21640" y="67905"/>
                    <a:pt x="20059" y="68315"/>
                  </a:cubicBezTo>
                  <a:cubicBezTo>
                    <a:pt x="20030" y="68324"/>
                    <a:pt x="20011" y="68324"/>
                    <a:pt x="19983" y="68334"/>
                  </a:cubicBezTo>
                  <a:cubicBezTo>
                    <a:pt x="19592" y="68505"/>
                    <a:pt x="19154" y="68534"/>
                    <a:pt x="18745" y="6842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AE3551C-3BB8-4ADB-8281-7B139CF1B57E}"/>
                </a:ext>
              </a:extLst>
            </p:cNvPr>
            <p:cNvSpPr/>
            <p:nvPr/>
          </p:nvSpPr>
          <p:spPr>
            <a:xfrm>
              <a:off x="6821518" y="3460336"/>
              <a:ext cx="16192" cy="63722"/>
            </a:xfrm>
            <a:custGeom>
              <a:avLst/>
              <a:gdLst>
                <a:gd name="connsiteX0" fmla="*/ 381 w 16192"/>
                <a:gd name="connsiteY0" fmla="*/ -151 h 63722"/>
                <a:gd name="connsiteX1" fmla="*/ 16574 w 16192"/>
                <a:gd name="connsiteY1" fmla="*/ 63571 h 63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63722">
                  <a:moveTo>
                    <a:pt x="381" y="-151"/>
                  </a:moveTo>
                  <a:lnTo>
                    <a:pt x="16574" y="6357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059DC81E-C20D-424E-82B8-FA40AEA33824}"/>
                </a:ext>
              </a:extLst>
            </p:cNvPr>
            <p:cNvSpPr/>
            <p:nvPr/>
          </p:nvSpPr>
          <p:spPr>
            <a:xfrm>
              <a:off x="6818537" y="3457287"/>
              <a:ext cx="22160" cy="69724"/>
            </a:xfrm>
            <a:custGeom>
              <a:avLst/>
              <a:gdLst>
                <a:gd name="connsiteX0" fmla="*/ 18983 w 22160"/>
                <a:gd name="connsiteY0" fmla="*/ 69573 h 69724"/>
                <a:gd name="connsiteX1" fmla="*/ 16602 w 22160"/>
                <a:gd name="connsiteY1" fmla="*/ 67383 h 69724"/>
                <a:gd name="connsiteX2" fmla="*/ 505 w 22160"/>
                <a:gd name="connsiteY2" fmla="*/ 3565 h 69724"/>
                <a:gd name="connsiteX3" fmla="*/ 2400 w 22160"/>
                <a:gd name="connsiteY3" fmla="*/ -7 h 69724"/>
                <a:gd name="connsiteX4" fmla="*/ 2600 w 22160"/>
                <a:gd name="connsiteY4" fmla="*/ -54 h 69724"/>
                <a:gd name="connsiteX5" fmla="*/ 6315 w 22160"/>
                <a:gd name="connsiteY5" fmla="*/ 2136 h 69724"/>
                <a:gd name="connsiteX6" fmla="*/ 6315 w 22160"/>
                <a:gd name="connsiteY6" fmla="*/ 2136 h 69724"/>
                <a:gd name="connsiteX7" fmla="*/ 22412 w 22160"/>
                <a:gd name="connsiteY7" fmla="*/ 65858 h 69724"/>
                <a:gd name="connsiteX8" fmla="*/ 20440 w 22160"/>
                <a:gd name="connsiteY8" fmla="*/ 69535 h 69724"/>
                <a:gd name="connsiteX9" fmla="*/ 20317 w 22160"/>
                <a:gd name="connsiteY9" fmla="*/ 69573 h 6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60" h="69724">
                  <a:moveTo>
                    <a:pt x="18983" y="69573"/>
                  </a:moveTo>
                  <a:cubicBezTo>
                    <a:pt x="17831" y="69364"/>
                    <a:pt x="16907" y="68507"/>
                    <a:pt x="16602" y="67383"/>
                  </a:cubicBezTo>
                  <a:lnTo>
                    <a:pt x="505" y="3565"/>
                  </a:lnTo>
                  <a:cubicBezTo>
                    <a:pt x="48" y="2060"/>
                    <a:pt x="895" y="460"/>
                    <a:pt x="2400" y="-7"/>
                  </a:cubicBezTo>
                  <a:cubicBezTo>
                    <a:pt x="2467" y="-26"/>
                    <a:pt x="2534" y="-35"/>
                    <a:pt x="2600" y="-54"/>
                  </a:cubicBezTo>
                  <a:cubicBezTo>
                    <a:pt x="4229" y="-474"/>
                    <a:pt x="5896" y="508"/>
                    <a:pt x="6315" y="2136"/>
                  </a:cubicBezTo>
                  <a:cubicBezTo>
                    <a:pt x="6315" y="2136"/>
                    <a:pt x="6315" y="2136"/>
                    <a:pt x="6315" y="2136"/>
                  </a:cubicBezTo>
                  <a:lnTo>
                    <a:pt x="22412" y="65858"/>
                  </a:lnTo>
                  <a:cubicBezTo>
                    <a:pt x="22888" y="67421"/>
                    <a:pt x="22003" y="69068"/>
                    <a:pt x="20440" y="69535"/>
                  </a:cubicBezTo>
                  <a:cubicBezTo>
                    <a:pt x="20402" y="69554"/>
                    <a:pt x="20355" y="69564"/>
                    <a:pt x="20317" y="6957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F7BBF4A6-717D-4E16-8319-5351A19CFCB3}"/>
                </a:ext>
              </a:extLst>
            </p:cNvPr>
            <p:cNvSpPr/>
            <p:nvPr/>
          </p:nvSpPr>
          <p:spPr>
            <a:xfrm>
              <a:off x="6775417" y="3471385"/>
              <a:ext cx="16478" cy="64865"/>
            </a:xfrm>
            <a:custGeom>
              <a:avLst/>
              <a:gdLst>
                <a:gd name="connsiteX0" fmla="*/ 381 w 16478"/>
                <a:gd name="connsiteY0" fmla="*/ -151 h 64865"/>
                <a:gd name="connsiteX1" fmla="*/ 16859 w 16478"/>
                <a:gd name="connsiteY1" fmla="*/ 64714 h 64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" h="64865">
                  <a:moveTo>
                    <a:pt x="381" y="-151"/>
                  </a:moveTo>
                  <a:lnTo>
                    <a:pt x="16859" y="6471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305B80E1-86FB-4A43-9A5B-2ED2ECBB9C66}"/>
                </a:ext>
              </a:extLst>
            </p:cNvPr>
            <p:cNvSpPr/>
            <p:nvPr/>
          </p:nvSpPr>
          <p:spPr>
            <a:xfrm>
              <a:off x="6772464" y="3468337"/>
              <a:ext cx="22481" cy="70866"/>
            </a:xfrm>
            <a:custGeom>
              <a:avLst/>
              <a:gdLst>
                <a:gd name="connsiteX0" fmla="*/ 19336 w 22481"/>
                <a:gd name="connsiteY0" fmla="*/ 70715 h 70866"/>
                <a:gd name="connsiteX1" fmla="*/ 16860 w 22481"/>
                <a:gd name="connsiteY1" fmla="*/ 68524 h 70866"/>
                <a:gd name="connsiteX2" fmla="*/ 477 w 22481"/>
                <a:gd name="connsiteY2" fmla="*/ 3564 h 70866"/>
                <a:gd name="connsiteX3" fmla="*/ 2591 w 22481"/>
                <a:gd name="connsiteY3" fmla="*/ -37 h 70866"/>
                <a:gd name="connsiteX4" fmla="*/ 2667 w 22481"/>
                <a:gd name="connsiteY4" fmla="*/ -55 h 70866"/>
                <a:gd name="connsiteX5" fmla="*/ 6268 w 22481"/>
                <a:gd name="connsiteY5" fmla="*/ 2059 h 70866"/>
                <a:gd name="connsiteX6" fmla="*/ 6287 w 22481"/>
                <a:gd name="connsiteY6" fmla="*/ 2135 h 70866"/>
                <a:gd name="connsiteX7" fmla="*/ 22765 w 22481"/>
                <a:gd name="connsiteY7" fmla="*/ 67000 h 70866"/>
                <a:gd name="connsiteX8" fmla="*/ 20574 w 22481"/>
                <a:gd name="connsiteY8" fmla="*/ 70715 h 70866"/>
                <a:gd name="connsiteX9" fmla="*/ 20574 w 22481"/>
                <a:gd name="connsiteY9" fmla="*/ 70715 h 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481" h="70866">
                  <a:moveTo>
                    <a:pt x="19336" y="70715"/>
                  </a:moveTo>
                  <a:cubicBezTo>
                    <a:pt x="18174" y="70496"/>
                    <a:pt x="17222" y="69648"/>
                    <a:pt x="16860" y="68524"/>
                  </a:cubicBezTo>
                  <a:lnTo>
                    <a:pt x="477" y="3564"/>
                  </a:lnTo>
                  <a:cubicBezTo>
                    <a:pt x="67" y="1983"/>
                    <a:pt x="1010" y="373"/>
                    <a:pt x="2591" y="-37"/>
                  </a:cubicBezTo>
                  <a:cubicBezTo>
                    <a:pt x="2620" y="-46"/>
                    <a:pt x="2639" y="-46"/>
                    <a:pt x="2667" y="-55"/>
                  </a:cubicBezTo>
                  <a:cubicBezTo>
                    <a:pt x="4249" y="-465"/>
                    <a:pt x="5858" y="478"/>
                    <a:pt x="6268" y="2059"/>
                  </a:cubicBezTo>
                  <a:cubicBezTo>
                    <a:pt x="6277" y="2088"/>
                    <a:pt x="6277" y="2107"/>
                    <a:pt x="6287" y="2135"/>
                  </a:cubicBezTo>
                  <a:lnTo>
                    <a:pt x="22765" y="67000"/>
                  </a:lnTo>
                  <a:cubicBezTo>
                    <a:pt x="23184" y="68629"/>
                    <a:pt x="22203" y="70296"/>
                    <a:pt x="20574" y="70715"/>
                  </a:cubicBezTo>
                  <a:cubicBezTo>
                    <a:pt x="20574" y="70715"/>
                    <a:pt x="20574" y="70715"/>
                    <a:pt x="20574" y="707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045759C6-0E2D-4072-8145-EC5EFC22DBEB}"/>
                </a:ext>
              </a:extLst>
            </p:cNvPr>
            <p:cNvSpPr/>
            <p:nvPr/>
          </p:nvSpPr>
          <p:spPr>
            <a:xfrm>
              <a:off x="6730459" y="3482149"/>
              <a:ext cx="16668" cy="66103"/>
            </a:xfrm>
            <a:custGeom>
              <a:avLst/>
              <a:gdLst>
                <a:gd name="connsiteX0" fmla="*/ 381 w 16668"/>
                <a:gd name="connsiteY0" fmla="*/ -151 h 66103"/>
                <a:gd name="connsiteX1" fmla="*/ 17050 w 16668"/>
                <a:gd name="connsiteY1" fmla="*/ 65952 h 66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668" h="66103">
                  <a:moveTo>
                    <a:pt x="381" y="-151"/>
                  </a:moveTo>
                  <a:lnTo>
                    <a:pt x="17050" y="6595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2AAD38AD-C528-4363-865B-C7D7B5AA363B}"/>
                </a:ext>
              </a:extLst>
            </p:cNvPr>
            <p:cNvSpPr/>
            <p:nvPr/>
          </p:nvSpPr>
          <p:spPr>
            <a:xfrm>
              <a:off x="6727427" y="3479100"/>
              <a:ext cx="22749" cy="72137"/>
            </a:xfrm>
            <a:custGeom>
              <a:avLst/>
              <a:gdLst>
                <a:gd name="connsiteX0" fmla="*/ 19606 w 22749"/>
                <a:gd name="connsiteY0" fmla="*/ 71953 h 72137"/>
                <a:gd name="connsiteX1" fmla="*/ 17224 w 22749"/>
                <a:gd name="connsiteY1" fmla="*/ 69667 h 72137"/>
                <a:gd name="connsiteX2" fmla="*/ 461 w 22749"/>
                <a:gd name="connsiteY2" fmla="*/ 3659 h 72137"/>
                <a:gd name="connsiteX3" fmla="*/ 2651 w 22749"/>
                <a:gd name="connsiteY3" fmla="*/ -55 h 72137"/>
                <a:gd name="connsiteX4" fmla="*/ 6252 w 22749"/>
                <a:gd name="connsiteY4" fmla="*/ 2059 h 72137"/>
                <a:gd name="connsiteX5" fmla="*/ 6271 w 22749"/>
                <a:gd name="connsiteY5" fmla="*/ 2135 h 72137"/>
                <a:gd name="connsiteX6" fmla="*/ 23035 w 22749"/>
                <a:gd name="connsiteY6" fmla="*/ 68239 h 72137"/>
                <a:gd name="connsiteX7" fmla="*/ 20920 w 22749"/>
                <a:gd name="connsiteY7" fmla="*/ 71839 h 72137"/>
                <a:gd name="connsiteX8" fmla="*/ 20844 w 22749"/>
                <a:gd name="connsiteY8" fmla="*/ 71858 h 72137"/>
                <a:gd name="connsiteX9" fmla="*/ 19606 w 22749"/>
                <a:gd name="connsiteY9" fmla="*/ 71953 h 72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749" h="72137">
                  <a:moveTo>
                    <a:pt x="19606" y="71953"/>
                  </a:moveTo>
                  <a:cubicBezTo>
                    <a:pt x="18425" y="71744"/>
                    <a:pt x="17482" y="70839"/>
                    <a:pt x="17224" y="69667"/>
                  </a:cubicBezTo>
                  <a:lnTo>
                    <a:pt x="461" y="3659"/>
                  </a:lnTo>
                  <a:cubicBezTo>
                    <a:pt x="89" y="2040"/>
                    <a:pt x="1051" y="411"/>
                    <a:pt x="2651" y="-55"/>
                  </a:cubicBezTo>
                  <a:cubicBezTo>
                    <a:pt x="4232" y="-465"/>
                    <a:pt x="5842" y="478"/>
                    <a:pt x="6252" y="2059"/>
                  </a:cubicBezTo>
                  <a:cubicBezTo>
                    <a:pt x="6261" y="2087"/>
                    <a:pt x="6261" y="2107"/>
                    <a:pt x="6271" y="2135"/>
                  </a:cubicBezTo>
                  <a:lnTo>
                    <a:pt x="23035" y="68239"/>
                  </a:lnTo>
                  <a:cubicBezTo>
                    <a:pt x="23444" y="69820"/>
                    <a:pt x="22501" y="71429"/>
                    <a:pt x="20920" y="71839"/>
                  </a:cubicBezTo>
                  <a:cubicBezTo>
                    <a:pt x="20892" y="71849"/>
                    <a:pt x="20873" y="71849"/>
                    <a:pt x="20844" y="71858"/>
                  </a:cubicBezTo>
                  <a:cubicBezTo>
                    <a:pt x="20444" y="71982"/>
                    <a:pt x="20025" y="72020"/>
                    <a:pt x="19606" y="7195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E6A0BBA3-D7D2-467F-8640-1011E86AF5CF}"/>
                </a:ext>
              </a:extLst>
            </p:cNvPr>
            <p:cNvSpPr/>
            <p:nvPr/>
          </p:nvSpPr>
          <p:spPr>
            <a:xfrm>
              <a:off x="6686454" y="3492721"/>
              <a:ext cx="17049" cy="67151"/>
            </a:xfrm>
            <a:custGeom>
              <a:avLst/>
              <a:gdLst>
                <a:gd name="connsiteX0" fmla="*/ 381 w 17049"/>
                <a:gd name="connsiteY0" fmla="*/ -151 h 67151"/>
                <a:gd name="connsiteX1" fmla="*/ 17431 w 17049"/>
                <a:gd name="connsiteY1" fmla="*/ 67000 h 67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049" h="67151">
                  <a:moveTo>
                    <a:pt x="381" y="-151"/>
                  </a:moveTo>
                  <a:lnTo>
                    <a:pt x="17431" y="6700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95011815-0174-4B3B-BC2E-12751B7E19F3}"/>
                </a:ext>
              </a:extLst>
            </p:cNvPr>
            <p:cNvSpPr/>
            <p:nvPr/>
          </p:nvSpPr>
          <p:spPr>
            <a:xfrm>
              <a:off x="6683496" y="3489672"/>
              <a:ext cx="23035" cy="73248"/>
            </a:xfrm>
            <a:custGeom>
              <a:avLst/>
              <a:gdLst>
                <a:gd name="connsiteX0" fmla="*/ 19912 w 23035"/>
                <a:gd name="connsiteY0" fmla="*/ 73098 h 73248"/>
                <a:gd name="connsiteX1" fmla="*/ 17436 w 23035"/>
                <a:gd name="connsiteY1" fmla="*/ 70812 h 73248"/>
                <a:gd name="connsiteX2" fmla="*/ 481 w 23035"/>
                <a:gd name="connsiteY2" fmla="*/ 3565 h 73248"/>
                <a:gd name="connsiteX3" fmla="*/ 2567 w 23035"/>
                <a:gd name="connsiteY3" fmla="*/ -54 h 73248"/>
                <a:gd name="connsiteX4" fmla="*/ 2577 w 23035"/>
                <a:gd name="connsiteY4" fmla="*/ -54 h 73248"/>
                <a:gd name="connsiteX5" fmla="*/ 6291 w 23035"/>
                <a:gd name="connsiteY5" fmla="*/ 2137 h 73248"/>
                <a:gd name="connsiteX6" fmla="*/ 6291 w 23035"/>
                <a:gd name="connsiteY6" fmla="*/ 2137 h 73248"/>
                <a:gd name="connsiteX7" fmla="*/ 23341 w 23035"/>
                <a:gd name="connsiteY7" fmla="*/ 69383 h 73248"/>
                <a:gd name="connsiteX8" fmla="*/ 21150 w 23035"/>
                <a:gd name="connsiteY8" fmla="*/ 73003 h 73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035" h="73248">
                  <a:moveTo>
                    <a:pt x="19912" y="73098"/>
                  </a:moveTo>
                  <a:cubicBezTo>
                    <a:pt x="18731" y="72841"/>
                    <a:pt x="17788" y="71964"/>
                    <a:pt x="17436" y="70812"/>
                  </a:cubicBezTo>
                  <a:lnTo>
                    <a:pt x="481" y="3565"/>
                  </a:lnTo>
                  <a:cubicBezTo>
                    <a:pt x="62" y="1993"/>
                    <a:pt x="996" y="374"/>
                    <a:pt x="2567" y="-54"/>
                  </a:cubicBezTo>
                  <a:cubicBezTo>
                    <a:pt x="2567" y="-54"/>
                    <a:pt x="2577" y="-54"/>
                    <a:pt x="2577" y="-54"/>
                  </a:cubicBezTo>
                  <a:cubicBezTo>
                    <a:pt x="4205" y="-474"/>
                    <a:pt x="5872" y="508"/>
                    <a:pt x="6291" y="2137"/>
                  </a:cubicBezTo>
                  <a:cubicBezTo>
                    <a:pt x="6291" y="2137"/>
                    <a:pt x="6291" y="2137"/>
                    <a:pt x="6291" y="2137"/>
                  </a:cubicBezTo>
                  <a:lnTo>
                    <a:pt x="23341" y="69383"/>
                  </a:lnTo>
                  <a:cubicBezTo>
                    <a:pt x="23703" y="70983"/>
                    <a:pt x="22732" y="72583"/>
                    <a:pt x="21150" y="7300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F06CCC3A-8EA3-45BD-9882-66E7C8D30EE8}"/>
                </a:ext>
              </a:extLst>
            </p:cNvPr>
            <p:cNvSpPr/>
            <p:nvPr/>
          </p:nvSpPr>
          <p:spPr>
            <a:xfrm>
              <a:off x="6643686" y="3502913"/>
              <a:ext cx="17335" cy="68389"/>
            </a:xfrm>
            <a:custGeom>
              <a:avLst/>
              <a:gdLst>
                <a:gd name="connsiteX0" fmla="*/ 381 w 17335"/>
                <a:gd name="connsiteY0" fmla="*/ -151 h 68389"/>
                <a:gd name="connsiteX1" fmla="*/ 17716 w 17335"/>
                <a:gd name="connsiteY1" fmla="*/ 68238 h 68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335" h="68389">
                  <a:moveTo>
                    <a:pt x="381" y="-151"/>
                  </a:moveTo>
                  <a:lnTo>
                    <a:pt x="17716" y="6823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56EE56CB-9AFD-467E-BFC8-2D1941BCD35C}"/>
                </a:ext>
              </a:extLst>
            </p:cNvPr>
            <p:cNvSpPr/>
            <p:nvPr/>
          </p:nvSpPr>
          <p:spPr>
            <a:xfrm>
              <a:off x="6640654" y="3499865"/>
              <a:ext cx="23322" cy="74462"/>
            </a:xfrm>
            <a:custGeom>
              <a:avLst/>
              <a:gdLst>
                <a:gd name="connsiteX0" fmla="*/ 20177 w 23322"/>
                <a:gd name="connsiteY0" fmla="*/ 74239 h 74462"/>
                <a:gd name="connsiteX1" fmla="*/ 17796 w 23322"/>
                <a:gd name="connsiteY1" fmla="*/ 72049 h 74462"/>
                <a:gd name="connsiteX2" fmla="*/ 461 w 23322"/>
                <a:gd name="connsiteY2" fmla="*/ 3659 h 74462"/>
                <a:gd name="connsiteX3" fmla="*/ 2651 w 23322"/>
                <a:gd name="connsiteY3" fmla="*/ -55 h 74462"/>
                <a:gd name="connsiteX4" fmla="*/ 6252 w 23322"/>
                <a:gd name="connsiteY4" fmla="*/ 2059 h 74462"/>
                <a:gd name="connsiteX5" fmla="*/ 6271 w 23322"/>
                <a:gd name="connsiteY5" fmla="*/ 2135 h 74462"/>
                <a:gd name="connsiteX6" fmla="*/ 23606 w 23322"/>
                <a:gd name="connsiteY6" fmla="*/ 70525 h 74462"/>
                <a:gd name="connsiteX7" fmla="*/ 21415 w 23322"/>
                <a:gd name="connsiteY7" fmla="*/ 74239 h 74462"/>
                <a:gd name="connsiteX8" fmla="*/ 21415 w 23322"/>
                <a:gd name="connsiteY8" fmla="*/ 74239 h 74462"/>
                <a:gd name="connsiteX9" fmla="*/ 20177 w 23322"/>
                <a:gd name="connsiteY9" fmla="*/ 74239 h 74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322" h="74462">
                  <a:moveTo>
                    <a:pt x="20177" y="74239"/>
                  </a:moveTo>
                  <a:cubicBezTo>
                    <a:pt x="19015" y="74049"/>
                    <a:pt x="18082" y="73192"/>
                    <a:pt x="17796" y="72049"/>
                  </a:cubicBezTo>
                  <a:lnTo>
                    <a:pt x="461" y="3659"/>
                  </a:lnTo>
                  <a:cubicBezTo>
                    <a:pt x="89" y="2040"/>
                    <a:pt x="1051" y="411"/>
                    <a:pt x="2651" y="-55"/>
                  </a:cubicBezTo>
                  <a:cubicBezTo>
                    <a:pt x="4232" y="-465"/>
                    <a:pt x="5842" y="478"/>
                    <a:pt x="6252" y="2059"/>
                  </a:cubicBezTo>
                  <a:cubicBezTo>
                    <a:pt x="6261" y="2088"/>
                    <a:pt x="6261" y="2107"/>
                    <a:pt x="6271" y="2135"/>
                  </a:cubicBezTo>
                  <a:lnTo>
                    <a:pt x="23606" y="70525"/>
                  </a:lnTo>
                  <a:cubicBezTo>
                    <a:pt x="24025" y="72153"/>
                    <a:pt x="23044" y="73820"/>
                    <a:pt x="21415" y="74239"/>
                  </a:cubicBezTo>
                  <a:cubicBezTo>
                    <a:pt x="21415" y="74239"/>
                    <a:pt x="21415" y="74239"/>
                    <a:pt x="21415" y="74239"/>
                  </a:cubicBezTo>
                  <a:cubicBezTo>
                    <a:pt x="21006" y="74335"/>
                    <a:pt x="20587" y="74335"/>
                    <a:pt x="20177" y="7423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06D3331B-D71B-460B-8D22-4B35D67BC00B}"/>
                </a:ext>
              </a:extLst>
            </p:cNvPr>
            <p:cNvSpPr/>
            <p:nvPr/>
          </p:nvSpPr>
          <p:spPr>
            <a:xfrm>
              <a:off x="6601967" y="3512819"/>
              <a:ext cx="17621" cy="69627"/>
            </a:xfrm>
            <a:custGeom>
              <a:avLst/>
              <a:gdLst>
                <a:gd name="connsiteX0" fmla="*/ 381 w 17621"/>
                <a:gd name="connsiteY0" fmla="*/ -151 h 69627"/>
                <a:gd name="connsiteX1" fmla="*/ 18002 w 17621"/>
                <a:gd name="connsiteY1" fmla="*/ 69477 h 69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621" h="69627">
                  <a:moveTo>
                    <a:pt x="381" y="-151"/>
                  </a:moveTo>
                  <a:lnTo>
                    <a:pt x="18002" y="6947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1B46305A-C6BA-4DA6-9449-40868F8E2BE9}"/>
                </a:ext>
              </a:extLst>
            </p:cNvPr>
            <p:cNvSpPr/>
            <p:nvPr/>
          </p:nvSpPr>
          <p:spPr>
            <a:xfrm>
              <a:off x="6598919" y="3509865"/>
              <a:ext cx="23718" cy="75563"/>
            </a:xfrm>
            <a:custGeom>
              <a:avLst/>
              <a:gdLst>
                <a:gd name="connsiteX0" fmla="*/ 20574 w 23718"/>
                <a:gd name="connsiteY0" fmla="*/ 75384 h 75563"/>
                <a:gd name="connsiteX1" fmla="*/ 18098 w 23718"/>
                <a:gd name="connsiteY1" fmla="*/ 73098 h 75563"/>
                <a:gd name="connsiteX2" fmla="*/ 477 w 23718"/>
                <a:gd name="connsiteY2" fmla="*/ 3565 h 75563"/>
                <a:gd name="connsiteX3" fmla="*/ 2591 w 23718"/>
                <a:gd name="connsiteY3" fmla="*/ -35 h 75563"/>
                <a:gd name="connsiteX4" fmla="*/ 2667 w 23718"/>
                <a:gd name="connsiteY4" fmla="*/ -54 h 75563"/>
                <a:gd name="connsiteX5" fmla="*/ 6382 w 23718"/>
                <a:gd name="connsiteY5" fmla="*/ 2136 h 75563"/>
                <a:gd name="connsiteX6" fmla="*/ 6382 w 23718"/>
                <a:gd name="connsiteY6" fmla="*/ 2136 h 75563"/>
                <a:gd name="connsiteX7" fmla="*/ 24003 w 23718"/>
                <a:gd name="connsiteY7" fmla="*/ 71669 h 75563"/>
                <a:gd name="connsiteX8" fmla="*/ 21889 w 23718"/>
                <a:gd name="connsiteY8" fmla="*/ 75270 h 75563"/>
                <a:gd name="connsiteX9" fmla="*/ 21813 w 23718"/>
                <a:gd name="connsiteY9" fmla="*/ 75288 h 75563"/>
                <a:gd name="connsiteX10" fmla="*/ 20574 w 23718"/>
                <a:gd name="connsiteY10" fmla="*/ 75384 h 75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718" h="75563">
                  <a:moveTo>
                    <a:pt x="20574" y="75384"/>
                  </a:moveTo>
                  <a:cubicBezTo>
                    <a:pt x="19374" y="75165"/>
                    <a:pt x="18412" y="74279"/>
                    <a:pt x="18098" y="73098"/>
                  </a:cubicBezTo>
                  <a:lnTo>
                    <a:pt x="477" y="3565"/>
                  </a:lnTo>
                  <a:cubicBezTo>
                    <a:pt x="67" y="1984"/>
                    <a:pt x="1010" y="374"/>
                    <a:pt x="2591" y="-35"/>
                  </a:cubicBezTo>
                  <a:cubicBezTo>
                    <a:pt x="2620" y="-45"/>
                    <a:pt x="2639" y="-45"/>
                    <a:pt x="2667" y="-54"/>
                  </a:cubicBezTo>
                  <a:cubicBezTo>
                    <a:pt x="4296" y="-474"/>
                    <a:pt x="5963" y="508"/>
                    <a:pt x="6382" y="2136"/>
                  </a:cubicBezTo>
                  <a:cubicBezTo>
                    <a:pt x="6382" y="2136"/>
                    <a:pt x="6382" y="2136"/>
                    <a:pt x="6382" y="2136"/>
                  </a:cubicBezTo>
                  <a:lnTo>
                    <a:pt x="24003" y="71669"/>
                  </a:lnTo>
                  <a:cubicBezTo>
                    <a:pt x="24413" y="73250"/>
                    <a:pt x="23470" y="74860"/>
                    <a:pt x="21889" y="75270"/>
                  </a:cubicBezTo>
                  <a:cubicBezTo>
                    <a:pt x="21860" y="75279"/>
                    <a:pt x="21841" y="75279"/>
                    <a:pt x="21813" y="75288"/>
                  </a:cubicBezTo>
                  <a:cubicBezTo>
                    <a:pt x="21413" y="75412"/>
                    <a:pt x="20993" y="75441"/>
                    <a:pt x="20574" y="7538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360ADEDA-3FF1-46DA-9CE8-5851D03A37CA}"/>
                </a:ext>
              </a:extLst>
            </p:cNvPr>
            <p:cNvSpPr/>
            <p:nvPr/>
          </p:nvSpPr>
          <p:spPr>
            <a:xfrm>
              <a:off x="6561486" y="3522535"/>
              <a:ext cx="17906" cy="70675"/>
            </a:xfrm>
            <a:custGeom>
              <a:avLst/>
              <a:gdLst>
                <a:gd name="connsiteX0" fmla="*/ 381 w 17906"/>
                <a:gd name="connsiteY0" fmla="*/ -151 h 70675"/>
                <a:gd name="connsiteX1" fmla="*/ 18288 w 17906"/>
                <a:gd name="connsiteY1" fmla="*/ 70524 h 7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906" h="70675">
                  <a:moveTo>
                    <a:pt x="381" y="-151"/>
                  </a:moveTo>
                  <a:lnTo>
                    <a:pt x="18288" y="7052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979E1219-C6A9-4244-9756-BF88BF121C91}"/>
                </a:ext>
              </a:extLst>
            </p:cNvPr>
            <p:cNvSpPr/>
            <p:nvPr/>
          </p:nvSpPr>
          <p:spPr>
            <a:xfrm>
              <a:off x="6558150" y="3519772"/>
              <a:ext cx="23988" cy="76676"/>
            </a:xfrm>
            <a:custGeom>
              <a:avLst/>
              <a:gdLst>
                <a:gd name="connsiteX0" fmla="*/ 21147 w 23988"/>
                <a:gd name="connsiteY0" fmla="*/ 76240 h 76676"/>
                <a:gd name="connsiteX1" fmla="*/ 18385 w 23988"/>
                <a:gd name="connsiteY1" fmla="*/ 74335 h 76676"/>
                <a:gd name="connsiteX2" fmla="*/ 478 w 23988"/>
                <a:gd name="connsiteY2" fmla="*/ 3659 h 76676"/>
                <a:gd name="connsiteX3" fmla="*/ 2669 w 23988"/>
                <a:gd name="connsiteY3" fmla="*/ -55 h 76676"/>
                <a:gd name="connsiteX4" fmla="*/ 2669 w 23988"/>
                <a:gd name="connsiteY4" fmla="*/ -55 h 76676"/>
                <a:gd name="connsiteX5" fmla="*/ 6269 w 23988"/>
                <a:gd name="connsiteY5" fmla="*/ 2059 h 76676"/>
                <a:gd name="connsiteX6" fmla="*/ 6288 w 23988"/>
                <a:gd name="connsiteY6" fmla="*/ 2135 h 76676"/>
                <a:gd name="connsiteX7" fmla="*/ 24290 w 23988"/>
                <a:gd name="connsiteY7" fmla="*/ 72811 h 76676"/>
                <a:gd name="connsiteX8" fmla="*/ 22099 w 23988"/>
                <a:gd name="connsiteY8" fmla="*/ 76526 h 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88" h="76676">
                  <a:moveTo>
                    <a:pt x="21147" y="76240"/>
                  </a:moveTo>
                  <a:cubicBezTo>
                    <a:pt x="19928" y="76211"/>
                    <a:pt x="18842" y="75468"/>
                    <a:pt x="18385" y="74335"/>
                  </a:cubicBezTo>
                  <a:lnTo>
                    <a:pt x="478" y="3659"/>
                  </a:lnTo>
                  <a:cubicBezTo>
                    <a:pt x="59" y="2030"/>
                    <a:pt x="1040" y="364"/>
                    <a:pt x="2669" y="-55"/>
                  </a:cubicBezTo>
                  <a:cubicBezTo>
                    <a:pt x="2669" y="-55"/>
                    <a:pt x="2669" y="-55"/>
                    <a:pt x="2669" y="-55"/>
                  </a:cubicBezTo>
                  <a:cubicBezTo>
                    <a:pt x="4250" y="-465"/>
                    <a:pt x="5859" y="478"/>
                    <a:pt x="6269" y="2059"/>
                  </a:cubicBezTo>
                  <a:cubicBezTo>
                    <a:pt x="6278" y="2088"/>
                    <a:pt x="6278" y="2107"/>
                    <a:pt x="6288" y="2135"/>
                  </a:cubicBezTo>
                  <a:lnTo>
                    <a:pt x="24290" y="72811"/>
                  </a:lnTo>
                  <a:cubicBezTo>
                    <a:pt x="24662" y="74430"/>
                    <a:pt x="23700" y="76059"/>
                    <a:pt x="22099" y="7652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A2B7D28F-96C7-4AAC-BD77-D2D67F06BE9D}"/>
                </a:ext>
              </a:extLst>
            </p:cNvPr>
            <p:cNvSpPr/>
            <p:nvPr/>
          </p:nvSpPr>
          <p:spPr>
            <a:xfrm>
              <a:off x="6522148" y="3531869"/>
              <a:ext cx="18192" cy="71818"/>
            </a:xfrm>
            <a:custGeom>
              <a:avLst/>
              <a:gdLst>
                <a:gd name="connsiteX0" fmla="*/ 381 w 18192"/>
                <a:gd name="connsiteY0" fmla="*/ -151 h 71818"/>
                <a:gd name="connsiteX1" fmla="*/ 18574 w 18192"/>
                <a:gd name="connsiteY1" fmla="*/ 71667 h 7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" h="71818">
                  <a:moveTo>
                    <a:pt x="381" y="-151"/>
                  </a:moveTo>
                  <a:lnTo>
                    <a:pt x="18574" y="7166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CE1160F6-ACB6-48E5-BCD3-6383D68D17E9}"/>
                </a:ext>
              </a:extLst>
            </p:cNvPr>
            <p:cNvSpPr/>
            <p:nvPr/>
          </p:nvSpPr>
          <p:spPr>
            <a:xfrm>
              <a:off x="6519098" y="3528837"/>
              <a:ext cx="24290" cy="77898"/>
            </a:xfrm>
            <a:custGeom>
              <a:avLst/>
              <a:gdLst>
                <a:gd name="connsiteX0" fmla="*/ 21147 w 24290"/>
                <a:gd name="connsiteY0" fmla="*/ 77748 h 77898"/>
                <a:gd name="connsiteX1" fmla="*/ 18766 w 24290"/>
                <a:gd name="connsiteY1" fmla="*/ 75462 h 77898"/>
                <a:gd name="connsiteX2" fmla="*/ 478 w 24290"/>
                <a:gd name="connsiteY2" fmla="*/ 3643 h 77898"/>
                <a:gd name="connsiteX3" fmla="*/ 2668 w 24290"/>
                <a:gd name="connsiteY3" fmla="*/ -72 h 77898"/>
                <a:gd name="connsiteX4" fmla="*/ 2668 w 24290"/>
                <a:gd name="connsiteY4" fmla="*/ -72 h 77898"/>
                <a:gd name="connsiteX5" fmla="*/ 6383 w 24290"/>
                <a:gd name="connsiteY5" fmla="*/ 2119 h 77898"/>
                <a:gd name="connsiteX6" fmla="*/ 24576 w 24290"/>
                <a:gd name="connsiteY6" fmla="*/ 74033 h 77898"/>
                <a:gd name="connsiteX7" fmla="*/ 22461 w 24290"/>
                <a:gd name="connsiteY7" fmla="*/ 77633 h 77898"/>
                <a:gd name="connsiteX8" fmla="*/ 22385 w 24290"/>
                <a:gd name="connsiteY8" fmla="*/ 77652 h 77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90" h="77898">
                  <a:moveTo>
                    <a:pt x="21147" y="77748"/>
                  </a:moveTo>
                  <a:cubicBezTo>
                    <a:pt x="19975" y="77519"/>
                    <a:pt x="19042" y="76623"/>
                    <a:pt x="18766" y="75462"/>
                  </a:cubicBezTo>
                  <a:lnTo>
                    <a:pt x="478" y="3643"/>
                  </a:lnTo>
                  <a:cubicBezTo>
                    <a:pt x="59" y="2014"/>
                    <a:pt x="1040" y="347"/>
                    <a:pt x="2668" y="-72"/>
                  </a:cubicBezTo>
                  <a:cubicBezTo>
                    <a:pt x="2668" y="-72"/>
                    <a:pt x="2668" y="-72"/>
                    <a:pt x="2668" y="-72"/>
                  </a:cubicBezTo>
                  <a:cubicBezTo>
                    <a:pt x="4288" y="-443"/>
                    <a:pt x="5916" y="519"/>
                    <a:pt x="6383" y="2119"/>
                  </a:cubicBezTo>
                  <a:lnTo>
                    <a:pt x="24576" y="74033"/>
                  </a:lnTo>
                  <a:cubicBezTo>
                    <a:pt x="24986" y="75614"/>
                    <a:pt x="24043" y="77224"/>
                    <a:pt x="22461" y="77633"/>
                  </a:cubicBezTo>
                  <a:cubicBezTo>
                    <a:pt x="22433" y="77643"/>
                    <a:pt x="22414" y="77643"/>
                    <a:pt x="22385" y="776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6F0244DF-D71B-49CF-AB0C-1B303C8F28AA}"/>
                </a:ext>
              </a:extLst>
            </p:cNvPr>
            <p:cNvSpPr/>
            <p:nvPr/>
          </p:nvSpPr>
          <p:spPr>
            <a:xfrm>
              <a:off x="6484143" y="3540918"/>
              <a:ext cx="18478" cy="72961"/>
            </a:xfrm>
            <a:custGeom>
              <a:avLst/>
              <a:gdLst>
                <a:gd name="connsiteX0" fmla="*/ 381 w 18478"/>
                <a:gd name="connsiteY0" fmla="*/ -151 h 72961"/>
                <a:gd name="connsiteX1" fmla="*/ 18859 w 18478"/>
                <a:gd name="connsiteY1" fmla="*/ 72810 h 72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478" h="72961">
                  <a:moveTo>
                    <a:pt x="381" y="-151"/>
                  </a:moveTo>
                  <a:lnTo>
                    <a:pt x="18859" y="7281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359E54F9-B447-4808-AB19-C14C2871E73F}"/>
                </a:ext>
              </a:extLst>
            </p:cNvPr>
            <p:cNvSpPr/>
            <p:nvPr/>
          </p:nvSpPr>
          <p:spPr>
            <a:xfrm>
              <a:off x="6481094" y="3537869"/>
              <a:ext cx="24508" cy="79057"/>
            </a:xfrm>
            <a:custGeom>
              <a:avLst/>
              <a:gdLst>
                <a:gd name="connsiteX0" fmla="*/ 21336 w 24508"/>
                <a:gd name="connsiteY0" fmla="*/ 78907 h 79057"/>
                <a:gd name="connsiteX1" fmla="*/ 18955 w 24508"/>
                <a:gd name="connsiteY1" fmla="*/ 76621 h 79057"/>
                <a:gd name="connsiteX2" fmla="*/ 477 w 24508"/>
                <a:gd name="connsiteY2" fmla="*/ 3564 h 79057"/>
                <a:gd name="connsiteX3" fmla="*/ 2591 w 24508"/>
                <a:gd name="connsiteY3" fmla="*/ -36 h 79057"/>
                <a:gd name="connsiteX4" fmla="*/ 2667 w 24508"/>
                <a:gd name="connsiteY4" fmla="*/ -55 h 79057"/>
                <a:gd name="connsiteX5" fmla="*/ 6268 w 24508"/>
                <a:gd name="connsiteY5" fmla="*/ 2059 h 79057"/>
                <a:gd name="connsiteX6" fmla="*/ 6287 w 24508"/>
                <a:gd name="connsiteY6" fmla="*/ 2135 h 79057"/>
                <a:gd name="connsiteX7" fmla="*/ 24765 w 24508"/>
                <a:gd name="connsiteY7" fmla="*/ 75192 h 79057"/>
                <a:gd name="connsiteX8" fmla="*/ 22870 w 24508"/>
                <a:gd name="connsiteY8" fmla="*/ 78764 h 79057"/>
                <a:gd name="connsiteX9" fmla="*/ 22670 w 24508"/>
                <a:gd name="connsiteY9" fmla="*/ 78812 h 79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508" h="79057">
                  <a:moveTo>
                    <a:pt x="21336" y="78907"/>
                  </a:moveTo>
                  <a:cubicBezTo>
                    <a:pt x="20184" y="78640"/>
                    <a:pt x="19269" y="77764"/>
                    <a:pt x="18955" y="76621"/>
                  </a:cubicBezTo>
                  <a:lnTo>
                    <a:pt x="477" y="3564"/>
                  </a:lnTo>
                  <a:cubicBezTo>
                    <a:pt x="67" y="1983"/>
                    <a:pt x="1010" y="373"/>
                    <a:pt x="2591" y="-36"/>
                  </a:cubicBezTo>
                  <a:cubicBezTo>
                    <a:pt x="2620" y="-46"/>
                    <a:pt x="2639" y="-46"/>
                    <a:pt x="2667" y="-55"/>
                  </a:cubicBezTo>
                  <a:cubicBezTo>
                    <a:pt x="4248" y="-465"/>
                    <a:pt x="5858" y="478"/>
                    <a:pt x="6268" y="2059"/>
                  </a:cubicBezTo>
                  <a:cubicBezTo>
                    <a:pt x="6277" y="2088"/>
                    <a:pt x="6277" y="2107"/>
                    <a:pt x="6287" y="2135"/>
                  </a:cubicBezTo>
                  <a:lnTo>
                    <a:pt x="24765" y="75192"/>
                  </a:lnTo>
                  <a:cubicBezTo>
                    <a:pt x="25223" y="76697"/>
                    <a:pt x="24375" y="78297"/>
                    <a:pt x="22870" y="78764"/>
                  </a:cubicBezTo>
                  <a:cubicBezTo>
                    <a:pt x="22803" y="78783"/>
                    <a:pt x="22737" y="78793"/>
                    <a:pt x="22670" y="7881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01397B61-C454-450C-8B0F-AC320B63B0CB}"/>
                </a:ext>
              </a:extLst>
            </p:cNvPr>
            <p:cNvSpPr/>
            <p:nvPr/>
          </p:nvSpPr>
          <p:spPr>
            <a:xfrm>
              <a:off x="6447281" y="3549585"/>
              <a:ext cx="19050" cy="74199"/>
            </a:xfrm>
            <a:custGeom>
              <a:avLst/>
              <a:gdLst>
                <a:gd name="connsiteX0" fmla="*/ 381 w 19050"/>
                <a:gd name="connsiteY0" fmla="*/ -151 h 74199"/>
                <a:gd name="connsiteX1" fmla="*/ 19431 w 19050"/>
                <a:gd name="connsiteY1" fmla="*/ 74049 h 7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74199">
                  <a:moveTo>
                    <a:pt x="381" y="-151"/>
                  </a:moveTo>
                  <a:lnTo>
                    <a:pt x="19431" y="7404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C1E9B1F8-DA67-4C73-A032-3511B65744D8}"/>
                </a:ext>
              </a:extLst>
            </p:cNvPr>
            <p:cNvSpPr/>
            <p:nvPr/>
          </p:nvSpPr>
          <p:spPr>
            <a:xfrm>
              <a:off x="6444009" y="3546536"/>
              <a:ext cx="25085" cy="80202"/>
            </a:xfrm>
            <a:custGeom>
              <a:avLst/>
              <a:gdLst>
                <a:gd name="connsiteX0" fmla="*/ 21941 w 25085"/>
                <a:gd name="connsiteY0" fmla="*/ 80051 h 80202"/>
                <a:gd name="connsiteX1" fmla="*/ 19560 w 25085"/>
                <a:gd name="connsiteY1" fmla="*/ 77860 h 80202"/>
                <a:gd name="connsiteX2" fmla="*/ 510 w 25085"/>
                <a:gd name="connsiteY2" fmla="*/ 3661 h 80202"/>
                <a:gd name="connsiteX3" fmla="*/ 2481 w 25085"/>
                <a:gd name="connsiteY3" fmla="*/ -16 h 80202"/>
                <a:gd name="connsiteX4" fmla="*/ 2605 w 25085"/>
                <a:gd name="connsiteY4" fmla="*/ -54 h 80202"/>
                <a:gd name="connsiteX5" fmla="*/ 6320 w 25085"/>
                <a:gd name="connsiteY5" fmla="*/ 2137 h 80202"/>
                <a:gd name="connsiteX6" fmla="*/ 6320 w 25085"/>
                <a:gd name="connsiteY6" fmla="*/ 2137 h 80202"/>
                <a:gd name="connsiteX7" fmla="*/ 25370 w 25085"/>
                <a:gd name="connsiteY7" fmla="*/ 76336 h 80202"/>
                <a:gd name="connsiteX8" fmla="*/ 23179 w 25085"/>
                <a:gd name="connsiteY8" fmla="*/ 80051 h 80202"/>
                <a:gd name="connsiteX9" fmla="*/ 23179 w 25085"/>
                <a:gd name="connsiteY9" fmla="*/ 80051 h 80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085" h="80202">
                  <a:moveTo>
                    <a:pt x="21941" y="80051"/>
                  </a:moveTo>
                  <a:cubicBezTo>
                    <a:pt x="20779" y="79861"/>
                    <a:pt x="19845" y="79003"/>
                    <a:pt x="19560" y="77860"/>
                  </a:cubicBezTo>
                  <a:lnTo>
                    <a:pt x="510" y="3661"/>
                  </a:lnTo>
                  <a:cubicBezTo>
                    <a:pt x="33" y="2098"/>
                    <a:pt x="919" y="451"/>
                    <a:pt x="2481" y="-16"/>
                  </a:cubicBezTo>
                  <a:cubicBezTo>
                    <a:pt x="2520" y="-35"/>
                    <a:pt x="2567" y="-45"/>
                    <a:pt x="2605" y="-54"/>
                  </a:cubicBezTo>
                  <a:cubicBezTo>
                    <a:pt x="4234" y="-474"/>
                    <a:pt x="5901" y="508"/>
                    <a:pt x="6320" y="2137"/>
                  </a:cubicBezTo>
                  <a:cubicBezTo>
                    <a:pt x="6320" y="2137"/>
                    <a:pt x="6320" y="2137"/>
                    <a:pt x="6320" y="2137"/>
                  </a:cubicBezTo>
                  <a:lnTo>
                    <a:pt x="25370" y="76336"/>
                  </a:lnTo>
                  <a:cubicBezTo>
                    <a:pt x="25789" y="77965"/>
                    <a:pt x="24808" y="79632"/>
                    <a:pt x="23179" y="80051"/>
                  </a:cubicBezTo>
                  <a:cubicBezTo>
                    <a:pt x="23179" y="80051"/>
                    <a:pt x="23179" y="80051"/>
                    <a:pt x="23179" y="8005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EC601226-0D20-43BB-92D2-D9F1ACBCF50D}"/>
                </a:ext>
              </a:extLst>
            </p:cNvPr>
            <p:cNvSpPr/>
            <p:nvPr/>
          </p:nvSpPr>
          <p:spPr>
            <a:xfrm>
              <a:off x="6411848" y="3557968"/>
              <a:ext cx="19050" cy="75342"/>
            </a:xfrm>
            <a:custGeom>
              <a:avLst/>
              <a:gdLst>
                <a:gd name="connsiteX0" fmla="*/ 381 w 19050"/>
                <a:gd name="connsiteY0" fmla="*/ -151 h 75342"/>
                <a:gd name="connsiteX1" fmla="*/ 19431 w 19050"/>
                <a:gd name="connsiteY1" fmla="*/ 75192 h 75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75342">
                  <a:moveTo>
                    <a:pt x="381" y="-151"/>
                  </a:moveTo>
                  <a:lnTo>
                    <a:pt x="19431" y="7519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029BBF74-EED2-46F4-AE6A-FF446C45341F}"/>
                </a:ext>
              </a:extLst>
            </p:cNvPr>
            <p:cNvSpPr/>
            <p:nvPr/>
          </p:nvSpPr>
          <p:spPr>
            <a:xfrm>
              <a:off x="6408816" y="3554919"/>
              <a:ext cx="25019" cy="81343"/>
            </a:xfrm>
            <a:custGeom>
              <a:avLst/>
              <a:gdLst>
                <a:gd name="connsiteX0" fmla="*/ 21987 w 25019"/>
                <a:gd name="connsiteY0" fmla="*/ 81193 h 81343"/>
                <a:gd name="connsiteX1" fmla="*/ 19511 w 25019"/>
                <a:gd name="connsiteY1" fmla="*/ 79002 h 81343"/>
                <a:gd name="connsiteX2" fmla="*/ 461 w 25019"/>
                <a:gd name="connsiteY2" fmla="*/ 3659 h 81343"/>
                <a:gd name="connsiteX3" fmla="*/ 2651 w 25019"/>
                <a:gd name="connsiteY3" fmla="*/ -55 h 81343"/>
                <a:gd name="connsiteX4" fmla="*/ 6252 w 25019"/>
                <a:gd name="connsiteY4" fmla="*/ 2059 h 81343"/>
                <a:gd name="connsiteX5" fmla="*/ 6271 w 25019"/>
                <a:gd name="connsiteY5" fmla="*/ 2135 h 81343"/>
                <a:gd name="connsiteX6" fmla="*/ 25321 w 25019"/>
                <a:gd name="connsiteY6" fmla="*/ 77478 h 81343"/>
                <a:gd name="connsiteX7" fmla="*/ 23130 w 25019"/>
                <a:gd name="connsiteY7" fmla="*/ 81193 h 81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019" h="81343">
                  <a:moveTo>
                    <a:pt x="21987" y="81193"/>
                  </a:moveTo>
                  <a:cubicBezTo>
                    <a:pt x="20825" y="80974"/>
                    <a:pt x="19872" y="80126"/>
                    <a:pt x="19511" y="79002"/>
                  </a:cubicBezTo>
                  <a:lnTo>
                    <a:pt x="461" y="3659"/>
                  </a:lnTo>
                  <a:cubicBezTo>
                    <a:pt x="89" y="2040"/>
                    <a:pt x="1051" y="411"/>
                    <a:pt x="2651" y="-55"/>
                  </a:cubicBezTo>
                  <a:cubicBezTo>
                    <a:pt x="4232" y="-465"/>
                    <a:pt x="5842" y="478"/>
                    <a:pt x="6252" y="2059"/>
                  </a:cubicBezTo>
                  <a:cubicBezTo>
                    <a:pt x="6261" y="2088"/>
                    <a:pt x="6261" y="2107"/>
                    <a:pt x="6271" y="2135"/>
                  </a:cubicBezTo>
                  <a:lnTo>
                    <a:pt x="25321" y="77478"/>
                  </a:lnTo>
                  <a:cubicBezTo>
                    <a:pt x="25692" y="79097"/>
                    <a:pt x="24730" y="80726"/>
                    <a:pt x="23130" y="8119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3A1D22A2-D39C-4167-A932-BE57D2CD24F6}"/>
                </a:ext>
              </a:extLst>
            </p:cNvPr>
            <p:cNvSpPr/>
            <p:nvPr/>
          </p:nvSpPr>
          <p:spPr>
            <a:xfrm>
              <a:off x="6377653" y="3565683"/>
              <a:ext cx="19050" cy="76200"/>
            </a:xfrm>
            <a:custGeom>
              <a:avLst/>
              <a:gdLst>
                <a:gd name="connsiteX0" fmla="*/ 381 w 19050"/>
                <a:gd name="connsiteY0" fmla="*/ -151 h 76200"/>
                <a:gd name="connsiteX1" fmla="*/ 19431 w 19050"/>
                <a:gd name="connsiteY1" fmla="*/ 7604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76200">
                  <a:moveTo>
                    <a:pt x="381" y="-151"/>
                  </a:moveTo>
                  <a:lnTo>
                    <a:pt x="19431" y="7604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0F3B1505-9AF6-46D5-838B-0F4E8F8F4663}"/>
                </a:ext>
              </a:extLst>
            </p:cNvPr>
            <p:cNvSpPr/>
            <p:nvPr/>
          </p:nvSpPr>
          <p:spPr>
            <a:xfrm>
              <a:off x="6374986" y="3563317"/>
              <a:ext cx="25146" cy="82226"/>
            </a:xfrm>
            <a:custGeom>
              <a:avLst/>
              <a:gdLst>
                <a:gd name="connsiteX0" fmla="*/ 21908 w 25146"/>
                <a:gd name="connsiteY0" fmla="*/ 82034 h 82226"/>
                <a:gd name="connsiteX1" fmla="*/ 19527 w 25146"/>
                <a:gd name="connsiteY1" fmla="*/ 79748 h 82226"/>
                <a:gd name="connsiteX2" fmla="*/ 477 w 25146"/>
                <a:gd name="connsiteY2" fmla="*/ 3548 h 82226"/>
                <a:gd name="connsiteX3" fmla="*/ 2591 w 25146"/>
                <a:gd name="connsiteY3" fmla="*/ -53 h 82226"/>
                <a:gd name="connsiteX4" fmla="*/ 2667 w 25146"/>
                <a:gd name="connsiteY4" fmla="*/ -72 h 82226"/>
                <a:gd name="connsiteX5" fmla="*/ 6382 w 25146"/>
                <a:gd name="connsiteY5" fmla="*/ 2119 h 82226"/>
                <a:gd name="connsiteX6" fmla="*/ 25432 w 25146"/>
                <a:gd name="connsiteY6" fmla="*/ 78319 h 82226"/>
                <a:gd name="connsiteX7" fmla="*/ 23317 w 25146"/>
                <a:gd name="connsiteY7" fmla="*/ 81920 h 82226"/>
                <a:gd name="connsiteX8" fmla="*/ 23241 w 25146"/>
                <a:gd name="connsiteY8" fmla="*/ 81939 h 82226"/>
                <a:gd name="connsiteX9" fmla="*/ 21908 w 25146"/>
                <a:gd name="connsiteY9" fmla="*/ 82034 h 82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146" h="82226">
                  <a:moveTo>
                    <a:pt x="21908" y="82034"/>
                  </a:moveTo>
                  <a:cubicBezTo>
                    <a:pt x="20727" y="81824"/>
                    <a:pt x="19784" y="80919"/>
                    <a:pt x="19527" y="79748"/>
                  </a:cubicBezTo>
                  <a:lnTo>
                    <a:pt x="477" y="3548"/>
                  </a:lnTo>
                  <a:cubicBezTo>
                    <a:pt x="67" y="1967"/>
                    <a:pt x="1010" y="357"/>
                    <a:pt x="2591" y="-53"/>
                  </a:cubicBezTo>
                  <a:cubicBezTo>
                    <a:pt x="2620" y="-62"/>
                    <a:pt x="2639" y="-62"/>
                    <a:pt x="2667" y="-72"/>
                  </a:cubicBezTo>
                  <a:cubicBezTo>
                    <a:pt x="4287" y="-443"/>
                    <a:pt x="5915" y="519"/>
                    <a:pt x="6382" y="2119"/>
                  </a:cubicBezTo>
                  <a:lnTo>
                    <a:pt x="25432" y="78319"/>
                  </a:lnTo>
                  <a:cubicBezTo>
                    <a:pt x="25842" y="79900"/>
                    <a:pt x="24899" y="81510"/>
                    <a:pt x="23317" y="81920"/>
                  </a:cubicBezTo>
                  <a:cubicBezTo>
                    <a:pt x="23289" y="81929"/>
                    <a:pt x="23270" y="81929"/>
                    <a:pt x="23241" y="81939"/>
                  </a:cubicBezTo>
                  <a:cubicBezTo>
                    <a:pt x="22813" y="82082"/>
                    <a:pt x="22355" y="82110"/>
                    <a:pt x="21908" y="8203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B8B251DC-6C84-4433-B52A-89FEDBDF7D3D}"/>
                </a:ext>
              </a:extLst>
            </p:cNvPr>
            <p:cNvSpPr/>
            <p:nvPr/>
          </p:nvSpPr>
          <p:spPr>
            <a:xfrm>
              <a:off x="6344792" y="3573684"/>
              <a:ext cx="19716" cy="77724"/>
            </a:xfrm>
            <a:custGeom>
              <a:avLst/>
              <a:gdLst>
                <a:gd name="connsiteX0" fmla="*/ 381 w 19716"/>
                <a:gd name="connsiteY0" fmla="*/ -151 h 77724"/>
                <a:gd name="connsiteX1" fmla="*/ 20098 w 19716"/>
                <a:gd name="connsiteY1" fmla="*/ 77573 h 7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716" h="77724">
                  <a:moveTo>
                    <a:pt x="381" y="-151"/>
                  </a:moveTo>
                  <a:lnTo>
                    <a:pt x="20098" y="7757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EB028CCE-D0FF-41C9-83DB-96BFC6968C18}"/>
                </a:ext>
              </a:extLst>
            </p:cNvPr>
            <p:cNvSpPr/>
            <p:nvPr/>
          </p:nvSpPr>
          <p:spPr>
            <a:xfrm>
              <a:off x="6341839" y="3570731"/>
              <a:ext cx="25718" cy="83658"/>
            </a:xfrm>
            <a:custGeom>
              <a:avLst/>
              <a:gdLst>
                <a:gd name="connsiteX0" fmla="*/ 22574 w 25718"/>
                <a:gd name="connsiteY0" fmla="*/ 83479 h 83658"/>
                <a:gd name="connsiteX1" fmla="*/ 20098 w 25718"/>
                <a:gd name="connsiteY1" fmla="*/ 81193 h 83658"/>
                <a:gd name="connsiteX2" fmla="*/ 477 w 25718"/>
                <a:gd name="connsiteY2" fmla="*/ 3564 h 83658"/>
                <a:gd name="connsiteX3" fmla="*/ 2591 w 25718"/>
                <a:gd name="connsiteY3" fmla="*/ -37 h 83658"/>
                <a:gd name="connsiteX4" fmla="*/ 2667 w 25718"/>
                <a:gd name="connsiteY4" fmla="*/ -55 h 83658"/>
                <a:gd name="connsiteX5" fmla="*/ 6268 w 25718"/>
                <a:gd name="connsiteY5" fmla="*/ 2059 h 83658"/>
                <a:gd name="connsiteX6" fmla="*/ 6287 w 25718"/>
                <a:gd name="connsiteY6" fmla="*/ 2135 h 83658"/>
                <a:gd name="connsiteX7" fmla="*/ 26004 w 25718"/>
                <a:gd name="connsiteY7" fmla="*/ 79764 h 83658"/>
                <a:gd name="connsiteX8" fmla="*/ 23889 w 25718"/>
                <a:gd name="connsiteY8" fmla="*/ 83364 h 83658"/>
                <a:gd name="connsiteX9" fmla="*/ 23813 w 25718"/>
                <a:gd name="connsiteY9" fmla="*/ 83383 h 83658"/>
                <a:gd name="connsiteX10" fmla="*/ 22574 w 25718"/>
                <a:gd name="connsiteY10" fmla="*/ 83479 h 8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18" h="83658">
                  <a:moveTo>
                    <a:pt x="22574" y="83479"/>
                  </a:moveTo>
                  <a:cubicBezTo>
                    <a:pt x="21374" y="83259"/>
                    <a:pt x="20412" y="82374"/>
                    <a:pt x="20098" y="81193"/>
                  </a:cubicBezTo>
                  <a:lnTo>
                    <a:pt x="477" y="3564"/>
                  </a:lnTo>
                  <a:cubicBezTo>
                    <a:pt x="67" y="1983"/>
                    <a:pt x="1010" y="373"/>
                    <a:pt x="2591" y="-37"/>
                  </a:cubicBezTo>
                  <a:cubicBezTo>
                    <a:pt x="2620" y="-46"/>
                    <a:pt x="2639" y="-46"/>
                    <a:pt x="2667" y="-55"/>
                  </a:cubicBezTo>
                  <a:cubicBezTo>
                    <a:pt x="4248" y="-465"/>
                    <a:pt x="5858" y="478"/>
                    <a:pt x="6268" y="2059"/>
                  </a:cubicBezTo>
                  <a:cubicBezTo>
                    <a:pt x="6277" y="2088"/>
                    <a:pt x="6277" y="2107"/>
                    <a:pt x="6287" y="2135"/>
                  </a:cubicBezTo>
                  <a:lnTo>
                    <a:pt x="26004" y="79764"/>
                  </a:lnTo>
                  <a:cubicBezTo>
                    <a:pt x="26413" y="81345"/>
                    <a:pt x="25470" y="82955"/>
                    <a:pt x="23889" y="83364"/>
                  </a:cubicBezTo>
                  <a:cubicBezTo>
                    <a:pt x="23860" y="83374"/>
                    <a:pt x="23841" y="83374"/>
                    <a:pt x="23813" y="83383"/>
                  </a:cubicBezTo>
                  <a:cubicBezTo>
                    <a:pt x="23413" y="83507"/>
                    <a:pt x="22994" y="83536"/>
                    <a:pt x="22574" y="8347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8BA29872-061B-4C4D-AFC0-D13C3F036F07}"/>
                </a:ext>
              </a:extLst>
            </p:cNvPr>
            <p:cNvSpPr/>
            <p:nvPr/>
          </p:nvSpPr>
          <p:spPr>
            <a:xfrm>
              <a:off x="6313455" y="3581018"/>
              <a:ext cx="19907" cy="78867"/>
            </a:xfrm>
            <a:custGeom>
              <a:avLst/>
              <a:gdLst>
                <a:gd name="connsiteX0" fmla="*/ 381 w 19907"/>
                <a:gd name="connsiteY0" fmla="*/ -151 h 78867"/>
                <a:gd name="connsiteX1" fmla="*/ 20288 w 19907"/>
                <a:gd name="connsiteY1" fmla="*/ 78716 h 7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907" h="78867">
                  <a:moveTo>
                    <a:pt x="381" y="-151"/>
                  </a:moveTo>
                  <a:lnTo>
                    <a:pt x="20288" y="7871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DC65009E-470D-45DA-A817-028422BC0D55}"/>
                </a:ext>
              </a:extLst>
            </p:cNvPr>
            <p:cNvSpPr/>
            <p:nvPr/>
          </p:nvSpPr>
          <p:spPr>
            <a:xfrm>
              <a:off x="6310406" y="3578065"/>
              <a:ext cx="25988" cy="84773"/>
            </a:xfrm>
            <a:custGeom>
              <a:avLst/>
              <a:gdLst>
                <a:gd name="connsiteX0" fmla="*/ 22860 w 25988"/>
                <a:gd name="connsiteY0" fmla="*/ 84622 h 84773"/>
                <a:gd name="connsiteX1" fmla="*/ 20479 w 25988"/>
                <a:gd name="connsiteY1" fmla="*/ 82431 h 84773"/>
                <a:gd name="connsiteX2" fmla="*/ 477 w 25988"/>
                <a:gd name="connsiteY2" fmla="*/ 3564 h 84773"/>
                <a:gd name="connsiteX3" fmla="*/ 2591 w 25988"/>
                <a:gd name="connsiteY3" fmla="*/ -36 h 84773"/>
                <a:gd name="connsiteX4" fmla="*/ 2667 w 25988"/>
                <a:gd name="connsiteY4" fmla="*/ -55 h 84773"/>
                <a:gd name="connsiteX5" fmla="*/ 6268 w 25988"/>
                <a:gd name="connsiteY5" fmla="*/ 2059 h 84773"/>
                <a:gd name="connsiteX6" fmla="*/ 6287 w 25988"/>
                <a:gd name="connsiteY6" fmla="*/ 2135 h 84773"/>
                <a:gd name="connsiteX7" fmla="*/ 26289 w 25988"/>
                <a:gd name="connsiteY7" fmla="*/ 80907 h 84773"/>
                <a:gd name="connsiteX8" fmla="*/ 24099 w 25988"/>
                <a:gd name="connsiteY8" fmla="*/ 84622 h 84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988" h="84773">
                  <a:moveTo>
                    <a:pt x="22860" y="84622"/>
                  </a:moveTo>
                  <a:cubicBezTo>
                    <a:pt x="21698" y="84431"/>
                    <a:pt x="20765" y="83574"/>
                    <a:pt x="20479" y="82431"/>
                  </a:cubicBezTo>
                  <a:lnTo>
                    <a:pt x="477" y="3564"/>
                  </a:lnTo>
                  <a:cubicBezTo>
                    <a:pt x="67" y="1983"/>
                    <a:pt x="1010" y="373"/>
                    <a:pt x="2591" y="-36"/>
                  </a:cubicBezTo>
                  <a:cubicBezTo>
                    <a:pt x="2620" y="-46"/>
                    <a:pt x="2639" y="-46"/>
                    <a:pt x="2667" y="-55"/>
                  </a:cubicBezTo>
                  <a:cubicBezTo>
                    <a:pt x="4248" y="-465"/>
                    <a:pt x="5858" y="478"/>
                    <a:pt x="6268" y="2059"/>
                  </a:cubicBezTo>
                  <a:cubicBezTo>
                    <a:pt x="6277" y="2088"/>
                    <a:pt x="6277" y="2107"/>
                    <a:pt x="6287" y="2135"/>
                  </a:cubicBezTo>
                  <a:lnTo>
                    <a:pt x="26289" y="80907"/>
                  </a:lnTo>
                  <a:cubicBezTo>
                    <a:pt x="26661" y="82526"/>
                    <a:pt x="25699" y="84155"/>
                    <a:pt x="24099" y="8462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E89D1A34-BB2C-4C1A-B1DB-974CFC8E1220}"/>
                </a:ext>
              </a:extLst>
            </p:cNvPr>
            <p:cNvSpPr/>
            <p:nvPr/>
          </p:nvSpPr>
          <p:spPr>
            <a:xfrm>
              <a:off x="6283451" y="3588067"/>
              <a:ext cx="20288" cy="79914"/>
            </a:xfrm>
            <a:custGeom>
              <a:avLst/>
              <a:gdLst>
                <a:gd name="connsiteX0" fmla="*/ 381 w 20288"/>
                <a:gd name="connsiteY0" fmla="*/ -151 h 79914"/>
                <a:gd name="connsiteX1" fmla="*/ 20669 w 20288"/>
                <a:gd name="connsiteY1" fmla="*/ 79763 h 79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288" h="79914">
                  <a:moveTo>
                    <a:pt x="381" y="-151"/>
                  </a:moveTo>
                  <a:lnTo>
                    <a:pt x="20669" y="7976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5ACCD7D0-8201-44B3-8016-D03B1843C3B4}"/>
                </a:ext>
              </a:extLst>
            </p:cNvPr>
            <p:cNvSpPr/>
            <p:nvPr/>
          </p:nvSpPr>
          <p:spPr>
            <a:xfrm>
              <a:off x="6280402" y="3585018"/>
              <a:ext cx="26290" cy="86011"/>
            </a:xfrm>
            <a:custGeom>
              <a:avLst/>
              <a:gdLst>
                <a:gd name="connsiteX0" fmla="*/ 23147 w 26290"/>
                <a:gd name="connsiteY0" fmla="*/ 85860 h 86011"/>
                <a:gd name="connsiteX1" fmla="*/ 20766 w 26290"/>
                <a:gd name="connsiteY1" fmla="*/ 83574 h 86011"/>
                <a:gd name="connsiteX2" fmla="*/ 478 w 26290"/>
                <a:gd name="connsiteY2" fmla="*/ 3659 h 86011"/>
                <a:gd name="connsiteX3" fmla="*/ 2668 w 26290"/>
                <a:gd name="connsiteY3" fmla="*/ -55 h 86011"/>
                <a:gd name="connsiteX4" fmla="*/ 2668 w 26290"/>
                <a:gd name="connsiteY4" fmla="*/ -55 h 86011"/>
                <a:gd name="connsiteX5" fmla="*/ 6269 w 26290"/>
                <a:gd name="connsiteY5" fmla="*/ 2059 h 86011"/>
                <a:gd name="connsiteX6" fmla="*/ 6288 w 26290"/>
                <a:gd name="connsiteY6" fmla="*/ 2135 h 86011"/>
                <a:gd name="connsiteX7" fmla="*/ 26576 w 26290"/>
                <a:gd name="connsiteY7" fmla="*/ 82145 h 86011"/>
                <a:gd name="connsiteX8" fmla="*/ 24462 w 26290"/>
                <a:gd name="connsiteY8" fmla="*/ 85746 h 86011"/>
                <a:gd name="connsiteX9" fmla="*/ 24385 w 26290"/>
                <a:gd name="connsiteY9" fmla="*/ 85765 h 8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90" h="86011">
                  <a:moveTo>
                    <a:pt x="23147" y="85860"/>
                  </a:moveTo>
                  <a:cubicBezTo>
                    <a:pt x="21966" y="85650"/>
                    <a:pt x="21023" y="84745"/>
                    <a:pt x="20766" y="83574"/>
                  </a:cubicBezTo>
                  <a:lnTo>
                    <a:pt x="478" y="3659"/>
                  </a:lnTo>
                  <a:cubicBezTo>
                    <a:pt x="59" y="2030"/>
                    <a:pt x="1040" y="364"/>
                    <a:pt x="2668" y="-55"/>
                  </a:cubicBezTo>
                  <a:cubicBezTo>
                    <a:pt x="2668" y="-55"/>
                    <a:pt x="2668" y="-55"/>
                    <a:pt x="2668" y="-55"/>
                  </a:cubicBezTo>
                  <a:cubicBezTo>
                    <a:pt x="4250" y="-465"/>
                    <a:pt x="5859" y="478"/>
                    <a:pt x="6269" y="2059"/>
                  </a:cubicBezTo>
                  <a:cubicBezTo>
                    <a:pt x="6278" y="2088"/>
                    <a:pt x="6278" y="2107"/>
                    <a:pt x="6288" y="2135"/>
                  </a:cubicBezTo>
                  <a:lnTo>
                    <a:pt x="26576" y="82145"/>
                  </a:lnTo>
                  <a:cubicBezTo>
                    <a:pt x="26986" y="83726"/>
                    <a:pt x="26043" y="85336"/>
                    <a:pt x="24462" y="85746"/>
                  </a:cubicBezTo>
                  <a:cubicBezTo>
                    <a:pt x="24433" y="85755"/>
                    <a:pt x="24414" y="85755"/>
                    <a:pt x="24385" y="8576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471E42D6-C23F-4398-BD1E-F8B10533113E}"/>
                </a:ext>
              </a:extLst>
            </p:cNvPr>
            <p:cNvSpPr/>
            <p:nvPr/>
          </p:nvSpPr>
          <p:spPr>
            <a:xfrm>
              <a:off x="6254876" y="3594258"/>
              <a:ext cx="20573" cy="81152"/>
            </a:xfrm>
            <a:custGeom>
              <a:avLst/>
              <a:gdLst>
                <a:gd name="connsiteX0" fmla="*/ 381 w 20573"/>
                <a:gd name="connsiteY0" fmla="*/ -151 h 81152"/>
                <a:gd name="connsiteX1" fmla="*/ 20955 w 20573"/>
                <a:gd name="connsiteY1" fmla="*/ 81002 h 81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73" h="81152">
                  <a:moveTo>
                    <a:pt x="381" y="-151"/>
                  </a:moveTo>
                  <a:lnTo>
                    <a:pt x="20955" y="8100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2C60B648-A660-4259-A69D-91ECE84B8705}"/>
                </a:ext>
              </a:extLst>
            </p:cNvPr>
            <p:cNvSpPr/>
            <p:nvPr/>
          </p:nvSpPr>
          <p:spPr>
            <a:xfrm>
              <a:off x="6251895" y="3591677"/>
              <a:ext cx="26587" cy="87067"/>
            </a:xfrm>
            <a:custGeom>
              <a:avLst/>
              <a:gdLst>
                <a:gd name="connsiteX0" fmla="*/ 23460 w 26587"/>
                <a:gd name="connsiteY0" fmla="*/ 86916 h 87067"/>
                <a:gd name="connsiteX1" fmla="*/ 20983 w 26587"/>
                <a:gd name="connsiteY1" fmla="*/ 84726 h 87067"/>
                <a:gd name="connsiteX2" fmla="*/ 505 w 26587"/>
                <a:gd name="connsiteY2" fmla="*/ 3572 h 87067"/>
                <a:gd name="connsiteX3" fmla="*/ 2400 w 26587"/>
                <a:gd name="connsiteY3" fmla="*/ 1 h 87067"/>
                <a:gd name="connsiteX4" fmla="*/ 2600 w 26587"/>
                <a:gd name="connsiteY4" fmla="*/ -47 h 87067"/>
                <a:gd name="connsiteX5" fmla="*/ 6315 w 26587"/>
                <a:gd name="connsiteY5" fmla="*/ 2048 h 87067"/>
                <a:gd name="connsiteX6" fmla="*/ 26889 w 26587"/>
                <a:gd name="connsiteY6" fmla="*/ 83202 h 87067"/>
                <a:gd name="connsiteX7" fmla="*/ 24698 w 26587"/>
                <a:gd name="connsiteY7" fmla="*/ 86916 h 87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587" h="87067">
                  <a:moveTo>
                    <a:pt x="23460" y="86916"/>
                  </a:moveTo>
                  <a:cubicBezTo>
                    <a:pt x="22298" y="86697"/>
                    <a:pt x="21346" y="85849"/>
                    <a:pt x="20983" y="84726"/>
                  </a:cubicBezTo>
                  <a:lnTo>
                    <a:pt x="505" y="3572"/>
                  </a:lnTo>
                  <a:cubicBezTo>
                    <a:pt x="48" y="2068"/>
                    <a:pt x="895" y="467"/>
                    <a:pt x="2400" y="1"/>
                  </a:cubicBezTo>
                  <a:cubicBezTo>
                    <a:pt x="2467" y="-18"/>
                    <a:pt x="2534" y="-28"/>
                    <a:pt x="2600" y="-47"/>
                  </a:cubicBezTo>
                  <a:cubicBezTo>
                    <a:pt x="4201" y="-476"/>
                    <a:pt x="5858" y="458"/>
                    <a:pt x="6315" y="2048"/>
                  </a:cubicBezTo>
                  <a:lnTo>
                    <a:pt x="26889" y="83202"/>
                  </a:lnTo>
                  <a:cubicBezTo>
                    <a:pt x="27261" y="84821"/>
                    <a:pt x="26298" y="86450"/>
                    <a:pt x="24698" y="8691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0C9107F0-94A3-407D-BB7A-F12E20DB7A28}"/>
                </a:ext>
              </a:extLst>
            </p:cNvPr>
            <p:cNvSpPr/>
            <p:nvPr/>
          </p:nvSpPr>
          <p:spPr>
            <a:xfrm>
              <a:off x="6227825" y="3600925"/>
              <a:ext cx="20859" cy="82295"/>
            </a:xfrm>
            <a:custGeom>
              <a:avLst/>
              <a:gdLst>
                <a:gd name="connsiteX0" fmla="*/ 381 w 20859"/>
                <a:gd name="connsiteY0" fmla="*/ -151 h 82295"/>
                <a:gd name="connsiteX1" fmla="*/ 21241 w 20859"/>
                <a:gd name="connsiteY1" fmla="*/ 82145 h 82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859" h="82295">
                  <a:moveTo>
                    <a:pt x="381" y="-151"/>
                  </a:moveTo>
                  <a:lnTo>
                    <a:pt x="21241" y="82145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47185F74-3B77-47A8-B78F-B1C50E5E0EB6}"/>
                </a:ext>
              </a:extLst>
            </p:cNvPr>
            <p:cNvSpPr/>
            <p:nvPr/>
          </p:nvSpPr>
          <p:spPr>
            <a:xfrm>
              <a:off x="6224775" y="3597893"/>
              <a:ext cx="26957" cy="88309"/>
            </a:xfrm>
            <a:custGeom>
              <a:avLst/>
              <a:gdLst>
                <a:gd name="connsiteX0" fmla="*/ 23814 w 26957"/>
                <a:gd name="connsiteY0" fmla="*/ 88130 h 88309"/>
                <a:gd name="connsiteX1" fmla="*/ 21337 w 26957"/>
                <a:gd name="connsiteY1" fmla="*/ 85939 h 88309"/>
                <a:gd name="connsiteX2" fmla="*/ 478 w 26957"/>
                <a:gd name="connsiteY2" fmla="*/ 3643 h 88309"/>
                <a:gd name="connsiteX3" fmla="*/ 2669 w 26957"/>
                <a:gd name="connsiteY3" fmla="*/ -72 h 88309"/>
                <a:gd name="connsiteX4" fmla="*/ 2669 w 26957"/>
                <a:gd name="connsiteY4" fmla="*/ -72 h 88309"/>
                <a:gd name="connsiteX5" fmla="*/ 6383 w 26957"/>
                <a:gd name="connsiteY5" fmla="*/ 2119 h 88309"/>
                <a:gd name="connsiteX6" fmla="*/ 27243 w 26957"/>
                <a:gd name="connsiteY6" fmla="*/ 84415 h 88309"/>
                <a:gd name="connsiteX7" fmla="*/ 25128 w 26957"/>
                <a:gd name="connsiteY7" fmla="*/ 88016 h 88309"/>
                <a:gd name="connsiteX8" fmla="*/ 25052 w 26957"/>
                <a:gd name="connsiteY8" fmla="*/ 88035 h 88309"/>
                <a:gd name="connsiteX9" fmla="*/ 23814 w 26957"/>
                <a:gd name="connsiteY9" fmla="*/ 88130 h 88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957" h="88309">
                  <a:moveTo>
                    <a:pt x="23814" y="88130"/>
                  </a:moveTo>
                  <a:cubicBezTo>
                    <a:pt x="22652" y="87911"/>
                    <a:pt x="21699" y="87063"/>
                    <a:pt x="21337" y="85939"/>
                  </a:cubicBezTo>
                  <a:lnTo>
                    <a:pt x="478" y="3643"/>
                  </a:lnTo>
                  <a:cubicBezTo>
                    <a:pt x="59" y="2014"/>
                    <a:pt x="1040" y="347"/>
                    <a:pt x="2669" y="-72"/>
                  </a:cubicBezTo>
                  <a:cubicBezTo>
                    <a:pt x="2669" y="-72"/>
                    <a:pt x="2669" y="-72"/>
                    <a:pt x="2669" y="-72"/>
                  </a:cubicBezTo>
                  <a:cubicBezTo>
                    <a:pt x="4288" y="-443"/>
                    <a:pt x="5916" y="519"/>
                    <a:pt x="6383" y="2119"/>
                  </a:cubicBezTo>
                  <a:lnTo>
                    <a:pt x="27243" y="84415"/>
                  </a:lnTo>
                  <a:cubicBezTo>
                    <a:pt x="27653" y="85996"/>
                    <a:pt x="26709" y="87606"/>
                    <a:pt x="25128" y="88016"/>
                  </a:cubicBezTo>
                  <a:cubicBezTo>
                    <a:pt x="25100" y="88025"/>
                    <a:pt x="25081" y="88025"/>
                    <a:pt x="25052" y="88035"/>
                  </a:cubicBezTo>
                  <a:cubicBezTo>
                    <a:pt x="24652" y="88159"/>
                    <a:pt x="24233" y="88187"/>
                    <a:pt x="23814" y="8813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B263BCAA-8B02-4ACC-8C62-101D27254F08}"/>
                </a:ext>
              </a:extLst>
            </p:cNvPr>
            <p:cNvSpPr/>
            <p:nvPr/>
          </p:nvSpPr>
          <p:spPr>
            <a:xfrm>
              <a:off x="6202298" y="3606735"/>
              <a:ext cx="21145" cy="83439"/>
            </a:xfrm>
            <a:custGeom>
              <a:avLst/>
              <a:gdLst>
                <a:gd name="connsiteX0" fmla="*/ 381 w 21145"/>
                <a:gd name="connsiteY0" fmla="*/ -151 h 83439"/>
                <a:gd name="connsiteX1" fmla="*/ 21526 w 21145"/>
                <a:gd name="connsiteY1" fmla="*/ 83288 h 83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145" h="83439">
                  <a:moveTo>
                    <a:pt x="381" y="-151"/>
                  </a:moveTo>
                  <a:lnTo>
                    <a:pt x="21526" y="8328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A20380D4-C458-4531-AA8E-F45DD27D7BD4}"/>
                </a:ext>
              </a:extLst>
            </p:cNvPr>
            <p:cNvSpPr/>
            <p:nvPr/>
          </p:nvSpPr>
          <p:spPr>
            <a:xfrm>
              <a:off x="6199250" y="3603774"/>
              <a:ext cx="27242" cy="89448"/>
            </a:xfrm>
            <a:custGeom>
              <a:avLst/>
              <a:gdLst>
                <a:gd name="connsiteX0" fmla="*/ 24099 w 27242"/>
                <a:gd name="connsiteY0" fmla="*/ 89298 h 89448"/>
                <a:gd name="connsiteX1" fmla="*/ 21622 w 27242"/>
                <a:gd name="connsiteY1" fmla="*/ 87011 h 89448"/>
                <a:gd name="connsiteX2" fmla="*/ 477 w 27242"/>
                <a:gd name="connsiteY2" fmla="*/ 3573 h 89448"/>
                <a:gd name="connsiteX3" fmla="*/ 2591 w 27242"/>
                <a:gd name="connsiteY3" fmla="*/ -28 h 89448"/>
                <a:gd name="connsiteX4" fmla="*/ 2667 w 27242"/>
                <a:gd name="connsiteY4" fmla="*/ -47 h 89448"/>
                <a:gd name="connsiteX5" fmla="*/ 6382 w 27242"/>
                <a:gd name="connsiteY5" fmla="*/ 2049 h 89448"/>
                <a:gd name="connsiteX6" fmla="*/ 27528 w 27242"/>
                <a:gd name="connsiteY6" fmla="*/ 85583 h 89448"/>
                <a:gd name="connsiteX7" fmla="*/ 25413 w 27242"/>
                <a:gd name="connsiteY7" fmla="*/ 89183 h 89448"/>
                <a:gd name="connsiteX8" fmla="*/ 25337 w 27242"/>
                <a:gd name="connsiteY8" fmla="*/ 89202 h 89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242" h="89448">
                  <a:moveTo>
                    <a:pt x="24099" y="89298"/>
                  </a:moveTo>
                  <a:cubicBezTo>
                    <a:pt x="22898" y="89078"/>
                    <a:pt x="21936" y="88192"/>
                    <a:pt x="21622" y="87011"/>
                  </a:cubicBezTo>
                  <a:lnTo>
                    <a:pt x="477" y="3573"/>
                  </a:lnTo>
                  <a:cubicBezTo>
                    <a:pt x="67" y="1991"/>
                    <a:pt x="1010" y="381"/>
                    <a:pt x="2591" y="-28"/>
                  </a:cubicBezTo>
                  <a:cubicBezTo>
                    <a:pt x="2620" y="-38"/>
                    <a:pt x="2639" y="-38"/>
                    <a:pt x="2667" y="-47"/>
                  </a:cubicBezTo>
                  <a:cubicBezTo>
                    <a:pt x="4268" y="-476"/>
                    <a:pt x="5925" y="458"/>
                    <a:pt x="6382" y="2049"/>
                  </a:cubicBezTo>
                  <a:lnTo>
                    <a:pt x="27528" y="85583"/>
                  </a:lnTo>
                  <a:cubicBezTo>
                    <a:pt x="27937" y="87164"/>
                    <a:pt x="26994" y="88773"/>
                    <a:pt x="25413" y="89183"/>
                  </a:cubicBezTo>
                  <a:cubicBezTo>
                    <a:pt x="25384" y="89193"/>
                    <a:pt x="25365" y="89193"/>
                    <a:pt x="25337" y="8920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674D9CFC-21E8-4E14-AF6F-4CE05BBAA202}"/>
                </a:ext>
              </a:extLst>
            </p:cNvPr>
            <p:cNvSpPr/>
            <p:nvPr/>
          </p:nvSpPr>
          <p:spPr>
            <a:xfrm>
              <a:off x="6178295" y="3612260"/>
              <a:ext cx="21431" cy="84581"/>
            </a:xfrm>
            <a:custGeom>
              <a:avLst/>
              <a:gdLst>
                <a:gd name="connsiteX0" fmla="*/ 381 w 21431"/>
                <a:gd name="connsiteY0" fmla="*/ -151 h 84581"/>
                <a:gd name="connsiteX1" fmla="*/ 21812 w 21431"/>
                <a:gd name="connsiteY1" fmla="*/ 84431 h 84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431" h="84581">
                  <a:moveTo>
                    <a:pt x="381" y="-151"/>
                  </a:moveTo>
                  <a:lnTo>
                    <a:pt x="21812" y="844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3A752D64-7D8B-4FC5-8ADD-83CA778ACB54}"/>
                </a:ext>
              </a:extLst>
            </p:cNvPr>
            <p:cNvSpPr/>
            <p:nvPr/>
          </p:nvSpPr>
          <p:spPr>
            <a:xfrm>
              <a:off x="6175247" y="3609228"/>
              <a:ext cx="27511" cy="90567"/>
            </a:xfrm>
            <a:custGeom>
              <a:avLst/>
              <a:gdLst>
                <a:gd name="connsiteX0" fmla="*/ 24384 w 27511"/>
                <a:gd name="connsiteY0" fmla="*/ 90416 h 90567"/>
                <a:gd name="connsiteX1" fmla="*/ 22003 w 27511"/>
                <a:gd name="connsiteY1" fmla="*/ 88225 h 90567"/>
                <a:gd name="connsiteX2" fmla="*/ 477 w 27511"/>
                <a:gd name="connsiteY2" fmla="*/ 3548 h 90567"/>
                <a:gd name="connsiteX3" fmla="*/ 2591 w 27511"/>
                <a:gd name="connsiteY3" fmla="*/ -52 h 90567"/>
                <a:gd name="connsiteX4" fmla="*/ 2667 w 27511"/>
                <a:gd name="connsiteY4" fmla="*/ -72 h 90567"/>
                <a:gd name="connsiteX5" fmla="*/ 6382 w 27511"/>
                <a:gd name="connsiteY5" fmla="*/ 2119 h 90567"/>
                <a:gd name="connsiteX6" fmla="*/ 27813 w 27511"/>
                <a:gd name="connsiteY6" fmla="*/ 86701 h 90567"/>
                <a:gd name="connsiteX7" fmla="*/ 25622 w 27511"/>
                <a:gd name="connsiteY7" fmla="*/ 90416 h 90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511" h="90567">
                  <a:moveTo>
                    <a:pt x="24384" y="90416"/>
                  </a:moveTo>
                  <a:cubicBezTo>
                    <a:pt x="23222" y="90226"/>
                    <a:pt x="22289" y="89368"/>
                    <a:pt x="22003" y="88225"/>
                  </a:cubicBezTo>
                  <a:lnTo>
                    <a:pt x="477" y="3548"/>
                  </a:lnTo>
                  <a:cubicBezTo>
                    <a:pt x="67" y="1967"/>
                    <a:pt x="1010" y="357"/>
                    <a:pt x="2591" y="-52"/>
                  </a:cubicBezTo>
                  <a:cubicBezTo>
                    <a:pt x="2619" y="-62"/>
                    <a:pt x="2639" y="-62"/>
                    <a:pt x="2667" y="-72"/>
                  </a:cubicBezTo>
                  <a:cubicBezTo>
                    <a:pt x="4287" y="-443"/>
                    <a:pt x="5915" y="519"/>
                    <a:pt x="6382" y="2119"/>
                  </a:cubicBezTo>
                  <a:lnTo>
                    <a:pt x="27813" y="86701"/>
                  </a:lnTo>
                  <a:cubicBezTo>
                    <a:pt x="28185" y="88320"/>
                    <a:pt x="27223" y="89949"/>
                    <a:pt x="25622" y="9041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F020C695-B434-42F6-80F3-915296E028E9}"/>
                </a:ext>
              </a:extLst>
            </p:cNvPr>
            <p:cNvSpPr/>
            <p:nvPr/>
          </p:nvSpPr>
          <p:spPr>
            <a:xfrm>
              <a:off x="6155911" y="3617308"/>
              <a:ext cx="21716" cy="85725"/>
            </a:xfrm>
            <a:custGeom>
              <a:avLst/>
              <a:gdLst>
                <a:gd name="connsiteX0" fmla="*/ 381 w 21716"/>
                <a:gd name="connsiteY0" fmla="*/ -151 h 85725"/>
                <a:gd name="connsiteX1" fmla="*/ 22098 w 21716"/>
                <a:gd name="connsiteY1" fmla="*/ 8557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716" h="85725">
                  <a:moveTo>
                    <a:pt x="381" y="-151"/>
                  </a:moveTo>
                  <a:lnTo>
                    <a:pt x="22098" y="8557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AFE55B35-5369-4C02-966F-10CB88D793D5}"/>
                </a:ext>
              </a:extLst>
            </p:cNvPr>
            <p:cNvSpPr/>
            <p:nvPr/>
          </p:nvSpPr>
          <p:spPr>
            <a:xfrm>
              <a:off x="6152862" y="3614260"/>
              <a:ext cx="27816" cy="91726"/>
            </a:xfrm>
            <a:custGeom>
              <a:avLst/>
              <a:gdLst>
                <a:gd name="connsiteX0" fmla="*/ 24671 w 27816"/>
                <a:gd name="connsiteY0" fmla="*/ 91575 h 91726"/>
                <a:gd name="connsiteX1" fmla="*/ 22195 w 27816"/>
                <a:gd name="connsiteY1" fmla="*/ 89384 h 91726"/>
                <a:gd name="connsiteX2" fmla="*/ 478 w 27816"/>
                <a:gd name="connsiteY2" fmla="*/ 3659 h 91726"/>
                <a:gd name="connsiteX3" fmla="*/ 2668 w 27816"/>
                <a:gd name="connsiteY3" fmla="*/ -55 h 91726"/>
                <a:gd name="connsiteX4" fmla="*/ 2668 w 27816"/>
                <a:gd name="connsiteY4" fmla="*/ -55 h 91726"/>
                <a:gd name="connsiteX5" fmla="*/ 6269 w 27816"/>
                <a:gd name="connsiteY5" fmla="*/ 2059 h 91726"/>
                <a:gd name="connsiteX6" fmla="*/ 6288 w 27816"/>
                <a:gd name="connsiteY6" fmla="*/ 2135 h 91726"/>
                <a:gd name="connsiteX7" fmla="*/ 28100 w 27816"/>
                <a:gd name="connsiteY7" fmla="*/ 87860 h 91726"/>
                <a:gd name="connsiteX8" fmla="*/ 25909 w 27816"/>
                <a:gd name="connsiteY8" fmla="*/ 91575 h 91726"/>
                <a:gd name="connsiteX9" fmla="*/ 25909 w 27816"/>
                <a:gd name="connsiteY9" fmla="*/ 91575 h 9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816" h="91726">
                  <a:moveTo>
                    <a:pt x="24671" y="91575"/>
                  </a:moveTo>
                  <a:cubicBezTo>
                    <a:pt x="23471" y="91423"/>
                    <a:pt x="22499" y="90556"/>
                    <a:pt x="22195" y="89384"/>
                  </a:cubicBezTo>
                  <a:lnTo>
                    <a:pt x="478" y="3659"/>
                  </a:lnTo>
                  <a:cubicBezTo>
                    <a:pt x="59" y="2031"/>
                    <a:pt x="1040" y="364"/>
                    <a:pt x="2668" y="-55"/>
                  </a:cubicBezTo>
                  <a:cubicBezTo>
                    <a:pt x="2668" y="-55"/>
                    <a:pt x="2668" y="-55"/>
                    <a:pt x="2668" y="-55"/>
                  </a:cubicBezTo>
                  <a:cubicBezTo>
                    <a:pt x="4250" y="-465"/>
                    <a:pt x="5859" y="478"/>
                    <a:pt x="6269" y="2059"/>
                  </a:cubicBezTo>
                  <a:cubicBezTo>
                    <a:pt x="6278" y="2088"/>
                    <a:pt x="6278" y="2107"/>
                    <a:pt x="6288" y="2135"/>
                  </a:cubicBezTo>
                  <a:lnTo>
                    <a:pt x="28100" y="87860"/>
                  </a:lnTo>
                  <a:cubicBezTo>
                    <a:pt x="28519" y="89489"/>
                    <a:pt x="27538" y="91156"/>
                    <a:pt x="25909" y="91575"/>
                  </a:cubicBezTo>
                  <a:cubicBezTo>
                    <a:pt x="25909" y="91575"/>
                    <a:pt x="25909" y="91575"/>
                    <a:pt x="25909" y="9157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2ADD1579-25D9-43E6-92C0-442658616043}"/>
                </a:ext>
              </a:extLst>
            </p:cNvPr>
            <p:cNvSpPr/>
            <p:nvPr/>
          </p:nvSpPr>
          <p:spPr>
            <a:xfrm>
              <a:off x="6135052" y="3621976"/>
              <a:ext cx="22002" cy="86582"/>
            </a:xfrm>
            <a:custGeom>
              <a:avLst/>
              <a:gdLst>
                <a:gd name="connsiteX0" fmla="*/ 381 w 22002"/>
                <a:gd name="connsiteY0" fmla="*/ -151 h 86582"/>
                <a:gd name="connsiteX1" fmla="*/ 22384 w 22002"/>
                <a:gd name="connsiteY1" fmla="*/ 86431 h 86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002" h="86582">
                  <a:moveTo>
                    <a:pt x="381" y="-151"/>
                  </a:moveTo>
                  <a:lnTo>
                    <a:pt x="22384" y="864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718FAA83-88B1-43DF-9888-6A52F3614C0C}"/>
                </a:ext>
              </a:extLst>
            </p:cNvPr>
            <p:cNvSpPr/>
            <p:nvPr/>
          </p:nvSpPr>
          <p:spPr>
            <a:xfrm>
              <a:off x="6132478" y="3618943"/>
              <a:ext cx="28100" cy="92948"/>
            </a:xfrm>
            <a:custGeom>
              <a:avLst/>
              <a:gdLst>
                <a:gd name="connsiteX0" fmla="*/ 24957 w 28100"/>
                <a:gd name="connsiteY0" fmla="*/ 92797 h 92948"/>
                <a:gd name="connsiteX1" fmla="*/ 22576 w 28100"/>
                <a:gd name="connsiteY1" fmla="*/ 90511 h 92948"/>
                <a:gd name="connsiteX2" fmla="*/ 478 w 28100"/>
                <a:gd name="connsiteY2" fmla="*/ 3643 h 92948"/>
                <a:gd name="connsiteX3" fmla="*/ 2669 w 28100"/>
                <a:gd name="connsiteY3" fmla="*/ -72 h 92948"/>
                <a:gd name="connsiteX4" fmla="*/ 2669 w 28100"/>
                <a:gd name="connsiteY4" fmla="*/ -72 h 92948"/>
                <a:gd name="connsiteX5" fmla="*/ 6383 w 28100"/>
                <a:gd name="connsiteY5" fmla="*/ 2119 h 92948"/>
                <a:gd name="connsiteX6" fmla="*/ 28386 w 28100"/>
                <a:gd name="connsiteY6" fmla="*/ 89082 h 92948"/>
                <a:gd name="connsiteX7" fmla="*/ 26271 w 28100"/>
                <a:gd name="connsiteY7" fmla="*/ 92683 h 92948"/>
                <a:gd name="connsiteX8" fmla="*/ 26195 w 28100"/>
                <a:gd name="connsiteY8" fmla="*/ 92702 h 9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100" h="92948">
                  <a:moveTo>
                    <a:pt x="24957" y="92797"/>
                  </a:moveTo>
                  <a:cubicBezTo>
                    <a:pt x="23776" y="92588"/>
                    <a:pt x="22833" y="91683"/>
                    <a:pt x="22576" y="90511"/>
                  </a:cubicBezTo>
                  <a:lnTo>
                    <a:pt x="478" y="3643"/>
                  </a:lnTo>
                  <a:cubicBezTo>
                    <a:pt x="59" y="2014"/>
                    <a:pt x="1040" y="348"/>
                    <a:pt x="2669" y="-72"/>
                  </a:cubicBezTo>
                  <a:cubicBezTo>
                    <a:pt x="2669" y="-72"/>
                    <a:pt x="2669" y="-72"/>
                    <a:pt x="2669" y="-72"/>
                  </a:cubicBezTo>
                  <a:cubicBezTo>
                    <a:pt x="4288" y="-443"/>
                    <a:pt x="5917" y="519"/>
                    <a:pt x="6383" y="2119"/>
                  </a:cubicBezTo>
                  <a:lnTo>
                    <a:pt x="28386" y="89082"/>
                  </a:lnTo>
                  <a:cubicBezTo>
                    <a:pt x="28796" y="90664"/>
                    <a:pt x="27852" y="92273"/>
                    <a:pt x="26271" y="92683"/>
                  </a:cubicBezTo>
                  <a:cubicBezTo>
                    <a:pt x="26243" y="92692"/>
                    <a:pt x="26224" y="92692"/>
                    <a:pt x="26195" y="9270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D8AB4DC3-91C5-468F-A652-DE75BA12AB27}"/>
                </a:ext>
              </a:extLst>
            </p:cNvPr>
            <p:cNvSpPr/>
            <p:nvPr/>
          </p:nvSpPr>
          <p:spPr>
            <a:xfrm>
              <a:off x="6115906" y="3626167"/>
              <a:ext cx="22288" cy="88106"/>
            </a:xfrm>
            <a:custGeom>
              <a:avLst/>
              <a:gdLst>
                <a:gd name="connsiteX0" fmla="*/ 381 w 22288"/>
                <a:gd name="connsiteY0" fmla="*/ -151 h 88106"/>
                <a:gd name="connsiteX1" fmla="*/ 22669 w 22288"/>
                <a:gd name="connsiteY1" fmla="*/ 87955 h 88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288" h="88106">
                  <a:moveTo>
                    <a:pt x="381" y="-151"/>
                  </a:moveTo>
                  <a:lnTo>
                    <a:pt x="22669" y="87955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9AF3D098-C52C-4942-A0E6-C035E4268CED}"/>
                </a:ext>
              </a:extLst>
            </p:cNvPr>
            <p:cNvSpPr/>
            <p:nvPr/>
          </p:nvSpPr>
          <p:spPr>
            <a:xfrm>
              <a:off x="6113144" y="3623209"/>
              <a:ext cx="28369" cy="94016"/>
            </a:xfrm>
            <a:custGeom>
              <a:avLst/>
              <a:gdLst>
                <a:gd name="connsiteX0" fmla="*/ 25242 w 28369"/>
                <a:gd name="connsiteY0" fmla="*/ 93866 h 94016"/>
                <a:gd name="connsiteX1" fmla="*/ 22765 w 28369"/>
                <a:gd name="connsiteY1" fmla="*/ 91675 h 94016"/>
                <a:gd name="connsiteX2" fmla="*/ 477 w 28369"/>
                <a:gd name="connsiteY2" fmla="*/ 3569 h 94016"/>
                <a:gd name="connsiteX3" fmla="*/ 2591 w 28369"/>
                <a:gd name="connsiteY3" fmla="*/ -32 h 94016"/>
                <a:gd name="connsiteX4" fmla="*/ 2667 w 28369"/>
                <a:gd name="connsiteY4" fmla="*/ -51 h 94016"/>
                <a:gd name="connsiteX5" fmla="*/ 6287 w 28369"/>
                <a:gd name="connsiteY5" fmla="*/ 2035 h 94016"/>
                <a:gd name="connsiteX6" fmla="*/ 6287 w 28369"/>
                <a:gd name="connsiteY6" fmla="*/ 2045 h 94016"/>
                <a:gd name="connsiteX7" fmla="*/ 28670 w 28369"/>
                <a:gd name="connsiteY7" fmla="*/ 90151 h 94016"/>
                <a:gd name="connsiteX8" fmla="*/ 26480 w 28369"/>
                <a:gd name="connsiteY8" fmla="*/ 93866 h 9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369" h="94016">
                  <a:moveTo>
                    <a:pt x="25242" y="93866"/>
                  </a:moveTo>
                  <a:cubicBezTo>
                    <a:pt x="24079" y="93646"/>
                    <a:pt x="23127" y="92799"/>
                    <a:pt x="22765" y="91675"/>
                  </a:cubicBezTo>
                  <a:lnTo>
                    <a:pt x="477" y="3569"/>
                  </a:lnTo>
                  <a:cubicBezTo>
                    <a:pt x="67" y="1988"/>
                    <a:pt x="1010" y="378"/>
                    <a:pt x="2591" y="-32"/>
                  </a:cubicBezTo>
                  <a:cubicBezTo>
                    <a:pt x="2620" y="-41"/>
                    <a:pt x="2639" y="-41"/>
                    <a:pt x="2667" y="-51"/>
                  </a:cubicBezTo>
                  <a:cubicBezTo>
                    <a:pt x="4239" y="-470"/>
                    <a:pt x="5858" y="463"/>
                    <a:pt x="6287" y="2035"/>
                  </a:cubicBezTo>
                  <a:cubicBezTo>
                    <a:pt x="6287" y="2035"/>
                    <a:pt x="6287" y="2045"/>
                    <a:pt x="6287" y="2045"/>
                  </a:cubicBezTo>
                  <a:lnTo>
                    <a:pt x="28670" y="90151"/>
                  </a:lnTo>
                  <a:cubicBezTo>
                    <a:pt x="29042" y="91770"/>
                    <a:pt x="28080" y="93399"/>
                    <a:pt x="26480" y="9386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2DF64588-49A1-4481-A9F3-465ED1C5A024}"/>
                </a:ext>
              </a:extLst>
            </p:cNvPr>
            <p:cNvSpPr/>
            <p:nvPr/>
          </p:nvSpPr>
          <p:spPr>
            <a:xfrm rot="4546800">
              <a:off x="6033198" y="3644029"/>
              <a:ext cx="130206" cy="66770"/>
            </a:xfrm>
            <a:custGeom>
              <a:avLst/>
              <a:gdLst>
                <a:gd name="connsiteX0" fmla="*/ 113919 w 130206"/>
                <a:gd name="connsiteY0" fmla="*/ -151 h 66770"/>
                <a:gd name="connsiteX1" fmla="*/ 130588 w 130206"/>
                <a:gd name="connsiteY1" fmla="*/ -151 h 66770"/>
                <a:gd name="connsiteX2" fmla="*/ 130588 w 130206"/>
                <a:gd name="connsiteY2" fmla="*/ 66619 h 66770"/>
                <a:gd name="connsiteX3" fmla="*/ 113919 w 130206"/>
                <a:gd name="connsiteY3" fmla="*/ 66619 h 66770"/>
                <a:gd name="connsiteX4" fmla="*/ 17050 w 130206"/>
                <a:gd name="connsiteY4" fmla="*/ 66619 h 66770"/>
                <a:gd name="connsiteX5" fmla="*/ 381 w 130206"/>
                <a:gd name="connsiteY5" fmla="*/ 66619 h 66770"/>
                <a:gd name="connsiteX6" fmla="*/ 381 w 130206"/>
                <a:gd name="connsiteY6" fmla="*/ -151 h 66770"/>
                <a:gd name="connsiteX7" fmla="*/ 17050 w 130206"/>
                <a:gd name="connsiteY7" fmla="*/ -151 h 66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206" h="66770">
                  <a:moveTo>
                    <a:pt x="113919" y="-151"/>
                  </a:moveTo>
                  <a:cubicBezTo>
                    <a:pt x="123125" y="-151"/>
                    <a:pt x="130588" y="-151"/>
                    <a:pt x="130588" y="-151"/>
                  </a:cubicBezTo>
                  <a:lnTo>
                    <a:pt x="130588" y="66619"/>
                  </a:lnTo>
                  <a:cubicBezTo>
                    <a:pt x="130588" y="66619"/>
                    <a:pt x="123125" y="66619"/>
                    <a:pt x="113919" y="66619"/>
                  </a:cubicBezTo>
                  <a:lnTo>
                    <a:pt x="17050" y="66619"/>
                  </a:lnTo>
                  <a:cubicBezTo>
                    <a:pt x="7844" y="66619"/>
                    <a:pt x="381" y="66619"/>
                    <a:pt x="381" y="66619"/>
                  </a:cubicBezTo>
                  <a:lnTo>
                    <a:pt x="381" y="-151"/>
                  </a:lnTo>
                  <a:cubicBezTo>
                    <a:pt x="381" y="-151"/>
                    <a:pt x="7844" y="-151"/>
                    <a:pt x="17050" y="-15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72D32361-058E-4935-9189-6A4D86DC2B88}"/>
                </a:ext>
              </a:extLst>
            </p:cNvPr>
            <p:cNvSpPr/>
            <p:nvPr/>
          </p:nvSpPr>
          <p:spPr>
            <a:xfrm rot="9946799">
              <a:off x="6073281" y="3620908"/>
              <a:ext cx="50101" cy="113442"/>
            </a:xfrm>
            <a:custGeom>
              <a:avLst/>
              <a:gdLst>
                <a:gd name="connsiteX0" fmla="*/ 42196 w 50101"/>
                <a:gd name="connsiteY0" fmla="*/ -151 h 113442"/>
                <a:gd name="connsiteX1" fmla="*/ 50482 w 50101"/>
                <a:gd name="connsiteY1" fmla="*/ -151 h 113442"/>
                <a:gd name="connsiteX2" fmla="*/ 50482 w 50101"/>
                <a:gd name="connsiteY2" fmla="*/ 113292 h 113442"/>
                <a:gd name="connsiteX3" fmla="*/ 42196 w 50101"/>
                <a:gd name="connsiteY3" fmla="*/ 113292 h 113442"/>
                <a:gd name="connsiteX4" fmla="*/ 8668 w 50101"/>
                <a:gd name="connsiteY4" fmla="*/ 113292 h 113442"/>
                <a:gd name="connsiteX5" fmla="*/ 381 w 50101"/>
                <a:gd name="connsiteY5" fmla="*/ 113292 h 113442"/>
                <a:gd name="connsiteX6" fmla="*/ 381 w 50101"/>
                <a:gd name="connsiteY6" fmla="*/ -151 h 113442"/>
                <a:gd name="connsiteX7" fmla="*/ 8668 w 50101"/>
                <a:gd name="connsiteY7" fmla="*/ -151 h 11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01" h="113442">
                  <a:moveTo>
                    <a:pt x="42196" y="-151"/>
                  </a:moveTo>
                  <a:cubicBezTo>
                    <a:pt x="46772" y="-151"/>
                    <a:pt x="50482" y="-151"/>
                    <a:pt x="50482" y="-151"/>
                  </a:cubicBezTo>
                  <a:lnTo>
                    <a:pt x="50482" y="113292"/>
                  </a:lnTo>
                  <a:cubicBezTo>
                    <a:pt x="50482" y="113292"/>
                    <a:pt x="46772" y="113292"/>
                    <a:pt x="42196" y="113292"/>
                  </a:cubicBezTo>
                  <a:lnTo>
                    <a:pt x="8668" y="113292"/>
                  </a:lnTo>
                  <a:cubicBezTo>
                    <a:pt x="4091" y="113292"/>
                    <a:pt x="381" y="113292"/>
                    <a:pt x="381" y="113292"/>
                  </a:cubicBezTo>
                  <a:lnTo>
                    <a:pt x="381" y="-151"/>
                  </a:lnTo>
                  <a:cubicBezTo>
                    <a:pt x="381" y="-151"/>
                    <a:pt x="4091" y="-151"/>
                    <a:pt x="8668" y="-151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5BB0596E-989D-4B69-A8BF-28B85BBB6DF4}"/>
                </a:ext>
              </a:extLst>
            </p:cNvPr>
            <p:cNvSpPr/>
            <p:nvPr/>
          </p:nvSpPr>
          <p:spPr>
            <a:xfrm>
              <a:off x="5766076" y="3714008"/>
              <a:ext cx="10389" cy="10407"/>
            </a:xfrm>
            <a:custGeom>
              <a:avLst/>
              <a:gdLst>
                <a:gd name="connsiteX0" fmla="*/ 6835 w 10389"/>
                <a:gd name="connsiteY0" fmla="*/ 10115 h 10407"/>
                <a:gd name="connsiteX1" fmla="*/ 548 w 10389"/>
                <a:gd name="connsiteY1" fmla="*/ 6305 h 10407"/>
                <a:gd name="connsiteX2" fmla="*/ 4225 w 10389"/>
                <a:gd name="connsiteY2" fmla="*/ 28 h 10407"/>
                <a:gd name="connsiteX3" fmla="*/ 4263 w 10389"/>
                <a:gd name="connsiteY3" fmla="*/ 19 h 10407"/>
                <a:gd name="connsiteX4" fmla="*/ 10645 w 10389"/>
                <a:gd name="connsiteY4" fmla="*/ 3733 h 10407"/>
                <a:gd name="connsiteX5" fmla="*/ 6835 w 10389"/>
                <a:gd name="connsiteY5" fmla="*/ 10115 h 1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89" h="10407">
                  <a:moveTo>
                    <a:pt x="6835" y="10115"/>
                  </a:moveTo>
                  <a:cubicBezTo>
                    <a:pt x="4054" y="10772"/>
                    <a:pt x="1253" y="9077"/>
                    <a:pt x="548" y="6305"/>
                  </a:cubicBezTo>
                  <a:cubicBezTo>
                    <a:pt x="-166" y="3552"/>
                    <a:pt x="1472" y="742"/>
                    <a:pt x="4225" y="28"/>
                  </a:cubicBezTo>
                  <a:cubicBezTo>
                    <a:pt x="4234" y="28"/>
                    <a:pt x="4254" y="19"/>
                    <a:pt x="4263" y="19"/>
                  </a:cubicBezTo>
                  <a:cubicBezTo>
                    <a:pt x="7054" y="-705"/>
                    <a:pt x="9902" y="952"/>
                    <a:pt x="10645" y="3733"/>
                  </a:cubicBezTo>
                  <a:cubicBezTo>
                    <a:pt x="11254" y="6534"/>
                    <a:pt x="9588" y="9324"/>
                    <a:pt x="6835" y="101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A9FF988F-C846-44F8-A463-FD8B95FF92F6}"/>
                </a:ext>
              </a:extLst>
            </p:cNvPr>
            <p:cNvSpPr/>
            <p:nvPr/>
          </p:nvSpPr>
          <p:spPr>
            <a:xfrm>
              <a:off x="5769598" y="3729463"/>
              <a:ext cx="10428" cy="10409"/>
            </a:xfrm>
            <a:custGeom>
              <a:avLst/>
              <a:gdLst>
                <a:gd name="connsiteX0" fmla="*/ 6837 w 10428"/>
                <a:gd name="connsiteY0" fmla="*/ 10091 h 10409"/>
                <a:gd name="connsiteX1" fmla="*/ 560 w 10428"/>
                <a:gd name="connsiteY1" fmla="*/ 6414 h 10409"/>
                <a:gd name="connsiteX2" fmla="*/ 551 w 10428"/>
                <a:gd name="connsiteY2" fmla="*/ 6376 h 10409"/>
                <a:gd name="connsiteX3" fmla="*/ 4266 w 10428"/>
                <a:gd name="connsiteY3" fmla="*/ -6 h 10409"/>
                <a:gd name="connsiteX4" fmla="*/ 10647 w 10428"/>
                <a:gd name="connsiteY4" fmla="*/ 3804 h 10409"/>
                <a:gd name="connsiteX5" fmla="*/ 6942 w 10428"/>
                <a:gd name="connsiteY5" fmla="*/ 10062 h 10409"/>
                <a:gd name="connsiteX6" fmla="*/ 6837 w 10428"/>
                <a:gd name="connsiteY6" fmla="*/ 10091 h 10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28" h="10409">
                  <a:moveTo>
                    <a:pt x="6837" y="10091"/>
                  </a:moveTo>
                  <a:cubicBezTo>
                    <a:pt x="4084" y="10805"/>
                    <a:pt x="1274" y="9167"/>
                    <a:pt x="560" y="6414"/>
                  </a:cubicBezTo>
                  <a:cubicBezTo>
                    <a:pt x="560" y="6405"/>
                    <a:pt x="551" y="6386"/>
                    <a:pt x="551" y="6376"/>
                  </a:cubicBezTo>
                  <a:cubicBezTo>
                    <a:pt x="-173" y="3585"/>
                    <a:pt x="1484" y="737"/>
                    <a:pt x="4266" y="-6"/>
                  </a:cubicBezTo>
                  <a:cubicBezTo>
                    <a:pt x="7075" y="-672"/>
                    <a:pt x="9904" y="1013"/>
                    <a:pt x="10647" y="3804"/>
                  </a:cubicBezTo>
                  <a:cubicBezTo>
                    <a:pt x="11352" y="6557"/>
                    <a:pt x="9695" y="9357"/>
                    <a:pt x="6942" y="10062"/>
                  </a:cubicBezTo>
                  <a:cubicBezTo>
                    <a:pt x="6904" y="10072"/>
                    <a:pt x="6875" y="10081"/>
                    <a:pt x="6837" y="1009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C0F82A2F-D499-4070-8ED6-0B34AC87B909}"/>
                </a:ext>
              </a:extLst>
            </p:cNvPr>
            <p:cNvSpPr/>
            <p:nvPr/>
          </p:nvSpPr>
          <p:spPr>
            <a:xfrm>
              <a:off x="5773892" y="3744950"/>
              <a:ext cx="10425" cy="10444"/>
            </a:xfrm>
            <a:custGeom>
              <a:avLst/>
              <a:gdLst>
                <a:gd name="connsiteX0" fmla="*/ 6925 w 10425"/>
                <a:gd name="connsiteY0" fmla="*/ 10129 h 10444"/>
                <a:gd name="connsiteX1" fmla="*/ 552 w 10425"/>
                <a:gd name="connsiteY1" fmla="*/ 6348 h 10444"/>
                <a:gd name="connsiteX2" fmla="*/ 543 w 10425"/>
                <a:gd name="connsiteY2" fmla="*/ 6320 h 10444"/>
                <a:gd name="connsiteX3" fmla="*/ 4248 w 10425"/>
                <a:gd name="connsiteY3" fmla="*/ 61 h 10444"/>
                <a:gd name="connsiteX4" fmla="*/ 4353 w 10425"/>
                <a:gd name="connsiteY4" fmla="*/ 33 h 10444"/>
                <a:gd name="connsiteX5" fmla="*/ 10563 w 10425"/>
                <a:gd name="connsiteY5" fmla="*/ 3548 h 10444"/>
                <a:gd name="connsiteX6" fmla="*/ 10640 w 10425"/>
                <a:gd name="connsiteY6" fmla="*/ 3843 h 10444"/>
                <a:gd name="connsiteX7" fmla="*/ 6963 w 10425"/>
                <a:gd name="connsiteY7" fmla="*/ 10120 h 10444"/>
                <a:gd name="connsiteX8" fmla="*/ 6925 w 10425"/>
                <a:gd name="connsiteY8" fmla="*/ 10129 h 10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25" h="10444">
                  <a:moveTo>
                    <a:pt x="6925" y="10129"/>
                  </a:moveTo>
                  <a:cubicBezTo>
                    <a:pt x="4124" y="10844"/>
                    <a:pt x="1267" y="9158"/>
                    <a:pt x="552" y="6348"/>
                  </a:cubicBezTo>
                  <a:cubicBezTo>
                    <a:pt x="552" y="6339"/>
                    <a:pt x="543" y="6329"/>
                    <a:pt x="543" y="6320"/>
                  </a:cubicBezTo>
                  <a:cubicBezTo>
                    <a:pt x="-162" y="3567"/>
                    <a:pt x="1496" y="766"/>
                    <a:pt x="4248" y="61"/>
                  </a:cubicBezTo>
                  <a:cubicBezTo>
                    <a:pt x="4287" y="52"/>
                    <a:pt x="4315" y="43"/>
                    <a:pt x="4353" y="33"/>
                  </a:cubicBezTo>
                  <a:cubicBezTo>
                    <a:pt x="7039" y="-710"/>
                    <a:pt x="9820" y="862"/>
                    <a:pt x="10563" y="3548"/>
                  </a:cubicBezTo>
                  <a:cubicBezTo>
                    <a:pt x="10592" y="3643"/>
                    <a:pt x="10620" y="3748"/>
                    <a:pt x="10640" y="3843"/>
                  </a:cubicBezTo>
                  <a:cubicBezTo>
                    <a:pt x="11354" y="6596"/>
                    <a:pt x="9716" y="9406"/>
                    <a:pt x="6963" y="10120"/>
                  </a:cubicBezTo>
                  <a:cubicBezTo>
                    <a:pt x="6954" y="10120"/>
                    <a:pt x="6934" y="10129"/>
                    <a:pt x="6925" y="1012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CBC5E25F-776C-4F06-B10E-6A19143B8D10}"/>
                </a:ext>
              </a:extLst>
            </p:cNvPr>
            <p:cNvSpPr/>
            <p:nvPr/>
          </p:nvSpPr>
          <p:spPr>
            <a:xfrm>
              <a:off x="5777818" y="3760492"/>
              <a:ext cx="10407" cy="10409"/>
            </a:xfrm>
            <a:custGeom>
              <a:avLst/>
              <a:gdLst>
                <a:gd name="connsiteX0" fmla="*/ 6904 w 10407"/>
                <a:gd name="connsiteY0" fmla="*/ 10113 h 10409"/>
                <a:gd name="connsiteX1" fmla="*/ 522 w 10407"/>
                <a:gd name="connsiteY1" fmla="*/ 6303 h 10409"/>
                <a:gd name="connsiteX2" fmla="*/ 4332 w 10407"/>
                <a:gd name="connsiteY2" fmla="*/ 16 h 10409"/>
                <a:gd name="connsiteX3" fmla="*/ 10609 w 10407"/>
                <a:gd name="connsiteY3" fmla="*/ 3693 h 10409"/>
                <a:gd name="connsiteX4" fmla="*/ 10619 w 10407"/>
                <a:gd name="connsiteY4" fmla="*/ 3731 h 10409"/>
                <a:gd name="connsiteX5" fmla="*/ 6904 w 10407"/>
                <a:gd name="connsiteY5" fmla="*/ 10113 h 10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07" h="10409">
                  <a:moveTo>
                    <a:pt x="6904" y="10113"/>
                  </a:moveTo>
                  <a:cubicBezTo>
                    <a:pt x="4094" y="10779"/>
                    <a:pt x="1265" y="9094"/>
                    <a:pt x="522" y="6303"/>
                  </a:cubicBezTo>
                  <a:cubicBezTo>
                    <a:pt x="-135" y="3522"/>
                    <a:pt x="1560" y="721"/>
                    <a:pt x="4332" y="16"/>
                  </a:cubicBezTo>
                  <a:cubicBezTo>
                    <a:pt x="7085" y="-698"/>
                    <a:pt x="9895" y="940"/>
                    <a:pt x="10609" y="3693"/>
                  </a:cubicBezTo>
                  <a:cubicBezTo>
                    <a:pt x="10609" y="3702"/>
                    <a:pt x="10619" y="3721"/>
                    <a:pt x="10619" y="3731"/>
                  </a:cubicBezTo>
                  <a:cubicBezTo>
                    <a:pt x="11343" y="6522"/>
                    <a:pt x="9685" y="9370"/>
                    <a:pt x="6904" y="1011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FEAE795D-7710-46FD-BF4A-3830E01DF52F}"/>
                </a:ext>
              </a:extLst>
            </p:cNvPr>
            <p:cNvSpPr/>
            <p:nvPr/>
          </p:nvSpPr>
          <p:spPr>
            <a:xfrm>
              <a:off x="5781719" y="3775965"/>
              <a:ext cx="10478" cy="10391"/>
            </a:xfrm>
            <a:custGeom>
              <a:avLst/>
              <a:gdLst>
                <a:gd name="connsiteX0" fmla="*/ 6908 w 10478"/>
                <a:gd name="connsiteY0" fmla="*/ 10071 h 10391"/>
                <a:gd name="connsiteX1" fmla="*/ 526 w 10478"/>
                <a:gd name="connsiteY1" fmla="*/ 6356 h 10391"/>
                <a:gd name="connsiteX2" fmla="*/ 4337 w 10478"/>
                <a:gd name="connsiteY2" fmla="*/ -26 h 10391"/>
                <a:gd name="connsiteX3" fmla="*/ 10718 w 10478"/>
                <a:gd name="connsiteY3" fmla="*/ 3784 h 10391"/>
                <a:gd name="connsiteX4" fmla="*/ 6908 w 10478"/>
                <a:gd name="connsiteY4" fmla="*/ 10071 h 10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8" h="10391">
                  <a:moveTo>
                    <a:pt x="6908" y="10071"/>
                  </a:moveTo>
                  <a:cubicBezTo>
                    <a:pt x="4117" y="10795"/>
                    <a:pt x="1269" y="9137"/>
                    <a:pt x="526" y="6356"/>
                  </a:cubicBezTo>
                  <a:cubicBezTo>
                    <a:pt x="-140" y="3546"/>
                    <a:pt x="1546" y="717"/>
                    <a:pt x="4337" y="-26"/>
                  </a:cubicBezTo>
                  <a:cubicBezTo>
                    <a:pt x="7137" y="-635"/>
                    <a:pt x="9927" y="1031"/>
                    <a:pt x="10718" y="3784"/>
                  </a:cubicBezTo>
                  <a:cubicBezTo>
                    <a:pt x="11375" y="6566"/>
                    <a:pt x="9680" y="9366"/>
                    <a:pt x="6908" y="1007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9090B7AC-EE61-44DF-AEC2-3BDEF2D98BBD}"/>
                </a:ext>
              </a:extLst>
            </p:cNvPr>
            <p:cNvSpPr/>
            <p:nvPr/>
          </p:nvSpPr>
          <p:spPr>
            <a:xfrm>
              <a:off x="5785698" y="3791430"/>
              <a:ext cx="10426" cy="10466"/>
            </a:xfrm>
            <a:custGeom>
              <a:avLst/>
              <a:gdLst>
                <a:gd name="connsiteX0" fmla="*/ 6835 w 10426"/>
                <a:gd name="connsiteY0" fmla="*/ 10131 h 10466"/>
                <a:gd name="connsiteX1" fmla="*/ 624 w 10426"/>
                <a:gd name="connsiteY1" fmla="*/ 6617 h 10466"/>
                <a:gd name="connsiteX2" fmla="*/ 548 w 10426"/>
                <a:gd name="connsiteY2" fmla="*/ 6321 h 10466"/>
                <a:gd name="connsiteX3" fmla="*/ 4225 w 10426"/>
                <a:gd name="connsiteY3" fmla="*/ 44 h 10466"/>
                <a:gd name="connsiteX4" fmla="*/ 4263 w 10426"/>
                <a:gd name="connsiteY4" fmla="*/ 35 h 10466"/>
                <a:gd name="connsiteX5" fmla="*/ 10588 w 10426"/>
                <a:gd name="connsiteY5" fmla="*/ 3625 h 10466"/>
                <a:gd name="connsiteX6" fmla="*/ 10645 w 10426"/>
                <a:gd name="connsiteY6" fmla="*/ 3845 h 10466"/>
                <a:gd name="connsiteX7" fmla="*/ 6939 w 10426"/>
                <a:gd name="connsiteY7" fmla="*/ 10103 h 10466"/>
                <a:gd name="connsiteX8" fmla="*/ 6835 w 10426"/>
                <a:gd name="connsiteY8" fmla="*/ 10131 h 10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26" h="10466">
                  <a:moveTo>
                    <a:pt x="6835" y="10131"/>
                  </a:moveTo>
                  <a:cubicBezTo>
                    <a:pt x="4149" y="10874"/>
                    <a:pt x="1367" y="9302"/>
                    <a:pt x="624" y="6617"/>
                  </a:cubicBezTo>
                  <a:cubicBezTo>
                    <a:pt x="596" y="6521"/>
                    <a:pt x="567" y="6417"/>
                    <a:pt x="548" y="6321"/>
                  </a:cubicBezTo>
                  <a:cubicBezTo>
                    <a:pt x="-166" y="3568"/>
                    <a:pt x="1472" y="758"/>
                    <a:pt x="4225" y="44"/>
                  </a:cubicBezTo>
                  <a:cubicBezTo>
                    <a:pt x="4234" y="44"/>
                    <a:pt x="4254" y="35"/>
                    <a:pt x="4263" y="35"/>
                  </a:cubicBezTo>
                  <a:cubicBezTo>
                    <a:pt x="6997" y="-718"/>
                    <a:pt x="9835" y="882"/>
                    <a:pt x="10588" y="3625"/>
                  </a:cubicBezTo>
                  <a:cubicBezTo>
                    <a:pt x="10607" y="3702"/>
                    <a:pt x="10626" y="3768"/>
                    <a:pt x="10645" y="3845"/>
                  </a:cubicBezTo>
                  <a:cubicBezTo>
                    <a:pt x="11350" y="6597"/>
                    <a:pt x="9692" y="9398"/>
                    <a:pt x="6939" y="10103"/>
                  </a:cubicBezTo>
                  <a:cubicBezTo>
                    <a:pt x="6901" y="10112"/>
                    <a:pt x="6873" y="10122"/>
                    <a:pt x="6835" y="1013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27E2F4A0-1698-4D7E-B21D-3E1B3FFAABB3}"/>
                </a:ext>
              </a:extLst>
            </p:cNvPr>
            <p:cNvSpPr/>
            <p:nvPr/>
          </p:nvSpPr>
          <p:spPr>
            <a:xfrm>
              <a:off x="5827914" y="3696213"/>
              <a:ext cx="22516" cy="13089"/>
            </a:xfrm>
            <a:custGeom>
              <a:avLst/>
              <a:gdLst>
                <a:gd name="connsiteX0" fmla="*/ 527 w 22516"/>
                <a:gd name="connsiteY0" fmla="*/ 9241 h 13089"/>
                <a:gd name="connsiteX1" fmla="*/ 4147 w 22516"/>
                <a:gd name="connsiteY1" fmla="*/ 3240 h 13089"/>
                <a:gd name="connsiteX2" fmla="*/ 4147 w 22516"/>
                <a:gd name="connsiteY2" fmla="*/ 3240 h 13089"/>
                <a:gd name="connsiteX3" fmla="*/ 16720 w 22516"/>
                <a:gd name="connsiteY3" fmla="*/ 2 h 13089"/>
                <a:gd name="connsiteX4" fmla="*/ 22721 w 22516"/>
                <a:gd name="connsiteY4" fmla="*/ 3526 h 13089"/>
                <a:gd name="connsiteX5" fmla="*/ 19244 w 22516"/>
                <a:gd name="connsiteY5" fmla="*/ 9613 h 13089"/>
                <a:gd name="connsiteX6" fmla="*/ 19196 w 22516"/>
                <a:gd name="connsiteY6" fmla="*/ 9622 h 13089"/>
                <a:gd name="connsiteX7" fmla="*/ 6528 w 22516"/>
                <a:gd name="connsiteY7" fmla="*/ 12765 h 13089"/>
                <a:gd name="connsiteX8" fmla="*/ 556 w 22516"/>
                <a:gd name="connsiteY8" fmla="*/ 9365 h 13089"/>
                <a:gd name="connsiteX9" fmla="*/ 527 w 22516"/>
                <a:gd name="connsiteY9" fmla="*/ 9241 h 13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16" h="13089">
                  <a:moveTo>
                    <a:pt x="527" y="9241"/>
                  </a:moveTo>
                  <a:cubicBezTo>
                    <a:pt x="-130" y="6584"/>
                    <a:pt x="1489" y="3898"/>
                    <a:pt x="4147" y="3240"/>
                  </a:cubicBezTo>
                  <a:cubicBezTo>
                    <a:pt x="4147" y="3240"/>
                    <a:pt x="4147" y="3240"/>
                    <a:pt x="4147" y="3240"/>
                  </a:cubicBezTo>
                  <a:lnTo>
                    <a:pt x="16720" y="2"/>
                  </a:lnTo>
                  <a:cubicBezTo>
                    <a:pt x="19349" y="-665"/>
                    <a:pt x="22025" y="907"/>
                    <a:pt x="22721" y="3526"/>
                  </a:cubicBezTo>
                  <a:cubicBezTo>
                    <a:pt x="23444" y="6165"/>
                    <a:pt x="21882" y="8889"/>
                    <a:pt x="19244" y="9613"/>
                  </a:cubicBezTo>
                  <a:cubicBezTo>
                    <a:pt x="19234" y="9613"/>
                    <a:pt x="19215" y="9622"/>
                    <a:pt x="19196" y="9622"/>
                  </a:cubicBezTo>
                  <a:lnTo>
                    <a:pt x="6528" y="12765"/>
                  </a:lnTo>
                  <a:cubicBezTo>
                    <a:pt x="3937" y="13470"/>
                    <a:pt x="1270" y="11956"/>
                    <a:pt x="556" y="9365"/>
                  </a:cubicBezTo>
                  <a:cubicBezTo>
                    <a:pt x="546" y="9327"/>
                    <a:pt x="537" y="9279"/>
                    <a:pt x="527" y="924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713BB472-894D-4340-A9A2-81001965FD4D}"/>
                </a:ext>
              </a:extLst>
            </p:cNvPr>
            <p:cNvSpPr/>
            <p:nvPr/>
          </p:nvSpPr>
          <p:spPr>
            <a:xfrm>
              <a:off x="5833031" y="3710983"/>
              <a:ext cx="22519" cy="13151"/>
            </a:xfrm>
            <a:custGeom>
              <a:avLst/>
              <a:gdLst>
                <a:gd name="connsiteX0" fmla="*/ 554 w 22519"/>
                <a:gd name="connsiteY0" fmla="*/ 9234 h 13151"/>
                <a:gd name="connsiteX1" fmla="*/ 3954 w 22519"/>
                <a:gd name="connsiteY1" fmla="*/ 3262 h 13151"/>
                <a:gd name="connsiteX2" fmla="*/ 4078 w 22519"/>
                <a:gd name="connsiteY2" fmla="*/ 3234 h 13151"/>
                <a:gd name="connsiteX3" fmla="*/ 16746 w 22519"/>
                <a:gd name="connsiteY3" fmla="*/ -5 h 13151"/>
                <a:gd name="connsiteX4" fmla="*/ 22747 w 22519"/>
                <a:gd name="connsiteY4" fmla="*/ 3615 h 13151"/>
                <a:gd name="connsiteX5" fmla="*/ 22747 w 22519"/>
                <a:gd name="connsiteY5" fmla="*/ 3615 h 13151"/>
                <a:gd name="connsiteX6" fmla="*/ 19223 w 22519"/>
                <a:gd name="connsiteY6" fmla="*/ 9615 h 13151"/>
                <a:gd name="connsiteX7" fmla="*/ 6555 w 22519"/>
                <a:gd name="connsiteY7" fmla="*/ 12854 h 13151"/>
                <a:gd name="connsiteX8" fmla="*/ 554 w 22519"/>
                <a:gd name="connsiteY8" fmla="*/ 9234 h 13151"/>
                <a:gd name="connsiteX9" fmla="*/ 554 w 22519"/>
                <a:gd name="connsiteY9" fmla="*/ 9234 h 1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19" h="13151">
                  <a:moveTo>
                    <a:pt x="554" y="9234"/>
                  </a:moveTo>
                  <a:cubicBezTo>
                    <a:pt x="-151" y="6644"/>
                    <a:pt x="1363" y="3977"/>
                    <a:pt x="3954" y="3262"/>
                  </a:cubicBezTo>
                  <a:cubicBezTo>
                    <a:pt x="3992" y="3253"/>
                    <a:pt x="4040" y="3243"/>
                    <a:pt x="4078" y="3234"/>
                  </a:cubicBezTo>
                  <a:lnTo>
                    <a:pt x="16746" y="-5"/>
                  </a:lnTo>
                  <a:cubicBezTo>
                    <a:pt x="19404" y="-662"/>
                    <a:pt x="22090" y="957"/>
                    <a:pt x="22747" y="3615"/>
                  </a:cubicBezTo>
                  <a:cubicBezTo>
                    <a:pt x="22747" y="3615"/>
                    <a:pt x="22747" y="3615"/>
                    <a:pt x="22747" y="3615"/>
                  </a:cubicBezTo>
                  <a:cubicBezTo>
                    <a:pt x="23414" y="6244"/>
                    <a:pt x="21842" y="8920"/>
                    <a:pt x="19223" y="9615"/>
                  </a:cubicBezTo>
                  <a:lnTo>
                    <a:pt x="6555" y="12854"/>
                  </a:lnTo>
                  <a:cubicBezTo>
                    <a:pt x="3897" y="13511"/>
                    <a:pt x="1211" y="11892"/>
                    <a:pt x="554" y="9234"/>
                  </a:cubicBezTo>
                  <a:cubicBezTo>
                    <a:pt x="554" y="9234"/>
                    <a:pt x="554" y="9234"/>
                    <a:pt x="554" y="923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3A106DE9-7E0C-421A-A8F8-CBF74F7A3548}"/>
                </a:ext>
              </a:extLst>
            </p:cNvPr>
            <p:cNvSpPr/>
            <p:nvPr/>
          </p:nvSpPr>
          <p:spPr>
            <a:xfrm>
              <a:off x="5838487" y="3725842"/>
              <a:ext cx="22581" cy="13063"/>
            </a:xfrm>
            <a:custGeom>
              <a:avLst/>
              <a:gdLst>
                <a:gd name="connsiteX0" fmla="*/ 527 w 22581"/>
                <a:gd name="connsiteY0" fmla="*/ 9234 h 13063"/>
                <a:gd name="connsiteX1" fmla="*/ 4147 w 22581"/>
                <a:gd name="connsiteY1" fmla="*/ 3234 h 13063"/>
                <a:gd name="connsiteX2" fmla="*/ 4147 w 22581"/>
                <a:gd name="connsiteY2" fmla="*/ 3234 h 13063"/>
                <a:gd name="connsiteX3" fmla="*/ 16815 w 22581"/>
                <a:gd name="connsiteY3" fmla="*/ -5 h 13063"/>
                <a:gd name="connsiteX4" fmla="*/ 22816 w 22581"/>
                <a:gd name="connsiteY4" fmla="*/ 3615 h 13063"/>
                <a:gd name="connsiteX5" fmla="*/ 22816 w 22581"/>
                <a:gd name="connsiteY5" fmla="*/ 3615 h 13063"/>
                <a:gd name="connsiteX6" fmla="*/ 19196 w 22581"/>
                <a:gd name="connsiteY6" fmla="*/ 9615 h 13063"/>
                <a:gd name="connsiteX7" fmla="*/ 19196 w 22581"/>
                <a:gd name="connsiteY7" fmla="*/ 9615 h 13063"/>
                <a:gd name="connsiteX8" fmla="*/ 6623 w 22581"/>
                <a:gd name="connsiteY8" fmla="*/ 12759 h 13063"/>
                <a:gd name="connsiteX9" fmla="*/ 527 w 22581"/>
                <a:gd name="connsiteY9" fmla="*/ 9234 h 13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81" h="13063">
                  <a:moveTo>
                    <a:pt x="527" y="9234"/>
                  </a:moveTo>
                  <a:cubicBezTo>
                    <a:pt x="-130" y="6577"/>
                    <a:pt x="1489" y="3891"/>
                    <a:pt x="4147" y="3234"/>
                  </a:cubicBezTo>
                  <a:cubicBezTo>
                    <a:pt x="4147" y="3234"/>
                    <a:pt x="4147" y="3234"/>
                    <a:pt x="4147" y="3234"/>
                  </a:cubicBezTo>
                  <a:lnTo>
                    <a:pt x="16815" y="-5"/>
                  </a:lnTo>
                  <a:cubicBezTo>
                    <a:pt x="19472" y="-662"/>
                    <a:pt x="22158" y="957"/>
                    <a:pt x="22816" y="3615"/>
                  </a:cubicBezTo>
                  <a:cubicBezTo>
                    <a:pt x="22816" y="3615"/>
                    <a:pt x="22816" y="3615"/>
                    <a:pt x="22816" y="3615"/>
                  </a:cubicBezTo>
                  <a:cubicBezTo>
                    <a:pt x="23473" y="6272"/>
                    <a:pt x="21854" y="8958"/>
                    <a:pt x="19196" y="9615"/>
                  </a:cubicBezTo>
                  <a:cubicBezTo>
                    <a:pt x="19196" y="9615"/>
                    <a:pt x="19196" y="9615"/>
                    <a:pt x="19196" y="9615"/>
                  </a:cubicBezTo>
                  <a:lnTo>
                    <a:pt x="6623" y="12759"/>
                  </a:lnTo>
                  <a:cubicBezTo>
                    <a:pt x="3975" y="13425"/>
                    <a:pt x="1270" y="11863"/>
                    <a:pt x="527" y="923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A62679D1-AB4F-4910-8ED7-6D8D02932ECC}"/>
                </a:ext>
              </a:extLst>
            </p:cNvPr>
            <p:cNvSpPr/>
            <p:nvPr/>
          </p:nvSpPr>
          <p:spPr>
            <a:xfrm>
              <a:off x="5843821" y="3740606"/>
              <a:ext cx="22581" cy="13151"/>
            </a:xfrm>
            <a:custGeom>
              <a:avLst/>
              <a:gdLst>
                <a:gd name="connsiteX0" fmla="*/ 527 w 22581"/>
                <a:gd name="connsiteY0" fmla="*/ 9234 h 13151"/>
                <a:gd name="connsiteX1" fmla="*/ 4147 w 22581"/>
                <a:gd name="connsiteY1" fmla="*/ 3234 h 13151"/>
                <a:gd name="connsiteX2" fmla="*/ 4147 w 22581"/>
                <a:gd name="connsiteY2" fmla="*/ 3234 h 13151"/>
                <a:gd name="connsiteX3" fmla="*/ 16815 w 22581"/>
                <a:gd name="connsiteY3" fmla="*/ -5 h 13151"/>
                <a:gd name="connsiteX4" fmla="*/ 22816 w 22581"/>
                <a:gd name="connsiteY4" fmla="*/ 3615 h 13151"/>
                <a:gd name="connsiteX5" fmla="*/ 22816 w 22581"/>
                <a:gd name="connsiteY5" fmla="*/ 3615 h 13151"/>
                <a:gd name="connsiteX6" fmla="*/ 19196 w 22581"/>
                <a:gd name="connsiteY6" fmla="*/ 9615 h 13151"/>
                <a:gd name="connsiteX7" fmla="*/ 19196 w 22581"/>
                <a:gd name="connsiteY7" fmla="*/ 9615 h 13151"/>
                <a:gd name="connsiteX8" fmla="*/ 6528 w 22581"/>
                <a:gd name="connsiteY8" fmla="*/ 12854 h 13151"/>
                <a:gd name="connsiteX9" fmla="*/ 527 w 22581"/>
                <a:gd name="connsiteY9" fmla="*/ 9234 h 13151"/>
                <a:gd name="connsiteX10" fmla="*/ 527 w 22581"/>
                <a:gd name="connsiteY10" fmla="*/ 9234 h 1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581" h="13151">
                  <a:moveTo>
                    <a:pt x="527" y="9234"/>
                  </a:moveTo>
                  <a:cubicBezTo>
                    <a:pt x="-130" y="6577"/>
                    <a:pt x="1489" y="3891"/>
                    <a:pt x="4147" y="3234"/>
                  </a:cubicBezTo>
                  <a:cubicBezTo>
                    <a:pt x="4147" y="3234"/>
                    <a:pt x="4147" y="3234"/>
                    <a:pt x="4147" y="3234"/>
                  </a:cubicBezTo>
                  <a:lnTo>
                    <a:pt x="16815" y="-5"/>
                  </a:lnTo>
                  <a:cubicBezTo>
                    <a:pt x="19472" y="-662"/>
                    <a:pt x="22158" y="957"/>
                    <a:pt x="22816" y="3615"/>
                  </a:cubicBezTo>
                  <a:cubicBezTo>
                    <a:pt x="22816" y="3615"/>
                    <a:pt x="22816" y="3615"/>
                    <a:pt x="22816" y="3615"/>
                  </a:cubicBezTo>
                  <a:cubicBezTo>
                    <a:pt x="23473" y="6272"/>
                    <a:pt x="21854" y="8958"/>
                    <a:pt x="19196" y="9615"/>
                  </a:cubicBezTo>
                  <a:cubicBezTo>
                    <a:pt x="19196" y="9615"/>
                    <a:pt x="19196" y="9615"/>
                    <a:pt x="19196" y="9615"/>
                  </a:cubicBezTo>
                  <a:lnTo>
                    <a:pt x="6528" y="12854"/>
                  </a:lnTo>
                  <a:cubicBezTo>
                    <a:pt x="3870" y="13511"/>
                    <a:pt x="1184" y="11892"/>
                    <a:pt x="527" y="9234"/>
                  </a:cubicBezTo>
                  <a:cubicBezTo>
                    <a:pt x="527" y="9234"/>
                    <a:pt x="527" y="9234"/>
                    <a:pt x="527" y="923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5EE82259-7D1E-487D-BEA1-AF088BDC4BD3}"/>
                </a:ext>
              </a:extLst>
            </p:cNvPr>
            <p:cNvSpPr/>
            <p:nvPr/>
          </p:nvSpPr>
          <p:spPr>
            <a:xfrm>
              <a:off x="5849155" y="3755461"/>
              <a:ext cx="22581" cy="13086"/>
            </a:xfrm>
            <a:custGeom>
              <a:avLst/>
              <a:gdLst>
                <a:gd name="connsiteX0" fmla="*/ 527 w 22581"/>
                <a:gd name="connsiteY0" fmla="*/ 9238 h 13086"/>
                <a:gd name="connsiteX1" fmla="*/ 4147 w 22581"/>
                <a:gd name="connsiteY1" fmla="*/ 3237 h 13086"/>
                <a:gd name="connsiteX2" fmla="*/ 4147 w 22581"/>
                <a:gd name="connsiteY2" fmla="*/ 3237 h 13086"/>
                <a:gd name="connsiteX3" fmla="*/ 16720 w 22581"/>
                <a:gd name="connsiteY3" fmla="*/ -1 h 13086"/>
                <a:gd name="connsiteX4" fmla="*/ 22816 w 22581"/>
                <a:gd name="connsiteY4" fmla="*/ 3618 h 13086"/>
                <a:gd name="connsiteX5" fmla="*/ 19196 w 22581"/>
                <a:gd name="connsiteY5" fmla="*/ 9619 h 13086"/>
                <a:gd name="connsiteX6" fmla="*/ 19196 w 22581"/>
                <a:gd name="connsiteY6" fmla="*/ 9619 h 13086"/>
                <a:gd name="connsiteX7" fmla="*/ 6528 w 22581"/>
                <a:gd name="connsiteY7" fmla="*/ 12762 h 13086"/>
                <a:gd name="connsiteX8" fmla="*/ 556 w 22581"/>
                <a:gd name="connsiteY8" fmla="*/ 9362 h 13086"/>
                <a:gd name="connsiteX9" fmla="*/ 527 w 22581"/>
                <a:gd name="connsiteY9" fmla="*/ 9238 h 13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81" h="13086">
                  <a:moveTo>
                    <a:pt x="527" y="9238"/>
                  </a:moveTo>
                  <a:cubicBezTo>
                    <a:pt x="-130" y="6581"/>
                    <a:pt x="1489" y="3895"/>
                    <a:pt x="4147" y="3237"/>
                  </a:cubicBezTo>
                  <a:cubicBezTo>
                    <a:pt x="4147" y="3237"/>
                    <a:pt x="4147" y="3237"/>
                    <a:pt x="4147" y="3237"/>
                  </a:cubicBezTo>
                  <a:lnTo>
                    <a:pt x="16720" y="-1"/>
                  </a:lnTo>
                  <a:cubicBezTo>
                    <a:pt x="19396" y="-668"/>
                    <a:pt x="22111" y="951"/>
                    <a:pt x="22816" y="3618"/>
                  </a:cubicBezTo>
                  <a:cubicBezTo>
                    <a:pt x="23473" y="6276"/>
                    <a:pt x="21854" y="8962"/>
                    <a:pt x="19196" y="9619"/>
                  </a:cubicBezTo>
                  <a:cubicBezTo>
                    <a:pt x="19196" y="9619"/>
                    <a:pt x="19196" y="9619"/>
                    <a:pt x="19196" y="9619"/>
                  </a:cubicBezTo>
                  <a:lnTo>
                    <a:pt x="6528" y="12762"/>
                  </a:lnTo>
                  <a:cubicBezTo>
                    <a:pt x="3937" y="13467"/>
                    <a:pt x="1270" y="11953"/>
                    <a:pt x="556" y="9362"/>
                  </a:cubicBezTo>
                  <a:cubicBezTo>
                    <a:pt x="546" y="9324"/>
                    <a:pt x="537" y="9276"/>
                    <a:pt x="527" y="923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77FACF17-D7E1-4274-AB6B-C35407D6A8D4}"/>
                </a:ext>
              </a:extLst>
            </p:cNvPr>
            <p:cNvSpPr/>
            <p:nvPr/>
          </p:nvSpPr>
          <p:spPr>
            <a:xfrm>
              <a:off x="5854503" y="3770297"/>
              <a:ext cx="22498" cy="13082"/>
            </a:xfrm>
            <a:custGeom>
              <a:avLst/>
              <a:gdLst>
                <a:gd name="connsiteX0" fmla="*/ 513 w 22498"/>
                <a:gd name="connsiteY0" fmla="*/ 9166 h 13082"/>
                <a:gd name="connsiteX1" fmla="*/ 4037 w 22498"/>
                <a:gd name="connsiteY1" fmla="*/ 3165 h 13082"/>
                <a:gd name="connsiteX2" fmla="*/ 16706 w 22498"/>
                <a:gd name="connsiteY2" fmla="*/ 22 h 13082"/>
                <a:gd name="connsiteX3" fmla="*/ 22678 w 22498"/>
                <a:gd name="connsiteY3" fmla="*/ 3422 h 13082"/>
                <a:gd name="connsiteX4" fmla="*/ 22706 w 22498"/>
                <a:gd name="connsiteY4" fmla="*/ 3546 h 13082"/>
                <a:gd name="connsiteX5" fmla="*/ 19306 w 22498"/>
                <a:gd name="connsiteY5" fmla="*/ 9518 h 13082"/>
                <a:gd name="connsiteX6" fmla="*/ 19182 w 22498"/>
                <a:gd name="connsiteY6" fmla="*/ 9547 h 13082"/>
                <a:gd name="connsiteX7" fmla="*/ 6514 w 22498"/>
                <a:gd name="connsiteY7" fmla="*/ 12785 h 13082"/>
                <a:gd name="connsiteX8" fmla="*/ 513 w 22498"/>
                <a:gd name="connsiteY8" fmla="*/ 9166 h 13082"/>
                <a:gd name="connsiteX9" fmla="*/ 513 w 22498"/>
                <a:gd name="connsiteY9" fmla="*/ 9166 h 13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498" h="13082">
                  <a:moveTo>
                    <a:pt x="513" y="9166"/>
                  </a:moveTo>
                  <a:cubicBezTo>
                    <a:pt x="-96" y="6546"/>
                    <a:pt x="1456" y="3908"/>
                    <a:pt x="4037" y="3165"/>
                  </a:cubicBezTo>
                  <a:lnTo>
                    <a:pt x="16706" y="22"/>
                  </a:lnTo>
                  <a:cubicBezTo>
                    <a:pt x="19296" y="-683"/>
                    <a:pt x="21964" y="831"/>
                    <a:pt x="22678" y="3422"/>
                  </a:cubicBezTo>
                  <a:cubicBezTo>
                    <a:pt x="22687" y="3460"/>
                    <a:pt x="22697" y="3508"/>
                    <a:pt x="22706" y="3546"/>
                  </a:cubicBezTo>
                  <a:cubicBezTo>
                    <a:pt x="23411" y="6137"/>
                    <a:pt x="21897" y="8804"/>
                    <a:pt x="19306" y="9518"/>
                  </a:cubicBezTo>
                  <a:cubicBezTo>
                    <a:pt x="19268" y="9527"/>
                    <a:pt x="19220" y="9537"/>
                    <a:pt x="19182" y="9547"/>
                  </a:cubicBezTo>
                  <a:lnTo>
                    <a:pt x="6514" y="12785"/>
                  </a:lnTo>
                  <a:cubicBezTo>
                    <a:pt x="3857" y="13442"/>
                    <a:pt x="1170" y="11823"/>
                    <a:pt x="513" y="9166"/>
                  </a:cubicBezTo>
                  <a:cubicBezTo>
                    <a:pt x="513" y="9166"/>
                    <a:pt x="513" y="9166"/>
                    <a:pt x="513" y="916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8F128715-24A8-4624-A64C-A017A7F32843}"/>
                </a:ext>
              </a:extLst>
            </p:cNvPr>
            <p:cNvSpPr/>
            <p:nvPr/>
          </p:nvSpPr>
          <p:spPr>
            <a:xfrm>
              <a:off x="5902877" y="3680794"/>
              <a:ext cx="10411" cy="10478"/>
            </a:xfrm>
            <a:custGeom>
              <a:avLst/>
              <a:gdLst>
                <a:gd name="connsiteX0" fmla="*/ 6908 w 10411"/>
                <a:gd name="connsiteY0" fmla="*/ 10182 h 10478"/>
                <a:gd name="connsiteX1" fmla="*/ 526 w 10411"/>
                <a:gd name="connsiteY1" fmla="*/ 6372 h 10478"/>
                <a:gd name="connsiteX2" fmla="*/ 4337 w 10411"/>
                <a:gd name="connsiteY2" fmla="*/ -10 h 10478"/>
                <a:gd name="connsiteX3" fmla="*/ 10623 w 10411"/>
                <a:gd name="connsiteY3" fmla="*/ 3800 h 10478"/>
                <a:gd name="connsiteX4" fmla="*/ 6908 w 10411"/>
                <a:gd name="connsiteY4" fmla="*/ 10182 h 10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11" h="10478">
                  <a:moveTo>
                    <a:pt x="6908" y="10182"/>
                  </a:moveTo>
                  <a:cubicBezTo>
                    <a:pt x="4098" y="10849"/>
                    <a:pt x="1269" y="9163"/>
                    <a:pt x="526" y="6372"/>
                  </a:cubicBezTo>
                  <a:cubicBezTo>
                    <a:pt x="-140" y="3562"/>
                    <a:pt x="1546" y="733"/>
                    <a:pt x="4337" y="-10"/>
                  </a:cubicBezTo>
                  <a:cubicBezTo>
                    <a:pt x="7118" y="-667"/>
                    <a:pt x="9918" y="1029"/>
                    <a:pt x="10623" y="3800"/>
                  </a:cubicBezTo>
                  <a:cubicBezTo>
                    <a:pt x="11347" y="6591"/>
                    <a:pt x="9689" y="9439"/>
                    <a:pt x="6908" y="1018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8" name="Freeform: Shape 1407">
              <a:extLst>
                <a:ext uri="{FF2B5EF4-FFF2-40B4-BE49-F238E27FC236}">
                  <a16:creationId xmlns:a16="http://schemas.microsoft.com/office/drawing/2014/main" id="{315343A4-2B67-4A44-A4C7-F997E37BE716}"/>
                </a:ext>
              </a:extLst>
            </p:cNvPr>
            <p:cNvSpPr/>
            <p:nvPr/>
          </p:nvSpPr>
          <p:spPr>
            <a:xfrm>
              <a:off x="5906760" y="3695704"/>
              <a:ext cx="10405" cy="10466"/>
            </a:xfrm>
            <a:custGeom>
              <a:avLst/>
              <a:gdLst>
                <a:gd name="connsiteX0" fmla="*/ 6835 w 10405"/>
                <a:gd name="connsiteY0" fmla="*/ 10131 h 10466"/>
                <a:gd name="connsiteX1" fmla="*/ 624 w 10405"/>
                <a:gd name="connsiteY1" fmla="*/ 6616 h 10466"/>
                <a:gd name="connsiteX2" fmla="*/ 548 w 10405"/>
                <a:gd name="connsiteY2" fmla="*/ 6321 h 10466"/>
                <a:gd name="connsiteX3" fmla="*/ 4225 w 10405"/>
                <a:gd name="connsiteY3" fmla="*/ 44 h 10466"/>
                <a:gd name="connsiteX4" fmla="*/ 4263 w 10405"/>
                <a:gd name="connsiteY4" fmla="*/ 35 h 10466"/>
                <a:gd name="connsiteX5" fmla="*/ 10588 w 10405"/>
                <a:gd name="connsiteY5" fmla="*/ 3625 h 10466"/>
                <a:gd name="connsiteX6" fmla="*/ 10645 w 10405"/>
                <a:gd name="connsiteY6" fmla="*/ 3845 h 10466"/>
                <a:gd name="connsiteX7" fmla="*/ 6835 w 10405"/>
                <a:gd name="connsiteY7" fmla="*/ 10131 h 10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05" h="10466">
                  <a:moveTo>
                    <a:pt x="6835" y="10131"/>
                  </a:moveTo>
                  <a:cubicBezTo>
                    <a:pt x="4149" y="10874"/>
                    <a:pt x="1367" y="9302"/>
                    <a:pt x="624" y="6616"/>
                  </a:cubicBezTo>
                  <a:cubicBezTo>
                    <a:pt x="596" y="6521"/>
                    <a:pt x="567" y="6416"/>
                    <a:pt x="548" y="6321"/>
                  </a:cubicBezTo>
                  <a:cubicBezTo>
                    <a:pt x="-166" y="3568"/>
                    <a:pt x="1472" y="758"/>
                    <a:pt x="4225" y="44"/>
                  </a:cubicBezTo>
                  <a:cubicBezTo>
                    <a:pt x="4235" y="44"/>
                    <a:pt x="4253" y="35"/>
                    <a:pt x="4263" y="35"/>
                  </a:cubicBezTo>
                  <a:cubicBezTo>
                    <a:pt x="6997" y="-718"/>
                    <a:pt x="9835" y="882"/>
                    <a:pt x="10588" y="3625"/>
                  </a:cubicBezTo>
                  <a:cubicBezTo>
                    <a:pt x="10607" y="3702"/>
                    <a:pt x="10626" y="3768"/>
                    <a:pt x="10645" y="3845"/>
                  </a:cubicBezTo>
                  <a:cubicBezTo>
                    <a:pt x="11302" y="6626"/>
                    <a:pt x="9607" y="9426"/>
                    <a:pt x="6835" y="1013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9" name="Freeform: Shape 1408">
              <a:extLst>
                <a:ext uri="{FF2B5EF4-FFF2-40B4-BE49-F238E27FC236}">
                  <a16:creationId xmlns:a16="http://schemas.microsoft.com/office/drawing/2014/main" id="{88C0811D-DEC2-49B9-A9D5-A4710C56799A}"/>
                </a:ext>
              </a:extLst>
            </p:cNvPr>
            <p:cNvSpPr/>
            <p:nvPr/>
          </p:nvSpPr>
          <p:spPr>
            <a:xfrm>
              <a:off x="5910517" y="3710607"/>
              <a:ext cx="10391" cy="10478"/>
            </a:xfrm>
            <a:custGeom>
              <a:avLst/>
              <a:gdLst>
                <a:gd name="connsiteX0" fmla="*/ 6888 w 10391"/>
                <a:gd name="connsiteY0" fmla="*/ 10182 h 10478"/>
                <a:gd name="connsiteX1" fmla="*/ 506 w 10391"/>
                <a:gd name="connsiteY1" fmla="*/ 6372 h 10478"/>
                <a:gd name="connsiteX2" fmla="*/ 4316 w 10391"/>
                <a:gd name="connsiteY2" fmla="*/ -10 h 10478"/>
                <a:gd name="connsiteX3" fmla="*/ 10603 w 10391"/>
                <a:gd name="connsiteY3" fmla="*/ 3800 h 10478"/>
                <a:gd name="connsiteX4" fmla="*/ 6888 w 10391"/>
                <a:gd name="connsiteY4" fmla="*/ 10182 h 10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91" h="10478">
                  <a:moveTo>
                    <a:pt x="6888" y="10182"/>
                  </a:moveTo>
                  <a:cubicBezTo>
                    <a:pt x="4078" y="10849"/>
                    <a:pt x="1249" y="9163"/>
                    <a:pt x="506" y="6372"/>
                  </a:cubicBezTo>
                  <a:cubicBezTo>
                    <a:pt x="-103" y="3571"/>
                    <a:pt x="1564" y="781"/>
                    <a:pt x="4316" y="-10"/>
                  </a:cubicBezTo>
                  <a:cubicBezTo>
                    <a:pt x="7098" y="-667"/>
                    <a:pt x="9898" y="1028"/>
                    <a:pt x="10603" y="3800"/>
                  </a:cubicBezTo>
                  <a:cubicBezTo>
                    <a:pt x="11327" y="6591"/>
                    <a:pt x="9669" y="9439"/>
                    <a:pt x="6888" y="1018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0" name="Freeform: Shape 1409">
              <a:extLst>
                <a:ext uri="{FF2B5EF4-FFF2-40B4-BE49-F238E27FC236}">
                  <a16:creationId xmlns:a16="http://schemas.microsoft.com/office/drawing/2014/main" id="{DF5A0E68-6389-4103-A773-D835B43F1B36}"/>
                </a:ext>
              </a:extLst>
            </p:cNvPr>
            <p:cNvSpPr/>
            <p:nvPr/>
          </p:nvSpPr>
          <p:spPr>
            <a:xfrm>
              <a:off x="5914268" y="3725535"/>
              <a:ext cx="10466" cy="10425"/>
            </a:xfrm>
            <a:custGeom>
              <a:avLst/>
              <a:gdLst>
                <a:gd name="connsiteX0" fmla="*/ 6852 w 10466"/>
                <a:gd name="connsiteY0" fmla="*/ 10113 h 10425"/>
                <a:gd name="connsiteX1" fmla="*/ 594 w 10466"/>
                <a:gd name="connsiteY1" fmla="*/ 6408 h 10425"/>
                <a:gd name="connsiteX2" fmla="*/ 565 w 10466"/>
                <a:gd name="connsiteY2" fmla="*/ 6303 h 10425"/>
                <a:gd name="connsiteX3" fmla="*/ 4080 w 10466"/>
                <a:gd name="connsiteY3" fmla="*/ 93 h 10425"/>
                <a:gd name="connsiteX4" fmla="*/ 4375 w 10466"/>
                <a:gd name="connsiteY4" fmla="*/ 16 h 10425"/>
                <a:gd name="connsiteX5" fmla="*/ 10652 w 10466"/>
                <a:gd name="connsiteY5" fmla="*/ 3693 h 10425"/>
                <a:gd name="connsiteX6" fmla="*/ 10662 w 10466"/>
                <a:gd name="connsiteY6" fmla="*/ 3731 h 10425"/>
                <a:gd name="connsiteX7" fmla="*/ 7071 w 10466"/>
                <a:gd name="connsiteY7" fmla="*/ 10056 h 10425"/>
                <a:gd name="connsiteX8" fmla="*/ 6852 w 10466"/>
                <a:gd name="connsiteY8" fmla="*/ 10113 h 1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6" h="10425">
                  <a:moveTo>
                    <a:pt x="6852" y="10113"/>
                  </a:moveTo>
                  <a:cubicBezTo>
                    <a:pt x="4099" y="10817"/>
                    <a:pt x="1298" y="9160"/>
                    <a:pt x="594" y="6408"/>
                  </a:cubicBezTo>
                  <a:cubicBezTo>
                    <a:pt x="584" y="6369"/>
                    <a:pt x="575" y="6341"/>
                    <a:pt x="565" y="6303"/>
                  </a:cubicBezTo>
                  <a:cubicBezTo>
                    <a:pt x="-178" y="3617"/>
                    <a:pt x="1394" y="835"/>
                    <a:pt x="4080" y="93"/>
                  </a:cubicBezTo>
                  <a:cubicBezTo>
                    <a:pt x="4175" y="64"/>
                    <a:pt x="4280" y="35"/>
                    <a:pt x="4375" y="16"/>
                  </a:cubicBezTo>
                  <a:cubicBezTo>
                    <a:pt x="7128" y="-698"/>
                    <a:pt x="9938" y="940"/>
                    <a:pt x="10652" y="3693"/>
                  </a:cubicBezTo>
                  <a:cubicBezTo>
                    <a:pt x="10652" y="3702"/>
                    <a:pt x="10662" y="3721"/>
                    <a:pt x="10662" y="3731"/>
                  </a:cubicBezTo>
                  <a:cubicBezTo>
                    <a:pt x="11414" y="6465"/>
                    <a:pt x="9814" y="9303"/>
                    <a:pt x="7071" y="10056"/>
                  </a:cubicBezTo>
                  <a:cubicBezTo>
                    <a:pt x="6994" y="10074"/>
                    <a:pt x="6928" y="10094"/>
                    <a:pt x="6852" y="1011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1" name="Freeform: Shape 1410">
              <a:extLst>
                <a:ext uri="{FF2B5EF4-FFF2-40B4-BE49-F238E27FC236}">
                  <a16:creationId xmlns:a16="http://schemas.microsoft.com/office/drawing/2014/main" id="{2916A7D0-852A-49B8-B63B-35DEBFEA92CD}"/>
                </a:ext>
              </a:extLst>
            </p:cNvPr>
            <p:cNvSpPr/>
            <p:nvPr/>
          </p:nvSpPr>
          <p:spPr>
            <a:xfrm>
              <a:off x="5918093" y="3740416"/>
              <a:ext cx="10407" cy="10409"/>
            </a:xfrm>
            <a:custGeom>
              <a:avLst/>
              <a:gdLst>
                <a:gd name="connsiteX0" fmla="*/ 6837 w 10407"/>
                <a:gd name="connsiteY0" fmla="*/ 10091 h 10409"/>
                <a:gd name="connsiteX1" fmla="*/ 560 w 10407"/>
                <a:gd name="connsiteY1" fmla="*/ 6414 h 10409"/>
                <a:gd name="connsiteX2" fmla="*/ 551 w 10407"/>
                <a:gd name="connsiteY2" fmla="*/ 6376 h 10409"/>
                <a:gd name="connsiteX3" fmla="*/ 4266 w 10407"/>
                <a:gd name="connsiteY3" fmla="*/ -6 h 10409"/>
                <a:gd name="connsiteX4" fmla="*/ 10647 w 10407"/>
                <a:gd name="connsiteY4" fmla="*/ 3804 h 10409"/>
                <a:gd name="connsiteX5" fmla="*/ 6837 w 10407"/>
                <a:gd name="connsiteY5" fmla="*/ 10091 h 10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07" h="10409">
                  <a:moveTo>
                    <a:pt x="6837" y="10091"/>
                  </a:moveTo>
                  <a:cubicBezTo>
                    <a:pt x="4084" y="10805"/>
                    <a:pt x="1275" y="9167"/>
                    <a:pt x="560" y="6414"/>
                  </a:cubicBezTo>
                  <a:cubicBezTo>
                    <a:pt x="560" y="6405"/>
                    <a:pt x="551" y="6386"/>
                    <a:pt x="551" y="6376"/>
                  </a:cubicBezTo>
                  <a:cubicBezTo>
                    <a:pt x="-173" y="3585"/>
                    <a:pt x="1484" y="737"/>
                    <a:pt x="4266" y="-6"/>
                  </a:cubicBezTo>
                  <a:cubicBezTo>
                    <a:pt x="7075" y="-672"/>
                    <a:pt x="9904" y="1014"/>
                    <a:pt x="10647" y="3804"/>
                  </a:cubicBezTo>
                  <a:cubicBezTo>
                    <a:pt x="11304" y="6586"/>
                    <a:pt x="9609" y="9386"/>
                    <a:pt x="6837" y="1009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2" name="Freeform: Shape 1411">
              <a:extLst>
                <a:ext uri="{FF2B5EF4-FFF2-40B4-BE49-F238E27FC236}">
                  <a16:creationId xmlns:a16="http://schemas.microsoft.com/office/drawing/2014/main" id="{126EB704-1B84-41CC-BA0A-D82DA50218F3}"/>
                </a:ext>
              </a:extLst>
            </p:cNvPr>
            <p:cNvSpPr/>
            <p:nvPr/>
          </p:nvSpPr>
          <p:spPr>
            <a:xfrm>
              <a:off x="5921931" y="3755444"/>
              <a:ext cx="10407" cy="10409"/>
            </a:xfrm>
            <a:custGeom>
              <a:avLst/>
              <a:gdLst>
                <a:gd name="connsiteX0" fmla="*/ 6904 w 10407"/>
                <a:gd name="connsiteY0" fmla="*/ 10113 h 10409"/>
                <a:gd name="connsiteX1" fmla="*/ 522 w 10407"/>
                <a:gd name="connsiteY1" fmla="*/ 6303 h 10409"/>
                <a:gd name="connsiteX2" fmla="*/ 4333 w 10407"/>
                <a:gd name="connsiteY2" fmla="*/ 16 h 10409"/>
                <a:gd name="connsiteX3" fmla="*/ 10609 w 10407"/>
                <a:gd name="connsiteY3" fmla="*/ 3693 h 10409"/>
                <a:gd name="connsiteX4" fmla="*/ 10619 w 10407"/>
                <a:gd name="connsiteY4" fmla="*/ 3731 h 10409"/>
                <a:gd name="connsiteX5" fmla="*/ 6904 w 10407"/>
                <a:gd name="connsiteY5" fmla="*/ 10113 h 10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07" h="10409">
                  <a:moveTo>
                    <a:pt x="6904" y="10113"/>
                  </a:moveTo>
                  <a:cubicBezTo>
                    <a:pt x="4094" y="10779"/>
                    <a:pt x="1265" y="9094"/>
                    <a:pt x="522" y="6303"/>
                  </a:cubicBezTo>
                  <a:cubicBezTo>
                    <a:pt x="-135" y="3522"/>
                    <a:pt x="1561" y="721"/>
                    <a:pt x="4333" y="16"/>
                  </a:cubicBezTo>
                  <a:cubicBezTo>
                    <a:pt x="7085" y="-698"/>
                    <a:pt x="9895" y="940"/>
                    <a:pt x="10609" y="3693"/>
                  </a:cubicBezTo>
                  <a:cubicBezTo>
                    <a:pt x="10609" y="3702"/>
                    <a:pt x="10619" y="3721"/>
                    <a:pt x="10619" y="3731"/>
                  </a:cubicBezTo>
                  <a:cubicBezTo>
                    <a:pt x="11343" y="6522"/>
                    <a:pt x="9685" y="9370"/>
                    <a:pt x="6904" y="1011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3" name="Freeform: Shape 1412">
              <a:extLst>
                <a:ext uri="{FF2B5EF4-FFF2-40B4-BE49-F238E27FC236}">
                  <a16:creationId xmlns:a16="http://schemas.microsoft.com/office/drawing/2014/main" id="{87DFCE55-02E9-4B9D-992F-8CD35F5C65A0}"/>
                </a:ext>
              </a:extLst>
            </p:cNvPr>
            <p:cNvSpPr/>
            <p:nvPr/>
          </p:nvSpPr>
          <p:spPr>
            <a:xfrm>
              <a:off x="6089164" y="3635783"/>
              <a:ext cx="10427" cy="10452"/>
            </a:xfrm>
            <a:custGeom>
              <a:avLst/>
              <a:gdLst>
                <a:gd name="connsiteX0" fmla="*/ 6835 w 10427"/>
                <a:gd name="connsiteY0" fmla="*/ 10139 h 10452"/>
                <a:gd name="connsiteX1" fmla="*/ 577 w 10427"/>
                <a:gd name="connsiteY1" fmla="*/ 6434 h 10452"/>
                <a:gd name="connsiteX2" fmla="*/ 548 w 10427"/>
                <a:gd name="connsiteY2" fmla="*/ 6329 h 10452"/>
                <a:gd name="connsiteX3" fmla="*/ 4225 w 10427"/>
                <a:gd name="connsiteY3" fmla="*/ 52 h 10452"/>
                <a:gd name="connsiteX4" fmla="*/ 4263 w 10427"/>
                <a:gd name="connsiteY4" fmla="*/ 43 h 10452"/>
                <a:gd name="connsiteX5" fmla="*/ 10607 w 10427"/>
                <a:gd name="connsiteY5" fmla="*/ 3605 h 10452"/>
                <a:gd name="connsiteX6" fmla="*/ 10645 w 10427"/>
                <a:gd name="connsiteY6" fmla="*/ 3757 h 10452"/>
                <a:gd name="connsiteX7" fmla="*/ 6863 w 10427"/>
                <a:gd name="connsiteY7" fmla="*/ 10130 h 10452"/>
                <a:gd name="connsiteX8" fmla="*/ 6835 w 10427"/>
                <a:gd name="connsiteY8" fmla="*/ 10139 h 10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27" h="10452">
                  <a:moveTo>
                    <a:pt x="6835" y="10139"/>
                  </a:moveTo>
                  <a:cubicBezTo>
                    <a:pt x="4082" y="10844"/>
                    <a:pt x="1282" y="9187"/>
                    <a:pt x="577" y="6434"/>
                  </a:cubicBezTo>
                  <a:cubicBezTo>
                    <a:pt x="567" y="6396"/>
                    <a:pt x="558" y="6367"/>
                    <a:pt x="548" y="6329"/>
                  </a:cubicBezTo>
                  <a:cubicBezTo>
                    <a:pt x="-166" y="3577"/>
                    <a:pt x="1472" y="767"/>
                    <a:pt x="4225" y="52"/>
                  </a:cubicBezTo>
                  <a:cubicBezTo>
                    <a:pt x="4234" y="52"/>
                    <a:pt x="4253" y="43"/>
                    <a:pt x="4263" y="43"/>
                  </a:cubicBezTo>
                  <a:cubicBezTo>
                    <a:pt x="6996" y="-729"/>
                    <a:pt x="9835" y="871"/>
                    <a:pt x="10607" y="3605"/>
                  </a:cubicBezTo>
                  <a:cubicBezTo>
                    <a:pt x="10616" y="3653"/>
                    <a:pt x="10635" y="3710"/>
                    <a:pt x="10645" y="3757"/>
                  </a:cubicBezTo>
                  <a:cubicBezTo>
                    <a:pt x="11359" y="6558"/>
                    <a:pt x="9673" y="9415"/>
                    <a:pt x="6863" y="10130"/>
                  </a:cubicBezTo>
                  <a:cubicBezTo>
                    <a:pt x="6854" y="10130"/>
                    <a:pt x="6844" y="10139"/>
                    <a:pt x="6835" y="1013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4" name="Freeform: Shape 1413">
              <a:extLst>
                <a:ext uri="{FF2B5EF4-FFF2-40B4-BE49-F238E27FC236}">
                  <a16:creationId xmlns:a16="http://schemas.microsoft.com/office/drawing/2014/main" id="{7DE1BD85-274B-488D-B1DE-CB09BE4FBBFD}"/>
                </a:ext>
              </a:extLst>
            </p:cNvPr>
            <p:cNvSpPr/>
            <p:nvPr/>
          </p:nvSpPr>
          <p:spPr>
            <a:xfrm>
              <a:off x="6092714" y="3649904"/>
              <a:ext cx="10478" cy="10411"/>
            </a:xfrm>
            <a:custGeom>
              <a:avLst/>
              <a:gdLst>
                <a:gd name="connsiteX0" fmla="*/ 6904 w 10478"/>
                <a:gd name="connsiteY0" fmla="*/ 10115 h 10411"/>
                <a:gd name="connsiteX1" fmla="*/ 522 w 10478"/>
                <a:gd name="connsiteY1" fmla="*/ 6305 h 10411"/>
                <a:gd name="connsiteX2" fmla="*/ 4332 w 10478"/>
                <a:gd name="connsiteY2" fmla="*/ 19 h 10411"/>
                <a:gd name="connsiteX3" fmla="*/ 10714 w 10478"/>
                <a:gd name="connsiteY3" fmla="*/ 3733 h 10411"/>
                <a:gd name="connsiteX4" fmla="*/ 6904 w 10478"/>
                <a:gd name="connsiteY4" fmla="*/ 10115 h 1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8" h="10411">
                  <a:moveTo>
                    <a:pt x="6904" y="10115"/>
                  </a:moveTo>
                  <a:cubicBezTo>
                    <a:pt x="4094" y="10782"/>
                    <a:pt x="1265" y="9096"/>
                    <a:pt x="522" y="6305"/>
                  </a:cubicBezTo>
                  <a:cubicBezTo>
                    <a:pt x="-135" y="3524"/>
                    <a:pt x="1560" y="723"/>
                    <a:pt x="4332" y="19"/>
                  </a:cubicBezTo>
                  <a:cubicBezTo>
                    <a:pt x="7123" y="-705"/>
                    <a:pt x="9971" y="952"/>
                    <a:pt x="10714" y="3733"/>
                  </a:cubicBezTo>
                  <a:cubicBezTo>
                    <a:pt x="11381" y="6543"/>
                    <a:pt x="9695" y="9372"/>
                    <a:pt x="6904" y="101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5" name="Freeform: Shape 1414">
              <a:extLst>
                <a:ext uri="{FF2B5EF4-FFF2-40B4-BE49-F238E27FC236}">
                  <a16:creationId xmlns:a16="http://schemas.microsoft.com/office/drawing/2014/main" id="{D7779761-B29D-48EF-92A2-289E604E27D2}"/>
                </a:ext>
              </a:extLst>
            </p:cNvPr>
            <p:cNvSpPr/>
            <p:nvPr/>
          </p:nvSpPr>
          <p:spPr>
            <a:xfrm>
              <a:off x="6096291" y="3664004"/>
              <a:ext cx="10444" cy="10425"/>
            </a:xfrm>
            <a:custGeom>
              <a:avLst/>
              <a:gdLst>
                <a:gd name="connsiteX0" fmla="*/ 6851 w 10444"/>
                <a:gd name="connsiteY0" fmla="*/ 10113 h 10425"/>
                <a:gd name="connsiteX1" fmla="*/ 594 w 10444"/>
                <a:gd name="connsiteY1" fmla="*/ 6407 h 10425"/>
                <a:gd name="connsiteX2" fmla="*/ 565 w 10444"/>
                <a:gd name="connsiteY2" fmla="*/ 6303 h 10425"/>
                <a:gd name="connsiteX3" fmla="*/ 4080 w 10444"/>
                <a:gd name="connsiteY3" fmla="*/ 92 h 10425"/>
                <a:gd name="connsiteX4" fmla="*/ 4375 w 10444"/>
                <a:gd name="connsiteY4" fmla="*/ 16 h 10425"/>
                <a:gd name="connsiteX5" fmla="*/ 10652 w 10444"/>
                <a:gd name="connsiteY5" fmla="*/ 3693 h 10425"/>
                <a:gd name="connsiteX6" fmla="*/ 10662 w 10444"/>
                <a:gd name="connsiteY6" fmla="*/ 3731 h 10425"/>
                <a:gd name="connsiteX7" fmla="*/ 6880 w 10444"/>
                <a:gd name="connsiteY7" fmla="*/ 10103 h 10425"/>
                <a:gd name="connsiteX8" fmla="*/ 6851 w 10444"/>
                <a:gd name="connsiteY8" fmla="*/ 10113 h 1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44" h="10425">
                  <a:moveTo>
                    <a:pt x="6851" y="10113"/>
                  </a:moveTo>
                  <a:cubicBezTo>
                    <a:pt x="4099" y="10817"/>
                    <a:pt x="1298" y="9160"/>
                    <a:pt x="594" y="6407"/>
                  </a:cubicBezTo>
                  <a:cubicBezTo>
                    <a:pt x="584" y="6369"/>
                    <a:pt x="574" y="6341"/>
                    <a:pt x="565" y="6303"/>
                  </a:cubicBezTo>
                  <a:cubicBezTo>
                    <a:pt x="-178" y="3616"/>
                    <a:pt x="1394" y="835"/>
                    <a:pt x="4080" y="92"/>
                  </a:cubicBezTo>
                  <a:cubicBezTo>
                    <a:pt x="4175" y="64"/>
                    <a:pt x="4280" y="35"/>
                    <a:pt x="4375" y="16"/>
                  </a:cubicBezTo>
                  <a:cubicBezTo>
                    <a:pt x="7128" y="-698"/>
                    <a:pt x="9937" y="940"/>
                    <a:pt x="10652" y="3693"/>
                  </a:cubicBezTo>
                  <a:cubicBezTo>
                    <a:pt x="10652" y="3702"/>
                    <a:pt x="10662" y="3721"/>
                    <a:pt x="10662" y="3731"/>
                  </a:cubicBezTo>
                  <a:cubicBezTo>
                    <a:pt x="11376" y="6531"/>
                    <a:pt x="9690" y="9389"/>
                    <a:pt x="6880" y="10103"/>
                  </a:cubicBezTo>
                  <a:cubicBezTo>
                    <a:pt x="6871" y="10103"/>
                    <a:pt x="6861" y="10113"/>
                    <a:pt x="6851" y="1011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6" name="Freeform: Shape 1415">
              <a:extLst>
                <a:ext uri="{FF2B5EF4-FFF2-40B4-BE49-F238E27FC236}">
                  <a16:creationId xmlns:a16="http://schemas.microsoft.com/office/drawing/2014/main" id="{E6D2B59F-FBD8-4491-AE72-C1C2458FA139}"/>
                </a:ext>
              </a:extLst>
            </p:cNvPr>
            <p:cNvSpPr/>
            <p:nvPr/>
          </p:nvSpPr>
          <p:spPr>
            <a:xfrm>
              <a:off x="6099858" y="3678098"/>
              <a:ext cx="10478" cy="10411"/>
            </a:xfrm>
            <a:custGeom>
              <a:avLst/>
              <a:gdLst>
                <a:gd name="connsiteX0" fmla="*/ 6904 w 10478"/>
                <a:gd name="connsiteY0" fmla="*/ 10115 h 10411"/>
                <a:gd name="connsiteX1" fmla="*/ 522 w 10478"/>
                <a:gd name="connsiteY1" fmla="*/ 6305 h 10411"/>
                <a:gd name="connsiteX2" fmla="*/ 4332 w 10478"/>
                <a:gd name="connsiteY2" fmla="*/ 19 h 10411"/>
                <a:gd name="connsiteX3" fmla="*/ 10714 w 10478"/>
                <a:gd name="connsiteY3" fmla="*/ 3733 h 10411"/>
                <a:gd name="connsiteX4" fmla="*/ 6904 w 10478"/>
                <a:gd name="connsiteY4" fmla="*/ 10115 h 1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8" h="10411">
                  <a:moveTo>
                    <a:pt x="6904" y="10115"/>
                  </a:moveTo>
                  <a:cubicBezTo>
                    <a:pt x="4094" y="10782"/>
                    <a:pt x="1265" y="9096"/>
                    <a:pt x="522" y="6305"/>
                  </a:cubicBezTo>
                  <a:cubicBezTo>
                    <a:pt x="-135" y="3524"/>
                    <a:pt x="1560" y="724"/>
                    <a:pt x="4332" y="19"/>
                  </a:cubicBezTo>
                  <a:cubicBezTo>
                    <a:pt x="7123" y="-705"/>
                    <a:pt x="9971" y="952"/>
                    <a:pt x="10714" y="3733"/>
                  </a:cubicBezTo>
                  <a:cubicBezTo>
                    <a:pt x="11381" y="6543"/>
                    <a:pt x="9695" y="9372"/>
                    <a:pt x="6904" y="101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7" name="Freeform: Shape 1416">
              <a:extLst>
                <a:ext uri="{FF2B5EF4-FFF2-40B4-BE49-F238E27FC236}">
                  <a16:creationId xmlns:a16="http://schemas.microsoft.com/office/drawing/2014/main" id="{7FD89ABB-97DA-4E50-A4D9-648411423B17}"/>
                </a:ext>
              </a:extLst>
            </p:cNvPr>
            <p:cNvSpPr/>
            <p:nvPr/>
          </p:nvSpPr>
          <p:spPr>
            <a:xfrm>
              <a:off x="6103435" y="3692198"/>
              <a:ext cx="10466" cy="10425"/>
            </a:xfrm>
            <a:custGeom>
              <a:avLst/>
              <a:gdLst>
                <a:gd name="connsiteX0" fmla="*/ 6851 w 10466"/>
                <a:gd name="connsiteY0" fmla="*/ 10113 h 10425"/>
                <a:gd name="connsiteX1" fmla="*/ 594 w 10466"/>
                <a:gd name="connsiteY1" fmla="*/ 6408 h 10425"/>
                <a:gd name="connsiteX2" fmla="*/ 565 w 10466"/>
                <a:gd name="connsiteY2" fmla="*/ 6303 h 10425"/>
                <a:gd name="connsiteX3" fmla="*/ 4080 w 10466"/>
                <a:gd name="connsiteY3" fmla="*/ 93 h 10425"/>
                <a:gd name="connsiteX4" fmla="*/ 4375 w 10466"/>
                <a:gd name="connsiteY4" fmla="*/ 16 h 10425"/>
                <a:gd name="connsiteX5" fmla="*/ 10652 w 10466"/>
                <a:gd name="connsiteY5" fmla="*/ 3693 h 10425"/>
                <a:gd name="connsiteX6" fmla="*/ 10662 w 10466"/>
                <a:gd name="connsiteY6" fmla="*/ 3731 h 10425"/>
                <a:gd name="connsiteX7" fmla="*/ 7071 w 10466"/>
                <a:gd name="connsiteY7" fmla="*/ 10056 h 10425"/>
                <a:gd name="connsiteX8" fmla="*/ 6851 w 10466"/>
                <a:gd name="connsiteY8" fmla="*/ 10113 h 1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6" h="10425">
                  <a:moveTo>
                    <a:pt x="6851" y="10113"/>
                  </a:moveTo>
                  <a:cubicBezTo>
                    <a:pt x="4099" y="10817"/>
                    <a:pt x="1298" y="9160"/>
                    <a:pt x="594" y="6408"/>
                  </a:cubicBezTo>
                  <a:cubicBezTo>
                    <a:pt x="584" y="6369"/>
                    <a:pt x="574" y="6341"/>
                    <a:pt x="565" y="6303"/>
                  </a:cubicBezTo>
                  <a:cubicBezTo>
                    <a:pt x="-178" y="3617"/>
                    <a:pt x="1394" y="835"/>
                    <a:pt x="4080" y="93"/>
                  </a:cubicBezTo>
                  <a:cubicBezTo>
                    <a:pt x="4175" y="64"/>
                    <a:pt x="4280" y="35"/>
                    <a:pt x="4375" y="16"/>
                  </a:cubicBezTo>
                  <a:cubicBezTo>
                    <a:pt x="7128" y="-698"/>
                    <a:pt x="9937" y="940"/>
                    <a:pt x="10652" y="3693"/>
                  </a:cubicBezTo>
                  <a:cubicBezTo>
                    <a:pt x="10652" y="3702"/>
                    <a:pt x="10662" y="3721"/>
                    <a:pt x="10662" y="3731"/>
                  </a:cubicBezTo>
                  <a:cubicBezTo>
                    <a:pt x="11414" y="6465"/>
                    <a:pt x="9814" y="9303"/>
                    <a:pt x="7071" y="10056"/>
                  </a:cubicBezTo>
                  <a:cubicBezTo>
                    <a:pt x="6994" y="10074"/>
                    <a:pt x="6928" y="10094"/>
                    <a:pt x="6851" y="1011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8" name="Freeform: Shape 1417">
              <a:extLst>
                <a:ext uri="{FF2B5EF4-FFF2-40B4-BE49-F238E27FC236}">
                  <a16:creationId xmlns:a16="http://schemas.microsoft.com/office/drawing/2014/main" id="{5087C676-0BA2-4448-9BB1-D98F055CE8B2}"/>
                </a:ext>
              </a:extLst>
            </p:cNvPr>
            <p:cNvSpPr/>
            <p:nvPr/>
          </p:nvSpPr>
          <p:spPr>
            <a:xfrm>
              <a:off x="6107002" y="3706298"/>
              <a:ext cx="10474" cy="10424"/>
            </a:xfrm>
            <a:custGeom>
              <a:avLst/>
              <a:gdLst>
                <a:gd name="connsiteX0" fmla="*/ 6904 w 10474"/>
                <a:gd name="connsiteY0" fmla="*/ 10109 h 10424"/>
                <a:gd name="connsiteX1" fmla="*/ 532 w 10474"/>
                <a:gd name="connsiteY1" fmla="*/ 6328 h 10424"/>
                <a:gd name="connsiteX2" fmla="*/ 522 w 10474"/>
                <a:gd name="connsiteY2" fmla="*/ 6299 h 10424"/>
                <a:gd name="connsiteX3" fmla="*/ 4332 w 10474"/>
                <a:gd name="connsiteY3" fmla="*/ 13 h 10424"/>
                <a:gd name="connsiteX4" fmla="*/ 10705 w 10474"/>
                <a:gd name="connsiteY4" fmla="*/ 3794 h 10424"/>
                <a:gd name="connsiteX5" fmla="*/ 10714 w 10474"/>
                <a:gd name="connsiteY5" fmla="*/ 3823 h 10424"/>
                <a:gd name="connsiteX6" fmla="*/ 6904 w 10474"/>
                <a:gd name="connsiteY6" fmla="*/ 10109 h 10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4" h="10424">
                  <a:moveTo>
                    <a:pt x="6904" y="10109"/>
                  </a:moveTo>
                  <a:cubicBezTo>
                    <a:pt x="4103" y="10824"/>
                    <a:pt x="1246" y="9138"/>
                    <a:pt x="532" y="6328"/>
                  </a:cubicBezTo>
                  <a:cubicBezTo>
                    <a:pt x="532" y="6318"/>
                    <a:pt x="522" y="6309"/>
                    <a:pt x="522" y="6299"/>
                  </a:cubicBezTo>
                  <a:cubicBezTo>
                    <a:pt x="-135" y="3518"/>
                    <a:pt x="1560" y="718"/>
                    <a:pt x="4332" y="13"/>
                  </a:cubicBezTo>
                  <a:cubicBezTo>
                    <a:pt x="7133" y="-702"/>
                    <a:pt x="9990" y="984"/>
                    <a:pt x="10705" y="3794"/>
                  </a:cubicBezTo>
                  <a:cubicBezTo>
                    <a:pt x="10705" y="3804"/>
                    <a:pt x="10714" y="3813"/>
                    <a:pt x="10714" y="3823"/>
                  </a:cubicBezTo>
                  <a:cubicBezTo>
                    <a:pt x="11371" y="6604"/>
                    <a:pt x="9676" y="9404"/>
                    <a:pt x="6904" y="1010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9" name="Freeform: Shape 1418">
              <a:extLst>
                <a:ext uri="{FF2B5EF4-FFF2-40B4-BE49-F238E27FC236}">
                  <a16:creationId xmlns:a16="http://schemas.microsoft.com/office/drawing/2014/main" id="{6CA01403-7B5A-41D8-97D0-4791C37BEE59}"/>
                </a:ext>
              </a:extLst>
            </p:cNvPr>
            <p:cNvSpPr/>
            <p:nvPr/>
          </p:nvSpPr>
          <p:spPr>
            <a:xfrm>
              <a:off x="5769732" y="3440180"/>
              <a:ext cx="1149666" cy="280569"/>
            </a:xfrm>
            <a:custGeom>
              <a:avLst/>
              <a:gdLst>
                <a:gd name="connsiteX0" fmla="*/ 1655 w 1149666"/>
                <a:gd name="connsiteY0" fmla="*/ 280418 h 280569"/>
                <a:gd name="connsiteX1" fmla="*/ 417 w 1149666"/>
                <a:gd name="connsiteY1" fmla="*/ 279180 h 280569"/>
                <a:gd name="connsiteX2" fmla="*/ 1560 w 1149666"/>
                <a:gd name="connsiteY2" fmla="*/ 277370 h 280569"/>
                <a:gd name="connsiteX3" fmla="*/ 1148084 w 1149666"/>
                <a:gd name="connsiteY3" fmla="*/ -93 h 280569"/>
                <a:gd name="connsiteX4" fmla="*/ 1149970 w 1149666"/>
                <a:gd name="connsiteY4" fmla="*/ 955 h 280569"/>
                <a:gd name="connsiteX5" fmla="*/ 1149989 w 1149666"/>
                <a:gd name="connsiteY5" fmla="*/ 1050 h 280569"/>
                <a:gd name="connsiteX6" fmla="*/ 1148942 w 1149666"/>
                <a:gd name="connsiteY6" fmla="*/ 2936 h 280569"/>
                <a:gd name="connsiteX7" fmla="*/ 1148847 w 1149666"/>
                <a:gd name="connsiteY7" fmla="*/ 2955 h 280569"/>
                <a:gd name="connsiteX8" fmla="*/ 2322 w 1149666"/>
                <a:gd name="connsiteY8" fmla="*/ 280418 h 280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9666" h="280569">
                  <a:moveTo>
                    <a:pt x="1655" y="280418"/>
                  </a:moveTo>
                  <a:cubicBezTo>
                    <a:pt x="1027" y="280304"/>
                    <a:pt x="531" y="279809"/>
                    <a:pt x="417" y="279180"/>
                  </a:cubicBezTo>
                  <a:cubicBezTo>
                    <a:pt x="236" y="278370"/>
                    <a:pt x="751" y="277561"/>
                    <a:pt x="1560" y="277370"/>
                  </a:cubicBezTo>
                  <a:lnTo>
                    <a:pt x="1148084" y="-93"/>
                  </a:lnTo>
                  <a:cubicBezTo>
                    <a:pt x="1148894" y="-322"/>
                    <a:pt x="1149732" y="145"/>
                    <a:pt x="1149970" y="955"/>
                  </a:cubicBezTo>
                  <a:cubicBezTo>
                    <a:pt x="1149970" y="983"/>
                    <a:pt x="1149980" y="1021"/>
                    <a:pt x="1149989" y="1050"/>
                  </a:cubicBezTo>
                  <a:cubicBezTo>
                    <a:pt x="1150218" y="1860"/>
                    <a:pt x="1149751" y="2698"/>
                    <a:pt x="1148942" y="2936"/>
                  </a:cubicBezTo>
                  <a:cubicBezTo>
                    <a:pt x="1148913" y="2936"/>
                    <a:pt x="1148875" y="2945"/>
                    <a:pt x="1148847" y="2955"/>
                  </a:cubicBezTo>
                  <a:lnTo>
                    <a:pt x="2322" y="280418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0" name="Freeform: Shape 1419">
              <a:extLst>
                <a:ext uri="{FF2B5EF4-FFF2-40B4-BE49-F238E27FC236}">
                  <a16:creationId xmlns:a16="http://schemas.microsoft.com/office/drawing/2014/main" id="{CB85ED6B-4EB6-4049-B9A2-D6CBBA8FD078}"/>
                </a:ext>
              </a:extLst>
            </p:cNvPr>
            <p:cNvSpPr/>
            <p:nvPr/>
          </p:nvSpPr>
          <p:spPr>
            <a:xfrm>
              <a:off x="5773636" y="3450753"/>
              <a:ext cx="1148407" cy="285648"/>
            </a:xfrm>
            <a:custGeom>
              <a:avLst/>
              <a:gdLst>
                <a:gd name="connsiteX0" fmla="*/ 1656 w 1148407"/>
                <a:gd name="connsiteY0" fmla="*/ 285276 h 285648"/>
                <a:gd name="connsiteX1" fmla="*/ 418 w 1148407"/>
                <a:gd name="connsiteY1" fmla="*/ 284133 h 285648"/>
                <a:gd name="connsiteX2" fmla="*/ 1561 w 1148407"/>
                <a:gd name="connsiteY2" fmla="*/ 282228 h 285648"/>
                <a:gd name="connsiteX3" fmla="*/ 1146847 w 1148407"/>
                <a:gd name="connsiteY3" fmla="*/ -93 h 285648"/>
                <a:gd name="connsiteX4" fmla="*/ 1148733 w 1148407"/>
                <a:gd name="connsiteY4" fmla="*/ 955 h 285648"/>
                <a:gd name="connsiteX5" fmla="*/ 1148752 w 1148407"/>
                <a:gd name="connsiteY5" fmla="*/ 1050 h 285648"/>
                <a:gd name="connsiteX6" fmla="*/ 1147609 w 1148407"/>
                <a:gd name="connsiteY6" fmla="*/ 2860 h 285648"/>
                <a:gd name="connsiteX7" fmla="*/ 2799 w 1148407"/>
                <a:gd name="connsiteY7" fmla="*/ 285276 h 285648"/>
                <a:gd name="connsiteX8" fmla="*/ 1656 w 1148407"/>
                <a:gd name="connsiteY8" fmla="*/ 285276 h 285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8407" h="285648">
                  <a:moveTo>
                    <a:pt x="1656" y="285276"/>
                  </a:moveTo>
                  <a:cubicBezTo>
                    <a:pt x="1047" y="285181"/>
                    <a:pt x="561" y="284724"/>
                    <a:pt x="418" y="284133"/>
                  </a:cubicBezTo>
                  <a:cubicBezTo>
                    <a:pt x="237" y="283295"/>
                    <a:pt x="732" y="282457"/>
                    <a:pt x="1561" y="282228"/>
                  </a:cubicBezTo>
                  <a:lnTo>
                    <a:pt x="1146847" y="-93"/>
                  </a:lnTo>
                  <a:cubicBezTo>
                    <a:pt x="1147657" y="-322"/>
                    <a:pt x="1148495" y="145"/>
                    <a:pt x="1148733" y="955"/>
                  </a:cubicBezTo>
                  <a:cubicBezTo>
                    <a:pt x="1148733" y="983"/>
                    <a:pt x="1148743" y="1021"/>
                    <a:pt x="1148752" y="1050"/>
                  </a:cubicBezTo>
                  <a:cubicBezTo>
                    <a:pt x="1148933" y="1859"/>
                    <a:pt x="1148419" y="2669"/>
                    <a:pt x="1147609" y="2860"/>
                  </a:cubicBezTo>
                  <a:lnTo>
                    <a:pt x="2799" y="285276"/>
                  </a:lnTo>
                  <a:cubicBezTo>
                    <a:pt x="2476" y="285571"/>
                    <a:pt x="1980" y="285571"/>
                    <a:pt x="1656" y="285276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1" name="Freeform: Shape 1420">
              <a:extLst>
                <a:ext uri="{FF2B5EF4-FFF2-40B4-BE49-F238E27FC236}">
                  <a16:creationId xmlns:a16="http://schemas.microsoft.com/office/drawing/2014/main" id="{D399ED84-8D3E-4FD4-918B-245F47282DF2}"/>
                </a:ext>
              </a:extLst>
            </p:cNvPr>
            <p:cNvSpPr/>
            <p:nvPr/>
          </p:nvSpPr>
          <p:spPr>
            <a:xfrm>
              <a:off x="5777520" y="3460850"/>
              <a:ext cx="1147211" cy="290856"/>
            </a:xfrm>
            <a:custGeom>
              <a:avLst/>
              <a:gdLst>
                <a:gd name="connsiteX0" fmla="*/ 1677 w 1147211"/>
                <a:gd name="connsiteY0" fmla="*/ 290705 h 290856"/>
                <a:gd name="connsiteX1" fmla="*/ 439 w 1147211"/>
                <a:gd name="connsiteY1" fmla="*/ 289562 h 290856"/>
                <a:gd name="connsiteX2" fmla="*/ 1487 w 1147211"/>
                <a:gd name="connsiteY2" fmla="*/ 287676 h 290856"/>
                <a:gd name="connsiteX3" fmla="*/ 1582 w 1147211"/>
                <a:gd name="connsiteY3" fmla="*/ 287657 h 290856"/>
                <a:gd name="connsiteX4" fmla="*/ 1145630 w 1147211"/>
                <a:gd name="connsiteY4" fmla="*/ -93 h 290856"/>
                <a:gd name="connsiteX5" fmla="*/ 1147516 w 1147211"/>
                <a:gd name="connsiteY5" fmla="*/ 954 h 290856"/>
                <a:gd name="connsiteX6" fmla="*/ 1147535 w 1147211"/>
                <a:gd name="connsiteY6" fmla="*/ 1050 h 290856"/>
                <a:gd name="connsiteX7" fmla="*/ 1146487 w 1147211"/>
                <a:gd name="connsiteY7" fmla="*/ 2936 h 290856"/>
                <a:gd name="connsiteX8" fmla="*/ 1146392 w 1147211"/>
                <a:gd name="connsiteY8" fmla="*/ 2955 h 290856"/>
                <a:gd name="connsiteX9" fmla="*/ 2344 w 1147211"/>
                <a:gd name="connsiteY9" fmla="*/ 290324 h 290856"/>
                <a:gd name="connsiteX10" fmla="*/ 1677 w 1147211"/>
                <a:gd name="connsiteY10" fmla="*/ 290705 h 290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47211" h="290856">
                  <a:moveTo>
                    <a:pt x="1677" y="290705"/>
                  </a:moveTo>
                  <a:cubicBezTo>
                    <a:pt x="1096" y="290572"/>
                    <a:pt x="620" y="290134"/>
                    <a:pt x="439" y="289562"/>
                  </a:cubicBezTo>
                  <a:cubicBezTo>
                    <a:pt x="210" y="288753"/>
                    <a:pt x="677" y="287914"/>
                    <a:pt x="1487" y="287676"/>
                  </a:cubicBezTo>
                  <a:cubicBezTo>
                    <a:pt x="1515" y="287676"/>
                    <a:pt x="1553" y="287667"/>
                    <a:pt x="1582" y="287657"/>
                  </a:cubicBezTo>
                  <a:lnTo>
                    <a:pt x="1145630" y="-93"/>
                  </a:lnTo>
                  <a:cubicBezTo>
                    <a:pt x="1146439" y="-322"/>
                    <a:pt x="1147278" y="145"/>
                    <a:pt x="1147516" y="954"/>
                  </a:cubicBezTo>
                  <a:cubicBezTo>
                    <a:pt x="1147516" y="983"/>
                    <a:pt x="1147525" y="1021"/>
                    <a:pt x="1147535" y="1050"/>
                  </a:cubicBezTo>
                  <a:cubicBezTo>
                    <a:pt x="1147763" y="1859"/>
                    <a:pt x="1147297" y="2698"/>
                    <a:pt x="1146487" y="2936"/>
                  </a:cubicBezTo>
                  <a:cubicBezTo>
                    <a:pt x="1146459" y="2936"/>
                    <a:pt x="1146420" y="2945"/>
                    <a:pt x="1146392" y="2955"/>
                  </a:cubicBezTo>
                  <a:lnTo>
                    <a:pt x="2344" y="290324"/>
                  </a:lnTo>
                  <a:cubicBezTo>
                    <a:pt x="2153" y="290505"/>
                    <a:pt x="1925" y="290639"/>
                    <a:pt x="1677" y="290705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2" name="Freeform: Shape 1421">
              <a:extLst>
                <a:ext uri="{FF2B5EF4-FFF2-40B4-BE49-F238E27FC236}">
                  <a16:creationId xmlns:a16="http://schemas.microsoft.com/office/drawing/2014/main" id="{B6EAF861-186D-4C3E-8B3E-DE033F2B1BBB}"/>
                </a:ext>
              </a:extLst>
            </p:cNvPr>
            <p:cNvSpPr/>
            <p:nvPr/>
          </p:nvSpPr>
          <p:spPr>
            <a:xfrm>
              <a:off x="5781425" y="3471803"/>
              <a:ext cx="1146169" cy="295428"/>
            </a:xfrm>
            <a:custGeom>
              <a:avLst/>
              <a:gdLst>
                <a:gd name="connsiteX0" fmla="*/ 1772 w 1146169"/>
                <a:gd name="connsiteY0" fmla="*/ 295277 h 295428"/>
                <a:gd name="connsiteX1" fmla="*/ 439 w 1146169"/>
                <a:gd name="connsiteY1" fmla="*/ 294134 h 295428"/>
                <a:gd name="connsiteX2" fmla="*/ 1487 w 1146169"/>
                <a:gd name="connsiteY2" fmla="*/ 292248 h 295428"/>
                <a:gd name="connsiteX3" fmla="*/ 1582 w 1146169"/>
                <a:gd name="connsiteY3" fmla="*/ 292229 h 295428"/>
                <a:gd name="connsiteX4" fmla="*/ 1144582 w 1146169"/>
                <a:gd name="connsiteY4" fmla="*/ -93 h 295428"/>
                <a:gd name="connsiteX5" fmla="*/ 1146468 w 1146169"/>
                <a:gd name="connsiteY5" fmla="*/ 955 h 295428"/>
                <a:gd name="connsiteX6" fmla="*/ 1146487 w 1146169"/>
                <a:gd name="connsiteY6" fmla="*/ 1050 h 295428"/>
                <a:gd name="connsiteX7" fmla="*/ 1145468 w 1146169"/>
                <a:gd name="connsiteY7" fmla="*/ 2945 h 295428"/>
                <a:gd name="connsiteX8" fmla="*/ 1145439 w 1146169"/>
                <a:gd name="connsiteY8" fmla="*/ 2955 h 295428"/>
                <a:gd name="connsiteX9" fmla="*/ 2439 w 1146169"/>
                <a:gd name="connsiteY9" fmla="*/ 295277 h 295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6169" h="295428">
                  <a:moveTo>
                    <a:pt x="1772" y="295277"/>
                  </a:moveTo>
                  <a:cubicBezTo>
                    <a:pt x="1144" y="295191"/>
                    <a:pt x="620" y="294744"/>
                    <a:pt x="439" y="294134"/>
                  </a:cubicBezTo>
                  <a:cubicBezTo>
                    <a:pt x="210" y="293324"/>
                    <a:pt x="677" y="292486"/>
                    <a:pt x="1487" y="292248"/>
                  </a:cubicBezTo>
                  <a:cubicBezTo>
                    <a:pt x="1515" y="292248"/>
                    <a:pt x="1553" y="292239"/>
                    <a:pt x="1582" y="292229"/>
                  </a:cubicBezTo>
                  <a:lnTo>
                    <a:pt x="1144582" y="-93"/>
                  </a:lnTo>
                  <a:cubicBezTo>
                    <a:pt x="1145392" y="-322"/>
                    <a:pt x="1146230" y="145"/>
                    <a:pt x="1146468" y="955"/>
                  </a:cubicBezTo>
                  <a:cubicBezTo>
                    <a:pt x="1146468" y="983"/>
                    <a:pt x="1146478" y="1021"/>
                    <a:pt x="1146487" y="1050"/>
                  </a:cubicBezTo>
                  <a:cubicBezTo>
                    <a:pt x="1146725" y="1860"/>
                    <a:pt x="1146268" y="2707"/>
                    <a:pt x="1145468" y="2945"/>
                  </a:cubicBezTo>
                  <a:cubicBezTo>
                    <a:pt x="1145458" y="2945"/>
                    <a:pt x="1145449" y="2955"/>
                    <a:pt x="1145439" y="2955"/>
                  </a:cubicBezTo>
                  <a:lnTo>
                    <a:pt x="2439" y="295277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3" name="Freeform: Shape 1422">
              <a:extLst>
                <a:ext uri="{FF2B5EF4-FFF2-40B4-BE49-F238E27FC236}">
                  <a16:creationId xmlns:a16="http://schemas.microsoft.com/office/drawing/2014/main" id="{1EB2A350-3FA3-4A1C-9A88-B828D16136D6}"/>
                </a:ext>
              </a:extLst>
            </p:cNvPr>
            <p:cNvSpPr/>
            <p:nvPr/>
          </p:nvSpPr>
          <p:spPr>
            <a:xfrm>
              <a:off x="5785440" y="3482376"/>
              <a:ext cx="1145087" cy="300542"/>
            </a:xfrm>
            <a:custGeom>
              <a:avLst/>
              <a:gdLst>
                <a:gd name="connsiteX0" fmla="*/ 1663 w 1145087"/>
                <a:gd name="connsiteY0" fmla="*/ 300135 h 300542"/>
                <a:gd name="connsiteX1" fmla="*/ 425 w 1145087"/>
                <a:gd name="connsiteY1" fmla="*/ 298992 h 300542"/>
                <a:gd name="connsiteX2" fmla="*/ 1472 w 1145087"/>
                <a:gd name="connsiteY2" fmla="*/ 297087 h 300542"/>
                <a:gd name="connsiteX3" fmla="*/ 1143520 w 1145087"/>
                <a:gd name="connsiteY3" fmla="*/ -93 h 300542"/>
                <a:gd name="connsiteX4" fmla="*/ 1145406 w 1145087"/>
                <a:gd name="connsiteY4" fmla="*/ 955 h 300542"/>
                <a:gd name="connsiteX5" fmla="*/ 1145425 w 1145087"/>
                <a:gd name="connsiteY5" fmla="*/ 1050 h 300542"/>
                <a:gd name="connsiteX6" fmla="*/ 1144377 w 1145087"/>
                <a:gd name="connsiteY6" fmla="*/ 2955 h 300542"/>
                <a:gd name="connsiteX7" fmla="*/ 2806 w 1145087"/>
                <a:gd name="connsiteY7" fmla="*/ 300135 h 300542"/>
                <a:gd name="connsiteX8" fmla="*/ 1730 w 1145087"/>
                <a:gd name="connsiteY8" fmla="*/ 300201 h 300542"/>
                <a:gd name="connsiteX9" fmla="*/ 1663 w 1145087"/>
                <a:gd name="connsiteY9" fmla="*/ 300135 h 30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5087" h="300542">
                  <a:moveTo>
                    <a:pt x="1663" y="300135"/>
                  </a:moveTo>
                  <a:cubicBezTo>
                    <a:pt x="1044" y="300068"/>
                    <a:pt x="548" y="299601"/>
                    <a:pt x="425" y="298992"/>
                  </a:cubicBezTo>
                  <a:cubicBezTo>
                    <a:pt x="234" y="298182"/>
                    <a:pt x="682" y="297354"/>
                    <a:pt x="1472" y="297087"/>
                  </a:cubicBezTo>
                  <a:lnTo>
                    <a:pt x="1143520" y="-93"/>
                  </a:lnTo>
                  <a:cubicBezTo>
                    <a:pt x="1144330" y="-322"/>
                    <a:pt x="1145168" y="145"/>
                    <a:pt x="1145406" y="955"/>
                  </a:cubicBezTo>
                  <a:cubicBezTo>
                    <a:pt x="1145406" y="993"/>
                    <a:pt x="1145415" y="1021"/>
                    <a:pt x="1145425" y="1050"/>
                  </a:cubicBezTo>
                  <a:cubicBezTo>
                    <a:pt x="1145615" y="1859"/>
                    <a:pt x="1145168" y="2688"/>
                    <a:pt x="1144377" y="2955"/>
                  </a:cubicBezTo>
                  <a:lnTo>
                    <a:pt x="2806" y="300135"/>
                  </a:lnTo>
                  <a:cubicBezTo>
                    <a:pt x="2530" y="300449"/>
                    <a:pt x="2044" y="300478"/>
                    <a:pt x="1730" y="300201"/>
                  </a:cubicBezTo>
                  <a:cubicBezTo>
                    <a:pt x="1711" y="300183"/>
                    <a:pt x="1682" y="300163"/>
                    <a:pt x="1663" y="300135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4" name="Freeform: Shape 1423">
              <a:extLst>
                <a:ext uri="{FF2B5EF4-FFF2-40B4-BE49-F238E27FC236}">
                  <a16:creationId xmlns:a16="http://schemas.microsoft.com/office/drawing/2014/main" id="{458AEA9B-43CF-479F-BA8F-B3329924833F}"/>
                </a:ext>
              </a:extLst>
            </p:cNvPr>
            <p:cNvSpPr/>
            <p:nvPr/>
          </p:nvSpPr>
          <p:spPr>
            <a:xfrm>
              <a:off x="5789331" y="3492941"/>
              <a:ext cx="1143479" cy="305247"/>
            </a:xfrm>
            <a:custGeom>
              <a:avLst/>
              <a:gdLst>
                <a:gd name="connsiteX0" fmla="*/ 1677 w 1143479"/>
                <a:gd name="connsiteY0" fmla="*/ 305096 h 305247"/>
                <a:gd name="connsiteX1" fmla="*/ 439 w 1143479"/>
                <a:gd name="connsiteY1" fmla="*/ 303953 h 305247"/>
                <a:gd name="connsiteX2" fmla="*/ 1487 w 1143479"/>
                <a:gd name="connsiteY2" fmla="*/ 302067 h 305247"/>
                <a:gd name="connsiteX3" fmla="*/ 1582 w 1143479"/>
                <a:gd name="connsiteY3" fmla="*/ 302048 h 305247"/>
                <a:gd name="connsiteX4" fmla="*/ 1141820 w 1143479"/>
                <a:gd name="connsiteY4" fmla="*/ -85 h 305247"/>
                <a:gd name="connsiteX5" fmla="*/ 1143820 w 1143479"/>
                <a:gd name="connsiteY5" fmla="*/ 963 h 305247"/>
                <a:gd name="connsiteX6" fmla="*/ 1142677 w 1143479"/>
                <a:gd name="connsiteY6" fmla="*/ 2963 h 305247"/>
                <a:gd name="connsiteX7" fmla="*/ 2344 w 1143479"/>
                <a:gd name="connsiteY7" fmla="*/ 305096 h 30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3479" h="305247">
                  <a:moveTo>
                    <a:pt x="1677" y="305096"/>
                  </a:moveTo>
                  <a:cubicBezTo>
                    <a:pt x="1068" y="305001"/>
                    <a:pt x="582" y="304553"/>
                    <a:pt x="439" y="303953"/>
                  </a:cubicBezTo>
                  <a:cubicBezTo>
                    <a:pt x="210" y="303144"/>
                    <a:pt x="677" y="302305"/>
                    <a:pt x="1487" y="302067"/>
                  </a:cubicBezTo>
                  <a:cubicBezTo>
                    <a:pt x="1515" y="302067"/>
                    <a:pt x="1553" y="302058"/>
                    <a:pt x="1582" y="302048"/>
                  </a:cubicBezTo>
                  <a:lnTo>
                    <a:pt x="1141820" y="-85"/>
                  </a:lnTo>
                  <a:cubicBezTo>
                    <a:pt x="1142658" y="-332"/>
                    <a:pt x="1143544" y="134"/>
                    <a:pt x="1143820" y="963"/>
                  </a:cubicBezTo>
                  <a:cubicBezTo>
                    <a:pt x="1144011" y="1820"/>
                    <a:pt x="1143515" y="2687"/>
                    <a:pt x="1142677" y="2963"/>
                  </a:cubicBezTo>
                  <a:lnTo>
                    <a:pt x="2344" y="305096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5" name="Freeform: Shape 1424">
              <a:extLst>
                <a:ext uri="{FF2B5EF4-FFF2-40B4-BE49-F238E27FC236}">
                  <a16:creationId xmlns:a16="http://schemas.microsoft.com/office/drawing/2014/main" id="{1B9EB6A0-1A96-4A63-9715-0A50A9E20EB8}"/>
                </a:ext>
              </a:extLst>
            </p:cNvPr>
            <p:cNvSpPr/>
            <p:nvPr/>
          </p:nvSpPr>
          <p:spPr>
            <a:xfrm>
              <a:off x="5769732" y="3440180"/>
              <a:ext cx="1149666" cy="280569"/>
            </a:xfrm>
            <a:custGeom>
              <a:avLst/>
              <a:gdLst>
                <a:gd name="connsiteX0" fmla="*/ 1655 w 1149666"/>
                <a:gd name="connsiteY0" fmla="*/ 280418 h 280569"/>
                <a:gd name="connsiteX1" fmla="*/ 417 w 1149666"/>
                <a:gd name="connsiteY1" fmla="*/ 279180 h 280569"/>
                <a:gd name="connsiteX2" fmla="*/ 1560 w 1149666"/>
                <a:gd name="connsiteY2" fmla="*/ 277370 h 280569"/>
                <a:gd name="connsiteX3" fmla="*/ 1148084 w 1149666"/>
                <a:gd name="connsiteY3" fmla="*/ -93 h 280569"/>
                <a:gd name="connsiteX4" fmla="*/ 1149970 w 1149666"/>
                <a:gd name="connsiteY4" fmla="*/ 955 h 280569"/>
                <a:gd name="connsiteX5" fmla="*/ 1149989 w 1149666"/>
                <a:gd name="connsiteY5" fmla="*/ 1050 h 280569"/>
                <a:gd name="connsiteX6" fmla="*/ 1148942 w 1149666"/>
                <a:gd name="connsiteY6" fmla="*/ 2936 h 280569"/>
                <a:gd name="connsiteX7" fmla="*/ 1148847 w 1149666"/>
                <a:gd name="connsiteY7" fmla="*/ 2955 h 280569"/>
                <a:gd name="connsiteX8" fmla="*/ 2322 w 1149666"/>
                <a:gd name="connsiteY8" fmla="*/ 280418 h 280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9666" h="280569">
                  <a:moveTo>
                    <a:pt x="1655" y="280418"/>
                  </a:moveTo>
                  <a:cubicBezTo>
                    <a:pt x="1027" y="280304"/>
                    <a:pt x="531" y="279809"/>
                    <a:pt x="417" y="279180"/>
                  </a:cubicBezTo>
                  <a:cubicBezTo>
                    <a:pt x="236" y="278370"/>
                    <a:pt x="751" y="277561"/>
                    <a:pt x="1560" y="277370"/>
                  </a:cubicBezTo>
                  <a:lnTo>
                    <a:pt x="1148084" y="-93"/>
                  </a:lnTo>
                  <a:cubicBezTo>
                    <a:pt x="1148894" y="-322"/>
                    <a:pt x="1149732" y="145"/>
                    <a:pt x="1149970" y="955"/>
                  </a:cubicBezTo>
                  <a:cubicBezTo>
                    <a:pt x="1149970" y="983"/>
                    <a:pt x="1149980" y="1021"/>
                    <a:pt x="1149989" y="1050"/>
                  </a:cubicBezTo>
                  <a:cubicBezTo>
                    <a:pt x="1150218" y="1860"/>
                    <a:pt x="1149751" y="2698"/>
                    <a:pt x="1148942" y="2936"/>
                  </a:cubicBezTo>
                  <a:cubicBezTo>
                    <a:pt x="1148913" y="2936"/>
                    <a:pt x="1148875" y="2945"/>
                    <a:pt x="1148847" y="2955"/>
                  </a:cubicBezTo>
                  <a:lnTo>
                    <a:pt x="2322" y="280418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6" name="Freeform: Shape 1425">
              <a:extLst>
                <a:ext uri="{FF2B5EF4-FFF2-40B4-BE49-F238E27FC236}">
                  <a16:creationId xmlns:a16="http://schemas.microsoft.com/office/drawing/2014/main" id="{B09FA0CD-EAB8-46F5-9164-21603C3E17E2}"/>
                </a:ext>
              </a:extLst>
            </p:cNvPr>
            <p:cNvSpPr/>
            <p:nvPr/>
          </p:nvSpPr>
          <p:spPr>
            <a:xfrm>
              <a:off x="5769732" y="3440180"/>
              <a:ext cx="1149666" cy="280569"/>
            </a:xfrm>
            <a:custGeom>
              <a:avLst/>
              <a:gdLst>
                <a:gd name="connsiteX0" fmla="*/ 1655 w 1149666"/>
                <a:gd name="connsiteY0" fmla="*/ 280418 h 280569"/>
                <a:gd name="connsiteX1" fmla="*/ 417 w 1149666"/>
                <a:gd name="connsiteY1" fmla="*/ 279180 h 280569"/>
                <a:gd name="connsiteX2" fmla="*/ 1560 w 1149666"/>
                <a:gd name="connsiteY2" fmla="*/ 277370 h 280569"/>
                <a:gd name="connsiteX3" fmla="*/ 1148084 w 1149666"/>
                <a:gd name="connsiteY3" fmla="*/ -93 h 280569"/>
                <a:gd name="connsiteX4" fmla="*/ 1149970 w 1149666"/>
                <a:gd name="connsiteY4" fmla="*/ 955 h 280569"/>
                <a:gd name="connsiteX5" fmla="*/ 1149989 w 1149666"/>
                <a:gd name="connsiteY5" fmla="*/ 1050 h 280569"/>
                <a:gd name="connsiteX6" fmla="*/ 1148942 w 1149666"/>
                <a:gd name="connsiteY6" fmla="*/ 2936 h 280569"/>
                <a:gd name="connsiteX7" fmla="*/ 1148847 w 1149666"/>
                <a:gd name="connsiteY7" fmla="*/ 2955 h 280569"/>
                <a:gd name="connsiteX8" fmla="*/ 2322 w 1149666"/>
                <a:gd name="connsiteY8" fmla="*/ 280418 h 280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9666" h="280569">
                  <a:moveTo>
                    <a:pt x="1655" y="280418"/>
                  </a:moveTo>
                  <a:cubicBezTo>
                    <a:pt x="1027" y="280304"/>
                    <a:pt x="531" y="279809"/>
                    <a:pt x="417" y="279180"/>
                  </a:cubicBezTo>
                  <a:cubicBezTo>
                    <a:pt x="236" y="278370"/>
                    <a:pt x="751" y="277561"/>
                    <a:pt x="1560" y="277370"/>
                  </a:cubicBezTo>
                  <a:lnTo>
                    <a:pt x="1148084" y="-93"/>
                  </a:lnTo>
                  <a:cubicBezTo>
                    <a:pt x="1148894" y="-322"/>
                    <a:pt x="1149732" y="145"/>
                    <a:pt x="1149970" y="955"/>
                  </a:cubicBezTo>
                  <a:cubicBezTo>
                    <a:pt x="1149970" y="983"/>
                    <a:pt x="1149980" y="1021"/>
                    <a:pt x="1149989" y="1050"/>
                  </a:cubicBezTo>
                  <a:cubicBezTo>
                    <a:pt x="1150218" y="1860"/>
                    <a:pt x="1149751" y="2698"/>
                    <a:pt x="1148942" y="2936"/>
                  </a:cubicBezTo>
                  <a:cubicBezTo>
                    <a:pt x="1148913" y="2936"/>
                    <a:pt x="1148875" y="2945"/>
                    <a:pt x="1148847" y="2955"/>
                  </a:cubicBezTo>
                  <a:lnTo>
                    <a:pt x="2322" y="280418"/>
                  </a:lnTo>
                  <a:close/>
                </a:path>
              </a:pathLst>
            </a:custGeom>
            <a:solidFill>
              <a:srgbClr val="092A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7" name="Freeform: Shape 1426">
              <a:extLst>
                <a:ext uri="{FF2B5EF4-FFF2-40B4-BE49-F238E27FC236}">
                  <a16:creationId xmlns:a16="http://schemas.microsoft.com/office/drawing/2014/main" id="{46B31708-F36C-4DFF-A7B2-58B742B8728A}"/>
                </a:ext>
              </a:extLst>
            </p:cNvPr>
            <p:cNvSpPr/>
            <p:nvPr/>
          </p:nvSpPr>
          <p:spPr>
            <a:xfrm>
              <a:off x="5773636" y="3450753"/>
              <a:ext cx="1148407" cy="285648"/>
            </a:xfrm>
            <a:custGeom>
              <a:avLst/>
              <a:gdLst>
                <a:gd name="connsiteX0" fmla="*/ 1656 w 1148407"/>
                <a:gd name="connsiteY0" fmla="*/ 285276 h 285648"/>
                <a:gd name="connsiteX1" fmla="*/ 418 w 1148407"/>
                <a:gd name="connsiteY1" fmla="*/ 284133 h 285648"/>
                <a:gd name="connsiteX2" fmla="*/ 1561 w 1148407"/>
                <a:gd name="connsiteY2" fmla="*/ 282228 h 285648"/>
                <a:gd name="connsiteX3" fmla="*/ 1146847 w 1148407"/>
                <a:gd name="connsiteY3" fmla="*/ -93 h 285648"/>
                <a:gd name="connsiteX4" fmla="*/ 1148733 w 1148407"/>
                <a:gd name="connsiteY4" fmla="*/ 955 h 285648"/>
                <a:gd name="connsiteX5" fmla="*/ 1148752 w 1148407"/>
                <a:gd name="connsiteY5" fmla="*/ 1050 h 285648"/>
                <a:gd name="connsiteX6" fmla="*/ 1147609 w 1148407"/>
                <a:gd name="connsiteY6" fmla="*/ 2860 h 285648"/>
                <a:gd name="connsiteX7" fmla="*/ 2799 w 1148407"/>
                <a:gd name="connsiteY7" fmla="*/ 285276 h 285648"/>
                <a:gd name="connsiteX8" fmla="*/ 1656 w 1148407"/>
                <a:gd name="connsiteY8" fmla="*/ 285276 h 285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8407" h="285648">
                  <a:moveTo>
                    <a:pt x="1656" y="285276"/>
                  </a:moveTo>
                  <a:cubicBezTo>
                    <a:pt x="1047" y="285181"/>
                    <a:pt x="561" y="284724"/>
                    <a:pt x="418" y="284133"/>
                  </a:cubicBezTo>
                  <a:cubicBezTo>
                    <a:pt x="237" y="283295"/>
                    <a:pt x="732" y="282457"/>
                    <a:pt x="1561" y="282228"/>
                  </a:cubicBezTo>
                  <a:lnTo>
                    <a:pt x="1146847" y="-93"/>
                  </a:lnTo>
                  <a:cubicBezTo>
                    <a:pt x="1147657" y="-322"/>
                    <a:pt x="1148495" y="145"/>
                    <a:pt x="1148733" y="955"/>
                  </a:cubicBezTo>
                  <a:cubicBezTo>
                    <a:pt x="1148733" y="983"/>
                    <a:pt x="1148743" y="1021"/>
                    <a:pt x="1148752" y="1050"/>
                  </a:cubicBezTo>
                  <a:cubicBezTo>
                    <a:pt x="1148933" y="1859"/>
                    <a:pt x="1148419" y="2669"/>
                    <a:pt x="1147609" y="2860"/>
                  </a:cubicBezTo>
                  <a:lnTo>
                    <a:pt x="2799" y="285276"/>
                  </a:lnTo>
                  <a:cubicBezTo>
                    <a:pt x="2476" y="285571"/>
                    <a:pt x="1980" y="285571"/>
                    <a:pt x="1656" y="285276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8" name="Freeform: Shape 1427">
              <a:extLst>
                <a:ext uri="{FF2B5EF4-FFF2-40B4-BE49-F238E27FC236}">
                  <a16:creationId xmlns:a16="http://schemas.microsoft.com/office/drawing/2014/main" id="{51FA1FF2-B137-43E3-AB51-7012847259A8}"/>
                </a:ext>
              </a:extLst>
            </p:cNvPr>
            <p:cNvSpPr/>
            <p:nvPr/>
          </p:nvSpPr>
          <p:spPr>
            <a:xfrm>
              <a:off x="5777520" y="3460850"/>
              <a:ext cx="1147211" cy="290856"/>
            </a:xfrm>
            <a:custGeom>
              <a:avLst/>
              <a:gdLst>
                <a:gd name="connsiteX0" fmla="*/ 1677 w 1147211"/>
                <a:gd name="connsiteY0" fmla="*/ 290705 h 290856"/>
                <a:gd name="connsiteX1" fmla="*/ 439 w 1147211"/>
                <a:gd name="connsiteY1" fmla="*/ 289562 h 290856"/>
                <a:gd name="connsiteX2" fmla="*/ 1487 w 1147211"/>
                <a:gd name="connsiteY2" fmla="*/ 287676 h 290856"/>
                <a:gd name="connsiteX3" fmla="*/ 1582 w 1147211"/>
                <a:gd name="connsiteY3" fmla="*/ 287657 h 290856"/>
                <a:gd name="connsiteX4" fmla="*/ 1145630 w 1147211"/>
                <a:gd name="connsiteY4" fmla="*/ -93 h 290856"/>
                <a:gd name="connsiteX5" fmla="*/ 1147516 w 1147211"/>
                <a:gd name="connsiteY5" fmla="*/ 954 h 290856"/>
                <a:gd name="connsiteX6" fmla="*/ 1147535 w 1147211"/>
                <a:gd name="connsiteY6" fmla="*/ 1050 h 290856"/>
                <a:gd name="connsiteX7" fmla="*/ 1146487 w 1147211"/>
                <a:gd name="connsiteY7" fmla="*/ 2936 h 290856"/>
                <a:gd name="connsiteX8" fmla="*/ 1146392 w 1147211"/>
                <a:gd name="connsiteY8" fmla="*/ 2955 h 290856"/>
                <a:gd name="connsiteX9" fmla="*/ 2344 w 1147211"/>
                <a:gd name="connsiteY9" fmla="*/ 290324 h 290856"/>
                <a:gd name="connsiteX10" fmla="*/ 1677 w 1147211"/>
                <a:gd name="connsiteY10" fmla="*/ 290705 h 290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47211" h="290856">
                  <a:moveTo>
                    <a:pt x="1677" y="290705"/>
                  </a:moveTo>
                  <a:cubicBezTo>
                    <a:pt x="1096" y="290572"/>
                    <a:pt x="620" y="290134"/>
                    <a:pt x="439" y="289562"/>
                  </a:cubicBezTo>
                  <a:cubicBezTo>
                    <a:pt x="210" y="288753"/>
                    <a:pt x="677" y="287914"/>
                    <a:pt x="1487" y="287676"/>
                  </a:cubicBezTo>
                  <a:cubicBezTo>
                    <a:pt x="1515" y="287676"/>
                    <a:pt x="1553" y="287667"/>
                    <a:pt x="1582" y="287657"/>
                  </a:cubicBezTo>
                  <a:lnTo>
                    <a:pt x="1145630" y="-93"/>
                  </a:lnTo>
                  <a:cubicBezTo>
                    <a:pt x="1146439" y="-322"/>
                    <a:pt x="1147278" y="145"/>
                    <a:pt x="1147516" y="954"/>
                  </a:cubicBezTo>
                  <a:cubicBezTo>
                    <a:pt x="1147516" y="983"/>
                    <a:pt x="1147525" y="1021"/>
                    <a:pt x="1147535" y="1050"/>
                  </a:cubicBezTo>
                  <a:cubicBezTo>
                    <a:pt x="1147763" y="1859"/>
                    <a:pt x="1147297" y="2698"/>
                    <a:pt x="1146487" y="2936"/>
                  </a:cubicBezTo>
                  <a:cubicBezTo>
                    <a:pt x="1146459" y="2936"/>
                    <a:pt x="1146420" y="2945"/>
                    <a:pt x="1146392" y="2955"/>
                  </a:cubicBezTo>
                  <a:lnTo>
                    <a:pt x="2344" y="290324"/>
                  </a:lnTo>
                  <a:cubicBezTo>
                    <a:pt x="2153" y="290505"/>
                    <a:pt x="1925" y="290639"/>
                    <a:pt x="1677" y="290705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9" name="Freeform: Shape 1428">
              <a:extLst>
                <a:ext uri="{FF2B5EF4-FFF2-40B4-BE49-F238E27FC236}">
                  <a16:creationId xmlns:a16="http://schemas.microsoft.com/office/drawing/2014/main" id="{A036921F-A6DD-4EC0-9721-5384B63BF3F7}"/>
                </a:ext>
              </a:extLst>
            </p:cNvPr>
            <p:cNvSpPr/>
            <p:nvPr/>
          </p:nvSpPr>
          <p:spPr>
            <a:xfrm>
              <a:off x="5781425" y="3471803"/>
              <a:ext cx="1146169" cy="295428"/>
            </a:xfrm>
            <a:custGeom>
              <a:avLst/>
              <a:gdLst>
                <a:gd name="connsiteX0" fmla="*/ 1772 w 1146169"/>
                <a:gd name="connsiteY0" fmla="*/ 295277 h 295428"/>
                <a:gd name="connsiteX1" fmla="*/ 439 w 1146169"/>
                <a:gd name="connsiteY1" fmla="*/ 294134 h 295428"/>
                <a:gd name="connsiteX2" fmla="*/ 1487 w 1146169"/>
                <a:gd name="connsiteY2" fmla="*/ 292248 h 295428"/>
                <a:gd name="connsiteX3" fmla="*/ 1582 w 1146169"/>
                <a:gd name="connsiteY3" fmla="*/ 292229 h 295428"/>
                <a:gd name="connsiteX4" fmla="*/ 1144582 w 1146169"/>
                <a:gd name="connsiteY4" fmla="*/ -93 h 295428"/>
                <a:gd name="connsiteX5" fmla="*/ 1146468 w 1146169"/>
                <a:gd name="connsiteY5" fmla="*/ 955 h 295428"/>
                <a:gd name="connsiteX6" fmla="*/ 1146487 w 1146169"/>
                <a:gd name="connsiteY6" fmla="*/ 1050 h 295428"/>
                <a:gd name="connsiteX7" fmla="*/ 1145468 w 1146169"/>
                <a:gd name="connsiteY7" fmla="*/ 2945 h 295428"/>
                <a:gd name="connsiteX8" fmla="*/ 1145439 w 1146169"/>
                <a:gd name="connsiteY8" fmla="*/ 2955 h 295428"/>
                <a:gd name="connsiteX9" fmla="*/ 2439 w 1146169"/>
                <a:gd name="connsiteY9" fmla="*/ 295277 h 295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6169" h="295428">
                  <a:moveTo>
                    <a:pt x="1772" y="295277"/>
                  </a:moveTo>
                  <a:cubicBezTo>
                    <a:pt x="1144" y="295191"/>
                    <a:pt x="620" y="294744"/>
                    <a:pt x="439" y="294134"/>
                  </a:cubicBezTo>
                  <a:cubicBezTo>
                    <a:pt x="210" y="293324"/>
                    <a:pt x="677" y="292486"/>
                    <a:pt x="1487" y="292248"/>
                  </a:cubicBezTo>
                  <a:cubicBezTo>
                    <a:pt x="1515" y="292248"/>
                    <a:pt x="1553" y="292239"/>
                    <a:pt x="1582" y="292229"/>
                  </a:cubicBezTo>
                  <a:lnTo>
                    <a:pt x="1144582" y="-93"/>
                  </a:lnTo>
                  <a:cubicBezTo>
                    <a:pt x="1145392" y="-322"/>
                    <a:pt x="1146230" y="145"/>
                    <a:pt x="1146468" y="955"/>
                  </a:cubicBezTo>
                  <a:cubicBezTo>
                    <a:pt x="1146468" y="983"/>
                    <a:pt x="1146478" y="1021"/>
                    <a:pt x="1146487" y="1050"/>
                  </a:cubicBezTo>
                  <a:cubicBezTo>
                    <a:pt x="1146725" y="1860"/>
                    <a:pt x="1146268" y="2707"/>
                    <a:pt x="1145468" y="2945"/>
                  </a:cubicBezTo>
                  <a:cubicBezTo>
                    <a:pt x="1145458" y="2945"/>
                    <a:pt x="1145449" y="2955"/>
                    <a:pt x="1145439" y="2955"/>
                  </a:cubicBezTo>
                  <a:lnTo>
                    <a:pt x="2439" y="295277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0" name="Freeform: Shape 1429">
              <a:extLst>
                <a:ext uri="{FF2B5EF4-FFF2-40B4-BE49-F238E27FC236}">
                  <a16:creationId xmlns:a16="http://schemas.microsoft.com/office/drawing/2014/main" id="{67C865DB-1FE6-4E7C-89A5-8CE25F192219}"/>
                </a:ext>
              </a:extLst>
            </p:cNvPr>
            <p:cNvSpPr/>
            <p:nvPr/>
          </p:nvSpPr>
          <p:spPr>
            <a:xfrm>
              <a:off x="5785440" y="3482376"/>
              <a:ext cx="1145087" cy="300542"/>
            </a:xfrm>
            <a:custGeom>
              <a:avLst/>
              <a:gdLst>
                <a:gd name="connsiteX0" fmla="*/ 1663 w 1145087"/>
                <a:gd name="connsiteY0" fmla="*/ 300135 h 300542"/>
                <a:gd name="connsiteX1" fmla="*/ 425 w 1145087"/>
                <a:gd name="connsiteY1" fmla="*/ 298992 h 300542"/>
                <a:gd name="connsiteX2" fmla="*/ 1472 w 1145087"/>
                <a:gd name="connsiteY2" fmla="*/ 297087 h 300542"/>
                <a:gd name="connsiteX3" fmla="*/ 1143520 w 1145087"/>
                <a:gd name="connsiteY3" fmla="*/ -93 h 300542"/>
                <a:gd name="connsiteX4" fmla="*/ 1145406 w 1145087"/>
                <a:gd name="connsiteY4" fmla="*/ 955 h 300542"/>
                <a:gd name="connsiteX5" fmla="*/ 1145425 w 1145087"/>
                <a:gd name="connsiteY5" fmla="*/ 1050 h 300542"/>
                <a:gd name="connsiteX6" fmla="*/ 1144377 w 1145087"/>
                <a:gd name="connsiteY6" fmla="*/ 2955 h 300542"/>
                <a:gd name="connsiteX7" fmla="*/ 2806 w 1145087"/>
                <a:gd name="connsiteY7" fmla="*/ 300135 h 300542"/>
                <a:gd name="connsiteX8" fmla="*/ 1730 w 1145087"/>
                <a:gd name="connsiteY8" fmla="*/ 300201 h 300542"/>
                <a:gd name="connsiteX9" fmla="*/ 1663 w 1145087"/>
                <a:gd name="connsiteY9" fmla="*/ 300135 h 30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5087" h="300542">
                  <a:moveTo>
                    <a:pt x="1663" y="300135"/>
                  </a:moveTo>
                  <a:cubicBezTo>
                    <a:pt x="1044" y="300068"/>
                    <a:pt x="548" y="299601"/>
                    <a:pt x="425" y="298992"/>
                  </a:cubicBezTo>
                  <a:cubicBezTo>
                    <a:pt x="234" y="298182"/>
                    <a:pt x="682" y="297354"/>
                    <a:pt x="1472" y="297087"/>
                  </a:cubicBezTo>
                  <a:lnTo>
                    <a:pt x="1143520" y="-93"/>
                  </a:lnTo>
                  <a:cubicBezTo>
                    <a:pt x="1144330" y="-322"/>
                    <a:pt x="1145168" y="145"/>
                    <a:pt x="1145406" y="955"/>
                  </a:cubicBezTo>
                  <a:cubicBezTo>
                    <a:pt x="1145406" y="993"/>
                    <a:pt x="1145415" y="1021"/>
                    <a:pt x="1145425" y="1050"/>
                  </a:cubicBezTo>
                  <a:cubicBezTo>
                    <a:pt x="1145615" y="1859"/>
                    <a:pt x="1145168" y="2688"/>
                    <a:pt x="1144377" y="2955"/>
                  </a:cubicBezTo>
                  <a:lnTo>
                    <a:pt x="2806" y="300135"/>
                  </a:lnTo>
                  <a:cubicBezTo>
                    <a:pt x="2530" y="300449"/>
                    <a:pt x="2044" y="300478"/>
                    <a:pt x="1730" y="300201"/>
                  </a:cubicBezTo>
                  <a:cubicBezTo>
                    <a:pt x="1711" y="300183"/>
                    <a:pt x="1682" y="300163"/>
                    <a:pt x="1663" y="300135"/>
                  </a:cubicBez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1" name="Freeform: Shape 1430">
              <a:extLst>
                <a:ext uri="{FF2B5EF4-FFF2-40B4-BE49-F238E27FC236}">
                  <a16:creationId xmlns:a16="http://schemas.microsoft.com/office/drawing/2014/main" id="{D36DCDED-228E-4E12-8413-2DA4FA4DDE09}"/>
                </a:ext>
              </a:extLst>
            </p:cNvPr>
            <p:cNvSpPr/>
            <p:nvPr/>
          </p:nvSpPr>
          <p:spPr>
            <a:xfrm>
              <a:off x="5789331" y="3492941"/>
              <a:ext cx="1143479" cy="305247"/>
            </a:xfrm>
            <a:custGeom>
              <a:avLst/>
              <a:gdLst>
                <a:gd name="connsiteX0" fmla="*/ 1677 w 1143479"/>
                <a:gd name="connsiteY0" fmla="*/ 305096 h 305247"/>
                <a:gd name="connsiteX1" fmla="*/ 439 w 1143479"/>
                <a:gd name="connsiteY1" fmla="*/ 303953 h 305247"/>
                <a:gd name="connsiteX2" fmla="*/ 1487 w 1143479"/>
                <a:gd name="connsiteY2" fmla="*/ 302067 h 305247"/>
                <a:gd name="connsiteX3" fmla="*/ 1582 w 1143479"/>
                <a:gd name="connsiteY3" fmla="*/ 302048 h 305247"/>
                <a:gd name="connsiteX4" fmla="*/ 1141820 w 1143479"/>
                <a:gd name="connsiteY4" fmla="*/ -85 h 305247"/>
                <a:gd name="connsiteX5" fmla="*/ 1143820 w 1143479"/>
                <a:gd name="connsiteY5" fmla="*/ 963 h 305247"/>
                <a:gd name="connsiteX6" fmla="*/ 1142677 w 1143479"/>
                <a:gd name="connsiteY6" fmla="*/ 2963 h 305247"/>
                <a:gd name="connsiteX7" fmla="*/ 2344 w 1143479"/>
                <a:gd name="connsiteY7" fmla="*/ 305096 h 30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3479" h="305247">
                  <a:moveTo>
                    <a:pt x="1677" y="305096"/>
                  </a:moveTo>
                  <a:cubicBezTo>
                    <a:pt x="1068" y="305001"/>
                    <a:pt x="582" y="304553"/>
                    <a:pt x="439" y="303953"/>
                  </a:cubicBezTo>
                  <a:cubicBezTo>
                    <a:pt x="210" y="303144"/>
                    <a:pt x="677" y="302305"/>
                    <a:pt x="1487" y="302067"/>
                  </a:cubicBezTo>
                  <a:cubicBezTo>
                    <a:pt x="1515" y="302067"/>
                    <a:pt x="1553" y="302058"/>
                    <a:pt x="1582" y="302048"/>
                  </a:cubicBezTo>
                  <a:lnTo>
                    <a:pt x="1141820" y="-85"/>
                  </a:lnTo>
                  <a:cubicBezTo>
                    <a:pt x="1142658" y="-332"/>
                    <a:pt x="1143544" y="134"/>
                    <a:pt x="1143820" y="963"/>
                  </a:cubicBezTo>
                  <a:cubicBezTo>
                    <a:pt x="1144011" y="1820"/>
                    <a:pt x="1143515" y="2687"/>
                    <a:pt x="1142677" y="2963"/>
                  </a:cubicBezTo>
                  <a:lnTo>
                    <a:pt x="2344" y="305096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2" name="Freeform: Shape 1431">
              <a:extLst>
                <a:ext uri="{FF2B5EF4-FFF2-40B4-BE49-F238E27FC236}">
                  <a16:creationId xmlns:a16="http://schemas.microsoft.com/office/drawing/2014/main" id="{AB91B48F-B846-47F4-A7EE-0C8953CF0250}"/>
                </a:ext>
              </a:extLst>
            </p:cNvPr>
            <p:cNvSpPr/>
            <p:nvPr/>
          </p:nvSpPr>
          <p:spPr>
            <a:xfrm>
              <a:off x="5789331" y="3492941"/>
              <a:ext cx="1143479" cy="305247"/>
            </a:xfrm>
            <a:custGeom>
              <a:avLst/>
              <a:gdLst>
                <a:gd name="connsiteX0" fmla="*/ 1677 w 1143479"/>
                <a:gd name="connsiteY0" fmla="*/ 305096 h 305247"/>
                <a:gd name="connsiteX1" fmla="*/ 439 w 1143479"/>
                <a:gd name="connsiteY1" fmla="*/ 303953 h 305247"/>
                <a:gd name="connsiteX2" fmla="*/ 1487 w 1143479"/>
                <a:gd name="connsiteY2" fmla="*/ 302067 h 305247"/>
                <a:gd name="connsiteX3" fmla="*/ 1582 w 1143479"/>
                <a:gd name="connsiteY3" fmla="*/ 302048 h 305247"/>
                <a:gd name="connsiteX4" fmla="*/ 1141820 w 1143479"/>
                <a:gd name="connsiteY4" fmla="*/ -85 h 305247"/>
                <a:gd name="connsiteX5" fmla="*/ 1143820 w 1143479"/>
                <a:gd name="connsiteY5" fmla="*/ 963 h 305247"/>
                <a:gd name="connsiteX6" fmla="*/ 1142677 w 1143479"/>
                <a:gd name="connsiteY6" fmla="*/ 2963 h 305247"/>
                <a:gd name="connsiteX7" fmla="*/ 2344 w 1143479"/>
                <a:gd name="connsiteY7" fmla="*/ 305096 h 30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3479" h="305247">
                  <a:moveTo>
                    <a:pt x="1677" y="305096"/>
                  </a:moveTo>
                  <a:cubicBezTo>
                    <a:pt x="1068" y="305001"/>
                    <a:pt x="582" y="304553"/>
                    <a:pt x="439" y="303953"/>
                  </a:cubicBezTo>
                  <a:cubicBezTo>
                    <a:pt x="210" y="303144"/>
                    <a:pt x="677" y="302305"/>
                    <a:pt x="1487" y="302067"/>
                  </a:cubicBezTo>
                  <a:cubicBezTo>
                    <a:pt x="1515" y="302067"/>
                    <a:pt x="1553" y="302058"/>
                    <a:pt x="1582" y="302048"/>
                  </a:cubicBezTo>
                  <a:lnTo>
                    <a:pt x="1141820" y="-85"/>
                  </a:lnTo>
                  <a:cubicBezTo>
                    <a:pt x="1142658" y="-332"/>
                    <a:pt x="1143544" y="134"/>
                    <a:pt x="1143820" y="963"/>
                  </a:cubicBezTo>
                  <a:cubicBezTo>
                    <a:pt x="1144011" y="1820"/>
                    <a:pt x="1143515" y="2687"/>
                    <a:pt x="1142677" y="2963"/>
                  </a:cubicBezTo>
                  <a:lnTo>
                    <a:pt x="2344" y="305096"/>
                  </a:lnTo>
                  <a:close/>
                </a:path>
              </a:pathLst>
            </a:custGeom>
            <a:solidFill>
              <a:srgbClr val="092A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3" name="Freeform: Shape 1432">
              <a:extLst>
                <a:ext uri="{FF2B5EF4-FFF2-40B4-BE49-F238E27FC236}">
                  <a16:creationId xmlns:a16="http://schemas.microsoft.com/office/drawing/2014/main" id="{100BC2CA-0D37-4D61-8ACB-50FEBD760945}"/>
                </a:ext>
              </a:extLst>
            </p:cNvPr>
            <p:cNvSpPr/>
            <p:nvPr/>
          </p:nvSpPr>
          <p:spPr>
            <a:xfrm>
              <a:off x="6120851" y="3500983"/>
              <a:ext cx="58069" cy="58153"/>
            </a:xfrm>
            <a:custGeom>
              <a:avLst/>
              <a:gdLst>
                <a:gd name="connsiteX0" fmla="*/ 36584 w 58069"/>
                <a:gd name="connsiteY0" fmla="*/ 57119 h 58153"/>
                <a:gd name="connsiteX1" fmla="*/ 1247 w 58069"/>
                <a:gd name="connsiteY1" fmla="*/ 36069 h 58153"/>
                <a:gd name="connsiteX2" fmla="*/ 22297 w 58069"/>
                <a:gd name="connsiteY2" fmla="*/ 731 h 58153"/>
                <a:gd name="connsiteX3" fmla="*/ 57539 w 58069"/>
                <a:gd name="connsiteY3" fmla="*/ 21782 h 58153"/>
                <a:gd name="connsiteX4" fmla="*/ 36584 w 58069"/>
                <a:gd name="connsiteY4" fmla="*/ 57119 h 5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69" h="58153">
                  <a:moveTo>
                    <a:pt x="36584" y="57119"/>
                  </a:moveTo>
                  <a:cubicBezTo>
                    <a:pt x="21020" y="61025"/>
                    <a:pt x="5219" y="51614"/>
                    <a:pt x="1247" y="36069"/>
                  </a:cubicBezTo>
                  <a:cubicBezTo>
                    <a:pt x="-2611" y="20515"/>
                    <a:pt x="6781" y="4751"/>
                    <a:pt x="22297" y="731"/>
                  </a:cubicBezTo>
                  <a:cubicBezTo>
                    <a:pt x="37842" y="-3174"/>
                    <a:pt x="53605" y="6246"/>
                    <a:pt x="57539" y="21782"/>
                  </a:cubicBezTo>
                  <a:cubicBezTo>
                    <a:pt x="61511" y="37326"/>
                    <a:pt x="52129" y="53148"/>
                    <a:pt x="36584" y="5711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4" name="Freeform: Shape 1433">
              <a:extLst>
                <a:ext uri="{FF2B5EF4-FFF2-40B4-BE49-F238E27FC236}">
                  <a16:creationId xmlns:a16="http://schemas.microsoft.com/office/drawing/2014/main" id="{878457E3-A4FB-4299-B4B6-311A4E0F6832}"/>
                </a:ext>
              </a:extLst>
            </p:cNvPr>
            <p:cNvSpPr/>
            <p:nvPr/>
          </p:nvSpPr>
          <p:spPr>
            <a:xfrm>
              <a:off x="6132734" y="3512361"/>
              <a:ext cx="34874" cy="34827"/>
            </a:xfrm>
            <a:custGeom>
              <a:avLst/>
              <a:gdLst>
                <a:gd name="connsiteX0" fmla="*/ 22129 w 34874"/>
                <a:gd name="connsiteY0" fmla="*/ 34121 h 34827"/>
                <a:gd name="connsiteX1" fmla="*/ 898 w 34874"/>
                <a:gd name="connsiteY1" fmla="*/ 21596 h 34827"/>
                <a:gd name="connsiteX2" fmla="*/ 888 w 34874"/>
                <a:gd name="connsiteY2" fmla="*/ 21548 h 34827"/>
                <a:gd name="connsiteX3" fmla="*/ 13557 w 34874"/>
                <a:gd name="connsiteY3" fmla="*/ 402 h 34827"/>
                <a:gd name="connsiteX4" fmla="*/ 34674 w 34874"/>
                <a:gd name="connsiteY4" fmla="*/ 12861 h 34827"/>
                <a:gd name="connsiteX5" fmla="*/ 34702 w 34874"/>
                <a:gd name="connsiteY5" fmla="*/ 12976 h 34827"/>
                <a:gd name="connsiteX6" fmla="*/ 22244 w 34874"/>
                <a:gd name="connsiteY6" fmla="*/ 34093 h 34827"/>
                <a:gd name="connsiteX7" fmla="*/ 22129 w 34874"/>
                <a:gd name="connsiteY7" fmla="*/ 34121 h 34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874" h="34827">
                  <a:moveTo>
                    <a:pt x="22129" y="34121"/>
                  </a:moveTo>
                  <a:cubicBezTo>
                    <a:pt x="12804" y="36521"/>
                    <a:pt x="3298" y="30911"/>
                    <a:pt x="898" y="21596"/>
                  </a:cubicBezTo>
                  <a:cubicBezTo>
                    <a:pt x="898" y="21577"/>
                    <a:pt x="888" y="21567"/>
                    <a:pt x="888" y="21548"/>
                  </a:cubicBezTo>
                  <a:cubicBezTo>
                    <a:pt x="-1397" y="12223"/>
                    <a:pt x="4251" y="2793"/>
                    <a:pt x="13557" y="402"/>
                  </a:cubicBezTo>
                  <a:cubicBezTo>
                    <a:pt x="22825" y="-1988"/>
                    <a:pt x="32283" y="3584"/>
                    <a:pt x="34674" y="12861"/>
                  </a:cubicBezTo>
                  <a:cubicBezTo>
                    <a:pt x="34683" y="12899"/>
                    <a:pt x="34693" y="12937"/>
                    <a:pt x="34702" y="12976"/>
                  </a:cubicBezTo>
                  <a:cubicBezTo>
                    <a:pt x="37093" y="22243"/>
                    <a:pt x="31521" y="31702"/>
                    <a:pt x="22244" y="34093"/>
                  </a:cubicBezTo>
                  <a:cubicBezTo>
                    <a:pt x="22205" y="34102"/>
                    <a:pt x="22167" y="34111"/>
                    <a:pt x="22129" y="34121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5" name="Freeform: Shape 1434">
              <a:extLst>
                <a:ext uri="{FF2B5EF4-FFF2-40B4-BE49-F238E27FC236}">
                  <a16:creationId xmlns:a16="http://schemas.microsoft.com/office/drawing/2014/main" id="{6DB25AAC-9BFF-44AF-9B49-2D72E16B7B21}"/>
                </a:ext>
              </a:extLst>
            </p:cNvPr>
            <p:cNvSpPr/>
            <p:nvPr/>
          </p:nvSpPr>
          <p:spPr>
            <a:xfrm>
              <a:off x="6142440" y="3522215"/>
              <a:ext cx="15603" cy="15622"/>
            </a:xfrm>
            <a:custGeom>
              <a:avLst/>
              <a:gdLst>
                <a:gd name="connsiteX0" fmla="*/ 10137 w 15603"/>
                <a:gd name="connsiteY0" fmla="*/ 15218 h 15622"/>
                <a:gd name="connsiteX1" fmla="*/ 612 w 15603"/>
                <a:gd name="connsiteY1" fmla="*/ 9618 h 15622"/>
                <a:gd name="connsiteX2" fmla="*/ 612 w 15603"/>
                <a:gd name="connsiteY2" fmla="*/ 9598 h 15622"/>
                <a:gd name="connsiteX3" fmla="*/ 6232 w 15603"/>
                <a:gd name="connsiteY3" fmla="*/ 73 h 15622"/>
                <a:gd name="connsiteX4" fmla="*/ 15757 w 15603"/>
                <a:gd name="connsiteY4" fmla="*/ 5789 h 15622"/>
                <a:gd name="connsiteX5" fmla="*/ 10137 w 15603"/>
                <a:gd name="connsiteY5" fmla="*/ 15218 h 15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03" h="15622">
                  <a:moveTo>
                    <a:pt x="10137" y="15218"/>
                  </a:moveTo>
                  <a:cubicBezTo>
                    <a:pt x="5965" y="16304"/>
                    <a:pt x="1698" y="13789"/>
                    <a:pt x="612" y="9618"/>
                  </a:cubicBezTo>
                  <a:cubicBezTo>
                    <a:pt x="612" y="9608"/>
                    <a:pt x="612" y="9608"/>
                    <a:pt x="612" y="9598"/>
                  </a:cubicBezTo>
                  <a:cubicBezTo>
                    <a:pt x="-416" y="5427"/>
                    <a:pt x="2079" y="1188"/>
                    <a:pt x="6232" y="73"/>
                  </a:cubicBezTo>
                  <a:cubicBezTo>
                    <a:pt x="10433" y="-946"/>
                    <a:pt x="14681" y="1598"/>
                    <a:pt x="15757" y="5789"/>
                  </a:cubicBezTo>
                  <a:cubicBezTo>
                    <a:pt x="16776" y="9941"/>
                    <a:pt x="14271" y="14142"/>
                    <a:pt x="10137" y="1521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6" name="Freeform: Shape 1435">
              <a:extLst>
                <a:ext uri="{FF2B5EF4-FFF2-40B4-BE49-F238E27FC236}">
                  <a16:creationId xmlns:a16="http://schemas.microsoft.com/office/drawing/2014/main" id="{07B18D7C-D1FA-482C-818A-8ABD220A7FE9}"/>
                </a:ext>
              </a:extLst>
            </p:cNvPr>
            <p:cNvSpPr/>
            <p:nvPr/>
          </p:nvSpPr>
          <p:spPr>
            <a:xfrm>
              <a:off x="6147624" y="3518629"/>
              <a:ext cx="15620" cy="19050"/>
            </a:xfrm>
            <a:custGeom>
              <a:avLst/>
              <a:gdLst>
                <a:gd name="connsiteX0" fmla="*/ 11240 w 15620"/>
                <a:gd name="connsiteY0" fmla="*/ 0 h 19050"/>
                <a:gd name="connsiteX1" fmla="*/ 0 w 15620"/>
                <a:gd name="connsiteY1" fmla="*/ 4096 h 19050"/>
                <a:gd name="connsiteX2" fmla="*/ 3810 w 15620"/>
                <a:gd name="connsiteY2" fmla="*/ 19050 h 19050"/>
                <a:gd name="connsiteX3" fmla="*/ 15621 w 15620"/>
                <a:gd name="connsiteY3" fmla="*/ 17335 h 19050"/>
                <a:gd name="connsiteX4" fmla="*/ 11240 w 15620"/>
                <a:gd name="connsiteY4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20" h="19050">
                  <a:moveTo>
                    <a:pt x="11240" y="0"/>
                  </a:moveTo>
                  <a:lnTo>
                    <a:pt x="0" y="4096"/>
                  </a:lnTo>
                  <a:lnTo>
                    <a:pt x="3810" y="19050"/>
                  </a:lnTo>
                  <a:lnTo>
                    <a:pt x="15621" y="17335"/>
                  </a:lnTo>
                  <a:lnTo>
                    <a:pt x="11240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7" name="Freeform: Shape 1436">
              <a:extLst>
                <a:ext uri="{FF2B5EF4-FFF2-40B4-BE49-F238E27FC236}">
                  <a16:creationId xmlns:a16="http://schemas.microsoft.com/office/drawing/2014/main" id="{B9900528-FF8A-4757-86E1-877B0A58B1D4}"/>
                </a:ext>
              </a:extLst>
            </p:cNvPr>
            <p:cNvSpPr/>
            <p:nvPr/>
          </p:nvSpPr>
          <p:spPr>
            <a:xfrm>
              <a:off x="6153044" y="3518173"/>
              <a:ext cx="17817" cy="17872"/>
            </a:xfrm>
            <a:custGeom>
              <a:avLst/>
              <a:gdLst>
                <a:gd name="connsiteX0" fmla="*/ 11535 w 17817"/>
                <a:gd name="connsiteY0" fmla="*/ 17450 h 17872"/>
                <a:gd name="connsiteX1" fmla="*/ 677 w 17817"/>
                <a:gd name="connsiteY1" fmla="*/ 10973 h 17872"/>
                <a:gd name="connsiteX2" fmla="*/ 7068 w 17817"/>
                <a:gd name="connsiteY2" fmla="*/ 38 h 17872"/>
                <a:gd name="connsiteX3" fmla="*/ 7154 w 17817"/>
                <a:gd name="connsiteY3" fmla="*/ 19 h 17872"/>
                <a:gd name="connsiteX4" fmla="*/ 18012 w 17817"/>
                <a:gd name="connsiteY4" fmla="*/ 6496 h 17872"/>
                <a:gd name="connsiteX5" fmla="*/ 11535 w 17817"/>
                <a:gd name="connsiteY5" fmla="*/ 17450 h 17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817" h="17872">
                  <a:moveTo>
                    <a:pt x="11535" y="17450"/>
                  </a:moveTo>
                  <a:cubicBezTo>
                    <a:pt x="6754" y="18650"/>
                    <a:pt x="1896" y="15754"/>
                    <a:pt x="677" y="10973"/>
                  </a:cubicBezTo>
                  <a:cubicBezTo>
                    <a:pt x="-581" y="6191"/>
                    <a:pt x="2286" y="1295"/>
                    <a:pt x="7068" y="38"/>
                  </a:cubicBezTo>
                  <a:cubicBezTo>
                    <a:pt x="7097" y="38"/>
                    <a:pt x="7125" y="29"/>
                    <a:pt x="7154" y="19"/>
                  </a:cubicBezTo>
                  <a:cubicBezTo>
                    <a:pt x="11888" y="-886"/>
                    <a:pt x="16555" y="1895"/>
                    <a:pt x="18012" y="6496"/>
                  </a:cubicBezTo>
                  <a:cubicBezTo>
                    <a:pt x="18965" y="11268"/>
                    <a:pt x="16174" y="15993"/>
                    <a:pt x="11535" y="17450"/>
                  </a:cubicBezTo>
                  <a:close/>
                </a:path>
              </a:pathLst>
            </a:custGeom>
            <a:solidFill>
              <a:srgbClr val="6435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8" name="Freeform: Shape 1437">
              <a:extLst>
                <a:ext uri="{FF2B5EF4-FFF2-40B4-BE49-F238E27FC236}">
                  <a16:creationId xmlns:a16="http://schemas.microsoft.com/office/drawing/2014/main" id="{6D08513C-CC54-4D50-8AC4-F2F64E3198E6}"/>
                </a:ext>
              </a:extLst>
            </p:cNvPr>
            <p:cNvSpPr/>
            <p:nvPr/>
          </p:nvSpPr>
          <p:spPr>
            <a:xfrm>
              <a:off x="5790866" y="3864894"/>
              <a:ext cx="41932" cy="41950"/>
            </a:xfrm>
            <a:custGeom>
              <a:avLst/>
              <a:gdLst>
                <a:gd name="connsiteX0" fmla="*/ 26526 w 41932"/>
                <a:gd name="connsiteY0" fmla="*/ 41157 h 41950"/>
                <a:gd name="connsiteX1" fmla="*/ 999 w 41932"/>
                <a:gd name="connsiteY1" fmla="*/ 26012 h 41950"/>
                <a:gd name="connsiteX2" fmla="*/ 16240 w 41932"/>
                <a:gd name="connsiteY2" fmla="*/ 485 h 41950"/>
                <a:gd name="connsiteX3" fmla="*/ 41662 w 41932"/>
                <a:gd name="connsiteY3" fmla="*/ 15706 h 41950"/>
                <a:gd name="connsiteX4" fmla="*/ 41671 w 41932"/>
                <a:gd name="connsiteY4" fmla="*/ 15725 h 41950"/>
                <a:gd name="connsiteX5" fmla="*/ 26526 w 41932"/>
                <a:gd name="connsiteY5" fmla="*/ 41157 h 4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932" h="41950">
                  <a:moveTo>
                    <a:pt x="26526" y="41157"/>
                  </a:moveTo>
                  <a:cubicBezTo>
                    <a:pt x="15297" y="43985"/>
                    <a:pt x="3895" y="37223"/>
                    <a:pt x="999" y="26012"/>
                  </a:cubicBezTo>
                  <a:cubicBezTo>
                    <a:pt x="-1772" y="14763"/>
                    <a:pt x="5029" y="3380"/>
                    <a:pt x="16240" y="485"/>
                  </a:cubicBezTo>
                  <a:cubicBezTo>
                    <a:pt x="27460" y="-2335"/>
                    <a:pt x="38852" y="4485"/>
                    <a:pt x="41662" y="15706"/>
                  </a:cubicBezTo>
                  <a:cubicBezTo>
                    <a:pt x="41671" y="15715"/>
                    <a:pt x="41671" y="15715"/>
                    <a:pt x="41671" y="15725"/>
                  </a:cubicBezTo>
                  <a:cubicBezTo>
                    <a:pt x="44500" y="26926"/>
                    <a:pt x="37718" y="38308"/>
                    <a:pt x="26526" y="4115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9" name="Freeform: Shape 1438">
              <a:extLst>
                <a:ext uri="{FF2B5EF4-FFF2-40B4-BE49-F238E27FC236}">
                  <a16:creationId xmlns:a16="http://schemas.microsoft.com/office/drawing/2014/main" id="{95DDFEB9-72AF-419D-BDDA-514CB259E2A7}"/>
                </a:ext>
              </a:extLst>
            </p:cNvPr>
            <p:cNvSpPr/>
            <p:nvPr/>
          </p:nvSpPr>
          <p:spPr>
            <a:xfrm>
              <a:off x="5796104" y="3870127"/>
              <a:ext cx="31335" cy="31272"/>
            </a:xfrm>
            <a:custGeom>
              <a:avLst/>
              <a:gdLst>
                <a:gd name="connsiteX0" fmla="*/ 19955 w 31335"/>
                <a:gd name="connsiteY0" fmla="*/ 30589 h 31272"/>
                <a:gd name="connsiteX1" fmla="*/ 943 w 31335"/>
                <a:gd name="connsiteY1" fmla="*/ 19597 h 31272"/>
                <a:gd name="connsiteX2" fmla="*/ 905 w 31335"/>
                <a:gd name="connsiteY2" fmla="*/ 19445 h 31272"/>
                <a:gd name="connsiteX3" fmla="*/ 11925 w 31335"/>
                <a:gd name="connsiteY3" fmla="*/ 452 h 31272"/>
                <a:gd name="connsiteX4" fmla="*/ 12144 w 31335"/>
                <a:gd name="connsiteY4" fmla="*/ 395 h 31272"/>
                <a:gd name="connsiteX5" fmla="*/ 31089 w 31335"/>
                <a:gd name="connsiteY5" fmla="*/ 11225 h 31272"/>
                <a:gd name="connsiteX6" fmla="*/ 31194 w 31335"/>
                <a:gd name="connsiteY6" fmla="*/ 11634 h 31272"/>
                <a:gd name="connsiteX7" fmla="*/ 20250 w 31335"/>
                <a:gd name="connsiteY7" fmla="*/ 30513 h 31272"/>
                <a:gd name="connsiteX8" fmla="*/ 19955 w 31335"/>
                <a:gd name="connsiteY8" fmla="*/ 30589 h 31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35" h="31272">
                  <a:moveTo>
                    <a:pt x="19955" y="30589"/>
                  </a:moveTo>
                  <a:cubicBezTo>
                    <a:pt x="11668" y="32808"/>
                    <a:pt x="3162" y="27884"/>
                    <a:pt x="943" y="19597"/>
                  </a:cubicBezTo>
                  <a:cubicBezTo>
                    <a:pt x="933" y="19550"/>
                    <a:pt x="914" y="19492"/>
                    <a:pt x="905" y="19445"/>
                  </a:cubicBezTo>
                  <a:cubicBezTo>
                    <a:pt x="-1296" y="11158"/>
                    <a:pt x="3638" y="2652"/>
                    <a:pt x="11925" y="452"/>
                  </a:cubicBezTo>
                  <a:cubicBezTo>
                    <a:pt x="11992" y="433"/>
                    <a:pt x="12068" y="414"/>
                    <a:pt x="12144" y="395"/>
                  </a:cubicBezTo>
                  <a:cubicBezTo>
                    <a:pt x="20364" y="-1844"/>
                    <a:pt x="28851" y="3005"/>
                    <a:pt x="31089" y="11225"/>
                  </a:cubicBezTo>
                  <a:cubicBezTo>
                    <a:pt x="31128" y="11358"/>
                    <a:pt x="31156" y="11501"/>
                    <a:pt x="31194" y="11634"/>
                  </a:cubicBezTo>
                  <a:cubicBezTo>
                    <a:pt x="33385" y="19873"/>
                    <a:pt x="28489" y="28322"/>
                    <a:pt x="20250" y="30513"/>
                  </a:cubicBezTo>
                  <a:cubicBezTo>
                    <a:pt x="20155" y="30541"/>
                    <a:pt x="20050" y="30561"/>
                    <a:pt x="19955" y="30589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0" name="Freeform: Shape 1439">
              <a:extLst>
                <a:ext uri="{FF2B5EF4-FFF2-40B4-BE49-F238E27FC236}">
                  <a16:creationId xmlns:a16="http://schemas.microsoft.com/office/drawing/2014/main" id="{9C2859FB-C16F-4826-BF8F-589CB140D005}"/>
                </a:ext>
              </a:extLst>
            </p:cNvPr>
            <p:cNvSpPr/>
            <p:nvPr/>
          </p:nvSpPr>
          <p:spPr>
            <a:xfrm>
              <a:off x="5800874" y="3875205"/>
              <a:ext cx="21321" cy="21322"/>
            </a:xfrm>
            <a:custGeom>
              <a:avLst/>
              <a:gdLst>
                <a:gd name="connsiteX0" fmla="*/ 13661 w 21321"/>
                <a:gd name="connsiteY0" fmla="*/ 20845 h 21322"/>
                <a:gd name="connsiteX1" fmla="*/ 707 w 21321"/>
                <a:gd name="connsiteY1" fmla="*/ 13129 h 21322"/>
                <a:gd name="connsiteX2" fmla="*/ 8423 w 21321"/>
                <a:gd name="connsiteY2" fmla="*/ 175 h 21322"/>
                <a:gd name="connsiteX3" fmla="*/ 21376 w 21321"/>
                <a:gd name="connsiteY3" fmla="*/ 7891 h 21322"/>
                <a:gd name="connsiteX4" fmla="*/ 13661 w 21321"/>
                <a:gd name="connsiteY4" fmla="*/ 20845 h 21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1" h="21322">
                  <a:moveTo>
                    <a:pt x="13661" y="20845"/>
                  </a:moveTo>
                  <a:cubicBezTo>
                    <a:pt x="7956" y="22283"/>
                    <a:pt x="2155" y="18835"/>
                    <a:pt x="707" y="13129"/>
                  </a:cubicBezTo>
                  <a:cubicBezTo>
                    <a:pt x="-731" y="7424"/>
                    <a:pt x="2717" y="1623"/>
                    <a:pt x="8423" y="175"/>
                  </a:cubicBezTo>
                  <a:cubicBezTo>
                    <a:pt x="14128" y="-1263"/>
                    <a:pt x="19929" y="2185"/>
                    <a:pt x="21376" y="7891"/>
                  </a:cubicBezTo>
                  <a:cubicBezTo>
                    <a:pt x="22815" y="13596"/>
                    <a:pt x="19367" y="19397"/>
                    <a:pt x="13661" y="2084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1" name="Freeform: Shape 1440">
              <a:extLst>
                <a:ext uri="{FF2B5EF4-FFF2-40B4-BE49-F238E27FC236}">
                  <a16:creationId xmlns:a16="http://schemas.microsoft.com/office/drawing/2014/main" id="{8DAFD2BE-16CA-4E76-877B-764760310D02}"/>
                </a:ext>
              </a:extLst>
            </p:cNvPr>
            <p:cNvSpPr/>
            <p:nvPr/>
          </p:nvSpPr>
          <p:spPr>
            <a:xfrm>
              <a:off x="5850259" y="3940211"/>
              <a:ext cx="41899" cy="41899"/>
            </a:xfrm>
            <a:custGeom>
              <a:avLst/>
              <a:gdLst>
                <a:gd name="connsiteX0" fmla="*/ 26474 w 41899"/>
                <a:gd name="connsiteY0" fmla="*/ 41087 h 41899"/>
                <a:gd name="connsiteX1" fmla="*/ 1081 w 41899"/>
                <a:gd name="connsiteY1" fmla="*/ 26076 h 41899"/>
                <a:gd name="connsiteX2" fmla="*/ 1043 w 41899"/>
                <a:gd name="connsiteY2" fmla="*/ 25942 h 41899"/>
                <a:gd name="connsiteX3" fmla="*/ 16054 w 41899"/>
                <a:gd name="connsiteY3" fmla="*/ 549 h 41899"/>
                <a:gd name="connsiteX4" fmla="*/ 16188 w 41899"/>
                <a:gd name="connsiteY4" fmla="*/ 511 h 41899"/>
                <a:gd name="connsiteX5" fmla="*/ 41581 w 41899"/>
                <a:gd name="connsiteY5" fmla="*/ 15522 h 41899"/>
                <a:gd name="connsiteX6" fmla="*/ 41619 w 41899"/>
                <a:gd name="connsiteY6" fmla="*/ 15655 h 41899"/>
                <a:gd name="connsiteX7" fmla="*/ 26608 w 41899"/>
                <a:gd name="connsiteY7" fmla="*/ 41049 h 41899"/>
                <a:gd name="connsiteX8" fmla="*/ 26474 w 41899"/>
                <a:gd name="connsiteY8" fmla="*/ 41087 h 4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899" h="41899">
                  <a:moveTo>
                    <a:pt x="26474" y="41087"/>
                  </a:moveTo>
                  <a:cubicBezTo>
                    <a:pt x="15321" y="43954"/>
                    <a:pt x="3948" y="37239"/>
                    <a:pt x="1081" y="26076"/>
                  </a:cubicBezTo>
                  <a:cubicBezTo>
                    <a:pt x="1062" y="26038"/>
                    <a:pt x="1052" y="25990"/>
                    <a:pt x="1043" y="25942"/>
                  </a:cubicBezTo>
                  <a:cubicBezTo>
                    <a:pt x="-1824" y="14789"/>
                    <a:pt x="4891" y="3416"/>
                    <a:pt x="16054" y="549"/>
                  </a:cubicBezTo>
                  <a:cubicBezTo>
                    <a:pt x="16092" y="530"/>
                    <a:pt x="16140" y="520"/>
                    <a:pt x="16188" y="511"/>
                  </a:cubicBezTo>
                  <a:cubicBezTo>
                    <a:pt x="27341" y="-2357"/>
                    <a:pt x="38714" y="4359"/>
                    <a:pt x="41581" y="15522"/>
                  </a:cubicBezTo>
                  <a:cubicBezTo>
                    <a:pt x="41600" y="15560"/>
                    <a:pt x="41610" y="15608"/>
                    <a:pt x="41619" y="15655"/>
                  </a:cubicBezTo>
                  <a:cubicBezTo>
                    <a:pt x="44486" y="26809"/>
                    <a:pt x="37771" y="38182"/>
                    <a:pt x="26608" y="41049"/>
                  </a:cubicBezTo>
                  <a:cubicBezTo>
                    <a:pt x="26570" y="41068"/>
                    <a:pt x="26522" y="41077"/>
                    <a:pt x="26474" y="4108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2" name="Freeform: Shape 1441">
              <a:extLst>
                <a:ext uri="{FF2B5EF4-FFF2-40B4-BE49-F238E27FC236}">
                  <a16:creationId xmlns:a16="http://schemas.microsoft.com/office/drawing/2014/main" id="{40A7817F-A5CE-45E5-BA77-00DFCAB3EA30}"/>
                </a:ext>
              </a:extLst>
            </p:cNvPr>
            <p:cNvSpPr/>
            <p:nvPr/>
          </p:nvSpPr>
          <p:spPr>
            <a:xfrm>
              <a:off x="5855466" y="3945397"/>
              <a:ext cx="31316" cy="31336"/>
            </a:xfrm>
            <a:custGeom>
              <a:avLst/>
              <a:gdLst>
                <a:gd name="connsiteX0" fmla="*/ 19934 w 31316"/>
                <a:gd name="connsiteY0" fmla="*/ 30662 h 31336"/>
                <a:gd name="connsiteX1" fmla="*/ 941 w 31316"/>
                <a:gd name="connsiteY1" fmla="*/ 19642 h 31336"/>
                <a:gd name="connsiteX2" fmla="*/ 884 w 31316"/>
                <a:gd name="connsiteY2" fmla="*/ 19423 h 31336"/>
                <a:gd name="connsiteX3" fmla="*/ 12085 w 31316"/>
                <a:gd name="connsiteY3" fmla="*/ 382 h 31336"/>
                <a:gd name="connsiteX4" fmla="*/ 12123 w 31316"/>
                <a:gd name="connsiteY4" fmla="*/ 373 h 31336"/>
                <a:gd name="connsiteX5" fmla="*/ 31116 w 31316"/>
                <a:gd name="connsiteY5" fmla="*/ 11393 h 31336"/>
                <a:gd name="connsiteX6" fmla="*/ 31173 w 31316"/>
                <a:gd name="connsiteY6" fmla="*/ 11612 h 31336"/>
                <a:gd name="connsiteX7" fmla="*/ 20153 w 31316"/>
                <a:gd name="connsiteY7" fmla="*/ 30605 h 31336"/>
                <a:gd name="connsiteX8" fmla="*/ 19934 w 31316"/>
                <a:gd name="connsiteY8" fmla="*/ 30662 h 31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16" h="31336">
                  <a:moveTo>
                    <a:pt x="19934" y="30662"/>
                  </a:moveTo>
                  <a:cubicBezTo>
                    <a:pt x="11647" y="32862"/>
                    <a:pt x="3141" y="27928"/>
                    <a:pt x="941" y="19642"/>
                  </a:cubicBezTo>
                  <a:cubicBezTo>
                    <a:pt x="922" y="19575"/>
                    <a:pt x="903" y="19499"/>
                    <a:pt x="884" y="19423"/>
                  </a:cubicBezTo>
                  <a:cubicBezTo>
                    <a:pt x="-1279" y="11069"/>
                    <a:pt x="3732" y="2544"/>
                    <a:pt x="12085" y="382"/>
                  </a:cubicBezTo>
                  <a:cubicBezTo>
                    <a:pt x="12094" y="382"/>
                    <a:pt x="12114" y="373"/>
                    <a:pt x="12123" y="373"/>
                  </a:cubicBezTo>
                  <a:cubicBezTo>
                    <a:pt x="20410" y="-1828"/>
                    <a:pt x="28916" y="3106"/>
                    <a:pt x="31116" y="11393"/>
                  </a:cubicBezTo>
                  <a:cubicBezTo>
                    <a:pt x="31135" y="11460"/>
                    <a:pt x="31154" y="11536"/>
                    <a:pt x="31173" y="11612"/>
                  </a:cubicBezTo>
                  <a:cubicBezTo>
                    <a:pt x="33373" y="19899"/>
                    <a:pt x="28439" y="28405"/>
                    <a:pt x="20153" y="30605"/>
                  </a:cubicBezTo>
                  <a:cubicBezTo>
                    <a:pt x="20086" y="30624"/>
                    <a:pt x="20010" y="30643"/>
                    <a:pt x="19934" y="30662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3" name="Freeform: Shape 1442">
              <a:extLst>
                <a:ext uri="{FF2B5EF4-FFF2-40B4-BE49-F238E27FC236}">
                  <a16:creationId xmlns:a16="http://schemas.microsoft.com/office/drawing/2014/main" id="{0931F859-9C8A-492E-A3DB-F085F6A2F300}"/>
                </a:ext>
              </a:extLst>
            </p:cNvPr>
            <p:cNvSpPr/>
            <p:nvPr/>
          </p:nvSpPr>
          <p:spPr>
            <a:xfrm>
              <a:off x="5860572" y="3950549"/>
              <a:ext cx="21248" cy="21231"/>
            </a:xfrm>
            <a:custGeom>
              <a:avLst/>
              <a:gdLst>
                <a:gd name="connsiteX0" fmla="*/ 13590 w 21248"/>
                <a:gd name="connsiteY0" fmla="*/ 20748 h 21231"/>
                <a:gd name="connsiteX1" fmla="*/ 731 w 21248"/>
                <a:gd name="connsiteY1" fmla="*/ 13127 h 21231"/>
                <a:gd name="connsiteX2" fmla="*/ 8275 w 21248"/>
                <a:gd name="connsiteY2" fmla="*/ 221 h 21231"/>
                <a:gd name="connsiteX3" fmla="*/ 8446 w 21248"/>
                <a:gd name="connsiteY3" fmla="*/ 173 h 21231"/>
                <a:gd name="connsiteX4" fmla="*/ 21286 w 21248"/>
                <a:gd name="connsiteY4" fmla="*/ 7831 h 21231"/>
                <a:gd name="connsiteX5" fmla="*/ 21305 w 21248"/>
                <a:gd name="connsiteY5" fmla="*/ 7889 h 21231"/>
                <a:gd name="connsiteX6" fmla="*/ 13647 w 21248"/>
                <a:gd name="connsiteY6" fmla="*/ 20728 h 21231"/>
                <a:gd name="connsiteX7" fmla="*/ 13590 w 21248"/>
                <a:gd name="connsiteY7" fmla="*/ 20748 h 21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48" h="21231">
                  <a:moveTo>
                    <a:pt x="13590" y="20748"/>
                  </a:moveTo>
                  <a:cubicBezTo>
                    <a:pt x="7932" y="22195"/>
                    <a:pt x="2179" y="18785"/>
                    <a:pt x="731" y="13127"/>
                  </a:cubicBezTo>
                  <a:cubicBezTo>
                    <a:pt x="-755" y="7479"/>
                    <a:pt x="2627" y="1698"/>
                    <a:pt x="8275" y="221"/>
                  </a:cubicBezTo>
                  <a:cubicBezTo>
                    <a:pt x="8332" y="202"/>
                    <a:pt x="8389" y="183"/>
                    <a:pt x="8446" y="173"/>
                  </a:cubicBezTo>
                  <a:cubicBezTo>
                    <a:pt x="14104" y="-1255"/>
                    <a:pt x="19857" y="2164"/>
                    <a:pt x="21286" y="7831"/>
                  </a:cubicBezTo>
                  <a:cubicBezTo>
                    <a:pt x="21295" y="7851"/>
                    <a:pt x="21295" y="7870"/>
                    <a:pt x="21305" y="7889"/>
                  </a:cubicBezTo>
                  <a:cubicBezTo>
                    <a:pt x="22734" y="13547"/>
                    <a:pt x="19314" y="19300"/>
                    <a:pt x="13647" y="20728"/>
                  </a:cubicBezTo>
                  <a:cubicBezTo>
                    <a:pt x="13628" y="20738"/>
                    <a:pt x="13609" y="20738"/>
                    <a:pt x="13590" y="2074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4" name="Freeform: Shape 1443">
              <a:extLst>
                <a:ext uri="{FF2B5EF4-FFF2-40B4-BE49-F238E27FC236}">
                  <a16:creationId xmlns:a16="http://schemas.microsoft.com/office/drawing/2014/main" id="{3D8B96BB-4974-40CC-AB54-C6B4714F833C}"/>
                </a:ext>
              </a:extLst>
            </p:cNvPr>
            <p:cNvSpPr/>
            <p:nvPr/>
          </p:nvSpPr>
          <p:spPr>
            <a:xfrm>
              <a:off x="5657664" y="3853532"/>
              <a:ext cx="41948" cy="41900"/>
            </a:xfrm>
            <a:custGeom>
              <a:avLst/>
              <a:gdLst>
                <a:gd name="connsiteX0" fmla="*/ 26474 w 41948"/>
                <a:gd name="connsiteY0" fmla="*/ 41088 h 41900"/>
                <a:gd name="connsiteX1" fmla="*/ 1081 w 41948"/>
                <a:gd name="connsiteY1" fmla="*/ 26077 h 41900"/>
                <a:gd name="connsiteX2" fmla="*/ 1043 w 41948"/>
                <a:gd name="connsiteY2" fmla="*/ 25943 h 41900"/>
                <a:gd name="connsiteX3" fmla="*/ 16054 w 41948"/>
                <a:gd name="connsiteY3" fmla="*/ 550 h 41900"/>
                <a:gd name="connsiteX4" fmla="*/ 16187 w 41948"/>
                <a:gd name="connsiteY4" fmla="*/ 512 h 41900"/>
                <a:gd name="connsiteX5" fmla="*/ 41695 w 41948"/>
                <a:gd name="connsiteY5" fmla="*/ 15590 h 41900"/>
                <a:gd name="connsiteX6" fmla="*/ 41714 w 41948"/>
                <a:gd name="connsiteY6" fmla="*/ 15656 h 41900"/>
                <a:gd name="connsiteX7" fmla="*/ 26474 w 41948"/>
                <a:gd name="connsiteY7" fmla="*/ 41088 h 4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948" h="41900">
                  <a:moveTo>
                    <a:pt x="26474" y="41088"/>
                  </a:moveTo>
                  <a:cubicBezTo>
                    <a:pt x="15321" y="43955"/>
                    <a:pt x="3948" y="37240"/>
                    <a:pt x="1081" y="26077"/>
                  </a:cubicBezTo>
                  <a:cubicBezTo>
                    <a:pt x="1062" y="26039"/>
                    <a:pt x="1052" y="25991"/>
                    <a:pt x="1043" y="25943"/>
                  </a:cubicBezTo>
                  <a:cubicBezTo>
                    <a:pt x="-1825" y="14790"/>
                    <a:pt x="4891" y="3417"/>
                    <a:pt x="16054" y="550"/>
                  </a:cubicBezTo>
                  <a:cubicBezTo>
                    <a:pt x="16092" y="531"/>
                    <a:pt x="16140" y="521"/>
                    <a:pt x="16187" y="512"/>
                  </a:cubicBezTo>
                  <a:cubicBezTo>
                    <a:pt x="27398" y="-2365"/>
                    <a:pt x="38819" y="4388"/>
                    <a:pt x="41695" y="15590"/>
                  </a:cubicBezTo>
                  <a:cubicBezTo>
                    <a:pt x="41705" y="15618"/>
                    <a:pt x="41705" y="15637"/>
                    <a:pt x="41714" y="15656"/>
                  </a:cubicBezTo>
                  <a:cubicBezTo>
                    <a:pt x="44477" y="26877"/>
                    <a:pt x="37676" y="38231"/>
                    <a:pt x="26474" y="4108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5" name="Freeform: Shape 1444">
              <a:extLst>
                <a:ext uri="{FF2B5EF4-FFF2-40B4-BE49-F238E27FC236}">
                  <a16:creationId xmlns:a16="http://schemas.microsoft.com/office/drawing/2014/main" id="{943C5C24-6F79-46F9-B044-CC45844638D1}"/>
                </a:ext>
              </a:extLst>
            </p:cNvPr>
            <p:cNvSpPr/>
            <p:nvPr/>
          </p:nvSpPr>
          <p:spPr>
            <a:xfrm>
              <a:off x="5662841" y="3858815"/>
              <a:ext cx="31253" cy="31272"/>
            </a:xfrm>
            <a:custGeom>
              <a:avLst/>
              <a:gdLst>
                <a:gd name="connsiteX0" fmla="*/ 19963 w 31253"/>
                <a:gd name="connsiteY0" fmla="*/ 30567 h 31272"/>
                <a:gd name="connsiteX1" fmla="*/ 999 w 31253"/>
                <a:gd name="connsiteY1" fmla="*/ 19766 h 31272"/>
                <a:gd name="connsiteX2" fmla="*/ 913 w 31253"/>
                <a:gd name="connsiteY2" fmla="*/ 19423 h 31272"/>
                <a:gd name="connsiteX3" fmla="*/ 11905 w 31253"/>
                <a:gd name="connsiteY3" fmla="*/ 411 h 31272"/>
                <a:gd name="connsiteX4" fmla="*/ 12057 w 31253"/>
                <a:gd name="connsiteY4" fmla="*/ 373 h 31272"/>
                <a:gd name="connsiteX5" fmla="*/ 31050 w 31253"/>
                <a:gd name="connsiteY5" fmla="*/ 11393 h 31272"/>
                <a:gd name="connsiteX6" fmla="*/ 31107 w 31253"/>
                <a:gd name="connsiteY6" fmla="*/ 11612 h 31272"/>
                <a:gd name="connsiteX7" fmla="*/ 20192 w 31253"/>
                <a:gd name="connsiteY7" fmla="*/ 30510 h 31272"/>
                <a:gd name="connsiteX8" fmla="*/ 19963 w 31253"/>
                <a:gd name="connsiteY8" fmla="*/ 30567 h 31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253" h="31272">
                  <a:moveTo>
                    <a:pt x="19963" y="30567"/>
                  </a:moveTo>
                  <a:cubicBezTo>
                    <a:pt x="11743" y="32824"/>
                    <a:pt x="3256" y="27986"/>
                    <a:pt x="999" y="19766"/>
                  </a:cubicBezTo>
                  <a:cubicBezTo>
                    <a:pt x="970" y="19651"/>
                    <a:pt x="942" y="19537"/>
                    <a:pt x="913" y="19423"/>
                  </a:cubicBezTo>
                  <a:cubicBezTo>
                    <a:pt x="-1306" y="11136"/>
                    <a:pt x="3618" y="2630"/>
                    <a:pt x="11905" y="411"/>
                  </a:cubicBezTo>
                  <a:cubicBezTo>
                    <a:pt x="11953" y="401"/>
                    <a:pt x="12010" y="382"/>
                    <a:pt x="12057" y="373"/>
                  </a:cubicBezTo>
                  <a:cubicBezTo>
                    <a:pt x="20344" y="-1828"/>
                    <a:pt x="28850" y="3106"/>
                    <a:pt x="31050" y="11393"/>
                  </a:cubicBezTo>
                  <a:cubicBezTo>
                    <a:pt x="31069" y="11460"/>
                    <a:pt x="31088" y="11536"/>
                    <a:pt x="31107" y="11612"/>
                  </a:cubicBezTo>
                  <a:cubicBezTo>
                    <a:pt x="33308" y="19842"/>
                    <a:pt x="28421" y="28300"/>
                    <a:pt x="20192" y="30510"/>
                  </a:cubicBezTo>
                  <a:cubicBezTo>
                    <a:pt x="20115" y="30529"/>
                    <a:pt x="20039" y="30548"/>
                    <a:pt x="19963" y="30567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6" name="Freeform: Shape 1445">
              <a:extLst>
                <a:ext uri="{FF2B5EF4-FFF2-40B4-BE49-F238E27FC236}">
                  <a16:creationId xmlns:a16="http://schemas.microsoft.com/office/drawing/2014/main" id="{C3763309-4A8C-4982-8D69-47463249E358}"/>
                </a:ext>
              </a:extLst>
            </p:cNvPr>
            <p:cNvSpPr/>
            <p:nvPr/>
          </p:nvSpPr>
          <p:spPr>
            <a:xfrm>
              <a:off x="5668000" y="3863774"/>
              <a:ext cx="21321" cy="21322"/>
            </a:xfrm>
            <a:custGeom>
              <a:avLst/>
              <a:gdLst>
                <a:gd name="connsiteX0" fmla="*/ 13661 w 21321"/>
                <a:gd name="connsiteY0" fmla="*/ 20845 h 21322"/>
                <a:gd name="connsiteX1" fmla="*/ 707 w 21321"/>
                <a:gd name="connsiteY1" fmla="*/ 13129 h 21322"/>
                <a:gd name="connsiteX2" fmla="*/ 8423 w 21321"/>
                <a:gd name="connsiteY2" fmla="*/ 175 h 21322"/>
                <a:gd name="connsiteX3" fmla="*/ 21376 w 21321"/>
                <a:gd name="connsiteY3" fmla="*/ 7891 h 21322"/>
                <a:gd name="connsiteX4" fmla="*/ 13661 w 21321"/>
                <a:gd name="connsiteY4" fmla="*/ 20845 h 21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1" h="21322">
                  <a:moveTo>
                    <a:pt x="13661" y="20845"/>
                  </a:moveTo>
                  <a:cubicBezTo>
                    <a:pt x="7956" y="22283"/>
                    <a:pt x="2155" y="18835"/>
                    <a:pt x="707" y="13129"/>
                  </a:cubicBezTo>
                  <a:cubicBezTo>
                    <a:pt x="-731" y="7424"/>
                    <a:pt x="2717" y="1623"/>
                    <a:pt x="8423" y="175"/>
                  </a:cubicBezTo>
                  <a:cubicBezTo>
                    <a:pt x="14128" y="-1263"/>
                    <a:pt x="19929" y="2185"/>
                    <a:pt x="21376" y="7891"/>
                  </a:cubicBezTo>
                  <a:cubicBezTo>
                    <a:pt x="22815" y="13596"/>
                    <a:pt x="19367" y="19397"/>
                    <a:pt x="13661" y="2084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7" name="Freeform: Shape 1446">
              <a:extLst>
                <a:ext uri="{FF2B5EF4-FFF2-40B4-BE49-F238E27FC236}">
                  <a16:creationId xmlns:a16="http://schemas.microsoft.com/office/drawing/2014/main" id="{51AA8840-1D90-4CCE-ACF3-421D72F39C8B}"/>
                </a:ext>
              </a:extLst>
            </p:cNvPr>
            <p:cNvSpPr/>
            <p:nvPr/>
          </p:nvSpPr>
          <p:spPr>
            <a:xfrm>
              <a:off x="5717024" y="3928779"/>
              <a:ext cx="41957" cy="41953"/>
            </a:xfrm>
            <a:custGeom>
              <a:avLst/>
              <a:gdLst>
                <a:gd name="connsiteX0" fmla="*/ 26550 w 41957"/>
                <a:gd name="connsiteY0" fmla="*/ 41184 h 41953"/>
                <a:gd name="connsiteX1" fmla="*/ 1023 w 41957"/>
                <a:gd name="connsiteY1" fmla="*/ 25944 h 41953"/>
                <a:gd name="connsiteX2" fmla="*/ 16168 w 41957"/>
                <a:gd name="connsiteY2" fmla="*/ 512 h 41953"/>
                <a:gd name="connsiteX3" fmla="*/ 41676 w 41957"/>
                <a:gd name="connsiteY3" fmla="*/ 15590 h 41953"/>
                <a:gd name="connsiteX4" fmla="*/ 41695 w 41957"/>
                <a:gd name="connsiteY4" fmla="*/ 15657 h 41953"/>
                <a:gd name="connsiteX5" fmla="*/ 26550 w 41957"/>
                <a:gd name="connsiteY5" fmla="*/ 41184 h 41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957" h="41953">
                  <a:moveTo>
                    <a:pt x="26550" y="41184"/>
                  </a:moveTo>
                  <a:cubicBezTo>
                    <a:pt x="15301" y="43956"/>
                    <a:pt x="3919" y="37155"/>
                    <a:pt x="1023" y="25944"/>
                  </a:cubicBezTo>
                  <a:cubicBezTo>
                    <a:pt x="-1806" y="14743"/>
                    <a:pt x="4976" y="3360"/>
                    <a:pt x="16168" y="512"/>
                  </a:cubicBezTo>
                  <a:cubicBezTo>
                    <a:pt x="27379" y="-2364"/>
                    <a:pt x="38799" y="4379"/>
                    <a:pt x="41676" y="15590"/>
                  </a:cubicBezTo>
                  <a:cubicBezTo>
                    <a:pt x="41685" y="15609"/>
                    <a:pt x="41685" y="15638"/>
                    <a:pt x="41695" y="15657"/>
                  </a:cubicBezTo>
                  <a:cubicBezTo>
                    <a:pt x="44524" y="26887"/>
                    <a:pt x="37761" y="38288"/>
                    <a:pt x="26550" y="4118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8" name="Freeform: Shape 1447">
              <a:extLst>
                <a:ext uri="{FF2B5EF4-FFF2-40B4-BE49-F238E27FC236}">
                  <a16:creationId xmlns:a16="http://schemas.microsoft.com/office/drawing/2014/main" id="{20D4403D-E70E-450D-815A-B3CEB0D7F686}"/>
                </a:ext>
              </a:extLst>
            </p:cNvPr>
            <p:cNvSpPr/>
            <p:nvPr/>
          </p:nvSpPr>
          <p:spPr>
            <a:xfrm>
              <a:off x="5722168" y="3933936"/>
              <a:ext cx="31382" cy="31389"/>
            </a:xfrm>
            <a:custGeom>
              <a:avLst/>
              <a:gdLst>
                <a:gd name="connsiteX0" fmla="*/ 19977 w 31382"/>
                <a:gd name="connsiteY0" fmla="*/ 30693 h 31389"/>
                <a:gd name="connsiteX1" fmla="*/ 1032 w 31382"/>
                <a:gd name="connsiteY1" fmla="*/ 19863 h 31389"/>
                <a:gd name="connsiteX2" fmla="*/ 927 w 31382"/>
                <a:gd name="connsiteY2" fmla="*/ 19453 h 31389"/>
                <a:gd name="connsiteX3" fmla="*/ 11757 w 31382"/>
                <a:gd name="connsiteY3" fmla="*/ 508 h 31389"/>
                <a:gd name="connsiteX4" fmla="*/ 12166 w 31382"/>
                <a:gd name="connsiteY4" fmla="*/ 403 h 31389"/>
                <a:gd name="connsiteX5" fmla="*/ 31131 w 31382"/>
                <a:gd name="connsiteY5" fmla="*/ 11205 h 31389"/>
                <a:gd name="connsiteX6" fmla="*/ 31216 w 31382"/>
                <a:gd name="connsiteY6" fmla="*/ 11548 h 31389"/>
                <a:gd name="connsiteX7" fmla="*/ 20310 w 31382"/>
                <a:gd name="connsiteY7" fmla="*/ 30607 h 31389"/>
                <a:gd name="connsiteX8" fmla="*/ 19977 w 31382"/>
                <a:gd name="connsiteY8" fmla="*/ 30693 h 31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82" h="31389">
                  <a:moveTo>
                    <a:pt x="19977" y="30693"/>
                  </a:moveTo>
                  <a:cubicBezTo>
                    <a:pt x="11757" y="32931"/>
                    <a:pt x="3270" y="28083"/>
                    <a:pt x="1032" y="19863"/>
                  </a:cubicBezTo>
                  <a:cubicBezTo>
                    <a:pt x="994" y="19730"/>
                    <a:pt x="965" y="19587"/>
                    <a:pt x="927" y="19453"/>
                  </a:cubicBezTo>
                  <a:cubicBezTo>
                    <a:pt x="-1311" y="11233"/>
                    <a:pt x="3537" y="2747"/>
                    <a:pt x="11757" y="508"/>
                  </a:cubicBezTo>
                  <a:cubicBezTo>
                    <a:pt x="11890" y="470"/>
                    <a:pt x="12033" y="441"/>
                    <a:pt x="12166" y="403"/>
                  </a:cubicBezTo>
                  <a:cubicBezTo>
                    <a:pt x="20386" y="-1854"/>
                    <a:pt x="28873" y="2985"/>
                    <a:pt x="31131" y="11205"/>
                  </a:cubicBezTo>
                  <a:cubicBezTo>
                    <a:pt x="31159" y="11319"/>
                    <a:pt x="31188" y="11433"/>
                    <a:pt x="31216" y="11548"/>
                  </a:cubicBezTo>
                  <a:cubicBezTo>
                    <a:pt x="33464" y="19825"/>
                    <a:pt x="28587" y="28350"/>
                    <a:pt x="20310" y="30607"/>
                  </a:cubicBezTo>
                  <a:cubicBezTo>
                    <a:pt x="20206" y="30636"/>
                    <a:pt x="20091" y="30664"/>
                    <a:pt x="19977" y="30693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9" name="Freeform: Shape 1448">
              <a:extLst>
                <a:ext uri="{FF2B5EF4-FFF2-40B4-BE49-F238E27FC236}">
                  <a16:creationId xmlns:a16="http://schemas.microsoft.com/office/drawing/2014/main" id="{50FC7B21-0D57-4268-9784-0CD94AC411E3}"/>
                </a:ext>
              </a:extLst>
            </p:cNvPr>
            <p:cNvSpPr/>
            <p:nvPr/>
          </p:nvSpPr>
          <p:spPr>
            <a:xfrm>
              <a:off x="5727341" y="3939117"/>
              <a:ext cx="21321" cy="21322"/>
            </a:xfrm>
            <a:custGeom>
              <a:avLst/>
              <a:gdLst>
                <a:gd name="connsiteX0" fmla="*/ 13661 w 21321"/>
                <a:gd name="connsiteY0" fmla="*/ 20845 h 21322"/>
                <a:gd name="connsiteX1" fmla="*/ 707 w 21321"/>
                <a:gd name="connsiteY1" fmla="*/ 13129 h 21322"/>
                <a:gd name="connsiteX2" fmla="*/ 8423 w 21321"/>
                <a:gd name="connsiteY2" fmla="*/ 175 h 21322"/>
                <a:gd name="connsiteX3" fmla="*/ 21376 w 21321"/>
                <a:gd name="connsiteY3" fmla="*/ 7891 h 21322"/>
                <a:gd name="connsiteX4" fmla="*/ 13661 w 21321"/>
                <a:gd name="connsiteY4" fmla="*/ 20845 h 21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1" h="21322">
                  <a:moveTo>
                    <a:pt x="13661" y="20845"/>
                  </a:moveTo>
                  <a:cubicBezTo>
                    <a:pt x="7956" y="22283"/>
                    <a:pt x="2155" y="18835"/>
                    <a:pt x="707" y="13129"/>
                  </a:cubicBezTo>
                  <a:cubicBezTo>
                    <a:pt x="-731" y="7424"/>
                    <a:pt x="2717" y="1623"/>
                    <a:pt x="8423" y="175"/>
                  </a:cubicBezTo>
                  <a:cubicBezTo>
                    <a:pt x="14128" y="-1263"/>
                    <a:pt x="19929" y="2185"/>
                    <a:pt x="21376" y="7891"/>
                  </a:cubicBezTo>
                  <a:cubicBezTo>
                    <a:pt x="22815" y="13596"/>
                    <a:pt x="19367" y="19397"/>
                    <a:pt x="13661" y="2084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0" name="Freeform: Shape 1449">
              <a:extLst>
                <a:ext uri="{FF2B5EF4-FFF2-40B4-BE49-F238E27FC236}">
                  <a16:creationId xmlns:a16="http://schemas.microsoft.com/office/drawing/2014/main" id="{1FBCEA0A-7073-459D-AF9B-B102B11A3470}"/>
                </a:ext>
              </a:extLst>
            </p:cNvPr>
            <p:cNvSpPr/>
            <p:nvPr/>
          </p:nvSpPr>
          <p:spPr>
            <a:xfrm>
              <a:off x="6977678" y="3404565"/>
              <a:ext cx="20578" cy="20578"/>
            </a:xfrm>
            <a:custGeom>
              <a:avLst/>
              <a:gdLst>
                <a:gd name="connsiteX0" fmla="*/ 13194 w 20578"/>
                <a:gd name="connsiteY0" fmla="*/ 20092 h 20578"/>
                <a:gd name="connsiteX1" fmla="*/ 755 w 20578"/>
                <a:gd name="connsiteY1" fmla="*/ 12815 h 20578"/>
                <a:gd name="connsiteX2" fmla="*/ 716 w 20578"/>
                <a:gd name="connsiteY2" fmla="*/ 12662 h 20578"/>
                <a:gd name="connsiteX3" fmla="*/ 7993 w 20578"/>
                <a:gd name="connsiteY3" fmla="*/ 222 h 20578"/>
                <a:gd name="connsiteX4" fmla="*/ 8146 w 20578"/>
                <a:gd name="connsiteY4" fmla="*/ 184 h 20578"/>
                <a:gd name="connsiteX5" fmla="*/ 20586 w 20578"/>
                <a:gd name="connsiteY5" fmla="*/ 7462 h 20578"/>
                <a:gd name="connsiteX6" fmla="*/ 20624 w 20578"/>
                <a:gd name="connsiteY6" fmla="*/ 7614 h 20578"/>
                <a:gd name="connsiteX7" fmla="*/ 13347 w 20578"/>
                <a:gd name="connsiteY7" fmla="*/ 20053 h 20578"/>
                <a:gd name="connsiteX8" fmla="*/ 13194 w 20578"/>
                <a:gd name="connsiteY8" fmla="*/ 20092 h 20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578" h="20578">
                  <a:moveTo>
                    <a:pt x="13194" y="20092"/>
                  </a:moveTo>
                  <a:cubicBezTo>
                    <a:pt x="7746" y="21520"/>
                    <a:pt x="2183" y="18253"/>
                    <a:pt x="755" y="12815"/>
                  </a:cubicBezTo>
                  <a:cubicBezTo>
                    <a:pt x="745" y="12757"/>
                    <a:pt x="726" y="12710"/>
                    <a:pt x="716" y="12662"/>
                  </a:cubicBezTo>
                  <a:cubicBezTo>
                    <a:pt x="-712" y="7214"/>
                    <a:pt x="2555" y="1651"/>
                    <a:pt x="7993" y="222"/>
                  </a:cubicBezTo>
                  <a:cubicBezTo>
                    <a:pt x="8051" y="213"/>
                    <a:pt x="8098" y="194"/>
                    <a:pt x="8146" y="184"/>
                  </a:cubicBezTo>
                  <a:cubicBezTo>
                    <a:pt x="13594" y="-1244"/>
                    <a:pt x="19157" y="2023"/>
                    <a:pt x="20586" y="7462"/>
                  </a:cubicBezTo>
                  <a:cubicBezTo>
                    <a:pt x="20595" y="7509"/>
                    <a:pt x="20614" y="7566"/>
                    <a:pt x="20624" y="7614"/>
                  </a:cubicBezTo>
                  <a:cubicBezTo>
                    <a:pt x="22052" y="13062"/>
                    <a:pt x="18785" y="18625"/>
                    <a:pt x="13347" y="20053"/>
                  </a:cubicBezTo>
                  <a:cubicBezTo>
                    <a:pt x="13289" y="20063"/>
                    <a:pt x="13242" y="20082"/>
                    <a:pt x="13194" y="2009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1" name="Freeform: Shape 1450">
              <a:extLst>
                <a:ext uri="{FF2B5EF4-FFF2-40B4-BE49-F238E27FC236}">
                  <a16:creationId xmlns:a16="http://schemas.microsoft.com/office/drawing/2014/main" id="{3D8CC1FC-3CD4-4D81-BE93-DAA66FEA8858}"/>
                </a:ext>
              </a:extLst>
            </p:cNvPr>
            <p:cNvSpPr/>
            <p:nvPr/>
          </p:nvSpPr>
          <p:spPr>
            <a:xfrm>
              <a:off x="6982746" y="3409633"/>
              <a:ext cx="10442" cy="10462"/>
            </a:xfrm>
            <a:custGeom>
              <a:avLst/>
              <a:gdLst>
                <a:gd name="connsiteX0" fmla="*/ 6888 w 10442"/>
                <a:gd name="connsiteY0" fmla="*/ 10166 h 10462"/>
                <a:gd name="connsiteX1" fmla="*/ 506 w 10442"/>
                <a:gd name="connsiteY1" fmla="*/ 6356 h 10462"/>
                <a:gd name="connsiteX2" fmla="*/ 4316 w 10442"/>
                <a:gd name="connsiteY2" fmla="*/ -26 h 10462"/>
                <a:gd name="connsiteX3" fmla="*/ 10698 w 10442"/>
                <a:gd name="connsiteY3" fmla="*/ 3784 h 10462"/>
                <a:gd name="connsiteX4" fmla="*/ 6888 w 10442"/>
                <a:gd name="connsiteY4" fmla="*/ 10166 h 10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42" h="10462">
                  <a:moveTo>
                    <a:pt x="6888" y="10166"/>
                  </a:moveTo>
                  <a:cubicBezTo>
                    <a:pt x="4078" y="10833"/>
                    <a:pt x="1249" y="9147"/>
                    <a:pt x="506" y="6356"/>
                  </a:cubicBezTo>
                  <a:cubicBezTo>
                    <a:pt x="-103" y="3556"/>
                    <a:pt x="1564" y="765"/>
                    <a:pt x="4316" y="-26"/>
                  </a:cubicBezTo>
                  <a:cubicBezTo>
                    <a:pt x="7117" y="-635"/>
                    <a:pt x="9908" y="1031"/>
                    <a:pt x="10698" y="3784"/>
                  </a:cubicBezTo>
                  <a:cubicBezTo>
                    <a:pt x="11308" y="6585"/>
                    <a:pt x="9641" y="9375"/>
                    <a:pt x="6888" y="10166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2" name="Freeform: Shape 1451">
              <a:extLst>
                <a:ext uri="{FF2B5EF4-FFF2-40B4-BE49-F238E27FC236}">
                  <a16:creationId xmlns:a16="http://schemas.microsoft.com/office/drawing/2014/main" id="{81C0C0BB-5765-452B-8A20-0DF8220A1A16}"/>
                </a:ext>
              </a:extLst>
            </p:cNvPr>
            <p:cNvSpPr/>
            <p:nvPr/>
          </p:nvSpPr>
          <p:spPr>
            <a:xfrm>
              <a:off x="7045971" y="3397849"/>
              <a:ext cx="20536" cy="20603"/>
            </a:xfrm>
            <a:custGeom>
              <a:avLst/>
              <a:gdLst>
                <a:gd name="connsiteX0" fmla="*/ 13196 w 20536"/>
                <a:gd name="connsiteY0" fmla="*/ 20140 h 20603"/>
                <a:gd name="connsiteX1" fmla="*/ 718 w 20536"/>
                <a:gd name="connsiteY1" fmla="*/ 12711 h 20603"/>
                <a:gd name="connsiteX2" fmla="*/ 8071 w 20536"/>
                <a:gd name="connsiteY2" fmla="*/ 157 h 20603"/>
                <a:gd name="connsiteX3" fmla="*/ 8148 w 20536"/>
                <a:gd name="connsiteY3" fmla="*/ 138 h 20603"/>
                <a:gd name="connsiteX4" fmla="*/ 20625 w 20536"/>
                <a:gd name="connsiteY4" fmla="*/ 7662 h 20603"/>
                <a:gd name="connsiteX5" fmla="*/ 13196 w 20536"/>
                <a:gd name="connsiteY5" fmla="*/ 20140 h 20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536" h="20603">
                  <a:moveTo>
                    <a:pt x="13196" y="20140"/>
                  </a:moveTo>
                  <a:cubicBezTo>
                    <a:pt x="7700" y="21521"/>
                    <a:pt x="2118" y="18197"/>
                    <a:pt x="718" y="12711"/>
                  </a:cubicBezTo>
                  <a:cubicBezTo>
                    <a:pt x="-720" y="7215"/>
                    <a:pt x="2575" y="1595"/>
                    <a:pt x="8071" y="157"/>
                  </a:cubicBezTo>
                  <a:cubicBezTo>
                    <a:pt x="8100" y="147"/>
                    <a:pt x="8119" y="147"/>
                    <a:pt x="8148" y="138"/>
                  </a:cubicBezTo>
                  <a:cubicBezTo>
                    <a:pt x="13663" y="-1186"/>
                    <a:pt x="19216" y="2166"/>
                    <a:pt x="20625" y="7662"/>
                  </a:cubicBezTo>
                  <a:cubicBezTo>
                    <a:pt x="21949" y="13149"/>
                    <a:pt x="18654" y="18692"/>
                    <a:pt x="13196" y="2014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3" name="Freeform: Shape 1452">
              <a:extLst>
                <a:ext uri="{FF2B5EF4-FFF2-40B4-BE49-F238E27FC236}">
                  <a16:creationId xmlns:a16="http://schemas.microsoft.com/office/drawing/2014/main" id="{99BF5A1D-BF6E-4037-B4A7-0119679C4361}"/>
                </a:ext>
              </a:extLst>
            </p:cNvPr>
            <p:cNvSpPr/>
            <p:nvPr/>
          </p:nvSpPr>
          <p:spPr>
            <a:xfrm>
              <a:off x="7051002" y="3403002"/>
              <a:ext cx="10427" cy="10474"/>
            </a:xfrm>
            <a:custGeom>
              <a:avLst/>
              <a:gdLst>
                <a:gd name="connsiteX0" fmla="*/ 6927 w 10427"/>
                <a:gd name="connsiteY0" fmla="*/ 10129 h 10474"/>
                <a:gd name="connsiteX1" fmla="*/ 583 w 10427"/>
                <a:gd name="connsiteY1" fmla="*/ 6567 h 10474"/>
                <a:gd name="connsiteX2" fmla="*/ 545 w 10427"/>
                <a:gd name="connsiteY2" fmla="*/ 6415 h 10474"/>
                <a:gd name="connsiteX3" fmla="*/ 4326 w 10427"/>
                <a:gd name="connsiteY3" fmla="*/ 43 h 10474"/>
                <a:gd name="connsiteX4" fmla="*/ 4355 w 10427"/>
                <a:gd name="connsiteY4" fmla="*/ 33 h 10474"/>
                <a:gd name="connsiteX5" fmla="*/ 10565 w 10427"/>
                <a:gd name="connsiteY5" fmla="*/ 3548 h 10474"/>
                <a:gd name="connsiteX6" fmla="*/ 10641 w 10427"/>
                <a:gd name="connsiteY6" fmla="*/ 3843 h 10474"/>
                <a:gd name="connsiteX7" fmla="*/ 6965 w 10427"/>
                <a:gd name="connsiteY7" fmla="*/ 10120 h 10474"/>
                <a:gd name="connsiteX8" fmla="*/ 6927 w 10427"/>
                <a:gd name="connsiteY8" fmla="*/ 10129 h 10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27" h="10474">
                  <a:moveTo>
                    <a:pt x="6927" y="10129"/>
                  </a:moveTo>
                  <a:cubicBezTo>
                    <a:pt x="4193" y="10901"/>
                    <a:pt x="1355" y="9301"/>
                    <a:pt x="583" y="6567"/>
                  </a:cubicBezTo>
                  <a:cubicBezTo>
                    <a:pt x="573" y="6520"/>
                    <a:pt x="554" y="6462"/>
                    <a:pt x="545" y="6415"/>
                  </a:cubicBezTo>
                  <a:cubicBezTo>
                    <a:pt x="-170" y="3614"/>
                    <a:pt x="1516" y="757"/>
                    <a:pt x="4326" y="43"/>
                  </a:cubicBezTo>
                  <a:cubicBezTo>
                    <a:pt x="4336" y="43"/>
                    <a:pt x="4345" y="33"/>
                    <a:pt x="4355" y="33"/>
                  </a:cubicBezTo>
                  <a:cubicBezTo>
                    <a:pt x="7041" y="-710"/>
                    <a:pt x="9822" y="862"/>
                    <a:pt x="10565" y="3548"/>
                  </a:cubicBezTo>
                  <a:cubicBezTo>
                    <a:pt x="10594" y="3643"/>
                    <a:pt x="10622" y="3748"/>
                    <a:pt x="10641" y="3843"/>
                  </a:cubicBezTo>
                  <a:cubicBezTo>
                    <a:pt x="11356" y="6596"/>
                    <a:pt x="9717" y="9406"/>
                    <a:pt x="6965" y="10120"/>
                  </a:cubicBezTo>
                  <a:cubicBezTo>
                    <a:pt x="6955" y="10120"/>
                    <a:pt x="6936" y="10129"/>
                    <a:pt x="6927" y="10129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4" name="Freeform: Shape 1453">
              <a:extLst>
                <a:ext uri="{FF2B5EF4-FFF2-40B4-BE49-F238E27FC236}">
                  <a16:creationId xmlns:a16="http://schemas.microsoft.com/office/drawing/2014/main" id="{1BF9A33C-6D4D-4E85-975E-B160AA488CCE}"/>
                </a:ext>
              </a:extLst>
            </p:cNvPr>
            <p:cNvSpPr/>
            <p:nvPr/>
          </p:nvSpPr>
          <p:spPr>
            <a:xfrm>
              <a:off x="7112956" y="3386276"/>
              <a:ext cx="20603" cy="20536"/>
            </a:xfrm>
            <a:custGeom>
              <a:avLst/>
              <a:gdLst>
                <a:gd name="connsiteX0" fmla="*/ 13171 w 20603"/>
                <a:gd name="connsiteY0" fmla="*/ 20093 h 20536"/>
                <a:gd name="connsiteX1" fmla="*/ 694 w 20603"/>
                <a:gd name="connsiteY1" fmla="*/ 12664 h 20536"/>
                <a:gd name="connsiteX2" fmla="*/ 8123 w 20603"/>
                <a:gd name="connsiteY2" fmla="*/ 186 h 20536"/>
                <a:gd name="connsiteX3" fmla="*/ 20677 w 20603"/>
                <a:gd name="connsiteY3" fmla="*/ 7539 h 20536"/>
                <a:gd name="connsiteX4" fmla="*/ 20696 w 20603"/>
                <a:gd name="connsiteY4" fmla="*/ 7616 h 20536"/>
                <a:gd name="connsiteX5" fmla="*/ 13171 w 20603"/>
                <a:gd name="connsiteY5" fmla="*/ 20093 h 20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603" h="20536">
                  <a:moveTo>
                    <a:pt x="13171" y="20093"/>
                  </a:moveTo>
                  <a:cubicBezTo>
                    <a:pt x="7685" y="21417"/>
                    <a:pt x="2141" y="18122"/>
                    <a:pt x="694" y="12664"/>
                  </a:cubicBezTo>
                  <a:cubicBezTo>
                    <a:pt x="-688" y="7168"/>
                    <a:pt x="2637" y="1586"/>
                    <a:pt x="8123" y="186"/>
                  </a:cubicBezTo>
                  <a:cubicBezTo>
                    <a:pt x="13619" y="-1252"/>
                    <a:pt x="19239" y="2043"/>
                    <a:pt x="20677" y="7539"/>
                  </a:cubicBezTo>
                  <a:cubicBezTo>
                    <a:pt x="20686" y="7568"/>
                    <a:pt x="20686" y="7587"/>
                    <a:pt x="20696" y="7616"/>
                  </a:cubicBezTo>
                  <a:cubicBezTo>
                    <a:pt x="22020" y="13130"/>
                    <a:pt x="18667" y="18683"/>
                    <a:pt x="13171" y="2009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5" name="Freeform: Shape 1454">
              <a:extLst>
                <a:ext uri="{FF2B5EF4-FFF2-40B4-BE49-F238E27FC236}">
                  <a16:creationId xmlns:a16="http://schemas.microsoft.com/office/drawing/2014/main" id="{52A79EDC-8582-4C84-9342-4EC546C09F3E}"/>
                </a:ext>
              </a:extLst>
            </p:cNvPr>
            <p:cNvSpPr/>
            <p:nvPr/>
          </p:nvSpPr>
          <p:spPr>
            <a:xfrm>
              <a:off x="7118052" y="3391307"/>
              <a:ext cx="10450" cy="10427"/>
            </a:xfrm>
            <a:custGeom>
              <a:avLst/>
              <a:gdLst>
                <a:gd name="connsiteX0" fmla="*/ 6837 w 10450"/>
                <a:gd name="connsiteY0" fmla="*/ 10109 h 10427"/>
                <a:gd name="connsiteX1" fmla="*/ 560 w 10450"/>
                <a:gd name="connsiteY1" fmla="*/ 6433 h 10427"/>
                <a:gd name="connsiteX2" fmla="*/ 551 w 10450"/>
                <a:gd name="connsiteY2" fmla="*/ 6395 h 10427"/>
                <a:gd name="connsiteX3" fmla="*/ 4265 w 10450"/>
                <a:gd name="connsiteY3" fmla="*/ 13 h 10427"/>
                <a:gd name="connsiteX4" fmla="*/ 10638 w 10450"/>
                <a:gd name="connsiteY4" fmla="*/ 3794 h 10427"/>
                <a:gd name="connsiteX5" fmla="*/ 10647 w 10450"/>
                <a:gd name="connsiteY5" fmla="*/ 3823 h 10427"/>
                <a:gd name="connsiteX6" fmla="*/ 7132 w 10450"/>
                <a:gd name="connsiteY6" fmla="*/ 10033 h 10427"/>
                <a:gd name="connsiteX7" fmla="*/ 6837 w 10450"/>
                <a:gd name="connsiteY7" fmla="*/ 10109 h 10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50" h="10427">
                  <a:moveTo>
                    <a:pt x="6837" y="10109"/>
                  </a:moveTo>
                  <a:cubicBezTo>
                    <a:pt x="4084" y="10824"/>
                    <a:pt x="1274" y="9185"/>
                    <a:pt x="560" y="6433"/>
                  </a:cubicBezTo>
                  <a:cubicBezTo>
                    <a:pt x="560" y="6423"/>
                    <a:pt x="551" y="6404"/>
                    <a:pt x="551" y="6395"/>
                  </a:cubicBezTo>
                  <a:cubicBezTo>
                    <a:pt x="-173" y="3604"/>
                    <a:pt x="1484" y="756"/>
                    <a:pt x="4265" y="13"/>
                  </a:cubicBezTo>
                  <a:cubicBezTo>
                    <a:pt x="7066" y="-701"/>
                    <a:pt x="9923" y="984"/>
                    <a:pt x="10638" y="3794"/>
                  </a:cubicBezTo>
                  <a:cubicBezTo>
                    <a:pt x="10638" y="3804"/>
                    <a:pt x="10647" y="3813"/>
                    <a:pt x="10647" y="3823"/>
                  </a:cubicBezTo>
                  <a:cubicBezTo>
                    <a:pt x="11390" y="6509"/>
                    <a:pt x="9818" y="9290"/>
                    <a:pt x="7132" y="10033"/>
                  </a:cubicBezTo>
                  <a:cubicBezTo>
                    <a:pt x="7037" y="10062"/>
                    <a:pt x="6932" y="10090"/>
                    <a:pt x="6837" y="10109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6" name="Freeform: Shape 1455">
              <a:extLst>
                <a:ext uri="{FF2B5EF4-FFF2-40B4-BE49-F238E27FC236}">
                  <a16:creationId xmlns:a16="http://schemas.microsoft.com/office/drawing/2014/main" id="{41CDF450-9C77-43F1-AF1C-28787798B95A}"/>
                </a:ext>
              </a:extLst>
            </p:cNvPr>
            <p:cNvSpPr/>
            <p:nvPr/>
          </p:nvSpPr>
          <p:spPr>
            <a:xfrm>
              <a:off x="6995396" y="3474479"/>
              <a:ext cx="20554" cy="20554"/>
            </a:xfrm>
            <a:custGeom>
              <a:avLst/>
              <a:gdLst>
                <a:gd name="connsiteX0" fmla="*/ 8145 w 20554"/>
                <a:gd name="connsiteY0" fmla="*/ 184 h 20554"/>
                <a:gd name="connsiteX1" fmla="*/ 678 w 20554"/>
                <a:gd name="connsiteY1" fmla="*/ 12509 h 20554"/>
                <a:gd name="connsiteX2" fmla="*/ 716 w 20554"/>
                <a:gd name="connsiteY2" fmla="*/ 12661 h 20554"/>
                <a:gd name="connsiteX3" fmla="*/ 13193 w 20554"/>
                <a:gd name="connsiteY3" fmla="*/ 20091 h 20554"/>
                <a:gd name="connsiteX4" fmla="*/ 20623 w 20554"/>
                <a:gd name="connsiteY4" fmla="*/ 7613 h 20554"/>
                <a:gd name="connsiteX5" fmla="*/ 8298 w 20554"/>
                <a:gd name="connsiteY5" fmla="*/ 146 h 20554"/>
                <a:gd name="connsiteX6" fmla="*/ 8145 w 20554"/>
                <a:gd name="connsiteY6" fmla="*/ 184 h 2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54" h="20554">
                  <a:moveTo>
                    <a:pt x="8145" y="184"/>
                  </a:moveTo>
                  <a:cubicBezTo>
                    <a:pt x="2678" y="1527"/>
                    <a:pt x="-665" y="7042"/>
                    <a:pt x="678" y="12509"/>
                  </a:cubicBezTo>
                  <a:cubicBezTo>
                    <a:pt x="687" y="12566"/>
                    <a:pt x="706" y="12614"/>
                    <a:pt x="716" y="12661"/>
                  </a:cubicBezTo>
                  <a:cubicBezTo>
                    <a:pt x="2116" y="18148"/>
                    <a:pt x="7698" y="21472"/>
                    <a:pt x="13193" y="20091"/>
                  </a:cubicBezTo>
                  <a:cubicBezTo>
                    <a:pt x="18680" y="18691"/>
                    <a:pt x="22004" y="13109"/>
                    <a:pt x="20623" y="7613"/>
                  </a:cubicBezTo>
                  <a:cubicBezTo>
                    <a:pt x="19280" y="2146"/>
                    <a:pt x="13765" y="-1197"/>
                    <a:pt x="8298" y="146"/>
                  </a:cubicBezTo>
                  <a:cubicBezTo>
                    <a:pt x="8240" y="155"/>
                    <a:pt x="8193" y="174"/>
                    <a:pt x="8145" y="18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7" name="Freeform: Shape 1456">
              <a:extLst>
                <a:ext uri="{FF2B5EF4-FFF2-40B4-BE49-F238E27FC236}">
                  <a16:creationId xmlns:a16="http://schemas.microsoft.com/office/drawing/2014/main" id="{686C7184-1B66-4E04-83F0-CC9B3B4B6AA8}"/>
                </a:ext>
              </a:extLst>
            </p:cNvPr>
            <p:cNvSpPr/>
            <p:nvPr/>
          </p:nvSpPr>
          <p:spPr>
            <a:xfrm>
              <a:off x="7000824" y="3479812"/>
              <a:ext cx="10478" cy="10411"/>
            </a:xfrm>
            <a:custGeom>
              <a:avLst/>
              <a:gdLst>
                <a:gd name="connsiteX0" fmla="*/ 4336 w 10478"/>
                <a:gd name="connsiteY0" fmla="*/ -6 h 10411"/>
                <a:gd name="connsiteX1" fmla="*/ 526 w 10478"/>
                <a:gd name="connsiteY1" fmla="*/ 6376 h 10411"/>
                <a:gd name="connsiteX2" fmla="*/ 6908 w 10478"/>
                <a:gd name="connsiteY2" fmla="*/ 10091 h 10411"/>
                <a:gd name="connsiteX3" fmla="*/ 10718 w 10478"/>
                <a:gd name="connsiteY3" fmla="*/ 3804 h 10411"/>
                <a:gd name="connsiteX4" fmla="*/ 4336 w 10478"/>
                <a:gd name="connsiteY4" fmla="*/ -6 h 1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8" h="10411">
                  <a:moveTo>
                    <a:pt x="4336" y="-6"/>
                  </a:moveTo>
                  <a:cubicBezTo>
                    <a:pt x="1546" y="737"/>
                    <a:pt x="-140" y="3566"/>
                    <a:pt x="526" y="6376"/>
                  </a:cubicBezTo>
                  <a:cubicBezTo>
                    <a:pt x="1269" y="9157"/>
                    <a:pt x="4117" y="10815"/>
                    <a:pt x="6908" y="10091"/>
                  </a:cubicBezTo>
                  <a:cubicBezTo>
                    <a:pt x="9680" y="9386"/>
                    <a:pt x="11375" y="6586"/>
                    <a:pt x="10718" y="3804"/>
                  </a:cubicBezTo>
                  <a:cubicBezTo>
                    <a:pt x="9975" y="1013"/>
                    <a:pt x="7146" y="-672"/>
                    <a:pt x="4336" y="-6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8" name="Freeform: Shape 1457">
              <a:extLst>
                <a:ext uri="{FF2B5EF4-FFF2-40B4-BE49-F238E27FC236}">
                  <a16:creationId xmlns:a16="http://schemas.microsoft.com/office/drawing/2014/main" id="{B0ACEEA8-11D7-4A71-A6BD-3D83535F49EB}"/>
                </a:ext>
              </a:extLst>
            </p:cNvPr>
            <p:cNvSpPr/>
            <p:nvPr/>
          </p:nvSpPr>
          <p:spPr>
            <a:xfrm>
              <a:off x="7058642" y="3447832"/>
              <a:ext cx="20554" cy="20554"/>
            </a:xfrm>
            <a:custGeom>
              <a:avLst/>
              <a:gdLst>
                <a:gd name="connsiteX0" fmla="*/ 8145 w 20554"/>
                <a:gd name="connsiteY0" fmla="*/ 161 h 20554"/>
                <a:gd name="connsiteX1" fmla="*/ 678 w 20554"/>
                <a:gd name="connsiteY1" fmla="*/ 12487 h 20554"/>
                <a:gd name="connsiteX2" fmla="*/ 716 w 20554"/>
                <a:gd name="connsiteY2" fmla="*/ 12639 h 20554"/>
                <a:gd name="connsiteX3" fmla="*/ 13041 w 20554"/>
                <a:gd name="connsiteY3" fmla="*/ 20107 h 20554"/>
                <a:gd name="connsiteX4" fmla="*/ 13193 w 20554"/>
                <a:gd name="connsiteY4" fmla="*/ 20069 h 20554"/>
                <a:gd name="connsiteX5" fmla="*/ 20623 w 20554"/>
                <a:gd name="connsiteY5" fmla="*/ 7591 h 20554"/>
                <a:gd name="connsiteX6" fmla="*/ 8145 w 20554"/>
                <a:gd name="connsiteY6" fmla="*/ 161 h 2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54" h="20554">
                  <a:moveTo>
                    <a:pt x="8145" y="161"/>
                  </a:moveTo>
                  <a:cubicBezTo>
                    <a:pt x="2678" y="1504"/>
                    <a:pt x="-665" y="7019"/>
                    <a:pt x="678" y="12487"/>
                  </a:cubicBezTo>
                  <a:cubicBezTo>
                    <a:pt x="687" y="12544"/>
                    <a:pt x="706" y="12591"/>
                    <a:pt x="716" y="12639"/>
                  </a:cubicBezTo>
                  <a:cubicBezTo>
                    <a:pt x="2059" y="18107"/>
                    <a:pt x="7574" y="21450"/>
                    <a:pt x="13041" y="20107"/>
                  </a:cubicBezTo>
                  <a:cubicBezTo>
                    <a:pt x="13098" y="20097"/>
                    <a:pt x="13146" y="20078"/>
                    <a:pt x="13193" y="20069"/>
                  </a:cubicBezTo>
                  <a:cubicBezTo>
                    <a:pt x="18680" y="18668"/>
                    <a:pt x="22004" y="13087"/>
                    <a:pt x="20623" y="7591"/>
                  </a:cubicBezTo>
                  <a:cubicBezTo>
                    <a:pt x="19223" y="2105"/>
                    <a:pt x="13641" y="-1220"/>
                    <a:pt x="8145" y="16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9" name="Freeform: Shape 1458">
              <a:extLst>
                <a:ext uri="{FF2B5EF4-FFF2-40B4-BE49-F238E27FC236}">
                  <a16:creationId xmlns:a16="http://schemas.microsoft.com/office/drawing/2014/main" id="{5A08415E-F253-4E58-95C1-CCFA94CB364A}"/>
                </a:ext>
              </a:extLst>
            </p:cNvPr>
            <p:cNvSpPr/>
            <p:nvPr/>
          </p:nvSpPr>
          <p:spPr>
            <a:xfrm>
              <a:off x="7063669" y="3452930"/>
              <a:ext cx="10431" cy="10409"/>
            </a:xfrm>
            <a:custGeom>
              <a:avLst/>
              <a:gdLst>
                <a:gd name="connsiteX0" fmla="*/ 4356 w 10431"/>
                <a:gd name="connsiteY0" fmla="*/ 16 h 10409"/>
                <a:gd name="connsiteX1" fmla="*/ 517 w 10431"/>
                <a:gd name="connsiteY1" fmla="*/ 6198 h 10409"/>
                <a:gd name="connsiteX2" fmla="*/ 546 w 10431"/>
                <a:gd name="connsiteY2" fmla="*/ 6303 h 10409"/>
                <a:gd name="connsiteX3" fmla="*/ 6927 w 10431"/>
                <a:gd name="connsiteY3" fmla="*/ 10113 h 10409"/>
                <a:gd name="connsiteX4" fmla="*/ 10642 w 10431"/>
                <a:gd name="connsiteY4" fmla="*/ 3731 h 10409"/>
                <a:gd name="connsiteX5" fmla="*/ 4394 w 10431"/>
                <a:gd name="connsiteY5" fmla="*/ 7 h 10409"/>
                <a:gd name="connsiteX6" fmla="*/ 4356 w 10431"/>
                <a:gd name="connsiteY6" fmla="*/ 16 h 10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31" h="10409">
                  <a:moveTo>
                    <a:pt x="4356" y="16"/>
                  </a:moveTo>
                  <a:cubicBezTo>
                    <a:pt x="1593" y="664"/>
                    <a:pt x="-131" y="3426"/>
                    <a:pt x="517" y="6198"/>
                  </a:cubicBezTo>
                  <a:cubicBezTo>
                    <a:pt x="527" y="6236"/>
                    <a:pt x="536" y="6265"/>
                    <a:pt x="546" y="6303"/>
                  </a:cubicBezTo>
                  <a:cubicBezTo>
                    <a:pt x="1289" y="9094"/>
                    <a:pt x="4118" y="10780"/>
                    <a:pt x="6927" y="10113"/>
                  </a:cubicBezTo>
                  <a:cubicBezTo>
                    <a:pt x="9709" y="9370"/>
                    <a:pt x="11366" y="6522"/>
                    <a:pt x="10642" y="3731"/>
                  </a:cubicBezTo>
                  <a:cubicBezTo>
                    <a:pt x="9947" y="978"/>
                    <a:pt x="7147" y="-689"/>
                    <a:pt x="4394" y="7"/>
                  </a:cubicBezTo>
                  <a:cubicBezTo>
                    <a:pt x="4384" y="7"/>
                    <a:pt x="4365" y="16"/>
                    <a:pt x="4356" y="16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0" name="Freeform: Shape 1459">
              <a:extLst>
                <a:ext uri="{FF2B5EF4-FFF2-40B4-BE49-F238E27FC236}">
                  <a16:creationId xmlns:a16="http://schemas.microsoft.com/office/drawing/2014/main" id="{8021E461-0B1F-4DC4-B1CB-7A1942EF9518}"/>
                </a:ext>
              </a:extLst>
            </p:cNvPr>
            <p:cNvSpPr/>
            <p:nvPr/>
          </p:nvSpPr>
          <p:spPr>
            <a:xfrm>
              <a:off x="7123073" y="3426092"/>
              <a:ext cx="20602" cy="20554"/>
            </a:xfrm>
            <a:custGeom>
              <a:avLst/>
              <a:gdLst>
                <a:gd name="connsiteX0" fmla="*/ 8103 w 20602"/>
                <a:gd name="connsiteY0" fmla="*/ 184 h 20554"/>
                <a:gd name="connsiteX1" fmla="*/ 673 w 20602"/>
                <a:gd name="connsiteY1" fmla="*/ 12661 h 20554"/>
                <a:gd name="connsiteX2" fmla="*/ 13151 w 20602"/>
                <a:gd name="connsiteY2" fmla="*/ 20091 h 20554"/>
                <a:gd name="connsiteX3" fmla="*/ 20685 w 20602"/>
                <a:gd name="connsiteY3" fmla="*/ 7642 h 20554"/>
                <a:gd name="connsiteX4" fmla="*/ 20676 w 20602"/>
                <a:gd name="connsiteY4" fmla="*/ 7613 h 20554"/>
                <a:gd name="connsiteX5" fmla="*/ 8179 w 20602"/>
                <a:gd name="connsiteY5" fmla="*/ 165 h 20554"/>
                <a:gd name="connsiteX6" fmla="*/ 8103 w 20602"/>
                <a:gd name="connsiteY6" fmla="*/ 184 h 2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602" h="20554">
                  <a:moveTo>
                    <a:pt x="8103" y="184"/>
                  </a:moveTo>
                  <a:cubicBezTo>
                    <a:pt x="2645" y="1632"/>
                    <a:pt x="-651" y="7175"/>
                    <a:pt x="673" y="12661"/>
                  </a:cubicBezTo>
                  <a:cubicBezTo>
                    <a:pt x="2073" y="18148"/>
                    <a:pt x="7655" y="21472"/>
                    <a:pt x="13151" y="20091"/>
                  </a:cubicBezTo>
                  <a:cubicBezTo>
                    <a:pt x="18666" y="18738"/>
                    <a:pt x="22038" y="13166"/>
                    <a:pt x="20685" y="7642"/>
                  </a:cubicBezTo>
                  <a:cubicBezTo>
                    <a:pt x="20685" y="7632"/>
                    <a:pt x="20676" y="7623"/>
                    <a:pt x="20676" y="7613"/>
                  </a:cubicBezTo>
                  <a:cubicBezTo>
                    <a:pt x="19285" y="2108"/>
                    <a:pt x="13684" y="-1226"/>
                    <a:pt x="8179" y="165"/>
                  </a:cubicBezTo>
                  <a:cubicBezTo>
                    <a:pt x="8150" y="174"/>
                    <a:pt x="8131" y="174"/>
                    <a:pt x="8103" y="18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1" name="Freeform: Shape 1460">
              <a:extLst>
                <a:ext uri="{FF2B5EF4-FFF2-40B4-BE49-F238E27FC236}">
                  <a16:creationId xmlns:a16="http://schemas.microsoft.com/office/drawing/2014/main" id="{4F834947-6A4A-4120-A7CC-30E40D7B09EC}"/>
                </a:ext>
              </a:extLst>
            </p:cNvPr>
            <p:cNvSpPr/>
            <p:nvPr/>
          </p:nvSpPr>
          <p:spPr>
            <a:xfrm>
              <a:off x="7128154" y="3431144"/>
              <a:ext cx="10426" cy="10474"/>
            </a:xfrm>
            <a:custGeom>
              <a:avLst/>
              <a:gdLst>
                <a:gd name="connsiteX0" fmla="*/ 4356 w 10426"/>
                <a:gd name="connsiteY0" fmla="*/ -10 h 10474"/>
                <a:gd name="connsiteX1" fmla="*/ 536 w 10426"/>
                <a:gd name="connsiteY1" fmla="*/ 6343 h 10474"/>
                <a:gd name="connsiteX2" fmla="*/ 546 w 10426"/>
                <a:gd name="connsiteY2" fmla="*/ 6372 h 10474"/>
                <a:gd name="connsiteX3" fmla="*/ 6832 w 10426"/>
                <a:gd name="connsiteY3" fmla="*/ 10182 h 10474"/>
                <a:gd name="connsiteX4" fmla="*/ 10652 w 10426"/>
                <a:gd name="connsiteY4" fmla="*/ 3829 h 10474"/>
                <a:gd name="connsiteX5" fmla="*/ 10642 w 10426"/>
                <a:gd name="connsiteY5" fmla="*/ 3800 h 10474"/>
                <a:gd name="connsiteX6" fmla="*/ 4356 w 10426"/>
                <a:gd name="connsiteY6" fmla="*/ -10 h 10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26" h="10474">
                  <a:moveTo>
                    <a:pt x="4356" y="-10"/>
                  </a:moveTo>
                  <a:cubicBezTo>
                    <a:pt x="1546" y="686"/>
                    <a:pt x="-159" y="3533"/>
                    <a:pt x="536" y="6343"/>
                  </a:cubicBezTo>
                  <a:cubicBezTo>
                    <a:pt x="536" y="6353"/>
                    <a:pt x="546" y="6362"/>
                    <a:pt x="546" y="6372"/>
                  </a:cubicBezTo>
                  <a:cubicBezTo>
                    <a:pt x="1251" y="9144"/>
                    <a:pt x="4051" y="10839"/>
                    <a:pt x="6832" y="10182"/>
                  </a:cubicBezTo>
                  <a:cubicBezTo>
                    <a:pt x="9642" y="9486"/>
                    <a:pt x="11347" y="6639"/>
                    <a:pt x="10652" y="3829"/>
                  </a:cubicBezTo>
                  <a:cubicBezTo>
                    <a:pt x="10652" y="3819"/>
                    <a:pt x="10642" y="3809"/>
                    <a:pt x="10642" y="3800"/>
                  </a:cubicBezTo>
                  <a:cubicBezTo>
                    <a:pt x="9937" y="1028"/>
                    <a:pt x="7137" y="-667"/>
                    <a:pt x="4356" y="-10"/>
                  </a:cubicBezTo>
                  <a:close/>
                </a:path>
              </a:pathLst>
            </a:custGeom>
            <a:solidFill>
              <a:srgbClr val="D43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471" name="Graphic 1368">
              <a:extLst>
                <a:ext uri="{FF2B5EF4-FFF2-40B4-BE49-F238E27FC236}">
                  <a16:creationId xmlns:a16="http://schemas.microsoft.com/office/drawing/2014/main" id="{18237969-382D-4D9C-81F5-FD0C69446D57}"/>
                </a:ext>
              </a:extLst>
            </p:cNvPr>
            <p:cNvGrpSpPr/>
            <p:nvPr/>
          </p:nvGrpSpPr>
          <p:grpSpPr>
            <a:xfrm>
              <a:off x="6424705" y="3611424"/>
              <a:ext cx="103453" cy="91141"/>
              <a:chOff x="6424705" y="3611424"/>
              <a:chExt cx="103453" cy="91141"/>
            </a:xfrm>
            <a:solidFill>
              <a:srgbClr val="FFA894"/>
            </a:solidFill>
          </p:grpSpPr>
          <p:sp>
            <p:nvSpPr>
              <p:cNvPr id="1472" name="Freeform: Shape 1471">
                <a:extLst>
                  <a:ext uri="{FF2B5EF4-FFF2-40B4-BE49-F238E27FC236}">
                    <a16:creationId xmlns:a16="http://schemas.microsoft.com/office/drawing/2014/main" id="{5434089B-5C97-4FAA-8A42-E69EC5E24DDE}"/>
                  </a:ext>
                </a:extLst>
              </p:cNvPr>
              <p:cNvSpPr/>
              <p:nvPr/>
            </p:nvSpPr>
            <p:spPr>
              <a:xfrm>
                <a:off x="6424705" y="3611424"/>
                <a:ext cx="103453" cy="91141"/>
              </a:xfrm>
              <a:custGeom>
                <a:avLst/>
                <a:gdLst>
                  <a:gd name="connsiteX0" fmla="*/ 81535 w 103453"/>
                  <a:gd name="connsiteY0" fmla="*/ 70027 h 91141"/>
                  <a:gd name="connsiteX1" fmla="*/ 32672 w 103453"/>
                  <a:gd name="connsiteY1" fmla="*/ 90982 h 91141"/>
                  <a:gd name="connsiteX2" fmla="*/ 382 w 103453"/>
                  <a:gd name="connsiteY2" fmla="*/ 48786 h 91141"/>
                  <a:gd name="connsiteX3" fmla="*/ 13241 w 103453"/>
                  <a:gd name="connsiteY3" fmla="*/ 5353 h 91141"/>
                  <a:gd name="connsiteX4" fmla="*/ 81535 w 103453"/>
                  <a:gd name="connsiteY4" fmla="*/ 70027 h 91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453" h="91141">
                    <a:moveTo>
                      <a:pt x="81535" y="70027"/>
                    </a:moveTo>
                    <a:cubicBezTo>
                      <a:pt x="68296" y="82648"/>
                      <a:pt x="50951" y="90087"/>
                      <a:pt x="32672" y="90982"/>
                    </a:cubicBezTo>
                    <a:cubicBezTo>
                      <a:pt x="17718" y="91459"/>
                      <a:pt x="192" y="71932"/>
                      <a:pt x="382" y="48786"/>
                    </a:cubicBezTo>
                    <a:lnTo>
                      <a:pt x="13241" y="5353"/>
                    </a:lnTo>
                    <a:cubicBezTo>
                      <a:pt x="60771" y="4495"/>
                      <a:pt x="143829" y="-26842"/>
                      <a:pt x="81535" y="70027"/>
                    </a:cubicBezTo>
                    <a:close/>
                  </a:path>
                </a:pathLst>
              </a:custGeom>
              <a:solidFill>
                <a:srgbClr val="FFA89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3" name="Freeform: Shape 1472">
                <a:extLst>
                  <a:ext uri="{FF2B5EF4-FFF2-40B4-BE49-F238E27FC236}">
                    <a16:creationId xmlns:a16="http://schemas.microsoft.com/office/drawing/2014/main" id="{023AA8BB-CF25-409D-8F53-83038236E11D}"/>
                  </a:ext>
                </a:extLst>
              </p:cNvPr>
              <p:cNvSpPr/>
              <p:nvPr/>
            </p:nvSpPr>
            <p:spPr>
              <a:xfrm>
                <a:off x="6424705" y="3611424"/>
                <a:ext cx="103453" cy="91141"/>
              </a:xfrm>
              <a:custGeom>
                <a:avLst/>
                <a:gdLst>
                  <a:gd name="connsiteX0" fmla="*/ 81535 w 103453"/>
                  <a:gd name="connsiteY0" fmla="*/ 70027 h 91141"/>
                  <a:gd name="connsiteX1" fmla="*/ 32672 w 103453"/>
                  <a:gd name="connsiteY1" fmla="*/ 90982 h 91141"/>
                  <a:gd name="connsiteX2" fmla="*/ 382 w 103453"/>
                  <a:gd name="connsiteY2" fmla="*/ 48786 h 91141"/>
                  <a:gd name="connsiteX3" fmla="*/ 13241 w 103453"/>
                  <a:gd name="connsiteY3" fmla="*/ 5353 h 91141"/>
                  <a:gd name="connsiteX4" fmla="*/ 81535 w 103453"/>
                  <a:gd name="connsiteY4" fmla="*/ 70027 h 91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453" h="91141">
                    <a:moveTo>
                      <a:pt x="81535" y="70027"/>
                    </a:moveTo>
                    <a:cubicBezTo>
                      <a:pt x="68296" y="82648"/>
                      <a:pt x="50951" y="90087"/>
                      <a:pt x="32672" y="90982"/>
                    </a:cubicBezTo>
                    <a:cubicBezTo>
                      <a:pt x="17718" y="91459"/>
                      <a:pt x="192" y="71932"/>
                      <a:pt x="382" y="48786"/>
                    </a:cubicBezTo>
                    <a:lnTo>
                      <a:pt x="13241" y="5353"/>
                    </a:lnTo>
                    <a:cubicBezTo>
                      <a:pt x="60771" y="4495"/>
                      <a:pt x="143829" y="-26842"/>
                      <a:pt x="81535" y="70027"/>
                    </a:cubicBezTo>
                    <a:close/>
                  </a:path>
                </a:pathLst>
              </a:custGeom>
              <a:solidFill>
                <a:srgbClr val="FFA89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474" name="Freeform: Shape 1473">
              <a:extLst>
                <a:ext uri="{FF2B5EF4-FFF2-40B4-BE49-F238E27FC236}">
                  <a16:creationId xmlns:a16="http://schemas.microsoft.com/office/drawing/2014/main" id="{6A45BAED-0A92-4F62-8152-689A156A2EB9}"/>
                </a:ext>
              </a:extLst>
            </p:cNvPr>
            <p:cNvSpPr/>
            <p:nvPr/>
          </p:nvSpPr>
          <p:spPr>
            <a:xfrm>
              <a:off x="6411105" y="3571438"/>
              <a:ext cx="43427" cy="109981"/>
            </a:xfrm>
            <a:custGeom>
              <a:avLst/>
              <a:gdLst>
                <a:gd name="connsiteX0" fmla="*/ 35700 w 43427"/>
                <a:gd name="connsiteY0" fmla="*/ 108394 h 109981"/>
                <a:gd name="connsiteX1" fmla="*/ 29889 w 43427"/>
                <a:gd name="connsiteY1" fmla="*/ 109823 h 109981"/>
                <a:gd name="connsiteX2" fmla="*/ 14840 w 43427"/>
                <a:gd name="connsiteY2" fmla="*/ 95821 h 109981"/>
                <a:gd name="connsiteX3" fmla="*/ 13601 w 43427"/>
                <a:gd name="connsiteY3" fmla="*/ 59721 h 109981"/>
                <a:gd name="connsiteX4" fmla="*/ 1029 w 43427"/>
                <a:gd name="connsiteY4" fmla="*/ 18573 h 109981"/>
                <a:gd name="connsiteX5" fmla="*/ 10554 w 43427"/>
                <a:gd name="connsiteY5" fmla="*/ 476 h 109981"/>
                <a:gd name="connsiteX6" fmla="*/ 28651 w 43427"/>
                <a:gd name="connsiteY6" fmla="*/ 10001 h 109981"/>
                <a:gd name="connsiteX7" fmla="*/ 42367 w 43427"/>
                <a:gd name="connsiteY7" fmla="*/ 54863 h 109981"/>
                <a:gd name="connsiteX8" fmla="*/ 43796 w 43427"/>
                <a:gd name="connsiteY8" fmla="*/ 94678 h 109981"/>
                <a:gd name="connsiteX9" fmla="*/ 35700 w 43427"/>
                <a:gd name="connsiteY9" fmla="*/ 108394 h 109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27" h="109981">
                  <a:moveTo>
                    <a:pt x="35700" y="108394"/>
                  </a:moveTo>
                  <a:cubicBezTo>
                    <a:pt x="33880" y="109270"/>
                    <a:pt x="31909" y="109756"/>
                    <a:pt x="29889" y="109823"/>
                  </a:cubicBezTo>
                  <a:cubicBezTo>
                    <a:pt x="21879" y="110089"/>
                    <a:pt x="15154" y="103831"/>
                    <a:pt x="14840" y="95821"/>
                  </a:cubicBezTo>
                  <a:lnTo>
                    <a:pt x="13601" y="59721"/>
                  </a:lnTo>
                  <a:lnTo>
                    <a:pt x="1029" y="18573"/>
                  </a:lnTo>
                  <a:cubicBezTo>
                    <a:pt x="-1324" y="10944"/>
                    <a:pt x="2934" y="2847"/>
                    <a:pt x="10554" y="476"/>
                  </a:cubicBezTo>
                  <a:cubicBezTo>
                    <a:pt x="18173" y="-1829"/>
                    <a:pt x="26232" y="2419"/>
                    <a:pt x="28651" y="10001"/>
                  </a:cubicBezTo>
                  <a:lnTo>
                    <a:pt x="42367" y="54863"/>
                  </a:lnTo>
                  <a:lnTo>
                    <a:pt x="43796" y="94678"/>
                  </a:lnTo>
                  <a:cubicBezTo>
                    <a:pt x="44034" y="100441"/>
                    <a:pt x="40862" y="105813"/>
                    <a:pt x="35700" y="108394"/>
                  </a:cubicBezTo>
                  <a:close/>
                </a:path>
              </a:pathLst>
            </a:custGeom>
            <a:solidFill>
              <a:srgbClr val="FFA8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5" name="Freeform: Shape 1474">
              <a:extLst>
                <a:ext uri="{FF2B5EF4-FFF2-40B4-BE49-F238E27FC236}">
                  <a16:creationId xmlns:a16="http://schemas.microsoft.com/office/drawing/2014/main" id="{DFF392E3-F5C9-4746-AFE4-8E0F7011978B}"/>
                </a:ext>
              </a:extLst>
            </p:cNvPr>
            <p:cNvSpPr/>
            <p:nvPr/>
          </p:nvSpPr>
          <p:spPr>
            <a:xfrm>
              <a:off x="6443405" y="3531296"/>
              <a:ext cx="41976" cy="140854"/>
            </a:xfrm>
            <a:custGeom>
              <a:avLst/>
              <a:gdLst>
                <a:gd name="connsiteX0" fmla="*/ 25403 w 41976"/>
                <a:gd name="connsiteY0" fmla="*/ 139010 h 140854"/>
                <a:gd name="connsiteX1" fmla="*/ 15401 w 41976"/>
                <a:gd name="connsiteY1" fmla="*/ 140534 h 140854"/>
                <a:gd name="connsiteX2" fmla="*/ 542 w 41976"/>
                <a:gd name="connsiteY2" fmla="*/ 120913 h 140854"/>
                <a:gd name="connsiteX3" fmla="*/ 7400 w 41976"/>
                <a:gd name="connsiteY3" fmla="*/ 72430 h 140854"/>
                <a:gd name="connsiteX4" fmla="*/ 1590 w 41976"/>
                <a:gd name="connsiteY4" fmla="*/ 18995 h 140854"/>
                <a:gd name="connsiteX5" fmla="*/ 17021 w 41976"/>
                <a:gd name="connsiteY5" fmla="*/ -55 h 140854"/>
                <a:gd name="connsiteX6" fmla="*/ 36071 w 41976"/>
                <a:gd name="connsiteY6" fmla="*/ 15376 h 140854"/>
                <a:gd name="connsiteX7" fmla="*/ 42357 w 41976"/>
                <a:gd name="connsiteY7" fmla="*/ 73097 h 140854"/>
                <a:gd name="connsiteX8" fmla="*/ 34928 w 41976"/>
                <a:gd name="connsiteY8" fmla="*/ 125866 h 140854"/>
                <a:gd name="connsiteX9" fmla="*/ 25403 w 41976"/>
                <a:gd name="connsiteY9" fmla="*/ 139010 h 140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976" h="140854">
                  <a:moveTo>
                    <a:pt x="25403" y="139010"/>
                  </a:moveTo>
                  <a:cubicBezTo>
                    <a:pt x="22288" y="140477"/>
                    <a:pt x="18811" y="141010"/>
                    <a:pt x="15401" y="140534"/>
                  </a:cubicBezTo>
                  <a:cubicBezTo>
                    <a:pt x="5886" y="139201"/>
                    <a:pt x="-753" y="130428"/>
                    <a:pt x="542" y="120913"/>
                  </a:cubicBezTo>
                  <a:lnTo>
                    <a:pt x="7400" y="72430"/>
                  </a:lnTo>
                  <a:lnTo>
                    <a:pt x="1590" y="18995"/>
                  </a:lnTo>
                  <a:cubicBezTo>
                    <a:pt x="590" y="9470"/>
                    <a:pt x="7496" y="945"/>
                    <a:pt x="17021" y="-55"/>
                  </a:cubicBezTo>
                  <a:cubicBezTo>
                    <a:pt x="26546" y="-1055"/>
                    <a:pt x="35071" y="5851"/>
                    <a:pt x="36071" y="15376"/>
                  </a:cubicBezTo>
                  <a:lnTo>
                    <a:pt x="42357" y="73097"/>
                  </a:lnTo>
                  <a:lnTo>
                    <a:pt x="34928" y="125866"/>
                  </a:lnTo>
                  <a:cubicBezTo>
                    <a:pt x="34099" y="131543"/>
                    <a:pt x="30537" y="136448"/>
                    <a:pt x="25403" y="139010"/>
                  </a:cubicBezTo>
                  <a:close/>
                </a:path>
              </a:pathLst>
            </a:custGeom>
            <a:solidFill>
              <a:srgbClr val="FFA8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6" name="Freeform: Shape 1475">
              <a:extLst>
                <a:ext uri="{FF2B5EF4-FFF2-40B4-BE49-F238E27FC236}">
                  <a16:creationId xmlns:a16="http://schemas.microsoft.com/office/drawing/2014/main" id="{C1C4A237-4313-41C8-B327-5B8ADCB71504}"/>
                </a:ext>
              </a:extLst>
            </p:cNvPr>
            <p:cNvSpPr/>
            <p:nvPr/>
          </p:nvSpPr>
          <p:spPr>
            <a:xfrm>
              <a:off x="6468095" y="3548131"/>
              <a:ext cx="60910" cy="120076"/>
            </a:xfrm>
            <a:custGeom>
              <a:avLst/>
              <a:gdLst>
                <a:gd name="connsiteX0" fmla="*/ 25382 w 60910"/>
                <a:gd name="connsiteY0" fmla="*/ 118175 h 120076"/>
                <a:gd name="connsiteX1" fmla="*/ 10238 w 60910"/>
                <a:gd name="connsiteY1" fmla="*/ 118175 h 120076"/>
                <a:gd name="connsiteX2" fmla="*/ 2084 w 60910"/>
                <a:gd name="connsiteY2" fmla="*/ 95058 h 120076"/>
                <a:gd name="connsiteX3" fmla="*/ 2141 w 60910"/>
                <a:gd name="connsiteY3" fmla="*/ 94934 h 120076"/>
                <a:gd name="connsiteX4" fmla="*/ 22239 w 60910"/>
                <a:gd name="connsiteY4" fmla="*/ 53120 h 120076"/>
                <a:gd name="connsiteX5" fmla="*/ 7285 w 60910"/>
                <a:gd name="connsiteY5" fmla="*/ 25592 h 120076"/>
                <a:gd name="connsiteX6" fmla="*/ 14105 w 60910"/>
                <a:gd name="connsiteY6" fmla="*/ 2046 h 120076"/>
                <a:gd name="connsiteX7" fmla="*/ 14238 w 60910"/>
                <a:gd name="connsiteY7" fmla="*/ 1970 h 120076"/>
                <a:gd name="connsiteX8" fmla="*/ 37860 w 60910"/>
                <a:gd name="connsiteY8" fmla="*/ 8923 h 120076"/>
                <a:gd name="connsiteX9" fmla="*/ 61292 w 60910"/>
                <a:gd name="connsiteY9" fmla="*/ 52262 h 120076"/>
                <a:gd name="connsiteX10" fmla="*/ 33479 w 60910"/>
                <a:gd name="connsiteY10" fmla="*/ 109984 h 120076"/>
                <a:gd name="connsiteX11" fmla="*/ 25382 w 60910"/>
                <a:gd name="connsiteY11" fmla="*/ 118175 h 120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910" h="120076">
                  <a:moveTo>
                    <a:pt x="25382" y="118175"/>
                  </a:moveTo>
                  <a:cubicBezTo>
                    <a:pt x="20601" y="120509"/>
                    <a:pt x="15019" y="120509"/>
                    <a:pt x="10238" y="118175"/>
                  </a:cubicBezTo>
                  <a:cubicBezTo>
                    <a:pt x="1599" y="114041"/>
                    <a:pt x="-2050" y="103688"/>
                    <a:pt x="2084" y="95058"/>
                  </a:cubicBezTo>
                  <a:cubicBezTo>
                    <a:pt x="2103" y="95011"/>
                    <a:pt x="2122" y="94972"/>
                    <a:pt x="2141" y="94934"/>
                  </a:cubicBezTo>
                  <a:lnTo>
                    <a:pt x="22239" y="53120"/>
                  </a:lnTo>
                  <a:lnTo>
                    <a:pt x="7285" y="25592"/>
                  </a:lnTo>
                  <a:cubicBezTo>
                    <a:pt x="2665" y="17210"/>
                    <a:pt x="5713" y="6666"/>
                    <a:pt x="14105" y="2046"/>
                  </a:cubicBezTo>
                  <a:cubicBezTo>
                    <a:pt x="14152" y="2018"/>
                    <a:pt x="14191" y="1999"/>
                    <a:pt x="14238" y="1970"/>
                  </a:cubicBezTo>
                  <a:cubicBezTo>
                    <a:pt x="22687" y="-2621"/>
                    <a:pt x="33250" y="484"/>
                    <a:pt x="37860" y="8923"/>
                  </a:cubicBezTo>
                  <a:lnTo>
                    <a:pt x="61292" y="52262"/>
                  </a:lnTo>
                  <a:lnTo>
                    <a:pt x="33479" y="109984"/>
                  </a:lnTo>
                  <a:cubicBezTo>
                    <a:pt x="31802" y="113565"/>
                    <a:pt x="28945" y="116461"/>
                    <a:pt x="25382" y="118175"/>
                  </a:cubicBezTo>
                  <a:close/>
                </a:path>
              </a:pathLst>
            </a:custGeom>
            <a:solidFill>
              <a:srgbClr val="FFA8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7" name="Freeform: Shape 1476">
              <a:extLst>
                <a:ext uri="{FF2B5EF4-FFF2-40B4-BE49-F238E27FC236}">
                  <a16:creationId xmlns:a16="http://schemas.microsoft.com/office/drawing/2014/main" id="{BA5799A4-27BF-4EAE-80DB-865BDE4F24E5}"/>
                </a:ext>
              </a:extLst>
            </p:cNvPr>
            <p:cNvSpPr/>
            <p:nvPr/>
          </p:nvSpPr>
          <p:spPr>
            <a:xfrm>
              <a:off x="6475500" y="3534463"/>
              <a:ext cx="83128" cy="152805"/>
            </a:xfrm>
            <a:custGeom>
              <a:avLst/>
              <a:gdLst>
                <a:gd name="connsiteX0" fmla="*/ 25597 w 83128"/>
                <a:gd name="connsiteY0" fmla="*/ 150798 h 152805"/>
                <a:gd name="connsiteX1" fmla="*/ 6547 w 83128"/>
                <a:gd name="connsiteY1" fmla="*/ 148512 h 152805"/>
                <a:gd name="connsiteX2" fmla="*/ 4451 w 83128"/>
                <a:gd name="connsiteY2" fmla="*/ 123937 h 152805"/>
                <a:gd name="connsiteX3" fmla="*/ 47409 w 83128"/>
                <a:gd name="connsiteY3" fmla="*/ 72979 h 152805"/>
                <a:gd name="connsiteX4" fmla="*/ 42742 w 83128"/>
                <a:gd name="connsiteY4" fmla="*/ 18972 h 152805"/>
                <a:gd name="connsiteX5" fmla="*/ 58601 w 83128"/>
                <a:gd name="connsiteY5" fmla="*/ -78 h 152805"/>
                <a:gd name="connsiteX6" fmla="*/ 58649 w 83128"/>
                <a:gd name="connsiteY6" fmla="*/ -78 h 152805"/>
                <a:gd name="connsiteX7" fmla="*/ 77699 w 83128"/>
                <a:gd name="connsiteY7" fmla="*/ 15781 h 152805"/>
                <a:gd name="connsiteX8" fmla="*/ 77699 w 83128"/>
                <a:gd name="connsiteY8" fmla="*/ 15829 h 152805"/>
                <a:gd name="connsiteX9" fmla="*/ 83509 w 83128"/>
                <a:gd name="connsiteY9" fmla="*/ 84123 h 152805"/>
                <a:gd name="connsiteX10" fmla="*/ 31312 w 83128"/>
                <a:gd name="connsiteY10" fmla="*/ 146131 h 152805"/>
                <a:gd name="connsiteX11" fmla="*/ 25597 w 83128"/>
                <a:gd name="connsiteY11" fmla="*/ 150798 h 152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3128" h="152805">
                  <a:moveTo>
                    <a:pt x="25597" y="150798"/>
                  </a:moveTo>
                  <a:cubicBezTo>
                    <a:pt x="19368" y="153941"/>
                    <a:pt x="11862" y="153036"/>
                    <a:pt x="6547" y="148512"/>
                  </a:cubicBezTo>
                  <a:cubicBezTo>
                    <a:pt x="-768" y="142283"/>
                    <a:pt x="-1711" y="131319"/>
                    <a:pt x="4451" y="123937"/>
                  </a:cubicBezTo>
                  <a:lnTo>
                    <a:pt x="47409" y="72979"/>
                  </a:lnTo>
                  <a:lnTo>
                    <a:pt x="42742" y="18972"/>
                  </a:lnTo>
                  <a:cubicBezTo>
                    <a:pt x="41866" y="9333"/>
                    <a:pt x="48962" y="808"/>
                    <a:pt x="58601" y="-78"/>
                  </a:cubicBezTo>
                  <a:cubicBezTo>
                    <a:pt x="58620" y="-78"/>
                    <a:pt x="58630" y="-78"/>
                    <a:pt x="58649" y="-78"/>
                  </a:cubicBezTo>
                  <a:cubicBezTo>
                    <a:pt x="68288" y="-954"/>
                    <a:pt x="76813" y="6142"/>
                    <a:pt x="77699" y="15781"/>
                  </a:cubicBezTo>
                  <a:cubicBezTo>
                    <a:pt x="77699" y="15800"/>
                    <a:pt x="77699" y="15810"/>
                    <a:pt x="77699" y="15829"/>
                  </a:cubicBezTo>
                  <a:lnTo>
                    <a:pt x="83509" y="84123"/>
                  </a:lnTo>
                  <a:lnTo>
                    <a:pt x="31312" y="146131"/>
                  </a:lnTo>
                  <a:cubicBezTo>
                    <a:pt x="29769" y="148083"/>
                    <a:pt x="27816" y="149674"/>
                    <a:pt x="25597" y="150798"/>
                  </a:cubicBezTo>
                  <a:close/>
                </a:path>
              </a:pathLst>
            </a:custGeom>
            <a:solidFill>
              <a:srgbClr val="FFA8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9" name="Freeform: Shape 1478">
              <a:extLst>
                <a:ext uri="{FF2B5EF4-FFF2-40B4-BE49-F238E27FC236}">
                  <a16:creationId xmlns:a16="http://schemas.microsoft.com/office/drawing/2014/main" id="{8BA085DD-58A4-4802-A5DF-5856F4910ED2}"/>
                </a:ext>
              </a:extLst>
            </p:cNvPr>
            <p:cNvSpPr/>
            <p:nvPr/>
          </p:nvSpPr>
          <p:spPr>
            <a:xfrm>
              <a:off x="6229539" y="2985991"/>
              <a:ext cx="32194" cy="544068"/>
            </a:xfrm>
            <a:custGeom>
              <a:avLst/>
              <a:gdLst>
                <a:gd name="connsiteX0" fmla="*/ 32194 w 32194"/>
                <a:gd name="connsiteY0" fmla="*/ 72009 h 544068"/>
                <a:gd name="connsiteX1" fmla="*/ 10382 w 32194"/>
                <a:gd name="connsiteY1" fmla="*/ 544068 h 544068"/>
                <a:gd name="connsiteX2" fmla="*/ 0 w 32194"/>
                <a:gd name="connsiteY2" fmla="*/ 0 h 544068"/>
                <a:gd name="connsiteX3" fmla="*/ 32194 w 32194"/>
                <a:gd name="connsiteY3" fmla="*/ 72009 h 544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94" h="544068">
                  <a:moveTo>
                    <a:pt x="32194" y="72009"/>
                  </a:moveTo>
                  <a:lnTo>
                    <a:pt x="10382" y="544068"/>
                  </a:lnTo>
                  <a:lnTo>
                    <a:pt x="0" y="0"/>
                  </a:lnTo>
                  <a:lnTo>
                    <a:pt x="32194" y="72009"/>
                  </a:lnTo>
                  <a:close/>
                </a:path>
              </a:pathLst>
            </a:custGeom>
            <a:solidFill>
              <a:srgbClr val="1809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0" name="Freeform: Shape 1479">
              <a:extLst>
                <a:ext uri="{FF2B5EF4-FFF2-40B4-BE49-F238E27FC236}">
                  <a16:creationId xmlns:a16="http://schemas.microsoft.com/office/drawing/2014/main" id="{2B3E31A3-9AE6-4EE1-B685-FE5C481B66FC}"/>
                </a:ext>
              </a:extLst>
            </p:cNvPr>
            <p:cNvSpPr/>
            <p:nvPr/>
          </p:nvSpPr>
          <p:spPr>
            <a:xfrm>
              <a:off x="5690995" y="2849123"/>
              <a:ext cx="300385" cy="834383"/>
            </a:xfrm>
            <a:custGeom>
              <a:avLst/>
              <a:gdLst>
                <a:gd name="connsiteX0" fmla="*/ 48483 w 300385"/>
                <a:gd name="connsiteY0" fmla="*/ 834232 h 834383"/>
                <a:gd name="connsiteX1" fmla="*/ 48483 w 300385"/>
                <a:gd name="connsiteY1" fmla="*/ 834232 h 834383"/>
                <a:gd name="connsiteX2" fmla="*/ 382 w 300385"/>
                <a:gd name="connsiteY2" fmla="*/ 785369 h 834383"/>
                <a:gd name="connsiteX3" fmla="*/ 3716 w 300385"/>
                <a:gd name="connsiteY3" fmla="*/ 358554 h 834383"/>
                <a:gd name="connsiteX4" fmla="*/ 11526 w 300385"/>
                <a:gd name="connsiteY4" fmla="*/ 332646 h 834383"/>
                <a:gd name="connsiteX5" fmla="*/ 212027 w 300385"/>
                <a:gd name="connsiteY5" fmla="*/ 21845 h 834383"/>
                <a:gd name="connsiteX6" fmla="*/ 278702 w 300385"/>
                <a:gd name="connsiteY6" fmla="*/ 7463 h 834383"/>
                <a:gd name="connsiteX7" fmla="*/ 293180 w 300385"/>
                <a:gd name="connsiteY7" fmla="*/ 74138 h 834383"/>
                <a:gd name="connsiteX8" fmla="*/ 100204 w 300385"/>
                <a:gd name="connsiteY8" fmla="*/ 373508 h 834383"/>
                <a:gd name="connsiteX9" fmla="*/ 96965 w 300385"/>
                <a:gd name="connsiteY9" fmla="*/ 786226 h 834383"/>
                <a:gd name="connsiteX10" fmla="*/ 48483 w 300385"/>
                <a:gd name="connsiteY10" fmla="*/ 834232 h 834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0385" h="834383">
                  <a:moveTo>
                    <a:pt x="48483" y="834232"/>
                  </a:moveTo>
                  <a:lnTo>
                    <a:pt x="48483" y="834232"/>
                  </a:lnTo>
                  <a:cubicBezTo>
                    <a:pt x="21727" y="833966"/>
                    <a:pt x="220" y="812125"/>
                    <a:pt x="382" y="785369"/>
                  </a:cubicBezTo>
                  <a:lnTo>
                    <a:pt x="3716" y="358554"/>
                  </a:lnTo>
                  <a:cubicBezTo>
                    <a:pt x="3763" y="349343"/>
                    <a:pt x="6468" y="340342"/>
                    <a:pt x="11526" y="332646"/>
                  </a:cubicBezTo>
                  <a:lnTo>
                    <a:pt x="212027" y="21845"/>
                  </a:lnTo>
                  <a:cubicBezTo>
                    <a:pt x="226553" y="-415"/>
                    <a:pt x="256290" y="-6835"/>
                    <a:pt x="278702" y="7463"/>
                  </a:cubicBezTo>
                  <a:cubicBezTo>
                    <a:pt x="301000" y="21959"/>
                    <a:pt x="307458" y="51706"/>
                    <a:pt x="293180" y="74138"/>
                  </a:cubicBezTo>
                  <a:lnTo>
                    <a:pt x="100204" y="373508"/>
                  </a:lnTo>
                  <a:lnTo>
                    <a:pt x="96965" y="786226"/>
                  </a:lnTo>
                  <a:cubicBezTo>
                    <a:pt x="96708" y="812820"/>
                    <a:pt x="75077" y="834232"/>
                    <a:pt x="48483" y="834232"/>
                  </a:cubicBezTo>
                  <a:close/>
                </a:path>
              </a:pathLst>
            </a:custGeom>
            <a:solidFill>
              <a:srgbClr val="FFA8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9" name="Freeform: Shape 1488">
              <a:extLst>
                <a:ext uri="{FF2B5EF4-FFF2-40B4-BE49-F238E27FC236}">
                  <a16:creationId xmlns:a16="http://schemas.microsoft.com/office/drawing/2014/main" id="{A7890AA7-8613-4322-8BFA-91EE946442F4}"/>
                </a:ext>
              </a:extLst>
            </p:cNvPr>
            <p:cNvSpPr/>
            <p:nvPr/>
          </p:nvSpPr>
          <p:spPr>
            <a:xfrm rot="17699999">
              <a:off x="5982334" y="2788898"/>
              <a:ext cx="256032" cy="247459"/>
            </a:xfrm>
            <a:custGeom>
              <a:avLst/>
              <a:gdLst>
                <a:gd name="connsiteX0" fmla="*/ 256413 w 256032"/>
                <a:gd name="connsiteY0" fmla="*/ 123579 h 247459"/>
                <a:gd name="connsiteX1" fmla="*/ 128397 w 256032"/>
                <a:gd name="connsiteY1" fmla="*/ 247308 h 247459"/>
                <a:gd name="connsiteX2" fmla="*/ 381 w 256032"/>
                <a:gd name="connsiteY2" fmla="*/ 123579 h 247459"/>
                <a:gd name="connsiteX3" fmla="*/ 128397 w 256032"/>
                <a:gd name="connsiteY3" fmla="*/ -151 h 247459"/>
                <a:gd name="connsiteX4" fmla="*/ 256413 w 256032"/>
                <a:gd name="connsiteY4" fmla="*/ 123579 h 247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032" h="247459">
                  <a:moveTo>
                    <a:pt x="256413" y="123579"/>
                  </a:moveTo>
                  <a:cubicBezTo>
                    <a:pt x="256413" y="191913"/>
                    <a:pt x="199098" y="247308"/>
                    <a:pt x="128397" y="247308"/>
                  </a:cubicBezTo>
                  <a:cubicBezTo>
                    <a:pt x="57696" y="247308"/>
                    <a:pt x="381" y="191913"/>
                    <a:pt x="381" y="123579"/>
                  </a:cubicBezTo>
                  <a:cubicBezTo>
                    <a:pt x="381" y="55245"/>
                    <a:pt x="57696" y="-151"/>
                    <a:pt x="128397" y="-151"/>
                  </a:cubicBezTo>
                  <a:cubicBezTo>
                    <a:pt x="199098" y="-151"/>
                    <a:pt x="256413" y="55245"/>
                    <a:pt x="256413" y="123579"/>
                  </a:cubicBezTo>
                  <a:close/>
                </a:path>
              </a:pathLst>
            </a:custGeom>
            <a:solidFill>
              <a:srgbClr val="FEED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0" name="Freeform: Shape 1489">
              <a:extLst>
                <a:ext uri="{FF2B5EF4-FFF2-40B4-BE49-F238E27FC236}">
                  <a16:creationId xmlns:a16="http://schemas.microsoft.com/office/drawing/2014/main" id="{D3F2ACF0-4568-4735-AB68-149F86C51DA4}"/>
                </a:ext>
              </a:extLst>
            </p:cNvPr>
            <p:cNvSpPr/>
            <p:nvPr/>
          </p:nvSpPr>
          <p:spPr>
            <a:xfrm rot="16281000">
              <a:off x="6129523" y="2913639"/>
              <a:ext cx="256031" cy="146113"/>
            </a:xfrm>
            <a:custGeom>
              <a:avLst/>
              <a:gdLst>
                <a:gd name="connsiteX0" fmla="*/ 256413 w 256031"/>
                <a:gd name="connsiteY0" fmla="*/ 72906 h 146113"/>
                <a:gd name="connsiteX1" fmla="*/ 128397 w 256031"/>
                <a:gd name="connsiteY1" fmla="*/ 145962 h 146113"/>
                <a:gd name="connsiteX2" fmla="*/ 381 w 256031"/>
                <a:gd name="connsiteY2" fmla="*/ 72906 h 146113"/>
                <a:gd name="connsiteX3" fmla="*/ 128397 w 256031"/>
                <a:gd name="connsiteY3" fmla="*/ -151 h 146113"/>
                <a:gd name="connsiteX4" fmla="*/ 256413 w 256031"/>
                <a:gd name="connsiteY4" fmla="*/ 72906 h 146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031" h="146113">
                  <a:moveTo>
                    <a:pt x="256413" y="72906"/>
                  </a:moveTo>
                  <a:cubicBezTo>
                    <a:pt x="256413" y="113254"/>
                    <a:pt x="199098" y="145962"/>
                    <a:pt x="128397" y="145962"/>
                  </a:cubicBezTo>
                  <a:cubicBezTo>
                    <a:pt x="57696" y="145962"/>
                    <a:pt x="381" y="113254"/>
                    <a:pt x="381" y="72906"/>
                  </a:cubicBezTo>
                  <a:cubicBezTo>
                    <a:pt x="381" y="32557"/>
                    <a:pt x="57696" y="-151"/>
                    <a:pt x="128397" y="-151"/>
                  </a:cubicBezTo>
                  <a:cubicBezTo>
                    <a:pt x="199098" y="-151"/>
                    <a:pt x="256413" y="32557"/>
                    <a:pt x="256413" y="72906"/>
                  </a:cubicBezTo>
                  <a:close/>
                </a:path>
              </a:pathLst>
            </a:custGeom>
            <a:solidFill>
              <a:srgbClr val="FEED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2" name="Freeform: Shape 1501">
              <a:extLst>
                <a:ext uri="{FF2B5EF4-FFF2-40B4-BE49-F238E27FC236}">
                  <a16:creationId xmlns:a16="http://schemas.microsoft.com/office/drawing/2014/main" id="{7F3EF3AB-BD59-481B-8EAE-9C2347FAD8BC}"/>
                </a:ext>
              </a:extLst>
            </p:cNvPr>
            <p:cNvSpPr/>
            <p:nvPr/>
          </p:nvSpPr>
          <p:spPr>
            <a:xfrm>
              <a:off x="6289150" y="2808445"/>
              <a:ext cx="42307" cy="31589"/>
            </a:xfrm>
            <a:custGeom>
              <a:avLst/>
              <a:gdLst>
                <a:gd name="connsiteX0" fmla="*/ 42688 w 42307"/>
                <a:gd name="connsiteY0" fmla="*/ 18613 h 31589"/>
                <a:gd name="connsiteX1" fmla="*/ 13161 w 42307"/>
                <a:gd name="connsiteY1" fmla="*/ 29376 h 31589"/>
                <a:gd name="connsiteX2" fmla="*/ 2483 w 42307"/>
                <a:gd name="connsiteY2" fmla="*/ -142 h 31589"/>
                <a:gd name="connsiteX3" fmla="*/ 2492 w 42307"/>
                <a:gd name="connsiteY3" fmla="*/ -151 h 31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307" h="31589">
                  <a:moveTo>
                    <a:pt x="42688" y="18613"/>
                  </a:moveTo>
                  <a:cubicBezTo>
                    <a:pt x="37478" y="29710"/>
                    <a:pt x="24286" y="34520"/>
                    <a:pt x="13161" y="29376"/>
                  </a:cubicBezTo>
                  <a:cubicBezTo>
                    <a:pt x="2064" y="24176"/>
                    <a:pt x="-2718" y="10955"/>
                    <a:pt x="2483" y="-142"/>
                  </a:cubicBezTo>
                  <a:cubicBezTo>
                    <a:pt x="2492" y="-142"/>
                    <a:pt x="2492" y="-151"/>
                    <a:pt x="2492" y="-151"/>
                  </a:cubicBezTo>
                  <a:close/>
                </a:path>
              </a:pathLst>
            </a:custGeom>
            <a:solidFill>
              <a:srgbClr val="EB79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3" name="Freeform: Shape 1502">
              <a:extLst>
                <a:ext uri="{FF2B5EF4-FFF2-40B4-BE49-F238E27FC236}">
                  <a16:creationId xmlns:a16="http://schemas.microsoft.com/office/drawing/2014/main" id="{5B52FA81-F0EE-496C-91B2-8A01B4602BE9}"/>
                </a:ext>
              </a:extLst>
            </p:cNvPr>
            <p:cNvSpPr/>
            <p:nvPr/>
          </p:nvSpPr>
          <p:spPr>
            <a:xfrm>
              <a:off x="6244911" y="2732139"/>
              <a:ext cx="15398" cy="20534"/>
            </a:xfrm>
            <a:custGeom>
              <a:avLst/>
              <a:gdLst>
                <a:gd name="connsiteX0" fmla="*/ 1869 w 15398"/>
                <a:gd name="connsiteY0" fmla="*/ 7194 h 20534"/>
                <a:gd name="connsiteX1" fmla="*/ 3488 w 15398"/>
                <a:gd name="connsiteY1" fmla="*/ 19957 h 20534"/>
                <a:gd name="connsiteX2" fmla="*/ 14251 w 15398"/>
                <a:gd name="connsiteY2" fmla="*/ 13004 h 20534"/>
                <a:gd name="connsiteX3" fmla="*/ 12632 w 15398"/>
                <a:gd name="connsiteY3" fmla="*/ 241 h 20534"/>
                <a:gd name="connsiteX4" fmla="*/ 1869 w 15398"/>
                <a:gd name="connsiteY4" fmla="*/ 7194 h 2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98" h="20534">
                  <a:moveTo>
                    <a:pt x="1869" y="7194"/>
                  </a:moveTo>
                  <a:cubicBezTo>
                    <a:pt x="-608" y="12623"/>
                    <a:pt x="59" y="18338"/>
                    <a:pt x="3488" y="19957"/>
                  </a:cubicBezTo>
                  <a:cubicBezTo>
                    <a:pt x="6917" y="21577"/>
                    <a:pt x="11679" y="18433"/>
                    <a:pt x="14251" y="13004"/>
                  </a:cubicBezTo>
                  <a:cubicBezTo>
                    <a:pt x="16823" y="7575"/>
                    <a:pt x="16061" y="1765"/>
                    <a:pt x="12632" y="241"/>
                  </a:cubicBezTo>
                  <a:cubicBezTo>
                    <a:pt x="9203" y="-1283"/>
                    <a:pt x="4440" y="1765"/>
                    <a:pt x="1869" y="7194"/>
                  </a:cubicBezTo>
                  <a:close/>
                </a:path>
              </a:pathLst>
            </a:custGeom>
            <a:solidFill>
              <a:srgbClr val="2F4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4" name="Freeform: Shape 1503">
              <a:extLst>
                <a:ext uri="{FF2B5EF4-FFF2-40B4-BE49-F238E27FC236}">
                  <a16:creationId xmlns:a16="http://schemas.microsoft.com/office/drawing/2014/main" id="{411F6894-5C1A-415D-B3E3-34679D7059E3}"/>
                </a:ext>
              </a:extLst>
            </p:cNvPr>
            <p:cNvSpPr/>
            <p:nvPr/>
          </p:nvSpPr>
          <p:spPr>
            <a:xfrm>
              <a:off x="6348883" y="2782771"/>
              <a:ext cx="15439" cy="20670"/>
            </a:xfrm>
            <a:custGeom>
              <a:avLst/>
              <a:gdLst>
                <a:gd name="connsiteX0" fmla="*/ 1910 w 15439"/>
                <a:gd name="connsiteY0" fmla="*/ 7330 h 20670"/>
                <a:gd name="connsiteX1" fmla="*/ 3529 w 15439"/>
                <a:gd name="connsiteY1" fmla="*/ 20094 h 20670"/>
                <a:gd name="connsiteX2" fmla="*/ 14292 w 15439"/>
                <a:gd name="connsiteY2" fmla="*/ 13045 h 20670"/>
                <a:gd name="connsiteX3" fmla="*/ 12673 w 15439"/>
                <a:gd name="connsiteY3" fmla="*/ 282 h 20670"/>
                <a:gd name="connsiteX4" fmla="*/ 1910 w 15439"/>
                <a:gd name="connsiteY4" fmla="*/ 7330 h 2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39" h="20670">
                  <a:moveTo>
                    <a:pt x="1910" y="7330"/>
                  </a:moveTo>
                  <a:cubicBezTo>
                    <a:pt x="-662" y="12760"/>
                    <a:pt x="100" y="18475"/>
                    <a:pt x="3529" y="20094"/>
                  </a:cubicBezTo>
                  <a:cubicBezTo>
                    <a:pt x="6958" y="21713"/>
                    <a:pt x="11720" y="18570"/>
                    <a:pt x="14292" y="13045"/>
                  </a:cubicBezTo>
                  <a:cubicBezTo>
                    <a:pt x="16864" y="7521"/>
                    <a:pt x="16102" y="1901"/>
                    <a:pt x="12673" y="282"/>
                  </a:cubicBezTo>
                  <a:cubicBezTo>
                    <a:pt x="9244" y="-1338"/>
                    <a:pt x="4481" y="1711"/>
                    <a:pt x="1910" y="7330"/>
                  </a:cubicBezTo>
                  <a:close/>
                </a:path>
              </a:pathLst>
            </a:custGeom>
            <a:solidFill>
              <a:srgbClr val="2F4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316" name="Group 2315">
            <a:extLst>
              <a:ext uri="{FF2B5EF4-FFF2-40B4-BE49-F238E27FC236}">
                <a16:creationId xmlns:a16="http://schemas.microsoft.com/office/drawing/2014/main" id="{1A2A9A0C-DC12-4E29-A518-CF9F1CEA2233}"/>
              </a:ext>
            </a:extLst>
          </p:cNvPr>
          <p:cNvGrpSpPr/>
          <p:nvPr/>
        </p:nvGrpSpPr>
        <p:grpSpPr>
          <a:xfrm rot="3257587">
            <a:off x="9179972" y="4274164"/>
            <a:ext cx="329967" cy="329967"/>
            <a:chOff x="-2328863" y="4075906"/>
            <a:chExt cx="350044" cy="350044"/>
          </a:xfrm>
        </p:grpSpPr>
        <p:sp>
          <p:nvSpPr>
            <p:cNvPr id="2317" name="Oval 2316">
              <a:extLst>
                <a:ext uri="{FF2B5EF4-FFF2-40B4-BE49-F238E27FC236}">
                  <a16:creationId xmlns:a16="http://schemas.microsoft.com/office/drawing/2014/main" id="{89008157-9924-414E-B2B0-9E6970A8477F}"/>
                </a:ext>
              </a:extLst>
            </p:cNvPr>
            <p:cNvSpPr/>
            <p:nvPr/>
          </p:nvSpPr>
          <p:spPr>
            <a:xfrm>
              <a:off x="-2328863" y="4075906"/>
              <a:ext cx="350044" cy="350044"/>
            </a:xfrm>
            <a:prstGeom prst="ellipse">
              <a:avLst/>
            </a:prstGeom>
            <a:solidFill>
              <a:schemeClr val="bg2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318" name="Graphic 127">
              <a:extLst>
                <a:ext uri="{FF2B5EF4-FFF2-40B4-BE49-F238E27FC236}">
                  <a16:creationId xmlns:a16="http://schemas.microsoft.com/office/drawing/2014/main" id="{A8CF0CE0-5C4E-4B13-B79F-DF8CA9BC8275}"/>
                </a:ext>
              </a:extLst>
            </p:cNvPr>
            <p:cNvGrpSpPr/>
            <p:nvPr/>
          </p:nvGrpSpPr>
          <p:grpSpPr>
            <a:xfrm>
              <a:off x="-2291693" y="4155725"/>
              <a:ext cx="294430" cy="194248"/>
              <a:chOff x="5459854" y="3560172"/>
              <a:chExt cx="294430" cy="194248"/>
            </a:xfrm>
          </p:grpSpPr>
          <p:sp>
            <p:nvSpPr>
              <p:cNvPr id="2319" name="Freeform: Shape 2318">
                <a:extLst>
                  <a:ext uri="{FF2B5EF4-FFF2-40B4-BE49-F238E27FC236}">
                    <a16:creationId xmlns:a16="http://schemas.microsoft.com/office/drawing/2014/main" id="{5504423B-FB22-467E-88E8-DD817D37CA04}"/>
                  </a:ext>
                </a:extLst>
              </p:cNvPr>
              <p:cNvSpPr/>
              <p:nvPr/>
            </p:nvSpPr>
            <p:spPr>
              <a:xfrm>
                <a:off x="5509878" y="3560172"/>
                <a:ext cx="200151" cy="89532"/>
              </a:xfrm>
              <a:custGeom>
                <a:avLst/>
                <a:gdLst>
                  <a:gd name="connsiteX0" fmla="*/ 12277 w 200151"/>
                  <a:gd name="connsiteY0" fmla="*/ 50995 h 89532"/>
                  <a:gd name="connsiteX1" fmla="*/ 1895 w 200151"/>
                  <a:gd name="connsiteY1" fmla="*/ 38042 h 89532"/>
                  <a:gd name="connsiteX2" fmla="*/ 17040 w 200151"/>
                  <a:gd name="connsiteY2" fmla="*/ 7276 h 89532"/>
                  <a:gd name="connsiteX3" fmla="*/ 189061 w 200151"/>
                  <a:gd name="connsiteY3" fmla="*/ 44233 h 89532"/>
                  <a:gd name="connsiteX4" fmla="*/ 197253 w 200151"/>
                  <a:gd name="connsiteY4" fmla="*/ 77570 h 89532"/>
                  <a:gd name="connsiteX5" fmla="*/ 163915 w 200151"/>
                  <a:gd name="connsiteY5" fmla="*/ 85667 h 89532"/>
                  <a:gd name="connsiteX6" fmla="*/ 32660 w 200151"/>
                  <a:gd name="connsiteY6" fmla="*/ 53186 h 89532"/>
                  <a:gd name="connsiteX7" fmla="*/ 12277 w 200151"/>
                  <a:gd name="connsiteY7" fmla="*/ 50995 h 89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0151" h="89532">
                    <a:moveTo>
                      <a:pt x="12277" y="50995"/>
                    </a:moveTo>
                    <a:cubicBezTo>
                      <a:pt x="7410" y="48024"/>
                      <a:pt x="3733" y="43442"/>
                      <a:pt x="1895" y="38042"/>
                    </a:cubicBezTo>
                    <a:cubicBezTo>
                      <a:pt x="-2391" y="25364"/>
                      <a:pt x="4381" y="11610"/>
                      <a:pt x="17040" y="7276"/>
                    </a:cubicBezTo>
                    <a:cubicBezTo>
                      <a:pt x="79619" y="-13870"/>
                      <a:pt x="136674" y="12514"/>
                      <a:pt x="189061" y="44233"/>
                    </a:cubicBezTo>
                    <a:cubicBezTo>
                      <a:pt x="200520" y="51186"/>
                      <a:pt x="204187" y="66102"/>
                      <a:pt x="197253" y="77570"/>
                    </a:cubicBezTo>
                    <a:cubicBezTo>
                      <a:pt x="190271" y="89000"/>
                      <a:pt x="175364" y="92620"/>
                      <a:pt x="163915" y="85667"/>
                    </a:cubicBezTo>
                    <a:cubicBezTo>
                      <a:pt x="105336" y="50138"/>
                      <a:pt x="68665" y="41089"/>
                      <a:pt x="32660" y="53186"/>
                    </a:cubicBezTo>
                    <a:cubicBezTo>
                      <a:pt x="25870" y="55472"/>
                      <a:pt x="18421" y="54672"/>
                      <a:pt x="12277" y="50995"/>
                    </a:cubicBezTo>
                    <a:close/>
                  </a:path>
                </a:pathLst>
              </a:custGeom>
              <a:solidFill>
                <a:srgbClr val="FFA89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20" name="Freeform: Shape 2319">
                <a:extLst>
                  <a:ext uri="{FF2B5EF4-FFF2-40B4-BE49-F238E27FC236}">
                    <a16:creationId xmlns:a16="http://schemas.microsoft.com/office/drawing/2014/main" id="{A66DECF1-3C68-4770-BF21-55449401BFC8}"/>
                  </a:ext>
                </a:extLst>
              </p:cNvPr>
              <p:cNvSpPr/>
              <p:nvPr/>
            </p:nvSpPr>
            <p:spPr>
              <a:xfrm>
                <a:off x="5673937" y="3614444"/>
                <a:ext cx="80348" cy="62679"/>
              </a:xfrm>
              <a:custGeom>
                <a:avLst/>
                <a:gdLst>
                  <a:gd name="connsiteX0" fmla="*/ 32146 w 80348"/>
                  <a:gd name="connsiteY0" fmla="*/ 1200 h 62679"/>
                  <a:gd name="connsiteX1" fmla="*/ 73294 w 80348"/>
                  <a:gd name="connsiteY1" fmla="*/ 16249 h 62679"/>
                  <a:gd name="connsiteX2" fmla="*/ 80257 w 80348"/>
                  <a:gd name="connsiteY2" fmla="*/ 31137 h 62679"/>
                  <a:gd name="connsiteX3" fmla="*/ 75199 w 80348"/>
                  <a:gd name="connsiteY3" fmla="*/ 37204 h 62679"/>
                  <a:gd name="connsiteX4" fmla="*/ 37099 w 80348"/>
                  <a:gd name="connsiteY4" fmla="*/ 59207 h 62679"/>
                  <a:gd name="connsiteX5" fmla="*/ 5095 w 80348"/>
                  <a:gd name="connsiteY5" fmla="*/ 50625 h 62679"/>
                  <a:gd name="connsiteX6" fmla="*/ 2047 w 80348"/>
                  <a:gd name="connsiteY6" fmla="*/ 41014 h 62679"/>
                  <a:gd name="connsiteX7" fmla="*/ 713 w 80348"/>
                  <a:gd name="connsiteY7" fmla="*/ 25108 h 62679"/>
                  <a:gd name="connsiteX8" fmla="*/ 21649 w 80348"/>
                  <a:gd name="connsiteY8" fmla="*/ -229 h 62679"/>
                  <a:gd name="connsiteX9" fmla="*/ 32146 w 80348"/>
                  <a:gd name="connsiteY9" fmla="*/ 1200 h 62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348" h="62679">
                    <a:moveTo>
                      <a:pt x="32146" y="1200"/>
                    </a:moveTo>
                    <a:lnTo>
                      <a:pt x="73294" y="16249"/>
                    </a:lnTo>
                    <a:cubicBezTo>
                      <a:pt x="79324" y="18440"/>
                      <a:pt x="82448" y="25098"/>
                      <a:pt x="80257" y="31137"/>
                    </a:cubicBezTo>
                    <a:cubicBezTo>
                      <a:pt x="79333" y="33690"/>
                      <a:pt x="77542" y="35833"/>
                      <a:pt x="75199" y="37204"/>
                    </a:cubicBezTo>
                    <a:lnTo>
                      <a:pt x="37099" y="59207"/>
                    </a:lnTo>
                    <a:cubicBezTo>
                      <a:pt x="25888" y="65675"/>
                      <a:pt x="11563" y="61836"/>
                      <a:pt x="5095" y="50625"/>
                    </a:cubicBezTo>
                    <a:cubicBezTo>
                      <a:pt x="3390" y="47682"/>
                      <a:pt x="2352" y="44405"/>
                      <a:pt x="2047" y="41014"/>
                    </a:cubicBezTo>
                    <a:lnTo>
                      <a:pt x="713" y="25108"/>
                    </a:lnTo>
                    <a:cubicBezTo>
                      <a:pt x="-496" y="12325"/>
                      <a:pt x="8876" y="990"/>
                      <a:pt x="21649" y="-229"/>
                    </a:cubicBezTo>
                    <a:cubicBezTo>
                      <a:pt x="25212" y="-562"/>
                      <a:pt x="28803" y="-77"/>
                      <a:pt x="32146" y="120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21" name="Freeform: Shape 2320">
                <a:extLst>
                  <a:ext uri="{FF2B5EF4-FFF2-40B4-BE49-F238E27FC236}">
                    <a16:creationId xmlns:a16="http://schemas.microsoft.com/office/drawing/2014/main" id="{65C72954-84CA-40CB-B42A-9AB68A27FA8F}"/>
                  </a:ext>
                </a:extLst>
              </p:cNvPr>
              <p:cNvSpPr/>
              <p:nvPr/>
            </p:nvSpPr>
            <p:spPr>
              <a:xfrm>
                <a:off x="5514420" y="3630954"/>
                <a:ext cx="120896" cy="102001"/>
              </a:xfrm>
              <a:custGeom>
                <a:avLst/>
                <a:gdLst>
                  <a:gd name="connsiteX0" fmla="*/ 5831 w 120896"/>
                  <a:gd name="connsiteY0" fmla="*/ 34220 h 102001"/>
                  <a:gd name="connsiteX1" fmla="*/ 5831 w 120896"/>
                  <a:gd name="connsiteY1" fmla="*/ 6979 h 102001"/>
                  <a:gd name="connsiteX2" fmla="*/ 35929 w 120896"/>
                  <a:gd name="connsiteY2" fmla="*/ 4597 h 102001"/>
                  <a:gd name="connsiteX3" fmla="*/ 114225 w 120896"/>
                  <a:gd name="connsiteY3" fmla="*/ 65177 h 102001"/>
                  <a:gd name="connsiteX4" fmla="*/ 116835 w 120896"/>
                  <a:gd name="connsiteY4" fmla="*/ 93618 h 102001"/>
                  <a:gd name="connsiteX5" fmla="*/ 116130 w 120896"/>
                  <a:gd name="connsiteY5" fmla="*/ 94418 h 102001"/>
                  <a:gd name="connsiteX6" fmla="*/ 86031 w 120896"/>
                  <a:gd name="connsiteY6" fmla="*/ 96704 h 102001"/>
                  <a:gd name="connsiteX7" fmla="*/ 7830 w 120896"/>
                  <a:gd name="connsiteY7" fmla="*/ 36221 h 102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0896" h="102001">
                    <a:moveTo>
                      <a:pt x="5831" y="34220"/>
                    </a:moveTo>
                    <a:cubicBezTo>
                      <a:pt x="-1132" y="26476"/>
                      <a:pt x="-1132" y="14723"/>
                      <a:pt x="5831" y="6979"/>
                    </a:cubicBezTo>
                    <a:cubicBezTo>
                      <a:pt x="13603" y="-1756"/>
                      <a:pt x="26880" y="-2804"/>
                      <a:pt x="35929" y="4597"/>
                    </a:cubicBezTo>
                    <a:lnTo>
                      <a:pt x="114225" y="65177"/>
                    </a:lnTo>
                    <a:cubicBezTo>
                      <a:pt x="122797" y="72311"/>
                      <a:pt x="123969" y="85036"/>
                      <a:pt x="116835" y="93618"/>
                    </a:cubicBezTo>
                    <a:cubicBezTo>
                      <a:pt x="116606" y="93885"/>
                      <a:pt x="116368" y="94161"/>
                      <a:pt x="116130" y="94418"/>
                    </a:cubicBezTo>
                    <a:cubicBezTo>
                      <a:pt x="108329" y="103124"/>
                      <a:pt x="95061" y="104124"/>
                      <a:pt x="86031" y="96704"/>
                    </a:cubicBezTo>
                    <a:lnTo>
                      <a:pt x="7830" y="36221"/>
                    </a:lnTo>
                    <a:close/>
                  </a:path>
                </a:pathLst>
              </a:custGeom>
              <a:solidFill>
                <a:srgbClr val="FFA89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22" name="Freeform: Shape 2321">
                <a:extLst>
                  <a:ext uri="{FF2B5EF4-FFF2-40B4-BE49-F238E27FC236}">
                    <a16:creationId xmlns:a16="http://schemas.microsoft.com/office/drawing/2014/main" id="{4D377587-56A0-43A1-8235-014F7E0C59F1}"/>
                  </a:ext>
                </a:extLst>
              </p:cNvPr>
              <p:cNvSpPr/>
              <p:nvPr/>
            </p:nvSpPr>
            <p:spPr>
              <a:xfrm>
                <a:off x="5500504" y="3658194"/>
                <a:ext cx="98381" cy="89582"/>
              </a:xfrm>
              <a:custGeom>
                <a:avLst/>
                <a:gdLst>
                  <a:gd name="connsiteX0" fmla="*/ 4697 w 98381"/>
                  <a:gd name="connsiteY0" fmla="*/ 32888 h 89582"/>
                  <a:gd name="connsiteX1" fmla="*/ 7078 w 98381"/>
                  <a:gd name="connsiteY1" fmla="*/ 5741 h 89582"/>
                  <a:gd name="connsiteX2" fmla="*/ 37272 w 98381"/>
                  <a:gd name="connsiteY2" fmla="*/ 5741 h 89582"/>
                  <a:gd name="connsiteX3" fmla="*/ 92994 w 98381"/>
                  <a:gd name="connsiteY3" fmla="*/ 53842 h 89582"/>
                  <a:gd name="connsiteX4" fmla="*/ 93041 w 98381"/>
                  <a:gd name="connsiteY4" fmla="*/ 82665 h 89582"/>
                  <a:gd name="connsiteX5" fmla="*/ 92518 w 98381"/>
                  <a:gd name="connsiteY5" fmla="*/ 83180 h 89582"/>
                  <a:gd name="connsiteX6" fmla="*/ 62323 w 98381"/>
                  <a:gd name="connsiteY6" fmla="*/ 83180 h 89582"/>
                  <a:gd name="connsiteX7" fmla="*/ 6602 w 98381"/>
                  <a:gd name="connsiteY7" fmla="*/ 35078 h 89582"/>
                  <a:gd name="connsiteX8" fmla="*/ 4697 w 98381"/>
                  <a:gd name="connsiteY8" fmla="*/ 32888 h 89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8381" h="89582">
                    <a:moveTo>
                      <a:pt x="4697" y="32888"/>
                    </a:moveTo>
                    <a:cubicBezTo>
                      <a:pt x="-1561" y="24563"/>
                      <a:pt x="-533" y="12856"/>
                      <a:pt x="7078" y="5741"/>
                    </a:cubicBezTo>
                    <a:cubicBezTo>
                      <a:pt x="15517" y="-2355"/>
                      <a:pt x="28833" y="-2355"/>
                      <a:pt x="37272" y="5741"/>
                    </a:cubicBezTo>
                    <a:lnTo>
                      <a:pt x="92994" y="53842"/>
                    </a:lnTo>
                    <a:cubicBezTo>
                      <a:pt x="100966" y="61786"/>
                      <a:pt x="100994" y="74693"/>
                      <a:pt x="93041" y="82665"/>
                    </a:cubicBezTo>
                    <a:cubicBezTo>
                      <a:pt x="92870" y="82846"/>
                      <a:pt x="92698" y="83008"/>
                      <a:pt x="92518" y="83180"/>
                    </a:cubicBezTo>
                    <a:cubicBezTo>
                      <a:pt x="84078" y="91276"/>
                      <a:pt x="70762" y="91276"/>
                      <a:pt x="62323" y="83180"/>
                    </a:cubicBezTo>
                    <a:lnTo>
                      <a:pt x="6602" y="35078"/>
                    </a:lnTo>
                    <a:cubicBezTo>
                      <a:pt x="5916" y="34393"/>
                      <a:pt x="5278" y="33659"/>
                      <a:pt x="4697" y="32888"/>
                    </a:cubicBezTo>
                    <a:close/>
                  </a:path>
                </a:pathLst>
              </a:custGeom>
              <a:solidFill>
                <a:srgbClr val="FFA89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23" name="Freeform: Shape 2322">
                <a:extLst>
                  <a:ext uri="{FF2B5EF4-FFF2-40B4-BE49-F238E27FC236}">
                    <a16:creationId xmlns:a16="http://schemas.microsoft.com/office/drawing/2014/main" id="{E4B5E3B3-5DFD-41F8-9E36-5AF93C83F3F5}"/>
                  </a:ext>
                </a:extLst>
              </p:cNvPr>
              <p:cNvSpPr/>
              <p:nvPr/>
            </p:nvSpPr>
            <p:spPr>
              <a:xfrm>
                <a:off x="5482964" y="3679516"/>
                <a:ext cx="78087" cy="74904"/>
              </a:xfrm>
              <a:custGeom>
                <a:avLst/>
                <a:gdLst>
                  <a:gd name="connsiteX0" fmla="*/ 2806 w 78087"/>
                  <a:gd name="connsiteY0" fmla="*/ 25091 h 74904"/>
                  <a:gd name="connsiteX1" fmla="*/ 7568 w 78087"/>
                  <a:gd name="connsiteY1" fmla="*/ 3279 h 74904"/>
                  <a:gd name="connsiteX2" fmla="*/ 32047 w 78087"/>
                  <a:gd name="connsiteY2" fmla="*/ 6232 h 74904"/>
                  <a:gd name="connsiteX3" fmla="*/ 75195 w 78087"/>
                  <a:gd name="connsiteY3" fmla="*/ 47094 h 74904"/>
                  <a:gd name="connsiteX4" fmla="*/ 72119 w 78087"/>
                  <a:gd name="connsiteY4" fmla="*/ 70735 h 74904"/>
                  <a:gd name="connsiteX5" fmla="*/ 71767 w 78087"/>
                  <a:gd name="connsiteY5" fmla="*/ 71002 h 74904"/>
                  <a:gd name="connsiteX6" fmla="*/ 47287 w 78087"/>
                  <a:gd name="connsiteY6" fmla="*/ 68049 h 74904"/>
                  <a:gd name="connsiteX7" fmla="*/ 4139 w 78087"/>
                  <a:gd name="connsiteY7" fmla="*/ 27092 h 74904"/>
                  <a:gd name="connsiteX8" fmla="*/ 2806 w 78087"/>
                  <a:gd name="connsiteY8" fmla="*/ 25091 h 74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087" h="74904">
                    <a:moveTo>
                      <a:pt x="2806" y="25091"/>
                    </a:moveTo>
                    <a:cubicBezTo>
                      <a:pt x="-1433" y="17672"/>
                      <a:pt x="624" y="8251"/>
                      <a:pt x="7568" y="3279"/>
                    </a:cubicBezTo>
                    <a:cubicBezTo>
                      <a:pt x="15188" y="-2512"/>
                      <a:pt x="26027" y="-1198"/>
                      <a:pt x="32047" y="6232"/>
                    </a:cubicBezTo>
                    <a:lnTo>
                      <a:pt x="75195" y="47094"/>
                    </a:lnTo>
                    <a:cubicBezTo>
                      <a:pt x="80872" y="54476"/>
                      <a:pt x="79501" y="65059"/>
                      <a:pt x="72119" y="70735"/>
                    </a:cubicBezTo>
                    <a:cubicBezTo>
                      <a:pt x="72004" y="70831"/>
                      <a:pt x="71880" y="70916"/>
                      <a:pt x="71767" y="71002"/>
                    </a:cubicBezTo>
                    <a:cubicBezTo>
                      <a:pt x="64137" y="76736"/>
                      <a:pt x="53336" y="75431"/>
                      <a:pt x="47287" y="68049"/>
                    </a:cubicBezTo>
                    <a:lnTo>
                      <a:pt x="4139" y="27092"/>
                    </a:lnTo>
                    <a:cubicBezTo>
                      <a:pt x="3663" y="26425"/>
                      <a:pt x="3186" y="25758"/>
                      <a:pt x="2806" y="25091"/>
                    </a:cubicBezTo>
                    <a:close/>
                  </a:path>
                </a:pathLst>
              </a:custGeom>
              <a:solidFill>
                <a:srgbClr val="FFA89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24" name="Freeform: Shape 2323">
                <a:extLst>
                  <a:ext uri="{FF2B5EF4-FFF2-40B4-BE49-F238E27FC236}">
                    <a16:creationId xmlns:a16="http://schemas.microsoft.com/office/drawing/2014/main" id="{583247B5-AE04-49EC-8D5C-F0D76A9D552E}"/>
                  </a:ext>
                </a:extLst>
              </p:cNvPr>
              <p:cNvSpPr/>
              <p:nvPr/>
            </p:nvSpPr>
            <p:spPr>
              <a:xfrm>
                <a:off x="5459854" y="3563876"/>
                <a:ext cx="164504" cy="163678"/>
              </a:xfrm>
              <a:custGeom>
                <a:avLst/>
                <a:gdLst>
                  <a:gd name="connsiteX0" fmla="*/ 121642 w 164504"/>
                  <a:gd name="connsiteY0" fmla="*/ 153209 h 163678"/>
                  <a:gd name="connsiteX1" fmla="*/ 10294 w 164504"/>
                  <a:gd name="connsiteY1" fmla="*/ 120824 h 163678"/>
                  <a:gd name="connsiteX2" fmla="*/ 44013 w 164504"/>
                  <a:gd name="connsiteY2" fmla="*/ 9762 h 163678"/>
                  <a:gd name="connsiteX3" fmla="*/ 155455 w 164504"/>
                  <a:gd name="connsiteY3" fmla="*/ 42243 h 163678"/>
                  <a:gd name="connsiteX4" fmla="*/ 121670 w 164504"/>
                  <a:gd name="connsiteY4" fmla="*/ 153190 h 163678"/>
                  <a:gd name="connsiteX5" fmla="*/ 121642 w 164504"/>
                  <a:gd name="connsiteY5" fmla="*/ 153209 h 163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4504" h="163678">
                    <a:moveTo>
                      <a:pt x="121642" y="153209"/>
                    </a:moveTo>
                    <a:cubicBezTo>
                      <a:pt x="81951" y="175002"/>
                      <a:pt x="32106" y="160505"/>
                      <a:pt x="10294" y="120824"/>
                    </a:cubicBezTo>
                    <a:cubicBezTo>
                      <a:pt x="-11042" y="80838"/>
                      <a:pt x="4046" y="31137"/>
                      <a:pt x="44013" y="9762"/>
                    </a:cubicBezTo>
                    <a:cubicBezTo>
                      <a:pt x="83761" y="-11974"/>
                      <a:pt x="133605" y="2552"/>
                      <a:pt x="155455" y="42243"/>
                    </a:cubicBezTo>
                    <a:cubicBezTo>
                      <a:pt x="176763" y="82210"/>
                      <a:pt x="161637" y="131882"/>
                      <a:pt x="121670" y="153190"/>
                    </a:cubicBezTo>
                    <a:cubicBezTo>
                      <a:pt x="121661" y="153199"/>
                      <a:pt x="121651" y="153199"/>
                      <a:pt x="121642" y="153209"/>
                    </a:cubicBezTo>
                    <a:close/>
                  </a:path>
                </a:pathLst>
              </a:custGeom>
              <a:solidFill>
                <a:srgbClr val="FFA89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25" name="Freeform: Shape 2324">
                <a:extLst>
                  <a:ext uri="{FF2B5EF4-FFF2-40B4-BE49-F238E27FC236}">
                    <a16:creationId xmlns:a16="http://schemas.microsoft.com/office/drawing/2014/main" id="{2A6F526E-93F2-4692-93E9-02C0B89613D0}"/>
                  </a:ext>
                </a:extLst>
              </p:cNvPr>
              <p:cNvSpPr/>
              <p:nvPr/>
            </p:nvSpPr>
            <p:spPr>
              <a:xfrm>
                <a:off x="5495454" y="3562636"/>
                <a:ext cx="113123" cy="113445"/>
              </a:xfrm>
              <a:custGeom>
                <a:avLst/>
                <a:gdLst>
                  <a:gd name="connsiteX0" fmla="*/ 10795 w 113123"/>
                  <a:gd name="connsiteY0" fmla="*/ 88346 h 113445"/>
                  <a:gd name="connsiteX1" fmla="*/ 24797 w 113123"/>
                  <a:gd name="connsiteY1" fmla="*/ 9574 h 113445"/>
                  <a:gd name="connsiteX2" fmla="*/ 103320 w 113123"/>
                  <a:gd name="connsiteY2" fmla="*/ 24214 h 113445"/>
                  <a:gd name="connsiteX3" fmla="*/ 103473 w 113123"/>
                  <a:gd name="connsiteY3" fmla="*/ 24433 h 113445"/>
                  <a:gd name="connsiteX4" fmla="*/ 89690 w 113123"/>
                  <a:gd name="connsiteY4" fmla="*/ 103119 h 113445"/>
                  <a:gd name="connsiteX5" fmla="*/ 89567 w 113123"/>
                  <a:gd name="connsiteY5" fmla="*/ 103204 h 113445"/>
                  <a:gd name="connsiteX6" fmla="*/ 10909 w 113123"/>
                  <a:gd name="connsiteY6" fmla="*/ 88517 h 113445"/>
                  <a:gd name="connsiteX7" fmla="*/ 10795 w 113123"/>
                  <a:gd name="connsiteY7" fmla="*/ 88346 h 113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3123" h="113445">
                    <a:moveTo>
                      <a:pt x="10795" y="88346"/>
                    </a:moveTo>
                    <a:cubicBezTo>
                      <a:pt x="-7083" y="62723"/>
                      <a:pt x="-816" y="27462"/>
                      <a:pt x="24797" y="9574"/>
                    </a:cubicBezTo>
                    <a:cubicBezTo>
                      <a:pt x="50524" y="-8066"/>
                      <a:pt x="85680" y="-1513"/>
                      <a:pt x="103320" y="24214"/>
                    </a:cubicBezTo>
                    <a:cubicBezTo>
                      <a:pt x="103368" y="24290"/>
                      <a:pt x="103426" y="24357"/>
                      <a:pt x="103473" y="24433"/>
                    </a:cubicBezTo>
                    <a:cubicBezTo>
                      <a:pt x="121399" y="49969"/>
                      <a:pt x="115227" y="85193"/>
                      <a:pt x="89690" y="103119"/>
                    </a:cubicBezTo>
                    <a:cubicBezTo>
                      <a:pt x="89652" y="103148"/>
                      <a:pt x="89604" y="103176"/>
                      <a:pt x="89567" y="103204"/>
                    </a:cubicBezTo>
                    <a:cubicBezTo>
                      <a:pt x="63792" y="120864"/>
                      <a:pt x="28578" y="114292"/>
                      <a:pt x="10909" y="88517"/>
                    </a:cubicBezTo>
                    <a:cubicBezTo>
                      <a:pt x="10871" y="88460"/>
                      <a:pt x="10833" y="88403"/>
                      <a:pt x="10795" y="88346"/>
                    </a:cubicBezTo>
                    <a:close/>
                  </a:path>
                </a:pathLst>
              </a:custGeom>
              <a:solidFill>
                <a:srgbClr val="FFA89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26" name="Freeform: Shape 2325">
                <a:extLst>
                  <a:ext uri="{FF2B5EF4-FFF2-40B4-BE49-F238E27FC236}">
                    <a16:creationId xmlns:a16="http://schemas.microsoft.com/office/drawing/2014/main" id="{81F7E3E6-285E-4C5A-AFBA-C800BE2973B4}"/>
                  </a:ext>
                </a:extLst>
              </p:cNvPr>
              <p:cNvSpPr/>
              <p:nvPr/>
            </p:nvSpPr>
            <p:spPr>
              <a:xfrm>
                <a:off x="5563715" y="3617634"/>
                <a:ext cx="162157" cy="102381"/>
              </a:xfrm>
              <a:custGeom>
                <a:avLst/>
                <a:gdLst>
                  <a:gd name="connsiteX0" fmla="*/ 54071 w 162157"/>
                  <a:gd name="connsiteY0" fmla="*/ 89831 h 102381"/>
                  <a:gd name="connsiteX1" fmla="*/ 3113 w 162157"/>
                  <a:gd name="connsiteY1" fmla="*/ 31824 h 102381"/>
                  <a:gd name="connsiteX2" fmla="*/ 12351 w 162157"/>
                  <a:gd name="connsiteY2" fmla="*/ 2249 h 102381"/>
                  <a:gd name="connsiteX3" fmla="*/ 12638 w 162157"/>
                  <a:gd name="connsiteY3" fmla="*/ 2106 h 102381"/>
                  <a:gd name="connsiteX4" fmla="*/ 42355 w 162157"/>
                  <a:gd name="connsiteY4" fmla="*/ 11631 h 102381"/>
                  <a:gd name="connsiteX5" fmla="*/ 97410 w 162157"/>
                  <a:gd name="connsiteY5" fmla="*/ 58399 h 102381"/>
                  <a:gd name="connsiteX6" fmla="*/ 120937 w 162157"/>
                  <a:gd name="connsiteY6" fmla="*/ 38872 h 102381"/>
                  <a:gd name="connsiteX7" fmla="*/ 149512 w 162157"/>
                  <a:gd name="connsiteY7" fmla="*/ 27157 h 102381"/>
                  <a:gd name="connsiteX8" fmla="*/ 161132 w 162157"/>
                  <a:gd name="connsiteY8" fmla="*/ 55732 h 102381"/>
                  <a:gd name="connsiteX9" fmla="*/ 98743 w 162157"/>
                  <a:gd name="connsiteY9" fmla="*/ 102023 h 102381"/>
                  <a:gd name="connsiteX10" fmla="*/ 54071 w 162157"/>
                  <a:gd name="connsiteY10" fmla="*/ 89831 h 102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2157" h="102381">
                    <a:moveTo>
                      <a:pt x="54071" y="89831"/>
                    </a:moveTo>
                    <a:cubicBezTo>
                      <a:pt x="32164" y="75439"/>
                      <a:pt x="14561" y="55398"/>
                      <a:pt x="3113" y="31824"/>
                    </a:cubicBezTo>
                    <a:cubicBezTo>
                      <a:pt x="-2498" y="21108"/>
                      <a:pt x="1636" y="7869"/>
                      <a:pt x="12351" y="2249"/>
                    </a:cubicBezTo>
                    <a:cubicBezTo>
                      <a:pt x="12447" y="2201"/>
                      <a:pt x="12542" y="2154"/>
                      <a:pt x="12638" y="2106"/>
                    </a:cubicBezTo>
                    <a:cubicBezTo>
                      <a:pt x="23477" y="-3447"/>
                      <a:pt x="36764" y="811"/>
                      <a:pt x="42355" y="11631"/>
                    </a:cubicBezTo>
                    <a:cubicBezTo>
                      <a:pt x="60834" y="46969"/>
                      <a:pt x="83503" y="59256"/>
                      <a:pt x="97410" y="58399"/>
                    </a:cubicBezTo>
                    <a:cubicBezTo>
                      <a:pt x="108364" y="56989"/>
                      <a:pt x="117526" y="49379"/>
                      <a:pt x="120937" y="38872"/>
                    </a:cubicBezTo>
                    <a:cubicBezTo>
                      <a:pt x="125699" y="27852"/>
                      <a:pt x="138386" y="22651"/>
                      <a:pt x="149512" y="27157"/>
                    </a:cubicBezTo>
                    <a:cubicBezTo>
                      <a:pt x="160494" y="31957"/>
                      <a:pt x="165647" y="44635"/>
                      <a:pt x="161132" y="55732"/>
                    </a:cubicBezTo>
                    <a:cubicBezTo>
                      <a:pt x="151359" y="82173"/>
                      <a:pt x="126880" y="100337"/>
                      <a:pt x="98743" y="102023"/>
                    </a:cubicBezTo>
                    <a:cubicBezTo>
                      <a:pt x="82979" y="102433"/>
                      <a:pt x="67444" y="98194"/>
                      <a:pt x="54071" y="89831"/>
                    </a:cubicBezTo>
                    <a:close/>
                  </a:path>
                </a:pathLst>
              </a:custGeom>
              <a:solidFill>
                <a:srgbClr val="FFA89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2527" name="Group 2526">
            <a:extLst>
              <a:ext uri="{FF2B5EF4-FFF2-40B4-BE49-F238E27FC236}">
                <a16:creationId xmlns:a16="http://schemas.microsoft.com/office/drawing/2014/main" id="{592F7A3B-712F-469F-B0C8-B5ABA7136743}"/>
              </a:ext>
            </a:extLst>
          </p:cNvPr>
          <p:cNvGrpSpPr/>
          <p:nvPr/>
        </p:nvGrpSpPr>
        <p:grpSpPr>
          <a:xfrm>
            <a:off x="9224213" y="3159938"/>
            <a:ext cx="899734" cy="625577"/>
            <a:chOff x="13443788" y="3121838"/>
            <a:chExt cx="899734" cy="625577"/>
          </a:xfrm>
        </p:grpSpPr>
        <p:sp>
          <p:nvSpPr>
            <p:cNvPr id="2491" name="Freeform: Shape 2490">
              <a:extLst>
                <a:ext uri="{FF2B5EF4-FFF2-40B4-BE49-F238E27FC236}">
                  <a16:creationId xmlns:a16="http://schemas.microsoft.com/office/drawing/2014/main" id="{778952E1-1825-436D-AB1A-0C82096E1CCA}"/>
                </a:ext>
              </a:extLst>
            </p:cNvPr>
            <p:cNvSpPr/>
            <p:nvPr/>
          </p:nvSpPr>
          <p:spPr>
            <a:xfrm>
              <a:off x="13529992" y="3173764"/>
              <a:ext cx="451008" cy="364438"/>
            </a:xfrm>
            <a:custGeom>
              <a:avLst/>
              <a:gdLst>
                <a:gd name="connsiteX0" fmla="*/ 381 w 451008"/>
                <a:gd name="connsiteY0" fmla="*/ 325620 h 364438"/>
                <a:gd name="connsiteX1" fmla="*/ 2000 w 451008"/>
                <a:gd name="connsiteY1" fmla="*/ 326858 h 364438"/>
                <a:gd name="connsiteX2" fmla="*/ 162687 w 451008"/>
                <a:gd name="connsiteY2" fmla="*/ 354957 h 364438"/>
                <a:gd name="connsiteX3" fmla="*/ 237744 w 451008"/>
                <a:gd name="connsiteY3" fmla="*/ 302188 h 364438"/>
                <a:gd name="connsiteX4" fmla="*/ 451390 w 451008"/>
                <a:gd name="connsiteY4" fmla="*/ 38536 h 364438"/>
                <a:gd name="connsiteX5" fmla="*/ 449771 w 451008"/>
                <a:gd name="connsiteY5" fmla="*/ 37203 h 364438"/>
                <a:gd name="connsiteX6" fmla="*/ 214027 w 451008"/>
                <a:gd name="connsiteY6" fmla="*/ 61968 h 364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1008" h="364438">
                  <a:moveTo>
                    <a:pt x="381" y="325620"/>
                  </a:moveTo>
                  <a:lnTo>
                    <a:pt x="2000" y="326858"/>
                  </a:lnTo>
                  <a:cubicBezTo>
                    <a:pt x="47082" y="363424"/>
                    <a:pt x="107871" y="374054"/>
                    <a:pt x="162687" y="354957"/>
                  </a:cubicBezTo>
                  <a:cubicBezTo>
                    <a:pt x="192138" y="344717"/>
                    <a:pt x="218141" y="326439"/>
                    <a:pt x="237744" y="302188"/>
                  </a:cubicBezTo>
                  <a:lnTo>
                    <a:pt x="451390" y="38536"/>
                  </a:lnTo>
                  <a:lnTo>
                    <a:pt x="449771" y="37203"/>
                  </a:lnTo>
                  <a:cubicBezTo>
                    <a:pt x="377828" y="-21043"/>
                    <a:pt x="272291" y="-9956"/>
                    <a:pt x="214027" y="61968"/>
                  </a:cubicBezTo>
                  <a:close/>
                </a:path>
              </a:pathLst>
            </a:custGeom>
            <a:solidFill>
              <a:srgbClr val="D73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92" name="Freeform: Shape 2491">
              <a:extLst>
                <a:ext uri="{FF2B5EF4-FFF2-40B4-BE49-F238E27FC236}">
                  <a16:creationId xmlns:a16="http://schemas.microsoft.com/office/drawing/2014/main" id="{DEF8C15A-D47D-4FD4-B49A-20952575837A}"/>
                </a:ext>
              </a:extLst>
            </p:cNvPr>
            <p:cNvSpPr/>
            <p:nvPr/>
          </p:nvSpPr>
          <p:spPr>
            <a:xfrm>
              <a:off x="13792906" y="3121838"/>
              <a:ext cx="432411" cy="283208"/>
            </a:xfrm>
            <a:custGeom>
              <a:avLst/>
              <a:gdLst>
                <a:gd name="connsiteX0" fmla="*/ 432792 w 432411"/>
                <a:gd name="connsiteY0" fmla="*/ 157994 h 283208"/>
                <a:gd name="connsiteX1" fmla="*/ 158720 w 432411"/>
                <a:gd name="connsiteY1" fmla="*/ 8947 h 283208"/>
                <a:gd name="connsiteX2" fmla="*/ 158472 w 432411"/>
                <a:gd name="connsiteY2" fmla="*/ 9023 h 283208"/>
                <a:gd name="connsiteX3" fmla="*/ 9472 w 432411"/>
                <a:gd name="connsiteY3" fmla="*/ 282962 h 283208"/>
                <a:gd name="connsiteX4" fmla="*/ 9501 w 432411"/>
                <a:gd name="connsiteY4" fmla="*/ 283057 h 283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411" h="283208">
                  <a:moveTo>
                    <a:pt x="432792" y="157994"/>
                  </a:moveTo>
                  <a:cubicBezTo>
                    <a:pt x="398264" y="41151"/>
                    <a:pt x="275563" y="-25572"/>
                    <a:pt x="158720" y="8947"/>
                  </a:cubicBezTo>
                  <a:cubicBezTo>
                    <a:pt x="158644" y="8976"/>
                    <a:pt x="158558" y="8995"/>
                    <a:pt x="158472" y="9023"/>
                  </a:cubicBezTo>
                  <a:cubicBezTo>
                    <a:pt x="41677" y="43523"/>
                    <a:pt x="-25027" y="166176"/>
                    <a:pt x="9472" y="282962"/>
                  </a:cubicBezTo>
                  <a:cubicBezTo>
                    <a:pt x="9482" y="282991"/>
                    <a:pt x="9492" y="283029"/>
                    <a:pt x="9501" y="283057"/>
                  </a:cubicBezTo>
                  <a:close/>
                </a:path>
              </a:pathLst>
            </a:custGeom>
            <a:solidFill>
              <a:srgbClr val="D736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93" name="Freeform: Shape 2492">
              <a:extLst>
                <a:ext uri="{FF2B5EF4-FFF2-40B4-BE49-F238E27FC236}">
                  <a16:creationId xmlns:a16="http://schemas.microsoft.com/office/drawing/2014/main" id="{0D41AF08-3BB4-4EA1-950F-1044EF9D84F6}"/>
                </a:ext>
              </a:extLst>
            </p:cNvPr>
            <p:cNvSpPr/>
            <p:nvPr/>
          </p:nvSpPr>
          <p:spPr>
            <a:xfrm rot="21211201">
              <a:off x="13443788" y="3459829"/>
              <a:ext cx="120014" cy="120014"/>
            </a:xfrm>
            <a:custGeom>
              <a:avLst/>
              <a:gdLst>
                <a:gd name="connsiteX0" fmla="*/ 120396 w 120014"/>
                <a:gd name="connsiteY0" fmla="*/ 59856 h 120014"/>
                <a:gd name="connsiteX1" fmla="*/ 60389 w 120014"/>
                <a:gd name="connsiteY1" fmla="*/ 119864 h 120014"/>
                <a:gd name="connsiteX2" fmla="*/ 381 w 120014"/>
                <a:gd name="connsiteY2" fmla="*/ 59856 h 120014"/>
                <a:gd name="connsiteX3" fmla="*/ 60389 w 120014"/>
                <a:gd name="connsiteY3" fmla="*/ -151 h 120014"/>
                <a:gd name="connsiteX4" fmla="*/ 120396 w 120014"/>
                <a:gd name="connsiteY4" fmla="*/ 59856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14" h="120014">
                  <a:moveTo>
                    <a:pt x="120396" y="59856"/>
                  </a:moveTo>
                  <a:cubicBezTo>
                    <a:pt x="120396" y="92998"/>
                    <a:pt x="93530" y="119864"/>
                    <a:pt x="60389" y="119864"/>
                  </a:cubicBezTo>
                  <a:cubicBezTo>
                    <a:pt x="27247" y="119864"/>
                    <a:pt x="381" y="92998"/>
                    <a:pt x="381" y="59856"/>
                  </a:cubicBezTo>
                  <a:cubicBezTo>
                    <a:pt x="381" y="26715"/>
                    <a:pt x="27248" y="-151"/>
                    <a:pt x="60389" y="-151"/>
                  </a:cubicBezTo>
                  <a:cubicBezTo>
                    <a:pt x="93530" y="-151"/>
                    <a:pt x="120396" y="26715"/>
                    <a:pt x="120396" y="59856"/>
                  </a:cubicBezTo>
                  <a:close/>
                </a:path>
              </a:pathLst>
            </a:custGeom>
            <a:solidFill>
              <a:srgbClr val="FEED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94" name="Freeform: Shape 2493">
              <a:extLst>
                <a:ext uri="{FF2B5EF4-FFF2-40B4-BE49-F238E27FC236}">
                  <a16:creationId xmlns:a16="http://schemas.microsoft.com/office/drawing/2014/main" id="{49B7049A-3C9C-4CDD-AEC5-7DDC6E8B4229}"/>
                </a:ext>
              </a:extLst>
            </p:cNvPr>
            <p:cNvSpPr/>
            <p:nvPr/>
          </p:nvSpPr>
          <p:spPr>
            <a:xfrm rot="20359201">
              <a:off x="13787224" y="3160584"/>
              <a:ext cx="475678" cy="475678"/>
            </a:xfrm>
            <a:custGeom>
              <a:avLst/>
              <a:gdLst>
                <a:gd name="connsiteX0" fmla="*/ 476059 w 475678"/>
                <a:gd name="connsiteY0" fmla="*/ 237688 h 475678"/>
                <a:gd name="connsiteX1" fmla="*/ 238220 w 475678"/>
                <a:gd name="connsiteY1" fmla="*/ 475527 h 475678"/>
                <a:gd name="connsiteX2" fmla="*/ 381 w 475678"/>
                <a:gd name="connsiteY2" fmla="*/ 237688 h 475678"/>
                <a:gd name="connsiteX3" fmla="*/ 238220 w 475678"/>
                <a:gd name="connsiteY3" fmla="*/ -151 h 475678"/>
                <a:gd name="connsiteX4" fmla="*/ 476059 w 475678"/>
                <a:gd name="connsiteY4" fmla="*/ 237688 h 47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5678" h="475678">
                  <a:moveTo>
                    <a:pt x="476059" y="237688"/>
                  </a:moveTo>
                  <a:cubicBezTo>
                    <a:pt x="476059" y="369043"/>
                    <a:pt x="369575" y="475527"/>
                    <a:pt x="238220" y="475527"/>
                  </a:cubicBezTo>
                  <a:cubicBezTo>
                    <a:pt x="106865" y="475527"/>
                    <a:pt x="381" y="369043"/>
                    <a:pt x="381" y="237688"/>
                  </a:cubicBezTo>
                  <a:cubicBezTo>
                    <a:pt x="381" y="106333"/>
                    <a:pt x="106865" y="-151"/>
                    <a:pt x="238220" y="-151"/>
                  </a:cubicBezTo>
                  <a:cubicBezTo>
                    <a:pt x="369575" y="-151"/>
                    <a:pt x="476059" y="106333"/>
                    <a:pt x="476059" y="237688"/>
                  </a:cubicBezTo>
                  <a:close/>
                </a:path>
              </a:pathLst>
            </a:custGeom>
            <a:solidFill>
              <a:srgbClr val="7A9C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95" name="Freeform: Shape 2494">
              <a:extLst>
                <a:ext uri="{FF2B5EF4-FFF2-40B4-BE49-F238E27FC236}">
                  <a16:creationId xmlns:a16="http://schemas.microsoft.com/office/drawing/2014/main" id="{35E58B0F-FD91-45B0-980F-91C6E18696B7}"/>
                </a:ext>
              </a:extLst>
            </p:cNvPr>
            <p:cNvSpPr/>
            <p:nvPr/>
          </p:nvSpPr>
          <p:spPr>
            <a:xfrm>
              <a:off x="14043009" y="3286630"/>
              <a:ext cx="272605" cy="313010"/>
            </a:xfrm>
            <a:custGeom>
              <a:avLst/>
              <a:gdLst>
                <a:gd name="connsiteX0" fmla="*/ 77152 w 272605"/>
                <a:gd name="connsiteY0" fmla="*/ 233709 h 313010"/>
                <a:gd name="connsiteX1" fmla="*/ 381 w 272605"/>
                <a:gd name="connsiteY1" fmla="*/ 22825 h 313010"/>
                <a:gd name="connsiteX2" fmla="*/ 43339 w 272605"/>
                <a:gd name="connsiteY2" fmla="*/ 7205 h 313010"/>
                <a:gd name="connsiteX3" fmla="*/ 195520 w 272605"/>
                <a:gd name="connsiteY3" fmla="*/ 77366 h 313010"/>
                <a:gd name="connsiteX4" fmla="*/ 195739 w 272605"/>
                <a:gd name="connsiteY4" fmla="*/ 77975 h 313010"/>
                <a:gd name="connsiteX5" fmla="*/ 272986 w 272605"/>
                <a:gd name="connsiteY5" fmla="*/ 290288 h 313010"/>
                <a:gd name="connsiteX6" fmla="*/ 231457 w 272605"/>
                <a:gd name="connsiteY6" fmla="*/ 305432 h 313010"/>
                <a:gd name="connsiteX7" fmla="*/ 77362 w 272605"/>
                <a:gd name="connsiteY7" fmla="*/ 234280 h 313010"/>
                <a:gd name="connsiteX8" fmla="*/ 77152 w 272605"/>
                <a:gd name="connsiteY8" fmla="*/ 233709 h 313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2605" h="313010">
                  <a:moveTo>
                    <a:pt x="77152" y="233709"/>
                  </a:moveTo>
                  <a:lnTo>
                    <a:pt x="381" y="22825"/>
                  </a:lnTo>
                  <a:lnTo>
                    <a:pt x="43339" y="7205"/>
                  </a:lnTo>
                  <a:cubicBezTo>
                    <a:pt x="104737" y="-15446"/>
                    <a:pt x="172869" y="15967"/>
                    <a:pt x="195520" y="77366"/>
                  </a:cubicBezTo>
                  <a:cubicBezTo>
                    <a:pt x="195586" y="77566"/>
                    <a:pt x="195662" y="77775"/>
                    <a:pt x="195739" y="77975"/>
                  </a:cubicBezTo>
                  <a:lnTo>
                    <a:pt x="272986" y="290288"/>
                  </a:lnTo>
                  <a:lnTo>
                    <a:pt x="231457" y="305432"/>
                  </a:lnTo>
                  <a:cubicBezTo>
                    <a:pt x="169259" y="328340"/>
                    <a:pt x="100270" y="296479"/>
                    <a:pt x="77362" y="234280"/>
                  </a:cubicBezTo>
                  <a:cubicBezTo>
                    <a:pt x="77295" y="234090"/>
                    <a:pt x="77219" y="233900"/>
                    <a:pt x="77152" y="23370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96" name="Freeform: Shape 2495">
              <a:extLst>
                <a:ext uri="{FF2B5EF4-FFF2-40B4-BE49-F238E27FC236}">
                  <a16:creationId xmlns:a16="http://schemas.microsoft.com/office/drawing/2014/main" id="{2E89C1A6-2DC4-45D2-8386-8F38DF19196C}"/>
                </a:ext>
              </a:extLst>
            </p:cNvPr>
            <p:cNvSpPr/>
            <p:nvPr/>
          </p:nvSpPr>
          <p:spPr>
            <a:xfrm>
              <a:off x="13765355" y="3343810"/>
              <a:ext cx="272605" cy="312979"/>
            </a:xfrm>
            <a:custGeom>
              <a:avLst/>
              <a:gdLst>
                <a:gd name="connsiteX0" fmla="*/ 77152 w 272605"/>
                <a:gd name="connsiteY0" fmla="*/ 233679 h 312979"/>
                <a:gd name="connsiteX1" fmla="*/ 381 w 272605"/>
                <a:gd name="connsiteY1" fmla="*/ 22795 h 312979"/>
                <a:gd name="connsiteX2" fmla="*/ 43338 w 272605"/>
                <a:gd name="connsiteY2" fmla="*/ 7174 h 312979"/>
                <a:gd name="connsiteX3" fmla="*/ 195577 w 272605"/>
                <a:gd name="connsiteY3" fmla="*/ 77516 h 312979"/>
                <a:gd name="connsiteX4" fmla="*/ 195738 w 272605"/>
                <a:gd name="connsiteY4" fmla="*/ 77945 h 312979"/>
                <a:gd name="connsiteX5" fmla="*/ 272986 w 272605"/>
                <a:gd name="connsiteY5" fmla="*/ 290257 h 312979"/>
                <a:gd name="connsiteX6" fmla="*/ 231457 w 272605"/>
                <a:gd name="connsiteY6" fmla="*/ 305402 h 312979"/>
                <a:gd name="connsiteX7" fmla="*/ 77362 w 272605"/>
                <a:gd name="connsiteY7" fmla="*/ 234250 h 312979"/>
                <a:gd name="connsiteX8" fmla="*/ 77152 w 272605"/>
                <a:gd name="connsiteY8" fmla="*/ 233679 h 31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2605" h="312979">
                  <a:moveTo>
                    <a:pt x="77152" y="233679"/>
                  </a:moveTo>
                  <a:lnTo>
                    <a:pt x="381" y="22795"/>
                  </a:lnTo>
                  <a:lnTo>
                    <a:pt x="43338" y="7174"/>
                  </a:lnTo>
                  <a:cubicBezTo>
                    <a:pt x="104803" y="-15438"/>
                    <a:pt x="172964" y="16052"/>
                    <a:pt x="195577" y="77516"/>
                  </a:cubicBezTo>
                  <a:cubicBezTo>
                    <a:pt x="195634" y="77659"/>
                    <a:pt x="195691" y="77802"/>
                    <a:pt x="195738" y="77945"/>
                  </a:cubicBezTo>
                  <a:lnTo>
                    <a:pt x="272986" y="290257"/>
                  </a:lnTo>
                  <a:lnTo>
                    <a:pt x="231457" y="305402"/>
                  </a:lnTo>
                  <a:cubicBezTo>
                    <a:pt x="169259" y="328310"/>
                    <a:pt x="100270" y="296449"/>
                    <a:pt x="77362" y="234250"/>
                  </a:cubicBezTo>
                  <a:cubicBezTo>
                    <a:pt x="77295" y="234060"/>
                    <a:pt x="77219" y="233869"/>
                    <a:pt x="77152" y="23367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97" name="Freeform: Shape 2496">
              <a:extLst>
                <a:ext uri="{FF2B5EF4-FFF2-40B4-BE49-F238E27FC236}">
                  <a16:creationId xmlns:a16="http://schemas.microsoft.com/office/drawing/2014/main" id="{09989395-954E-4869-8978-95EA83D35086}"/>
                </a:ext>
              </a:extLst>
            </p:cNvPr>
            <p:cNvSpPr/>
            <p:nvPr/>
          </p:nvSpPr>
          <p:spPr>
            <a:xfrm>
              <a:off x="14050533" y="3303367"/>
              <a:ext cx="292989" cy="197509"/>
            </a:xfrm>
            <a:custGeom>
              <a:avLst/>
              <a:gdLst>
                <a:gd name="connsiteX0" fmla="*/ 157353 w 292989"/>
                <a:gd name="connsiteY0" fmla="*/ 176490 h 197509"/>
                <a:gd name="connsiteX1" fmla="*/ 381 w 292989"/>
                <a:gd name="connsiteY1" fmla="*/ 44950 h 197509"/>
                <a:gd name="connsiteX2" fmla="*/ 11811 w 292989"/>
                <a:gd name="connsiteY2" fmla="*/ 31329 h 197509"/>
                <a:gd name="connsiteX3" fmla="*/ 135379 w 292989"/>
                <a:gd name="connsiteY3" fmla="*/ 20252 h 197509"/>
                <a:gd name="connsiteX4" fmla="*/ 135636 w 292989"/>
                <a:gd name="connsiteY4" fmla="*/ 20471 h 197509"/>
                <a:gd name="connsiteX5" fmla="*/ 293370 w 292989"/>
                <a:gd name="connsiteY5" fmla="*/ 152678 h 197509"/>
                <a:gd name="connsiteX6" fmla="*/ 282702 w 292989"/>
                <a:gd name="connsiteY6" fmla="*/ 165441 h 197509"/>
                <a:gd name="connsiteX7" fmla="*/ 157667 w 292989"/>
                <a:gd name="connsiteY7" fmla="*/ 176757 h 197509"/>
                <a:gd name="connsiteX8" fmla="*/ 157353 w 292989"/>
                <a:gd name="connsiteY8" fmla="*/ 176490 h 197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989" h="197509">
                  <a:moveTo>
                    <a:pt x="157353" y="176490"/>
                  </a:moveTo>
                  <a:lnTo>
                    <a:pt x="381" y="44950"/>
                  </a:lnTo>
                  <a:lnTo>
                    <a:pt x="11811" y="31329"/>
                  </a:lnTo>
                  <a:cubicBezTo>
                    <a:pt x="42872" y="-5847"/>
                    <a:pt x="98193" y="-10809"/>
                    <a:pt x="135379" y="20252"/>
                  </a:cubicBezTo>
                  <a:cubicBezTo>
                    <a:pt x="135465" y="20328"/>
                    <a:pt x="135550" y="20395"/>
                    <a:pt x="135636" y="20471"/>
                  </a:cubicBezTo>
                  <a:lnTo>
                    <a:pt x="293370" y="152678"/>
                  </a:lnTo>
                  <a:lnTo>
                    <a:pt x="282702" y="165441"/>
                  </a:lnTo>
                  <a:cubicBezTo>
                    <a:pt x="251298" y="203094"/>
                    <a:pt x="195320" y="208161"/>
                    <a:pt x="157667" y="176757"/>
                  </a:cubicBezTo>
                  <a:cubicBezTo>
                    <a:pt x="157562" y="176671"/>
                    <a:pt x="157458" y="176576"/>
                    <a:pt x="157353" y="17649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98" name="Freeform: Shape 2497">
              <a:extLst>
                <a:ext uri="{FF2B5EF4-FFF2-40B4-BE49-F238E27FC236}">
                  <a16:creationId xmlns:a16="http://schemas.microsoft.com/office/drawing/2014/main" id="{F08DF577-7FBB-4D51-B6BE-8F6DCF266E9C}"/>
                </a:ext>
              </a:extLst>
            </p:cNvPr>
            <p:cNvSpPr/>
            <p:nvPr/>
          </p:nvSpPr>
          <p:spPr>
            <a:xfrm>
              <a:off x="13859938" y="3249694"/>
              <a:ext cx="390143" cy="390143"/>
            </a:xfrm>
            <a:custGeom>
              <a:avLst/>
              <a:gdLst>
                <a:gd name="connsiteX0" fmla="*/ 390144 w 390143"/>
                <a:gd name="connsiteY0" fmla="*/ 195072 h 390143"/>
                <a:gd name="connsiteX1" fmla="*/ 195072 w 390143"/>
                <a:gd name="connsiteY1" fmla="*/ 390144 h 390143"/>
                <a:gd name="connsiteX2" fmla="*/ 0 w 390143"/>
                <a:gd name="connsiteY2" fmla="*/ 195072 h 390143"/>
                <a:gd name="connsiteX3" fmla="*/ 195072 w 390143"/>
                <a:gd name="connsiteY3" fmla="*/ 0 h 390143"/>
                <a:gd name="connsiteX4" fmla="*/ 390144 w 390143"/>
                <a:gd name="connsiteY4" fmla="*/ 195072 h 390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0143" h="390143">
                  <a:moveTo>
                    <a:pt x="390144" y="195072"/>
                  </a:moveTo>
                  <a:cubicBezTo>
                    <a:pt x="390144" y="302807"/>
                    <a:pt x="302807" y="390144"/>
                    <a:pt x="195072" y="390144"/>
                  </a:cubicBezTo>
                  <a:cubicBezTo>
                    <a:pt x="87337" y="390144"/>
                    <a:pt x="0" y="302807"/>
                    <a:pt x="0" y="195072"/>
                  </a:cubicBezTo>
                  <a:cubicBezTo>
                    <a:pt x="0" y="87337"/>
                    <a:pt x="87337" y="0"/>
                    <a:pt x="195072" y="0"/>
                  </a:cubicBezTo>
                  <a:cubicBezTo>
                    <a:pt x="302807" y="0"/>
                    <a:pt x="390144" y="87337"/>
                    <a:pt x="390144" y="19507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01" name="Freeform: Shape 2500">
              <a:extLst>
                <a:ext uri="{FF2B5EF4-FFF2-40B4-BE49-F238E27FC236}">
                  <a16:creationId xmlns:a16="http://schemas.microsoft.com/office/drawing/2014/main" id="{AB54C2C7-8A63-4D0E-92EA-F60BA42241B9}"/>
                </a:ext>
              </a:extLst>
            </p:cNvPr>
            <p:cNvSpPr/>
            <p:nvPr/>
          </p:nvSpPr>
          <p:spPr>
            <a:xfrm rot="1499999">
              <a:off x="13873512" y="3325476"/>
              <a:ext cx="333756" cy="381285"/>
            </a:xfrm>
            <a:custGeom>
              <a:avLst/>
              <a:gdLst>
                <a:gd name="connsiteX0" fmla="*/ 157925 w 333756"/>
                <a:gd name="connsiteY0" fmla="*/ -151 h 381285"/>
                <a:gd name="connsiteX1" fmla="*/ 176499 w 333756"/>
                <a:gd name="connsiteY1" fmla="*/ -151 h 381285"/>
                <a:gd name="connsiteX2" fmla="*/ 334137 w 333756"/>
                <a:gd name="connsiteY2" fmla="*/ 157488 h 381285"/>
                <a:gd name="connsiteX3" fmla="*/ 334137 w 333756"/>
                <a:gd name="connsiteY3" fmla="*/ 223496 h 381285"/>
                <a:gd name="connsiteX4" fmla="*/ 176499 w 333756"/>
                <a:gd name="connsiteY4" fmla="*/ 381135 h 381285"/>
                <a:gd name="connsiteX5" fmla="*/ 171831 w 333756"/>
                <a:gd name="connsiteY5" fmla="*/ 381135 h 381285"/>
                <a:gd name="connsiteX6" fmla="*/ 381 w 333756"/>
                <a:gd name="connsiteY6" fmla="*/ 209685 h 381285"/>
                <a:gd name="connsiteX7" fmla="*/ 381 w 333756"/>
                <a:gd name="connsiteY7" fmla="*/ 157773 h 381285"/>
                <a:gd name="connsiteX8" fmla="*/ 157734 w 333756"/>
                <a:gd name="connsiteY8" fmla="*/ -151 h 381285"/>
                <a:gd name="connsiteX9" fmla="*/ 157925 w 333756"/>
                <a:gd name="connsiteY9" fmla="*/ -151 h 381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3756" h="381285">
                  <a:moveTo>
                    <a:pt x="157925" y="-151"/>
                  </a:moveTo>
                  <a:lnTo>
                    <a:pt x="176499" y="-151"/>
                  </a:lnTo>
                  <a:cubicBezTo>
                    <a:pt x="263557" y="-151"/>
                    <a:pt x="334137" y="70429"/>
                    <a:pt x="334137" y="157488"/>
                  </a:cubicBezTo>
                  <a:lnTo>
                    <a:pt x="334137" y="223496"/>
                  </a:lnTo>
                  <a:cubicBezTo>
                    <a:pt x="334137" y="310554"/>
                    <a:pt x="263557" y="381135"/>
                    <a:pt x="176499" y="381135"/>
                  </a:cubicBezTo>
                  <a:lnTo>
                    <a:pt x="171831" y="381135"/>
                  </a:lnTo>
                  <a:cubicBezTo>
                    <a:pt x="77143" y="381135"/>
                    <a:pt x="381" y="304373"/>
                    <a:pt x="381" y="209685"/>
                  </a:cubicBezTo>
                  <a:lnTo>
                    <a:pt x="381" y="157773"/>
                  </a:lnTo>
                  <a:cubicBezTo>
                    <a:pt x="219" y="70715"/>
                    <a:pt x="70676" y="11"/>
                    <a:pt x="157734" y="-151"/>
                  </a:cubicBezTo>
                  <a:cubicBezTo>
                    <a:pt x="157801" y="-151"/>
                    <a:pt x="157858" y="-151"/>
                    <a:pt x="157925" y="-151"/>
                  </a:cubicBezTo>
                  <a:close/>
                </a:path>
              </a:pathLst>
            </a:custGeom>
            <a:solidFill>
              <a:srgbClr val="FFA8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02" name="Freeform: Shape 2501">
              <a:extLst>
                <a:ext uri="{FF2B5EF4-FFF2-40B4-BE49-F238E27FC236}">
                  <a16:creationId xmlns:a16="http://schemas.microsoft.com/office/drawing/2014/main" id="{43C2FB26-B401-494E-AA4C-37C48A08BFC9}"/>
                </a:ext>
              </a:extLst>
            </p:cNvPr>
            <p:cNvSpPr/>
            <p:nvPr/>
          </p:nvSpPr>
          <p:spPr>
            <a:xfrm rot="12299999">
              <a:off x="14015626" y="3443461"/>
              <a:ext cx="78486" cy="74199"/>
            </a:xfrm>
            <a:custGeom>
              <a:avLst/>
              <a:gdLst>
                <a:gd name="connsiteX0" fmla="*/ 42196 w 78486"/>
                <a:gd name="connsiteY0" fmla="*/ -151 h 74199"/>
                <a:gd name="connsiteX1" fmla="*/ 78867 w 78486"/>
                <a:gd name="connsiteY1" fmla="*/ -151 h 74199"/>
                <a:gd name="connsiteX2" fmla="*/ 78867 w 78486"/>
                <a:gd name="connsiteY2" fmla="*/ 74049 h 74199"/>
                <a:gd name="connsiteX3" fmla="*/ 42196 w 78486"/>
                <a:gd name="connsiteY3" fmla="*/ 74049 h 74199"/>
                <a:gd name="connsiteX4" fmla="*/ 37052 w 78486"/>
                <a:gd name="connsiteY4" fmla="*/ 74049 h 74199"/>
                <a:gd name="connsiteX5" fmla="*/ 381 w 78486"/>
                <a:gd name="connsiteY5" fmla="*/ 74049 h 74199"/>
                <a:gd name="connsiteX6" fmla="*/ 381 w 78486"/>
                <a:gd name="connsiteY6" fmla="*/ -151 h 74199"/>
                <a:gd name="connsiteX7" fmla="*/ 37052 w 78486"/>
                <a:gd name="connsiteY7" fmla="*/ -151 h 7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486" h="74199">
                  <a:moveTo>
                    <a:pt x="42196" y="-151"/>
                  </a:moveTo>
                  <a:cubicBezTo>
                    <a:pt x="62449" y="-151"/>
                    <a:pt x="78867" y="-151"/>
                    <a:pt x="78867" y="-151"/>
                  </a:cubicBezTo>
                  <a:lnTo>
                    <a:pt x="78867" y="74049"/>
                  </a:lnTo>
                  <a:cubicBezTo>
                    <a:pt x="78867" y="74049"/>
                    <a:pt x="62449" y="74049"/>
                    <a:pt x="42196" y="74049"/>
                  </a:cubicBezTo>
                  <a:lnTo>
                    <a:pt x="37052" y="74049"/>
                  </a:lnTo>
                  <a:cubicBezTo>
                    <a:pt x="16799" y="74049"/>
                    <a:pt x="381" y="74049"/>
                    <a:pt x="381" y="74049"/>
                  </a:cubicBezTo>
                  <a:lnTo>
                    <a:pt x="381" y="-151"/>
                  </a:lnTo>
                  <a:cubicBezTo>
                    <a:pt x="381" y="-151"/>
                    <a:pt x="16799" y="-151"/>
                    <a:pt x="37052" y="-151"/>
                  </a:cubicBezTo>
                  <a:close/>
                </a:path>
              </a:pathLst>
            </a:custGeom>
            <a:solidFill>
              <a:srgbClr val="FF896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03" name="Freeform: Shape 2502">
              <a:extLst>
                <a:ext uri="{FF2B5EF4-FFF2-40B4-BE49-F238E27FC236}">
                  <a16:creationId xmlns:a16="http://schemas.microsoft.com/office/drawing/2014/main" id="{0AD73CC1-806B-425D-93B6-427CEE2EB979}"/>
                </a:ext>
              </a:extLst>
            </p:cNvPr>
            <p:cNvSpPr/>
            <p:nvPr/>
          </p:nvSpPr>
          <p:spPr>
            <a:xfrm rot="12299999">
              <a:off x="14137403" y="3500140"/>
              <a:ext cx="58388" cy="66579"/>
            </a:xfrm>
            <a:custGeom>
              <a:avLst/>
              <a:gdLst>
                <a:gd name="connsiteX0" fmla="*/ 32671 w 58388"/>
                <a:gd name="connsiteY0" fmla="*/ -151 h 66579"/>
                <a:gd name="connsiteX1" fmla="*/ 58769 w 58388"/>
                <a:gd name="connsiteY1" fmla="*/ -151 h 66579"/>
                <a:gd name="connsiteX2" fmla="*/ 58769 w 58388"/>
                <a:gd name="connsiteY2" fmla="*/ 66429 h 66579"/>
                <a:gd name="connsiteX3" fmla="*/ 32671 w 58388"/>
                <a:gd name="connsiteY3" fmla="*/ 66429 h 66579"/>
                <a:gd name="connsiteX4" fmla="*/ 26479 w 58388"/>
                <a:gd name="connsiteY4" fmla="*/ 66429 h 66579"/>
                <a:gd name="connsiteX5" fmla="*/ 381 w 58388"/>
                <a:gd name="connsiteY5" fmla="*/ 66429 h 66579"/>
                <a:gd name="connsiteX6" fmla="*/ 381 w 58388"/>
                <a:gd name="connsiteY6" fmla="*/ -151 h 66579"/>
                <a:gd name="connsiteX7" fmla="*/ 26479 w 58388"/>
                <a:gd name="connsiteY7" fmla="*/ -151 h 66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388" h="66579">
                  <a:moveTo>
                    <a:pt x="32671" y="-151"/>
                  </a:moveTo>
                  <a:cubicBezTo>
                    <a:pt x="47084" y="-151"/>
                    <a:pt x="58769" y="-151"/>
                    <a:pt x="58769" y="-151"/>
                  </a:cubicBezTo>
                  <a:lnTo>
                    <a:pt x="58769" y="66429"/>
                  </a:lnTo>
                  <a:cubicBezTo>
                    <a:pt x="58769" y="66429"/>
                    <a:pt x="47084" y="66429"/>
                    <a:pt x="32671" y="66429"/>
                  </a:cubicBezTo>
                  <a:lnTo>
                    <a:pt x="26479" y="66429"/>
                  </a:lnTo>
                  <a:cubicBezTo>
                    <a:pt x="12066" y="66429"/>
                    <a:pt x="381" y="66429"/>
                    <a:pt x="381" y="66429"/>
                  </a:cubicBezTo>
                  <a:lnTo>
                    <a:pt x="381" y="-151"/>
                  </a:lnTo>
                  <a:cubicBezTo>
                    <a:pt x="381" y="-151"/>
                    <a:pt x="12066" y="-151"/>
                    <a:pt x="26479" y="-151"/>
                  </a:cubicBezTo>
                  <a:close/>
                </a:path>
              </a:pathLst>
            </a:custGeom>
            <a:solidFill>
              <a:srgbClr val="FF896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04" name="Freeform: Shape 2503">
              <a:extLst>
                <a:ext uri="{FF2B5EF4-FFF2-40B4-BE49-F238E27FC236}">
                  <a16:creationId xmlns:a16="http://schemas.microsoft.com/office/drawing/2014/main" id="{26F8FFF7-E273-4DB5-9594-8F587729A47E}"/>
                </a:ext>
              </a:extLst>
            </p:cNvPr>
            <p:cNvSpPr/>
            <p:nvPr/>
          </p:nvSpPr>
          <p:spPr>
            <a:xfrm>
              <a:off x="13994654" y="3560590"/>
              <a:ext cx="136651" cy="101917"/>
            </a:xfrm>
            <a:custGeom>
              <a:avLst/>
              <a:gdLst>
                <a:gd name="connsiteX0" fmla="*/ 137033 w 136651"/>
                <a:gd name="connsiteY0" fmla="*/ 60333 h 101917"/>
                <a:gd name="connsiteX1" fmla="*/ 41783 w 136651"/>
                <a:gd name="connsiteY1" fmla="*/ 95099 h 101917"/>
                <a:gd name="connsiteX2" fmla="*/ 7016 w 136651"/>
                <a:gd name="connsiteY2" fmla="*/ -151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6651" h="101917">
                  <a:moveTo>
                    <a:pt x="137033" y="60333"/>
                  </a:moveTo>
                  <a:cubicBezTo>
                    <a:pt x="120278" y="96185"/>
                    <a:pt x="77692" y="111729"/>
                    <a:pt x="41783" y="95099"/>
                  </a:cubicBezTo>
                  <a:cubicBezTo>
                    <a:pt x="5978" y="78306"/>
                    <a:pt x="-9557" y="35758"/>
                    <a:pt x="7016" y="-15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05" name="Freeform: Shape 2504">
              <a:extLst>
                <a:ext uri="{FF2B5EF4-FFF2-40B4-BE49-F238E27FC236}">
                  <a16:creationId xmlns:a16="http://schemas.microsoft.com/office/drawing/2014/main" id="{EA8B4B86-2524-4226-BEA4-BDDF8ABFF045}"/>
                </a:ext>
              </a:extLst>
            </p:cNvPr>
            <p:cNvSpPr/>
            <p:nvPr/>
          </p:nvSpPr>
          <p:spPr>
            <a:xfrm>
              <a:off x="13866129" y="3266279"/>
              <a:ext cx="220979" cy="196789"/>
            </a:xfrm>
            <a:custGeom>
              <a:avLst/>
              <a:gdLst>
                <a:gd name="connsiteX0" fmla="*/ 221361 w 220979"/>
                <a:gd name="connsiteY0" fmla="*/ 23650 h 196789"/>
                <a:gd name="connsiteX1" fmla="*/ 191071 w 220979"/>
                <a:gd name="connsiteY1" fmla="*/ 9553 h 196789"/>
                <a:gd name="connsiteX2" fmla="*/ 53854 w 220979"/>
                <a:gd name="connsiteY2" fmla="*/ 59483 h 196789"/>
                <a:gd name="connsiteX3" fmla="*/ 53816 w 220979"/>
                <a:gd name="connsiteY3" fmla="*/ 59560 h 196789"/>
                <a:gd name="connsiteX4" fmla="*/ 381 w 220979"/>
                <a:gd name="connsiteY4" fmla="*/ 173860 h 196789"/>
                <a:gd name="connsiteX5" fmla="*/ 27718 w 220979"/>
                <a:gd name="connsiteY5" fmla="*/ 186623 h 196789"/>
                <a:gd name="connsiteX6" fmla="*/ 169354 w 220979"/>
                <a:gd name="connsiteY6" fmla="*/ 135093 h 196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0979" h="196789">
                  <a:moveTo>
                    <a:pt x="221361" y="23650"/>
                  </a:moveTo>
                  <a:lnTo>
                    <a:pt x="191071" y="9553"/>
                  </a:lnTo>
                  <a:cubicBezTo>
                    <a:pt x="139389" y="-14555"/>
                    <a:pt x="77962" y="7801"/>
                    <a:pt x="53854" y="59483"/>
                  </a:cubicBezTo>
                  <a:cubicBezTo>
                    <a:pt x="53845" y="59502"/>
                    <a:pt x="53826" y="59531"/>
                    <a:pt x="53816" y="59560"/>
                  </a:cubicBezTo>
                  <a:lnTo>
                    <a:pt x="381" y="173860"/>
                  </a:lnTo>
                  <a:lnTo>
                    <a:pt x="27718" y="186623"/>
                  </a:lnTo>
                  <a:cubicBezTo>
                    <a:pt x="81058" y="211502"/>
                    <a:pt x="144466" y="188433"/>
                    <a:pt x="169354" y="13509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06" name="Freeform: Shape 2505">
              <a:extLst>
                <a:ext uri="{FF2B5EF4-FFF2-40B4-BE49-F238E27FC236}">
                  <a16:creationId xmlns:a16="http://schemas.microsoft.com/office/drawing/2014/main" id="{4CDE6FD7-B5E0-45A0-8DFF-1B880362BB56}"/>
                </a:ext>
              </a:extLst>
            </p:cNvPr>
            <p:cNvSpPr/>
            <p:nvPr/>
          </p:nvSpPr>
          <p:spPr>
            <a:xfrm>
              <a:off x="13820740" y="3333419"/>
              <a:ext cx="103256" cy="180594"/>
            </a:xfrm>
            <a:custGeom>
              <a:avLst/>
              <a:gdLst>
                <a:gd name="connsiteX0" fmla="*/ 97777 w 103256"/>
                <a:gd name="connsiteY0" fmla="*/ 95670 h 180594"/>
                <a:gd name="connsiteX1" fmla="*/ 54343 w 103256"/>
                <a:gd name="connsiteY1" fmla="*/ -151 h 180594"/>
                <a:gd name="connsiteX2" fmla="*/ 18148 w 103256"/>
                <a:gd name="connsiteY2" fmla="*/ 77573 h 180594"/>
                <a:gd name="connsiteX3" fmla="*/ 11195 w 103256"/>
                <a:gd name="connsiteY3" fmla="*/ 92337 h 180594"/>
                <a:gd name="connsiteX4" fmla="*/ 4337 w 103256"/>
                <a:gd name="connsiteY4" fmla="*/ 107100 h 180594"/>
                <a:gd name="connsiteX5" fmla="*/ 24473 w 103256"/>
                <a:gd name="connsiteY5" fmla="*/ 162698 h 180594"/>
                <a:gd name="connsiteX6" fmla="*/ 24530 w 103256"/>
                <a:gd name="connsiteY6" fmla="*/ 162726 h 180594"/>
                <a:gd name="connsiteX7" fmla="*/ 62630 w 103256"/>
                <a:gd name="connsiteY7" fmla="*/ 180443 h 180594"/>
                <a:gd name="connsiteX8" fmla="*/ 94158 w 103256"/>
                <a:gd name="connsiteY8" fmla="*/ 112911 h 180594"/>
                <a:gd name="connsiteX9" fmla="*/ 97777 w 103256"/>
                <a:gd name="connsiteY9" fmla="*/ 95670 h 18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3256" h="180594">
                  <a:moveTo>
                    <a:pt x="97777" y="95670"/>
                  </a:moveTo>
                  <a:cubicBezTo>
                    <a:pt x="123876" y="39378"/>
                    <a:pt x="54343" y="-151"/>
                    <a:pt x="54343" y="-151"/>
                  </a:cubicBezTo>
                  <a:lnTo>
                    <a:pt x="18148" y="77573"/>
                  </a:lnTo>
                  <a:lnTo>
                    <a:pt x="11195" y="92337"/>
                  </a:lnTo>
                  <a:lnTo>
                    <a:pt x="4337" y="107100"/>
                  </a:lnTo>
                  <a:cubicBezTo>
                    <a:pt x="-5455" y="128017"/>
                    <a:pt x="3556" y="152906"/>
                    <a:pt x="24473" y="162698"/>
                  </a:cubicBezTo>
                  <a:cubicBezTo>
                    <a:pt x="24492" y="162707"/>
                    <a:pt x="24511" y="162717"/>
                    <a:pt x="24530" y="162726"/>
                  </a:cubicBezTo>
                  <a:lnTo>
                    <a:pt x="62630" y="180443"/>
                  </a:lnTo>
                  <a:lnTo>
                    <a:pt x="94158" y="112911"/>
                  </a:lnTo>
                  <a:cubicBezTo>
                    <a:pt x="96605" y="107491"/>
                    <a:pt x="97834" y="101614"/>
                    <a:pt x="97777" y="95670"/>
                  </a:cubicBezTo>
                  <a:close/>
                </a:path>
              </a:pathLst>
            </a:custGeom>
            <a:solidFill>
              <a:srgbClr val="FFA8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07" name="Freeform: Shape 2506">
              <a:extLst>
                <a:ext uri="{FF2B5EF4-FFF2-40B4-BE49-F238E27FC236}">
                  <a16:creationId xmlns:a16="http://schemas.microsoft.com/office/drawing/2014/main" id="{E7518087-F5C5-4439-A10A-0791E2E5369C}"/>
                </a:ext>
              </a:extLst>
            </p:cNvPr>
            <p:cNvSpPr/>
            <p:nvPr/>
          </p:nvSpPr>
          <p:spPr>
            <a:xfrm>
              <a:off x="13897276" y="3364851"/>
              <a:ext cx="93345" cy="112413"/>
            </a:xfrm>
            <a:custGeom>
              <a:avLst/>
              <a:gdLst>
                <a:gd name="connsiteX0" fmla="*/ 93726 w 93345"/>
                <a:gd name="connsiteY0" fmla="*/ 19851 h 112413"/>
                <a:gd name="connsiteX1" fmla="*/ 50768 w 93345"/>
                <a:gd name="connsiteY1" fmla="*/ -151 h 112413"/>
                <a:gd name="connsiteX2" fmla="*/ 381 w 93345"/>
                <a:gd name="connsiteY2" fmla="*/ 107862 h 112413"/>
                <a:gd name="connsiteX3" fmla="*/ 381 w 93345"/>
                <a:gd name="connsiteY3" fmla="*/ 107862 h 112413"/>
                <a:gd name="connsiteX4" fmla="*/ 63437 w 93345"/>
                <a:gd name="connsiteY4" fmla="*/ 84907 h 11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345" h="112413">
                  <a:moveTo>
                    <a:pt x="93726" y="19851"/>
                  </a:moveTo>
                  <a:lnTo>
                    <a:pt x="50768" y="-151"/>
                  </a:lnTo>
                  <a:lnTo>
                    <a:pt x="381" y="107862"/>
                  </a:lnTo>
                  <a:lnTo>
                    <a:pt x="381" y="107862"/>
                  </a:lnTo>
                  <a:cubicBezTo>
                    <a:pt x="24136" y="118835"/>
                    <a:pt x="52292" y="108586"/>
                    <a:pt x="63437" y="8490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08" name="Freeform: Shape 2507">
              <a:extLst>
                <a:ext uri="{FF2B5EF4-FFF2-40B4-BE49-F238E27FC236}">
                  <a16:creationId xmlns:a16="http://schemas.microsoft.com/office/drawing/2014/main" id="{6811B519-CAB6-400A-9197-3E87231618B0}"/>
                </a:ext>
              </a:extLst>
            </p:cNvPr>
            <p:cNvSpPr/>
            <p:nvPr/>
          </p:nvSpPr>
          <p:spPr>
            <a:xfrm rot="17304000">
              <a:off x="14054474" y="3422432"/>
              <a:ext cx="22669" cy="62007"/>
            </a:xfrm>
            <a:custGeom>
              <a:avLst/>
              <a:gdLst>
                <a:gd name="connsiteX0" fmla="*/ 12001 w 22669"/>
                <a:gd name="connsiteY0" fmla="*/ -151 h 62007"/>
                <a:gd name="connsiteX1" fmla="*/ 23050 w 22669"/>
                <a:gd name="connsiteY1" fmla="*/ -151 h 62007"/>
                <a:gd name="connsiteX2" fmla="*/ 23050 w 22669"/>
                <a:gd name="connsiteY2" fmla="*/ 61857 h 62007"/>
                <a:gd name="connsiteX3" fmla="*/ 12001 w 22669"/>
                <a:gd name="connsiteY3" fmla="*/ 61857 h 62007"/>
                <a:gd name="connsiteX4" fmla="*/ 11430 w 22669"/>
                <a:gd name="connsiteY4" fmla="*/ 61857 h 62007"/>
                <a:gd name="connsiteX5" fmla="*/ 381 w 22669"/>
                <a:gd name="connsiteY5" fmla="*/ 61857 h 62007"/>
                <a:gd name="connsiteX6" fmla="*/ 381 w 22669"/>
                <a:gd name="connsiteY6" fmla="*/ -151 h 62007"/>
                <a:gd name="connsiteX7" fmla="*/ 11430 w 22669"/>
                <a:gd name="connsiteY7" fmla="*/ -151 h 62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669" h="62007">
                  <a:moveTo>
                    <a:pt x="12001" y="-151"/>
                  </a:moveTo>
                  <a:cubicBezTo>
                    <a:pt x="18104" y="-151"/>
                    <a:pt x="23050" y="-151"/>
                    <a:pt x="23050" y="-151"/>
                  </a:cubicBezTo>
                  <a:lnTo>
                    <a:pt x="23050" y="61857"/>
                  </a:lnTo>
                  <a:cubicBezTo>
                    <a:pt x="23050" y="61857"/>
                    <a:pt x="18104" y="61857"/>
                    <a:pt x="12001" y="61857"/>
                  </a:cubicBezTo>
                  <a:lnTo>
                    <a:pt x="11430" y="61857"/>
                  </a:lnTo>
                  <a:cubicBezTo>
                    <a:pt x="5328" y="61857"/>
                    <a:pt x="381" y="61857"/>
                    <a:pt x="381" y="61857"/>
                  </a:cubicBezTo>
                  <a:lnTo>
                    <a:pt x="381" y="-151"/>
                  </a:lnTo>
                  <a:cubicBezTo>
                    <a:pt x="381" y="-151"/>
                    <a:pt x="5328" y="-151"/>
                    <a:pt x="11430" y="-15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09" name="Freeform: Shape 2508">
              <a:extLst>
                <a:ext uri="{FF2B5EF4-FFF2-40B4-BE49-F238E27FC236}">
                  <a16:creationId xmlns:a16="http://schemas.microsoft.com/office/drawing/2014/main" id="{A8AB0901-9192-437B-B592-49BFD1855027}"/>
                </a:ext>
              </a:extLst>
            </p:cNvPr>
            <p:cNvSpPr/>
            <p:nvPr/>
          </p:nvSpPr>
          <p:spPr>
            <a:xfrm rot="18060000">
              <a:off x="14167669" y="3478970"/>
              <a:ext cx="22669" cy="47815"/>
            </a:xfrm>
            <a:custGeom>
              <a:avLst/>
              <a:gdLst>
                <a:gd name="connsiteX0" fmla="*/ 13335 w 22669"/>
                <a:gd name="connsiteY0" fmla="*/ -151 h 47815"/>
                <a:gd name="connsiteX1" fmla="*/ 23050 w 22669"/>
                <a:gd name="connsiteY1" fmla="*/ -151 h 47815"/>
                <a:gd name="connsiteX2" fmla="*/ 23050 w 22669"/>
                <a:gd name="connsiteY2" fmla="*/ 47664 h 47815"/>
                <a:gd name="connsiteX3" fmla="*/ 13335 w 22669"/>
                <a:gd name="connsiteY3" fmla="*/ 47664 h 47815"/>
                <a:gd name="connsiteX4" fmla="*/ 10096 w 22669"/>
                <a:gd name="connsiteY4" fmla="*/ 47664 h 47815"/>
                <a:gd name="connsiteX5" fmla="*/ 381 w 22669"/>
                <a:gd name="connsiteY5" fmla="*/ 47664 h 47815"/>
                <a:gd name="connsiteX6" fmla="*/ 381 w 22669"/>
                <a:gd name="connsiteY6" fmla="*/ -151 h 47815"/>
                <a:gd name="connsiteX7" fmla="*/ 10096 w 22669"/>
                <a:gd name="connsiteY7" fmla="*/ -151 h 4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669" h="47815">
                  <a:moveTo>
                    <a:pt x="13335" y="-151"/>
                  </a:moveTo>
                  <a:cubicBezTo>
                    <a:pt x="18701" y="-151"/>
                    <a:pt x="23050" y="-151"/>
                    <a:pt x="23050" y="-151"/>
                  </a:cubicBezTo>
                  <a:lnTo>
                    <a:pt x="23050" y="47664"/>
                  </a:lnTo>
                  <a:cubicBezTo>
                    <a:pt x="23050" y="47664"/>
                    <a:pt x="18701" y="47664"/>
                    <a:pt x="13335" y="47664"/>
                  </a:cubicBezTo>
                  <a:lnTo>
                    <a:pt x="10096" y="47664"/>
                  </a:lnTo>
                  <a:cubicBezTo>
                    <a:pt x="4731" y="47664"/>
                    <a:pt x="381" y="47664"/>
                    <a:pt x="381" y="47664"/>
                  </a:cubicBezTo>
                  <a:lnTo>
                    <a:pt x="381" y="-151"/>
                  </a:lnTo>
                  <a:cubicBezTo>
                    <a:pt x="381" y="-151"/>
                    <a:pt x="4731" y="-151"/>
                    <a:pt x="10096" y="-15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10" name="Freeform: Shape 2509">
              <a:extLst>
                <a:ext uri="{FF2B5EF4-FFF2-40B4-BE49-F238E27FC236}">
                  <a16:creationId xmlns:a16="http://schemas.microsoft.com/office/drawing/2014/main" id="{F4E6B0AC-FA7B-4BED-B335-5A198FB1B6A1}"/>
                </a:ext>
              </a:extLst>
            </p:cNvPr>
            <p:cNvSpPr/>
            <p:nvPr/>
          </p:nvSpPr>
          <p:spPr>
            <a:xfrm>
              <a:off x="14136651" y="3531698"/>
              <a:ext cx="38290" cy="42411"/>
            </a:xfrm>
            <a:custGeom>
              <a:avLst/>
              <a:gdLst>
                <a:gd name="connsiteX0" fmla="*/ 3131 w 38290"/>
                <a:gd name="connsiteY0" fmla="*/ 13405 h 42411"/>
                <a:gd name="connsiteX1" fmla="*/ 10085 w 38290"/>
                <a:gd name="connsiteY1" fmla="*/ 41218 h 42411"/>
                <a:gd name="connsiteX2" fmla="*/ 35897 w 38290"/>
                <a:gd name="connsiteY2" fmla="*/ 28645 h 42411"/>
                <a:gd name="connsiteX3" fmla="*/ 28944 w 38290"/>
                <a:gd name="connsiteY3" fmla="*/ 927 h 42411"/>
                <a:gd name="connsiteX4" fmla="*/ 3131 w 38290"/>
                <a:gd name="connsiteY4" fmla="*/ 13405 h 4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" h="42411">
                  <a:moveTo>
                    <a:pt x="3131" y="13405"/>
                  </a:moveTo>
                  <a:cubicBezTo>
                    <a:pt x="-2403" y="23035"/>
                    <a:pt x="664" y="35322"/>
                    <a:pt x="10085" y="41218"/>
                  </a:cubicBezTo>
                  <a:cubicBezTo>
                    <a:pt x="20676" y="44714"/>
                    <a:pt x="32126" y="39142"/>
                    <a:pt x="35897" y="28645"/>
                  </a:cubicBezTo>
                  <a:cubicBezTo>
                    <a:pt x="41469" y="19044"/>
                    <a:pt x="38393" y="6757"/>
                    <a:pt x="28944" y="927"/>
                  </a:cubicBezTo>
                  <a:cubicBezTo>
                    <a:pt x="18381" y="-2635"/>
                    <a:pt x="6903" y="2909"/>
                    <a:pt x="3131" y="13405"/>
                  </a:cubicBezTo>
                  <a:close/>
                </a:path>
              </a:pathLst>
            </a:custGeom>
            <a:solidFill>
              <a:srgbClr val="1926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11" name="Freeform: Shape 2510">
              <a:extLst>
                <a:ext uri="{FF2B5EF4-FFF2-40B4-BE49-F238E27FC236}">
                  <a16:creationId xmlns:a16="http://schemas.microsoft.com/office/drawing/2014/main" id="{FE0D8CE0-B3F3-4944-90C2-FD671245100D}"/>
                </a:ext>
              </a:extLst>
            </p:cNvPr>
            <p:cNvSpPr/>
            <p:nvPr/>
          </p:nvSpPr>
          <p:spPr>
            <a:xfrm>
              <a:off x="14031152" y="3482549"/>
              <a:ext cx="38351" cy="42352"/>
            </a:xfrm>
            <a:custGeom>
              <a:avLst/>
              <a:gdLst>
                <a:gd name="connsiteX0" fmla="*/ 3189 w 38351"/>
                <a:gd name="connsiteY0" fmla="*/ 13405 h 42352"/>
                <a:gd name="connsiteX1" fmla="*/ 10142 w 38351"/>
                <a:gd name="connsiteY1" fmla="*/ 41123 h 42352"/>
                <a:gd name="connsiteX2" fmla="*/ 35955 w 38351"/>
                <a:gd name="connsiteY2" fmla="*/ 28645 h 42352"/>
                <a:gd name="connsiteX3" fmla="*/ 29002 w 38351"/>
                <a:gd name="connsiteY3" fmla="*/ 927 h 42352"/>
                <a:gd name="connsiteX4" fmla="*/ 3189 w 38351"/>
                <a:gd name="connsiteY4" fmla="*/ 13405 h 4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351" h="42352">
                  <a:moveTo>
                    <a:pt x="3189" y="13405"/>
                  </a:moveTo>
                  <a:cubicBezTo>
                    <a:pt x="-2440" y="22997"/>
                    <a:pt x="655" y="35332"/>
                    <a:pt x="10142" y="41123"/>
                  </a:cubicBezTo>
                  <a:cubicBezTo>
                    <a:pt x="20705" y="44685"/>
                    <a:pt x="32183" y="39142"/>
                    <a:pt x="35955" y="28645"/>
                  </a:cubicBezTo>
                  <a:cubicBezTo>
                    <a:pt x="41536" y="19044"/>
                    <a:pt x="38450" y="6757"/>
                    <a:pt x="29002" y="927"/>
                  </a:cubicBezTo>
                  <a:cubicBezTo>
                    <a:pt x="18438" y="-2635"/>
                    <a:pt x="6961" y="2909"/>
                    <a:pt x="3189" y="13405"/>
                  </a:cubicBezTo>
                  <a:close/>
                </a:path>
              </a:pathLst>
            </a:custGeom>
            <a:solidFill>
              <a:srgbClr val="1926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12" name="Freeform: Shape 2511">
              <a:extLst>
                <a:ext uri="{FF2B5EF4-FFF2-40B4-BE49-F238E27FC236}">
                  <a16:creationId xmlns:a16="http://schemas.microsoft.com/office/drawing/2014/main" id="{47F3F002-0A91-420E-9AAC-03325DACDF51}"/>
                </a:ext>
              </a:extLst>
            </p:cNvPr>
            <p:cNvSpPr/>
            <p:nvPr/>
          </p:nvSpPr>
          <p:spPr>
            <a:xfrm>
              <a:off x="14083093" y="3563352"/>
              <a:ext cx="42307" cy="31589"/>
            </a:xfrm>
            <a:custGeom>
              <a:avLst/>
              <a:gdLst>
                <a:gd name="connsiteX0" fmla="*/ 42688 w 42307"/>
                <a:gd name="connsiteY0" fmla="*/ 18613 h 31589"/>
                <a:gd name="connsiteX1" fmla="*/ 13161 w 42307"/>
                <a:gd name="connsiteY1" fmla="*/ 29376 h 31589"/>
                <a:gd name="connsiteX2" fmla="*/ 2483 w 42307"/>
                <a:gd name="connsiteY2" fmla="*/ -142 h 31589"/>
                <a:gd name="connsiteX3" fmla="*/ 2492 w 42307"/>
                <a:gd name="connsiteY3" fmla="*/ -151 h 31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307" h="31589">
                  <a:moveTo>
                    <a:pt x="42688" y="18613"/>
                  </a:moveTo>
                  <a:cubicBezTo>
                    <a:pt x="37478" y="29710"/>
                    <a:pt x="24286" y="34520"/>
                    <a:pt x="13161" y="29376"/>
                  </a:cubicBezTo>
                  <a:cubicBezTo>
                    <a:pt x="2064" y="24176"/>
                    <a:pt x="-2718" y="10955"/>
                    <a:pt x="2483" y="-142"/>
                  </a:cubicBezTo>
                  <a:cubicBezTo>
                    <a:pt x="2492" y="-142"/>
                    <a:pt x="2492" y="-151"/>
                    <a:pt x="2492" y="-151"/>
                  </a:cubicBezTo>
                  <a:close/>
                </a:path>
              </a:pathLst>
            </a:custGeom>
            <a:solidFill>
              <a:srgbClr val="EB79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13" name="Freeform: Shape 2512">
              <a:extLst>
                <a:ext uri="{FF2B5EF4-FFF2-40B4-BE49-F238E27FC236}">
                  <a16:creationId xmlns:a16="http://schemas.microsoft.com/office/drawing/2014/main" id="{66DCEC41-B5BB-4BFC-9892-1EC2F1731882}"/>
                </a:ext>
              </a:extLst>
            </p:cNvPr>
            <p:cNvSpPr/>
            <p:nvPr/>
          </p:nvSpPr>
          <p:spPr>
            <a:xfrm>
              <a:off x="14038854" y="3487046"/>
              <a:ext cx="15398" cy="20534"/>
            </a:xfrm>
            <a:custGeom>
              <a:avLst/>
              <a:gdLst>
                <a:gd name="connsiteX0" fmla="*/ 1869 w 15398"/>
                <a:gd name="connsiteY0" fmla="*/ 7194 h 20534"/>
                <a:gd name="connsiteX1" fmla="*/ 3488 w 15398"/>
                <a:gd name="connsiteY1" fmla="*/ 19957 h 20534"/>
                <a:gd name="connsiteX2" fmla="*/ 14251 w 15398"/>
                <a:gd name="connsiteY2" fmla="*/ 13004 h 20534"/>
                <a:gd name="connsiteX3" fmla="*/ 12632 w 15398"/>
                <a:gd name="connsiteY3" fmla="*/ 241 h 20534"/>
                <a:gd name="connsiteX4" fmla="*/ 1869 w 15398"/>
                <a:gd name="connsiteY4" fmla="*/ 7194 h 2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98" h="20534">
                  <a:moveTo>
                    <a:pt x="1869" y="7194"/>
                  </a:moveTo>
                  <a:cubicBezTo>
                    <a:pt x="-608" y="12623"/>
                    <a:pt x="59" y="18338"/>
                    <a:pt x="3488" y="19957"/>
                  </a:cubicBezTo>
                  <a:cubicBezTo>
                    <a:pt x="6917" y="21577"/>
                    <a:pt x="11679" y="18433"/>
                    <a:pt x="14251" y="13004"/>
                  </a:cubicBezTo>
                  <a:cubicBezTo>
                    <a:pt x="16823" y="7575"/>
                    <a:pt x="16061" y="1765"/>
                    <a:pt x="12632" y="241"/>
                  </a:cubicBezTo>
                  <a:cubicBezTo>
                    <a:pt x="9203" y="-1283"/>
                    <a:pt x="4440" y="1765"/>
                    <a:pt x="1869" y="7194"/>
                  </a:cubicBezTo>
                  <a:close/>
                </a:path>
              </a:pathLst>
            </a:custGeom>
            <a:solidFill>
              <a:srgbClr val="2F4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14" name="Freeform: Shape 2513">
              <a:extLst>
                <a:ext uri="{FF2B5EF4-FFF2-40B4-BE49-F238E27FC236}">
                  <a16:creationId xmlns:a16="http://schemas.microsoft.com/office/drawing/2014/main" id="{8C7D8701-29C9-41CA-A76F-40286081E74A}"/>
                </a:ext>
              </a:extLst>
            </p:cNvPr>
            <p:cNvSpPr/>
            <p:nvPr/>
          </p:nvSpPr>
          <p:spPr>
            <a:xfrm>
              <a:off x="14142826" y="3537678"/>
              <a:ext cx="15439" cy="20670"/>
            </a:xfrm>
            <a:custGeom>
              <a:avLst/>
              <a:gdLst>
                <a:gd name="connsiteX0" fmla="*/ 1910 w 15439"/>
                <a:gd name="connsiteY0" fmla="*/ 7330 h 20670"/>
                <a:gd name="connsiteX1" fmla="*/ 3529 w 15439"/>
                <a:gd name="connsiteY1" fmla="*/ 20094 h 20670"/>
                <a:gd name="connsiteX2" fmla="*/ 14292 w 15439"/>
                <a:gd name="connsiteY2" fmla="*/ 13045 h 20670"/>
                <a:gd name="connsiteX3" fmla="*/ 12673 w 15439"/>
                <a:gd name="connsiteY3" fmla="*/ 282 h 20670"/>
                <a:gd name="connsiteX4" fmla="*/ 1910 w 15439"/>
                <a:gd name="connsiteY4" fmla="*/ 7330 h 2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39" h="20670">
                  <a:moveTo>
                    <a:pt x="1910" y="7330"/>
                  </a:moveTo>
                  <a:cubicBezTo>
                    <a:pt x="-662" y="12760"/>
                    <a:pt x="100" y="18475"/>
                    <a:pt x="3529" y="20094"/>
                  </a:cubicBezTo>
                  <a:cubicBezTo>
                    <a:pt x="6958" y="21713"/>
                    <a:pt x="11720" y="18570"/>
                    <a:pt x="14292" y="13045"/>
                  </a:cubicBezTo>
                  <a:cubicBezTo>
                    <a:pt x="16864" y="7521"/>
                    <a:pt x="16102" y="1901"/>
                    <a:pt x="12673" y="282"/>
                  </a:cubicBezTo>
                  <a:cubicBezTo>
                    <a:pt x="9244" y="-1338"/>
                    <a:pt x="4481" y="1711"/>
                    <a:pt x="1910" y="7330"/>
                  </a:cubicBezTo>
                  <a:close/>
                </a:path>
              </a:pathLst>
            </a:custGeom>
            <a:solidFill>
              <a:srgbClr val="2F4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15" name="Freeform: Shape 2514">
              <a:extLst>
                <a:ext uri="{FF2B5EF4-FFF2-40B4-BE49-F238E27FC236}">
                  <a16:creationId xmlns:a16="http://schemas.microsoft.com/office/drawing/2014/main" id="{151BA995-5FB5-4F48-8133-107BD770287A}"/>
                </a:ext>
              </a:extLst>
            </p:cNvPr>
            <p:cNvSpPr/>
            <p:nvPr/>
          </p:nvSpPr>
          <p:spPr>
            <a:xfrm>
              <a:off x="13974343" y="3653459"/>
              <a:ext cx="87620" cy="93956"/>
            </a:xfrm>
            <a:custGeom>
              <a:avLst/>
              <a:gdLst>
                <a:gd name="connsiteX0" fmla="*/ 20755 w 87620"/>
                <a:gd name="connsiteY0" fmla="*/ 90527 h 93956"/>
                <a:gd name="connsiteX1" fmla="*/ 20755 w 87620"/>
                <a:gd name="connsiteY1" fmla="*/ 90527 h 93956"/>
                <a:gd name="connsiteX2" fmla="*/ 3705 w 87620"/>
                <a:gd name="connsiteY2" fmla="*/ 43569 h 93956"/>
                <a:gd name="connsiteX3" fmla="*/ 23993 w 87620"/>
                <a:gd name="connsiteY3" fmla="*/ -151 h 93956"/>
                <a:gd name="connsiteX4" fmla="*/ 88002 w 87620"/>
                <a:gd name="connsiteY4" fmla="*/ 29757 h 93956"/>
                <a:gd name="connsiteX5" fmla="*/ 67713 w 87620"/>
                <a:gd name="connsiteY5" fmla="*/ 73382 h 93956"/>
                <a:gd name="connsiteX6" fmla="*/ 20755 w 87620"/>
                <a:gd name="connsiteY6" fmla="*/ 90527 h 93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620" h="93956">
                  <a:moveTo>
                    <a:pt x="20755" y="90527"/>
                  </a:moveTo>
                  <a:lnTo>
                    <a:pt x="20755" y="90527"/>
                  </a:lnTo>
                  <a:cubicBezTo>
                    <a:pt x="3086" y="82259"/>
                    <a:pt x="-4543" y="61247"/>
                    <a:pt x="3705" y="43569"/>
                  </a:cubicBezTo>
                  <a:lnTo>
                    <a:pt x="23993" y="-151"/>
                  </a:lnTo>
                  <a:lnTo>
                    <a:pt x="88002" y="29757"/>
                  </a:lnTo>
                  <a:lnTo>
                    <a:pt x="67713" y="73382"/>
                  </a:lnTo>
                  <a:cubicBezTo>
                    <a:pt x="59446" y="91051"/>
                    <a:pt x="38462" y="98709"/>
                    <a:pt x="20755" y="9052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533" name="Freeform 39">
            <a:extLst>
              <a:ext uri="{FF2B5EF4-FFF2-40B4-BE49-F238E27FC236}">
                <a16:creationId xmlns:a16="http://schemas.microsoft.com/office/drawing/2014/main" id="{8FE4B8F9-47D5-44ED-88E2-BA1DA7AA8D91}"/>
              </a:ext>
            </a:extLst>
          </p:cNvPr>
          <p:cNvSpPr>
            <a:spLocks/>
          </p:cNvSpPr>
          <p:nvPr/>
        </p:nvSpPr>
        <p:spPr bwMode="auto">
          <a:xfrm>
            <a:off x="9080500" y="4582206"/>
            <a:ext cx="3111500" cy="866775"/>
          </a:xfrm>
          <a:custGeom>
            <a:avLst/>
            <a:gdLst>
              <a:gd name="T0" fmla="*/ 937 w 937"/>
              <a:gd name="T1" fmla="*/ 266 h 271"/>
              <a:gd name="T2" fmla="*/ 937 w 937"/>
              <a:gd name="T3" fmla="*/ 271 h 271"/>
              <a:gd name="T4" fmla="*/ 163 w 937"/>
              <a:gd name="T5" fmla="*/ 271 h 271"/>
              <a:gd name="T6" fmla="*/ 48 w 937"/>
              <a:gd name="T7" fmla="*/ 223 h 271"/>
              <a:gd name="T8" fmla="*/ 0 w 937"/>
              <a:gd name="T9" fmla="*/ 109 h 271"/>
              <a:gd name="T10" fmla="*/ 27 w 937"/>
              <a:gd name="T11" fmla="*/ 0 h 271"/>
              <a:gd name="T12" fmla="*/ 32 w 937"/>
              <a:gd name="T13" fmla="*/ 0 h 271"/>
              <a:gd name="T14" fmla="*/ 5 w 937"/>
              <a:gd name="T15" fmla="*/ 109 h 271"/>
              <a:gd name="T16" fmla="*/ 51 w 937"/>
              <a:gd name="T17" fmla="*/ 220 h 271"/>
              <a:gd name="T18" fmla="*/ 163 w 937"/>
              <a:gd name="T19" fmla="*/ 266 h 271"/>
              <a:gd name="T20" fmla="*/ 937 w 937"/>
              <a:gd name="T21" fmla="*/ 266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37" h="271">
                <a:moveTo>
                  <a:pt x="937" y="266"/>
                </a:moveTo>
                <a:cubicBezTo>
                  <a:pt x="937" y="271"/>
                  <a:pt x="937" y="271"/>
                  <a:pt x="937" y="271"/>
                </a:cubicBezTo>
                <a:cubicBezTo>
                  <a:pt x="163" y="271"/>
                  <a:pt x="163" y="271"/>
                  <a:pt x="163" y="271"/>
                </a:cubicBezTo>
                <a:cubicBezTo>
                  <a:pt x="119" y="271"/>
                  <a:pt x="78" y="254"/>
                  <a:pt x="48" y="223"/>
                </a:cubicBezTo>
                <a:cubicBezTo>
                  <a:pt x="17" y="193"/>
                  <a:pt x="0" y="152"/>
                  <a:pt x="0" y="109"/>
                </a:cubicBezTo>
                <a:cubicBezTo>
                  <a:pt x="0" y="65"/>
                  <a:pt x="27" y="0"/>
                  <a:pt x="27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0"/>
                  <a:pt x="5" y="67"/>
                  <a:pt x="5" y="109"/>
                </a:cubicBezTo>
                <a:cubicBezTo>
                  <a:pt x="5" y="151"/>
                  <a:pt x="22" y="190"/>
                  <a:pt x="51" y="220"/>
                </a:cubicBezTo>
                <a:cubicBezTo>
                  <a:pt x="81" y="250"/>
                  <a:pt x="121" y="266"/>
                  <a:pt x="163" y="266"/>
                </a:cubicBezTo>
                <a:lnTo>
                  <a:pt x="937" y="266"/>
                </a:lnTo>
                <a:close/>
              </a:path>
            </a:pathLst>
          </a:custGeom>
          <a:solidFill>
            <a:srgbClr val="180935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406" name="Group 2405">
            <a:extLst>
              <a:ext uri="{FF2B5EF4-FFF2-40B4-BE49-F238E27FC236}">
                <a16:creationId xmlns:a16="http://schemas.microsoft.com/office/drawing/2014/main" id="{ADC58D7C-35BA-4F10-9684-96AAD72E107B}"/>
              </a:ext>
            </a:extLst>
          </p:cNvPr>
          <p:cNvGrpSpPr/>
          <p:nvPr/>
        </p:nvGrpSpPr>
        <p:grpSpPr>
          <a:xfrm>
            <a:off x="5141402" y="0"/>
            <a:ext cx="2861696" cy="5452552"/>
            <a:chOff x="1334587" y="1"/>
            <a:chExt cx="2861696" cy="5452552"/>
          </a:xfrm>
        </p:grpSpPr>
        <p:sp>
          <p:nvSpPr>
            <p:cNvPr id="2407" name="Freeform: Shape 2406">
              <a:extLst>
                <a:ext uri="{FF2B5EF4-FFF2-40B4-BE49-F238E27FC236}">
                  <a16:creationId xmlns:a16="http://schemas.microsoft.com/office/drawing/2014/main" id="{3B57EC74-D6B2-44BF-AD62-92FD7718366D}"/>
                </a:ext>
              </a:extLst>
            </p:cNvPr>
            <p:cNvSpPr/>
            <p:nvPr/>
          </p:nvSpPr>
          <p:spPr>
            <a:xfrm>
              <a:off x="1334587" y="1"/>
              <a:ext cx="2861696" cy="5452552"/>
            </a:xfrm>
            <a:custGeom>
              <a:avLst/>
              <a:gdLst>
                <a:gd name="connsiteX0" fmla="*/ 865753 w 2861696"/>
                <a:gd name="connsiteY0" fmla="*/ 0 h 5452552"/>
                <a:gd name="connsiteX1" fmla="*/ 1995943 w 2861696"/>
                <a:gd name="connsiteY1" fmla="*/ 0 h 5452552"/>
                <a:gd name="connsiteX2" fmla="*/ 2856582 w 2861696"/>
                <a:gd name="connsiteY2" fmla="*/ 5268022 h 5452552"/>
                <a:gd name="connsiteX3" fmla="*/ 2861696 w 2861696"/>
                <a:gd name="connsiteY3" fmla="*/ 5280219 h 5452552"/>
                <a:gd name="connsiteX4" fmla="*/ 1430848 w 2861696"/>
                <a:gd name="connsiteY4" fmla="*/ 5452552 h 5452552"/>
                <a:gd name="connsiteX5" fmla="*/ 0 w 2861696"/>
                <a:gd name="connsiteY5" fmla="*/ 5280219 h 5452552"/>
                <a:gd name="connsiteX6" fmla="*/ 5114 w 2861696"/>
                <a:gd name="connsiteY6" fmla="*/ 5268022 h 545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61696" h="5452552">
                  <a:moveTo>
                    <a:pt x="865753" y="0"/>
                  </a:moveTo>
                  <a:lnTo>
                    <a:pt x="1995943" y="0"/>
                  </a:lnTo>
                  <a:lnTo>
                    <a:pt x="2856582" y="5268022"/>
                  </a:lnTo>
                  <a:lnTo>
                    <a:pt x="2861696" y="5280219"/>
                  </a:lnTo>
                  <a:cubicBezTo>
                    <a:pt x="2861696" y="5375396"/>
                    <a:pt x="2221084" y="5452552"/>
                    <a:pt x="1430848" y="5452552"/>
                  </a:cubicBezTo>
                  <a:cubicBezTo>
                    <a:pt x="640612" y="5452552"/>
                    <a:pt x="0" y="5375396"/>
                    <a:pt x="0" y="5280219"/>
                  </a:cubicBezTo>
                  <a:lnTo>
                    <a:pt x="5114" y="5268022"/>
                  </a:ln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408" name="Oval 2407">
              <a:extLst>
                <a:ext uri="{FF2B5EF4-FFF2-40B4-BE49-F238E27FC236}">
                  <a16:creationId xmlns:a16="http://schemas.microsoft.com/office/drawing/2014/main" id="{8CC382D0-F1D0-4A77-9194-E801457603D2}"/>
                </a:ext>
              </a:extLst>
            </p:cNvPr>
            <p:cNvSpPr/>
            <p:nvPr/>
          </p:nvSpPr>
          <p:spPr>
            <a:xfrm>
              <a:off x="1334587" y="5107887"/>
              <a:ext cx="2861696" cy="34466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476" name="Lead guitar">
            <a:hlinkClick r:id="" action="ppaction://media"/>
            <a:extLst>
              <a:ext uri="{FF2B5EF4-FFF2-40B4-BE49-F238E27FC236}">
                <a16:creationId xmlns:a16="http://schemas.microsoft.com/office/drawing/2014/main" id="{3EFDF322-6EFE-4403-AA9B-16CD9DF60F3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261475" y="-1487917"/>
            <a:ext cx="609600" cy="609600"/>
          </a:xfrm>
          <a:prstGeom prst="rect">
            <a:avLst/>
          </a:prstGeom>
        </p:spPr>
      </p:pic>
      <p:grpSp>
        <p:nvGrpSpPr>
          <p:cNvPr id="2858" name="Group 2857">
            <a:extLst>
              <a:ext uri="{FF2B5EF4-FFF2-40B4-BE49-F238E27FC236}">
                <a16:creationId xmlns:a16="http://schemas.microsoft.com/office/drawing/2014/main" id="{8907DD1E-E0D3-474B-820B-58637C23CF9B}"/>
              </a:ext>
            </a:extLst>
          </p:cNvPr>
          <p:cNvGrpSpPr/>
          <p:nvPr/>
        </p:nvGrpSpPr>
        <p:grpSpPr>
          <a:xfrm>
            <a:off x="6381442" y="5097208"/>
            <a:ext cx="533338" cy="237906"/>
            <a:chOff x="13687114" y="5097208"/>
            <a:chExt cx="533338" cy="237906"/>
          </a:xfrm>
        </p:grpSpPr>
        <p:sp>
          <p:nvSpPr>
            <p:cNvPr id="2424" name="Freeform 6">
              <a:extLst>
                <a:ext uri="{FF2B5EF4-FFF2-40B4-BE49-F238E27FC236}">
                  <a16:creationId xmlns:a16="http://schemas.microsoft.com/office/drawing/2014/main" id="{7074A4EB-CFC8-47CB-9D38-1C8BD77847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01426" y="5151182"/>
              <a:ext cx="319026" cy="183932"/>
            </a:xfrm>
            <a:custGeom>
              <a:avLst/>
              <a:gdLst>
                <a:gd name="T0" fmla="*/ 8 w 321"/>
                <a:gd name="T1" fmla="*/ 185 h 200"/>
                <a:gd name="T2" fmla="*/ 6 w 321"/>
                <a:gd name="T3" fmla="*/ 119 h 200"/>
                <a:gd name="T4" fmla="*/ 29 w 321"/>
                <a:gd name="T5" fmla="*/ 68 h 200"/>
                <a:gd name="T6" fmla="*/ 24 w 321"/>
                <a:gd name="T7" fmla="*/ 0 h 200"/>
                <a:gd name="T8" fmla="*/ 120 w 321"/>
                <a:gd name="T9" fmla="*/ 0 h 200"/>
                <a:gd name="T10" fmla="*/ 120 w 321"/>
                <a:gd name="T11" fmla="*/ 79 h 200"/>
                <a:gd name="T12" fmla="*/ 203 w 321"/>
                <a:gd name="T13" fmla="*/ 104 h 200"/>
                <a:gd name="T14" fmla="*/ 308 w 321"/>
                <a:gd name="T15" fmla="*/ 137 h 200"/>
                <a:gd name="T16" fmla="*/ 311 w 321"/>
                <a:gd name="T17" fmla="*/ 190 h 200"/>
                <a:gd name="T18" fmla="*/ 211 w 321"/>
                <a:gd name="T19" fmla="*/ 197 h 200"/>
                <a:gd name="T20" fmla="*/ 145 w 321"/>
                <a:gd name="T21" fmla="*/ 193 h 200"/>
                <a:gd name="T22" fmla="*/ 96 w 321"/>
                <a:gd name="T23" fmla="*/ 180 h 200"/>
                <a:gd name="T24" fmla="*/ 89 w 321"/>
                <a:gd name="T25" fmla="*/ 187 h 200"/>
                <a:gd name="T26" fmla="*/ 55 w 321"/>
                <a:gd name="T27" fmla="*/ 189 h 200"/>
                <a:gd name="T28" fmla="*/ 8 w 321"/>
                <a:gd name="T29" fmla="*/ 18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1" h="200">
                  <a:moveTo>
                    <a:pt x="8" y="185"/>
                  </a:moveTo>
                  <a:cubicBezTo>
                    <a:pt x="4" y="173"/>
                    <a:pt x="0" y="149"/>
                    <a:pt x="6" y="119"/>
                  </a:cubicBezTo>
                  <a:cubicBezTo>
                    <a:pt x="12" y="95"/>
                    <a:pt x="22" y="78"/>
                    <a:pt x="29" y="68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79"/>
                    <a:pt x="120" y="79"/>
                    <a:pt x="120" y="79"/>
                  </a:cubicBezTo>
                  <a:cubicBezTo>
                    <a:pt x="140" y="87"/>
                    <a:pt x="168" y="97"/>
                    <a:pt x="203" y="104"/>
                  </a:cubicBezTo>
                  <a:cubicBezTo>
                    <a:pt x="260" y="117"/>
                    <a:pt x="291" y="113"/>
                    <a:pt x="308" y="137"/>
                  </a:cubicBezTo>
                  <a:cubicBezTo>
                    <a:pt x="319" y="152"/>
                    <a:pt x="321" y="177"/>
                    <a:pt x="311" y="190"/>
                  </a:cubicBezTo>
                  <a:cubicBezTo>
                    <a:pt x="303" y="200"/>
                    <a:pt x="292" y="198"/>
                    <a:pt x="211" y="197"/>
                  </a:cubicBezTo>
                  <a:cubicBezTo>
                    <a:pt x="179" y="196"/>
                    <a:pt x="166" y="196"/>
                    <a:pt x="145" y="193"/>
                  </a:cubicBezTo>
                  <a:cubicBezTo>
                    <a:pt x="124" y="189"/>
                    <a:pt x="108" y="184"/>
                    <a:pt x="96" y="180"/>
                  </a:cubicBezTo>
                  <a:cubicBezTo>
                    <a:pt x="94" y="183"/>
                    <a:pt x="92" y="185"/>
                    <a:pt x="89" y="187"/>
                  </a:cubicBezTo>
                  <a:cubicBezTo>
                    <a:pt x="79" y="188"/>
                    <a:pt x="67" y="189"/>
                    <a:pt x="55" y="189"/>
                  </a:cubicBezTo>
                  <a:cubicBezTo>
                    <a:pt x="37" y="189"/>
                    <a:pt x="21" y="187"/>
                    <a:pt x="8" y="185"/>
                  </a:cubicBezTo>
                  <a:close/>
                </a:path>
              </a:pathLst>
            </a:custGeom>
            <a:solidFill>
              <a:srgbClr val="192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82" name="Freeform 6">
              <a:extLst>
                <a:ext uri="{FF2B5EF4-FFF2-40B4-BE49-F238E27FC236}">
                  <a16:creationId xmlns:a16="http://schemas.microsoft.com/office/drawing/2014/main" id="{598B7555-140E-4600-8EE8-4DB7D756BA02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3687114" y="5097208"/>
              <a:ext cx="319026" cy="183932"/>
            </a:xfrm>
            <a:custGeom>
              <a:avLst/>
              <a:gdLst>
                <a:gd name="T0" fmla="*/ 8 w 321"/>
                <a:gd name="T1" fmla="*/ 185 h 200"/>
                <a:gd name="T2" fmla="*/ 6 w 321"/>
                <a:gd name="T3" fmla="*/ 119 h 200"/>
                <a:gd name="T4" fmla="*/ 29 w 321"/>
                <a:gd name="T5" fmla="*/ 68 h 200"/>
                <a:gd name="T6" fmla="*/ 24 w 321"/>
                <a:gd name="T7" fmla="*/ 0 h 200"/>
                <a:gd name="T8" fmla="*/ 120 w 321"/>
                <a:gd name="T9" fmla="*/ 0 h 200"/>
                <a:gd name="T10" fmla="*/ 120 w 321"/>
                <a:gd name="T11" fmla="*/ 79 h 200"/>
                <a:gd name="T12" fmla="*/ 203 w 321"/>
                <a:gd name="T13" fmla="*/ 104 h 200"/>
                <a:gd name="T14" fmla="*/ 308 w 321"/>
                <a:gd name="T15" fmla="*/ 137 h 200"/>
                <a:gd name="T16" fmla="*/ 311 w 321"/>
                <a:gd name="T17" fmla="*/ 190 h 200"/>
                <a:gd name="T18" fmla="*/ 211 w 321"/>
                <a:gd name="T19" fmla="*/ 197 h 200"/>
                <a:gd name="T20" fmla="*/ 145 w 321"/>
                <a:gd name="T21" fmla="*/ 193 h 200"/>
                <a:gd name="T22" fmla="*/ 96 w 321"/>
                <a:gd name="T23" fmla="*/ 180 h 200"/>
                <a:gd name="T24" fmla="*/ 89 w 321"/>
                <a:gd name="T25" fmla="*/ 187 h 200"/>
                <a:gd name="T26" fmla="*/ 55 w 321"/>
                <a:gd name="T27" fmla="*/ 189 h 200"/>
                <a:gd name="T28" fmla="*/ 8 w 321"/>
                <a:gd name="T29" fmla="*/ 18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1" h="200">
                  <a:moveTo>
                    <a:pt x="8" y="185"/>
                  </a:moveTo>
                  <a:cubicBezTo>
                    <a:pt x="4" y="173"/>
                    <a:pt x="0" y="149"/>
                    <a:pt x="6" y="119"/>
                  </a:cubicBezTo>
                  <a:cubicBezTo>
                    <a:pt x="12" y="95"/>
                    <a:pt x="22" y="78"/>
                    <a:pt x="29" y="68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79"/>
                    <a:pt x="120" y="79"/>
                    <a:pt x="120" y="79"/>
                  </a:cubicBezTo>
                  <a:cubicBezTo>
                    <a:pt x="140" y="87"/>
                    <a:pt x="168" y="97"/>
                    <a:pt x="203" y="104"/>
                  </a:cubicBezTo>
                  <a:cubicBezTo>
                    <a:pt x="260" y="117"/>
                    <a:pt x="291" y="113"/>
                    <a:pt x="308" y="137"/>
                  </a:cubicBezTo>
                  <a:cubicBezTo>
                    <a:pt x="319" y="152"/>
                    <a:pt x="321" y="177"/>
                    <a:pt x="311" y="190"/>
                  </a:cubicBezTo>
                  <a:cubicBezTo>
                    <a:pt x="303" y="200"/>
                    <a:pt x="292" y="198"/>
                    <a:pt x="211" y="197"/>
                  </a:cubicBezTo>
                  <a:cubicBezTo>
                    <a:pt x="179" y="196"/>
                    <a:pt x="166" y="196"/>
                    <a:pt x="145" y="193"/>
                  </a:cubicBezTo>
                  <a:cubicBezTo>
                    <a:pt x="124" y="189"/>
                    <a:pt x="108" y="184"/>
                    <a:pt x="96" y="180"/>
                  </a:cubicBezTo>
                  <a:cubicBezTo>
                    <a:pt x="94" y="183"/>
                    <a:pt x="92" y="185"/>
                    <a:pt x="89" y="187"/>
                  </a:cubicBezTo>
                  <a:cubicBezTo>
                    <a:pt x="79" y="188"/>
                    <a:pt x="67" y="189"/>
                    <a:pt x="55" y="189"/>
                  </a:cubicBezTo>
                  <a:cubicBezTo>
                    <a:pt x="37" y="189"/>
                    <a:pt x="21" y="187"/>
                    <a:pt x="8" y="185"/>
                  </a:cubicBezTo>
                  <a:close/>
                </a:path>
              </a:pathLst>
            </a:custGeom>
            <a:solidFill>
              <a:srgbClr val="192636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62" name="Group 215">
            <a:extLst>
              <a:ext uri="{FF2B5EF4-FFF2-40B4-BE49-F238E27FC236}">
                <a16:creationId xmlns:a16="http://schemas.microsoft.com/office/drawing/2014/main" id="{631AA705-2C05-4092-A481-767A0B214D32}"/>
              </a:ext>
            </a:extLst>
          </p:cNvPr>
          <p:cNvGrpSpPr>
            <a:grpSpLocks noChangeAspect="1"/>
          </p:cNvGrpSpPr>
          <p:nvPr/>
        </p:nvGrpSpPr>
        <p:grpSpPr bwMode="auto">
          <a:xfrm rot="1425246">
            <a:off x="6382012" y="3281187"/>
            <a:ext cx="1152997" cy="601147"/>
            <a:chOff x="2576" y="1519"/>
            <a:chExt cx="2526" cy="1317"/>
          </a:xfrm>
        </p:grpSpPr>
        <p:sp>
          <p:nvSpPr>
            <p:cNvPr id="2464" name="Freeform 216">
              <a:extLst>
                <a:ext uri="{FF2B5EF4-FFF2-40B4-BE49-F238E27FC236}">
                  <a16:creationId xmlns:a16="http://schemas.microsoft.com/office/drawing/2014/main" id="{0E3A5EFA-59B4-468A-B6F9-28F89B7135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6" y="2277"/>
              <a:ext cx="1590" cy="559"/>
            </a:xfrm>
            <a:custGeom>
              <a:avLst/>
              <a:gdLst>
                <a:gd name="T0" fmla="*/ 2 w 669"/>
                <a:gd name="T1" fmla="*/ 112 h 235"/>
                <a:gd name="T2" fmla="*/ 95 w 669"/>
                <a:gd name="T3" fmla="*/ 179 h 235"/>
                <a:gd name="T4" fmla="*/ 550 w 669"/>
                <a:gd name="T5" fmla="*/ 197 h 235"/>
                <a:gd name="T6" fmla="*/ 641 w 669"/>
                <a:gd name="T7" fmla="*/ 159 h 235"/>
                <a:gd name="T8" fmla="*/ 631 w 669"/>
                <a:gd name="T9" fmla="*/ 22 h 235"/>
                <a:gd name="T10" fmla="*/ 550 w 669"/>
                <a:gd name="T11" fmla="*/ 0 h 235"/>
                <a:gd name="T12" fmla="*/ 18 w 669"/>
                <a:gd name="T13" fmla="*/ 73 h 235"/>
                <a:gd name="T14" fmla="*/ 2 w 669"/>
                <a:gd name="T15" fmla="*/ 11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9" h="235">
                  <a:moveTo>
                    <a:pt x="2" y="112"/>
                  </a:moveTo>
                  <a:cubicBezTo>
                    <a:pt x="5" y="142"/>
                    <a:pt x="49" y="160"/>
                    <a:pt x="95" y="179"/>
                  </a:cubicBezTo>
                  <a:cubicBezTo>
                    <a:pt x="231" y="235"/>
                    <a:pt x="343" y="222"/>
                    <a:pt x="550" y="197"/>
                  </a:cubicBezTo>
                  <a:cubicBezTo>
                    <a:pt x="582" y="193"/>
                    <a:pt x="620" y="188"/>
                    <a:pt x="641" y="159"/>
                  </a:cubicBezTo>
                  <a:cubicBezTo>
                    <a:pt x="669" y="120"/>
                    <a:pt x="665" y="54"/>
                    <a:pt x="631" y="22"/>
                  </a:cubicBezTo>
                  <a:cubicBezTo>
                    <a:pt x="607" y="0"/>
                    <a:pt x="574" y="0"/>
                    <a:pt x="550" y="0"/>
                  </a:cubicBezTo>
                  <a:cubicBezTo>
                    <a:pt x="311" y="3"/>
                    <a:pt x="53" y="32"/>
                    <a:pt x="18" y="73"/>
                  </a:cubicBezTo>
                  <a:cubicBezTo>
                    <a:pt x="13" y="79"/>
                    <a:pt x="0" y="94"/>
                    <a:pt x="2" y="112"/>
                  </a:cubicBezTo>
                  <a:close/>
                </a:path>
              </a:pathLst>
            </a:custGeom>
            <a:solidFill>
              <a:srgbClr val="CA2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65" name="Freeform 217">
              <a:extLst>
                <a:ext uri="{FF2B5EF4-FFF2-40B4-BE49-F238E27FC236}">
                  <a16:creationId xmlns:a16="http://schemas.microsoft.com/office/drawing/2014/main" id="{FB6A5A2C-94E6-4E71-A93E-987C66CF28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5" y="1519"/>
              <a:ext cx="487" cy="555"/>
            </a:xfrm>
            <a:custGeom>
              <a:avLst/>
              <a:gdLst>
                <a:gd name="T0" fmla="*/ 74 w 205"/>
                <a:gd name="T1" fmla="*/ 233 h 233"/>
                <a:gd name="T2" fmla="*/ 90 w 205"/>
                <a:gd name="T3" fmla="*/ 222 h 233"/>
                <a:gd name="T4" fmla="*/ 103 w 205"/>
                <a:gd name="T5" fmla="*/ 215 h 233"/>
                <a:gd name="T6" fmla="*/ 110 w 205"/>
                <a:gd name="T7" fmla="*/ 211 h 233"/>
                <a:gd name="T8" fmla="*/ 164 w 205"/>
                <a:gd name="T9" fmla="*/ 172 h 233"/>
                <a:gd name="T10" fmla="*/ 203 w 205"/>
                <a:gd name="T11" fmla="*/ 140 h 233"/>
                <a:gd name="T12" fmla="*/ 199 w 205"/>
                <a:gd name="T13" fmla="*/ 131 h 233"/>
                <a:gd name="T14" fmla="*/ 184 w 205"/>
                <a:gd name="T15" fmla="*/ 130 h 233"/>
                <a:gd name="T16" fmla="*/ 134 w 205"/>
                <a:gd name="T17" fmla="*/ 149 h 233"/>
                <a:gd name="T18" fmla="*/ 134 w 205"/>
                <a:gd name="T19" fmla="*/ 149 h 233"/>
                <a:gd name="T20" fmla="*/ 191 w 205"/>
                <a:gd name="T21" fmla="*/ 97 h 233"/>
                <a:gd name="T22" fmla="*/ 205 w 205"/>
                <a:gd name="T23" fmla="*/ 83 h 233"/>
                <a:gd name="T24" fmla="*/ 199 w 205"/>
                <a:gd name="T25" fmla="*/ 73 h 233"/>
                <a:gd name="T26" fmla="*/ 167 w 205"/>
                <a:gd name="T27" fmla="*/ 87 h 233"/>
                <a:gd name="T28" fmla="*/ 146 w 205"/>
                <a:gd name="T29" fmla="*/ 102 h 233"/>
                <a:gd name="T30" fmla="*/ 119 w 205"/>
                <a:gd name="T31" fmla="*/ 119 h 233"/>
                <a:gd name="T32" fmla="*/ 118 w 205"/>
                <a:gd name="T33" fmla="*/ 118 h 233"/>
                <a:gd name="T34" fmla="*/ 174 w 205"/>
                <a:gd name="T35" fmla="*/ 59 h 233"/>
                <a:gd name="T36" fmla="*/ 191 w 205"/>
                <a:gd name="T37" fmla="*/ 36 h 233"/>
                <a:gd name="T38" fmla="*/ 187 w 205"/>
                <a:gd name="T39" fmla="*/ 30 h 233"/>
                <a:gd name="T40" fmla="*/ 134 w 205"/>
                <a:gd name="T41" fmla="*/ 57 h 233"/>
                <a:gd name="T42" fmla="*/ 98 w 205"/>
                <a:gd name="T43" fmla="*/ 94 h 233"/>
                <a:gd name="T44" fmla="*/ 122 w 205"/>
                <a:gd name="T45" fmla="*/ 52 h 233"/>
                <a:gd name="T46" fmla="*/ 139 w 205"/>
                <a:gd name="T47" fmla="*/ 15 h 233"/>
                <a:gd name="T48" fmla="*/ 138 w 205"/>
                <a:gd name="T49" fmla="*/ 2 h 233"/>
                <a:gd name="T50" fmla="*/ 117 w 205"/>
                <a:gd name="T51" fmla="*/ 14 h 233"/>
                <a:gd name="T52" fmla="*/ 70 w 205"/>
                <a:gd name="T53" fmla="*/ 73 h 233"/>
                <a:gd name="T54" fmla="*/ 41 w 205"/>
                <a:gd name="T55" fmla="*/ 121 h 233"/>
                <a:gd name="T56" fmla="*/ 39 w 205"/>
                <a:gd name="T57" fmla="*/ 119 h 233"/>
                <a:gd name="T58" fmla="*/ 34 w 205"/>
                <a:gd name="T59" fmla="*/ 107 h 233"/>
                <a:gd name="T60" fmla="*/ 33 w 205"/>
                <a:gd name="T61" fmla="*/ 103 h 233"/>
                <a:gd name="T62" fmla="*/ 31 w 205"/>
                <a:gd name="T63" fmla="*/ 98 h 233"/>
                <a:gd name="T64" fmla="*/ 35 w 205"/>
                <a:gd name="T65" fmla="*/ 61 h 233"/>
                <a:gd name="T66" fmla="*/ 24 w 205"/>
                <a:gd name="T67" fmla="*/ 51 h 233"/>
                <a:gd name="T68" fmla="*/ 2 w 205"/>
                <a:gd name="T69" fmla="*/ 94 h 233"/>
                <a:gd name="T70" fmla="*/ 11 w 205"/>
                <a:gd name="T71" fmla="*/ 164 h 233"/>
                <a:gd name="T72" fmla="*/ 9 w 205"/>
                <a:gd name="T73" fmla="*/ 174 h 233"/>
                <a:gd name="T74" fmla="*/ 7 w 205"/>
                <a:gd name="T75" fmla="*/ 180 h 233"/>
                <a:gd name="T76" fmla="*/ 39 w 205"/>
                <a:gd name="T77" fmla="*/ 221 h 233"/>
                <a:gd name="T78" fmla="*/ 74 w 205"/>
                <a:gd name="T79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5" h="233">
                  <a:moveTo>
                    <a:pt x="74" y="233"/>
                  </a:moveTo>
                  <a:cubicBezTo>
                    <a:pt x="78" y="229"/>
                    <a:pt x="84" y="225"/>
                    <a:pt x="90" y="222"/>
                  </a:cubicBezTo>
                  <a:cubicBezTo>
                    <a:pt x="96" y="218"/>
                    <a:pt x="98" y="217"/>
                    <a:pt x="103" y="215"/>
                  </a:cubicBezTo>
                  <a:cubicBezTo>
                    <a:pt x="103" y="215"/>
                    <a:pt x="106" y="214"/>
                    <a:pt x="110" y="211"/>
                  </a:cubicBezTo>
                  <a:cubicBezTo>
                    <a:pt x="120" y="206"/>
                    <a:pt x="150" y="183"/>
                    <a:pt x="164" y="172"/>
                  </a:cubicBezTo>
                  <a:cubicBezTo>
                    <a:pt x="189" y="155"/>
                    <a:pt x="204" y="150"/>
                    <a:pt x="203" y="140"/>
                  </a:cubicBezTo>
                  <a:cubicBezTo>
                    <a:pt x="203" y="139"/>
                    <a:pt x="203" y="134"/>
                    <a:pt x="199" y="131"/>
                  </a:cubicBezTo>
                  <a:cubicBezTo>
                    <a:pt x="194" y="128"/>
                    <a:pt x="188" y="129"/>
                    <a:pt x="184" y="130"/>
                  </a:cubicBezTo>
                  <a:cubicBezTo>
                    <a:pt x="158" y="138"/>
                    <a:pt x="135" y="151"/>
                    <a:pt x="134" y="149"/>
                  </a:cubicBezTo>
                  <a:cubicBezTo>
                    <a:pt x="134" y="149"/>
                    <a:pt x="134" y="149"/>
                    <a:pt x="134" y="149"/>
                  </a:cubicBezTo>
                  <a:cubicBezTo>
                    <a:pt x="135" y="145"/>
                    <a:pt x="172" y="113"/>
                    <a:pt x="191" y="97"/>
                  </a:cubicBezTo>
                  <a:cubicBezTo>
                    <a:pt x="197" y="93"/>
                    <a:pt x="205" y="89"/>
                    <a:pt x="205" y="83"/>
                  </a:cubicBezTo>
                  <a:cubicBezTo>
                    <a:pt x="205" y="79"/>
                    <a:pt x="202" y="75"/>
                    <a:pt x="199" y="73"/>
                  </a:cubicBezTo>
                  <a:cubicBezTo>
                    <a:pt x="195" y="71"/>
                    <a:pt x="190" y="72"/>
                    <a:pt x="167" y="87"/>
                  </a:cubicBezTo>
                  <a:cubicBezTo>
                    <a:pt x="157" y="94"/>
                    <a:pt x="152" y="97"/>
                    <a:pt x="146" y="102"/>
                  </a:cubicBezTo>
                  <a:cubicBezTo>
                    <a:pt x="133" y="112"/>
                    <a:pt x="124" y="122"/>
                    <a:pt x="119" y="119"/>
                  </a:cubicBezTo>
                  <a:cubicBezTo>
                    <a:pt x="118" y="119"/>
                    <a:pt x="118" y="118"/>
                    <a:pt x="118" y="118"/>
                  </a:cubicBezTo>
                  <a:cubicBezTo>
                    <a:pt x="141" y="89"/>
                    <a:pt x="160" y="71"/>
                    <a:pt x="174" y="59"/>
                  </a:cubicBezTo>
                  <a:cubicBezTo>
                    <a:pt x="178" y="55"/>
                    <a:pt x="193" y="45"/>
                    <a:pt x="191" y="36"/>
                  </a:cubicBezTo>
                  <a:cubicBezTo>
                    <a:pt x="190" y="33"/>
                    <a:pt x="187" y="31"/>
                    <a:pt x="187" y="30"/>
                  </a:cubicBezTo>
                  <a:cubicBezTo>
                    <a:pt x="173" y="22"/>
                    <a:pt x="142" y="49"/>
                    <a:pt x="134" y="57"/>
                  </a:cubicBezTo>
                  <a:cubicBezTo>
                    <a:pt x="111" y="76"/>
                    <a:pt x="99" y="95"/>
                    <a:pt x="98" y="94"/>
                  </a:cubicBezTo>
                  <a:cubicBezTo>
                    <a:pt x="97" y="93"/>
                    <a:pt x="107" y="73"/>
                    <a:pt x="122" y="52"/>
                  </a:cubicBezTo>
                  <a:cubicBezTo>
                    <a:pt x="125" y="46"/>
                    <a:pt x="134" y="34"/>
                    <a:pt x="139" y="15"/>
                  </a:cubicBezTo>
                  <a:cubicBezTo>
                    <a:pt x="141" y="7"/>
                    <a:pt x="140" y="4"/>
                    <a:pt x="138" y="2"/>
                  </a:cubicBezTo>
                  <a:cubicBezTo>
                    <a:pt x="137" y="2"/>
                    <a:pt x="134" y="0"/>
                    <a:pt x="117" y="14"/>
                  </a:cubicBezTo>
                  <a:cubicBezTo>
                    <a:pt x="90" y="37"/>
                    <a:pt x="75" y="64"/>
                    <a:pt x="70" y="73"/>
                  </a:cubicBezTo>
                  <a:cubicBezTo>
                    <a:pt x="57" y="97"/>
                    <a:pt x="47" y="123"/>
                    <a:pt x="41" y="121"/>
                  </a:cubicBezTo>
                  <a:cubicBezTo>
                    <a:pt x="41" y="121"/>
                    <a:pt x="40" y="120"/>
                    <a:pt x="39" y="119"/>
                  </a:cubicBezTo>
                  <a:cubicBezTo>
                    <a:pt x="38" y="118"/>
                    <a:pt x="37" y="116"/>
                    <a:pt x="34" y="107"/>
                  </a:cubicBezTo>
                  <a:cubicBezTo>
                    <a:pt x="34" y="106"/>
                    <a:pt x="33" y="105"/>
                    <a:pt x="33" y="103"/>
                  </a:cubicBezTo>
                  <a:cubicBezTo>
                    <a:pt x="32" y="101"/>
                    <a:pt x="31" y="99"/>
                    <a:pt x="31" y="98"/>
                  </a:cubicBezTo>
                  <a:cubicBezTo>
                    <a:pt x="29" y="91"/>
                    <a:pt x="39" y="73"/>
                    <a:pt x="35" y="61"/>
                  </a:cubicBezTo>
                  <a:cubicBezTo>
                    <a:pt x="33" y="57"/>
                    <a:pt x="28" y="51"/>
                    <a:pt x="24" y="51"/>
                  </a:cubicBezTo>
                  <a:cubicBezTo>
                    <a:pt x="18" y="51"/>
                    <a:pt x="12" y="65"/>
                    <a:pt x="2" y="94"/>
                  </a:cubicBezTo>
                  <a:cubicBezTo>
                    <a:pt x="0" y="101"/>
                    <a:pt x="11" y="164"/>
                    <a:pt x="11" y="164"/>
                  </a:cubicBezTo>
                  <a:cubicBezTo>
                    <a:pt x="12" y="166"/>
                    <a:pt x="11" y="169"/>
                    <a:pt x="9" y="174"/>
                  </a:cubicBezTo>
                  <a:cubicBezTo>
                    <a:pt x="9" y="176"/>
                    <a:pt x="8" y="178"/>
                    <a:pt x="7" y="180"/>
                  </a:cubicBezTo>
                  <a:cubicBezTo>
                    <a:pt x="10" y="187"/>
                    <a:pt x="18" y="207"/>
                    <a:pt x="39" y="221"/>
                  </a:cubicBezTo>
                  <a:cubicBezTo>
                    <a:pt x="53" y="230"/>
                    <a:pt x="66" y="232"/>
                    <a:pt x="74" y="233"/>
                  </a:cubicBezTo>
                  <a:close/>
                </a:path>
              </a:pathLst>
            </a:custGeom>
            <a:solidFill>
              <a:srgbClr val="F5B4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66" name="Freeform 218">
              <a:extLst>
                <a:ext uri="{FF2B5EF4-FFF2-40B4-BE49-F238E27FC236}">
                  <a16:creationId xmlns:a16="http://schemas.microsoft.com/office/drawing/2014/main" id="{6FA82E3F-B757-4B6B-9A60-091CD0202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7" y="1919"/>
              <a:ext cx="1053" cy="908"/>
            </a:xfrm>
            <a:custGeom>
              <a:avLst/>
              <a:gdLst>
                <a:gd name="T0" fmla="*/ 21 w 443"/>
                <a:gd name="T1" fmla="*/ 186 h 381"/>
                <a:gd name="T2" fmla="*/ 16 w 443"/>
                <a:gd name="T3" fmla="*/ 293 h 381"/>
                <a:gd name="T4" fmla="*/ 42 w 443"/>
                <a:gd name="T5" fmla="*/ 331 h 381"/>
                <a:gd name="T6" fmla="*/ 330 w 443"/>
                <a:gd name="T7" fmla="*/ 221 h 381"/>
                <a:gd name="T8" fmla="*/ 443 w 443"/>
                <a:gd name="T9" fmla="*/ 126 h 381"/>
                <a:gd name="T10" fmla="*/ 407 w 443"/>
                <a:gd name="T11" fmla="*/ 38 h 381"/>
                <a:gd name="T12" fmla="*/ 346 w 443"/>
                <a:gd name="T13" fmla="*/ 0 h 381"/>
                <a:gd name="T14" fmla="*/ 72 w 443"/>
                <a:gd name="T15" fmla="*/ 147 h 381"/>
                <a:gd name="T16" fmla="*/ 21 w 443"/>
                <a:gd name="T17" fmla="*/ 186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3" h="381">
                  <a:moveTo>
                    <a:pt x="21" y="186"/>
                  </a:moveTo>
                  <a:cubicBezTo>
                    <a:pt x="2" y="215"/>
                    <a:pt x="0" y="258"/>
                    <a:pt x="16" y="293"/>
                  </a:cubicBezTo>
                  <a:cubicBezTo>
                    <a:pt x="21" y="305"/>
                    <a:pt x="28" y="320"/>
                    <a:pt x="42" y="331"/>
                  </a:cubicBezTo>
                  <a:cubicBezTo>
                    <a:pt x="109" y="381"/>
                    <a:pt x="282" y="256"/>
                    <a:pt x="330" y="221"/>
                  </a:cubicBezTo>
                  <a:cubicBezTo>
                    <a:pt x="380" y="185"/>
                    <a:pt x="418" y="151"/>
                    <a:pt x="443" y="126"/>
                  </a:cubicBezTo>
                  <a:cubicBezTo>
                    <a:pt x="443" y="115"/>
                    <a:pt x="440" y="74"/>
                    <a:pt x="407" y="38"/>
                  </a:cubicBezTo>
                  <a:cubicBezTo>
                    <a:pt x="384" y="14"/>
                    <a:pt x="358" y="4"/>
                    <a:pt x="346" y="0"/>
                  </a:cubicBezTo>
                  <a:cubicBezTo>
                    <a:pt x="218" y="76"/>
                    <a:pt x="129" y="123"/>
                    <a:pt x="72" y="147"/>
                  </a:cubicBezTo>
                  <a:cubicBezTo>
                    <a:pt x="63" y="150"/>
                    <a:pt x="38" y="160"/>
                    <a:pt x="21" y="186"/>
                  </a:cubicBezTo>
                  <a:close/>
                </a:path>
              </a:pathLst>
            </a:custGeom>
            <a:solidFill>
              <a:srgbClr val="CA2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67" name="Freeform 219">
              <a:extLst>
                <a:ext uri="{FF2B5EF4-FFF2-40B4-BE49-F238E27FC236}">
                  <a16:creationId xmlns:a16="http://schemas.microsoft.com/office/drawing/2014/main" id="{D76A051D-3CFC-4F03-BFF9-C3FD15346C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" y="1846"/>
              <a:ext cx="423" cy="440"/>
            </a:xfrm>
            <a:custGeom>
              <a:avLst/>
              <a:gdLst>
                <a:gd name="T0" fmla="*/ 5 w 178"/>
                <a:gd name="T1" fmla="*/ 42 h 185"/>
                <a:gd name="T2" fmla="*/ 40 w 178"/>
                <a:gd name="T3" fmla="*/ 96 h 185"/>
                <a:gd name="T4" fmla="*/ 121 w 178"/>
                <a:gd name="T5" fmla="*/ 182 h 185"/>
                <a:gd name="T6" fmla="*/ 155 w 178"/>
                <a:gd name="T7" fmla="*/ 151 h 185"/>
                <a:gd name="T8" fmla="*/ 175 w 178"/>
                <a:gd name="T9" fmla="*/ 127 h 185"/>
                <a:gd name="T10" fmla="*/ 124 w 178"/>
                <a:gd name="T11" fmla="*/ 46 h 185"/>
                <a:gd name="T12" fmla="*/ 64 w 178"/>
                <a:gd name="T13" fmla="*/ 2 h 185"/>
                <a:gd name="T14" fmla="*/ 61 w 178"/>
                <a:gd name="T15" fmla="*/ 3 h 185"/>
                <a:gd name="T16" fmla="*/ 21 w 178"/>
                <a:gd name="T17" fmla="*/ 29 h 185"/>
                <a:gd name="T18" fmla="*/ 5 w 178"/>
                <a:gd name="T19" fmla="*/ 4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85">
                  <a:moveTo>
                    <a:pt x="5" y="42"/>
                  </a:moveTo>
                  <a:cubicBezTo>
                    <a:pt x="0" y="55"/>
                    <a:pt x="19" y="73"/>
                    <a:pt x="40" y="96"/>
                  </a:cubicBezTo>
                  <a:cubicBezTo>
                    <a:pt x="94" y="154"/>
                    <a:pt x="102" y="185"/>
                    <a:pt x="121" y="182"/>
                  </a:cubicBezTo>
                  <a:cubicBezTo>
                    <a:pt x="127" y="181"/>
                    <a:pt x="136" y="171"/>
                    <a:pt x="155" y="151"/>
                  </a:cubicBezTo>
                  <a:cubicBezTo>
                    <a:pt x="167" y="138"/>
                    <a:pt x="173" y="131"/>
                    <a:pt x="175" y="127"/>
                  </a:cubicBezTo>
                  <a:cubicBezTo>
                    <a:pt x="177" y="122"/>
                    <a:pt x="178" y="110"/>
                    <a:pt x="124" y="46"/>
                  </a:cubicBezTo>
                  <a:cubicBezTo>
                    <a:pt x="102" y="20"/>
                    <a:pt x="84" y="0"/>
                    <a:pt x="64" y="2"/>
                  </a:cubicBezTo>
                  <a:cubicBezTo>
                    <a:pt x="63" y="2"/>
                    <a:pt x="62" y="2"/>
                    <a:pt x="61" y="3"/>
                  </a:cubicBezTo>
                  <a:cubicBezTo>
                    <a:pt x="45" y="7"/>
                    <a:pt x="39" y="14"/>
                    <a:pt x="21" y="29"/>
                  </a:cubicBezTo>
                  <a:cubicBezTo>
                    <a:pt x="7" y="40"/>
                    <a:pt x="6" y="39"/>
                    <a:pt x="5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51" name="Group 2450">
            <a:extLst>
              <a:ext uri="{FF2B5EF4-FFF2-40B4-BE49-F238E27FC236}">
                <a16:creationId xmlns:a16="http://schemas.microsoft.com/office/drawing/2014/main" id="{D096C7B2-F233-4FC3-A14C-B7060971FEB8}"/>
              </a:ext>
            </a:extLst>
          </p:cNvPr>
          <p:cNvGrpSpPr/>
          <p:nvPr/>
        </p:nvGrpSpPr>
        <p:grpSpPr>
          <a:xfrm>
            <a:off x="7224714" y="3067050"/>
            <a:ext cx="470489" cy="2321832"/>
            <a:chOff x="-4089400" y="2070780"/>
            <a:chExt cx="1122363" cy="5538788"/>
          </a:xfrm>
        </p:grpSpPr>
        <p:sp>
          <p:nvSpPr>
            <p:cNvPr id="2438" name="Rectangle 193">
              <a:extLst>
                <a:ext uri="{FF2B5EF4-FFF2-40B4-BE49-F238E27FC236}">
                  <a16:creationId xmlns:a16="http://schemas.microsoft.com/office/drawing/2014/main" id="{774CD56A-766C-4C3F-93F3-E4B5CB6F3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576638" y="2997880"/>
              <a:ext cx="98425" cy="45577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39" name="Freeform 194">
              <a:extLst>
                <a:ext uri="{FF2B5EF4-FFF2-40B4-BE49-F238E27FC236}">
                  <a16:creationId xmlns:a16="http://schemas.microsoft.com/office/drawing/2014/main" id="{8168FB5C-8FA7-4D9A-A9E1-7C53F94043CC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76638" y="2994705"/>
              <a:ext cx="98425" cy="50800"/>
            </a:xfrm>
            <a:custGeom>
              <a:avLst/>
              <a:gdLst>
                <a:gd name="T0" fmla="*/ 0 w 41"/>
                <a:gd name="T1" fmla="*/ 0 h 21"/>
                <a:gd name="T2" fmla="*/ 0 w 41"/>
                <a:gd name="T3" fmla="*/ 15 h 21"/>
                <a:gd name="T4" fmla="*/ 28 w 41"/>
                <a:gd name="T5" fmla="*/ 18 h 21"/>
                <a:gd name="T6" fmla="*/ 41 w 41"/>
                <a:gd name="T7" fmla="*/ 13 h 21"/>
                <a:gd name="T8" fmla="*/ 41 w 41"/>
                <a:gd name="T9" fmla="*/ 0 h 21"/>
                <a:gd name="T10" fmla="*/ 0 w 41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1">
                  <a:moveTo>
                    <a:pt x="0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8" y="19"/>
                    <a:pt x="18" y="21"/>
                    <a:pt x="28" y="18"/>
                  </a:cubicBezTo>
                  <a:cubicBezTo>
                    <a:pt x="33" y="17"/>
                    <a:pt x="37" y="15"/>
                    <a:pt x="41" y="13"/>
                  </a:cubicBezTo>
                  <a:cubicBezTo>
                    <a:pt x="41" y="0"/>
                    <a:pt x="41" y="0"/>
                    <a:pt x="4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809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0" name="Freeform 195">
              <a:extLst>
                <a:ext uri="{FF2B5EF4-FFF2-40B4-BE49-F238E27FC236}">
                  <a16:creationId xmlns:a16="http://schemas.microsoft.com/office/drawing/2014/main" id="{3D233EF0-D0B2-451F-B5EB-EC900ED4D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19538" y="2139042"/>
              <a:ext cx="530225" cy="636588"/>
            </a:xfrm>
            <a:custGeom>
              <a:avLst/>
              <a:gdLst>
                <a:gd name="T0" fmla="*/ 0 w 334"/>
                <a:gd name="T1" fmla="*/ 65 h 401"/>
                <a:gd name="T2" fmla="*/ 248 w 334"/>
                <a:gd name="T3" fmla="*/ 0 h 401"/>
                <a:gd name="T4" fmla="*/ 334 w 334"/>
                <a:gd name="T5" fmla="*/ 336 h 401"/>
                <a:gd name="T6" fmla="*/ 87 w 334"/>
                <a:gd name="T7" fmla="*/ 401 h 401"/>
                <a:gd name="T8" fmla="*/ 0 w 334"/>
                <a:gd name="T9" fmla="*/ 65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401">
                  <a:moveTo>
                    <a:pt x="0" y="65"/>
                  </a:moveTo>
                  <a:lnTo>
                    <a:pt x="248" y="0"/>
                  </a:lnTo>
                  <a:lnTo>
                    <a:pt x="334" y="336"/>
                  </a:lnTo>
                  <a:lnTo>
                    <a:pt x="87" y="401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1809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1" name="Freeform 196">
              <a:extLst>
                <a:ext uri="{FF2B5EF4-FFF2-40B4-BE49-F238E27FC236}">
                  <a16:creationId xmlns:a16="http://schemas.microsoft.com/office/drawing/2014/main" id="{9FC0A3EB-4498-48D3-9E65-041AE4B83A6B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46525" y="2070780"/>
              <a:ext cx="587375" cy="792163"/>
            </a:xfrm>
            <a:custGeom>
              <a:avLst/>
              <a:gdLst>
                <a:gd name="T0" fmla="*/ 17 w 243"/>
                <a:gd name="T1" fmla="*/ 115 h 328"/>
                <a:gd name="T2" fmla="*/ 10 w 243"/>
                <a:gd name="T3" fmla="*/ 104 h 328"/>
                <a:gd name="T4" fmla="*/ 81 w 243"/>
                <a:gd name="T5" fmla="*/ 81 h 328"/>
                <a:gd name="T6" fmla="*/ 78 w 243"/>
                <a:gd name="T7" fmla="*/ 71 h 328"/>
                <a:gd name="T8" fmla="*/ 6 w 243"/>
                <a:gd name="T9" fmla="*/ 89 h 328"/>
                <a:gd name="T10" fmla="*/ 125 w 243"/>
                <a:gd name="T11" fmla="*/ 7 h 328"/>
                <a:gd name="T12" fmla="*/ 187 w 243"/>
                <a:gd name="T13" fmla="*/ 43 h 328"/>
                <a:gd name="T14" fmla="*/ 111 w 243"/>
                <a:gd name="T15" fmla="*/ 68 h 328"/>
                <a:gd name="T16" fmla="*/ 186 w 243"/>
                <a:gd name="T17" fmla="*/ 54 h 328"/>
                <a:gd name="T18" fmla="*/ 193 w 243"/>
                <a:gd name="T19" fmla="*/ 66 h 328"/>
                <a:gd name="T20" fmla="*/ 122 w 243"/>
                <a:gd name="T21" fmla="*/ 88 h 328"/>
                <a:gd name="T22" fmla="*/ 124 w 243"/>
                <a:gd name="T23" fmla="*/ 99 h 328"/>
                <a:gd name="T24" fmla="*/ 198 w 243"/>
                <a:gd name="T25" fmla="*/ 84 h 328"/>
                <a:gd name="T26" fmla="*/ 197 w 243"/>
                <a:gd name="T27" fmla="*/ 98 h 328"/>
                <a:gd name="T28" fmla="*/ 125 w 243"/>
                <a:gd name="T29" fmla="*/ 121 h 328"/>
                <a:gd name="T30" fmla="*/ 199 w 243"/>
                <a:gd name="T31" fmla="*/ 108 h 328"/>
                <a:gd name="T32" fmla="*/ 207 w 243"/>
                <a:gd name="T33" fmla="*/ 119 h 328"/>
                <a:gd name="T34" fmla="*/ 135 w 243"/>
                <a:gd name="T35" fmla="*/ 142 h 328"/>
                <a:gd name="T36" fmla="*/ 138 w 243"/>
                <a:gd name="T37" fmla="*/ 152 h 328"/>
                <a:gd name="T38" fmla="*/ 211 w 243"/>
                <a:gd name="T39" fmla="*/ 137 h 328"/>
                <a:gd name="T40" fmla="*/ 210 w 243"/>
                <a:gd name="T41" fmla="*/ 151 h 328"/>
                <a:gd name="T42" fmla="*/ 139 w 243"/>
                <a:gd name="T43" fmla="*/ 175 h 328"/>
                <a:gd name="T44" fmla="*/ 213 w 243"/>
                <a:gd name="T45" fmla="*/ 161 h 328"/>
                <a:gd name="T46" fmla="*/ 220 w 243"/>
                <a:gd name="T47" fmla="*/ 172 h 328"/>
                <a:gd name="T48" fmla="*/ 149 w 243"/>
                <a:gd name="T49" fmla="*/ 195 h 328"/>
                <a:gd name="T50" fmla="*/ 152 w 243"/>
                <a:gd name="T51" fmla="*/ 205 h 328"/>
                <a:gd name="T52" fmla="*/ 225 w 243"/>
                <a:gd name="T53" fmla="*/ 191 h 328"/>
                <a:gd name="T54" fmla="*/ 224 w 243"/>
                <a:gd name="T55" fmla="*/ 204 h 328"/>
                <a:gd name="T56" fmla="*/ 152 w 243"/>
                <a:gd name="T57" fmla="*/ 228 h 328"/>
                <a:gd name="T58" fmla="*/ 227 w 243"/>
                <a:gd name="T59" fmla="*/ 214 h 328"/>
                <a:gd name="T60" fmla="*/ 234 w 243"/>
                <a:gd name="T61" fmla="*/ 226 h 328"/>
                <a:gd name="T62" fmla="*/ 163 w 243"/>
                <a:gd name="T63" fmla="*/ 249 h 328"/>
                <a:gd name="T64" fmla="*/ 166 w 243"/>
                <a:gd name="T65" fmla="*/ 259 h 328"/>
                <a:gd name="T66" fmla="*/ 238 w 243"/>
                <a:gd name="T67" fmla="*/ 241 h 328"/>
                <a:gd name="T68" fmla="*/ 118 w 243"/>
                <a:gd name="T69" fmla="*/ 321 h 328"/>
                <a:gd name="T70" fmla="*/ 58 w 243"/>
                <a:gd name="T71" fmla="*/ 287 h 328"/>
                <a:gd name="T72" fmla="*/ 133 w 243"/>
                <a:gd name="T73" fmla="*/ 262 h 328"/>
                <a:gd name="T74" fmla="*/ 58 w 243"/>
                <a:gd name="T75" fmla="*/ 275 h 328"/>
                <a:gd name="T76" fmla="*/ 51 w 243"/>
                <a:gd name="T77" fmla="*/ 264 h 328"/>
                <a:gd name="T78" fmla="*/ 122 w 243"/>
                <a:gd name="T79" fmla="*/ 241 h 328"/>
                <a:gd name="T80" fmla="*/ 120 w 243"/>
                <a:gd name="T81" fmla="*/ 231 h 328"/>
                <a:gd name="T82" fmla="*/ 46 w 243"/>
                <a:gd name="T83" fmla="*/ 246 h 328"/>
                <a:gd name="T84" fmla="*/ 47 w 243"/>
                <a:gd name="T85" fmla="*/ 232 h 328"/>
                <a:gd name="T86" fmla="*/ 119 w 243"/>
                <a:gd name="T87" fmla="*/ 208 h 328"/>
                <a:gd name="T88" fmla="*/ 45 w 243"/>
                <a:gd name="T89" fmla="*/ 222 h 328"/>
                <a:gd name="T90" fmla="*/ 37 w 243"/>
                <a:gd name="T91" fmla="*/ 211 h 328"/>
                <a:gd name="T92" fmla="*/ 109 w 243"/>
                <a:gd name="T93" fmla="*/ 188 h 328"/>
                <a:gd name="T94" fmla="*/ 106 w 243"/>
                <a:gd name="T95" fmla="*/ 178 h 328"/>
                <a:gd name="T96" fmla="*/ 32 w 243"/>
                <a:gd name="T97" fmla="*/ 192 h 328"/>
                <a:gd name="T98" fmla="*/ 34 w 243"/>
                <a:gd name="T99" fmla="*/ 179 h 328"/>
                <a:gd name="T100" fmla="*/ 105 w 243"/>
                <a:gd name="T101" fmla="*/ 155 h 328"/>
                <a:gd name="T102" fmla="*/ 31 w 243"/>
                <a:gd name="T103" fmla="*/ 169 h 328"/>
                <a:gd name="T104" fmla="*/ 24 w 243"/>
                <a:gd name="T105" fmla="*/ 158 h 328"/>
                <a:gd name="T106" fmla="*/ 95 w 243"/>
                <a:gd name="T107" fmla="*/ 135 h 328"/>
                <a:gd name="T108" fmla="*/ 92 w 243"/>
                <a:gd name="T109" fmla="*/ 125 h 328"/>
                <a:gd name="T110" fmla="*/ 19 w 243"/>
                <a:gd name="T111" fmla="*/ 139 h 328"/>
                <a:gd name="T112" fmla="*/ 20 w 243"/>
                <a:gd name="T113" fmla="*/ 126 h 328"/>
                <a:gd name="T114" fmla="*/ 92 w 243"/>
                <a:gd name="T115" fmla="*/ 102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3" h="328">
                  <a:moveTo>
                    <a:pt x="85" y="98"/>
                  </a:moveTo>
                  <a:cubicBezTo>
                    <a:pt x="17" y="115"/>
                    <a:pt x="17" y="115"/>
                    <a:pt x="17" y="115"/>
                  </a:cubicBezTo>
                  <a:cubicBezTo>
                    <a:pt x="15" y="116"/>
                    <a:pt x="12" y="115"/>
                    <a:pt x="12" y="112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9" y="102"/>
                    <a:pt x="11" y="99"/>
                    <a:pt x="13" y="99"/>
                  </a:cubicBezTo>
                  <a:cubicBezTo>
                    <a:pt x="81" y="81"/>
                    <a:pt x="81" y="81"/>
                    <a:pt x="81" y="81"/>
                  </a:cubicBezTo>
                  <a:cubicBezTo>
                    <a:pt x="84" y="81"/>
                    <a:pt x="85" y="78"/>
                    <a:pt x="85" y="75"/>
                  </a:cubicBezTo>
                  <a:cubicBezTo>
                    <a:pt x="84" y="72"/>
                    <a:pt x="81" y="70"/>
                    <a:pt x="78" y="71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6" y="90"/>
                    <a:pt x="6" y="89"/>
                    <a:pt x="6" y="89"/>
                  </a:cubicBezTo>
                  <a:cubicBezTo>
                    <a:pt x="0" y="63"/>
                    <a:pt x="16" y="36"/>
                    <a:pt x="43" y="29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52" y="0"/>
                    <a:pt x="179" y="16"/>
                    <a:pt x="187" y="43"/>
                  </a:cubicBezTo>
                  <a:cubicBezTo>
                    <a:pt x="187" y="43"/>
                    <a:pt x="187" y="43"/>
                    <a:pt x="187" y="43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2" y="63"/>
                    <a:pt x="110" y="65"/>
                    <a:pt x="111" y="68"/>
                  </a:cubicBezTo>
                  <a:cubicBezTo>
                    <a:pt x="112" y="71"/>
                    <a:pt x="115" y="73"/>
                    <a:pt x="117" y="72"/>
                  </a:cubicBezTo>
                  <a:cubicBezTo>
                    <a:pt x="186" y="54"/>
                    <a:pt x="186" y="54"/>
                    <a:pt x="186" y="54"/>
                  </a:cubicBezTo>
                  <a:cubicBezTo>
                    <a:pt x="188" y="54"/>
                    <a:pt x="190" y="55"/>
                    <a:pt x="191" y="57"/>
                  </a:cubicBezTo>
                  <a:cubicBezTo>
                    <a:pt x="193" y="66"/>
                    <a:pt x="193" y="66"/>
                    <a:pt x="193" y="66"/>
                  </a:cubicBezTo>
                  <a:cubicBezTo>
                    <a:pt x="194" y="68"/>
                    <a:pt x="192" y="70"/>
                    <a:pt x="190" y="71"/>
                  </a:cubicBezTo>
                  <a:cubicBezTo>
                    <a:pt x="122" y="88"/>
                    <a:pt x="122" y="88"/>
                    <a:pt x="122" y="88"/>
                  </a:cubicBezTo>
                  <a:cubicBezTo>
                    <a:pt x="119" y="89"/>
                    <a:pt x="117" y="92"/>
                    <a:pt x="118" y="95"/>
                  </a:cubicBezTo>
                  <a:cubicBezTo>
                    <a:pt x="119" y="98"/>
                    <a:pt x="121" y="99"/>
                    <a:pt x="124" y="99"/>
                  </a:cubicBezTo>
                  <a:cubicBezTo>
                    <a:pt x="192" y="81"/>
                    <a:pt x="192" y="81"/>
                    <a:pt x="192" y="81"/>
                  </a:cubicBezTo>
                  <a:cubicBezTo>
                    <a:pt x="195" y="80"/>
                    <a:pt x="197" y="82"/>
                    <a:pt x="198" y="84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0" y="95"/>
                    <a:pt x="199" y="97"/>
                    <a:pt x="197" y="98"/>
                  </a:cubicBezTo>
                  <a:cubicBezTo>
                    <a:pt x="129" y="115"/>
                    <a:pt x="129" y="115"/>
                    <a:pt x="129" y="115"/>
                  </a:cubicBezTo>
                  <a:cubicBezTo>
                    <a:pt x="126" y="116"/>
                    <a:pt x="124" y="119"/>
                    <a:pt x="125" y="121"/>
                  </a:cubicBezTo>
                  <a:cubicBezTo>
                    <a:pt x="126" y="124"/>
                    <a:pt x="128" y="126"/>
                    <a:pt x="131" y="125"/>
                  </a:cubicBezTo>
                  <a:cubicBezTo>
                    <a:pt x="199" y="108"/>
                    <a:pt x="199" y="108"/>
                    <a:pt x="199" y="108"/>
                  </a:cubicBezTo>
                  <a:cubicBezTo>
                    <a:pt x="202" y="107"/>
                    <a:pt x="204" y="108"/>
                    <a:pt x="205" y="111"/>
                  </a:cubicBezTo>
                  <a:cubicBezTo>
                    <a:pt x="207" y="119"/>
                    <a:pt x="207" y="119"/>
                    <a:pt x="207" y="119"/>
                  </a:cubicBezTo>
                  <a:cubicBezTo>
                    <a:pt x="207" y="121"/>
                    <a:pt x="206" y="124"/>
                    <a:pt x="204" y="124"/>
                  </a:cubicBezTo>
                  <a:cubicBezTo>
                    <a:pt x="135" y="142"/>
                    <a:pt x="135" y="142"/>
                    <a:pt x="135" y="142"/>
                  </a:cubicBezTo>
                  <a:cubicBezTo>
                    <a:pt x="133" y="143"/>
                    <a:pt x="131" y="145"/>
                    <a:pt x="132" y="148"/>
                  </a:cubicBezTo>
                  <a:cubicBezTo>
                    <a:pt x="132" y="151"/>
                    <a:pt x="135" y="153"/>
                    <a:pt x="138" y="152"/>
                  </a:cubicBezTo>
                  <a:cubicBezTo>
                    <a:pt x="206" y="134"/>
                    <a:pt x="206" y="134"/>
                    <a:pt x="206" y="134"/>
                  </a:cubicBezTo>
                  <a:cubicBezTo>
                    <a:pt x="208" y="134"/>
                    <a:pt x="211" y="135"/>
                    <a:pt x="211" y="137"/>
                  </a:cubicBezTo>
                  <a:cubicBezTo>
                    <a:pt x="214" y="146"/>
                    <a:pt x="214" y="146"/>
                    <a:pt x="214" y="146"/>
                  </a:cubicBezTo>
                  <a:cubicBezTo>
                    <a:pt x="214" y="148"/>
                    <a:pt x="213" y="150"/>
                    <a:pt x="210" y="151"/>
                  </a:cubicBezTo>
                  <a:cubicBezTo>
                    <a:pt x="142" y="168"/>
                    <a:pt x="142" y="168"/>
                    <a:pt x="142" y="168"/>
                  </a:cubicBezTo>
                  <a:cubicBezTo>
                    <a:pt x="140" y="169"/>
                    <a:pt x="138" y="172"/>
                    <a:pt x="139" y="175"/>
                  </a:cubicBezTo>
                  <a:cubicBezTo>
                    <a:pt x="139" y="178"/>
                    <a:pt x="142" y="179"/>
                    <a:pt x="145" y="179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215" y="160"/>
                    <a:pt x="218" y="162"/>
                    <a:pt x="218" y="164"/>
                  </a:cubicBezTo>
                  <a:cubicBezTo>
                    <a:pt x="220" y="172"/>
                    <a:pt x="220" y="172"/>
                    <a:pt x="220" y="172"/>
                  </a:cubicBezTo>
                  <a:cubicBezTo>
                    <a:pt x="221" y="175"/>
                    <a:pt x="220" y="177"/>
                    <a:pt x="217" y="178"/>
                  </a:cubicBezTo>
                  <a:cubicBezTo>
                    <a:pt x="149" y="195"/>
                    <a:pt x="149" y="195"/>
                    <a:pt x="149" y="195"/>
                  </a:cubicBezTo>
                  <a:cubicBezTo>
                    <a:pt x="146" y="196"/>
                    <a:pt x="145" y="199"/>
                    <a:pt x="145" y="201"/>
                  </a:cubicBezTo>
                  <a:cubicBezTo>
                    <a:pt x="146" y="204"/>
                    <a:pt x="149" y="206"/>
                    <a:pt x="152" y="205"/>
                  </a:cubicBezTo>
                  <a:cubicBezTo>
                    <a:pt x="220" y="188"/>
                    <a:pt x="220" y="188"/>
                    <a:pt x="220" y="188"/>
                  </a:cubicBezTo>
                  <a:cubicBezTo>
                    <a:pt x="222" y="187"/>
                    <a:pt x="225" y="188"/>
                    <a:pt x="225" y="191"/>
                  </a:cubicBezTo>
                  <a:cubicBezTo>
                    <a:pt x="227" y="199"/>
                    <a:pt x="227" y="199"/>
                    <a:pt x="227" y="199"/>
                  </a:cubicBezTo>
                  <a:cubicBezTo>
                    <a:pt x="228" y="201"/>
                    <a:pt x="227" y="204"/>
                    <a:pt x="224" y="204"/>
                  </a:cubicBezTo>
                  <a:cubicBezTo>
                    <a:pt x="156" y="222"/>
                    <a:pt x="156" y="222"/>
                    <a:pt x="156" y="222"/>
                  </a:cubicBezTo>
                  <a:cubicBezTo>
                    <a:pt x="153" y="223"/>
                    <a:pt x="152" y="225"/>
                    <a:pt x="152" y="228"/>
                  </a:cubicBezTo>
                  <a:cubicBezTo>
                    <a:pt x="153" y="231"/>
                    <a:pt x="156" y="233"/>
                    <a:pt x="159" y="232"/>
                  </a:cubicBezTo>
                  <a:cubicBezTo>
                    <a:pt x="227" y="214"/>
                    <a:pt x="227" y="214"/>
                    <a:pt x="227" y="214"/>
                  </a:cubicBezTo>
                  <a:cubicBezTo>
                    <a:pt x="229" y="214"/>
                    <a:pt x="232" y="215"/>
                    <a:pt x="232" y="217"/>
                  </a:cubicBezTo>
                  <a:cubicBezTo>
                    <a:pt x="234" y="226"/>
                    <a:pt x="234" y="226"/>
                    <a:pt x="234" y="226"/>
                  </a:cubicBezTo>
                  <a:cubicBezTo>
                    <a:pt x="235" y="228"/>
                    <a:pt x="233" y="230"/>
                    <a:pt x="231" y="231"/>
                  </a:cubicBezTo>
                  <a:cubicBezTo>
                    <a:pt x="163" y="249"/>
                    <a:pt x="163" y="249"/>
                    <a:pt x="163" y="249"/>
                  </a:cubicBezTo>
                  <a:cubicBezTo>
                    <a:pt x="160" y="249"/>
                    <a:pt x="159" y="252"/>
                    <a:pt x="159" y="255"/>
                  </a:cubicBezTo>
                  <a:cubicBezTo>
                    <a:pt x="160" y="258"/>
                    <a:pt x="163" y="259"/>
                    <a:pt x="166" y="259"/>
                  </a:cubicBezTo>
                  <a:cubicBezTo>
                    <a:pt x="237" y="240"/>
                    <a:pt x="237" y="240"/>
                    <a:pt x="237" y="240"/>
                  </a:cubicBezTo>
                  <a:cubicBezTo>
                    <a:pt x="238" y="240"/>
                    <a:pt x="238" y="240"/>
                    <a:pt x="238" y="241"/>
                  </a:cubicBezTo>
                  <a:cubicBezTo>
                    <a:pt x="243" y="267"/>
                    <a:pt x="227" y="293"/>
                    <a:pt x="201" y="300"/>
                  </a:cubicBezTo>
                  <a:cubicBezTo>
                    <a:pt x="118" y="321"/>
                    <a:pt x="118" y="321"/>
                    <a:pt x="118" y="321"/>
                  </a:cubicBezTo>
                  <a:cubicBezTo>
                    <a:pt x="92" y="328"/>
                    <a:pt x="65" y="313"/>
                    <a:pt x="57" y="287"/>
                  </a:cubicBezTo>
                  <a:cubicBezTo>
                    <a:pt x="57" y="287"/>
                    <a:pt x="57" y="287"/>
                    <a:pt x="58" y="287"/>
                  </a:cubicBezTo>
                  <a:cubicBezTo>
                    <a:pt x="129" y="268"/>
                    <a:pt x="129" y="268"/>
                    <a:pt x="129" y="268"/>
                  </a:cubicBezTo>
                  <a:cubicBezTo>
                    <a:pt x="132" y="267"/>
                    <a:pt x="134" y="264"/>
                    <a:pt x="133" y="262"/>
                  </a:cubicBezTo>
                  <a:cubicBezTo>
                    <a:pt x="132" y="259"/>
                    <a:pt x="129" y="257"/>
                    <a:pt x="127" y="258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56" y="276"/>
                    <a:pt x="54" y="275"/>
                    <a:pt x="53" y="272"/>
                  </a:cubicBezTo>
                  <a:cubicBezTo>
                    <a:pt x="51" y="264"/>
                    <a:pt x="51" y="264"/>
                    <a:pt x="51" y="264"/>
                  </a:cubicBezTo>
                  <a:cubicBezTo>
                    <a:pt x="50" y="262"/>
                    <a:pt x="52" y="260"/>
                    <a:pt x="54" y="259"/>
                  </a:cubicBezTo>
                  <a:cubicBezTo>
                    <a:pt x="122" y="241"/>
                    <a:pt x="122" y="241"/>
                    <a:pt x="122" y="241"/>
                  </a:cubicBezTo>
                  <a:cubicBezTo>
                    <a:pt x="125" y="241"/>
                    <a:pt x="127" y="238"/>
                    <a:pt x="126" y="235"/>
                  </a:cubicBezTo>
                  <a:cubicBezTo>
                    <a:pt x="125" y="232"/>
                    <a:pt x="122" y="231"/>
                    <a:pt x="120" y="231"/>
                  </a:cubicBezTo>
                  <a:cubicBezTo>
                    <a:pt x="52" y="249"/>
                    <a:pt x="52" y="249"/>
                    <a:pt x="52" y="249"/>
                  </a:cubicBezTo>
                  <a:cubicBezTo>
                    <a:pt x="49" y="249"/>
                    <a:pt x="47" y="248"/>
                    <a:pt x="46" y="246"/>
                  </a:cubicBezTo>
                  <a:cubicBezTo>
                    <a:pt x="44" y="238"/>
                    <a:pt x="44" y="238"/>
                    <a:pt x="44" y="238"/>
                  </a:cubicBezTo>
                  <a:cubicBezTo>
                    <a:pt x="44" y="235"/>
                    <a:pt x="45" y="233"/>
                    <a:pt x="47" y="232"/>
                  </a:cubicBezTo>
                  <a:cubicBezTo>
                    <a:pt x="115" y="215"/>
                    <a:pt x="115" y="215"/>
                    <a:pt x="115" y="215"/>
                  </a:cubicBezTo>
                  <a:cubicBezTo>
                    <a:pt x="118" y="214"/>
                    <a:pt x="120" y="211"/>
                    <a:pt x="119" y="208"/>
                  </a:cubicBezTo>
                  <a:cubicBezTo>
                    <a:pt x="118" y="205"/>
                    <a:pt x="116" y="204"/>
                    <a:pt x="113" y="205"/>
                  </a:cubicBezTo>
                  <a:cubicBezTo>
                    <a:pt x="45" y="222"/>
                    <a:pt x="45" y="222"/>
                    <a:pt x="45" y="222"/>
                  </a:cubicBezTo>
                  <a:cubicBezTo>
                    <a:pt x="42" y="223"/>
                    <a:pt x="40" y="221"/>
                    <a:pt x="39" y="219"/>
                  </a:cubicBezTo>
                  <a:cubicBezTo>
                    <a:pt x="37" y="211"/>
                    <a:pt x="37" y="211"/>
                    <a:pt x="37" y="211"/>
                  </a:cubicBezTo>
                  <a:cubicBezTo>
                    <a:pt x="37" y="209"/>
                    <a:pt x="38" y="206"/>
                    <a:pt x="40" y="206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11" y="187"/>
                    <a:pt x="113" y="184"/>
                    <a:pt x="112" y="182"/>
                  </a:cubicBezTo>
                  <a:cubicBezTo>
                    <a:pt x="112" y="179"/>
                    <a:pt x="109" y="177"/>
                    <a:pt x="106" y="178"/>
                  </a:cubicBezTo>
                  <a:cubicBezTo>
                    <a:pt x="38" y="195"/>
                    <a:pt x="38" y="195"/>
                    <a:pt x="38" y="195"/>
                  </a:cubicBezTo>
                  <a:cubicBezTo>
                    <a:pt x="35" y="196"/>
                    <a:pt x="33" y="195"/>
                    <a:pt x="32" y="192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2"/>
                    <a:pt x="31" y="179"/>
                    <a:pt x="34" y="179"/>
                  </a:cubicBezTo>
                  <a:cubicBezTo>
                    <a:pt x="102" y="161"/>
                    <a:pt x="102" y="161"/>
                    <a:pt x="102" y="161"/>
                  </a:cubicBezTo>
                  <a:cubicBezTo>
                    <a:pt x="104" y="161"/>
                    <a:pt x="106" y="158"/>
                    <a:pt x="105" y="155"/>
                  </a:cubicBezTo>
                  <a:cubicBezTo>
                    <a:pt x="105" y="152"/>
                    <a:pt x="102" y="150"/>
                    <a:pt x="99" y="151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29" y="169"/>
                    <a:pt x="26" y="168"/>
                    <a:pt x="26" y="166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23" y="155"/>
                    <a:pt x="24" y="153"/>
                    <a:pt x="27" y="152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8" y="134"/>
                    <a:pt x="99" y="131"/>
                    <a:pt x="98" y="128"/>
                  </a:cubicBezTo>
                  <a:cubicBezTo>
                    <a:pt x="98" y="125"/>
                    <a:pt x="95" y="124"/>
                    <a:pt x="92" y="125"/>
                  </a:cubicBezTo>
                  <a:cubicBezTo>
                    <a:pt x="24" y="142"/>
                    <a:pt x="24" y="142"/>
                    <a:pt x="24" y="142"/>
                  </a:cubicBezTo>
                  <a:cubicBezTo>
                    <a:pt x="22" y="143"/>
                    <a:pt x="19" y="141"/>
                    <a:pt x="19" y="139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6" y="129"/>
                    <a:pt x="17" y="126"/>
                    <a:pt x="20" y="126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91" y="107"/>
                    <a:pt x="92" y="104"/>
                    <a:pt x="92" y="102"/>
                  </a:cubicBezTo>
                  <a:cubicBezTo>
                    <a:pt x="91" y="99"/>
                    <a:pt x="88" y="97"/>
                    <a:pt x="85" y="98"/>
                  </a:cubicBezTo>
                  <a:close/>
                </a:path>
              </a:pathLst>
            </a:custGeom>
            <a:solidFill>
              <a:srgbClr val="F0B3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2" name="Freeform 197">
              <a:extLst>
                <a:ext uri="{FF2B5EF4-FFF2-40B4-BE49-F238E27FC236}">
                  <a16:creationId xmlns:a16="http://schemas.microsoft.com/office/drawing/2014/main" id="{F3B81727-AA22-443B-8097-3464CB96E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46525" y="2070780"/>
              <a:ext cx="587375" cy="792163"/>
            </a:xfrm>
            <a:custGeom>
              <a:avLst/>
              <a:gdLst>
                <a:gd name="T0" fmla="*/ 17 w 243"/>
                <a:gd name="T1" fmla="*/ 115 h 328"/>
                <a:gd name="T2" fmla="*/ 10 w 243"/>
                <a:gd name="T3" fmla="*/ 104 h 328"/>
                <a:gd name="T4" fmla="*/ 81 w 243"/>
                <a:gd name="T5" fmla="*/ 81 h 328"/>
                <a:gd name="T6" fmla="*/ 78 w 243"/>
                <a:gd name="T7" fmla="*/ 71 h 328"/>
                <a:gd name="T8" fmla="*/ 6 w 243"/>
                <a:gd name="T9" fmla="*/ 89 h 328"/>
                <a:gd name="T10" fmla="*/ 125 w 243"/>
                <a:gd name="T11" fmla="*/ 7 h 328"/>
                <a:gd name="T12" fmla="*/ 187 w 243"/>
                <a:gd name="T13" fmla="*/ 43 h 328"/>
                <a:gd name="T14" fmla="*/ 111 w 243"/>
                <a:gd name="T15" fmla="*/ 68 h 328"/>
                <a:gd name="T16" fmla="*/ 186 w 243"/>
                <a:gd name="T17" fmla="*/ 54 h 328"/>
                <a:gd name="T18" fmla="*/ 193 w 243"/>
                <a:gd name="T19" fmla="*/ 66 h 328"/>
                <a:gd name="T20" fmla="*/ 122 w 243"/>
                <a:gd name="T21" fmla="*/ 88 h 328"/>
                <a:gd name="T22" fmla="*/ 124 w 243"/>
                <a:gd name="T23" fmla="*/ 99 h 328"/>
                <a:gd name="T24" fmla="*/ 198 w 243"/>
                <a:gd name="T25" fmla="*/ 84 h 328"/>
                <a:gd name="T26" fmla="*/ 197 w 243"/>
                <a:gd name="T27" fmla="*/ 98 h 328"/>
                <a:gd name="T28" fmla="*/ 125 w 243"/>
                <a:gd name="T29" fmla="*/ 121 h 328"/>
                <a:gd name="T30" fmla="*/ 199 w 243"/>
                <a:gd name="T31" fmla="*/ 108 h 328"/>
                <a:gd name="T32" fmla="*/ 207 w 243"/>
                <a:gd name="T33" fmla="*/ 119 h 328"/>
                <a:gd name="T34" fmla="*/ 135 w 243"/>
                <a:gd name="T35" fmla="*/ 142 h 328"/>
                <a:gd name="T36" fmla="*/ 138 w 243"/>
                <a:gd name="T37" fmla="*/ 152 h 328"/>
                <a:gd name="T38" fmla="*/ 211 w 243"/>
                <a:gd name="T39" fmla="*/ 137 h 328"/>
                <a:gd name="T40" fmla="*/ 210 w 243"/>
                <a:gd name="T41" fmla="*/ 151 h 328"/>
                <a:gd name="T42" fmla="*/ 139 w 243"/>
                <a:gd name="T43" fmla="*/ 175 h 328"/>
                <a:gd name="T44" fmla="*/ 213 w 243"/>
                <a:gd name="T45" fmla="*/ 161 h 328"/>
                <a:gd name="T46" fmla="*/ 220 w 243"/>
                <a:gd name="T47" fmla="*/ 172 h 328"/>
                <a:gd name="T48" fmla="*/ 149 w 243"/>
                <a:gd name="T49" fmla="*/ 195 h 328"/>
                <a:gd name="T50" fmla="*/ 152 w 243"/>
                <a:gd name="T51" fmla="*/ 205 h 328"/>
                <a:gd name="T52" fmla="*/ 225 w 243"/>
                <a:gd name="T53" fmla="*/ 191 h 328"/>
                <a:gd name="T54" fmla="*/ 224 w 243"/>
                <a:gd name="T55" fmla="*/ 204 h 328"/>
                <a:gd name="T56" fmla="*/ 152 w 243"/>
                <a:gd name="T57" fmla="*/ 228 h 328"/>
                <a:gd name="T58" fmla="*/ 227 w 243"/>
                <a:gd name="T59" fmla="*/ 214 h 328"/>
                <a:gd name="T60" fmla="*/ 234 w 243"/>
                <a:gd name="T61" fmla="*/ 226 h 328"/>
                <a:gd name="T62" fmla="*/ 163 w 243"/>
                <a:gd name="T63" fmla="*/ 249 h 328"/>
                <a:gd name="T64" fmla="*/ 166 w 243"/>
                <a:gd name="T65" fmla="*/ 259 h 328"/>
                <a:gd name="T66" fmla="*/ 238 w 243"/>
                <a:gd name="T67" fmla="*/ 241 h 328"/>
                <a:gd name="T68" fmla="*/ 118 w 243"/>
                <a:gd name="T69" fmla="*/ 321 h 328"/>
                <a:gd name="T70" fmla="*/ 58 w 243"/>
                <a:gd name="T71" fmla="*/ 287 h 328"/>
                <a:gd name="T72" fmla="*/ 133 w 243"/>
                <a:gd name="T73" fmla="*/ 262 h 328"/>
                <a:gd name="T74" fmla="*/ 58 w 243"/>
                <a:gd name="T75" fmla="*/ 275 h 328"/>
                <a:gd name="T76" fmla="*/ 51 w 243"/>
                <a:gd name="T77" fmla="*/ 264 h 328"/>
                <a:gd name="T78" fmla="*/ 122 w 243"/>
                <a:gd name="T79" fmla="*/ 241 h 328"/>
                <a:gd name="T80" fmla="*/ 120 w 243"/>
                <a:gd name="T81" fmla="*/ 231 h 328"/>
                <a:gd name="T82" fmla="*/ 46 w 243"/>
                <a:gd name="T83" fmla="*/ 246 h 328"/>
                <a:gd name="T84" fmla="*/ 47 w 243"/>
                <a:gd name="T85" fmla="*/ 232 h 328"/>
                <a:gd name="T86" fmla="*/ 119 w 243"/>
                <a:gd name="T87" fmla="*/ 208 h 328"/>
                <a:gd name="T88" fmla="*/ 45 w 243"/>
                <a:gd name="T89" fmla="*/ 222 h 328"/>
                <a:gd name="T90" fmla="*/ 37 w 243"/>
                <a:gd name="T91" fmla="*/ 211 h 328"/>
                <a:gd name="T92" fmla="*/ 109 w 243"/>
                <a:gd name="T93" fmla="*/ 188 h 328"/>
                <a:gd name="T94" fmla="*/ 106 w 243"/>
                <a:gd name="T95" fmla="*/ 178 h 328"/>
                <a:gd name="T96" fmla="*/ 32 w 243"/>
                <a:gd name="T97" fmla="*/ 192 h 328"/>
                <a:gd name="T98" fmla="*/ 34 w 243"/>
                <a:gd name="T99" fmla="*/ 179 h 328"/>
                <a:gd name="T100" fmla="*/ 105 w 243"/>
                <a:gd name="T101" fmla="*/ 155 h 328"/>
                <a:gd name="T102" fmla="*/ 31 w 243"/>
                <a:gd name="T103" fmla="*/ 169 h 328"/>
                <a:gd name="T104" fmla="*/ 24 w 243"/>
                <a:gd name="T105" fmla="*/ 158 h 328"/>
                <a:gd name="T106" fmla="*/ 95 w 243"/>
                <a:gd name="T107" fmla="*/ 135 h 328"/>
                <a:gd name="T108" fmla="*/ 92 w 243"/>
                <a:gd name="T109" fmla="*/ 125 h 328"/>
                <a:gd name="T110" fmla="*/ 19 w 243"/>
                <a:gd name="T111" fmla="*/ 139 h 328"/>
                <a:gd name="T112" fmla="*/ 20 w 243"/>
                <a:gd name="T113" fmla="*/ 126 h 328"/>
                <a:gd name="T114" fmla="*/ 92 w 243"/>
                <a:gd name="T115" fmla="*/ 102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3" h="328">
                  <a:moveTo>
                    <a:pt x="85" y="98"/>
                  </a:moveTo>
                  <a:cubicBezTo>
                    <a:pt x="17" y="115"/>
                    <a:pt x="17" y="115"/>
                    <a:pt x="17" y="115"/>
                  </a:cubicBezTo>
                  <a:cubicBezTo>
                    <a:pt x="15" y="116"/>
                    <a:pt x="12" y="115"/>
                    <a:pt x="12" y="112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9" y="102"/>
                    <a:pt x="11" y="99"/>
                    <a:pt x="13" y="99"/>
                  </a:cubicBezTo>
                  <a:cubicBezTo>
                    <a:pt x="81" y="81"/>
                    <a:pt x="81" y="81"/>
                    <a:pt x="81" y="81"/>
                  </a:cubicBezTo>
                  <a:cubicBezTo>
                    <a:pt x="84" y="81"/>
                    <a:pt x="85" y="78"/>
                    <a:pt x="85" y="75"/>
                  </a:cubicBezTo>
                  <a:cubicBezTo>
                    <a:pt x="84" y="72"/>
                    <a:pt x="81" y="70"/>
                    <a:pt x="78" y="71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6" y="90"/>
                    <a:pt x="6" y="89"/>
                    <a:pt x="6" y="89"/>
                  </a:cubicBezTo>
                  <a:cubicBezTo>
                    <a:pt x="0" y="63"/>
                    <a:pt x="16" y="36"/>
                    <a:pt x="43" y="29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52" y="0"/>
                    <a:pt x="179" y="16"/>
                    <a:pt x="187" y="43"/>
                  </a:cubicBezTo>
                  <a:cubicBezTo>
                    <a:pt x="187" y="43"/>
                    <a:pt x="187" y="43"/>
                    <a:pt x="187" y="43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2" y="63"/>
                    <a:pt x="110" y="65"/>
                    <a:pt x="111" y="68"/>
                  </a:cubicBezTo>
                  <a:cubicBezTo>
                    <a:pt x="112" y="71"/>
                    <a:pt x="115" y="73"/>
                    <a:pt x="117" y="72"/>
                  </a:cubicBezTo>
                  <a:cubicBezTo>
                    <a:pt x="186" y="54"/>
                    <a:pt x="186" y="54"/>
                    <a:pt x="186" y="54"/>
                  </a:cubicBezTo>
                  <a:cubicBezTo>
                    <a:pt x="188" y="54"/>
                    <a:pt x="190" y="55"/>
                    <a:pt x="191" y="57"/>
                  </a:cubicBezTo>
                  <a:cubicBezTo>
                    <a:pt x="193" y="66"/>
                    <a:pt x="193" y="66"/>
                    <a:pt x="193" y="66"/>
                  </a:cubicBezTo>
                  <a:cubicBezTo>
                    <a:pt x="194" y="68"/>
                    <a:pt x="192" y="70"/>
                    <a:pt x="190" y="71"/>
                  </a:cubicBezTo>
                  <a:cubicBezTo>
                    <a:pt x="122" y="88"/>
                    <a:pt x="122" y="88"/>
                    <a:pt x="122" y="88"/>
                  </a:cubicBezTo>
                  <a:cubicBezTo>
                    <a:pt x="119" y="89"/>
                    <a:pt x="117" y="92"/>
                    <a:pt x="118" y="95"/>
                  </a:cubicBezTo>
                  <a:cubicBezTo>
                    <a:pt x="119" y="98"/>
                    <a:pt x="121" y="99"/>
                    <a:pt x="124" y="99"/>
                  </a:cubicBezTo>
                  <a:cubicBezTo>
                    <a:pt x="192" y="81"/>
                    <a:pt x="192" y="81"/>
                    <a:pt x="192" y="81"/>
                  </a:cubicBezTo>
                  <a:cubicBezTo>
                    <a:pt x="195" y="80"/>
                    <a:pt x="197" y="82"/>
                    <a:pt x="198" y="84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0" y="95"/>
                    <a:pt x="199" y="97"/>
                    <a:pt x="197" y="98"/>
                  </a:cubicBezTo>
                  <a:cubicBezTo>
                    <a:pt x="129" y="115"/>
                    <a:pt x="129" y="115"/>
                    <a:pt x="129" y="115"/>
                  </a:cubicBezTo>
                  <a:cubicBezTo>
                    <a:pt x="126" y="116"/>
                    <a:pt x="124" y="119"/>
                    <a:pt x="125" y="121"/>
                  </a:cubicBezTo>
                  <a:cubicBezTo>
                    <a:pt x="126" y="124"/>
                    <a:pt x="128" y="126"/>
                    <a:pt x="131" y="125"/>
                  </a:cubicBezTo>
                  <a:cubicBezTo>
                    <a:pt x="199" y="108"/>
                    <a:pt x="199" y="108"/>
                    <a:pt x="199" y="108"/>
                  </a:cubicBezTo>
                  <a:cubicBezTo>
                    <a:pt x="202" y="107"/>
                    <a:pt x="204" y="108"/>
                    <a:pt x="205" y="111"/>
                  </a:cubicBezTo>
                  <a:cubicBezTo>
                    <a:pt x="207" y="119"/>
                    <a:pt x="207" y="119"/>
                    <a:pt x="207" y="119"/>
                  </a:cubicBezTo>
                  <a:cubicBezTo>
                    <a:pt x="207" y="121"/>
                    <a:pt x="206" y="124"/>
                    <a:pt x="204" y="124"/>
                  </a:cubicBezTo>
                  <a:cubicBezTo>
                    <a:pt x="135" y="142"/>
                    <a:pt x="135" y="142"/>
                    <a:pt x="135" y="142"/>
                  </a:cubicBezTo>
                  <a:cubicBezTo>
                    <a:pt x="133" y="143"/>
                    <a:pt x="131" y="145"/>
                    <a:pt x="132" y="148"/>
                  </a:cubicBezTo>
                  <a:cubicBezTo>
                    <a:pt x="132" y="151"/>
                    <a:pt x="135" y="153"/>
                    <a:pt x="138" y="152"/>
                  </a:cubicBezTo>
                  <a:cubicBezTo>
                    <a:pt x="206" y="134"/>
                    <a:pt x="206" y="134"/>
                    <a:pt x="206" y="134"/>
                  </a:cubicBezTo>
                  <a:cubicBezTo>
                    <a:pt x="208" y="134"/>
                    <a:pt x="211" y="135"/>
                    <a:pt x="211" y="137"/>
                  </a:cubicBezTo>
                  <a:cubicBezTo>
                    <a:pt x="214" y="146"/>
                    <a:pt x="214" y="146"/>
                    <a:pt x="214" y="146"/>
                  </a:cubicBezTo>
                  <a:cubicBezTo>
                    <a:pt x="214" y="148"/>
                    <a:pt x="213" y="150"/>
                    <a:pt x="210" y="151"/>
                  </a:cubicBezTo>
                  <a:cubicBezTo>
                    <a:pt x="142" y="168"/>
                    <a:pt x="142" y="168"/>
                    <a:pt x="142" y="168"/>
                  </a:cubicBezTo>
                  <a:cubicBezTo>
                    <a:pt x="140" y="169"/>
                    <a:pt x="138" y="172"/>
                    <a:pt x="139" y="175"/>
                  </a:cubicBezTo>
                  <a:cubicBezTo>
                    <a:pt x="139" y="178"/>
                    <a:pt x="142" y="179"/>
                    <a:pt x="145" y="179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215" y="160"/>
                    <a:pt x="218" y="162"/>
                    <a:pt x="218" y="164"/>
                  </a:cubicBezTo>
                  <a:cubicBezTo>
                    <a:pt x="220" y="172"/>
                    <a:pt x="220" y="172"/>
                    <a:pt x="220" y="172"/>
                  </a:cubicBezTo>
                  <a:cubicBezTo>
                    <a:pt x="221" y="175"/>
                    <a:pt x="220" y="177"/>
                    <a:pt x="217" y="178"/>
                  </a:cubicBezTo>
                  <a:cubicBezTo>
                    <a:pt x="149" y="195"/>
                    <a:pt x="149" y="195"/>
                    <a:pt x="149" y="195"/>
                  </a:cubicBezTo>
                  <a:cubicBezTo>
                    <a:pt x="146" y="196"/>
                    <a:pt x="145" y="199"/>
                    <a:pt x="145" y="201"/>
                  </a:cubicBezTo>
                  <a:cubicBezTo>
                    <a:pt x="146" y="204"/>
                    <a:pt x="149" y="206"/>
                    <a:pt x="152" y="205"/>
                  </a:cubicBezTo>
                  <a:cubicBezTo>
                    <a:pt x="220" y="188"/>
                    <a:pt x="220" y="188"/>
                    <a:pt x="220" y="188"/>
                  </a:cubicBezTo>
                  <a:cubicBezTo>
                    <a:pt x="222" y="187"/>
                    <a:pt x="225" y="188"/>
                    <a:pt x="225" y="191"/>
                  </a:cubicBezTo>
                  <a:cubicBezTo>
                    <a:pt x="227" y="199"/>
                    <a:pt x="227" y="199"/>
                    <a:pt x="227" y="199"/>
                  </a:cubicBezTo>
                  <a:cubicBezTo>
                    <a:pt x="228" y="201"/>
                    <a:pt x="227" y="204"/>
                    <a:pt x="224" y="204"/>
                  </a:cubicBezTo>
                  <a:cubicBezTo>
                    <a:pt x="156" y="222"/>
                    <a:pt x="156" y="222"/>
                    <a:pt x="156" y="222"/>
                  </a:cubicBezTo>
                  <a:cubicBezTo>
                    <a:pt x="153" y="223"/>
                    <a:pt x="152" y="225"/>
                    <a:pt x="152" y="228"/>
                  </a:cubicBezTo>
                  <a:cubicBezTo>
                    <a:pt x="153" y="231"/>
                    <a:pt x="156" y="233"/>
                    <a:pt x="159" y="232"/>
                  </a:cubicBezTo>
                  <a:cubicBezTo>
                    <a:pt x="227" y="214"/>
                    <a:pt x="227" y="214"/>
                    <a:pt x="227" y="214"/>
                  </a:cubicBezTo>
                  <a:cubicBezTo>
                    <a:pt x="229" y="214"/>
                    <a:pt x="232" y="215"/>
                    <a:pt x="232" y="217"/>
                  </a:cubicBezTo>
                  <a:cubicBezTo>
                    <a:pt x="234" y="226"/>
                    <a:pt x="234" y="226"/>
                    <a:pt x="234" y="226"/>
                  </a:cubicBezTo>
                  <a:cubicBezTo>
                    <a:pt x="235" y="228"/>
                    <a:pt x="233" y="230"/>
                    <a:pt x="231" y="231"/>
                  </a:cubicBezTo>
                  <a:cubicBezTo>
                    <a:pt x="163" y="249"/>
                    <a:pt x="163" y="249"/>
                    <a:pt x="163" y="249"/>
                  </a:cubicBezTo>
                  <a:cubicBezTo>
                    <a:pt x="160" y="249"/>
                    <a:pt x="159" y="252"/>
                    <a:pt x="159" y="255"/>
                  </a:cubicBezTo>
                  <a:cubicBezTo>
                    <a:pt x="160" y="258"/>
                    <a:pt x="163" y="259"/>
                    <a:pt x="166" y="259"/>
                  </a:cubicBezTo>
                  <a:cubicBezTo>
                    <a:pt x="237" y="240"/>
                    <a:pt x="237" y="240"/>
                    <a:pt x="237" y="240"/>
                  </a:cubicBezTo>
                  <a:cubicBezTo>
                    <a:pt x="238" y="240"/>
                    <a:pt x="238" y="240"/>
                    <a:pt x="238" y="241"/>
                  </a:cubicBezTo>
                  <a:cubicBezTo>
                    <a:pt x="243" y="267"/>
                    <a:pt x="227" y="293"/>
                    <a:pt x="201" y="300"/>
                  </a:cubicBezTo>
                  <a:cubicBezTo>
                    <a:pt x="118" y="321"/>
                    <a:pt x="118" y="321"/>
                    <a:pt x="118" y="321"/>
                  </a:cubicBezTo>
                  <a:cubicBezTo>
                    <a:pt x="92" y="328"/>
                    <a:pt x="65" y="313"/>
                    <a:pt x="57" y="287"/>
                  </a:cubicBezTo>
                  <a:cubicBezTo>
                    <a:pt x="57" y="287"/>
                    <a:pt x="57" y="287"/>
                    <a:pt x="58" y="287"/>
                  </a:cubicBezTo>
                  <a:cubicBezTo>
                    <a:pt x="129" y="268"/>
                    <a:pt x="129" y="268"/>
                    <a:pt x="129" y="268"/>
                  </a:cubicBezTo>
                  <a:cubicBezTo>
                    <a:pt x="132" y="267"/>
                    <a:pt x="134" y="264"/>
                    <a:pt x="133" y="262"/>
                  </a:cubicBezTo>
                  <a:cubicBezTo>
                    <a:pt x="132" y="259"/>
                    <a:pt x="129" y="257"/>
                    <a:pt x="127" y="258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56" y="276"/>
                    <a:pt x="54" y="275"/>
                    <a:pt x="53" y="272"/>
                  </a:cubicBezTo>
                  <a:cubicBezTo>
                    <a:pt x="51" y="264"/>
                    <a:pt x="51" y="264"/>
                    <a:pt x="51" y="264"/>
                  </a:cubicBezTo>
                  <a:cubicBezTo>
                    <a:pt x="50" y="262"/>
                    <a:pt x="52" y="260"/>
                    <a:pt x="54" y="259"/>
                  </a:cubicBezTo>
                  <a:cubicBezTo>
                    <a:pt x="122" y="241"/>
                    <a:pt x="122" y="241"/>
                    <a:pt x="122" y="241"/>
                  </a:cubicBezTo>
                  <a:cubicBezTo>
                    <a:pt x="125" y="241"/>
                    <a:pt x="127" y="238"/>
                    <a:pt x="126" y="235"/>
                  </a:cubicBezTo>
                  <a:cubicBezTo>
                    <a:pt x="125" y="232"/>
                    <a:pt x="122" y="231"/>
                    <a:pt x="120" y="231"/>
                  </a:cubicBezTo>
                  <a:cubicBezTo>
                    <a:pt x="52" y="249"/>
                    <a:pt x="52" y="249"/>
                    <a:pt x="52" y="249"/>
                  </a:cubicBezTo>
                  <a:cubicBezTo>
                    <a:pt x="49" y="249"/>
                    <a:pt x="47" y="248"/>
                    <a:pt x="46" y="246"/>
                  </a:cubicBezTo>
                  <a:cubicBezTo>
                    <a:pt x="44" y="238"/>
                    <a:pt x="44" y="238"/>
                    <a:pt x="44" y="238"/>
                  </a:cubicBezTo>
                  <a:cubicBezTo>
                    <a:pt x="44" y="235"/>
                    <a:pt x="45" y="233"/>
                    <a:pt x="47" y="232"/>
                  </a:cubicBezTo>
                  <a:cubicBezTo>
                    <a:pt x="115" y="215"/>
                    <a:pt x="115" y="215"/>
                    <a:pt x="115" y="215"/>
                  </a:cubicBezTo>
                  <a:cubicBezTo>
                    <a:pt x="118" y="214"/>
                    <a:pt x="120" y="211"/>
                    <a:pt x="119" y="208"/>
                  </a:cubicBezTo>
                  <a:cubicBezTo>
                    <a:pt x="118" y="205"/>
                    <a:pt x="116" y="204"/>
                    <a:pt x="113" y="205"/>
                  </a:cubicBezTo>
                  <a:cubicBezTo>
                    <a:pt x="45" y="222"/>
                    <a:pt x="45" y="222"/>
                    <a:pt x="45" y="222"/>
                  </a:cubicBezTo>
                  <a:cubicBezTo>
                    <a:pt x="42" y="223"/>
                    <a:pt x="40" y="221"/>
                    <a:pt x="39" y="219"/>
                  </a:cubicBezTo>
                  <a:cubicBezTo>
                    <a:pt x="37" y="211"/>
                    <a:pt x="37" y="211"/>
                    <a:pt x="37" y="211"/>
                  </a:cubicBezTo>
                  <a:cubicBezTo>
                    <a:pt x="37" y="209"/>
                    <a:pt x="38" y="206"/>
                    <a:pt x="40" y="206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11" y="187"/>
                    <a:pt x="113" y="184"/>
                    <a:pt x="112" y="182"/>
                  </a:cubicBezTo>
                  <a:cubicBezTo>
                    <a:pt x="112" y="179"/>
                    <a:pt x="109" y="177"/>
                    <a:pt x="106" y="178"/>
                  </a:cubicBezTo>
                  <a:cubicBezTo>
                    <a:pt x="38" y="195"/>
                    <a:pt x="38" y="195"/>
                    <a:pt x="38" y="195"/>
                  </a:cubicBezTo>
                  <a:cubicBezTo>
                    <a:pt x="35" y="196"/>
                    <a:pt x="33" y="195"/>
                    <a:pt x="32" y="192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2"/>
                    <a:pt x="31" y="179"/>
                    <a:pt x="34" y="179"/>
                  </a:cubicBezTo>
                  <a:cubicBezTo>
                    <a:pt x="102" y="161"/>
                    <a:pt x="102" y="161"/>
                    <a:pt x="102" y="161"/>
                  </a:cubicBezTo>
                  <a:cubicBezTo>
                    <a:pt x="104" y="161"/>
                    <a:pt x="106" y="158"/>
                    <a:pt x="105" y="155"/>
                  </a:cubicBezTo>
                  <a:cubicBezTo>
                    <a:pt x="105" y="152"/>
                    <a:pt x="102" y="150"/>
                    <a:pt x="99" y="151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29" y="169"/>
                    <a:pt x="26" y="168"/>
                    <a:pt x="26" y="166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23" y="155"/>
                    <a:pt x="24" y="153"/>
                    <a:pt x="27" y="152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8" y="134"/>
                    <a:pt x="99" y="131"/>
                    <a:pt x="98" y="128"/>
                  </a:cubicBezTo>
                  <a:cubicBezTo>
                    <a:pt x="98" y="125"/>
                    <a:pt x="95" y="124"/>
                    <a:pt x="92" y="125"/>
                  </a:cubicBezTo>
                  <a:cubicBezTo>
                    <a:pt x="24" y="142"/>
                    <a:pt x="24" y="142"/>
                    <a:pt x="24" y="142"/>
                  </a:cubicBezTo>
                  <a:cubicBezTo>
                    <a:pt x="22" y="143"/>
                    <a:pt x="19" y="141"/>
                    <a:pt x="19" y="139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6" y="129"/>
                    <a:pt x="17" y="126"/>
                    <a:pt x="20" y="126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91" y="107"/>
                    <a:pt x="92" y="104"/>
                    <a:pt x="92" y="102"/>
                  </a:cubicBezTo>
                  <a:cubicBezTo>
                    <a:pt x="91" y="99"/>
                    <a:pt x="88" y="97"/>
                    <a:pt x="85" y="98"/>
                  </a:cubicBezTo>
                  <a:close/>
                </a:path>
              </a:pathLst>
            </a:custGeom>
            <a:solidFill>
              <a:schemeClr val="tx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3" name="Freeform 198">
              <a:extLst>
                <a:ext uri="{FF2B5EF4-FFF2-40B4-BE49-F238E27FC236}">
                  <a16:creationId xmlns:a16="http://schemas.microsoft.com/office/drawing/2014/main" id="{399407E0-D122-4FBF-8A7F-896BAFDAB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-3762375" y="2105705"/>
              <a:ext cx="363538" cy="530225"/>
            </a:xfrm>
            <a:custGeom>
              <a:avLst/>
              <a:gdLst>
                <a:gd name="T0" fmla="*/ 142 w 151"/>
                <a:gd name="T1" fmla="*/ 220 h 220"/>
                <a:gd name="T2" fmla="*/ 144 w 151"/>
                <a:gd name="T3" fmla="*/ 220 h 220"/>
                <a:gd name="T4" fmla="*/ 150 w 151"/>
                <a:gd name="T5" fmla="*/ 210 h 220"/>
                <a:gd name="T6" fmla="*/ 103 w 151"/>
                <a:gd name="T7" fmla="*/ 31 h 220"/>
                <a:gd name="T8" fmla="*/ 63 w 151"/>
                <a:gd name="T9" fmla="*/ 0 h 220"/>
                <a:gd name="T10" fmla="*/ 51 w 151"/>
                <a:gd name="T11" fmla="*/ 1 h 220"/>
                <a:gd name="T12" fmla="*/ 6 w 151"/>
                <a:gd name="T13" fmla="*/ 12 h 220"/>
                <a:gd name="T14" fmla="*/ 1 w 151"/>
                <a:gd name="T15" fmla="*/ 22 h 220"/>
                <a:gd name="T16" fmla="*/ 10 w 151"/>
                <a:gd name="T17" fmla="*/ 27 h 220"/>
                <a:gd name="T18" fmla="*/ 54 w 151"/>
                <a:gd name="T19" fmla="*/ 16 h 220"/>
                <a:gd name="T20" fmla="*/ 63 w 151"/>
                <a:gd name="T21" fmla="*/ 15 h 220"/>
                <a:gd name="T22" fmla="*/ 88 w 151"/>
                <a:gd name="T23" fmla="*/ 35 h 220"/>
                <a:gd name="T24" fmla="*/ 135 w 151"/>
                <a:gd name="T25" fmla="*/ 214 h 220"/>
                <a:gd name="T26" fmla="*/ 142 w 151"/>
                <a:gd name="T27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220">
                  <a:moveTo>
                    <a:pt x="142" y="220"/>
                  </a:moveTo>
                  <a:cubicBezTo>
                    <a:pt x="143" y="220"/>
                    <a:pt x="144" y="220"/>
                    <a:pt x="144" y="220"/>
                  </a:cubicBezTo>
                  <a:cubicBezTo>
                    <a:pt x="148" y="219"/>
                    <a:pt x="151" y="214"/>
                    <a:pt x="150" y="210"/>
                  </a:cubicBezTo>
                  <a:cubicBezTo>
                    <a:pt x="103" y="31"/>
                    <a:pt x="103" y="31"/>
                    <a:pt x="103" y="31"/>
                  </a:cubicBezTo>
                  <a:cubicBezTo>
                    <a:pt x="102" y="28"/>
                    <a:pt x="94" y="0"/>
                    <a:pt x="63" y="0"/>
                  </a:cubicBezTo>
                  <a:cubicBezTo>
                    <a:pt x="59" y="0"/>
                    <a:pt x="55" y="0"/>
                    <a:pt x="51" y="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2" y="14"/>
                    <a:pt x="0" y="18"/>
                    <a:pt x="1" y="22"/>
                  </a:cubicBezTo>
                  <a:cubicBezTo>
                    <a:pt x="2" y="26"/>
                    <a:pt x="6" y="28"/>
                    <a:pt x="10" y="27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7" y="15"/>
                    <a:pt x="60" y="15"/>
                    <a:pt x="63" y="15"/>
                  </a:cubicBezTo>
                  <a:cubicBezTo>
                    <a:pt x="82" y="15"/>
                    <a:pt x="87" y="32"/>
                    <a:pt x="88" y="35"/>
                  </a:cubicBezTo>
                  <a:cubicBezTo>
                    <a:pt x="135" y="214"/>
                    <a:pt x="135" y="214"/>
                    <a:pt x="135" y="214"/>
                  </a:cubicBezTo>
                  <a:cubicBezTo>
                    <a:pt x="136" y="218"/>
                    <a:pt x="139" y="220"/>
                    <a:pt x="142" y="2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4" name="Freeform 199">
              <a:extLst>
                <a:ext uri="{FF2B5EF4-FFF2-40B4-BE49-F238E27FC236}">
                  <a16:creationId xmlns:a16="http://schemas.microsoft.com/office/drawing/2014/main" id="{72C13C35-0016-4162-8117-3E75197A1261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87763" y="2732767"/>
              <a:ext cx="241300" cy="293688"/>
            </a:xfrm>
            <a:custGeom>
              <a:avLst/>
              <a:gdLst>
                <a:gd name="T0" fmla="*/ 72 w 100"/>
                <a:gd name="T1" fmla="*/ 118 h 122"/>
                <a:gd name="T2" fmla="*/ 72 w 100"/>
                <a:gd name="T3" fmla="*/ 118 h 122"/>
                <a:gd name="T4" fmla="*/ 98 w 100"/>
                <a:gd name="T5" fmla="*/ 82 h 122"/>
                <a:gd name="T6" fmla="*/ 92 w 100"/>
                <a:gd name="T7" fmla="*/ 0 h 122"/>
                <a:gd name="T8" fmla="*/ 0 w 100"/>
                <a:gd name="T9" fmla="*/ 23 h 122"/>
                <a:gd name="T10" fmla="*/ 32 w 100"/>
                <a:gd name="T11" fmla="*/ 98 h 122"/>
                <a:gd name="T12" fmla="*/ 72 w 100"/>
                <a:gd name="T13" fmla="*/ 11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22">
                  <a:moveTo>
                    <a:pt x="72" y="118"/>
                  </a:moveTo>
                  <a:cubicBezTo>
                    <a:pt x="72" y="118"/>
                    <a:pt x="72" y="118"/>
                    <a:pt x="72" y="118"/>
                  </a:cubicBezTo>
                  <a:cubicBezTo>
                    <a:pt x="89" y="114"/>
                    <a:pt x="100" y="99"/>
                    <a:pt x="98" y="82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8" y="114"/>
                    <a:pt x="55" y="122"/>
                    <a:pt x="72" y="118"/>
                  </a:cubicBezTo>
                  <a:close/>
                </a:path>
              </a:pathLst>
            </a:custGeom>
            <a:solidFill>
              <a:schemeClr val="tx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5" name="Freeform 200">
              <a:extLst>
                <a:ext uri="{FF2B5EF4-FFF2-40B4-BE49-F238E27FC236}">
                  <a16:creationId xmlns:a16="http://schemas.microsoft.com/office/drawing/2014/main" id="{C78A665C-E632-4BAE-B9E0-9C85BBA6F4E8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90925" y="2886755"/>
              <a:ext cx="117475" cy="115888"/>
            </a:xfrm>
            <a:custGeom>
              <a:avLst/>
              <a:gdLst>
                <a:gd name="T0" fmla="*/ 3 w 49"/>
                <a:gd name="T1" fmla="*/ 29 h 48"/>
                <a:gd name="T2" fmla="*/ 19 w 49"/>
                <a:gd name="T3" fmla="*/ 3 h 48"/>
                <a:gd name="T4" fmla="*/ 46 w 49"/>
                <a:gd name="T5" fmla="*/ 19 h 48"/>
                <a:gd name="T6" fmla="*/ 30 w 49"/>
                <a:gd name="T7" fmla="*/ 45 h 48"/>
                <a:gd name="T8" fmla="*/ 3 w 49"/>
                <a:gd name="T9" fmla="*/ 2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8">
                  <a:moveTo>
                    <a:pt x="3" y="29"/>
                  </a:moveTo>
                  <a:cubicBezTo>
                    <a:pt x="0" y="17"/>
                    <a:pt x="8" y="6"/>
                    <a:pt x="19" y="3"/>
                  </a:cubicBezTo>
                  <a:cubicBezTo>
                    <a:pt x="31" y="0"/>
                    <a:pt x="43" y="7"/>
                    <a:pt x="46" y="19"/>
                  </a:cubicBezTo>
                  <a:cubicBezTo>
                    <a:pt x="49" y="31"/>
                    <a:pt x="42" y="42"/>
                    <a:pt x="30" y="45"/>
                  </a:cubicBezTo>
                  <a:cubicBezTo>
                    <a:pt x="18" y="48"/>
                    <a:pt x="6" y="41"/>
                    <a:pt x="3" y="29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6" name="Freeform 201">
              <a:extLst>
                <a:ext uri="{FF2B5EF4-FFF2-40B4-BE49-F238E27FC236}">
                  <a16:creationId xmlns:a16="http://schemas.microsoft.com/office/drawing/2014/main" id="{A3783991-3CBA-487E-A4F7-DACA7AEF9CF3}"/>
                </a:ext>
              </a:extLst>
            </p:cNvPr>
            <p:cNvSpPr>
              <a:spLocks/>
            </p:cNvSpPr>
            <p:nvPr/>
          </p:nvSpPr>
          <p:spPr bwMode="auto">
            <a:xfrm>
              <a:off x="-4089400" y="7515905"/>
              <a:ext cx="1122363" cy="93663"/>
            </a:xfrm>
            <a:custGeom>
              <a:avLst/>
              <a:gdLst>
                <a:gd name="T0" fmla="*/ 28 w 465"/>
                <a:gd name="T1" fmla="*/ 39 h 39"/>
                <a:gd name="T2" fmla="*/ 448 w 465"/>
                <a:gd name="T3" fmla="*/ 39 h 39"/>
                <a:gd name="T4" fmla="*/ 437 w 465"/>
                <a:gd name="T5" fmla="*/ 0 h 39"/>
                <a:gd name="T6" fmla="*/ 17 w 465"/>
                <a:gd name="T7" fmla="*/ 0 h 39"/>
                <a:gd name="T8" fmla="*/ 28 w 465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39">
                  <a:moveTo>
                    <a:pt x="28" y="39"/>
                  </a:moveTo>
                  <a:cubicBezTo>
                    <a:pt x="448" y="39"/>
                    <a:pt x="448" y="39"/>
                    <a:pt x="448" y="39"/>
                  </a:cubicBezTo>
                  <a:cubicBezTo>
                    <a:pt x="465" y="21"/>
                    <a:pt x="454" y="0"/>
                    <a:pt x="43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18"/>
                    <a:pt x="11" y="39"/>
                    <a:pt x="28" y="39"/>
                  </a:cubicBezTo>
                  <a:close/>
                </a:path>
              </a:pathLst>
            </a:custGeom>
            <a:solidFill>
              <a:srgbClr val="1809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7" name="Freeform 202">
              <a:extLst>
                <a:ext uri="{FF2B5EF4-FFF2-40B4-BE49-F238E27FC236}">
                  <a16:creationId xmlns:a16="http://schemas.microsoft.com/office/drawing/2014/main" id="{84412BD7-6B45-45F0-BCCB-17D64C33239A}"/>
                </a:ext>
              </a:extLst>
            </p:cNvPr>
            <p:cNvSpPr>
              <a:spLocks/>
            </p:cNvSpPr>
            <p:nvPr/>
          </p:nvSpPr>
          <p:spPr bwMode="auto">
            <a:xfrm>
              <a:off x="-3733800" y="7195230"/>
              <a:ext cx="409575" cy="320675"/>
            </a:xfrm>
            <a:custGeom>
              <a:avLst/>
              <a:gdLst>
                <a:gd name="T0" fmla="*/ 44 w 170"/>
                <a:gd name="T1" fmla="*/ 0 h 133"/>
                <a:gd name="T2" fmla="*/ 127 w 170"/>
                <a:gd name="T3" fmla="*/ 0 h 133"/>
                <a:gd name="T4" fmla="*/ 145 w 170"/>
                <a:gd name="T5" fmla="*/ 18 h 133"/>
                <a:gd name="T6" fmla="*/ 145 w 170"/>
                <a:gd name="T7" fmla="*/ 103 h 133"/>
                <a:gd name="T8" fmla="*/ 170 w 170"/>
                <a:gd name="T9" fmla="*/ 133 h 133"/>
                <a:gd name="T10" fmla="*/ 0 w 170"/>
                <a:gd name="T11" fmla="*/ 133 h 133"/>
                <a:gd name="T12" fmla="*/ 26 w 170"/>
                <a:gd name="T13" fmla="*/ 103 h 133"/>
                <a:gd name="T14" fmla="*/ 26 w 170"/>
                <a:gd name="T15" fmla="*/ 18 h 133"/>
                <a:gd name="T16" fmla="*/ 44 w 170"/>
                <a:gd name="T1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0" h="133">
                  <a:moveTo>
                    <a:pt x="44" y="0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137" y="0"/>
                    <a:pt x="145" y="9"/>
                    <a:pt x="145" y="18"/>
                  </a:cubicBezTo>
                  <a:cubicBezTo>
                    <a:pt x="145" y="103"/>
                    <a:pt x="145" y="103"/>
                    <a:pt x="145" y="103"/>
                  </a:cubicBezTo>
                  <a:cubicBezTo>
                    <a:pt x="170" y="133"/>
                    <a:pt x="170" y="133"/>
                    <a:pt x="170" y="13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9"/>
                    <a:pt x="34" y="0"/>
                    <a:pt x="44" y="0"/>
                  </a:cubicBezTo>
                  <a:close/>
                </a:path>
              </a:pathLst>
            </a:custGeom>
            <a:solidFill>
              <a:srgbClr val="1809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8" name="Freeform 203">
              <a:extLst>
                <a:ext uri="{FF2B5EF4-FFF2-40B4-BE49-F238E27FC236}">
                  <a16:creationId xmlns:a16="http://schemas.microsoft.com/office/drawing/2014/main" id="{4EDA3864-A00A-4416-802E-116FD94BF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71888" y="3110592"/>
              <a:ext cx="231775" cy="433388"/>
            </a:xfrm>
            <a:custGeom>
              <a:avLst/>
              <a:gdLst>
                <a:gd name="T0" fmla="*/ 13 w 96"/>
                <a:gd name="T1" fmla="*/ 180 h 180"/>
                <a:gd name="T2" fmla="*/ 84 w 96"/>
                <a:gd name="T3" fmla="*/ 180 h 180"/>
                <a:gd name="T4" fmla="*/ 96 w 96"/>
                <a:gd name="T5" fmla="*/ 167 h 180"/>
                <a:gd name="T6" fmla="*/ 96 w 96"/>
                <a:gd name="T7" fmla="*/ 13 h 180"/>
                <a:gd name="T8" fmla="*/ 84 w 96"/>
                <a:gd name="T9" fmla="*/ 0 h 180"/>
                <a:gd name="T10" fmla="*/ 36 w 96"/>
                <a:gd name="T11" fmla="*/ 0 h 180"/>
                <a:gd name="T12" fmla="*/ 23 w 96"/>
                <a:gd name="T13" fmla="*/ 10 h 180"/>
                <a:gd name="T14" fmla="*/ 1 w 96"/>
                <a:gd name="T15" fmla="*/ 165 h 180"/>
                <a:gd name="T16" fmla="*/ 13 w 96"/>
                <a:gd name="T17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180">
                  <a:moveTo>
                    <a:pt x="13" y="180"/>
                  </a:moveTo>
                  <a:cubicBezTo>
                    <a:pt x="84" y="180"/>
                    <a:pt x="84" y="180"/>
                    <a:pt x="84" y="180"/>
                  </a:cubicBezTo>
                  <a:cubicBezTo>
                    <a:pt x="90" y="180"/>
                    <a:pt x="96" y="174"/>
                    <a:pt x="96" y="167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6" y="6"/>
                    <a:pt x="90" y="0"/>
                    <a:pt x="84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0" y="0"/>
                    <a:pt x="24" y="4"/>
                    <a:pt x="23" y="10"/>
                  </a:cubicBezTo>
                  <a:cubicBezTo>
                    <a:pt x="1" y="165"/>
                    <a:pt x="1" y="165"/>
                    <a:pt x="1" y="165"/>
                  </a:cubicBezTo>
                  <a:cubicBezTo>
                    <a:pt x="0" y="173"/>
                    <a:pt x="6" y="180"/>
                    <a:pt x="13" y="180"/>
                  </a:cubicBezTo>
                  <a:close/>
                </a:path>
              </a:pathLst>
            </a:custGeom>
            <a:solidFill>
              <a:srgbClr val="1809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9" name="Freeform 204">
              <a:extLst>
                <a:ext uri="{FF2B5EF4-FFF2-40B4-BE49-F238E27FC236}">
                  <a16:creationId xmlns:a16="http://schemas.microsoft.com/office/drawing/2014/main" id="{658106F5-2BED-447E-BE63-12D230955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35363" y="3185205"/>
              <a:ext cx="100013" cy="284163"/>
            </a:xfrm>
            <a:custGeom>
              <a:avLst/>
              <a:gdLst>
                <a:gd name="T0" fmla="*/ 7 w 42"/>
                <a:gd name="T1" fmla="*/ 118 h 118"/>
                <a:gd name="T2" fmla="*/ 40 w 42"/>
                <a:gd name="T3" fmla="*/ 118 h 118"/>
                <a:gd name="T4" fmla="*/ 40 w 42"/>
                <a:gd name="T5" fmla="*/ 0 h 118"/>
                <a:gd name="T6" fmla="*/ 7 w 42"/>
                <a:gd name="T7" fmla="*/ 0 h 118"/>
                <a:gd name="T8" fmla="*/ 0 w 42"/>
                <a:gd name="T9" fmla="*/ 7 h 118"/>
                <a:gd name="T10" fmla="*/ 0 w 42"/>
                <a:gd name="T11" fmla="*/ 111 h 118"/>
                <a:gd name="T12" fmla="*/ 7 w 42"/>
                <a:gd name="T1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118">
                  <a:moveTo>
                    <a:pt x="7" y="118"/>
                  </a:moveTo>
                  <a:cubicBezTo>
                    <a:pt x="40" y="118"/>
                    <a:pt x="40" y="118"/>
                    <a:pt x="40" y="118"/>
                  </a:cubicBezTo>
                  <a:cubicBezTo>
                    <a:pt x="42" y="78"/>
                    <a:pt x="42" y="39"/>
                    <a:pt x="4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3" y="118"/>
                    <a:pt x="7" y="1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771" name="Group 4">
            <a:extLst>
              <a:ext uri="{FF2B5EF4-FFF2-40B4-BE49-F238E27FC236}">
                <a16:creationId xmlns:a16="http://schemas.microsoft.com/office/drawing/2014/main" id="{B61CBFAC-A09D-4035-860F-1A9D91168E1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585466" y="2441642"/>
            <a:ext cx="1331772" cy="2925117"/>
            <a:chOff x="2848" y="-6"/>
            <a:chExt cx="1866" cy="4437"/>
          </a:xfrm>
        </p:grpSpPr>
        <p:sp>
          <p:nvSpPr>
            <p:cNvPr id="2773" name="Freeform 5">
              <a:extLst>
                <a:ext uri="{FF2B5EF4-FFF2-40B4-BE49-F238E27FC236}">
                  <a16:creationId xmlns:a16="http://schemas.microsoft.com/office/drawing/2014/main" id="{C2AD186A-C618-4900-8306-EBB3A0D56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2" y="3004"/>
              <a:ext cx="365" cy="709"/>
            </a:xfrm>
            <a:custGeom>
              <a:avLst/>
              <a:gdLst>
                <a:gd name="T0" fmla="*/ 180 w 262"/>
                <a:gd name="T1" fmla="*/ 691 h 695"/>
                <a:gd name="T2" fmla="*/ 180 w 262"/>
                <a:gd name="T3" fmla="*/ 691 h 695"/>
                <a:gd name="T4" fmla="*/ 87 w 262"/>
                <a:gd name="T5" fmla="*/ 623 h 695"/>
                <a:gd name="T6" fmla="*/ 8 w 262"/>
                <a:gd name="T7" fmla="*/ 93 h 695"/>
                <a:gd name="T8" fmla="*/ 98 w 262"/>
                <a:gd name="T9" fmla="*/ 1 h 695"/>
                <a:gd name="T10" fmla="*/ 154 w 262"/>
                <a:gd name="T11" fmla="*/ 2 h 695"/>
                <a:gd name="T12" fmla="*/ 237 w 262"/>
                <a:gd name="T13" fmla="*/ 78 h 695"/>
                <a:gd name="T14" fmla="*/ 260 w 262"/>
                <a:gd name="T15" fmla="*/ 607 h 695"/>
                <a:gd name="T16" fmla="*/ 180 w 262"/>
                <a:gd name="T17" fmla="*/ 691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2" h="695">
                  <a:moveTo>
                    <a:pt x="180" y="691"/>
                  </a:moveTo>
                  <a:cubicBezTo>
                    <a:pt x="180" y="691"/>
                    <a:pt x="180" y="691"/>
                    <a:pt x="180" y="691"/>
                  </a:cubicBezTo>
                  <a:cubicBezTo>
                    <a:pt x="134" y="695"/>
                    <a:pt x="93" y="665"/>
                    <a:pt x="87" y="623"/>
                  </a:cubicBezTo>
                  <a:cubicBezTo>
                    <a:pt x="61" y="447"/>
                    <a:pt x="34" y="270"/>
                    <a:pt x="8" y="93"/>
                  </a:cubicBezTo>
                  <a:cubicBezTo>
                    <a:pt x="0" y="44"/>
                    <a:pt x="43" y="0"/>
                    <a:pt x="98" y="1"/>
                  </a:cubicBezTo>
                  <a:cubicBezTo>
                    <a:pt x="116" y="1"/>
                    <a:pt x="135" y="2"/>
                    <a:pt x="154" y="2"/>
                  </a:cubicBezTo>
                  <a:cubicBezTo>
                    <a:pt x="199" y="3"/>
                    <a:pt x="236" y="36"/>
                    <a:pt x="237" y="78"/>
                  </a:cubicBezTo>
                  <a:cubicBezTo>
                    <a:pt x="260" y="607"/>
                    <a:pt x="260" y="607"/>
                    <a:pt x="260" y="607"/>
                  </a:cubicBezTo>
                  <a:cubicBezTo>
                    <a:pt x="262" y="650"/>
                    <a:pt x="227" y="687"/>
                    <a:pt x="180" y="691"/>
                  </a:cubicBezTo>
                  <a:close/>
                </a:path>
              </a:pathLst>
            </a:custGeom>
            <a:solidFill>
              <a:srgbClr val="CA2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2" name="Freeform 7">
              <a:extLst>
                <a:ext uri="{FF2B5EF4-FFF2-40B4-BE49-F238E27FC236}">
                  <a16:creationId xmlns:a16="http://schemas.microsoft.com/office/drawing/2014/main" id="{CFD3C717-5B54-4EFD-B011-3B2999432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7" y="3536"/>
              <a:ext cx="297" cy="624"/>
            </a:xfrm>
            <a:custGeom>
              <a:avLst/>
              <a:gdLst>
                <a:gd name="T0" fmla="*/ 29 w 202"/>
                <a:gd name="T1" fmla="*/ 612 h 612"/>
                <a:gd name="T2" fmla="*/ 156 w 202"/>
                <a:gd name="T3" fmla="*/ 612 h 612"/>
                <a:gd name="T4" fmla="*/ 175 w 202"/>
                <a:gd name="T5" fmla="*/ 70 h 612"/>
                <a:gd name="T6" fmla="*/ 67 w 202"/>
                <a:gd name="T7" fmla="*/ 10 h 612"/>
                <a:gd name="T8" fmla="*/ 5 w 202"/>
                <a:gd name="T9" fmla="*/ 49 h 612"/>
                <a:gd name="T10" fmla="*/ 29 w 202"/>
                <a:gd name="T11" fmla="*/ 612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2" h="612">
                  <a:moveTo>
                    <a:pt x="29" y="612"/>
                  </a:moveTo>
                  <a:cubicBezTo>
                    <a:pt x="156" y="612"/>
                    <a:pt x="156" y="612"/>
                    <a:pt x="156" y="612"/>
                  </a:cubicBezTo>
                  <a:cubicBezTo>
                    <a:pt x="144" y="438"/>
                    <a:pt x="202" y="128"/>
                    <a:pt x="175" y="70"/>
                  </a:cubicBezTo>
                  <a:cubicBezTo>
                    <a:pt x="154" y="26"/>
                    <a:pt x="110" y="0"/>
                    <a:pt x="67" y="10"/>
                  </a:cubicBezTo>
                  <a:cubicBezTo>
                    <a:pt x="40" y="16"/>
                    <a:pt x="14" y="27"/>
                    <a:pt x="5" y="49"/>
                  </a:cubicBezTo>
                  <a:cubicBezTo>
                    <a:pt x="0" y="60"/>
                    <a:pt x="21" y="476"/>
                    <a:pt x="29" y="612"/>
                  </a:cubicBezTo>
                  <a:close/>
                </a:path>
              </a:pathLst>
            </a:custGeom>
            <a:solidFill>
              <a:srgbClr val="CA2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3" name="Freeform 8">
              <a:extLst>
                <a:ext uri="{FF2B5EF4-FFF2-40B4-BE49-F238E27FC236}">
                  <a16:creationId xmlns:a16="http://schemas.microsoft.com/office/drawing/2014/main" id="{1FC7C6B3-3799-436A-B1D2-B9F99E7F9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0" y="4081"/>
              <a:ext cx="235" cy="100"/>
            </a:xfrm>
            <a:custGeom>
              <a:avLst/>
              <a:gdLst>
                <a:gd name="T0" fmla="*/ 7 w 153"/>
                <a:gd name="T1" fmla="*/ 6 h 98"/>
                <a:gd name="T2" fmla="*/ 62 w 153"/>
                <a:gd name="T3" fmla="*/ 4 h 98"/>
                <a:gd name="T4" fmla="*/ 145 w 153"/>
                <a:gd name="T5" fmla="*/ 8 h 98"/>
                <a:gd name="T6" fmla="*/ 149 w 153"/>
                <a:gd name="T7" fmla="*/ 12 h 98"/>
                <a:gd name="T8" fmla="*/ 151 w 153"/>
                <a:gd name="T9" fmla="*/ 17 h 98"/>
                <a:gd name="T10" fmla="*/ 150 w 153"/>
                <a:gd name="T11" fmla="*/ 40 h 98"/>
                <a:gd name="T12" fmla="*/ 143 w 153"/>
                <a:gd name="T13" fmla="*/ 88 h 98"/>
                <a:gd name="T14" fmla="*/ 66 w 153"/>
                <a:gd name="T15" fmla="*/ 96 h 98"/>
                <a:gd name="T16" fmla="*/ 6 w 153"/>
                <a:gd name="T17" fmla="*/ 80 h 98"/>
                <a:gd name="T18" fmla="*/ 4 w 153"/>
                <a:gd name="T19" fmla="*/ 73 h 98"/>
                <a:gd name="T20" fmla="*/ 5 w 153"/>
                <a:gd name="T21" fmla="*/ 29 h 98"/>
                <a:gd name="T22" fmla="*/ 5 w 153"/>
                <a:gd name="T23" fmla="*/ 16 h 98"/>
                <a:gd name="T24" fmla="*/ 7 w 153"/>
                <a:gd name="T25" fmla="*/ 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98">
                  <a:moveTo>
                    <a:pt x="7" y="6"/>
                  </a:moveTo>
                  <a:cubicBezTo>
                    <a:pt x="11" y="0"/>
                    <a:pt x="25" y="4"/>
                    <a:pt x="62" y="4"/>
                  </a:cubicBezTo>
                  <a:cubicBezTo>
                    <a:pt x="62" y="4"/>
                    <a:pt x="134" y="1"/>
                    <a:pt x="145" y="8"/>
                  </a:cubicBezTo>
                  <a:cubicBezTo>
                    <a:pt x="146" y="9"/>
                    <a:pt x="147" y="11"/>
                    <a:pt x="149" y="12"/>
                  </a:cubicBezTo>
                  <a:cubicBezTo>
                    <a:pt x="150" y="14"/>
                    <a:pt x="151" y="16"/>
                    <a:pt x="151" y="17"/>
                  </a:cubicBezTo>
                  <a:cubicBezTo>
                    <a:pt x="153" y="24"/>
                    <a:pt x="151" y="36"/>
                    <a:pt x="150" y="40"/>
                  </a:cubicBezTo>
                  <a:cubicBezTo>
                    <a:pt x="149" y="49"/>
                    <a:pt x="147" y="83"/>
                    <a:pt x="143" y="88"/>
                  </a:cubicBezTo>
                  <a:cubicBezTo>
                    <a:pt x="137" y="98"/>
                    <a:pt x="113" y="97"/>
                    <a:pt x="66" y="96"/>
                  </a:cubicBezTo>
                  <a:cubicBezTo>
                    <a:pt x="31" y="95"/>
                    <a:pt x="12" y="92"/>
                    <a:pt x="6" y="80"/>
                  </a:cubicBezTo>
                  <a:cubicBezTo>
                    <a:pt x="5" y="78"/>
                    <a:pt x="4" y="76"/>
                    <a:pt x="4" y="73"/>
                  </a:cubicBezTo>
                  <a:cubicBezTo>
                    <a:pt x="0" y="57"/>
                    <a:pt x="5" y="50"/>
                    <a:pt x="5" y="29"/>
                  </a:cubicBezTo>
                  <a:cubicBezTo>
                    <a:pt x="5" y="27"/>
                    <a:pt x="5" y="22"/>
                    <a:pt x="5" y="16"/>
                  </a:cubicBezTo>
                  <a:cubicBezTo>
                    <a:pt x="6" y="10"/>
                    <a:pt x="6" y="7"/>
                    <a:pt x="7" y="6"/>
                  </a:cubicBezTo>
                  <a:close/>
                </a:path>
              </a:pathLst>
            </a:custGeom>
            <a:solidFill>
              <a:srgbClr val="F5ED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4" name="Freeform 9">
              <a:extLst>
                <a:ext uri="{FF2B5EF4-FFF2-40B4-BE49-F238E27FC236}">
                  <a16:creationId xmlns:a16="http://schemas.microsoft.com/office/drawing/2014/main" id="{DE5E5A18-F9C4-4628-8187-9A1403DC2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6" y="2955"/>
              <a:ext cx="1335" cy="433"/>
            </a:xfrm>
            <a:custGeom>
              <a:avLst/>
              <a:gdLst>
                <a:gd name="T0" fmla="*/ 1308 w 1308"/>
                <a:gd name="T1" fmla="*/ 0 h 424"/>
                <a:gd name="T2" fmla="*/ 654 w 1308"/>
                <a:gd name="T3" fmla="*/ 424 h 424"/>
                <a:gd name="T4" fmla="*/ 0 w 1308"/>
                <a:gd name="T5" fmla="*/ 0 h 424"/>
                <a:gd name="T6" fmla="*/ 1308 w 1308"/>
                <a:gd name="T7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8" h="424">
                  <a:moveTo>
                    <a:pt x="1308" y="0"/>
                  </a:moveTo>
                  <a:cubicBezTo>
                    <a:pt x="1287" y="237"/>
                    <a:pt x="1002" y="424"/>
                    <a:pt x="654" y="424"/>
                  </a:cubicBezTo>
                  <a:cubicBezTo>
                    <a:pt x="305" y="424"/>
                    <a:pt x="21" y="237"/>
                    <a:pt x="0" y="0"/>
                  </a:cubicBezTo>
                  <a:lnTo>
                    <a:pt x="1308" y="0"/>
                  </a:lnTo>
                  <a:close/>
                </a:path>
              </a:pathLst>
            </a:custGeom>
            <a:solidFill>
              <a:srgbClr val="D43B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5" name="Freeform 10">
              <a:extLst>
                <a:ext uri="{FF2B5EF4-FFF2-40B4-BE49-F238E27FC236}">
                  <a16:creationId xmlns:a16="http://schemas.microsoft.com/office/drawing/2014/main" id="{5B1B1CC7-2AA0-424C-B6E6-FD15C4FD6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5" y="3004"/>
              <a:ext cx="405" cy="709"/>
            </a:xfrm>
            <a:custGeom>
              <a:avLst/>
              <a:gdLst>
                <a:gd name="T0" fmla="*/ 82 w 262"/>
                <a:gd name="T1" fmla="*/ 691 h 695"/>
                <a:gd name="T2" fmla="*/ 82 w 262"/>
                <a:gd name="T3" fmla="*/ 691 h 695"/>
                <a:gd name="T4" fmla="*/ 175 w 262"/>
                <a:gd name="T5" fmla="*/ 623 h 695"/>
                <a:gd name="T6" fmla="*/ 254 w 262"/>
                <a:gd name="T7" fmla="*/ 93 h 695"/>
                <a:gd name="T8" fmla="*/ 165 w 262"/>
                <a:gd name="T9" fmla="*/ 1 h 695"/>
                <a:gd name="T10" fmla="*/ 108 w 262"/>
                <a:gd name="T11" fmla="*/ 2 h 695"/>
                <a:gd name="T12" fmla="*/ 25 w 262"/>
                <a:gd name="T13" fmla="*/ 78 h 695"/>
                <a:gd name="T14" fmla="*/ 2 w 262"/>
                <a:gd name="T15" fmla="*/ 607 h 695"/>
                <a:gd name="T16" fmla="*/ 82 w 262"/>
                <a:gd name="T17" fmla="*/ 691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2" h="695">
                  <a:moveTo>
                    <a:pt x="82" y="691"/>
                  </a:moveTo>
                  <a:cubicBezTo>
                    <a:pt x="82" y="691"/>
                    <a:pt x="82" y="691"/>
                    <a:pt x="82" y="691"/>
                  </a:cubicBezTo>
                  <a:cubicBezTo>
                    <a:pt x="128" y="695"/>
                    <a:pt x="169" y="665"/>
                    <a:pt x="175" y="623"/>
                  </a:cubicBezTo>
                  <a:cubicBezTo>
                    <a:pt x="202" y="447"/>
                    <a:pt x="228" y="270"/>
                    <a:pt x="254" y="93"/>
                  </a:cubicBezTo>
                  <a:cubicBezTo>
                    <a:pt x="262" y="44"/>
                    <a:pt x="219" y="0"/>
                    <a:pt x="165" y="1"/>
                  </a:cubicBezTo>
                  <a:cubicBezTo>
                    <a:pt x="146" y="1"/>
                    <a:pt x="127" y="2"/>
                    <a:pt x="108" y="2"/>
                  </a:cubicBezTo>
                  <a:cubicBezTo>
                    <a:pt x="63" y="3"/>
                    <a:pt x="27" y="36"/>
                    <a:pt x="25" y="78"/>
                  </a:cubicBezTo>
                  <a:cubicBezTo>
                    <a:pt x="2" y="607"/>
                    <a:pt x="2" y="607"/>
                    <a:pt x="2" y="607"/>
                  </a:cubicBezTo>
                  <a:cubicBezTo>
                    <a:pt x="0" y="650"/>
                    <a:pt x="35" y="687"/>
                    <a:pt x="82" y="691"/>
                  </a:cubicBezTo>
                  <a:close/>
                </a:path>
              </a:pathLst>
            </a:custGeom>
            <a:solidFill>
              <a:srgbClr val="D43B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6" name="Freeform 11">
              <a:extLst>
                <a:ext uri="{FF2B5EF4-FFF2-40B4-BE49-F238E27FC236}">
                  <a16:creationId xmlns:a16="http://schemas.microsoft.com/office/drawing/2014/main" id="{70E706A9-92A7-4F61-BDA6-E2A3B61503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4" y="4125"/>
              <a:ext cx="326" cy="306"/>
            </a:xfrm>
            <a:custGeom>
              <a:avLst/>
              <a:gdLst>
                <a:gd name="T0" fmla="*/ 14 w 226"/>
                <a:gd name="T1" fmla="*/ 0 h 213"/>
                <a:gd name="T2" fmla="*/ 109 w 226"/>
                <a:gd name="T3" fmla="*/ 0 h 213"/>
                <a:gd name="T4" fmla="*/ 109 w 226"/>
                <a:gd name="T5" fmla="*/ 79 h 213"/>
                <a:gd name="T6" fmla="*/ 166 w 226"/>
                <a:gd name="T7" fmla="*/ 119 h 213"/>
                <a:gd name="T8" fmla="*/ 215 w 226"/>
                <a:gd name="T9" fmla="*/ 148 h 213"/>
                <a:gd name="T10" fmla="*/ 215 w 226"/>
                <a:gd name="T11" fmla="*/ 201 h 213"/>
                <a:gd name="T12" fmla="*/ 125 w 226"/>
                <a:gd name="T13" fmla="*/ 212 h 213"/>
                <a:gd name="T14" fmla="*/ 55 w 226"/>
                <a:gd name="T15" fmla="*/ 197 h 213"/>
                <a:gd name="T16" fmla="*/ 41 w 226"/>
                <a:gd name="T17" fmla="*/ 188 h 213"/>
                <a:gd name="T18" fmla="*/ 20 w 226"/>
                <a:gd name="T19" fmla="*/ 189 h 213"/>
                <a:gd name="T20" fmla="*/ 1 w 226"/>
                <a:gd name="T21" fmla="*/ 188 h 213"/>
                <a:gd name="T22" fmla="*/ 5 w 226"/>
                <a:gd name="T23" fmla="*/ 118 h 213"/>
                <a:gd name="T24" fmla="*/ 19 w 226"/>
                <a:gd name="T25" fmla="*/ 68 h 213"/>
                <a:gd name="T26" fmla="*/ 14 w 226"/>
                <a:gd name="T2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6" h="213">
                  <a:moveTo>
                    <a:pt x="14" y="0"/>
                  </a:moveTo>
                  <a:cubicBezTo>
                    <a:pt x="109" y="0"/>
                    <a:pt x="109" y="0"/>
                    <a:pt x="109" y="0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31" y="99"/>
                    <a:pt x="151" y="112"/>
                    <a:pt x="166" y="119"/>
                  </a:cubicBezTo>
                  <a:cubicBezTo>
                    <a:pt x="191" y="132"/>
                    <a:pt x="206" y="133"/>
                    <a:pt x="215" y="148"/>
                  </a:cubicBezTo>
                  <a:cubicBezTo>
                    <a:pt x="225" y="163"/>
                    <a:pt x="226" y="187"/>
                    <a:pt x="215" y="201"/>
                  </a:cubicBezTo>
                  <a:cubicBezTo>
                    <a:pt x="207" y="213"/>
                    <a:pt x="179" y="212"/>
                    <a:pt x="125" y="212"/>
                  </a:cubicBezTo>
                  <a:cubicBezTo>
                    <a:pt x="98" y="211"/>
                    <a:pt x="77" y="209"/>
                    <a:pt x="55" y="197"/>
                  </a:cubicBezTo>
                  <a:cubicBezTo>
                    <a:pt x="49" y="194"/>
                    <a:pt x="44" y="190"/>
                    <a:pt x="41" y="188"/>
                  </a:cubicBezTo>
                  <a:cubicBezTo>
                    <a:pt x="35" y="189"/>
                    <a:pt x="28" y="189"/>
                    <a:pt x="20" y="189"/>
                  </a:cubicBezTo>
                  <a:cubicBezTo>
                    <a:pt x="13" y="189"/>
                    <a:pt x="7" y="188"/>
                    <a:pt x="1" y="188"/>
                  </a:cubicBezTo>
                  <a:cubicBezTo>
                    <a:pt x="0" y="169"/>
                    <a:pt x="0" y="145"/>
                    <a:pt x="5" y="118"/>
                  </a:cubicBezTo>
                  <a:cubicBezTo>
                    <a:pt x="8" y="99"/>
                    <a:pt x="13" y="82"/>
                    <a:pt x="19" y="68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192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7" name="Freeform 12">
              <a:extLst>
                <a:ext uri="{FF2B5EF4-FFF2-40B4-BE49-F238E27FC236}">
                  <a16:creationId xmlns:a16="http://schemas.microsoft.com/office/drawing/2014/main" id="{41F93D8D-026C-403F-8C6D-4C6931623B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4" y="3539"/>
              <a:ext cx="322" cy="628"/>
            </a:xfrm>
            <a:custGeom>
              <a:avLst/>
              <a:gdLst>
                <a:gd name="T0" fmla="*/ 136 w 207"/>
                <a:gd name="T1" fmla="*/ 616 h 616"/>
                <a:gd name="T2" fmla="*/ 9 w 207"/>
                <a:gd name="T3" fmla="*/ 606 h 616"/>
                <a:gd name="T4" fmla="*/ 32 w 207"/>
                <a:gd name="T5" fmla="*/ 64 h 616"/>
                <a:gd name="T6" fmla="*/ 144 w 207"/>
                <a:gd name="T7" fmla="*/ 13 h 616"/>
                <a:gd name="T8" fmla="*/ 203 w 207"/>
                <a:gd name="T9" fmla="*/ 56 h 616"/>
                <a:gd name="T10" fmla="*/ 136 w 207"/>
                <a:gd name="T11" fmla="*/ 61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7" h="616">
                  <a:moveTo>
                    <a:pt x="136" y="616"/>
                  </a:moveTo>
                  <a:cubicBezTo>
                    <a:pt x="9" y="606"/>
                    <a:pt x="9" y="606"/>
                    <a:pt x="9" y="606"/>
                  </a:cubicBezTo>
                  <a:cubicBezTo>
                    <a:pt x="34" y="434"/>
                    <a:pt x="0" y="120"/>
                    <a:pt x="32" y="64"/>
                  </a:cubicBezTo>
                  <a:cubicBezTo>
                    <a:pt x="56" y="22"/>
                    <a:pt x="102" y="0"/>
                    <a:pt x="144" y="13"/>
                  </a:cubicBezTo>
                  <a:cubicBezTo>
                    <a:pt x="170" y="21"/>
                    <a:pt x="195" y="34"/>
                    <a:pt x="203" y="56"/>
                  </a:cubicBezTo>
                  <a:cubicBezTo>
                    <a:pt x="207" y="68"/>
                    <a:pt x="154" y="481"/>
                    <a:pt x="136" y="616"/>
                  </a:cubicBezTo>
                  <a:close/>
                </a:path>
              </a:pathLst>
            </a:custGeom>
            <a:solidFill>
              <a:srgbClr val="D43B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8" name="Freeform 13">
              <a:extLst>
                <a:ext uri="{FF2B5EF4-FFF2-40B4-BE49-F238E27FC236}">
                  <a16:creationId xmlns:a16="http://schemas.microsoft.com/office/drawing/2014/main" id="{FB12BE64-CEBE-44E4-B0F0-C0E30A1BF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8" y="4081"/>
              <a:ext cx="234" cy="103"/>
            </a:xfrm>
            <a:custGeom>
              <a:avLst/>
              <a:gdLst>
                <a:gd name="T0" fmla="*/ 147 w 150"/>
                <a:gd name="T1" fmla="*/ 15 h 101"/>
                <a:gd name="T2" fmla="*/ 93 w 150"/>
                <a:gd name="T3" fmla="*/ 8 h 101"/>
                <a:gd name="T4" fmla="*/ 10 w 150"/>
                <a:gd name="T5" fmla="*/ 6 h 101"/>
                <a:gd name="T6" fmla="*/ 5 w 150"/>
                <a:gd name="T7" fmla="*/ 10 h 101"/>
                <a:gd name="T8" fmla="*/ 3 w 150"/>
                <a:gd name="T9" fmla="*/ 14 h 101"/>
                <a:gd name="T10" fmla="*/ 2 w 150"/>
                <a:gd name="T11" fmla="*/ 37 h 101"/>
                <a:gd name="T12" fmla="*/ 5 w 150"/>
                <a:gd name="T13" fmla="*/ 86 h 101"/>
                <a:gd name="T14" fmla="*/ 81 w 150"/>
                <a:gd name="T15" fmla="*/ 99 h 101"/>
                <a:gd name="T16" fmla="*/ 143 w 150"/>
                <a:gd name="T17" fmla="*/ 88 h 101"/>
                <a:gd name="T18" fmla="*/ 145 w 150"/>
                <a:gd name="T19" fmla="*/ 81 h 101"/>
                <a:gd name="T20" fmla="*/ 147 w 150"/>
                <a:gd name="T21" fmla="*/ 37 h 101"/>
                <a:gd name="T22" fmla="*/ 148 w 150"/>
                <a:gd name="T23" fmla="*/ 24 h 101"/>
                <a:gd name="T24" fmla="*/ 147 w 150"/>
                <a:gd name="T25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101">
                  <a:moveTo>
                    <a:pt x="147" y="15"/>
                  </a:moveTo>
                  <a:cubicBezTo>
                    <a:pt x="144" y="7"/>
                    <a:pt x="129" y="11"/>
                    <a:pt x="93" y="8"/>
                  </a:cubicBezTo>
                  <a:cubicBezTo>
                    <a:pt x="93" y="8"/>
                    <a:pt x="20" y="0"/>
                    <a:pt x="10" y="6"/>
                  </a:cubicBezTo>
                  <a:cubicBezTo>
                    <a:pt x="8" y="7"/>
                    <a:pt x="7" y="8"/>
                    <a:pt x="5" y="10"/>
                  </a:cubicBezTo>
                  <a:cubicBezTo>
                    <a:pt x="4" y="11"/>
                    <a:pt x="3" y="13"/>
                    <a:pt x="3" y="14"/>
                  </a:cubicBezTo>
                  <a:cubicBezTo>
                    <a:pt x="0" y="21"/>
                    <a:pt x="1" y="33"/>
                    <a:pt x="2" y="37"/>
                  </a:cubicBezTo>
                  <a:cubicBezTo>
                    <a:pt x="2" y="46"/>
                    <a:pt x="2" y="80"/>
                    <a:pt x="5" y="86"/>
                  </a:cubicBezTo>
                  <a:cubicBezTo>
                    <a:pt x="10" y="96"/>
                    <a:pt x="35" y="97"/>
                    <a:pt x="81" y="99"/>
                  </a:cubicBezTo>
                  <a:cubicBezTo>
                    <a:pt x="117" y="101"/>
                    <a:pt x="135" y="100"/>
                    <a:pt x="143" y="88"/>
                  </a:cubicBezTo>
                  <a:cubicBezTo>
                    <a:pt x="144" y="86"/>
                    <a:pt x="144" y="85"/>
                    <a:pt x="145" y="81"/>
                  </a:cubicBezTo>
                  <a:cubicBezTo>
                    <a:pt x="150" y="66"/>
                    <a:pt x="146" y="58"/>
                    <a:pt x="147" y="37"/>
                  </a:cubicBezTo>
                  <a:cubicBezTo>
                    <a:pt x="148" y="36"/>
                    <a:pt x="148" y="31"/>
                    <a:pt x="148" y="24"/>
                  </a:cubicBezTo>
                  <a:cubicBezTo>
                    <a:pt x="148" y="18"/>
                    <a:pt x="148" y="15"/>
                    <a:pt x="147" y="15"/>
                  </a:cubicBezTo>
                  <a:close/>
                </a:path>
              </a:pathLst>
            </a:custGeom>
            <a:solidFill>
              <a:srgbClr val="F5ED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0" name="Freeform 14">
              <a:extLst>
                <a:ext uri="{FF2B5EF4-FFF2-40B4-BE49-F238E27FC236}">
                  <a16:creationId xmlns:a16="http://schemas.microsoft.com/office/drawing/2014/main" id="{28F23476-7084-4F18-AEA6-2B8BAD294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0" y="1509"/>
              <a:ext cx="594" cy="1003"/>
            </a:xfrm>
            <a:custGeom>
              <a:avLst/>
              <a:gdLst>
                <a:gd name="T0" fmla="*/ 501 w 581"/>
                <a:gd name="T1" fmla="*/ 15 h 983"/>
                <a:gd name="T2" fmla="*/ 347 w 581"/>
                <a:gd name="T3" fmla="*/ 103 h 983"/>
                <a:gd name="T4" fmla="*/ 32 w 581"/>
                <a:gd name="T5" fmla="*/ 730 h 983"/>
                <a:gd name="T6" fmla="*/ 28 w 581"/>
                <a:gd name="T7" fmla="*/ 883 h 983"/>
                <a:gd name="T8" fmla="*/ 226 w 581"/>
                <a:gd name="T9" fmla="*/ 955 h 983"/>
                <a:gd name="T10" fmla="*/ 308 w 581"/>
                <a:gd name="T11" fmla="*/ 857 h 983"/>
                <a:gd name="T12" fmla="*/ 546 w 581"/>
                <a:gd name="T13" fmla="*/ 63 h 983"/>
                <a:gd name="T14" fmla="*/ 501 w 581"/>
                <a:gd name="T15" fmla="*/ 15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1" h="983">
                  <a:moveTo>
                    <a:pt x="501" y="15"/>
                  </a:moveTo>
                  <a:cubicBezTo>
                    <a:pt x="456" y="0"/>
                    <a:pt x="404" y="50"/>
                    <a:pt x="347" y="103"/>
                  </a:cubicBezTo>
                  <a:cubicBezTo>
                    <a:pt x="182" y="259"/>
                    <a:pt x="129" y="423"/>
                    <a:pt x="32" y="730"/>
                  </a:cubicBezTo>
                  <a:cubicBezTo>
                    <a:pt x="18" y="777"/>
                    <a:pt x="0" y="835"/>
                    <a:pt x="28" y="883"/>
                  </a:cubicBezTo>
                  <a:cubicBezTo>
                    <a:pt x="65" y="946"/>
                    <a:pt x="160" y="983"/>
                    <a:pt x="226" y="955"/>
                  </a:cubicBezTo>
                  <a:cubicBezTo>
                    <a:pt x="273" y="936"/>
                    <a:pt x="294" y="890"/>
                    <a:pt x="308" y="857"/>
                  </a:cubicBezTo>
                  <a:cubicBezTo>
                    <a:pt x="457" y="519"/>
                    <a:pt x="581" y="138"/>
                    <a:pt x="546" y="63"/>
                  </a:cubicBezTo>
                  <a:cubicBezTo>
                    <a:pt x="540" y="51"/>
                    <a:pt x="527" y="24"/>
                    <a:pt x="501" y="15"/>
                  </a:cubicBezTo>
                  <a:close/>
                </a:path>
              </a:pathLst>
            </a:custGeom>
            <a:solidFill>
              <a:srgbClr val="D43B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1" name="Freeform 15">
              <a:extLst>
                <a:ext uri="{FF2B5EF4-FFF2-40B4-BE49-F238E27FC236}">
                  <a16:creationId xmlns:a16="http://schemas.microsoft.com/office/drawing/2014/main" id="{8B18876D-D3D9-44AB-9D29-805AFD2D6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1" y="2873"/>
              <a:ext cx="210" cy="309"/>
            </a:xfrm>
            <a:custGeom>
              <a:avLst/>
              <a:gdLst>
                <a:gd name="T0" fmla="*/ 3 w 206"/>
                <a:gd name="T1" fmla="*/ 114 h 303"/>
                <a:gd name="T2" fmla="*/ 17 w 206"/>
                <a:gd name="T3" fmla="*/ 213 h 303"/>
                <a:gd name="T4" fmla="*/ 65 w 206"/>
                <a:gd name="T5" fmla="*/ 285 h 303"/>
                <a:gd name="T6" fmla="*/ 87 w 206"/>
                <a:gd name="T7" fmla="*/ 295 h 303"/>
                <a:gd name="T8" fmla="*/ 97 w 206"/>
                <a:gd name="T9" fmla="*/ 290 h 303"/>
                <a:gd name="T10" fmla="*/ 120 w 206"/>
                <a:gd name="T11" fmla="*/ 302 h 303"/>
                <a:gd name="T12" fmla="*/ 144 w 206"/>
                <a:gd name="T13" fmla="*/ 295 h 303"/>
                <a:gd name="T14" fmla="*/ 155 w 206"/>
                <a:gd name="T15" fmla="*/ 282 h 303"/>
                <a:gd name="T16" fmla="*/ 159 w 206"/>
                <a:gd name="T17" fmla="*/ 277 h 303"/>
                <a:gd name="T18" fmla="*/ 146 w 206"/>
                <a:gd name="T19" fmla="*/ 261 h 303"/>
                <a:gd name="T20" fmla="*/ 143 w 206"/>
                <a:gd name="T21" fmla="*/ 250 h 303"/>
                <a:gd name="T22" fmla="*/ 139 w 206"/>
                <a:gd name="T23" fmla="*/ 241 h 303"/>
                <a:gd name="T24" fmla="*/ 144 w 206"/>
                <a:gd name="T25" fmla="*/ 219 h 303"/>
                <a:gd name="T26" fmla="*/ 148 w 206"/>
                <a:gd name="T27" fmla="*/ 191 h 303"/>
                <a:gd name="T28" fmla="*/ 163 w 206"/>
                <a:gd name="T29" fmla="*/ 198 h 303"/>
                <a:gd name="T30" fmla="*/ 178 w 206"/>
                <a:gd name="T31" fmla="*/ 228 h 303"/>
                <a:gd name="T32" fmla="*/ 192 w 206"/>
                <a:gd name="T33" fmla="*/ 229 h 303"/>
                <a:gd name="T34" fmla="*/ 197 w 206"/>
                <a:gd name="T35" fmla="*/ 221 h 303"/>
                <a:gd name="T36" fmla="*/ 202 w 206"/>
                <a:gd name="T37" fmla="*/ 201 h 303"/>
                <a:gd name="T38" fmla="*/ 205 w 206"/>
                <a:gd name="T39" fmla="*/ 166 h 303"/>
                <a:gd name="T40" fmla="*/ 189 w 206"/>
                <a:gd name="T41" fmla="*/ 124 h 303"/>
                <a:gd name="T42" fmla="*/ 158 w 206"/>
                <a:gd name="T43" fmla="*/ 84 h 303"/>
                <a:gd name="T44" fmla="*/ 134 w 206"/>
                <a:gd name="T45" fmla="*/ 25 h 303"/>
                <a:gd name="T46" fmla="*/ 34 w 206"/>
                <a:gd name="T47" fmla="*/ 23 h 303"/>
                <a:gd name="T48" fmla="*/ 3 w 206"/>
                <a:gd name="T49" fmla="*/ 11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6" h="303">
                  <a:moveTo>
                    <a:pt x="3" y="114"/>
                  </a:moveTo>
                  <a:cubicBezTo>
                    <a:pt x="0" y="157"/>
                    <a:pt x="9" y="192"/>
                    <a:pt x="17" y="213"/>
                  </a:cubicBezTo>
                  <a:cubicBezTo>
                    <a:pt x="20" y="220"/>
                    <a:pt x="43" y="267"/>
                    <a:pt x="65" y="285"/>
                  </a:cubicBezTo>
                  <a:cubicBezTo>
                    <a:pt x="69" y="289"/>
                    <a:pt x="78" y="297"/>
                    <a:pt x="87" y="295"/>
                  </a:cubicBezTo>
                  <a:cubicBezTo>
                    <a:pt x="91" y="294"/>
                    <a:pt x="95" y="292"/>
                    <a:pt x="97" y="290"/>
                  </a:cubicBezTo>
                  <a:cubicBezTo>
                    <a:pt x="98" y="291"/>
                    <a:pt x="106" y="301"/>
                    <a:pt x="120" y="302"/>
                  </a:cubicBezTo>
                  <a:cubicBezTo>
                    <a:pt x="133" y="303"/>
                    <a:pt x="142" y="296"/>
                    <a:pt x="144" y="295"/>
                  </a:cubicBezTo>
                  <a:cubicBezTo>
                    <a:pt x="148" y="291"/>
                    <a:pt x="152" y="287"/>
                    <a:pt x="155" y="282"/>
                  </a:cubicBezTo>
                  <a:cubicBezTo>
                    <a:pt x="158" y="280"/>
                    <a:pt x="159" y="278"/>
                    <a:pt x="159" y="277"/>
                  </a:cubicBezTo>
                  <a:cubicBezTo>
                    <a:pt x="160" y="271"/>
                    <a:pt x="155" y="264"/>
                    <a:pt x="146" y="261"/>
                  </a:cubicBezTo>
                  <a:cubicBezTo>
                    <a:pt x="145" y="258"/>
                    <a:pt x="144" y="254"/>
                    <a:pt x="143" y="250"/>
                  </a:cubicBezTo>
                  <a:cubicBezTo>
                    <a:pt x="141" y="246"/>
                    <a:pt x="140" y="243"/>
                    <a:pt x="139" y="241"/>
                  </a:cubicBezTo>
                  <a:cubicBezTo>
                    <a:pt x="141" y="234"/>
                    <a:pt x="143" y="227"/>
                    <a:pt x="144" y="219"/>
                  </a:cubicBezTo>
                  <a:cubicBezTo>
                    <a:pt x="147" y="209"/>
                    <a:pt x="148" y="199"/>
                    <a:pt x="148" y="191"/>
                  </a:cubicBezTo>
                  <a:cubicBezTo>
                    <a:pt x="153" y="191"/>
                    <a:pt x="159" y="193"/>
                    <a:pt x="163" y="198"/>
                  </a:cubicBezTo>
                  <a:cubicBezTo>
                    <a:pt x="173" y="209"/>
                    <a:pt x="168" y="222"/>
                    <a:pt x="178" y="228"/>
                  </a:cubicBezTo>
                  <a:cubicBezTo>
                    <a:pt x="182" y="231"/>
                    <a:pt x="188" y="231"/>
                    <a:pt x="192" y="229"/>
                  </a:cubicBezTo>
                  <a:cubicBezTo>
                    <a:pt x="194" y="227"/>
                    <a:pt x="195" y="225"/>
                    <a:pt x="197" y="221"/>
                  </a:cubicBezTo>
                  <a:cubicBezTo>
                    <a:pt x="200" y="209"/>
                    <a:pt x="202" y="204"/>
                    <a:pt x="202" y="201"/>
                  </a:cubicBezTo>
                  <a:cubicBezTo>
                    <a:pt x="204" y="186"/>
                    <a:pt x="206" y="177"/>
                    <a:pt x="205" y="166"/>
                  </a:cubicBezTo>
                  <a:cubicBezTo>
                    <a:pt x="203" y="147"/>
                    <a:pt x="196" y="134"/>
                    <a:pt x="189" y="124"/>
                  </a:cubicBezTo>
                  <a:cubicBezTo>
                    <a:pt x="177" y="102"/>
                    <a:pt x="170" y="102"/>
                    <a:pt x="158" y="84"/>
                  </a:cubicBezTo>
                  <a:cubicBezTo>
                    <a:pt x="138" y="54"/>
                    <a:pt x="149" y="40"/>
                    <a:pt x="134" y="25"/>
                  </a:cubicBezTo>
                  <a:cubicBezTo>
                    <a:pt x="113" y="2"/>
                    <a:pt x="63" y="0"/>
                    <a:pt x="34" y="23"/>
                  </a:cubicBezTo>
                  <a:cubicBezTo>
                    <a:pt x="7" y="43"/>
                    <a:pt x="5" y="76"/>
                    <a:pt x="3" y="114"/>
                  </a:cubicBezTo>
                  <a:close/>
                </a:path>
              </a:pathLst>
            </a:custGeom>
            <a:solidFill>
              <a:srgbClr val="F7B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2" name="Freeform 16">
              <a:extLst>
                <a:ext uri="{FF2B5EF4-FFF2-40B4-BE49-F238E27FC236}">
                  <a16:creationId xmlns:a16="http://schemas.microsoft.com/office/drawing/2014/main" id="{2DBE1830-4C09-4225-ADFC-B3DD904C8C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9" y="2199"/>
              <a:ext cx="375" cy="746"/>
            </a:xfrm>
            <a:custGeom>
              <a:avLst/>
              <a:gdLst>
                <a:gd name="T0" fmla="*/ 353 w 367"/>
                <a:gd name="T1" fmla="*/ 125 h 732"/>
                <a:gd name="T2" fmla="*/ 231 w 367"/>
                <a:gd name="T3" fmla="*/ 13 h 732"/>
                <a:gd name="T4" fmla="*/ 161 w 367"/>
                <a:gd name="T5" fmla="*/ 7 h 732"/>
                <a:gd name="T6" fmla="*/ 6 w 367"/>
                <a:gd name="T7" fmla="*/ 457 h 732"/>
                <a:gd name="T8" fmla="*/ 8 w 367"/>
                <a:gd name="T9" fmla="*/ 684 h 732"/>
                <a:gd name="T10" fmla="*/ 148 w 367"/>
                <a:gd name="T11" fmla="*/ 728 h 732"/>
                <a:gd name="T12" fmla="*/ 254 w 367"/>
                <a:gd name="T13" fmla="*/ 693 h 732"/>
                <a:gd name="T14" fmla="*/ 349 w 367"/>
                <a:gd name="T15" fmla="*/ 224 h 732"/>
                <a:gd name="T16" fmla="*/ 353 w 367"/>
                <a:gd name="T17" fmla="*/ 125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7" h="732">
                  <a:moveTo>
                    <a:pt x="353" y="125"/>
                  </a:moveTo>
                  <a:cubicBezTo>
                    <a:pt x="337" y="73"/>
                    <a:pt x="288" y="29"/>
                    <a:pt x="231" y="13"/>
                  </a:cubicBezTo>
                  <a:cubicBezTo>
                    <a:pt x="212" y="8"/>
                    <a:pt x="187" y="0"/>
                    <a:pt x="161" y="7"/>
                  </a:cubicBezTo>
                  <a:cubicBezTo>
                    <a:pt x="35" y="38"/>
                    <a:pt x="13" y="366"/>
                    <a:pt x="6" y="457"/>
                  </a:cubicBezTo>
                  <a:cubicBezTo>
                    <a:pt x="0" y="552"/>
                    <a:pt x="4" y="631"/>
                    <a:pt x="8" y="684"/>
                  </a:cubicBezTo>
                  <a:cubicBezTo>
                    <a:pt x="22" y="695"/>
                    <a:pt x="73" y="732"/>
                    <a:pt x="148" y="728"/>
                  </a:cubicBezTo>
                  <a:cubicBezTo>
                    <a:pt x="200" y="725"/>
                    <a:pt x="238" y="704"/>
                    <a:pt x="254" y="693"/>
                  </a:cubicBezTo>
                  <a:cubicBezTo>
                    <a:pt x="290" y="467"/>
                    <a:pt x="320" y="315"/>
                    <a:pt x="349" y="224"/>
                  </a:cubicBezTo>
                  <a:cubicBezTo>
                    <a:pt x="354" y="210"/>
                    <a:pt x="367" y="170"/>
                    <a:pt x="353" y="125"/>
                  </a:cubicBezTo>
                  <a:close/>
                </a:path>
              </a:pathLst>
            </a:custGeom>
            <a:solidFill>
              <a:srgbClr val="D43B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3" name="Freeform 17">
              <a:extLst>
                <a:ext uri="{FF2B5EF4-FFF2-40B4-BE49-F238E27FC236}">
                  <a16:creationId xmlns:a16="http://schemas.microsoft.com/office/drawing/2014/main" id="{9460BD9F-B435-4C86-AE19-11BB56B9F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8" y="2829"/>
              <a:ext cx="293" cy="167"/>
            </a:xfrm>
            <a:custGeom>
              <a:avLst/>
              <a:gdLst>
                <a:gd name="T0" fmla="*/ 284 w 287"/>
                <a:gd name="T1" fmla="*/ 26 h 164"/>
                <a:gd name="T2" fmla="*/ 186 w 287"/>
                <a:gd name="T3" fmla="*/ 14 h 164"/>
                <a:gd name="T4" fmla="*/ 4 w 287"/>
                <a:gd name="T5" fmla="*/ 26 h 164"/>
                <a:gd name="T6" fmla="*/ 7 w 287"/>
                <a:gd name="T7" fmla="*/ 97 h 164"/>
                <a:gd name="T8" fmla="*/ 16 w 287"/>
                <a:gd name="T9" fmla="*/ 143 h 164"/>
                <a:gd name="T10" fmla="*/ 163 w 287"/>
                <a:gd name="T11" fmla="*/ 163 h 164"/>
                <a:gd name="T12" fmla="*/ 273 w 287"/>
                <a:gd name="T13" fmla="*/ 135 h 164"/>
                <a:gd name="T14" fmla="*/ 276 w 287"/>
                <a:gd name="T15" fmla="*/ 130 h 164"/>
                <a:gd name="T16" fmla="*/ 284 w 287"/>
                <a:gd name="T17" fmla="*/ 58 h 164"/>
                <a:gd name="T18" fmla="*/ 284 w 287"/>
                <a:gd name="T19" fmla="*/ 2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7" h="164">
                  <a:moveTo>
                    <a:pt x="284" y="26"/>
                  </a:moveTo>
                  <a:cubicBezTo>
                    <a:pt x="273" y="6"/>
                    <a:pt x="233" y="12"/>
                    <a:pt x="186" y="14"/>
                  </a:cubicBezTo>
                  <a:cubicBezTo>
                    <a:pt x="64" y="21"/>
                    <a:pt x="19" y="0"/>
                    <a:pt x="4" y="26"/>
                  </a:cubicBezTo>
                  <a:cubicBezTo>
                    <a:pt x="0" y="34"/>
                    <a:pt x="2" y="55"/>
                    <a:pt x="7" y="97"/>
                  </a:cubicBezTo>
                  <a:cubicBezTo>
                    <a:pt x="11" y="124"/>
                    <a:pt x="12" y="138"/>
                    <a:pt x="16" y="143"/>
                  </a:cubicBezTo>
                  <a:cubicBezTo>
                    <a:pt x="21" y="151"/>
                    <a:pt x="33" y="164"/>
                    <a:pt x="163" y="163"/>
                  </a:cubicBezTo>
                  <a:cubicBezTo>
                    <a:pt x="215" y="163"/>
                    <a:pt x="257" y="160"/>
                    <a:pt x="273" y="135"/>
                  </a:cubicBezTo>
                  <a:cubicBezTo>
                    <a:pt x="274" y="133"/>
                    <a:pt x="275" y="132"/>
                    <a:pt x="276" y="130"/>
                  </a:cubicBezTo>
                  <a:cubicBezTo>
                    <a:pt x="286" y="108"/>
                    <a:pt x="283" y="93"/>
                    <a:pt x="284" y="58"/>
                  </a:cubicBezTo>
                  <a:cubicBezTo>
                    <a:pt x="284" y="31"/>
                    <a:pt x="287" y="31"/>
                    <a:pt x="284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8" name="Freeform 22">
              <a:extLst>
                <a:ext uri="{FF2B5EF4-FFF2-40B4-BE49-F238E27FC236}">
                  <a16:creationId xmlns:a16="http://schemas.microsoft.com/office/drawing/2014/main" id="{2816B9AE-22C1-4EE0-84AA-24B372D8F8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5" y="1482"/>
              <a:ext cx="659" cy="1598"/>
            </a:xfrm>
            <a:custGeom>
              <a:avLst/>
              <a:gdLst>
                <a:gd name="T0" fmla="*/ 0 w 645"/>
                <a:gd name="T1" fmla="*/ 0 h 1567"/>
                <a:gd name="T2" fmla="*/ 79 w 645"/>
                <a:gd name="T3" fmla="*/ 4 h 1567"/>
                <a:gd name="T4" fmla="*/ 255 w 645"/>
                <a:gd name="T5" fmla="*/ 35 h 1567"/>
                <a:gd name="T6" fmla="*/ 490 w 645"/>
                <a:gd name="T7" fmla="*/ 516 h 1567"/>
                <a:gd name="T8" fmla="*/ 630 w 645"/>
                <a:gd name="T9" fmla="*/ 1096 h 1567"/>
                <a:gd name="T10" fmla="*/ 506 w 645"/>
                <a:gd name="T11" fmla="*/ 1471 h 1567"/>
                <a:gd name="T12" fmla="*/ 135 w 645"/>
                <a:gd name="T13" fmla="*/ 1567 h 1567"/>
                <a:gd name="T14" fmla="*/ 0 w 645"/>
                <a:gd name="T15" fmla="*/ 0 h 1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5" h="1567">
                  <a:moveTo>
                    <a:pt x="0" y="0"/>
                  </a:moveTo>
                  <a:cubicBezTo>
                    <a:pt x="26" y="0"/>
                    <a:pt x="52" y="2"/>
                    <a:pt x="79" y="4"/>
                  </a:cubicBezTo>
                  <a:cubicBezTo>
                    <a:pt x="144" y="11"/>
                    <a:pt x="203" y="22"/>
                    <a:pt x="255" y="35"/>
                  </a:cubicBezTo>
                  <a:cubicBezTo>
                    <a:pt x="366" y="225"/>
                    <a:pt x="440" y="393"/>
                    <a:pt x="490" y="516"/>
                  </a:cubicBezTo>
                  <a:cubicBezTo>
                    <a:pt x="590" y="768"/>
                    <a:pt x="645" y="910"/>
                    <a:pt x="630" y="1096"/>
                  </a:cubicBezTo>
                  <a:cubicBezTo>
                    <a:pt x="616" y="1263"/>
                    <a:pt x="553" y="1392"/>
                    <a:pt x="506" y="1471"/>
                  </a:cubicBezTo>
                  <a:cubicBezTo>
                    <a:pt x="393" y="1508"/>
                    <a:pt x="269" y="1542"/>
                    <a:pt x="135" y="15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43B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9" name="Freeform 23">
              <a:extLst>
                <a:ext uri="{FF2B5EF4-FFF2-40B4-BE49-F238E27FC236}">
                  <a16:creationId xmlns:a16="http://schemas.microsoft.com/office/drawing/2014/main" id="{E1D7C36D-4609-407F-887C-BA820C4A5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9" y="1478"/>
              <a:ext cx="595" cy="1638"/>
            </a:xfrm>
            <a:custGeom>
              <a:avLst/>
              <a:gdLst>
                <a:gd name="T0" fmla="*/ 78 w 583"/>
                <a:gd name="T1" fmla="*/ 7 h 1606"/>
                <a:gd name="T2" fmla="*/ 194 w 583"/>
                <a:gd name="T3" fmla="*/ 994 h 1606"/>
                <a:gd name="T4" fmla="*/ 221 w 583"/>
                <a:gd name="T5" fmla="*/ 1455 h 1606"/>
                <a:gd name="T6" fmla="*/ 385 w 583"/>
                <a:gd name="T7" fmla="*/ 1432 h 1606"/>
                <a:gd name="T8" fmla="*/ 576 w 583"/>
                <a:gd name="T9" fmla="*/ 1374 h 1606"/>
                <a:gd name="T10" fmla="*/ 579 w 583"/>
                <a:gd name="T11" fmla="*/ 1437 h 1606"/>
                <a:gd name="T12" fmla="*/ 548 w 583"/>
                <a:gd name="T13" fmla="*/ 1513 h 1606"/>
                <a:gd name="T14" fmla="*/ 242 w 583"/>
                <a:gd name="T15" fmla="*/ 1594 h 1606"/>
                <a:gd name="T16" fmla="*/ 86 w 583"/>
                <a:gd name="T17" fmla="*/ 1606 h 1606"/>
                <a:gd name="T18" fmla="*/ 0 w 583"/>
                <a:gd name="T19" fmla="*/ 1 h 1606"/>
                <a:gd name="T20" fmla="*/ 37 w 583"/>
                <a:gd name="T21" fmla="*/ 1 h 1606"/>
                <a:gd name="T22" fmla="*/ 78 w 583"/>
                <a:gd name="T23" fmla="*/ 7 h 1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3" h="1606">
                  <a:moveTo>
                    <a:pt x="78" y="7"/>
                  </a:moveTo>
                  <a:cubicBezTo>
                    <a:pt x="127" y="316"/>
                    <a:pt x="168" y="646"/>
                    <a:pt x="194" y="994"/>
                  </a:cubicBezTo>
                  <a:cubicBezTo>
                    <a:pt x="206" y="1152"/>
                    <a:pt x="215" y="1306"/>
                    <a:pt x="221" y="1455"/>
                  </a:cubicBezTo>
                  <a:cubicBezTo>
                    <a:pt x="270" y="1452"/>
                    <a:pt x="325" y="1445"/>
                    <a:pt x="385" y="1432"/>
                  </a:cubicBezTo>
                  <a:cubicBezTo>
                    <a:pt x="459" y="1416"/>
                    <a:pt x="523" y="1395"/>
                    <a:pt x="576" y="1374"/>
                  </a:cubicBezTo>
                  <a:cubicBezTo>
                    <a:pt x="579" y="1387"/>
                    <a:pt x="583" y="1410"/>
                    <a:pt x="579" y="1437"/>
                  </a:cubicBezTo>
                  <a:cubicBezTo>
                    <a:pt x="574" y="1474"/>
                    <a:pt x="558" y="1500"/>
                    <a:pt x="548" y="1513"/>
                  </a:cubicBezTo>
                  <a:cubicBezTo>
                    <a:pt x="467" y="1546"/>
                    <a:pt x="364" y="1577"/>
                    <a:pt x="242" y="1594"/>
                  </a:cubicBezTo>
                  <a:cubicBezTo>
                    <a:pt x="186" y="1602"/>
                    <a:pt x="134" y="1605"/>
                    <a:pt x="86" y="1606"/>
                  </a:cubicBezTo>
                  <a:cubicBezTo>
                    <a:pt x="58" y="1071"/>
                    <a:pt x="29" y="536"/>
                    <a:pt x="0" y="1"/>
                  </a:cubicBezTo>
                  <a:cubicBezTo>
                    <a:pt x="11" y="0"/>
                    <a:pt x="23" y="0"/>
                    <a:pt x="37" y="1"/>
                  </a:cubicBezTo>
                  <a:cubicBezTo>
                    <a:pt x="52" y="2"/>
                    <a:pt x="66" y="4"/>
                    <a:pt x="78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0" name="Freeform 24">
              <a:extLst>
                <a:ext uri="{FF2B5EF4-FFF2-40B4-BE49-F238E27FC236}">
                  <a16:creationId xmlns:a16="http://schemas.microsoft.com/office/drawing/2014/main" id="{4CC64BF2-C3A3-4AD4-B299-54726342A0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7" y="1460"/>
              <a:ext cx="902" cy="1635"/>
            </a:xfrm>
            <a:custGeom>
              <a:avLst/>
              <a:gdLst>
                <a:gd name="T0" fmla="*/ 853 w 883"/>
                <a:gd name="T1" fmla="*/ 11 h 1603"/>
                <a:gd name="T2" fmla="*/ 880 w 883"/>
                <a:gd name="T3" fmla="*/ 763 h 1603"/>
                <a:gd name="T4" fmla="*/ 869 w 883"/>
                <a:gd name="T5" fmla="*/ 1600 h 1603"/>
                <a:gd name="T6" fmla="*/ 692 w 883"/>
                <a:gd name="T7" fmla="*/ 1600 h 1603"/>
                <a:gd name="T8" fmla="*/ 111 w 883"/>
                <a:gd name="T9" fmla="*/ 1497 h 1603"/>
                <a:gd name="T10" fmla="*/ 29 w 883"/>
                <a:gd name="T11" fmla="*/ 1148 h 1603"/>
                <a:gd name="T12" fmla="*/ 62 w 883"/>
                <a:gd name="T13" fmla="*/ 581 h 1603"/>
                <a:gd name="T14" fmla="*/ 237 w 883"/>
                <a:gd name="T15" fmla="*/ 68 h 1603"/>
                <a:gd name="T16" fmla="*/ 481 w 883"/>
                <a:gd name="T17" fmla="*/ 18 h 1603"/>
                <a:gd name="T18" fmla="*/ 853 w 883"/>
                <a:gd name="T19" fmla="*/ 11 h 1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3" h="1603">
                  <a:moveTo>
                    <a:pt x="853" y="11"/>
                  </a:moveTo>
                  <a:cubicBezTo>
                    <a:pt x="867" y="252"/>
                    <a:pt x="876" y="503"/>
                    <a:pt x="880" y="763"/>
                  </a:cubicBezTo>
                  <a:cubicBezTo>
                    <a:pt x="883" y="1054"/>
                    <a:pt x="879" y="1333"/>
                    <a:pt x="869" y="1600"/>
                  </a:cubicBezTo>
                  <a:cubicBezTo>
                    <a:pt x="813" y="1603"/>
                    <a:pt x="754" y="1603"/>
                    <a:pt x="692" y="1600"/>
                  </a:cubicBezTo>
                  <a:cubicBezTo>
                    <a:pt x="467" y="1591"/>
                    <a:pt x="271" y="1548"/>
                    <a:pt x="111" y="1497"/>
                  </a:cubicBezTo>
                  <a:cubicBezTo>
                    <a:pt x="82" y="1415"/>
                    <a:pt x="47" y="1295"/>
                    <a:pt x="29" y="1148"/>
                  </a:cubicBezTo>
                  <a:cubicBezTo>
                    <a:pt x="0" y="899"/>
                    <a:pt x="37" y="706"/>
                    <a:pt x="62" y="581"/>
                  </a:cubicBezTo>
                  <a:cubicBezTo>
                    <a:pt x="88" y="451"/>
                    <a:pt x="138" y="270"/>
                    <a:pt x="237" y="68"/>
                  </a:cubicBezTo>
                  <a:cubicBezTo>
                    <a:pt x="308" y="48"/>
                    <a:pt x="390" y="30"/>
                    <a:pt x="481" y="18"/>
                  </a:cubicBezTo>
                  <a:cubicBezTo>
                    <a:pt x="624" y="0"/>
                    <a:pt x="750" y="2"/>
                    <a:pt x="853" y="11"/>
                  </a:cubicBezTo>
                  <a:close/>
                </a:path>
              </a:pathLst>
            </a:custGeom>
            <a:solidFill>
              <a:srgbClr val="D43B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1" name="Freeform 25">
              <a:extLst>
                <a:ext uri="{FF2B5EF4-FFF2-40B4-BE49-F238E27FC236}">
                  <a16:creationId xmlns:a16="http://schemas.microsoft.com/office/drawing/2014/main" id="{D12D7DF0-7892-4A00-A0B3-D137EDB99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0" y="1467"/>
              <a:ext cx="926" cy="1675"/>
            </a:xfrm>
            <a:custGeom>
              <a:avLst/>
              <a:gdLst>
                <a:gd name="T0" fmla="*/ 821 w 907"/>
                <a:gd name="T1" fmla="*/ 12 h 1643"/>
                <a:gd name="T2" fmla="*/ 907 w 907"/>
                <a:gd name="T3" fmla="*/ 1617 h 1643"/>
                <a:gd name="T4" fmla="*/ 400 w 907"/>
                <a:gd name="T5" fmla="*/ 1610 h 1643"/>
                <a:gd name="T6" fmla="*/ 12 w 907"/>
                <a:gd name="T7" fmla="*/ 1502 h 1643"/>
                <a:gd name="T8" fmla="*/ 3 w 907"/>
                <a:gd name="T9" fmla="*/ 1426 h 1643"/>
                <a:gd name="T10" fmla="*/ 12 w 907"/>
                <a:gd name="T11" fmla="*/ 1387 h 1643"/>
                <a:gd name="T12" fmla="*/ 445 w 907"/>
                <a:gd name="T13" fmla="*/ 1455 h 1643"/>
                <a:gd name="T14" fmla="*/ 709 w 907"/>
                <a:gd name="T15" fmla="*/ 1466 h 1643"/>
                <a:gd name="T16" fmla="*/ 744 w 907"/>
                <a:gd name="T17" fmla="*/ 2 h 1643"/>
                <a:gd name="T18" fmla="*/ 796 w 907"/>
                <a:gd name="T19" fmla="*/ 4 h 1643"/>
                <a:gd name="T20" fmla="*/ 821 w 907"/>
                <a:gd name="T21" fmla="*/ 12 h 1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7" h="1643">
                  <a:moveTo>
                    <a:pt x="821" y="12"/>
                  </a:moveTo>
                  <a:cubicBezTo>
                    <a:pt x="850" y="547"/>
                    <a:pt x="879" y="1082"/>
                    <a:pt x="907" y="1617"/>
                  </a:cubicBezTo>
                  <a:cubicBezTo>
                    <a:pt x="780" y="1634"/>
                    <a:pt x="605" y="1643"/>
                    <a:pt x="400" y="1610"/>
                  </a:cubicBezTo>
                  <a:cubicBezTo>
                    <a:pt x="244" y="1586"/>
                    <a:pt x="113" y="1543"/>
                    <a:pt x="12" y="1502"/>
                  </a:cubicBezTo>
                  <a:cubicBezTo>
                    <a:pt x="6" y="1485"/>
                    <a:pt x="0" y="1459"/>
                    <a:pt x="3" y="1426"/>
                  </a:cubicBezTo>
                  <a:cubicBezTo>
                    <a:pt x="5" y="1411"/>
                    <a:pt x="8" y="1397"/>
                    <a:pt x="12" y="1387"/>
                  </a:cubicBezTo>
                  <a:cubicBezTo>
                    <a:pt x="138" y="1416"/>
                    <a:pt x="284" y="1442"/>
                    <a:pt x="445" y="1455"/>
                  </a:cubicBezTo>
                  <a:cubicBezTo>
                    <a:pt x="538" y="1463"/>
                    <a:pt x="627" y="1466"/>
                    <a:pt x="709" y="1466"/>
                  </a:cubicBezTo>
                  <a:cubicBezTo>
                    <a:pt x="721" y="978"/>
                    <a:pt x="732" y="490"/>
                    <a:pt x="744" y="2"/>
                  </a:cubicBezTo>
                  <a:cubicBezTo>
                    <a:pt x="757" y="0"/>
                    <a:pt x="775" y="0"/>
                    <a:pt x="796" y="4"/>
                  </a:cubicBezTo>
                  <a:cubicBezTo>
                    <a:pt x="805" y="6"/>
                    <a:pt x="814" y="9"/>
                    <a:pt x="821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2" name="Freeform 26">
              <a:extLst>
                <a:ext uri="{FF2B5EF4-FFF2-40B4-BE49-F238E27FC236}">
                  <a16:creationId xmlns:a16="http://schemas.microsoft.com/office/drawing/2014/main" id="{332AC913-EAF7-49AE-B39D-B8E99FCCE3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1" y="2583"/>
              <a:ext cx="1544" cy="287"/>
            </a:xfrm>
            <a:custGeom>
              <a:avLst/>
              <a:gdLst>
                <a:gd name="T0" fmla="*/ 3 w 1512"/>
                <a:gd name="T1" fmla="*/ 32 h 281"/>
                <a:gd name="T2" fmla="*/ 754 w 1512"/>
                <a:gd name="T3" fmla="*/ 77 h 281"/>
                <a:gd name="T4" fmla="*/ 1506 w 1512"/>
                <a:gd name="T5" fmla="*/ 0 h 281"/>
                <a:gd name="T6" fmla="*/ 1507 w 1512"/>
                <a:gd name="T7" fmla="*/ 82 h 281"/>
                <a:gd name="T8" fmla="*/ 1474 w 1512"/>
                <a:gd name="T9" fmla="*/ 180 h 281"/>
                <a:gd name="T10" fmla="*/ 765 w 1512"/>
                <a:gd name="T11" fmla="*/ 275 h 281"/>
                <a:gd name="T12" fmla="*/ 33 w 1512"/>
                <a:gd name="T13" fmla="*/ 208 h 281"/>
                <a:gd name="T14" fmla="*/ 4 w 1512"/>
                <a:gd name="T15" fmla="*/ 109 h 281"/>
                <a:gd name="T16" fmla="*/ 3 w 1512"/>
                <a:gd name="T17" fmla="*/ 32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2" h="281">
                  <a:moveTo>
                    <a:pt x="3" y="32"/>
                  </a:moveTo>
                  <a:cubicBezTo>
                    <a:pt x="216" y="62"/>
                    <a:pt x="469" y="83"/>
                    <a:pt x="754" y="77"/>
                  </a:cubicBezTo>
                  <a:cubicBezTo>
                    <a:pt x="1040" y="71"/>
                    <a:pt x="1293" y="40"/>
                    <a:pt x="1506" y="0"/>
                  </a:cubicBezTo>
                  <a:cubicBezTo>
                    <a:pt x="1509" y="21"/>
                    <a:pt x="1512" y="49"/>
                    <a:pt x="1507" y="82"/>
                  </a:cubicBezTo>
                  <a:cubicBezTo>
                    <a:pt x="1501" y="126"/>
                    <a:pt x="1486" y="160"/>
                    <a:pt x="1474" y="180"/>
                  </a:cubicBezTo>
                  <a:cubicBezTo>
                    <a:pt x="1288" y="226"/>
                    <a:pt x="1047" y="269"/>
                    <a:pt x="765" y="275"/>
                  </a:cubicBezTo>
                  <a:cubicBezTo>
                    <a:pt x="474" y="281"/>
                    <a:pt x="225" y="248"/>
                    <a:pt x="33" y="208"/>
                  </a:cubicBezTo>
                  <a:cubicBezTo>
                    <a:pt x="22" y="185"/>
                    <a:pt x="9" y="151"/>
                    <a:pt x="4" y="109"/>
                  </a:cubicBezTo>
                  <a:cubicBezTo>
                    <a:pt x="0" y="79"/>
                    <a:pt x="1" y="53"/>
                    <a:pt x="3" y="32"/>
                  </a:cubicBezTo>
                  <a:close/>
                </a:path>
              </a:pathLst>
            </a:custGeom>
            <a:solidFill>
              <a:srgbClr val="192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3" name="Freeform 27">
              <a:extLst>
                <a:ext uri="{FF2B5EF4-FFF2-40B4-BE49-F238E27FC236}">
                  <a16:creationId xmlns:a16="http://schemas.microsoft.com/office/drawing/2014/main" id="{E0D722F1-0C7C-4834-899C-A906296A84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16" y="2627"/>
              <a:ext cx="420" cy="270"/>
            </a:xfrm>
            <a:custGeom>
              <a:avLst/>
              <a:gdLst>
                <a:gd name="T0" fmla="*/ 2 w 411"/>
                <a:gd name="T1" fmla="*/ 79 h 265"/>
                <a:gd name="T2" fmla="*/ 9 w 411"/>
                <a:gd name="T3" fmla="*/ 208 h 265"/>
                <a:gd name="T4" fmla="*/ 63 w 411"/>
                <a:gd name="T5" fmla="*/ 263 h 265"/>
                <a:gd name="T6" fmla="*/ 332 w 411"/>
                <a:gd name="T7" fmla="*/ 248 h 265"/>
                <a:gd name="T8" fmla="*/ 380 w 411"/>
                <a:gd name="T9" fmla="*/ 186 h 265"/>
                <a:gd name="T10" fmla="*/ 378 w 411"/>
                <a:gd name="T11" fmla="*/ 143 h 265"/>
                <a:gd name="T12" fmla="*/ 393 w 411"/>
                <a:gd name="T13" fmla="*/ 142 h 265"/>
                <a:gd name="T14" fmla="*/ 411 w 411"/>
                <a:gd name="T15" fmla="*/ 120 h 265"/>
                <a:gd name="T16" fmla="*/ 391 w 411"/>
                <a:gd name="T17" fmla="*/ 99 h 265"/>
                <a:gd name="T18" fmla="*/ 375 w 411"/>
                <a:gd name="T19" fmla="*/ 100 h 265"/>
                <a:gd name="T20" fmla="*/ 373 w 411"/>
                <a:gd name="T21" fmla="*/ 57 h 265"/>
                <a:gd name="T22" fmla="*/ 319 w 411"/>
                <a:gd name="T23" fmla="*/ 2 h 265"/>
                <a:gd name="T24" fmla="*/ 50 w 411"/>
                <a:gd name="T25" fmla="*/ 17 h 265"/>
                <a:gd name="T26" fmla="*/ 2 w 411"/>
                <a:gd name="T27" fmla="*/ 79 h 265"/>
                <a:gd name="T28" fmla="*/ 39 w 411"/>
                <a:gd name="T29" fmla="*/ 77 h 265"/>
                <a:gd name="T30" fmla="*/ 52 w 411"/>
                <a:gd name="T31" fmla="*/ 60 h 265"/>
                <a:gd name="T32" fmla="*/ 321 w 411"/>
                <a:gd name="T33" fmla="*/ 45 h 265"/>
                <a:gd name="T34" fmla="*/ 336 w 411"/>
                <a:gd name="T35" fmla="*/ 60 h 265"/>
                <a:gd name="T36" fmla="*/ 338 w 411"/>
                <a:gd name="T37" fmla="*/ 102 h 265"/>
                <a:gd name="T38" fmla="*/ 274 w 411"/>
                <a:gd name="T39" fmla="*/ 106 h 265"/>
                <a:gd name="T40" fmla="*/ 256 w 411"/>
                <a:gd name="T41" fmla="*/ 129 h 265"/>
                <a:gd name="T42" fmla="*/ 276 w 411"/>
                <a:gd name="T43" fmla="*/ 149 h 265"/>
                <a:gd name="T44" fmla="*/ 340 w 411"/>
                <a:gd name="T45" fmla="*/ 145 h 265"/>
                <a:gd name="T46" fmla="*/ 343 w 411"/>
                <a:gd name="T47" fmla="*/ 188 h 265"/>
                <a:gd name="T48" fmla="*/ 330 w 411"/>
                <a:gd name="T49" fmla="*/ 205 h 265"/>
                <a:gd name="T50" fmla="*/ 61 w 411"/>
                <a:gd name="T51" fmla="*/ 220 h 265"/>
                <a:gd name="T52" fmla="*/ 46 w 411"/>
                <a:gd name="T53" fmla="*/ 205 h 265"/>
                <a:gd name="T54" fmla="*/ 39 w 411"/>
                <a:gd name="T55" fmla="*/ 77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1" h="265">
                  <a:moveTo>
                    <a:pt x="2" y="79"/>
                  </a:moveTo>
                  <a:cubicBezTo>
                    <a:pt x="9" y="208"/>
                    <a:pt x="9" y="208"/>
                    <a:pt x="9" y="208"/>
                  </a:cubicBezTo>
                  <a:cubicBezTo>
                    <a:pt x="11" y="240"/>
                    <a:pt x="35" y="265"/>
                    <a:pt x="63" y="263"/>
                  </a:cubicBezTo>
                  <a:cubicBezTo>
                    <a:pt x="332" y="248"/>
                    <a:pt x="332" y="248"/>
                    <a:pt x="332" y="248"/>
                  </a:cubicBezTo>
                  <a:cubicBezTo>
                    <a:pt x="360" y="246"/>
                    <a:pt x="382" y="218"/>
                    <a:pt x="380" y="186"/>
                  </a:cubicBezTo>
                  <a:cubicBezTo>
                    <a:pt x="378" y="143"/>
                    <a:pt x="378" y="143"/>
                    <a:pt x="378" y="143"/>
                  </a:cubicBezTo>
                  <a:cubicBezTo>
                    <a:pt x="393" y="142"/>
                    <a:pt x="393" y="142"/>
                    <a:pt x="393" y="142"/>
                  </a:cubicBezTo>
                  <a:cubicBezTo>
                    <a:pt x="403" y="142"/>
                    <a:pt x="411" y="132"/>
                    <a:pt x="411" y="120"/>
                  </a:cubicBezTo>
                  <a:cubicBezTo>
                    <a:pt x="410" y="108"/>
                    <a:pt x="401" y="99"/>
                    <a:pt x="391" y="99"/>
                  </a:cubicBezTo>
                  <a:cubicBezTo>
                    <a:pt x="375" y="100"/>
                    <a:pt x="375" y="100"/>
                    <a:pt x="375" y="100"/>
                  </a:cubicBezTo>
                  <a:cubicBezTo>
                    <a:pt x="373" y="57"/>
                    <a:pt x="373" y="57"/>
                    <a:pt x="373" y="57"/>
                  </a:cubicBezTo>
                  <a:cubicBezTo>
                    <a:pt x="371" y="25"/>
                    <a:pt x="347" y="0"/>
                    <a:pt x="319" y="2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22" y="19"/>
                    <a:pt x="0" y="47"/>
                    <a:pt x="2" y="79"/>
                  </a:cubicBezTo>
                  <a:close/>
                  <a:moveTo>
                    <a:pt x="39" y="77"/>
                  </a:moveTo>
                  <a:cubicBezTo>
                    <a:pt x="39" y="68"/>
                    <a:pt x="45" y="61"/>
                    <a:pt x="52" y="60"/>
                  </a:cubicBezTo>
                  <a:cubicBezTo>
                    <a:pt x="321" y="45"/>
                    <a:pt x="321" y="45"/>
                    <a:pt x="321" y="45"/>
                  </a:cubicBezTo>
                  <a:cubicBezTo>
                    <a:pt x="329" y="44"/>
                    <a:pt x="335" y="51"/>
                    <a:pt x="336" y="60"/>
                  </a:cubicBezTo>
                  <a:cubicBezTo>
                    <a:pt x="338" y="102"/>
                    <a:pt x="338" y="102"/>
                    <a:pt x="338" y="102"/>
                  </a:cubicBezTo>
                  <a:cubicBezTo>
                    <a:pt x="274" y="106"/>
                    <a:pt x="274" y="106"/>
                    <a:pt x="274" y="106"/>
                  </a:cubicBezTo>
                  <a:cubicBezTo>
                    <a:pt x="263" y="107"/>
                    <a:pt x="255" y="117"/>
                    <a:pt x="256" y="129"/>
                  </a:cubicBezTo>
                  <a:cubicBezTo>
                    <a:pt x="257" y="141"/>
                    <a:pt x="265" y="150"/>
                    <a:pt x="276" y="149"/>
                  </a:cubicBezTo>
                  <a:cubicBezTo>
                    <a:pt x="340" y="145"/>
                    <a:pt x="340" y="145"/>
                    <a:pt x="340" y="145"/>
                  </a:cubicBezTo>
                  <a:cubicBezTo>
                    <a:pt x="343" y="188"/>
                    <a:pt x="343" y="188"/>
                    <a:pt x="343" y="188"/>
                  </a:cubicBezTo>
                  <a:cubicBezTo>
                    <a:pt x="343" y="197"/>
                    <a:pt x="337" y="204"/>
                    <a:pt x="330" y="205"/>
                  </a:cubicBezTo>
                  <a:cubicBezTo>
                    <a:pt x="61" y="220"/>
                    <a:pt x="61" y="220"/>
                    <a:pt x="61" y="220"/>
                  </a:cubicBezTo>
                  <a:cubicBezTo>
                    <a:pt x="53" y="221"/>
                    <a:pt x="47" y="214"/>
                    <a:pt x="46" y="205"/>
                  </a:cubicBezTo>
                  <a:lnTo>
                    <a:pt x="39" y="77"/>
                  </a:lnTo>
                  <a:close/>
                </a:path>
              </a:pathLst>
            </a:custGeom>
            <a:solidFill>
              <a:srgbClr val="FFCF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4" name="Freeform 28">
              <a:extLst>
                <a:ext uri="{FF2B5EF4-FFF2-40B4-BE49-F238E27FC236}">
                  <a16:creationId xmlns:a16="http://schemas.microsoft.com/office/drawing/2014/main" id="{B39D06F3-ECE9-4F36-8D29-CC3D7BD50C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8" y="495"/>
              <a:ext cx="963" cy="1349"/>
            </a:xfrm>
            <a:custGeom>
              <a:avLst/>
              <a:gdLst>
                <a:gd name="T0" fmla="*/ 233 w 943"/>
                <a:gd name="T1" fmla="*/ 1108 h 1323"/>
                <a:gd name="T2" fmla="*/ 680 w 943"/>
                <a:gd name="T3" fmla="*/ 1261 h 1323"/>
                <a:gd name="T4" fmla="*/ 929 w 943"/>
                <a:gd name="T5" fmla="*/ 821 h 1323"/>
                <a:gd name="T6" fmla="*/ 892 w 943"/>
                <a:gd name="T7" fmla="*/ 396 h 1323"/>
                <a:gd name="T8" fmla="*/ 874 w 943"/>
                <a:gd name="T9" fmla="*/ 274 h 1323"/>
                <a:gd name="T10" fmla="*/ 811 w 943"/>
                <a:gd name="T11" fmla="*/ 187 h 1323"/>
                <a:gd name="T12" fmla="*/ 806 w 943"/>
                <a:gd name="T13" fmla="*/ 180 h 1323"/>
                <a:gd name="T14" fmla="*/ 800 w 943"/>
                <a:gd name="T15" fmla="*/ 171 h 1323"/>
                <a:gd name="T16" fmla="*/ 628 w 943"/>
                <a:gd name="T17" fmla="*/ 38 h 1323"/>
                <a:gd name="T18" fmla="*/ 385 w 943"/>
                <a:gd name="T19" fmla="*/ 32 h 1323"/>
                <a:gd name="T20" fmla="*/ 37 w 943"/>
                <a:gd name="T21" fmla="*/ 296 h 1323"/>
                <a:gd name="T22" fmla="*/ 8 w 943"/>
                <a:gd name="T23" fmla="*/ 550 h 1323"/>
                <a:gd name="T24" fmla="*/ 101 w 943"/>
                <a:gd name="T25" fmla="*/ 886 h 1323"/>
                <a:gd name="T26" fmla="*/ 233 w 943"/>
                <a:gd name="T27" fmla="*/ 1108 h 1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3" h="1323">
                  <a:moveTo>
                    <a:pt x="233" y="1108"/>
                  </a:moveTo>
                  <a:cubicBezTo>
                    <a:pt x="321" y="1199"/>
                    <a:pt x="510" y="1323"/>
                    <a:pt x="680" y="1261"/>
                  </a:cubicBezTo>
                  <a:cubicBezTo>
                    <a:pt x="895" y="1181"/>
                    <a:pt x="926" y="859"/>
                    <a:pt x="929" y="821"/>
                  </a:cubicBezTo>
                  <a:cubicBezTo>
                    <a:pt x="943" y="658"/>
                    <a:pt x="881" y="554"/>
                    <a:pt x="892" y="396"/>
                  </a:cubicBezTo>
                  <a:cubicBezTo>
                    <a:pt x="894" y="361"/>
                    <a:pt x="901" y="313"/>
                    <a:pt x="874" y="274"/>
                  </a:cubicBezTo>
                  <a:cubicBezTo>
                    <a:pt x="866" y="263"/>
                    <a:pt x="817" y="196"/>
                    <a:pt x="811" y="187"/>
                  </a:cubicBezTo>
                  <a:cubicBezTo>
                    <a:pt x="811" y="187"/>
                    <a:pt x="809" y="184"/>
                    <a:pt x="806" y="180"/>
                  </a:cubicBezTo>
                  <a:cubicBezTo>
                    <a:pt x="804" y="177"/>
                    <a:pt x="802" y="174"/>
                    <a:pt x="800" y="171"/>
                  </a:cubicBezTo>
                  <a:cubicBezTo>
                    <a:pt x="776" y="137"/>
                    <a:pt x="721" y="73"/>
                    <a:pt x="628" y="38"/>
                  </a:cubicBezTo>
                  <a:cubicBezTo>
                    <a:pt x="527" y="0"/>
                    <a:pt x="436" y="20"/>
                    <a:pt x="385" y="32"/>
                  </a:cubicBezTo>
                  <a:cubicBezTo>
                    <a:pt x="333" y="44"/>
                    <a:pt x="121" y="102"/>
                    <a:pt x="37" y="296"/>
                  </a:cubicBezTo>
                  <a:cubicBezTo>
                    <a:pt x="0" y="380"/>
                    <a:pt x="3" y="453"/>
                    <a:pt x="8" y="550"/>
                  </a:cubicBezTo>
                  <a:cubicBezTo>
                    <a:pt x="15" y="697"/>
                    <a:pt x="65" y="806"/>
                    <a:pt x="101" y="886"/>
                  </a:cubicBezTo>
                  <a:cubicBezTo>
                    <a:pt x="148" y="988"/>
                    <a:pt x="175" y="1048"/>
                    <a:pt x="233" y="1108"/>
                  </a:cubicBezTo>
                </a:path>
              </a:pathLst>
            </a:custGeom>
            <a:solidFill>
              <a:srgbClr val="F7B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5" name="Freeform 29">
              <a:extLst>
                <a:ext uri="{FF2B5EF4-FFF2-40B4-BE49-F238E27FC236}">
                  <a16:creationId xmlns:a16="http://schemas.microsoft.com/office/drawing/2014/main" id="{7671AB90-7AB0-411E-A2D9-5CF23F711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1" y="1442"/>
              <a:ext cx="168" cy="48"/>
            </a:xfrm>
            <a:custGeom>
              <a:avLst/>
              <a:gdLst>
                <a:gd name="T0" fmla="*/ 85 w 165"/>
                <a:gd name="T1" fmla="*/ 47 h 47"/>
                <a:gd name="T2" fmla="*/ 159 w 165"/>
                <a:gd name="T3" fmla="*/ 25 h 47"/>
                <a:gd name="T4" fmla="*/ 162 w 165"/>
                <a:gd name="T5" fmla="*/ 11 h 47"/>
                <a:gd name="T6" fmla="*/ 148 w 165"/>
                <a:gd name="T7" fmla="*/ 8 h 47"/>
                <a:gd name="T8" fmla="*/ 79 w 165"/>
                <a:gd name="T9" fmla="*/ 27 h 47"/>
                <a:gd name="T10" fmla="*/ 17 w 165"/>
                <a:gd name="T11" fmla="*/ 4 h 47"/>
                <a:gd name="T12" fmla="*/ 3 w 165"/>
                <a:gd name="T13" fmla="*/ 6 h 47"/>
                <a:gd name="T14" fmla="*/ 5 w 165"/>
                <a:gd name="T15" fmla="*/ 20 h 47"/>
                <a:gd name="T16" fmla="*/ 77 w 165"/>
                <a:gd name="T17" fmla="*/ 47 h 47"/>
                <a:gd name="T18" fmla="*/ 85 w 165"/>
                <a:gd name="T1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47">
                  <a:moveTo>
                    <a:pt x="85" y="47"/>
                  </a:moveTo>
                  <a:cubicBezTo>
                    <a:pt x="120" y="47"/>
                    <a:pt x="146" y="33"/>
                    <a:pt x="159" y="25"/>
                  </a:cubicBezTo>
                  <a:cubicBezTo>
                    <a:pt x="164" y="22"/>
                    <a:pt x="165" y="15"/>
                    <a:pt x="162" y="11"/>
                  </a:cubicBezTo>
                  <a:cubicBezTo>
                    <a:pt x="159" y="6"/>
                    <a:pt x="152" y="5"/>
                    <a:pt x="148" y="8"/>
                  </a:cubicBezTo>
                  <a:cubicBezTo>
                    <a:pt x="136" y="16"/>
                    <a:pt x="111" y="29"/>
                    <a:pt x="79" y="27"/>
                  </a:cubicBezTo>
                  <a:cubicBezTo>
                    <a:pt x="49" y="25"/>
                    <a:pt x="27" y="12"/>
                    <a:pt x="17" y="4"/>
                  </a:cubicBezTo>
                  <a:cubicBezTo>
                    <a:pt x="13" y="0"/>
                    <a:pt x="6" y="1"/>
                    <a:pt x="3" y="6"/>
                  </a:cubicBezTo>
                  <a:cubicBezTo>
                    <a:pt x="0" y="10"/>
                    <a:pt x="0" y="16"/>
                    <a:pt x="5" y="20"/>
                  </a:cubicBezTo>
                  <a:cubicBezTo>
                    <a:pt x="17" y="29"/>
                    <a:pt x="42" y="45"/>
                    <a:pt x="77" y="47"/>
                  </a:cubicBezTo>
                  <a:cubicBezTo>
                    <a:pt x="80" y="47"/>
                    <a:pt x="83" y="47"/>
                    <a:pt x="85" y="47"/>
                  </a:cubicBezTo>
                  <a:close/>
                </a:path>
              </a:pathLst>
            </a:custGeom>
            <a:solidFill>
              <a:srgbClr val="825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6" name="Freeform 30">
              <a:extLst>
                <a:ext uri="{FF2B5EF4-FFF2-40B4-BE49-F238E27FC236}">
                  <a16:creationId xmlns:a16="http://schemas.microsoft.com/office/drawing/2014/main" id="{4D8D99FF-06C4-4C59-8ABD-2E8D4D31C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0" y="250"/>
              <a:ext cx="1189" cy="1019"/>
            </a:xfrm>
            <a:custGeom>
              <a:avLst/>
              <a:gdLst>
                <a:gd name="T0" fmla="*/ 262 w 1164"/>
                <a:gd name="T1" fmla="*/ 988 h 999"/>
                <a:gd name="T2" fmla="*/ 233 w 1164"/>
                <a:gd name="T3" fmla="*/ 251 h 999"/>
                <a:gd name="T4" fmla="*/ 836 w 1164"/>
                <a:gd name="T5" fmla="*/ 63 h 999"/>
                <a:gd name="T6" fmla="*/ 1151 w 1164"/>
                <a:gd name="T7" fmla="*/ 344 h 999"/>
                <a:gd name="T8" fmla="*/ 1158 w 1164"/>
                <a:gd name="T9" fmla="*/ 536 h 999"/>
                <a:gd name="T10" fmla="*/ 1145 w 1164"/>
                <a:gd name="T11" fmla="*/ 636 h 999"/>
                <a:gd name="T12" fmla="*/ 1066 w 1164"/>
                <a:gd name="T13" fmla="*/ 438 h 999"/>
                <a:gd name="T14" fmla="*/ 814 w 1164"/>
                <a:gd name="T15" fmla="*/ 339 h 999"/>
                <a:gd name="T16" fmla="*/ 546 w 1164"/>
                <a:gd name="T17" fmla="*/ 467 h 999"/>
                <a:gd name="T18" fmla="*/ 439 w 1164"/>
                <a:gd name="T19" fmla="*/ 739 h 999"/>
                <a:gd name="T20" fmla="*/ 397 w 1164"/>
                <a:gd name="T21" fmla="*/ 924 h 999"/>
                <a:gd name="T22" fmla="*/ 342 w 1164"/>
                <a:gd name="T23" fmla="*/ 989 h 999"/>
                <a:gd name="T24" fmla="*/ 314 w 1164"/>
                <a:gd name="T25" fmla="*/ 996 h 999"/>
                <a:gd name="T26" fmla="*/ 262 w 1164"/>
                <a:gd name="T27" fmla="*/ 988 h 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64" h="999">
                  <a:moveTo>
                    <a:pt x="262" y="988"/>
                  </a:moveTo>
                  <a:cubicBezTo>
                    <a:pt x="220" y="972"/>
                    <a:pt x="0" y="550"/>
                    <a:pt x="233" y="251"/>
                  </a:cubicBezTo>
                  <a:cubicBezTo>
                    <a:pt x="372" y="72"/>
                    <a:pt x="626" y="0"/>
                    <a:pt x="836" y="63"/>
                  </a:cubicBezTo>
                  <a:cubicBezTo>
                    <a:pt x="967" y="101"/>
                    <a:pt x="1125" y="212"/>
                    <a:pt x="1151" y="344"/>
                  </a:cubicBezTo>
                  <a:cubicBezTo>
                    <a:pt x="1158" y="379"/>
                    <a:pt x="1164" y="455"/>
                    <a:pt x="1158" y="536"/>
                  </a:cubicBezTo>
                  <a:cubicBezTo>
                    <a:pt x="1155" y="578"/>
                    <a:pt x="1149" y="612"/>
                    <a:pt x="1145" y="636"/>
                  </a:cubicBezTo>
                  <a:cubicBezTo>
                    <a:pt x="1144" y="607"/>
                    <a:pt x="1137" y="516"/>
                    <a:pt x="1066" y="438"/>
                  </a:cubicBezTo>
                  <a:cubicBezTo>
                    <a:pt x="974" y="335"/>
                    <a:pt x="844" y="338"/>
                    <a:pt x="814" y="339"/>
                  </a:cubicBezTo>
                  <a:cubicBezTo>
                    <a:pt x="699" y="341"/>
                    <a:pt x="601" y="399"/>
                    <a:pt x="546" y="467"/>
                  </a:cubicBezTo>
                  <a:cubicBezTo>
                    <a:pt x="499" y="524"/>
                    <a:pt x="478" y="595"/>
                    <a:pt x="439" y="739"/>
                  </a:cubicBezTo>
                  <a:cubicBezTo>
                    <a:pt x="418" y="816"/>
                    <a:pt x="405" y="880"/>
                    <a:pt x="397" y="924"/>
                  </a:cubicBezTo>
                  <a:cubicBezTo>
                    <a:pt x="394" y="934"/>
                    <a:pt x="379" y="974"/>
                    <a:pt x="342" y="989"/>
                  </a:cubicBezTo>
                  <a:cubicBezTo>
                    <a:pt x="330" y="995"/>
                    <a:pt x="318" y="996"/>
                    <a:pt x="314" y="996"/>
                  </a:cubicBezTo>
                  <a:cubicBezTo>
                    <a:pt x="314" y="996"/>
                    <a:pt x="289" y="999"/>
                    <a:pt x="262" y="988"/>
                  </a:cubicBezTo>
                </a:path>
              </a:pathLst>
            </a:custGeom>
            <a:solidFill>
              <a:srgbClr val="F5ED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7" name="Oval 31">
              <a:extLst>
                <a:ext uri="{FF2B5EF4-FFF2-40B4-BE49-F238E27FC236}">
                  <a16:creationId xmlns:a16="http://schemas.microsoft.com/office/drawing/2014/main" id="{F60C4A39-3894-4681-833F-074ADE081C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9" y="1096"/>
              <a:ext cx="62" cy="101"/>
            </a:xfrm>
            <a:prstGeom prst="ellipse">
              <a:avLst/>
            </a:prstGeom>
            <a:solidFill>
              <a:srgbClr val="211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8" name="Oval 32">
              <a:extLst>
                <a:ext uri="{FF2B5EF4-FFF2-40B4-BE49-F238E27FC236}">
                  <a16:creationId xmlns:a16="http://schemas.microsoft.com/office/drawing/2014/main" id="{5C3A88FB-C98F-4BD4-8D1C-762EC67366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1096"/>
              <a:ext cx="62" cy="101"/>
            </a:xfrm>
            <a:prstGeom prst="ellipse">
              <a:avLst/>
            </a:prstGeom>
            <a:solidFill>
              <a:srgbClr val="211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9" name="Freeform 33">
              <a:extLst>
                <a:ext uri="{FF2B5EF4-FFF2-40B4-BE49-F238E27FC236}">
                  <a16:creationId xmlns:a16="http://schemas.microsoft.com/office/drawing/2014/main" id="{0B726F9A-846C-4476-A52D-14451934C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7" y="1079"/>
              <a:ext cx="198" cy="339"/>
            </a:xfrm>
            <a:custGeom>
              <a:avLst/>
              <a:gdLst>
                <a:gd name="T0" fmla="*/ 157 w 194"/>
                <a:gd name="T1" fmla="*/ 81 h 332"/>
                <a:gd name="T2" fmla="*/ 114 w 194"/>
                <a:gd name="T3" fmla="*/ 14 h 332"/>
                <a:gd name="T4" fmla="*/ 74 w 194"/>
                <a:gd name="T5" fmla="*/ 1 h 332"/>
                <a:gd name="T6" fmla="*/ 5 w 194"/>
                <a:gd name="T7" fmla="*/ 156 h 332"/>
                <a:gd name="T8" fmla="*/ 137 w 194"/>
                <a:gd name="T9" fmla="*/ 323 h 332"/>
                <a:gd name="T10" fmla="*/ 194 w 194"/>
                <a:gd name="T11" fmla="*/ 274 h 332"/>
                <a:gd name="T12" fmla="*/ 157 w 194"/>
                <a:gd name="T13" fmla="*/ 81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332">
                  <a:moveTo>
                    <a:pt x="157" y="81"/>
                  </a:moveTo>
                  <a:cubicBezTo>
                    <a:pt x="152" y="54"/>
                    <a:pt x="137" y="30"/>
                    <a:pt x="114" y="14"/>
                  </a:cubicBezTo>
                  <a:cubicBezTo>
                    <a:pt x="102" y="5"/>
                    <a:pt x="88" y="0"/>
                    <a:pt x="74" y="1"/>
                  </a:cubicBezTo>
                  <a:cubicBezTo>
                    <a:pt x="26" y="7"/>
                    <a:pt x="0" y="93"/>
                    <a:pt x="5" y="156"/>
                  </a:cubicBezTo>
                  <a:cubicBezTo>
                    <a:pt x="12" y="241"/>
                    <a:pt x="80" y="332"/>
                    <a:pt x="137" y="323"/>
                  </a:cubicBezTo>
                  <a:cubicBezTo>
                    <a:pt x="165" y="319"/>
                    <a:pt x="184" y="292"/>
                    <a:pt x="194" y="274"/>
                  </a:cubicBezTo>
                  <a:cubicBezTo>
                    <a:pt x="182" y="210"/>
                    <a:pt x="169" y="145"/>
                    <a:pt x="157" y="81"/>
                  </a:cubicBezTo>
                </a:path>
              </a:pathLst>
            </a:custGeom>
            <a:solidFill>
              <a:srgbClr val="F7B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0" name="Freeform 34">
              <a:extLst>
                <a:ext uri="{FF2B5EF4-FFF2-40B4-BE49-F238E27FC236}">
                  <a16:creationId xmlns:a16="http://schemas.microsoft.com/office/drawing/2014/main" id="{190C64B2-6CEA-4225-B46A-543D1E0A67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" y="1125"/>
              <a:ext cx="124" cy="251"/>
            </a:xfrm>
            <a:custGeom>
              <a:avLst/>
              <a:gdLst>
                <a:gd name="T0" fmla="*/ 47 w 122"/>
                <a:gd name="T1" fmla="*/ 0 h 246"/>
                <a:gd name="T2" fmla="*/ 20 w 122"/>
                <a:gd name="T3" fmla="*/ 10 h 246"/>
                <a:gd name="T4" fmla="*/ 1 w 122"/>
                <a:gd name="T5" fmla="*/ 53 h 246"/>
                <a:gd name="T6" fmla="*/ 6 w 122"/>
                <a:gd name="T7" fmla="*/ 58 h 246"/>
                <a:gd name="T8" fmla="*/ 10 w 122"/>
                <a:gd name="T9" fmla="*/ 55 h 246"/>
                <a:gd name="T10" fmla="*/ 33 w 122"/>
                <a:gd name="T11" fmla="*/ 14 h 246"/>
                <a:gd name="T12" fmla="*/ 46 w 122"/>
                <a:gd name="T13" fmla="*/ 10 h 246"/>
                <a:gd name="T14" fmla="*/ 73 w 122"/>
                <a:gd name="T15" fmla="*/ 30 h 246"/>
                <a:gd name="T16" fmla="*/ 84 w 122"/>
                <a:gd name="T17" fmla="*/ 69 h 246"/>
                <a:gd name="T18" fmla="*/ 83 w 122"/>
                <a:gd name="T19" fmla="*/ 68 h 246"/>
                <a:gd name="T20" fmla="*/ 66 w 122"/>
                <a:gd name="T21" fmla="*/ 56 h 246"/>
                <a:gd name="T22" fmla="*/ 48 w 122"/>
                <a:gd name="T23" fmla="*/ 52 h 246"/>
                <a:gd name="T24" fmla="*/ 47 w 122"/>
                <a:gd name="T25" fmla="*/ 52 h 246"/>
                <a:gd name="T26" fmla="*/ 37 w 122"/>
                <a:gd name="T27" fmla="*/ 54 h 246"/>
                <a:gd name="T28" fmla="*/ 27 w 122"/>
                <a:gd name="T29" fmla="*/ 61 h 246"/>
                <a:gd name="T30" fmla="*/ 26 w 122"/>
                <a:gd name="T31" fmla="*/ 66 h 246"/>
                <a:gd name="T32" fmla="*/ 30 w 122"/>
                <a:gd name="T33" fmla="*/ 68 h 246"/>
                <a:gd name="T34" fmla="*/ 31 w 122"/>
                <a:gd name="T35" fmla="*/ 68 h 246"/>
                <a:gd name="T36" fmla="*/ 40 w 122"/>
                <a:gd name="T37" fmla="*/ 66 h 246"/>
                <a:gd name="T38" fmla="*/ 43 w 122"/>
                <a:gd name="T39" fmla="*/ 65 h 246"/>
                <a:gd name="T40" fmla="*/ 49 w 122"/>
                <a:gd name="T41" fmla="*/ 64 h 246"/>
                <a:gd name="T42" fmla="*/ 52 w 122"/>
                <a:gd name="T43" fmla="*/ 65 h 246"/>
                <a:gd name="T44" fmla="*/ 64 w 122"/>
                <a:gd name="T45" fmla="*/ 68 h 246"/>
                <a:gd name="T46" fmla="*/ 78 w 122"/>
                <a:gd name="T47" fmla="*/ 77 h 246"/>
                <a:gd name="T48" fmla="*/ 81 w 122"/>
                <a:gd name="T49" fmla="*/ 80 h 246"/>
                <a:gd name="T50" fmla="*/ 85 w 122"/>
                <a:gd name="T51" fmla="*/ 86 h 246"/>
                <a:gd name="T52" fmla="*/ 80 w 122"/>
                <a:gd name="T53" fmla="*/ 125 h 246"/>
                <a:gd name="T54" fmla="*/ 75 w 122"/>
                <a:gd name="T55" fmla="*/ 173 h 246"/>
                <a:gd name="T56" fmla="*/ 99 w 122"/>
                <a:gd name="T57" fmla="*/ 200 h 246"/>
                <a:gd name="T58" fmla="*/ 108 w 122"/>
                <a:gd name="T59" fmla="*/ 219 h 246"/>
                <a:gd name="T60" fmla="*/ 95 w 122"/>
                <a:gd name="T61" fmla="*/ 231 h 246"/>
                <a:gd name="T62" fmla="*/ 92 w 122"/>
                <a:gd name="T63" fmla="*/ 231 h 246"/>
                <a:gd name="T64" fmla="*/ 63 w 122"/>
                <a:gd name="T65" fmla="*/ 195 h 246"/>
                <a:gd name="T66" fmla="*/ 56 w 122"/>
                <a:gd name="T67" fmla="*/ 187 h 246"/>
                <a:gd name="T68" fmla="*/ 50 w 122"/>
                <a:gd name="T69" fmla="*/ 193 h 246"/>
                <a:gd name="T70" fmla="*/ 94 w 122"/>
                <a:gd name="T71" fmla="*/ 246 h 246"/>
                <a:gd name="T72" fmla="*/ 102 w 122"/>
                <a:gd name="T73" fmla="*/ 245 h 246"/>
                <a:gd name="T74" fmla="*/ 122 w 122"/>
                <a:gd name="T75" fmla="*/ 218 h 246"/>
                <a:gd name="T76" fmla="*/ 102 w 122"/>
                <a:gd name="T77" fmla="*/ 184 h 246"/>
                <a:gd name="T78" fmla="*/ 89 w 122"/>
                <a:gd name="T79" fmla="*/ 167 h 246"/>
                <a:gd name="T80" fmla="*/ 92 w 122"/>
                <a:gd name="T81" fmla="*/ 138 h 246"/>
                <a:gd name="T82" fmla="*/ 98 w 122"/>
                <a:gd name="T83" fmla="*/ 87 h 246"/>
                <a:gd name="T84" fmla="*/ 60 w 122"/>
                <a:gd name="T85" fmla="*/ 2 h 246"/>
                <a:gd name="T86" fmla="*/ 47 w 122"/>
                <a:gd name="T87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2" h="246">
                  <a:moveTo>
                    <a:pt x="47" y="0"/>
                  </a:moveTo>
                  <a:cubicBezTo>
                    <a:pt x="37" y="0"/>
                    <a:pt x="28" y="4"/>
                    <a:pt x="20" y="10"/>
                  </a:cubicBezTo>
                  <a:cubicBezTo>
                    <a:pt x="8" y="21"/>
                    <a:pt x="3" y="37"/>
                    <a:pt x="1" y="53"/>
                  </a:cubicBezTo>
                  <a:cubicBezTo>
                    <a:pt x="0" y="56"/>
                    <a:pt x="3" y="58"/>
                    <a:pt x="6" y="58"/>
                  </a:cubicBezTo>
                  <a:cubicBezTo>
                    <a:pt x="8" y="58"/>
                    <a:pt x="10" y="57"/>
                    <a:pt x="10" y="55"/>
                  </a:cubicBezTo>
                  <a:cubicBezTo>
                    <a:pt x="13" y="40"/>
                    <a:pt x="18" y="22"/>
                    <a:pt x="33" y="14"/>
                  </a:cubicBezTo>
                  <a:cubicBezTo>
                    <a:pt x="37" y="11"/>
                    <a:pt x="42" y="10"/>
                    <a:pt x="46" y="10"/>
                  </a:cubicBezTo>
                  <a:cubicBezTo>
                    <a:pt x="57" y="10"/>
                    <a:pt x="67" y="19"/>
                    <a:pt x="73" y="30"/>
                  </a:cubicBezTo>
                  <a:cubicBezTo>
                    <a:pt x="80" y="42"/>
                    <a:pt x="83" y="55"/>
                    <a:pt x="84" y="69"/>
                  </a:cubicBezTo>
                  <a:cubicBezTo>
                    <a:pt x="84" y="69"/>
                    <a:pt x="83" y="68"/>
                    <a:pt x="83" y="68"/>
                  </a:cubicBezTo>
                  <a:cubicBezTo>
                    <a:pt x="78" y="63"/>
                    <a:pt x="72" y="59"/>
                    <a:pt x="66" y="56"/>
                  </a:cubicBezTo>
                  <a:cubicBezTo>
                    <a:pt x="60" y="54"/>
                    <a:pt x="54" y="52"/>
                    <a:pt x="48" y="52"/>
                  </a:cubicBezTo>
                  <a:cubicBezTo>
                    <a:pt x="48" y="52"/>
                    <a:pt x="47" y="52"/>
                    <a:pt x="47" y="52"/>
                  </a:cubicBezTo>
                  <a:cubicBezTo>
                    <a:pt x="43" y="52"/>
                    <a:pt x="40" y="53"/>
                    <a:pt x="37" y="54"/>
                  </a:cubicBezTo>
                  <a:cubicBezTo>
                    <a:pt x="32" y="55"/>
                    <a:pt x="29" y="58"/>
                    <a:pt x="27" y="61"/>
                  </a:cubicBezTo>
                  <a:cubicBezTo>
                    <a:pt x="26" y="63"/>
                    <a:pt x="26" y="65"/>
                    <a:pt x="26" y="66"/>
                  </a:cubicBezTo>
                  <a:cubicBezTo>
                    <a:pt x="27" y="67"/>
                    <a:pt x="29" y="68"/>
                    <a:pt x="30" y="68"/>
                  </a:cubicBezTo>
                  <a:cubicBezTo>
                    <a:pt x="30" y="68"/>
                    <a:pt x="30" y="68"/>
                    <a:pt x="31" y="68"/>
                  </a:cubicBezTo>
                  <a:cubicBezTo>
                    <a:pt x="33" y="67"/>
                    <a:pt x="37" y="67"/>
                    <a:pt x="40" y="66"/>
                  </a:cubicBezTo>
                  <a:cubicBezTo>
                    <a:pt x="41" y="66"/>
                    <a:pt x="42" y="65"/>
                    <a:pt x="43" y="65"/>
                  </a:cubicBezTo>
                  <a:cubicBezTo>
                    <a:pt x="45" y="65"/>
                    <a:pt x="47" y="64"/>
                    <a:pt x="49" y="64"/>
                  </a:cubicBezTo>
                  <a:cubicBezTo>
                    <a:pt x="50" y="64"/>
                    <a:pt x="51" y="65"/>
                    <a:pt x="52" y="65"/>
                  </a:cubicBezTo>
                  <a:cubicBezTo>
                    <a:pt x="56" y="65"/>
                    <a:pt x="60" y="66"/>
                    <a:pt x="64" y="68"/>
                  </a:cubicBezTo>
                  <a:cubicBezTo>
                    <a:pt x="69" y="70"/>
                    <a:pt x="74" y="73"/>
                    <a:pt x="78" y="77"/>
                  </a:cubicBezTo>
                  <a:cubicBezTo>
                    <a:pt x="79" y="78"/>
                    <a:pt x="80" y="79"/>
                    <a:pt x="81" y="80"/>
                  </a:cubicBezTo>
                  <a:cubicBezTo>
                    <a:pt x="82" y="82"/>
                    <a:pt x="83" y="84"/>
                    <a:pt x="85" y="86"/>
                  </a:cubicBezTo>
                  <a:cubicBezTo>
                    <a:pt x="84" y="99"/>
                    <a:pt x="82" y="112"/>
                    <a:pt x="80" y="125"/>
                  </a:cubicBezTo>
                  <a:cubicBezTo>
                    <a:pt x="77" y="140"/>
                    <a:pt x="71" y="158"/>
                    <a:pt x="75" y="173"/>
                  </a:cubicBezTo>
                  <a:cubicBezTo>
                    <a:pt x="79" y="185"/>
                    <a:pt x="90" y="191"/>
                    <a:pt x="99" y="200"/>
                  </a:cubicBezTo>
                  <a:cubicBezTo>
                    <a:pt x="103" y="205"/>
                    <a:pt x="108" y="211"/>
                    <a:pt x="108" y="219"/>
                  </a:cubicBezTo>
                  <a:cubicBezTo>
                    <a:pt x="107" y="227"/>
                    <a:pt x="102" y="231"/>
                    <a:pt x="95" y="231"/>
                  </a:cubicBezTo>
                  <a:cubicBezTo>
                    <a:pt x="94" y="231"/>
                    <a:pt x="93" y="231"/>
                    <a:pt x="92" y="231"/>
                  </a:cubicBezTo>
                  <a:cubicBezTo>
                    <a:pt x="74" y="228"/>
                    <a:pt x="61" y="212"/>
                    <a:pt x="63" y="195"/>
                  </a:cubicBezTo>
                  <a:cubicBezTo>
                    <a:pt x="64" y="190"/>
                    <a:pt x="60" y="187"/>
                    <a:pt x="56" y="187"/>
                  </a:cubicBezTo>
                  <a:cubicBezTo>
                    <a:pt x="54" y="187"/>
                    <a:pt x="51" y="189"/>
                    <a:pt x="50" y="193"/>
                  </a:cubicBezTo>
                  <a:cubicBezTo>
                    <a:pt x="45" y="219"/>
                    <a:pt x="67" y="246"/>
                    <a:pt x="94" y="246"/>
                  </a:cubicBezTo>
                  <a:cubicBezTo>
                    <a:pt x="97" y="246"/>
                    <a:pt x="99" y="245"/>
                    <a:pt x="102" y="245"/>
                  </a:cubicBezTo>
                  <a:cubicBezTo>
                    <a:pt x="115" y="242"/>
                    <a:pt x="122" y="230"/>
                    <a:pt x="122" y="218"/>
                  </a:cubicBezTo>
                  <a:cubicBezTo>
                    <a:pt x="122" y="203"/>
                    <a:pt x="113" y="192"/>
                    <a:pt x="102" y="184"/>
                  </a:cubicBezTo>
                  <a:cubicBezTo>
                    <a:pt x="97" y="179"/>
                    <a:pt x="91" y="174"/>
                    <a:pt x="89" y="167"/>
                  </a:cubicBezTo>
                  <a:cubicBezTo>
                    <a:pt x="87" y="158"/>
                    <a:pt x="91" y="147"/>
                    <a:pt x="92" y="138"/>
                  </a:cubicBezTo>
                  <a:cubicBezTo>
                    <a:pt x="95" y="121"/>
                    <a:pt x="98" y="104"/>
                    <a:pt x="98" y="87"/>
                  </a:cubicBezTo>
                  <a:cubicBezTo>
                    <a:pt x="98" y="58"/>
                    <a:pt x="90" y="15"/>
                    <a:pt x="60" y="2"/>
                  </a:cubicBezTo>
                  <a:cubicBezTo>
                    <a:pt x="55" y="1"/>
                    <a:pt x="51" y="0"/>
                    <a:pt x="47" y="0"/>
                  </a:cubicBezTo>
                </a:path>
              </a:pathLst>
            </a:custGeom>
            <a:solidFill>
              <a:srgbClr val="D48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1" name="Freeform 35">
              <a:extLst>
                <a:ext uri="{FF2B5EF4-FFF2-40B4-BE49-F238E27FC236}">
                  <a16:creationId xmlns:a16="http://schemas.microsoft.com/office/drawing/2014/main" id="{C5B342B4-EF7C-4052-96C2-3617DF7490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70" y="1188"/>
              <a:ext cx="1215" cy="1337"/>
            </a:xfrm>
            <a:custGeom>
              <a:avLst/>
              <a:gdLst>
                <a:gd name="T0" fmla="*/ 75 w 1190"/>
                <a:gd name="T1" fmla="*/ 470 h 1311"/>
                <a:gd name="T2" fmla="*/ 132 w 1190"/>
                <a:gd name="T3" fmla="*/ 858 h 1311"/>
                <a:gd name="T4" fmla="*/ 341 w 1190"/>
                <a:gd name="T5" fmla="*/ 972 h 1311"/>
                <a:gd name="T6" fmla="*/ 740 w 1190"/>
                <a:gd name="T7" fmla="*/ 1280 h 1311"/>
                <a:gd name="T8" fmla="*/ 1029 w 1190"/>
                <a:gd name="T9" fmla="*/ 900 h 1311"/>
                <a:gd name="T10" fmla="*/ 1140 w 1190"/>
                <a:gd name="T11" fmla="*/ 785 h 1311"/>
                <a:gd name="T12" fmla="*/ 1060 w 1190"/>
                <a:gd name="T13" fmla="*/ 442 h 1311"/>
                <a:gd name="T14" fmla="*/ 1145 w 1190"/>
                <a:gd name="T15" fmla="*/ 361 h 1311"/>
                <a:gd name="T16" fmla="*/ 1020 w 1190"/>
                <a:gd name="T17" fmla="*/ 107 h 1311"/>
                <a:gd name="T18" fmla="*/ 958 w 1190"/>
                <a:gd name="T19" fmla="*/ 54 h 1311"/>
                <a:gd name="T20" fmla="*/ 944 w 1190"/>
                <a:gd name="T21" fmla="*/ 189 h 1311"/>
                <a:gd name="T22" fmla="*/ 918 w 1190"/>
                <a:gd name="T23" fmla="*/ 250 h 1311"/>
                <a:gd name="T24" fmla="*/ 901 w 1190"/>
                <a:gd name="T25" fmla="*/ 251 h 1311"/>
                <a:gd name="T26" fmla="*/ 846 w 1190"/>
                <a:gd name="T27" fmla="*/ 194 h 1311"/>
                <a:gd name="T28" fmla="*/ 810 w 1190"/>
                <a:gd name="T29" fmla="*/ 162 h 1311"/>
                <a:gd name="T30" fmla="*/ 658 w 1190"/>
                <a:gd name="T31" fmla="*/ 149 h 1311"/>
                <a:gd name="T32" fmla="*/ 503 w 1190"/>
                <a:gd name="T33" fmla="*/ 197 h 1311"/>
                <a:gd name="T34" fmla="*/ 479 w 1190"/>
                <a:gd name="T35" fmla="*/ 253 h 1311"/>
                <a:gd name="T36" fmla="*/ 434 w 1190"/>
                <a:gd name="T37" fmla="*/ 306 h 1311"/>
                <a:gd name="T38" fmla="*/ 311 w 1190"/>
                <a:gd name="T39" fmla="*/ 307 h 1311"/>
                <a:gd name="T40" fmla="*/ 172 w 1190"/>
                <a:gd name="T41" fmla="*/ 14 h 1311"/>
                <a:gd name="T42" fmla="*/ 172 w 1190"/>
                <a:gd name="T43" fmla="*/ 6 h 1311"/>
                <a:gd name="T44" fmla="*/ 172 w 1190"/>
                <a:gd name="T45" fmla="*/ 0 h 1311"/>
                <a:gd name="T46" fmla="*/ 143 w 1190"/>
                <a:gd name="T47" fmla="*/ 31 h 1311"/>
                <a:gd name="T48" fmla="*/ 140 w 1190"/>
                <a:gd name="T49" fmla="*/ 46 h 1311"/>
                <a:gd name="T50" fmla="*/ 16 w 1190"/>
                <a:gd name="T51" fmla="*/ 204 h 1311"/>
                <a:gd name="T52" fmla="*/ 9 w 1190"/>
                <a:gd name="T53" fmla="*/ 314 h 1311"/>
                <a:gd name="T54" fmla="*/ 75 w 1190"/>
                <a:gd name="T55" fmla="*/ 470 h 1311"/>
                <a:gd name="T56" fmla="*/ 537 w 1190"/>
                <a:gd name="T57" fmla="*/ 223 h 1311"/>
                <a:gd name="T58" fmla="*/ 654 w 1190"/>
                <a:gd name="T59" fmla="*/ 198 h 1311"/>
                <a:gd name="T60" fmla="*/ 823 w 1190"/>
                <a:gd name="T61" fmla="*/ 197 h 1311"/>
                <a:gd name="T62" fmla="*/ 808 w 1190"/>
                <a:gd name="T63" fmla="*/ 299 h 1311"/>
                <a:gd name="T64" fmla="*/ 712 w 1190"/>
                <a:gd name="T65" fmla="*/ 373 h 1311"/>
                <a:gd name="T66" fmla="*/ 537 w 1190"/>
                <a:gd name="T67" fmla="*/ 223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0" h="1311">
                  <a:moveTo>
                    <a:pt x="75" y="470"/>
                  </a:moveTo>
                  <a:cubicBezTo>
                    <a:pt x="23" y="607"/>
                    <a:pt x="43" y="757"/>
                    <a:pt x="132" y="858"/>
                  </a:cubicBezTo>
                  <a:cubicBezTo>
                    <a:pt x="206" y="943"/>
                    <a:pt x="304" y="965"/>
                    <a:pt x="341" y="972"/>
                  </a:cubicBezTo>
                  <a:cubicBezTo>
                    <a:pt x="365" y="1172"/>
                    <a:pt x="552" y="1311"/>
                    <a:pt x="740" y="1280"/>
                  </a:cubicBezTo>
                  <a:cubicBezTo>
                    <a:pt x="914" y="1253"/>
                    <a:pt x="1045" y="1087"/>
                    <a:pt x="1029" y="900"/>
                  </a:cubicBezTo>
                  <a:cubicBezTo>
                    <a:pt x="1059" y="883"/>
                    <a:pt x="1111" y="848"/>
                    <a:pt x="1140" y="785"/>
                  </a:cubicBezTo>
                  <a:cubicBezTo>
                    <a:pt x="1190" y="681"/>
                    <a:pt x="1158" y="544"/>
                    <a:pt x="1060" y="442"/>
                  </a:cubicBezTo>
                  <a:cubicBezTo>
                    <a:pt x="1122" y="413"/>
                    <a:pt x="1139" y="378"/>
                    <a:pt x="1145" y="361"/>
                  </a:cubicBezTo>
                  <a:cubicBezTo>
                    <a:pt x="1180" y="264"/>
                    <a:pt x="1056" y="142"/>
                    <a:pt x="1020" y="107"/>
                  </a:cubicBezTo>
                  <a:cubicBezTo>
                    <a:pt x="997" y="83"/>
                    <a:pt x="974" y="66"/>
                    <a:pt x="958" y="54"/>
                  </a:cubicBezTo>
                  <a:cubicBezTo>
                    <a:pt x="954" y="95"/>
                    <a:pt x="950" y="140"/>
                    <a:pt x="944" y="189"/>
                  </a:cubicBezTo>
                  <a:cubicBezTo>
                    <a:pt x="941" y="211"/>
                    <a:pt x="937" y="242"/>
                    <a:pt x="918" y="250"/>
                  </a:cubicBezTo>
                  <a:cubicBezTo>
                    <a:pt x="911" y="253"/>
                    <a:pt x="904" y="252"/>
                    <a:pt x="901" y="251"/>
                  </a:cubicBezTo>
                  <a:cubicBezTo>
                    <a:pt x="883" y="248"/>
                    <a:pt x="882" y="231"/>
                    <a:pt x="846" y="194"/>
                  </a:cubicBezTo>
                  <a:cubicBezTo>
                    <a:pt x="840" y="188"/>
                    <a:pt x="823" y="171"/>
                    <a:pt x="810" y="162"/>
                  </a:cubicBezTo>
                  <a:cubicBezTo>
                    <a:pt x="801" y="154"/>
                    <a:pt x="772" y="136"/>
                    <a:pt x="658" y="149"/>
                  </a:cubicBezTo>
                  <a:cubicBezTo>
                    <a:pt x="568" y="159"/>
                    <a:pt x="523" y="164"/>
                    <a:pt x="503" y="197"/>
                  </a:cubicBezTo>
                  <a:cubicBezTo>
                    <a:pt x="493" y="214"/>
                    <a:pt x="496" y="224"/>
                    <a:pt x="479" y="253"/>
                  </a:cubicBezTo>
                  <a:cubicBezTo>
                    <a:pt x="466" y="276"/>
                    <a:pt x="446" y="297"/>
                    <a:pt x="434" y="306"/>
                  </a:cubicBezTo>
                  <a:cubicBezTo>
                    <a:pt x="400" y="330"/>
                    <a:pt x="346" y="322"/>
                    <a:pt x="311" y="307"/>
                  </a:cubicBezTo>
                  <a:cubicBezTo>
                    <a:pt x="311" y="307"/>
                    <a:pt x="177" y="245"/>
                    <a:pt x="172" y="14"/>
                  </a:cubicBezTo>
                  <a:cubicBezTo>
                    <a:pt x="172" y="10"/>
                    <a:pt x="172" y="6"/>
                    <a:pt x="172" y="6"/>
                  </a:cubicBezTo>
                  <a:cubicBezTo>
                    <a:pt x="172" y="3"/>
                    <a:pt x="172" y="1"/>
                    <a:pt x="172" y="0"/>
                  </a:cubicBezTo>
                  <a:cubicBezTo>
                    <a:pt x="163" y="10"/>
                    <a:pt x="153" y="20"/>
                    <a:pt x="143" y="31"/>
                  </a:cubicBezTo>
                  <a:cubicBezTo>
                    <a:pt x="142" y="34"/>
                    <a:pt x="142" y="40"/>
                    <a:pt x="140" y="46"/>
                  </a:cubicBezTo>
                  <a:cubicBezTo>
                    <a:pt x="122" y="125"/>
                    <a:pt x="47" y="137"/>
                    <a:pt x="16" y="204"/>
                  </a:cubicBezTo>
                  <a:cubicBezTo>
                    <a:pt x="0" y="239"/>
                    <a:pt x="4" y="271"/>
                    <a:pt x="9" y="314"/>
                  </a:cubicBezTo>
                  <a:cubicBezTo>
                    <a:pt x="18" y="392"/>
                    <a:pt x="55" y="446"/>
                    <a:pt x="75" y="470"/>
                  </a:cubicBezTo>
                  <a:close/>
                  <a:moveTo>
                    <a:pt x="537" y="223"/>
                  </a:moveTo>
                  <a:cubicBezTo>
                    <a:pt x="570" y="213"/>
                    <a:pt x="609" y="203"/>
                    <a:pt x="654" y="198"/>
                  </a:cubicBezTo>
                  <a:cubicBezTo>
                    <a:pt x="720" y="189"/>
                    <a:pt x="778" y="192"/>
                    <a:pt x="823" y="197"/>
                  </a:cubicBezTo>
                  <a:cubicBezTo>
                    <a:pt x="826" y="210"/>
                    <a:pt x="832" y="254"/>
                    <a:pt x="808" y="299"/>
                  </a:cubicBezTo>
                  <a:cubicBezTo>
                    <a:pt x="788" y="335"/>
                    <a:pt x="751" y="366"/>
                    <a:pt x="712" y="373"/>
                  </a:cubicBezTo>
                  <a:cubicBezTo>
                    <a:pt x="644" y="383"/>
                    <a:pt x="562" y="324"/>
                    <a:pt x="537" y="223"/>
                  </a:cubicBezTo>
                  <a:close/>
                </a:path>
              </a:pathLst>
            </a:custGeom>
            <a:solidFill>
              <a:srgbClr val="F5ED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2" name="Freeform 36">
              <a:extLst>
                <a:ext uri="{FF2B5EF4-FFF2-40B4-BE49-F238E27FC236}">
                  <a16:creationId xmlns:a16="http://schemas.microsoft.com/office/drawing/2014/main" id="{4B108CF5-671D-45F9-B3B1-96CEE9903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1" y="1286"/>
              <a:ext cx="575" cy="165"/>
            </a:xfrm>
            <a:custGeom>
              <a:avLst/>
              <a:gdLst>
                <a:gd name="T0" fmla="*/ 317 w 563"/>
                <a:gd name="T1" fmla="*/ 29 h 162"/>
                <a:gd name="T2" fmla="*/ 413 w 563"/>
                <a:gd name="T3" fmla="*/ 16 h 162"/>
                <a:gd name="T4" fmla="*/ 503 w 563"/>
                <a:gd name="T5" fmla="*/ 45 h 162"/>
                <a:gd name="T6" fmla="*/ 563 w 563"/>
                <a:gd name="T7" fmla="*/ 38 h 162"/>
                <a:gd name="T8" fmla="*/ 425 w 563"/>
                <a:gd name="T9" fmla="*/ 154 h 162"/>
                <a:gd name="T10" fmla="*/ 349 w 563"/>
                <a:gd name="T11" fmla="*/ 104 h 162"/>
                <a:gd name="T12" fmla="*/ 213 w 563"/>
                <a:gd name="T13" fmla="*/ 153 h 162"/>
                <a:gd name="T14" fmla="*/ 0 w 563"/>
                <a:gd name="T15" fmla="*/ 79 h 162"/>
                <a:gd name="T16" fmla="*/ 105 w 563"/>
                <a:gd name="T17" fmla="*/ 57 h 162"/>
                <a:gd name="T18" fmla="*/ 191 w 563"/>
                <a:gd name="T19" fmla="*/ 12 h 162"/>
                <a:gd name="T20" fmla="*/ 317 w 563"/>
                <a:gd name="T21" fmla="*/ 2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3" h="162">
                  <a:moveTo>
                    <a:pt x="317" y="29"/>
                  </a:moveTo>
                  <a:cubicBezTo>
                    <a:pt x="359" y="11"/>
                    <a:pt x="392" y="12"/>
                    <a:pt x="413" y="16"/>
                  </a:cubicBezTo>
                  <a:cubicBezTo>
                    <a:pt x="447" y="22"/>
                    <a:pt x="463" y="41"/>
                    <a:pt x="503" y="45"/>
                  </a:cubicBezTo>
                  <a:cubicBezTo>
                    <a:pt x="528" y="47"/>
                    <a:pt x="550" y="42"/>
                    <a:pt x="563" y="38"/>
                  </a:cubicBezTo>
                  <a:cubicBezTo>
                    <a:pt x="543" y="115"/>
                    <a:pt x="481" y="161"/>
                    <a:pt x="425" y="154"/>
                  </a:cubicBezTo>
                  <a:cubicBezTo>
                    <a:pt x="383" y="149"/>
                    <a:pt x="357" y="115"/>
                    <a:pt x="349" y="104"/>
                  </a:cubicBezTo>
                  <a:cubicBezTo>
                    <a:pt x="326" y="120"/>
                    <a:pt x="278" y="148"/>
                    <a:pt x="213" y="153"/>
                  </a:cubicBezTo>
                  <a:cubicBezTo>
                    <a:pt x="97" y="162"/>
                    <a:pt x="16" y="94"/>
                    <a:pt x="0" y="79"/>
                  </a:cubicBezTo>
                  <a:cubicBezTo>
                    <a:pt x="25" y="79"/>
                    <a:pt x="63" y="75"/>
                    <a:pt x="105" y="57"/>
                  </a:cubicBezTo>
                  <a:cubicBezTo>
                    <a:pt x="146" y="39"/>
                    <a:pt x="159" y="23"/>
                    <a:pt x="191" y="12"/>
                  </a:cubicBezTo>
                  <a:cubicBezTo>
                    <a:pt x="217" y="3"/>
                    <a:pt x="257" y="0"/>
                    <a:pt x="317" y="29"/>
                  </a:cubicBezTo>
                  <a:close/>
                </a:path>
              </a:pathLst>
            </a:custGeom>
            <a:solidFill>
              <a:srgbClr val="F5ED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3" name="Freeform 37">
              <a:extLst>
                <a:ext uri="{FF2B5EF4-FFF2-40B4-BE49-F238E27FC236}">
                  <a16:creationId xmlns:a16="http://schemas.microsoft.com/office/drawing/2014/main" id="{7D450A1E-BE25-4D59-8E8A-C26D77EC4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2" y="1097"/>
              <a:ext cx="190" cy="296"/>
            </a:xfrm>
            <a:custGeom>
              <a:avLst/>
              <a:gdLst>
                <a:gd name="T0" fmla="*/ 22 w 186"/>
                <a:gd name="T1" fmla="*/ 1 h 290"/>
                <a:gd name="T2" fmla="*/ 66 w 186"/>
                <a:gd name="T3" fmla="*/ 100 h 290"/>
                <a:gd name="T4" fmla="*/ 183 w 186"/>
                <a:gd name="T5" fmla="*/ 232 h 290"/>
                <a:gd name="T6" fmla="*/ 135 w 186"/>
                <a:gd name="T7" fmla="*/ 283 h 290"/>
                <a:gd name="T8" fmla="*/ 41 w 186"/>
                <a:gd name="T9" fmla="*/ 203 h 290"/>
                <a:gd name="T10" fmla="*/ 22 w 186"/>
                <a:gd name="T11" fmla="*/ 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6" h="290">
                  <a:moveTo>
                    <a:pt x="22" y="1"/>
                  </a:moveTo>
                  <a:cubicBezTo>
                    <a:pt x="32" y="0"/>
                    <a:pt x="29" y="43"/>
                    <a:pt x="66" y="100"/>
                  </a:cubicBezTo>
                  <a:cubicBezTo>
                    <a:pt x="118" y="180"/>
                    <a:pt x="186" y="190"/>
                    <a:pt x="183" y="232"/>
                  </a:cubicBezTo>
                  <a:cubicBezTo>
                    <a:pt x="181" y="258"/>
                    <a:pt x="156" y="280"/>
                    <a:pt x="135" y="283"/>
                  </a:cubicBezTo>
                  <a:cubicBezTo>
                    <a:pt x="91" y="290"/>
                    <a:pt x="48" y="214"/>
                    <a:pt x="41" y="203"/>
                  </a:cubicBezTo>
                  <a:cubicBezTo>
                    <a:pt x="0" y="130"/>
                    <a:pt x="6" y="3"/>
                    <a:pt x="22" y="1"/>
                  </a:cubicBezTo>
                  <a:close/>
                </a:path>
              </a:pathLst>
            </a:custGeom>
            <a:solidFill>
              <a:srgbClr val="E8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4" name="Freeform 38">
              <a:extLst>
                <a:ext uri="{FF2B5EF4-FFF2-40B4-BE49-F238E27FC236}">
                  <a16:creationId xmlns:a16="http://schemas.microsoft.com/office/drawing/2014/main" id="{AEC12A1E-306A-440E-80DC-106843375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3" y="295"/>
              <a:ext cx="297" cy="297"/>
            </a:xfrm>
            <a:custGeom>
              <a:avLst/>
              <a:gdLst>
                <a:gd name="T0" fmla="*/ 8 w 291"/>
                <a:gd name="T1" fmla="*/ 160 h 291"/>
                <a:gd name="T2" fmla="*/ 160 w 291"/>
                <a:gd name="T3" fmla="*/ 283 h 291"/>
                <a:gd name="T4" fmla="*/ 283 w 291"/>
                <a:gd name="T5" fmla="*/ 132 h 291"/>
                <a:gd name="T6" fmla="*/ 131 w 291"/>
                <a:gd name="T7" fmla="*/ 8 h 291"/>
                <a:gd name="T8" fmla="*/ 8 w 291"/>
                <a:gd name="T9" fmla="*/ 16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291">
                  <a:moveTo>
                    <a:pt x="8" y="160"/>
                  </a:moveTo>
                  <a:cubicBezTo>
                    <a:pt x="16" y="236"/>
                    <a:pt x="84" y="291"/>
                    <a:pt x="160" y="283"/>
                  </a:cubicBezTo>
                  <a:cubicBezTo>
                    <a:pt x="236" y="276"/>
                    <a:pt x="291" y="208"/>
                    <a:pt x="283" y="132"/>
                  </a:cubicBezTo>
                  <a:cubicBezTo>
                    <a:pt x="275" y="56"/>
                    <a:pt x="207" y="0"/>
                    <a:pt x="131" y="8"/>
                  </a:cubicBezTo>
                  <a:cubicBezTo>
                    <a:pt x="55" y="16"/>
                    <a:pt x="0" y="84"/>
                    <a:pt x="8" y="1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5" name="Freeform 39">
              <a:extLst>
                <a:ext uri="{FF2B5EF4-FFF2-40B4-BE49-F238E27FC236}">
                  <a16:creationId xmlns:a16="http://schemas.microsoft.com/office/drawing/2014/main" id="{5304BDD6-57C9-4EA1-8E17-390257406C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3" y="-6"/>
              <a:ext cx="1121" cy="830"/>
            </a:xfrm>
            <a:custGeom>
              <a:avLst/>
              <a:gdLst>
                <a:gd name="T0" fmla="*/ 1098 w 1098"/>
                <a:gd name="T1" fmla="*/ 607 h 814"/>
                <a:gd name="T2" fmla="*/ 979 w 1098"/>
                <a:gd name="T3" fmla="*/ 275 h 814"/>
                <a:gd name="T4" fmla="*/ 645 w 1098"/>
                <a:gd name="T5" fmla="*/ 13 h 814"/>
                <a:gd name="T6" fmla="*/ 504 w 1098"/>
                <a:gd name="T7" fmla="*/ 8 h 814"/>
                <a:gd name="T8" fmla="*/ 108 w 1098"/>
                <a:gd name="T9" fmla="*/ 301 h 814"/>
                <a:gd name="T10" fmla="*/ 108 w 1098"/>
                <a:gd name="T11" fmla="*/ 301 h 814"/>
                <a:gd name="T12" fmla="*/ 10 w 1098"/>
                <a:gd name="T13" fmla="*/ 451 h 814"/>
                <a:gd name="T14" fmla="*/ 70 w 1098"/>
                <a:gd name="T15" fmla="*/ 472 h 814"/>
                <a:gd name="T16" fmla="*/ 36 w 1098"/>
                <a:gd name="T17" fmla="*/ 635 h 814"/>
                <a:gd name="T18" fmla="*/ 37 w 1098"/>
                <a:gd name="T19" fmla="*/ 814 h 814"/>
                <a:gd name="T20" fmla="*/ 1098 w 1098"/>
                <a:gd name="T21" fmla="*/ 607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8" h="814">
                  <a:moveTo>
                    <a:pt x="1098" y="607"/>
                  </a:moveTo>
                  <a:cubicBezTo>
                    <a:pt x="1089" y="526"/>
                    <a:pt x="1063" y="401"/>
                    <a:pt x="979" y="275"/>
                  </a:cubicBezTo>
                  <a:cubicBezTo>
                    <a:pt x="934" y="206"/>
                    <a:pt x="831" y="52"/>
                    <a:pt x="645" y="13"/>
                  </a:cubicBezTo>
                  <a:cubicBezTo>
                    <a:pt x="627" y="10"/>
                    <a:pt x="573" y="0"/>
                    <a:pt x="504" y="8"/>
                  </a:cubicBezTo>
                  <a:cubicBezTo>
                    <a:pt x="316" y="31"/>
                    <a:pt x="189" y="181"/>
                    <a:pt x="108" y="301"/>
                  </a:cubicBezTo>
                  <a:cubicBezTo>
                    <a:pt x="108" y="301"/>
                    <a:pt x="108" y="301"/>
                    <a:pt x="108" y="301"/>
                  </a:cubicBezTo>
                  <a:cubicBezTo>
                    <a:pt x="13" y="399"/>
                    <a:pt x="0" y="436"/>
                    <a:pt x="10" y="451"/>
                  </a:cubicBezTo>
                  <a:cubicBezTo>
                    <a:pt x="21" y="467"/>
                    <a:pt x="53" y="453"/>
                    <a:pt x="70" y="472"/>
                  </a:cubicBezTo>
                  <a:cubicBezTo>
                    <a:pt x="94" y="500"/>
                    <a:pt x="54" y="558"/>
                    <a:pt x="36" y="635"/>
                  </a:cubicBezTo>
                  <a:cubicBezTo>
                    <a:pt x="27" y="674"/>
                    <a:pt x="20" y="734"/>
                    <a:pt x="37" y="814"/>
                  </a:cubicBezTo>
                  <a:cubicBezTo>
                    <a:pt x="391" y="745"/>
                    <a:pt x="744" y="676"/>
                    <a:pt x="1098" y="607"/>
                  </a:cubicBezTo>
                  <a:close/>
                </a:path>
              </a:pathLst>
            </a:custGeom>
            <a:solidFill>
              <a:srgbClr val="CA2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6" name="Freeform 40">
              <a:extLst>
                <a:ext uri="{FF2B5EF4-FFF2-40B4-BE49-F238E27FC236}">
                  <a16:creationId xmlns:a16="http://schemas.microsoft.com/office/drawing/2014/main" id="{3B4010BB-B9F4-49FC-AC54-E12B8E486C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6" y="440"/>
              <a:ext cx="1129" cy="530"/>
            </a:xfrm>
            <a:custGeom>
              <a:avLst/>
              <a:gdLst>
                <a:gd name="T0" fmla="*/ 5 w 1106"/>
                <a:gd name="T1" fmla="*/ 320 h 520"/>
                <a:gd name="T2" fmla="*/ 521 w 1106"/>
                <a:gd name="T3" fmla="*/ 42 h 520"/>
                <a:gd name="T4" fmla="*/ 1084 w 1106"/>
                <a:gd name="T5" fmla="*/ 153 h 520"/>
                <a:gd name="T6" fmla="*/ 1102 w 1106"/>
                <a:gd name="T7" fmla="*/ 207 h 520"/>
                <a:gd name="T8" fmla="*/ 1092 w 1106"/>
                <a:gd name="T9" fmla="*/ 239 h 520"/>
                <a:gd name="T10" fmla="*/ 1100 w 1106"/>
                <a:gd name="T11" fmla="*/ 264 h 520"/>
                <a:gd name="T12" fmla="*/ 1059 w 1106"/>
                <a:gd name="T13" fmla="*/ 351 h 520"/>
                <a:gd name="T14" fmla="*/ 547 w 1106"/>
                <a:gd name="T15" fmla="*/ 294 h 520"/>
                <a:gd name="T16" fmla="*/ 46 w 1106"/>
                <a:gd name="T17" fmla="*/ 520 h 520"/>
                <a:gd name="T18" fmla="*/ 20 w 1106"/>
                <a:gd name="T19" fmla="*/ 448 h 520"/>
                <a:gd name="T20" fmla="*/ 18 w 1106"/>
                <a:gd name="T21" fmla="*/ 407 h 520"/>
                <a:gd name="T22" fmla="*/ 6 w 1106"/>
                <a:gd name="T23" fmla="*/ 370 h 520"/>
                <a:gd name="T24" fmla="*/ 5 w 1106"/>
                <a:gd name="T25" fmla="*/ 32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6" h="520">
                  <a:moveTo>
                    <a:pt x="5" y="320"/>
                  </a:moveTo>
                  <a:cubicBezTo>
                    <a:pt x="51" y="269"/>
                    <a:pt x="226" y="86"/>
                    <a:pt x="521" y="42"/>
                  </a:cubicBezTo>
                  <a:cubicBezTo>
                    <a:pt x="808" y="0"/>
                    <a:pt x="1023" y="117"/>
                    <a:pt x="1084" y="153"/>
                  </a:cubicBezTo>
                  <a:cubicBezTo>
                    <a:pt x="1104" y="179"/>
                    <a:pt x="1105" y="196"/>
                    <a:pt x="1102" y="207"/>
                  </a:cubicBezTo>
                  <a:cubicBezTo>
                    <a:pt x="1099" y="217"/>
                    <a:pt x="1091" y="225"/>
                    <a:pt x="1092" y="239"/>
                  </a:cubicBezTo>
                  <a:cubicBezTo>
                    <a:pt x="1092" y="251"/>
                    <a:pt x="1098" y="259"/>
                    <a:pt x="1100" y="264"/>
                  </a:cubicBezTo>
                  <a:cubicBezTo>
                    <a:pt x="1106" y="277"/>
                    <a:pt x="1103" y="302"/>
                    <a:pt x="1059" y="351"/>
                  </a:cubicBezTo>
                  <a:cubicBezTo>
                    <a:pt x="973" y="318"/>
                    <a:pt x="785" y="259"/>
                    <a:pt x="547" y="294"/>
                  </a:cubicBezTo>
                  <a:cubicBezTo>
                    <a:pt x="289" y="333"/>
                    <a:pt x="116" y="462"/>
                    <a:pt x="46" y="520"/>
                  </a:cubicBezTo>
                  <a:cubicBezTo>
                    <a:pt x="24" y="489"/>
                    <a:pt x="19" y="465"/>
                    <a:pt x="20" y="448"/>
                  </a:cubicBezTo>
                  <a:cubicBezTo>
                    <a:pt x="20" y="436"/>
                    <a:pt x="22" y="425"/>
                    <a:pt x="18" y="407"/>
                  </a:cubicBezTo>
                  <a:cubicBezTo>
                    <a:pt x="15" y="390"/>
                    <a:pt x="10" y="385"/>
                    <a:pt x="6" y="370"/>
                  </a:cubicBezTo>
                  <a:cubicBezTo>
                    <a:pt x="3" y="359"/>
                    <a:pt x="0" y="342"/>
                    <a:pt x="5" y="3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827" name="Freeform 41">
              <a:extLst>
                <a:ext uri="{FF2B5EF4-FFF2-40B4-BE49-F238E27FC236}">
                  <a16:creationId xmlns:a16="http://schemas.microsoft.com/office/drawing/2014/main" id="{AC616F33-0E6C-4CD4-BCC4-0049FD6C87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3" y="951"/>
              <a:ext cx="206" cy="80"/>
            </a:xfrm>
            <a:custGeom>
              <a:avLst/>
              <a:gdLst>
                <a:gd name="T0" fmla="*/ 200 w 202"/>
                <a:gd name="T1" fmla="*/ 56 h 79"/>
                <a:gd name="T2" fmla="*/ 200 w 202"/>
                <a:gd name="T3" fmla="*/ 55 h 79"/>
                <a:gd name="T4" fmla="*/ 142 w 202"/>
                <a:gd name="T5" fmla="*/ 0 h 79"/>
                <a:gd name="T6" fmla="*/ 99 w 202"/>
                <a:gd name="T7" fmla="*/ 3 h 79"/>
                <a:gd name="T8" fmla="*/ 6 w 202"/>
                <a:gd name="T9" fmla="*/ 50 h 79"/>
                <a:gd name="T10" fmla="*/ 0 w 202"/>
                <a:gd name="T11" fmla="*/ 60 h 79"/>
                <a:gd name="T12" fmla="*/ 18 w 202"/>
                <a:gd name="T13" fmla="*/ 73 h 79"/>
                <a:gd name="T14" fmla="*/ 75 w 202"/>
                <a:gd name="T15" fmla="*/ 61 h 79"/>
                <a:gd name="T16" fmla="*/ 177 w 202"/>
                <a:gd name="T17" fmla="*/ 75 h 79"/>
                <a:gd name="T18" fmla="*/ 200 w 202"/>
                <a:gd name="T19" fmla="*/ 5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" h="79">
                  <a:moveTo>
                    <a:pt x="200" y="56"/>
                  </a:moveTo>
                  <a:cubicBezTo>
                    <a:pt x="200" y="55"/>
                    <a:pt x="200" y="55"/>
                    <a:pt x="200" y="55"/>
                  </a:cubicBezTo>
                  <a:cubicBezTo>
                    <a:pt x="197" y="25"/>
                    <a:pt x="172" y="1"/>
                    <a:pt x="142" y="0"/>
                  </a:cubicBezTo>
                  <a:cubicBezTo>
                    <a:pt x="129" y="0"/>
                    <a:pt x="114" y="0"/>
                    <a:pt x="99" y="3"/>
                  </a:cubicBezTo>
                  <a:cubicBezTo>
                    <a:pt x="57" y="11"/>
                    <a:pt x="19" y="39"/>
                    <a:pt x="6" y="50"/>
                  </a:cubicBezTo>
                  <a:cubicBezTo>
                    <a:pt x="2" y="52"/>
                    <a:pt x="0" y="56"/>
                    <a:pt x="0" y="60"/>
                  </a:cubicBezTo>
                  <a:cubicBezTo>
                    <a:pt x="0" y="69"/>
                    <a:pt x="9" y="76"/>
                    <a:pt x="18" y="73"/>
                  </a:cubicBezTo>
                  <a:cubicBezTo>
                    <a:pt x="33" y="69"/>
                    <a:pt x="56" y="63"/>
                    <a:pt x="75" y="61"/>
                  </a:cubicBezTo>
                  <a:cubicBezTo>
                    <a:pt x="116" y="58"/>
                    <a:pt x="151" y="66"/>
                    <a:pt x="177" y="75"/>
                  </a:cubicBezTo>
                  <a:cubicBezTo>
                    <a:pt x="189" y="79"/>
                    <a:pt x="202" y="69"/>
                    <a:pt x="200" y="56"/>
                  </a:cubicBezTo>
                  <a:close/>
                </a:path>
              </a:pathLst>
            </a:custGeom>
            <a:solidFill>
              <a:srgbClr val="F5EE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8" name="Freeform 42">
              <a:extLst>
                <a:ext uri="{FF2B5EF4-FFF2-40B4-BE49-F238E27FC236}">
                  <a16:creationId xmlns:a16="http://schemas.microsoft.com/office/drawing/2014/main" id="{170C4311-89C4-48E2-9AB7-A4A508801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6" y="951"/>
              <a:ext cx="145" cy="80"/>
            </a:xfrm>
            <a:custGeom>
              <a:avLst/>
              <a:gdLst>
                <a:gd name="T0" fmla="*/ 1 w 142"/>
                <a:gd name="T1" fmla="*/ 56 h 79"/>
                <a:gd name="T2" fmla="*/ 1 w 142"/>
                <a:gd name="T3" fmla="*/ 55 h 79"/>
                <a:gd name="T4" fmla="*/ 42 w 142"/>
                <a:gd name="T5" fmla="*/ 0 h 79"/>
                <a:gd name="T6" fmla="*/ 72 w 142"/>
                <a:gd name="T7" fmla="*/ 3 h 79"/>
                <a:gd name="T8" fmla="*/ 138 w 142"/>
                <a:gd name="T9" fmla="*/ 50 h 79"/>
                <a:gd name="T10" fmla="*/ 142 w 142"/>
                <a:gd name="T11" fmla="*/ 60 h 79"/>
                <a:gd name="T12" fmla="*/ 130 w 142"/>
                <a:gd name="T13" fmla="*/ 73 h 79"/>
                <a:gd name="T14" fmla="*/ 90 w 142"/>
                <a:gd name="T15" fmla="*/ 61 h 79"/>
                <a:gd name="T16" fmla="*/ 17 w 142"/>
                <a:gd name="T17" fmla="*/ 75 h 79"/>
                <a:gd name="T18" fmla="*/ 1 w 142"/>
                <a:gd name="T19" fmla="*/ 5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79">
                  <a:moveTo>
                    <a:pt x="1" y="56"/>
                  </a:moveTo>
                  <a:cubicBezTo>
                    <a:pt x="1" y="55"/>
                    <a:pt x="1" y="55"/>
                    <a:pt x="1" y="55"/>
                  </a:cubicBezTo>
                  <a:cubicBezTo>
                    <a:pt x="3" y="25"/>
                    <a:pt x="21" y="1"/>
                    <a:pt x="42" y="0"/>
                  </a:cubicBezTo>
                  <a:cubicBezTo>
                    <a:pt x="51" y="0"/>
                    <a:pt x="61" y="0"/>
                    <a:pt x="72" y="3"/>
                  </a:cubicBezTo>
                  <a:cubicBezTo>
                    <a:pt x="102" y="11"/>
                    <a:pt x="129" y="39"/>
                    <a:pt x="138" y="50"/>
                  </a:cubicBezTo>
                  <a:cubicBezTo>
                    <a:pt x="141" y="52"/>
                    <a:pt x="142" y="56"/>
                    <a:pt x="142" y="60"/>
                  </a:cubicBezTo>
                  <a:cubicBezTo>
                    <a:pt x="142" y="69"/>
                    <a:pt x="136" y="76"/>
                    <a:pt x="130" y="73"/>
                  </a:cubicBezTo>
                  <a:cubicBezTo>
                    <a:pt x="119" y="69"/>
                    <a:pt x="102" y="63"/>
                    <a:pt x="90" y="61"/>
                  </a:cubicBezTo>
                  <a:cubicBezTo>
                    <a:pt x="60" y="58"/>
                    <a:pt x="35" y="66"/>
                    <a:pt x="17" y="75"/>
                  </a:cubicBezTo>
                  <a:cubicBezTo>
                    <a:pt x="9" y="79"/>
                    <a:pt x="0" y="69"/>
                    <a:pt x="1" y="56"/>
                  </a:cubicBezTo>
                  <a:close/>
                </a:path>
              </a:pathLst>
            </a:custGeom>
            <a:solidFill>
              <a:srgbClr val="F5EE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831" name="Group 45">
            <a:extLst>
              <a:ext uri="{FF2B5EF4-FFF2-40B4-BE49-F238E27FC236}">
                <a16:creationId xmlns:a16="http://schemas.microsoft.com/office/drawing/2014/main" id="{F76730F7-4AA2-4972-9AFA-FE29777542F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753898" y="2435292"/>
            <a:ext cx="1071634" cy="1676233"/>
            <a:chOff x="4530" y="669"/>
            <a:chExt cx="1718" cy="2896"/>
          </a:xfrm>
        </p:grpSpPr>
        <p:sp>
          <p:nvSpPr>
            <p:cNvPr id="2833" name="Freeform 46">
              <a:extLst>
                <a:ext uri="{FF2B5EF4-FFF2-40B4-BE49-F238E27FC236}">
                  <a16:creationId xmlns:a16="http://schemas.microsoft.com/office/drawing/2014/main" id="{4189A69C-0EB8-4E79-BDFA-CE5A475A1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" y="1244"/>
              <a:ext cx="1102" cy="1544"/>
            </a:xfrm>
            <a:custGeom>
              <a:avLst/>
              <a:gdLst>
                <a:gd name="T0" fmla="*/ 114 w 463"/>
                <a:gd name="T1" fmla="*/ 544 h 650"/>
                <a:gd name="T2" fmla="*/ 334 w 463"/>
                <a:gd name="T3" fmla="*/ 619 h 650"/>
                <a:gd name="T4" fmla="*/ 456 w 463"/>
                <a:gd name="T5" fmla="*/ 403 h 650"/>
                <a:gd name="T6" fmla="*/ 438 w 463"/>
                <a:gd name="T7" fmla="*/ 194 h 650"/>
                <a:gd name="T8" fmla="*/ 429 w 463"/>
                <a:gd name="T9" fmla="*/ 134 h 650"/>
                <a:gd name="T10" fmla="*/ 398 w 463"/>
                <a:gd name="T11" fmla="*/ 92 h 650"/>
                <a:gd name="T12" fmla="*/ 396 w 463"/>
                <a:gd name="T13" fmla="*/ 88 h 650"/>
                <a:gd name="T14" fmla="*/ 393 w 463"/>
                <a:gd name="T15" fmla="*/ 84 h 650"/>
                <a:gd name="T16" fmla="*/ 308 w 463"/>
                <a:gd name="T17" fmla="*/ 18 h 650"/>
                <a:gd name="T18" fmla="*/ 189 w 463"/>
                <a:gd name="T19" fmla="*/ 16 h 650"/>
                <a:gd name="T20" fmla="*/ 18 w 463"/>
                <a:gd name="T21" fmla="*/ 145 h 650"/>
                <a:gd name="T22" fmla="*/ 4 w 463"/>
                <a:gd name="T23" fmla="*/ 270 h 650"/>
                <a:gd name="T24" fmla="*/ 50 w 463"/>
                <a:gd name="T25" fmla="*/ 435 h 650"/>
                <a:gd name="T26" fmla="*/ 114 w 463"/>
                <a:gd name="T27" fmla="*/ 544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3" h="650">
                  <a:moveTo>
                    <a:pt x="114" y="544"/>
                  </a:moveTo>
                  <a:cubicBezTo>
                    <a:pt x="157" y="589"/>
                    <a:pt x="250" y="650"/>
                    <a:pt x="334" y="619"/>
                  </a:cubicBezTo>
                  <a:cubicBezTo>
                    <a:pt x="439" y="580"/>
                    <a:pt x="455" y="422"/>
                    <a:pt x="456" y="403"/>
                  </a:cubicBezTo>
                  <a:cubicBezTo>
                    <a:pt x="463" y="323"/>
                    <a:pt x="432" y="272"/>
                    <a:pt x="438" y="194"/>
                  </a:cubicBezTo>
                  <a:cubicBezTo>
                    <a:pt x="439" y="177"/>
                    <a:pt x="442" y="153"/>
                    <a:pt x="429" y="134"/>
                  </a:cubicBezTo>
                  <a:cubicBezTo>
                    <a:pt x="425" y="129"/>
                    <a:pt x="401" y="96"/>
                    <a:pt x="398" y="92"/>
                  </a:cubicBezTo>
                  <a:cubicBezTo>
                    <a:pt x="398" y="91"/>
                    <a:pt x="397" y="90"/>
                    <a:pt x="396" y="88"/>
                  </a:cubicBezTo>
                  <a:cubicBezTo>
                    <a:pt x="395" y="87"/>
                    <a:pt x="394" y="85"/>
                    <a:pt x="393" y="84"/>
                  </a:cubicBezTo>
                  <a:cubicBezTo>
                    <a:pt x="381" y="67"/>
                    <a:pt x="354" y="35"/>
                    <a:pt x="308" y="18"/>
                  </a:cubicBezTo>
                  <a:cubicBezTo>
                    <a:pt x="259" y="0"/>
                    <a:pt x="214" y="10"/>
                    <a:pt x="189" y="16"/>
                  </a:cubicBezTo>
                  <a:cubicBezTo>
                    <a:pt x="164" y="21"/>
                    <a:pt x="59" y="50"/>
                    <a:pt x="18" y="145"/>
                  </a:cubicBezTo>
                  <a:cubicBezTo>
                    <a:pt x="0" y="186"/>
                    <a:pt x="2" y="222"/>
                    <a:pt x="4" y="270"/>
                  </a:cubicBezTo>
                  <a:cubicBezTo>
                    <a:pt x="7" y="342"/>
                    <a:pt x="32" y="396"/>
                    <a:pt x="50" y="435"/>
                  </a:cubicBezTo>
                  <a:cubicBezTo>
                    <a:pt x="72" y="485"/>
                    <a:pt x="86" y="514"/>
                    <a:pt x="114" y="544"/>
                  </a:cubicBezTo>
                </a:path>
              </a:pathLst>
            </a:custGeom>
            <a:solidFill>
              <a:srgbClr val="F7B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34" name="Freeform 47">
              <a:extLst>
                <a:ext uri="{FF2B5EF4-FFF2-40B4-BE49-F238E27FC236}">
                  <a16:creationId xmlns:a16="http://schemas.microsoft.com/office/drawing/2014/main" id="{17581B54-9DB2-4756-93CE-04246E4AD4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6" y="2211"/>
              <a:ext cx="240" cy="370"/>
            </a:xfrm>
            <a:custGeom>
              <a:avLst/>
              <a:gdLst>
                <a:gd name="T0" fmla="*/ 5 w 101"/>
                <a:gd name="T1" fmla="*/ 95 h 156"/>
                <a:gd name="T2" fmla="*/ 7 w 101"/>
                <a:gd name="T3" fmla="*/ 107 h 156"/>
                <a:gd name="T4" fmla="*/ 7 w 101"/>
                <a:gd name="T5" fmla="*/ 107 h 156"/>
                <a:gd name="T6" fmla="*/ 43 w 101"/>
                <a:gd name="T7" fmla="*/ 154 h 156"/>
                <a:gd name="T8" fmla="*/ 67 w 101"/>
                <a:gd name="T9" fmla="*/ 149 h 156"/>
                <a:gd name="T10" fmla="*/ 86 w 101"/>
                <a:gd name="T11" fmla="*/ 131 h 156"/>
                <a:gd name="T12" fmla="*/ 100 w 101"/>
                <a:gd name="T13" fmla="*/ 77 h 156"/>
                <a:gd name="T14" fmla="*/ 58 w 101"/>
                <a:gd name="T15" fmla="*/ 2 h 156"/>
                <a:gd name="T16" fmla="*/ 5 w 101"/>
                <a:gd name="T17" fmla="*/ 9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156">
                  <a:moveTo>
                    <a:pt x="5" y="95"/>
                  </a:moveTo>
                  <a:cubicBezTo>
                    <a:pt x="5" y="98"/>
                    <a:pt x="6" y="103"/>
                    <a:pt x="7" y="107"/>
                  </a:cubicBezTo>
                  <a:cubicBezTo>
                    <a:pt x="7" y="107"/>
                    <a:pt x="7" y="107"/>
                    <a:pt x="7" y="107"/>
                  </a:cubicBezTo>
                  <a:cubicBezTo>
                    <a:pt x="12" y="127"/>
                    <a:pt x="24" y="150"/>
                    <a:pt x="43" y="154"/>
                  </a:cubicBezTo>
                  <a:cubicBezTo>
                    <a:pt x="54" y="156"/>
                    <a:pt x="63" y="151"/>
                    <a:pt x="67" y="149"/>
                  </a:cubicBezTo>
                  <a:cubicBezTo>
                    <a:pt x="75" y="145"/>
                    <a:pt x="81" y="139"/>
                    <a:pt x="86" y="131"/>
                  </a:cubicBezTo>
                  <a:cubicBezTo>
                    <a:pt x="97" y="115"/>
                    <a:pt x="101" y="94"/>
                    <a:pt x="100" y="77"/>
                  </a:cubicBezTo>
                  <a:cubicBezTo>
                    <a:pt x="99" y="45"/>
                    <a:pt x="81" y="4"/>
                    <a:pt x="58" y="2"/>
                  </a:cubicBezTo>
                  <a:cubicBezTo>
                    <a:pt x="31" y="0"/>
                    <a:pt x="0" y="51"/>
                    <a:pt x="5" y="95"/>
                  </a:cubicBezTo>
                  <a:close/>
                </a:path>
              </a:pathLst>
            </a:custGeom>
            <a:solidFill>
              <a:srgbClr val="6E23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35" name="Freeform 48">
              <a:extLst>
                <a:ext uri="{FF2B5EF4-FFF2-40B4-BE49-F238E27FC236}">
                  <a16:creationId xmlns:a16="http://schemas.microsoft.com/office/drawing/2014/main" id="{789CC698-4AA0-48A3-90DF-E845EA608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4" y="963"/>
              <a:ext cx="1362" cy="1165"/>
            </a:xfrm>
            <a:custGeom>
              <a:avLst/>
              <a:gdLst>
                <a:gd name="T0" fmla="*/ 129 w 572"/>
                <a:gd name="T1" fmla="*/ 485 h 490"/>
                <a:gd name="T2" fmla="*/ 115 w 572"/>
                <a:gd name="T3" fmla="*/ 123 h 490"/>
                <a:gd name="T4" fmla="*/ 411 w 572"/>
                <a:gd name="T5" fmla="*/ 31 h 490"/>
                <a:gd name="T6" fmla="*/ 566 w 572"/>
                <a:gd name="T7" fmla="*/ 169 h 490"/>
                <a:gd name="T8" fmla="*/ 569 w 572"/>
                <a:gd name="T9" fmla="*/ 263 h 490"/>
                <a:gd name="T10" fmla="*/ 563 w 572"/>
                <a:gd name="T11" fmla="*/ 312 h 490"/>
                <a:gd name="T12" fmla="*/ 524 w 572"/>
                <a:gd name="T13" fmla="*/ 215 h 490"/>
                <a:gd name="T14" fmla="*/ 400 w 572"/>
                <a:gd name="T15" fmla="*/ 166 h 490"/>
                <a:gd name="T16" fmla="*/ 269 w 572"/>
                <a:gd name="T17" fmla="*/ 229 h 490"/>
                <a:gd name="T18" fmla="*/ 216 w 572"/>
                <a:gd name="T19" fmla="*/ 363 h 490"/>
                <a:gd name="T20" fmla="*/ 196 w 572"/>
                <a:gd name="T21" fmla="*/ 454 h 490"/>
                <a:gd name="T22" fmla="*/ 169 w 572"/>
                <a:gd name="T23" fmla="*/ 486 h 490"/>
                <a:gd name="T24" fmla="*/ 155 w 572"/>
                <a:gd name="T25" fmla="*/ 489 h 490"/>
                <a:gd name="T26" fmla="*/ 129 w 572"/>
                <a:gd name="T27" fmla="*/ 485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72" h="490">
                  <a:moveTo>
                    <a:pt x="129" y="485"/>
                  </a:moveTo>
                  <a:cubicBezTo>
                    <a:pt x="109" y="477"/>
                    <a:pt x="0" y="270"/>
                    <a:pt x="115" y="123"/>
                  </a:cubicBezTo>
                  <a:cubicBezTo>
                    <a:pt x="183" y="35"/>
                    <a:pt x="308" y="0"/>
                    <a:pt x="411" y="31"/>
                  </a:cubicBezTo>
                  <a:cubicBezTo>
                    <a:pt x="475" y="49"/>
                    <a:pt x="553" y="104"/>
                    <a:pt x="566" y="169"/>
                  </a:cubicBezTo>
                  <a:cubicBezTo>
                    <a:pt x="569" y="186"/>
                    <a:pt x="572" y="223"/>
                    <a:pt x="569" y="263"/>
                  </a:cubicBezTo>
                  <a:cubicBezTo>
                    <a:pt x="568" y="284"/>
                    <a:pt x="565" y="301"/>
                    <a:pt x="563" y="312"/>
                  </a:cubicBezTo>
                  <a:cubicBezTo>
                    <a:pt x="562" y="298"/>
                    <a:pt x="559" y="253"/>
                    <a:pt x="524" y="215"/>
                  </a:cubicBezTo>
                  <a:cubicBezTo>
                    <a:pt x="479" y="165"/>
                    <a:pt x="415" y="166"/>
                    <a:pt x="400" y="166"/>
                  </a:cubicBezTo>
                  <a:cubicBezTo>
                    <a:pt x="344" y="167"/>
                    <a:pt x="296" y="196"/>
                    <a:pt x="269" y="229"/>
                  </a:cubicBezTo>
                  <a:cubicBezTo>
                    <a:pt x="246" y="257"/>
                    <a:pt x="235" y="292"/>
                    <a:pt x="216" y="363"/>
                  </a:cubicBezTo>
                  <a:cubicBezTo>
                    <a:pt x="206" y="400"/>
                    <a:pt x="200" y="432"/>
                    <a:pt x="196" y="454"/>
                  </a:cubicBezTo>
                  <a:cubicBezTo>
                    <a:pt x="194" y="458"/>
                    <a:pt x="187" y="478"/>
                    <a:pt x="169" y="486"/>
                  </a:cubicBezTo>
                  <a:cubicBezTo>
                    <a:pt x="163" y="488"/>
                    <a:pt x="157" y="489"/>
                    <a:pt x="155" y="489"/>
                  </a:cubicBezTo>
                  <a:cubicBezTo>
                    <a:pt x="155" y="489"/>
                    <a:pt x="142" y="490"/>
                    <a:pt x="129" y="485"/>
                  </a:cubicBezTo>
                </a:path>
              </a:pathLst>
            </a:custGeom>
            <a:solidFill>
              <a:srgbClr val="F5ED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36" name="Freeform 49">
              <a:extLst>
                <a:ext uri="{FF2B5EF4-FFF2-40B4-BE49-F238E27FC236}">
                  <a16:creationId xmlns:a16="http://schemas.microsoft.com/office/drawing/2014/main" id="{ED8D1F6D-7887-4F19-984E-11A178ADA4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0" y="1911"/>
              <a:ext cx="229" cy="388"/>
            </a:xfrm>
            <a:custGeom>
              <a:avLst/>
              <a:gdLst>
                <a:gd name="T0" fmla="*/ 77 w 96"/>
                <a:gd name="T1" fmla="*/ 40 h 163"/>
                <a:gd name="T2" fmla="*/ 56 w 96"/>
                <a:gd name="T3" fmla="*/ 7 h 163"/>
                <a:gd name="T4" fmla="*/ 37 w 96"/>
                <a:gd name="T5" fmla="*/ 1 h 163"/>
                <a:gd name="T6" fmla="*/ 3 w 96"/>
                <a:gd name="T7" fmla="*/ 77 h 163"/>
                <a:gd name="T8" fmla="*/ 68 w 96"/>
                <a:gd name="T9" fmla="*/ 159 h 163"/>
                <a:gd name="T10" fmla="*/ 96 w 96"/>
                <a:gd name="T11" fmla="*/ 134 h 163"/>
                <a:gd name="T12" fmla="*/ 77 w 96"/>
                <a:gd name="T13" fmla="*/ 4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63">
                  <a:moveTo>
                    <a:pt x="77" y="40"/>
                  </a:moveTo>
                  <a:cubicBezTo>
                    <a:pt x="75" y="27"/>
                    <a:pt x="68" y="15"/>
                    <a:pt x="56" y="7"/>
                  </a:cubicBezTo>
                  <a:cubicBezTo>
                    <a:pt x="51" y="3"/>
                    <a:pt x="44" y="0"/>
                    <a:pt x="37" y="1"/>
                  </a:cubicBezTo>
                  <a:cubicBezTo>
                    <a:pt x="13" y="4"/>
                    <a:pt x="0" y="46"/>
                    <a:pt x="3" y="77"/>
                  </a:cubicBezTo>
                  <a:cubicBezTo>
                    <a:pt x="7" y="118"/>
                    <a:pt x="40" y="163"/>
                    <a:pt x="68" y="159"/>
                  </a:cubicBezTo>
                  <a:cubicBezTo>
                    <a:pt x="81" y="157"/>
                    <a:pt x="91" y="144"/>
                    <a:pt x="96" y="134"/>
                  </a:cubicBezTo>
                  <a:cubicBezTo>
                    <a:pt x="90" y="103"/>
                    <a:pt x="84" y="72"/>
                    <a:pt x="77" y="40"/>
                  </a:cubicBezTo>
                </a:path>
              </a:pathLst>
            </a:custGeom>
            <a:solidFill>
              <a:srgbClr val="F7B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37" name="Freeform 50">
              <a:extLst>
                <a:ext uri="{FF2B5EF4-FFF2-40B4-BE49-F238E27FC236}">
                  <a16:creationId xmlns:a16="http://schemas.microsoft.com/office/drawing/2014/main" id="{B6A6FAEA-7052-450F-A777-BCD0605E0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6" y="1964"/>
              <a:ext cx="143" cy="287"/>
            </a:xfrm>
            <a:custGeom>
              <a:avLst/>
              <a:gdLst>
                <a:gd name="T0" fmla="*/ 23 w 60"/>
                <a:gd name="T1" fmla="*/ 0 h 121"/>
                <a:gd name="T2" fmla="*/ 10 w 60"/>
                <a:gd name="T3" fmla="*/ 5 h 121"/>
                <a:gd name="T4" fmla="*/ 0 w 60"/>
                <a:gd name="T5" fmla="*/ 26 h 121"/>
                <a:gd name="T6" fmla="*/ 3 w 60"/>
                <a:gd name="T7" fmla="*/ 29 h 121"/>
                <a:gd name="T8" fmla="*/ 5 w 60"/>
                <a:gd name="T9" fmla="*/ 27 h 121"/>
                <a:gd name="T10" fmla="*/ 16 w 60"/>
                <a:gd name="T11" fmla="*/ 7 h 121"/>
                <a:gd name="T12" fmla="*/ 22 w 60"/>
                <a:gd name="T13" fmla="*/ 5 h 121"/>
                <a:gd name="T14" fmla="*/ 36 w 60"/>
                <a:gd name="T15" fmla="*/ 15 h 121"/>
                <a:gd name="T16" fmla="*/ 41 w 60"/>
                <a:gd name="T17" fmla="*/ 34 h 121"/>
                <a:gd name="T18" fmla="*/ 40 w 60"/>
                <a:gd name="T19" fmla="*/ 33 h 121"/>
                <a:gd name="T20" fmla="*/ 32 w 60"/>
                <a:gd name="T21" fmla="*/ 28 h 121"/>
                <a:gd name="T22" fmla="*/ 23 w 60"/>
                <a:gd name="T23" fmla="*/ 26 h 121"/>
                <a:gd name="T24" fmla="*/ 23 w 60"/>
                <a:gd name="T25" fmla="*/ 26 h 121"/>
                <a:gd name="T26" fmla="*/ 18 w 60"/>
                <a:gd name="T27" fmla="*/ 27 h 121"/>
                <a:gd name="T28" fmla="*/ 13 w 60"/>
                <a:gd name="T29" fmla="*/ 30 h 121"/>
                <a:gd name="T30" fmla="*/ 13 w 60"/>
                <a:gd name="T31" fmla="*/ 33 h 121"/>
                <a:gd name="T32" fmla="*/ 14 w 60"/>
                <a:gd name="T33" fmla="*/ 34 h 121"/>
                <a:gd name="T34" fmla="*/ 15 w 60"/>
                <a:gd name="T35" fmla="*/ 34 h 121"/>
                <a:gd name="T36" fmla="*/ 19 w 60"/>
                <a:gd name="T37" fmla="*/ 33 h 121"/>
                <a:gd name="T38" fmla="*/ 21 w 60"/>
                <a:gd name="T39" fmla="*/ 32 h 121"/>
                <a:gd name="T40" fmla="*/ 24 w 60"/>
                <a:gd name="T41" fmla="*/ 32 h 121"/>
                <a:gd name="T42" fmla="*/ 25 w 60"/>
                <a:gd name="T43" fmla="*/ 32 h 121"/>
                <a:gd name="T44" fmla="*/ 31 w 60"/>
                <a:gd name="T45" fmla="*/ 33 h 121"/>
                <a:gd name="T46" fmla="*/ 38 w 60"/>
                <a:gd name="T47" fmla="*/ 38 h 121"/>
                <a:gd name="T48" fmla="*/ 39 w 60"/>
                <a:gd name="T49" fmla="*/ 39 h 121"/>
                <a:gd name="T50" fmla="*/ 41 w 60"/>
                <a:gd name="T51" fmla="*/ 42 h 121"/>
                <a:gd name="T52" fmla="*/ 39 w 60"/>
                <a:gd name="T53" fmla="*/ 62 h 121"/>
                <a:gd name="T54" fmla="*/ 37 w 60"/>
                <a:gd name="T55" fmla="*/ 85 h 121"/>
                <a:gd name="T56" fmla="*/ 48 w 60"/>
                <a:gd name="T57" fmla="*/ 98 h 121"/>
                <a:gd name="T58" fmla="*/ 53 w 60"/>
                <a:gd name="T59" fmla="*/ 108 h 121"/>
                <a:gd name="T60" fmla="*/ 46 w 60"/>
                <a:gd name="T61" fmla="*/ 113 h 121"/>
                <a:gd name="T62" fmla="*/ 45 w 60"/>
                <a:gd name="T63" fmla="*/ 113 h 121"/>
                <a:gd name="T64" fmla="*/ 31 w 60"/>
                <a:gd name="T65" fmla="*/ 96 h 121"/>
                <a:gd name="T66" fmla="*/ 27 w 60"/>
                <a:gd name="T67" fmla="*/ 92 h 121"/>
                <a:gd name="T68" fmla="*/ 24 w 60"/>
                <a:gd name="T69" fmla="*/ 95 h 121"/>
                <a:gd name="T70" fmla="*/ 46 w 60"/>
                <a:gd name="T71" fmla="*/ 121 h 121"/>
                <a:gd name="T72" fmla="*/ 50 w 60"/>
                <a:gd name="T73" fmla="*/ 120 h 121"/>
                <a:gd name="T74" fmla="*/ 60 w 60"/>
                <a:gd name="T75" fmla="*/ 107 h 121"/>
                <a:gd name="T76" fmla="*/ 50 w 60"/>
                <a:gd name="T77" fmla="*/ 90 h 121"/>
                <a:gd name="T78" fmla="*/ 43 w 60"/>
                <a:gd name="T79" fmla="*/ 82 h 121"/>
                <a:gd name="T80" fmla="*/ 45 w 60"/>
                <a:gd name="T81" fmla="*/ 68 h 121"/>
                <a:gd name="T82" fmla="*/ 48 w 60"/>
                <a:gd name="T83" fmla="*/ 43 h 121"/>
                <a:gd name="T84" fmla="*/ 29 w 60"/>
                <a:gd name="T85" fmla="*/ 1 h 121"/>
                <a:gd name="T86" fmla="*/ 23 w 60"/>
                <a:gd name="T8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0" h="121">
                  <a:moveTo>
                    <a:pt x="23" y="0"/>
                  </a:moveTo>
                  <a:cubicBezTo>
                    <a:pt x="18" y="0"/>
                    <a:pt x="13" y="2"/>
                    <a:pt x="10" y="5"/>
                  </a:cubicBezTo>
                  <a:cubicBezTo>
                    <a:pt x="4" y="11"/>
                    <a:pt x="1" y="19"/>
                    <a:pt x="0" y="26"/>
                  </a:cubicBezTo>
                  <a:cubicBezTo>
                    <a:pt x="0" y="28"/>
                    <a:pt x="1" y="29"/>
                    <a:pt x="3" y="29"/>
                  </a:cubicBezTo>
                  <a:cubicBezTo>
                    <a:pt x="4" y="29"/>
                    <a:pt x="5" y="28"/>
                    <a:pt x="5" y="27"/>
                  </a:cubicBezTo>
                  <a:cubicBezTo>
                    <a:pt x="6" y="20"/>
                    <a:pt x="9" y="11"/>
                    <a:pt x="16" y="7"/>
                  </a:cubicBezTo>
                  <a:cubicBezTo>
                    <a:pt x="18" y="6"/>
                    <a:pt x="20" y="5"/>
                    <a:pt x="22" y="5"/>
                  </a:cubicBezTo>
                  <a:cubicBezTo>
                    <a:pt x="28" y="5"/>
                    <a:pt x="32" y="9"/>
                    <a:pt x="36" y="15"/>
                  </a:cubicBezTo>
                  <a:cubicBezTo>
                    <a:pt x="39" y="21"/>
                    <a:pt x="41" y="27"/>
                    <a:pt x="41" y="34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38" y="31"/>
                    <a:pt x="35" y="29"/>
                    <a:pt x="32" y="28"/>
                  </a:cubicBezTo>
                  <a:cubicBezTo>
                    <a:pt x="29" y="27"/>
                    <a:pt x="26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1" y="26"/>
                    <a:pt x="19" y="26"/>
                    <a:pt x="18" y="27"/>
                  </a:cubicBezTo>
                  <a:cubicBezTo>
                    <a:pt x="16" y="27"/>
                    <a:pt x="14" y="29"/>
                    <a:pt x="13" y="30"/>
                  </a:cubicBezTo>
                  <a:cubicBezTo>
                    <a:pt x="12" y="31"/>
                    <a:pt x="12" y="32"/>
                    <a:pt x="13" y="33"/>
                  </a:cubicBezTo>
                  <a:cubicBezTo>
                    <a:pt x="13" y="33"/>
                    <a:pt x="14" y="34"/>
                    <a:pt x="14" y="34"/>
                  </a:cubicBezTo>
                  <a:cubicBezTo>
                    <a:pt x="14" y="34"/>
                    <a:pt x="15" y="34"/>
                    <a:pt x="15" y="34"/>
                  </a:cubicBezTo>
                  <a:cubicBezTo>
                    <a:pt x="16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3" y="32"/>
                    <a:pt x="24" y="32"/>
                  </a:cubicBezTo>
                  <a:cubicBezTo>
                    <a:pt x="24" y="32"/>
                    <a:pt x="25" y="32"/>
                    <a:pt x="25" y="32"/>
                  </a:cubicBezTo>
                  <a:cubicBezTo>
                    <a:pt x="27" y="32"/>
                    <a:pt x="29" y="33"/>
                    <a:pt x="31" y="33"/>
                  </a:cubicBezTo>
                  <a:cubicBezTo>
                    <a:pt x="34" y="34"/>
                    <a:pt x="36" y="36"/>
                    <a:pt x="38" y="38"/>
                  </a:cubicBezTo>
                  <a:cubicBezTo>
                    <a:pt x="38" y="38"/>
                    <a:pt x="39" y="39"/>
                    <a:pt x="39" y="39"/>
                  </a:cubicBezTo>
                  <a:cubicBezTo>
                    <a:pt x="40" y="40"/>
                    <a:pt x="41" y="41"/>
                    <a:pt x="41" y="42"/>
                  </a:cubicBezTo>
                  <a:cubicBezTo>
                    <a:pt x="41" y="49"/>
                    <a:pt x="40" y="55"/>
                    <a:pt x="39" y="62"/>
                  </a:cubicBezTo>
                  <a:cubicBezTo>
                    <a:pt x="38" y="69"/>
                    <a:pt x="34" y="78"/>
                    <a:pt x="37" y="85"/>
                  </a:cubicBezTo>
                  <a:cubicBezTo>
                    <a:pt x="38" y="91"/>
                    <a:pt x="44" y="94"/>
                    <a:pt x="48" y="98"/>
                  </a:cubicBezTo>
                  <a:cubicBezTo>
                    <a:pt x="50" y="101"/>
                    <a:pt x="53" y="104"/>
                    <a:pt x="53" y="108"/>
                  </a:cubicBezTo>
                  <a:cubicBezTo>
                    <a:pt x="52" y="112"/>
                    <a:pt x="50" y="113"/>
                    <a:pt x="46" y="113"/>
                  </a:cubicBezTo>
                  <a:cubicBezTo>
                    <a:pt x="46" y="113"/>
                    <a:pt x="45" y="113"/>
                    <a:pt x="45" y="113"/>
                  </a:cubicBezTo>
                  <a:cubicBezTo>
                    <a:pt x="36" y="112"/>
                    <a:pt x="30" y="104"/>
                    <a:pt x="31" y="96"/>
                  </a:cubicBezTo>
                  <a:cubicBezTo>
                    <a:pt x="31" y="93"/>
                    <a:pt x="29" y="92"/>
                    <a:pt x="27" y="92"/>
                  </a:cubicBezTo>
                  <a:cubicBezTo>
                    <a:pt x="26" y="92"/>
                    <a:pt x="24" y="93"/>
                    <a:pt x="24" y="95"/>
                  </a:cubicBezTo>
                  <a:cubicBezTo>
                    <a:pt x="22" y="108"/>
                    <a:pt x="33" y="121"/>
                    <a:pt x="46" y="121"/>
                  </a:cubicBezTo>
                  <a:cubicBezTo>
                    <a:pt x="47" y="121"/>
                    <a:pt x="48" y="121"/>
                    <a:pt x="50" y="120"/>
                  </a:cubicBezTo>
                  <a:cubicBezTo>
                    <a:pt x="56" y="119"/>
                    <a:pt x="60" y="113"/>
                    <a:pt x="60" y="107"/>
                  </a:cubicBezTo>
                  <a:cubicBezTo>
                    <a:pt x="60" y="100"/>
                    <a:pt x="55" y="95"/>
                    <a:pt x="50" y="90"/>
                  </a:cubicBezTo>
                  <a:cubicBezTo>
                    <a:pt x="47" y="88"/>
                    <a:pt x="44" y="86"/>
                    <a:pt x="43" y="82"/>
                  </a:cubicBezTo>
                  <a:cubicBezTo>
                    <a:pt x="42" y="78"/>
                    <a:pt x="44" y="72"/>
                    <a:pt x="45" y="68"/>
                  </a:cubicBezTo>
                  <a:cubicBezTo>
                    <a:pt x="46" y="60"/>
                    <a:pt x="48" y="51"/>
                    <a:pt x="48" y="43"/>
                  </a:cubicBezTo>
                  <a:cubicBezTo>
                    <a:pt x="48" y="29"/>
                    <a:pt x="44" y="8"/>
                    <a:pt x="29" y="1"/>
                  </a:cubicBezTo>
                  <a:cubicBezTo>
                    <a:pt x="27" y="1"/>
                    <a:pt x="25" y="0"/>
                    <a:pt x="23" y="0"/>
                  </a:cubicBezTo>
                </a:path>
              </a:pathLst>
            </a:custGeom>
            <a:solidFill>
              <a:srgbClr val="D48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38" name="Freeform 51">
              <a:extLst>
                <a:ext uri="{FF2B5EF4-FFF2-40B4-BE49-F238E27FC236}">
                  <a16:creationId xmlns:a16="http://schemas.microsoft.com/office/drawing/2014/main" id="{DCA1B628-7308-4743-99F4-F63712F595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8" y="2035"/>
              <a:ext cx="1390" cy="1530"/>
            </a:xfrm>
            <a:custGeom>
              <a:avLst/>
              <a:gdLst>
                <a:gd name="T0" fmla="*/ 37 w 584"/>
                <a:gd name="T1" fmla="*/ 232 h 644"/>
                <a:gd name="T2" fmla="*/ 65 w 584"/>
                <a:gd name="T3" fmla="*/ 422 h 644"/>
                <a:gd name="T4" fmla="*/ 167 w 584"/>
                <a:gd name="T5" fmla="*/ 478 h 644"/>
                <a:gd name="T6" fmla="*/ 364 w 584"/>
                <a:gd name="T7" fmla="*/ 629 h 644"/>
                <a:gd name="T8" fmla="*/ 505 w 584"/>
                <a:gd name="T9" fmla="*/ 443 h 644"/>
                <a:gd name="T10" fmla="*/ 560 w 584"/>
                <a:gd name="T11" fmla="*/ 386 h 644"/>
                <a:gd name="T12" fmla="*/ 521 w 584"/>
                <a:gd name="T13" fmla="*/ 218 h 644"/>
                <a:gd name="T14" fmla="*/ 563 w 584"/>
                <a:gd name="T15" fmla="*/ 178 h 644"/>
                <a:gd name="T16" fmla="*/ 501 w 584"/>
                <a:gd name="T17" fmla="*/ 53 h 644"/>
                <a:gd name="T18" fmla="*/ 471 w 584"/>
                <a:gd name="T19" fmla="*/ 27 h 644"/>
                <a:gd name="T20" fmla="*/ 464 w 584"/>
                <a:gd name="T21" fmla="*/ 93 h 644"/>
                <a:gd name="T22" fmla="*/ 451 w 584"/>
                <a:gd name="T23" fmla="*/ 123 h 644"/>
                <a:gd name="T24" fmla="*/ 443 w 584"/>
                <a:gd name="T25" fmla="*/ 124 h 644"/>
                <a:gd name="T26" fmla="*/ 415 w 584"/>
                <a:gd name="T27" fmla="*/ 96 h 644"/>
                <a:gd name="T28" fmla="*/ 398 w 584"/>
                <a:gd name="T29" fmla="*/ 80 h 644"/>
                <a:gd name="T30" fmla="*/ 396 w 584"/>
                <a:gd name="T31" fmla="*/ 79 h 644"/>
                <a:gd name="T32" fmla="*/ 353 w 584"/>
                <a:gd name="T33" fmla="*/ 51 h 644"/>
                <a:gd name="T34" fmla="*/ 247 w 584"/>
                <a:gd name="T35" fmla="*/ 97 h 644"/>
                <a:gd name="T36" fmla="*/ 241 w 584"/>
                <a:gd name="T37" fmla="*/ 114 h 644"/>
                <a:gd name="T38" fmla="*/ 236 w 584"/>
                <a:gd name="T39" fmla="*/ 125 h 644"/>
                <a:gd name="T40" fmla="*/ 213 w 584"/>
                <a:gd name="T41" fmla="*/ 151 h 644"/>
                <a:gd name="T42" fmla="*/ 153 w 584"/>
                <a:gd name="T43" fmla="*/ 151 h 644"/>
                <a:gd name="T44" fmla="*/ 85 w 584"/>
                <a:gd name="T45" fmla="*/ 8 h 644"/>
                <a:gd name="T46" fmla="*/ 85 w 584"/>
                <a:gd name="T47" fmla="*/ 3 h 644"/>
                <a:gd name="T48" fmla="*/ 85 w 584"/>
                <a:gd name="T49" fmla="*/ 0 h 644"/>
                <a:gd name="T50" fmla="*/ 70 w 584"/>
                <a:gd name="T51" fmla="*/ 16 h 644"/>
                <a:gd name="T52" fmla="*/ 69 w 584"/>
                <a:gd name="T53" fmla="*/ 23 h 644"/>
                <a:gd name="T54" fmla="*/ 8 w 584"/>
                <a:gd name="T55" fmla="*/ 101 h 644"/>
                <a:gd name="T56" fmla="*/ 5 w 584"/>
                <a:gd name="T57" fmla="*/ 155 h 644"/>
                <a:gd name="T58" fmla="*/ 37 w 584"/>
                <a:gd name="T59" fmla="*/ 232 h 644"/>
                <a:gd name="T60" fmla="*/ 271 w 584"/>
                <a:gd name="T61" fmla="*/ 111 h 644"/>
                <a:gd name="T62" fmla="*/ 354 w 584"/>
                <a:gd name="T63" fmla="*/ 63 h 644"/>
                <a:gd name="T64" fmla="*/ 399 w 584"/>
                <a:gd name="T65" fmla="*/ 100 h 644"/>
                <a:gd name="T66" fmla="*/ 350 w 584"/>
                <a:gd name="T67" fmla="*/ 264 h 644"/>
                <a:gd name="T68" fmla="*/ 323 w 584"/>
                <a:gd name="T69" fmla="*/ 263 h 644"/>
                <a:gd name="T70" fmla="*/ 271 w 584"/>
                <a:gd name="T71" fmla="*/ 111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84" h="644">
                  <a:moveTo>
                    <a:pt x="37" y="232"/>
                  </a:moveTo>
                  <a:cubicBezTo>
                    <a:pt x="11" y="299"/>
                    <a:pt x="21" y="372"/>
                    <a:pt x="65" y="422"/>
                  </a:cubicBezTo>
                  <a:cubicBezTo>
                    <a:pt x="102" y="464"/>
                    <a:pt x="150" y="475"/>
                    <a:pt x="167" y="478"/>
                  </a:cubicBezTo>
                  <a:cubicBezTo>
                    <a:pt x="179" y="576"/>
                    <a:pt x="271" y="644"/>
                    <a:pt x="364" y="629"/>
                  </a:cubicBezTo>
                  <a:cubicBezTo>
                    <a:pt x="449" y="616"/>
                    <a:pt x="513" y="534"/>
                    <a:pt x="505" y="443"/>
                  </a:cubicBezTo>
                  <a:cubicBezTo>
                    <a:pt x="520" y="434"/>
                    <a:pt x="546" y="417"/>
                    <a:pt x="560" y="386"/>
                  </a:cubicBezTo>
                  <a:cubicBezTo>
                    <a:pt x="584" y="335"/>
                    <a:pt x="569" y="268"/>
                    <a:pt x="521" y="218"/>
                  </a:cubicBezTo>
                  <a:cubicBezTo>
                    <a:pt x="551" y="204"/>
                    <a:pt x="560" y="186"/>
                    <a:pt x="563" y="178"/>
                  </a:cubicBezTo>
                  <a:cubicBezTo>
                    <a:pt x="579" y="130"/>
                    <a:pt x="519" y="70"/>
                    <a:pt x="501" y="53"/>
                  </a:cubicBezTo>
                  <a:cubicBezTo>
                    <a:pt x="490" y="42"/>
                    <a:pt x="479" y="33"/>
                    <a:pt x="471" y="27"/>
                  </a:cubicBezTo>
                  <a:cubicBezTo>
                    <a:pt x="469" y="47"/>
                    <a:pt x="466" y="69"/>
                    <a:pt x="464" y="93"/>
                  </a:cubicBezTo>
                  <a:cubicBezTo>
                    <a:pt x="462" y="104"/>
                    <a:pt x="460" y="119"/>
                    <a:pt x="451" y="123"/>
                  </a:cubicBezTo>
                  <a:cubicBezTo>
                    <a:pt x="447" y="125"/>
                    <a:pt x="444" y="124"/>
                    <a:pt x="443" y="124"/>
                  </a:cubicBezTo>
                  <a:cubicBezTo>
                    <a:pt x="434" y="123"/>
                    <a:pt x="433" y="114"/>
                    <a:pt x="415" y="96"/>
                  </a:cubicBezTo>
                  <a:cubicBezTo>
                    <a:pt x="412" y="93"/>
                    <a:pt x="404" y="85"/>
                    <a:pt x="398" y="80"/>
                  </a:cubicBezTo>
                  <a:cubicBezTo>
                    <a:pt x="397" y="79"/>
                    <a:pt x="397" y="79"/>
                    <a:pt x="396" y="79"/>
                  </a:cubicBezTo>
                  <a:cubicBezTo>
                    <a:pt x="379" y="67"/>
                    <a:pt x="360" y="54"/>
                    <a:pt x="353" y="51"/>
                  </a:cubicBezTo>
                  <a:cubicBezTo>
                    <a:pt x="316" y="32"/>
                    <a:pt x="252" y="80"/>
                    <a:pt x="247" y="97"/>
                  </a:cubicBezTo>
                  <a:cubicBezTo>
                    <a:pt x="247" y="99"/>
                    <a:pt x="244" y="105"/>
                    <a:pt x="241" y="114"/>
                  </a:cubicBezTo>
                  <a:cubicBezTo>
                    <a:pt x="240" y="117"/>
                    <a:pt x="238" y="121"/>
                    <a:pt x="236" y="125"/>
                  </a:cubicBezTo>
                  <a:cubicBezTo>
                    <a:pt x="229" y="136"/>
                    <a:pt x="219" y="147"/>
                    <a:pt x="213" y="151"/>
                  </a:cubicBezTo>
                  <a:cubicBezTo>
                    <a:pt x="197" y="163"/>
                    <a:pt x="170" y="159"/>
                    <a:pt x="153" y="151"/>
                  </a:cubicBezTo>
                  <a:cubicBezTo>
                    <a:pt x="153" y="151"/>
                    <a:pt x="87" y="121"/>
                    <a:pt x="85" y="8"/>
                  </a:cubicBezTo>
                  <a:cubicBezTo>
                    <a:pt x="85" y="6"/>
                    <a:pt x="85" y="3"/>
                    <a:pt x="85" y="3"/>
                  </a:cubicBezTo>
                  <a:cubicBezTo>
                    <a:pt x="85" y="2"/>
                    <a:pt x="85" y="1"/>
                    <a:pt x="85" y="0"/>
                  </a:cubicBezTo>
                  <a:cubicBezTo>
                    <a:pt x="80" y="6"/>
                    <a:pt x="75" y="11"/>
                    <a:pt x="70" y="16"/>
                  </a:cubicBezTo>
                  <a:cubicBezTo>
                    <a:pt x="70" y="17"/>
                    <a:pt x="70" y="20"/>
                    <a:pt x="69" y="23"/>
                  </a:cubicBezTo>
                  <a:cubicBezTo>
                    <a:pt x="60" y="62"/>
                    <a:pt x="23" y="68"/>
                    <a:pt x="8" y="101"/>
                  </a:cubicBezTo>
                  <a:cubicBezTo>
                    <a:pt x="0" y="118"/>
                    <a:pt x="2" y="134"/>
                    <a:pt x="5" y="155"/>
                  </a:cubicBezTo>
                  <a:cubicBezTo>
                    <a:pt x="9" y="193"/>
                    <a:pt x="27" y="219"/>
                    <a:pt x="37" y="232"/>
                  </a:cubicBezTo>
                  <a:close/>
                  <a:moveTo>
                    <a:pt x="271" y="111"/>
                  </a:moveTo>
                  <a:cubicBezTo>
                    <a:pt x="295" y="70"/>
                    <a:pt x="346" y="64"/>
                    <a:pt x="354" y="63"/>
                  </a:cubicBezTo>
                  <a:cubicBezTo>
                    <a:pt x="381" y="75"/>
                    <a:pt x="393" y="91"/>
                    <a:pt x="399" y="100"/>
                  </a:cubicBezTo>
                  <a:cubicBezTo>
                    <a:pt x="435" y="156"/>
                    <a:pt x="399" y="252"/>
                    <a:pt x="350" y="264"/>
                  </a:cubicBezTo>
                  <a:cubicBezTo>
                    <a:pt x="347" y="265"/>
                    <a:pt x="337" y="267"/>
                    <a:pt x="323" y="263"/>
                  </a:cubicBezTo>
                  <a:cubicBezTo>
                    <a:pt x="275" y="248"/>
                    <a:pt x="239" y="165"/>
                    <a:pt x="271" y="111"/>
                  </a:cubicBezTo>
                  <a:close/>
                </a:path>
              </a:pathLst>
            </a:custGeom>
            <a:solidFill>
              <a:srgbClr val="F5ED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39" name="Freeform 52">
              <a:extLst>
                <a:ext uri="{FF2B5EF4-FFF2-40B4-BE49-F238E27FC236}">
                  <a16:creationId xmlns:a16="http://schemas.microsoft.com/office/drawing/2014/main" id="{11AE08DE-E381-4C84-BE04-B1E0E00456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" y="2068"/>
              <a:ext cx="659" cy="190"/>
            </a:xfrm>
            <a:custGeom>
              <a:avLst/>
              <a:gdLst>
                <a:gd name="T0" fmla="*/ 156 w 277"/>
                <a:gd name="T1" fmla="*/ 15 h 80"/>
                <a:gd name="T2" fmla="*/ 203 w 277"/>
                <a:gd name="T3" fmla="*/ 8 h 80"/>
                <a:gd name="T4" fmla="*/ 247 w 277"/>
                <a:gd name="T5" fmla="*/ 23 h 80"/>
                <a:gd name="T6" fmla="*/ 277 w 277"/>
                <a:gd name="T7" fmla="*/ 19 h 80"/>
                <a:gd name="T8" fmla="*/ 209 w 277"/>
                <a:gd name="T9" fmla="*/ 76 h 80"/>
                <a:gd name="T10" fmla="*/ 172 w 277"/>
                <a:gd name="T11" fmla="*/ 52 h 80"/>
                <a:gd name="T12" fmla="*/ 105 w 277"/>
                <a:gd name="T13" fmla="*/ 76 h 80"/>
                <a:gd name="T14" fmla="*/ 0 w 277"/>
                <a:gd name="T15" fmla="*/ 39 h 80"/>
                <a:gd name="T16" fmla="*/ 52 w 277"/>
                <a:gd name="T17" fmla="*/ 29 h 80"/>
                <a:gd name="T18" fmla="*/ 94 w 277"/>
                <a:gd name="T19" fmla="*/ 6 h 80"/>
                <a:gd name="T20" fmla="*/ 156 w 277"/>
                <a:gd name="T21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7" h="80">
                  <a:moveTo>
                    <a:pt x="156" y="15"/>
                  </a:moveTo>
                  <a:cubicBezTo>
                    <a:pt x="177" y="6"/>
                    <a:pt x="193" y="6"/>
                    <a:pt x="203" y="8"/>
                  </a:cubicBezTo>
                  <a:cubicBezTo>
                    <a:pt x="220" y="11"/>
                    <a:pt x="228" y="21"/>
                    <a:pt x="247" y="23"/>
                  </a:cubicBezTo>
                  <a:cubicBezTo>
                    <a:pt x="260" y="24"/>
                    <a:pt x="270" y="21"/>
                    <a:pt x="277" y="19"/>
                  </a:cubicBezTo>
                  <a:cubicBezTo>
                    <a:pt x="267" y="57"/>
                    <a:pt x="236" y="80"/>
                    <a:pt x="209" y="76"/>
                  </a:cubicBezTo>
                  <a:cubicBezTo>
                    <a:pt x="189" y="74"/>
                    <a:pt x="176" y="57"/>
                    <a:pt x="172" y="52"/>
                  </a:cubicBezTo>
                  <a:cubicBezTo>
                    <a:pt x="160" y="60"/>
                    <a:pt x="137" y="73"/>
                    <a:pt x="105" y="76"/>
                  </a:cubicBezTo>
                  <a:cubicBezTo>
                    <a:pt x="48" y="80"/>
                    <a:pt x="8" y="47"/>
                    <a:pt x="0" y="39"/>
                  </a:cubicBezTo>
                  <a:cubicBezTo>
                    <a:pt x="12" y="39"/>
                    <a:pt x="31" y="38"/>
                    <a:pt x="52" y="29"/>
                  </a:cubicBezTo>
                  <a:cubicBezTo>
                    <a:pt x="72" y="20"/>
                    <a:pt x="78" y="12"/>
                    <a:pt x="94" y="6"/>
                  </a:cubicBezTo>
                  <a:cubicBezTo>
                    <a:pt x="107" y="2"/>
                    <a:pt x="126" y="0"/>
                    <a:pt x="156" y="15"/>
                  </a:cubicBezTo>
                  <a:close/>
                </a:path>
              </a:pathLst>
            </a:custGeom>
            <a:solidFill>
              <a:srgbClr val="F5ED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0" name="Freeform 53">
              <a:extLst>
                <a:ext uri="{FF2B5EF4-FFF2-40B4-BE49-F238E27FC236}">
                  <a16:creationId xmlns:a16="http://schemas.microsoft.com/office/drawing/2014/main" id="{170A29FB-F3A6-4FE1-8500-4424FD68D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6" y="1878"/>
              <a:ext cx="217" cy="335"/>
            </a:xfrm>
            <a:custGeom>
              <a:avLst/>
              <a:gdLst>
                <a:gd name="T0" fmla="*/ 19 w 91"/>
                <a:gd name="T1" fmla="*/ 0 h 141"/>
                <a:gd name="T2" fmla="*/ 36 w 91"/>
                <a:gd name="T3" fmla="*/ 47 h 141"/>
                <a:gd name="T4" fmla="*/ 89 w 91"/>
                <a:gd name="T5" fmla="*/ 113 h 141"/>
                <a:gd name="T6" fmla="*/ 66 w 91"/>
                <a:gd name="T7" fmla="*/ 138 h 141"/>
                <a:gd name="T8" fmla="*/ 21 w 91"/>
                <a:gd name="T9" fmla="*/ 100 h 141"/>
                <a:gd name="T10" fmla="*/ 20 w 91"/>
                <a:gd name="T11" fmla="*/ 98 h 141"/>
                <a:gd name="T12" fmla="*/ 19 w 91"/>
                <a:gd name="T13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41">
                  <a:moveTo>
                    <a:pt x="19" y="0"/>
                  </a:moveTo>
                  <a:cubicBezTo>
                    <a:pt x="24" y="0"/>
                    <a:pt x="21" y="20"/>
                    <a:pt x="36" y="47"/>
                  </a:cubicBezTo>
                  <a:cubicBezTo>
                    <a:pt x="58" y="86"/>
                    <a:pt x="91" y="92"/>
                    <a:pt x="89" y="113"/>
                  </a:cubicBezTo>
                  <a:cubicBezTo>
                    <a:pt x="88" y="125"/>
                    <a:pt x="76" y="136"/>
                    <a:pt x="66" y="138"/>
                  </a:cubicBezTo>
                  <a:cubicBezTo>
                    <a:pt x="45" y="141"/>
                    <a:pt x="26" y="108"/>
                    <a:pt x="21" y="100"/>
                  </a:cubicBezTo>
                  <a:cubicBezTo>
                    <a:pt x="20" y="99"/>
                    <a:pt x="20" y="99"/>
                    <a:pt x="20" y="98"/>
                  </a:cubicBezTo>
                  <a:cubicBezTo>
                    <a:pt x="0" y="62"/>
                    <a:pt x="11" y="0"/>
                    <a:pt x="19" y="0"/>
                  </a:cubicBezTo>
                  <a:close/>
                </a:path>
              </a:pathLst>
            </a:custGeom>
            <a:solidFill>
              <a:srgbClr val="E8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1" name="Freeform 54">
              <a:extLst>
                <a:ext uri="{FF2B5EF4-FFF2-40B4-BE49-F238E27FC236}">
                  <a16:creationId xmlns:a16="http://schemas.microsoft.com/office/drawing/2014/main" id="{43EDF185-2714-415D-B7CB-6FD968DE9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0" y="1016"/>
              <a:ext cx="340" cy="337"/>
            </a:xfrm>
            <a:custGeom>
              <a:avLst/>
              <a:gdLst>
                <a:gd name="T0" fmla="*/ 4 w 143"/>
                <a:gd name="T1" fmla="*/ 78 h 142"/>
                <a:gd name="T2" fmla="*/ 78 w 143"/>
                <a:gd name="T3" fmla="*/ 139 h 142"/>
                <a:gd name="T4" fmla="*/ 139 w 143"/>
                <a:gd name="T5" fmla="*/ 64 h 142"/>
                <a:gd name="T6" fmla="*/ 65 w 143"/>
                <a:gd name="T7" fmla="*/ 3 h 142"/>
                <a:gd name="T8" fmla="*/ 4 w 143"/>
                <a:gd name="T9" fmla="*/ 7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142">
                  <a:moveTo>
                    <a:pt x="4" y="78"/>
                  </a:moveTo>
                  <a:cubicBezTo>
                    <a:pt x="8" y="115"/>
                    <a:pt x="41" y="142"/>
                    <a:pt x="78" y="139"/>
                  </a:cubicBezTo>
                  <a:cubicBezTo>
                    <a:pt x="116" y="135"/>
                    <a:pt x="143" y="101"/>
                    <a:pt x="139" y="64"/>
                  </a:cubicBezTo>
                  <a:cubicBezTo>
                    <a:pt x="135" y="27"/>
                    <a:pt x="102" y="0"/>
                    <a:pt x="65" y="3"/>
                  </a:cubicBezTo>
                  <a:cubicBezTo>
                    <a:pt x="27" y="7"/>
                    <a:pt x="0" y="41"/>
                    <a:pt x="4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2" name="Freeform 55">
              <a:extLst>
                <a:ext uri="{FF2B5EF4-FFF2-40B4-BE49-F238E27FC236}">
                  <a16:creationId xmlns:a16="http://schemas.microsoft.com/office/drawing/2014/main" id="{9C01ADD8-E045-491C-8BB4-9AC5F32FD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0" y="669"/>
              <a:ext cx="1283" cy="950"/>
            </a:xfrm>
            <a:custGeom>
              <a:avLst/>
              <a:gdLst>
                <a:gd name="T0" fmla="*/ 539 w 539"/>
                <a:gd name="T1" fmla="*/ 298 h 400"/>
                <a:gd name="T2" fmla="*/ 480 w 539"/>
                <a:gd name="T3" fmla="*/ 136 h 400"/>
                <a:gd name="T4" fmla="*/ 316 w 539"/>
                <a:gd name="T5" fmla="*/ 7 h 400"/>
                <a:gd name="T6" fmla="*/ 247 w 539"/>
                <a:gd name="T7" fmla="*/ 5 h 400"/>
                <a:gd name="T8" fmla="*/ 53 w 539"/>
                <a:gd name="T9" fmla="*/ 148 h 400"/>
                <a:gd name="T10" fmla="*/ 53 w 539"/>
                <a:gd name="T11" fmla="*/ 148 h 400"/>
                <a:gd name="T12" fmla="*/ 5 w 539"/>
                <a:gd name="T13" fmla="*/ 222 h 400"/>
                <a:gd name="T14" fmla="*/ 34 w 539"/>
                <a:gd name="T15" fmla="*/ 233 h 400"/>
                <a:gd name="T16" fmla="*/ 17 w 539"/>
                <a:gd name="T17" fmla="*/ 312 h 400"/>
                <a:gd name="T18" fmla="*/ 18 w 539"/>
                <a:gd name="T19" fmla="*/ 400 h 400"/>
                <a:gd name="T20" fmla="*/ 539 w 539"/>
                <a:gd name="T21" fmla="*/ 298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9" h="400">
                  <a:moveTo>
                    <a:pt x="539" y="298"/>
                  </a:moveTo>
                  <a:cubicBezTo>
                    <a:pt x="534" y="259"/>
                    <a:pt x="521" y="197"/>
                    <a:pt x="480" y="136"/>
                  </a:cubicBezTo>
                  <a:cubicBezTo>
                    <a:pt x="458" y="102"/>
                    <a:pt x="408" y="26"/>
                    <a:pt x="316" y="7"/>
                  </a:cubicBezTo>
                  <a:cubicBezTo>
                    <a:pt x="308" y="5"/>
                    <a:pt x="281" y="0"/>
                    <a:pt x="247" y="5"/>
                  </a:cubicBezTo>
                  <a:cubicBezTo>
                    <a:pt x="155" y="16"/>
                    <a:pt x="92" y="89"/>
                    <a:pt x="53" y="148"/>
                  </a:cubicBezTo>
                  <a:cubicBezTo>
                    <a:pt x="53" y="148"/>
                    <a:pt x="53" y="148"/>
                    <a:pt x="53" y="148"/>
                  </a:cubicBezTo>
                  <a:cubicBezTo>
                    <a:pt x="6" y="196"/>
                    <a:pt x="0" y="215"/>
                    <a:pt x="5" y="222"/>
                  </a:cubicBezTo>
                  <a:cubicBezTo>
                    <a:pt x="10" y="230"/>
                    <a:pt x="25" y="223"/>
                    <a:pt x="34" y="233"/>
                  </a:cubicBezTo>
                  <a:cubicBezTo>
                    <a:pt x="46" y="246"/>
                    <a:pt x="26" y="275"/>
                    <a:pt x="17" y="312"/>
                  </a:cubicBezTo>
                  <a:cubicBezTo>
                    <a:pt x="13" y="332"/>
                    <a:pt x="9" y="361"/>
                    <a:pt x="18" y="400"/>
                  </a:cubicBezTo>
                  <a:cubicBezTo>
                    <a:pt x="191" y="366"/>
                    <a:pt x="365" y="332"/>
                    <a:pt x="539" y="298"/>
                  </a:cubicBezTo>
                  <a:close/>
                </a:path>
              </a:pathLst>
            </a:custGeom>
            <a:solidFill>
              <a:srgbClr val="CA2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3" name="Freeform 56">
              <a:extLst>
                <a:ext uri="{FF2B5EF4-FFF2-40B4-BE49-F238E27FC236}">
                  <a16:creationId xmlns:a16="http://schemas.microsoft.com/office/drawing/2014/main" id="{747F6CF7-04FA-4B6A-96AE-A61A43038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6" y="1180"/>
              <a:ext cx="1292" cy="608"/>
            </a:xfrm>
            <a:custGeom>
              <a:avLst/>
              <a:gdLst>
                <a:gd name="T0" fmla="*/ 2 w 543"/>
                <a:gd name="T1" fmla="*/ 157 h 256"/>
                <a:gd name="T2" fmla="*/ 256 w 543"/>
                <a:gd name="T3" fmla="*/ 21 h 256"/>
                <a:gd name="T4" fmla="*/ 532 w 543"/>
                <a:gd name="T5" fmla="*/ 75 h 256"/>
                <a:gd name="T6" fmla="*/ 541 w 543"/>
                <a:gd name="T7" fmla="*/ 102 h 256"/>
                <a:gd name="T8" fmla="*/ 536 w 543"/>
                <a:gd name="T9" fmla="*/ 118 h 256"/>
                <a:gd name="T10" fmla="*/ 540 w 543"/>
                <a:gd name="T11" fmla="*/ 130 h 256"/>
                <a:gd name="T12" fmla="*/ 520 w 543"/>
                <a:gd name="T13" fmla="*/ 173 h 256"/>
                <a:gd name="T14" fmla="*/ 269 w 543"/>
                <a:gd name="T15" fmla="*/ 145 h 256"/>
                <a:gd name="T16" fmla="*/ 23 w 543"/>
                <a:gd name="T17" fmla="*/ 256 h 256"/>
                <a:gd name="T18" fmla="*/ 9 w 543"/>
                <a:gd name="T19" fmla="*/ 220 h 256"/>
                <a:gd name="T20" fmla="*/ 9 w 543"/>
                <a:gd name="T21" fmla="*/ 200 h 256"/>
                <a:gd name="T22" fmla="*/ 3 w 543"/>
                <a:gd name="T23" fmla="*/ 182 h 256"/>
                <a:gd name="T24" fmla="*/ 2 w 543"/>
                <a:gd name="T25" fmla="*/ 157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3" h="256">
                  <a:moveTo>
                    <a:pt x="2" y="157"/>
                  </a:moveTo>
                  <a:cubicBezTo>
                    <a:pt x="25" y="132"/>
                    <a:pt x="111" y="42"/>
                    <a:pt x="256" y="21"/>
                  </a:cubicBezTo>
                  <a:cubicBezTo>
                    <a:pt x="396" y="0"/>
                    <a:pt x="502" y="58"/>
                    <a:pt x="532" y="75"/>
                  </a:cubicBezTo>
                  <a:cubicBezTo>
                    <a:pt x="542" y="88"/>
                    <a:pt x="542" y="96"/>
                    <a:pt x="541" y="102"/>
                  </a:cubicBezTo>
                  <a:cubicBezTo>
                    <a:pt x="539" y="107"/>
                    <a:pt x="536" y="111"/>
                    <a:pt x="536" y="118"/>
                  </a:cubicBezTo>
                  <a:cubicBezTo>
                    <a:pt x="536" y="124"/>
                    <a:pt x="539" y="127"/>
                    <a:pt x="540" y="130"/>
                  </a:cubicBezTo>
                  <a:cubicBezTo>
                    <a:pt x="543" y="136"/>
                    <a:pt x="542" y="148"/>
                    <a:pt x="520" y="173"/>
                  </a:cubicBezTo>
                  <a:cubicBezTo>
                    <a:pt x="478" y="156"/>
                    <a:pt x="385" y="127"/>
                    <a:pt x="269" y="145"/>
                  </a:cubicBezTo>
                  <a:cubicBezTo>
                    <a:pt x="142" y="164"/>
                    <a:pt x="57" y="227"/>
                    <a:pt x="23" y="256"/>
                  </a:cubicBezTo>
                  <a:cubicBezTo>
                    <a:pt x="12" y="240"/>
                    <a:pt x="9" y="228"/>
                    <a:pt x="9" y="220"/>
                  </a:cubicBezTo>
                  <a:cubicBezTo>
                    <a:pt x="9" y="214"/>
                    <a:pt x="11" y="209"/>
                    <a:pt x="9" y="200"/>
                  </a:cubicBezTo>
                  <a:cubicBezTo>
                    <a:pt x="7" y="192"/>
                    <a:pt x="4" y="189"/>
                    <a:pt x="3" y="182"/>
                  </a:cubicBezTo>
                  <a:cubicBezTo>
                    <a:pt x="1" y="176"/>
                    <a:pt x="0" y="168"/>
                    <a:pt x="2" y="1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4" name="Freeform 57">
              <a:extLst>
                <a:ext uri="{FF2B5EF4-FFF2-40B4-BE49-F238E27FC236}">
                  <a16:creationId xmlns:a16="http://schemas.microsoft.com/office/drawing/2014/main" id="{B5C766FB-D346-481F-B078-909CF3D4C5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3" y="1614"/>
              <a:ext cx="236" cy="124"/>
            </a:xfrm>
            <a:custGeom>
              <a:avLst/>
              <a:gdLst>
                <a:gd name="T0" fmla="*/ 95 w 99"/>
                <a:gd name="T1" fmla="*/ 8 h 52"/>
                <a:gd name="T2" fmla="*/ 95 w 99"/>
                <a:gd name="T3" fmla="*/ 9 h 52"/>
                <a:gd name="T4" fmla="*/ 77 w 99"/>
                <a:gd name="T5" fmla="*/ 44 h 52"/>
                <a:gd name="T6" fmla="*/ 56 w 99"/>
                <a:gd name="T7" fmla="*/ 49 h 52"/>
                <a:gd name="T8" fmla="*/ 6 w 99"/>
                <a:gd name="T9" fmla="*/ 43 h 52"/>
                <a:gd name="T10" fmla="*/ 2 w 99"/>
                <a:gd name="T11" fmla="*/ 39 h 52"/>
                <a:gd name="T12" fmla="*/ 7 w 99"/>
                <a:gd name="T13" fmla="*/ 30 h 52"/>
                <a:gd name="T14" fmla="*/ 36 w 99"/>
                <a:gd name="T15" fmla="*/ 26 h 52"/>
                <a:gd name="T16" fmla="*/ 81 w 99"/>
                <a:gd name="T17" fmla="*/ 3 h 52"/>
                <a:gd name="T18" fmla="*/ 95 w 99"/>
                <a:gd name="T19" fmla="*/ 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52">
                  <a:moveTo>
                    <a:pt x="95" y="8"/>
                  </a:moveTo>
                  <a:cubicBezTo>
                    <a:pt x="95" y="9"/>
                    <a:pt x="95" y="9"/>
                    <a:pt x="95" y="9"/>
                  </a:cubicBezTo>
                  <a:cubicBezTo>
                    <a:pt x="99" y="24"/>
                    <a:pt x="91" y="38"/>
                    <a:pt x="77" y="44"/>
                  </a:cubicBezTo>
                  <a:cubicBezTo>
                    <a:pt x="71" y="46"/>
                    <a:pt x="64" y="48"/>
                    <a:pt x="56" y="49"/>
                  </a:cubicBezTo>
                  <a:cubicBezTo>
                    <a:pt x="36" y="52"/>
                    <a:pt x="13" y="45"/>
                    <a:pt x="6" y="43"/>
                  </a:cubicBezTo>
                  <a:cubicBezTo>
                    <a:pt x="4" y="42"/>
                    <a:pt x="2" y="41"/>
                    <a:pt x="2" y="39"/>
                  </a:cubicBezTo>
                  <a:cubicBezTo>
                    <a:pt x="0" y="34"/>
                    <a:pt x="3" y="30"/>
                    <a:pt x="7" y="30"/>
                  </a:cubicBezTo>
                  <a:cubicBezTo>
                    <a:pt x="15" y="29"/>
                    <a:pt x="27" y="28"/>
                    <a:pt x="36" y="26"/>
                  </a:cubicBezTo>
                  <a:cubicBezTo>
                    <a:pt x="56" y="21"/>
                    <a:pt x="71" y="12"/>
                    <a:pt x="81" y="3"/>
                  </a:cubicBezTo>
                  <a:cubicBezTo>
                    <a:pt x="86" y="0"/>
                    <a:pt x="94" y="2"/>
                    <a:pt x="95" y="8"/>
                  </a:cubicBezTo>
                  <a:close/>
                </a:path>
              </a:pathLst>
            </a:custGeom>
            <a:solidFill>
              <a:srgbClr val="F5EE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5" name="Freeform 58">
              <a:extLst>
                <a:ext uri="{FF2B5EF4-FFF2-40B4-BE49-F238E27FC236}">
                  <a16:creationId xmlns:a16="http://schemas.microsoft.com/office/drawing/2014/main" id="{0D6C9DCC-AB0E-474C-B27A-1245B6D41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0" y="1612"/>
              <a:ext cx="167" cy="126"/>
            </a:xfrm>
            <a:custGeom>
              <a:avLst/>
              <a:gdLst>
                <a:gd name="T0" fmla="*/ 8 w 70"/>
                <a:gd name="T1" fmla="*/ 8 h 53"/>
                <a:gd name="T2" fmla="*/ 8 w 70"/>
                <a:gd name="T3" fmla="*/ 8 h 53"/>
                <a:gd name="T4" fmla="*/ 10 w 70"/>
                <a:gd name="T5" fmla="*/ 42 h 53"/>
                <a:gd name="T6" fmla="*/ 23 w 70"/>
                <a:gd name="T7" fmla="*/ 49 h 53"/>
                <a:gd name="T8" fmla="*/ 63 w 70"/>
                <a:gd name="T9" fmla="*/ 47 h 53"/>
                <a:gd name="T10" fmla="*/ 67 w 70"/>
                <a:gd name="T11" fmla="*/ 43 h 53"/>
                <a:gd name="T12" fmla="*/ 66 w 70"/>
                <a:gd name="T13" fmla="*/ 35 h 53"/>
                <a:gd name="T14" fmla="*/ 46 w 70"/>
                <a:gd name="T15" fmla="*/ 29 h 53"/>
                <a:gd name="T16" fmla="*/ 20 w 70"/>
                <a:gd name="T17" fmla="*/ 4 h 53"/>
                <a:gd name="T18" fmla="*/ 8 w 70"/>
                <a:gd name="T19" fmla="*/ 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53">
                  <a:moveTo>
                    <a:pt x="8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0" y="21"/>
                    <a:pt x="1" y="36"/>
                    <a:pt x="10" y="42"/>
                  </a:cubicBezTo>
                  <a:cubicBezTo>
                    <a:pt x="14" y="44"/>
                    <a:pt x="18" y="47"/>
                    <a:pt x="23" y="49"/>
                  </a:cubicBezTo>
                  <a:cubicBezTo>
                    <a:pt x="38" y="53"/>
                    <a:pt x="56" y="49"/>
                    <a:pt x="63" y="47"/>
                  </a:cubicBezTo>
                  <a:cubicBezTo>
                    <a:pt x="65" y="46"/>
                    <a:pt x="66" y="45"/>
                    <a:pt x="67" y="43"/>
                  </a:cubicBezTo>
                  <a:cubicBezTo>
                    <a:pt x="70" y="40"/>
                    <a:pt x="69" y="35"/>
                    <a:pt x="66" y="35"/>
                  </a:cubicBezTo>
                  <a:cubicBezTo>
                    <a:pt x="60" y="34"/>
                    <a:pt x="52" y="32"/>
                    <a:pt x="46" y="29"/>
                  </a:cubicBezTo>
                  <a:cubicBezTo>
                    <a:pt x="33" y="23"/>
                    <a:pt x="25" y="13"/>
                    <a:pt x="20" y="4"/>
                  </a:cubicBezTo>
                  <a:cubicBezTo>
                    <a:pt x="17" y="0"/>
                    <a:pt x="11" y="2"/>
                    <a:pt x="8" y="8"/>
                  </a:cubicBezTo>
                  <a:close/>
                </a:path>
              </a:pathLst>
            </a:custGeom>
            <a:solidFill>
              <a:srgbClr val="F5EE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6" name="Freeform 59">
              <a:extLst>
                <a:ext uri="{FF2B5EF4-FFF2-40B4-BE49-F238E27FC236}">
                  <a16:creationId xmlns:a16="http://schemas.microsoft.com/office/drawing/2014/main" id="{2D718C27-AE71-479F-935A-3FB940B76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9" y="1916"/>
              <a:ext cx="89" cy="43"/>
            </a:xfrm>
            <a:custGeom>
              <a:avLst/>
              <a:gdLst>
                <a:gd name="T0" fmla="*/ 18 w 37"/>
                <a:gd name="T1" fmla="*/ 18 h 18"/>
                <a:gd name="T2" fmla="*/ 23 w 37"/>
                <a:gd name="T3" fmla="*/ 17 h 18"/>
                <a:gd name="T4" fmla="*/ 35 w 37"/>
                <a:gd name="T5" fmla="*/ 9 h 18"/>
                <a:gd name="T6" fmla="*/ 34 w 37"/>
                <a:gd name="T7" fmla="*/ 2 h 18"/>
                <a:gd name="T8" fmla="*/ 27 w 37"/>
                <a:gd name="T9" fmla="*/ 3 h 18"/>
                <a:gd name="T10" fmla="*/ 20 w 37"/>
                <a:gd name="T11" fmla="*/ 7 h 18"/>
                <a:gd name="T12" fmla="*/ 9 w 37"/>
                <a:gd name="T13" fmla="*/ 4 h 18"/>
                <a:gd name="T14" fmla="*/ 2 w 37"/>
                <a:gd name="T15" fmla="*/ 5 h 18"/>
                <a:gd name="T16" fmla="*/ 3 w 37"/>
                <a:gd name="T17" fmla="*/ 12 h 18"/>
                <a:gd name="T18" fmla="*/ 18 w 37"/>
                <a:gd name="T1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18">
                  <a:moveTo>
                    <a:pt x="18" y="18"/>
                  </a:moveTo>
                  <a:cubicBezTo>
                    <a:pt x="19" y="18"/>
                    <a:pt x="21" y="17"/>
                    <a:pt x="23" y="17"/>
                  </a:cubicBezTo>
                  <a:cubicBezTo>
                    <a:pt x="29" y="15"/>
                    <a:pt x="33" y="11"/>
                    <a:pt x="35" y="9"/>
                  </a:cubicBezTo>
                  <a:cubicBezTo>
                    <a:pt x="37" y="7"/>
                    <a:pt x="36" y="4"/>
                    <a:pt x="34" y="2"/>
                  </a:cubicBezTo>
                  <a:cubicBezTo>
                    <a:pt x="32" y="0"/>
                    <a:pt x="29" y="1"/>
                    <a:pt x="27" y="3"/>
                  </a:cubicBezTo>
                  <a:cubicBezTo>
                    <a:pt x="26" y="4"/>
                    <a:pt x="24" y="6"/>
                    <a:pt x="20" y="7"/>
                  </a:cubicBezTo>
                  <a:cubicBezTo>
                    <a:pt x="15" y="9"/>
                    <a:pt x="10" y="5"/>
                    <a:pt x="9" y="4"/>
                  </a:cubicBezTo>
                  <a:cubicBezTo>
                    <a:pt x="7" y="3"/>
                    <a:pt x="4" y="3"/>
                    <a:pt x="2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4" y="13"/>
                    <a:pt x="10" y="18"/>
                    <a:pt x="18" y="18"/>
                  </a:cubicBezTo>
                  <a:close/>
                </a:path>
              </a:pathLst>
            </a:custGeom>
            <a:solidFill>
              <a:srgbClr val="211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7" name="Freeform 60">
              <a:extLst>
                <a:ext uri="{FF2B5EF4-FFF2-40B4-BE49-F238E27FC236}">
                  <a16:creationId xmlns:a16="http://schemas.microsoft.com/office/drawing/2014/main" id="{0D2B9384-5215-4039-9655-A9FA37638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4" y="1914"/>
              <a:ext cx="105" cy="54"/>
            </a:xfrm>
            <a:custGeom>
              <a:avLst/>
              <a:gdLst>
                <a:gd name="T0" fmla="*/ 24 w 44"/>
                <a:gd name="T1" fmla="*/ 23 h 23"/>
                <a:gd name="T2" fmla="*/ 26 w 44"/>
                <a:gd name="T3" fmla="*/ 23 h 23"/>
                <a:gd name="T4" fmla="*/ 43 w 44"/>
                <a:gd name="T5" fmla="*/ 13 h 23"/>
                <a:gd name="T6" fmla="*/ 42 w 44"/>
                <a:gd name="T7" fmla="*/ 6 h 23"/>
                <a:gd name="T8" fmla="*/ 35 w 44"/>
                <a:gd name="T9" fmla="*/ 7 h 23"/>
                <a:gd name="T10" fmla="*/ 25 w 44"/>
                <a:gd name="T11" fmla="*/ 13 h 23"/>
                <a:gd name="T12" fmla="*/ 10 w 44"/>
                <a:gd name="T13" fmla="*/ 3 h 23"/>
                <a:gd name="T14" fmla="*/ 3 w 44"/>
                <a:gd name="T15" fmla="*/ 1 h 23"/>
                <a:gd name="T16" fmla="*/ 1 w 44"/>
                <a:gd name="T17" fmla="*/ 8 h 23"/>
                <a:gd name="T18" fmla="*/ 24 w 44"/>
                <a:gd name="T1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23">
                  <a:moveTo>
                    <a:pt x="24" y="23"/>
                  </a:moveTo>
                  <a:cubicBezTo>
                    <a:pt x="24" y="23"/>
                    <a:pt x="25" y="23"/>
                    <a:pt x="26" y="23"/>
                  </a:cubicBezTo>
                  <a:cubicBezTo>
                    <a:pt x="35" y="22"/>
                    <a:pt x="41" y="16"/>
                    <a:pt x="43" y="13"/>
                  </a:cubicBezTo>
                  <a:cubicBezTo>
                    <a:pt x="44" y="11"/>
                    <a:pt x="44" y="8"/>
                    <a:pt x="42" y="6"/>
                  </a:cubicBezTo>
                  <a:cubicBezTo>
                    <a:pt x="40" y="4"/>
                    <a:pt x="36" y="5"/>
                    <a:pt x="35" y="7"/>
                  </a:cubicBezTo>
                  <a:cubicBezTo>
                    <a:pt x="34" y="8"/>
                    <a:pt x="30" y="12"/>
                    <a:pt x="25" y="13"/>
                  </a:cubicBezTo>
                  <a:cubicBezTo>
                    <a:pt x="19" y="14"/>
                    <a:pt x="13" y="10"/>
                    <a:pt x="10" y="3"/>
                  </a:cubicBezTo>
                  <a:cubicBezTo>
                    <a:pt x="9" y="1"/>
                    <a:pt x="6" y="0"/>
                    <a:pt x="3" y="1"/>
                  </a:cubicBezTo>
                  <a:cubicBezTo>
                    <a:pt x="1" y="2"/>
                    <a:pt x="0" y="5"/>
                    <a:pt x="1" y="8"/>
                  </a:cubicBezTo>
                  <a:cubicBezTo>
                    <a:pt x="5" y="17"/>
                    <a:pt x="14" y="23"/>
                    <a:pt x="24" y="23"/>
                  </a:cubicBezTo>
                  <a:close/>
                </a:path>
              </a:pathLst>
            </a:custGeom>
            <a:solidFill>
              <a:srgbClr val="211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8" name="Freeform 61">
              <a:extLst>
                <a:ext uri="{FF2B5EF4-FFF2-40B4-BE49-F238E27FC236}">
                  <a16:creationId xmlns:a16="http://schemas.microsoft.com/office/drawing/2014/main" id="{D98A4E7C-7461-49DB-814B-7182BF2A3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2" y="2451"/>
              <a:ext cx="188" cy="130"/>
            </a:xfrm>
            <a:custGeom>
              <a:avLst/>
              <a:gdLst>
                <a:gd name="T0" fmla="*/ 0 w 79"/>
                <a:gd name="T1" fmla="*/ 6 h 55"/>
                <a:gd name="T2" fmla="*/ 0 w 79"/>
                <a:gd name="T3" fmla="*/ 6 h 55"/>
                <a:gd name="T4" fmla="*/ 36 w 79"/>
                <a:gd name="T5" fmla="*/ 53 h 55"/>
                <a:gd name="T6" fmla="*/ 60 w 79"/>
                <a:gd name="T7" fmla="*/ 48 h 55"/>
                <a:gd name="T8" fmla="*/ 79 w 79"/>
                <a:gd name="T9" fmla="*/ 30 h 55"/>
                <a:gd name="T10" fmla="*/ 50 w 79"/>
                <a:gd name="T11" fmla="*/ 9 h 55"/>
                <a:gd name="T12" fmla="*/ 0 w 79"/>
                <a:gd name="T13" fmla="*/ 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55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5" y="26"/>
                    <a:pt x="17" y="49"/>
                    <a:pt x="36" y="53"/>
                  </a:cubicBezTo>
                  <a:cubicBezTo>
                    <a:pt x="47" y="55"/>
                    <a:pt x="56" y="50"/>
                    <a:pt x="60" y="48"/>
                  </a:cubicBezTo>
                  <a:cubicBezTo>
                    <a:pt x="68" y="44"/>
                    <a:pt x="74" y="38"/>
                    <a:pt x="79" y="30"/>
                  </a:cubicBezTo>
                  <a:cubicBezTo>
                    <a:pt x="74" y="25"/>
                    <a:pt x="65" y="15"/>
                    <a:pt x="50" y="9"/>
                  </a:cubicBezTo>
                  <a:cubicBezTo>
                    <a:pt x="27" y="0"/>
                    <a:pt x="7" y="4"/>
                    <a:pt x="0" y="6"/>
                  </a:cubicBezTo>
                  <a:close/>
                </a:path>
              </a:pathLst>
            </a:custGeom>
            <a:solidFill>
              <a:srgbClr val="A334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635" name="Drum Bauble">
            <a:extLst>
              <a:ext uri="{FF2B5EF4-FFF2-40B4-BE49-F238E27FC236}">
                <a16:creationId xmlns:a16="http://schemas.microsoft.com/office/drawing/2014/main" id="{0A59FC3E-BA00-4825-ABEB-5E9D322A945E}"/>
              </a:ext>
            </a:extLst>
          </p:cNvPr>
          <p:cNvGrpSpPr/>
          <p:nvPr/>
        </p:nvGrpSpPr>
        <p:grpSpPr>
          <a:xfrm>
            <a:off x="3926921" y="698302"/>
            <a:ext cx="900349" cy="1239718"/>
            <a:chOff x="4441271" y="596702"/>
            <a:chExt cx="900349" cy="1239718"/>
          </a:xfrm>
        </p:grpSpPr>
        <p:grpSp>
          <p:nvGrpSpPr>
            <p:cNvPr id="3631" name="Group 3630">
              <a:extLst>
                <a:ext uri="{FF2B5EF4-FFF2-40B4-BE49-F238E27FC236}">
                  <a16:creationId xmlns:a16="http://schemas.microsoft.com/office/drawing/2014/main" id="{0492F926-9419-4EF4-A9F2-8FD88C0F87D2}"/>
                </a:ext>
              </a:extLst>
            </p:cNvPr>
            <p:cNvGrpSpPr/>
            <p:nvPr/>
          </p:nvGrpSpPr>
          <p:grpSpPr>
            <a:xfrm>
              <a:off x="4441271" y="596702"/>
              <a:ext cx="900349" cy="1239718"/>
              <a:chOff x="4441271" y="596702"/>
              <a:chExt cx="900349" cy="1239718"/>
            </a:xfrm>
          </p:grpSpPr>
          <p:grpSp>
            <p:nvGrpSpPr>
              <p:cNvPr id="3629" name="Group 3628">
                <a:extLst>
                  <a:ext uri="{FF2B5EF4-FFF2-40B4-BE49-F238E27FC236}">
                    <a16:creationId xmlns:a16="http://schemas.microsoft.com/office/drawing/2014/main" id="{201591BB-173B-4C4E-8546-660BAA40457F}"/>
                  </a:ext>
                </a:extLst>
              </p:cNvPr>
              <p:cNvGrpSpPr/>
              <p:nvPr/>
            </p:nvGrpSpPr>
            <p:grpSpPr>
              <a:xfrm>
                <a:off x="4441271" y="596702"/>
                <a:ext cx="900349" cy="1239718"/>
                <a:chOff x="4014551" y="22020"/>
                <a:chExt cx="1339850" cy="1844880"/>
              </a:xfrm>
            </p:grpSpPr>
            <p:sp>
              <p:nvSpPr>
                <p:cNvPr id="3628" name="Oval 3627">
                  <a:extLst>
                    <a:ext uri="{FF2B5EF4-FFF2-40B4-BE49-F238E27FC236}">
                      <a16:creationId xmlns:a16="http://schemas.microsoft.com/office/drawing/2014/main" id="{C00A4071-1C94-4F6B-976D-BE89D7D28A85}"/>
                    </a:ext>
                  </a:extLst>
                </p:cNvPr>
                <p:cNvSpPr/>
                <p:nvPr/>
              </p:nvSpPr>
              <p:spPr>
                <a:xfrm>
                  <a:off x="4014551" y="527050"/>
                  <a:ext cx="1339850" cy="1339850"/>
                </a:xfrm>
                <a:prstGeom prst="ellipse">
                  <a:avLst/>
                </a:prstGeom>
                <a:solidFill>
                  <a:srgbClr val="348C77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3621" name="Group 3620">
                  <a:extLst>
                    <a:ext uri="{FF2B5EF4-FFF2-40B4-BE49-F238E27FC236}">
                      <a16:creationId xmlns:a16="http://schemas.microsoft.com/office/drawing/2014/main" id="{BFAC6B9B-74AD-4B88-87BB-135273EBEB99}"/>
                    </a:ext>
                  </a:extLst>
                </p:cNvPr>
                <p:cNvGrpSpPr/>
                <p:nvPr/>
              </p:nvGrpSpPr>
              <p:grpSpPr>
                <a:xfrm>
                  <a:off x="4044622" y="22020"/>
                  <a:ext cx="1279703" cy="1824133"/>
                  <a:chOff x="14512927" y="1033463"/>
                  <a:chExt cx="1735137" cy="2473325"/>
                </a:xfrm>
              </p:grpSpPr>
              <p:sp>
                <p:nvSpPr>
                  <p:cNvPr id="1510" name="Freeform 96">
                    <a:extLst>
                      <a:ext uri="{FF2B5EF4-FFF2-40B4-BE49-F238E27FC236}">
                        <a16:creationId xmlns:a16="http://schemas.microsoft.com/office/drawing/2014/main" id="{D3204234-121F-420C-8B3E-C025B03FCA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149640" y="2439988"/>
                    <a:ext cx="38100" cy="17463"/>
                  </a:xfrm>
                  <a:custGeom>
                    <a:avLst/>
                    <a:gdLst>
                      <a:gd name="T0" fmla="*/ 4 w 10"/>
                      <a:gd name="T1" fmla="*/ 3 h 5"/>
                      <a:gd name="T2" fmla="*/ 10 w 10"/>
                      <a:gd name="T3" fmla="*/ 5 h 5"/>
                      <a:gd name="T4" fmla="*/ 0 w 10"/>
                      <a:gd name="T5" fmla="*/ 0 h 5"/>
                      <a:gd name="T6" fmla="*/ 4 w 10"/>
                      <a:gd name="T7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0" h="5">
                        <a:moveTo>
                          <a:pt x="4" y="3"/>
                        </a:moveTo>
                        <a:cubicBezTo>
                          <a:pt x="4" y="3"/>
                          <a:pt x="7" y="4"/>
                          <a:pt x="10" y="5"/>
                        </a:cubicBezTo>
                        <a:cubicBezTo>
                          <a:pt x="7" y="3"/>
                          <a:pt x="4" y="2"/>
                          <a:pt x="0" y="0"/>
                        </a:cubicBezTo>
                        <a:cubicBezTo>
                          <a:pt x="1" y="1"/>
                          <a:pt x="2" y="2"/>
                          <a:pt x="4" y="3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11" name="Freeform 97">
                    <a:extLst>
                      <a:ext uri="{FF2B5EF4-FFF2-40B4-BE49-F238E27FC236}">
                        <a16:creationId xmlns:a16="http://schemas.microsoft.com/office/drawing/2014/main" id="{08DF6F00-9A5A-42A3-A837-0F3CFED7269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535152" y="2801938"/>
                    <a:ext cx="4763" cy="6350"/>
                  </a:xfrm>
                  <a:custGeom>
                    <a:avLst/>
                    <a:gdLst>
                      <a:gd name="T0" fmla="*/ 0 w 1"/>
                      <a:gd name="T1" fmla="*/ 1 h 2"/>
                      <a:gd name="T2" fmla="*/ 1 w 1"/>
                      <a:gd name="T3" fmla="*/ 2 h 2"/>
                      <a:gd name="T4" fmla="*/ 1 w 1"/>
                      <a:gd name="T5" fmla="*/ 0 h 2"/>
                      <a:gd name="T6" fmla="*/ 0 w 1"/>
                      <a:gd name="T7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2">
                        <a:moveTo>
                          <a:pt x="0" y="1"/>
                        </a:moveTo>
                        <a:cubicBezTo>
                          <a:pt x="0" y="1"/>
                          <a:pt x="0" y="2"/>
                          <a:pt x="1" y="2"/>
                        </a:cubicBezTo>
                        <a:cubicBezTo>
                          <a:pt x="1" y="2"/>
                          <a:pt x="1" y="1"/>
                          <a:pt x="1" y="0"/>
                        </a:cubicBezTo>
                        <a:cubicBezTo>
                          <a:pt x="1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84" name="Freeform 98">
                    <a:extLst>
                      <a:ext uri="{FF2B5EF4-FFF2-40B4-BE49-F238E27FC236}">
                        <a16:creationId xmlns:a16="http://schemas.microsoft.com/office/drawing/2014/main" id="{1B6301DA-E344-412D-A9BB-0B11F0243DE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682789" y="2390775"/>
                    <a:ext cx="11113" cy="36513"/>
                  </a:xfrm>
                  <a:custGeom>
                    <a:avLst/>
                    <a:gdLst>
                      <a:gd name="T0" fmla="*/ 2 w 3"/>
                      <a:gd name="T1" fmla="*/ 9 h 10"/>
                      <a:gd name="T2" fmla="*/ 3 w 3"/>
                      <a:gd name="T3" fmla="*/ 7 h 10"/>
                      <a:gd name="T4" fmla="*/ 3 w 3"/>
                      <a:gd name="T5" fmla="*/ 0 h 10"/>
                      <a:gd name="T6" fmla="*/ 2 w 3"/>
                      <a:gd name="T7" fmla="*/ 2 h 10"/>
                      <a:gd name="T8" fmla="*/ 0 w 3"/>
                      <a:gd name="T9" fmla="*/ 9 h 10"/>
                      <a:gd name="T10" fmla="*/ 2 w 3"/>
                      <a:gd name="T11" fmla="*/ 9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" h="10">
                        <a:moveTo>
                          <a:pt x="2" y="9"/>
                        </a:moveTo>
                        <a:cubicBezTo>
                          <a:pt x="3" y="9"/>
                          <a:pt x="3" y="8"/>
                          <a:pt x="3" y="7"/>
                        </a:cubicBezTo>
                        <a:cubicBezTo>
                          <a:pt x="3" y="5"/>
                          <a:pt x="2" y="2"/>
                          <a:pt x="3" y="0"/>
                        </a:cubicBezTo>
                        <a:cubicBezTo>
                          <a:pt x="2" y="1"/>
                          <a:pt x="2" y="1"/>
                          <a:pt x="2" y="2"/>
                        </a:cubicBezTo>
                        <a:cubicBezTo>
                          <a:pt x="1" y="4"/>
                          <a:pt x="0" y="6"/>
                          <a:pt x="0" y="9"/>
                        </a:cubicBezTo>
                        <a:cubicBezTo>
                          <a:pt x="0" y="9"/>
                          <a:pt x="1" y="10"/>
                          <a:pt x="2" y="9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85" name="Freeform 99">
                    <a:extLst>
                      <a:ext uri="{FF2B5EF4-FFF2-40B4-BE49-F238E27FC236}">
                        <a16:creationId xmlns:a16="http://schemas.microsoft.com/office/drawing/2014/main" id="{2F34B9E0-4294-406D-A3D6-3714121EF7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149640" y="2390775"/>
                    <a:ext cx="7938" cy="36513"/>
                  </a:xfrm>
                  <a:custGeom>
                    <a:avLst/>
                    <a:gdLst>
                      <a:gd name="T0" fmla="*/ 2 w 2"/>
                      <a:gd name="T1" fmla="*/ 9 h 10"/>
                      <a:gd name="T2" fmla="*/ 2 w 2"/>
                      <a:gd name="T3" fmla="*/ 7 h 10"/>
                      <a:gd name="T4" fmla="*/ 2 w 2"/>
                      <a:gd name="T5" fmla="*/ 0 h 10"/>
                      <a:gd name="T6" fmla="*/ 1 w 2"/>
                      <a:gd name="T7" fmla="*/ 2 h 10"/>
                      <a:gd name="T8" fmla="*/ 0 w 2"/>
                      <a:gd name="T9" fmla="*/ 9 h 10"/>
                      <a:gd name="T10" fmla="*/ 2 w 2"/>
                      <a:gd name="T11" fmla="*/ 9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" h="10">
                        <a:moveTo>
                          <a:pt x="2" y="9"/>
                        </a:moveTo>
                        <a:cubicBezTo>
                          <a:pt x="2" y="9"/>
                          <a:pt x="2" y="8"/>
                          <a:pt x="2" y="7"/>
                        </a:cubicBezTo>
                        <a:cubicBezTo>
                          <a:pt x="2" y="5"/>
                          <a:pt x="2" y="2"/>
                          <a:pt x="2" y="0"/>
                        </a:cubicBezTo>
                        <a:cubicBezTo>
                          <a:pt x="2" y="1"/>
                          <a:pt x="2" y="1"/>
                          <a:pt x="1" y="2"/>
                        </a:cubicBezTo>
                        <a:cubicBezTo>
                          <a:pt x="0" y="4"/>
                          <a:pt x="0" y="6"/>
                          <a:pt x="0" y="9"/>
                        </a:cubicBezTo>
                        <a:cubicBezTo>
                          <a:pt x="0" y="9"/>
                          <a:pt x="1" y="10"/>
                          <a:pt x="2" y="9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86" name="Freeform 100">
                    <a:extLst>
                      <a:ext uri="{FF2B5EF4-FFF2-40B4-BE49-F238E27FC236}">
                        <a16:creationId xmlns:a16="http://schemas.microsoft.com/office/drawing/2014/main" id="{F36A9C14-7459-4FFE-864A-29F9F4203A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652627" y="3092450"/>
                    <a:ext cx="1460500" cy="414338"/>
                  </a:xfrm>
                  <a:custGeom>
                    <a:avLst/>
                    <a:gdLst>
                      <a:gd name="T0" fmla="*/ 183 w 387"/>
                      <a:gd name="T1" fmla="*/ 106 h 110"/>
                      <a:gd name="T2" fmla="*/ 387 w 387"/>
                      <a:gd name="T3" fmla="*/ 0 h 110"/>
                      <a:gd name="T4" fmla="*/ 0 w 387"/>
                      <a:gd name="T5" fmla="*/ 0 h 110"/>
                      <a:gd name="T6" fmla="*/ 183 w 387"/>
                      <a:gd name="T7" fmla="*/ 106 h 1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87" h="110">
                        <a:moveTo>
                          <a:pt x="183" y="106"/>
                        </a:moveTo>
                        <a:cubicBezTo>
                          <a:pt x="269" y="110"/>
                          <a:pt x="345" y="67"/>
                          <a:pt x="38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39" y="61"/>
                          <a:pt x="106" y="103"/>
                          <a:pt x="183" y="106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87" name="Freeform 101">
                    <a:extLst>
                      <a:ext uri="{FF2B5EF4-FFF2-40B4-BE49-F238E27FC236}">
                        <a16:creationId xmlns:a16="http://schemas.microsoft.com/office/drawing/2014/main" id="{B20A21A8-5E76-4CE1-B76E-A1067F661BA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619289" y="3032125"/>
                    <a:ext cx="1530350" cy="44450"/>
                  </a:xfrm>
                  <a:custGeom>
                    <a:avLst/>
                    <a:gdLst>
                      <a:gd name="T0" fmla="*/ 7 w 406"/>
                      <a:gd name="T1" fmla="*/ 12 h 12"/>
                      <a:gd name="T2" fmla="*/ 399 w 406"/>
                      <a:gd name="T3" fmla="*/ 12 h 12"/>
                      <a:gd name="T4" fmla="*/ 406 w 406"/>
                      <a:gd name="T5" fmla="*/ 0 h 12"/>
                      <a:gd name="T6" fmla="*/ 0 w 406"/>
                      <a:gd name="T7" fmla="*/ 0 h 12"/>
                      <a:gd name="T8" fmla="*/ 7 w 406"/>
                      <a:gd name="T9" fmla="*/ 12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06" h="12">
                        <a:moveTo>
                          <a:pt x="7" y="12"/>
                        </a:moveTo>
                        <a:cubicBezTo>
                          <a:pt x="399" y="12"/>
                          <a:pt x="399" y="12"/>
                          <a:pt x="399" y="12"/>
                        </a:cubicBezTo>
                        <a:cubicBezTo>
                          <a:pt x="401" y="8"/>
                          <a:pt x="404" y="4"/>
                          <a:pt x="406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" y="4"/>
                          <a:pt x="4" y="8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88" name="Freeform 102">
                    <a:extLst>
                      <a:ext uri="{FF2B5EF4-FFF2-40B4-BE49-F238E27FC236}">
                        <a16:creationId xmlns:a16="http://schemas.microsoft.com/office/drawing/2014/main" id="{C1FA6AE2-1960-4620-9457-23DCBDCDA34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641514" y="2141538"/>
                    <a:ext cx="1485900" cy="44450"/>
                  </a:xfrm>
                  <a:custGeom>
                    <a:avLst/>
                    <a:gdLst>
                      <a:gd name="T0" fmla="*/ 386 w 394"/>
                      <a:gd name="T1" fmla="*/ 0 h 12"/>
                      <a:gd name="T2" fmla="*/ 7 w 394"/>
                      <a:gd name="T3" fmla="*/ 0 h 12"/>
                      <a:gd name="T4" fmla="*/ 0 w 394"/>
                      <a:gd name="T5" fmla="*/ 12 h 12"/>
                      <a:gd name="T6" fmla="*/ 394 w 394"/>
                      <a:gd name="T7" fmla="*/ 12 h 12"/>
                      <a:gd name="T8" fmla="*/ 386 w 394"/>
                      <a:gd name="T9" fmla="*/ 0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4" h="12">
                        <a:moveTo>
                          <a:pt x="386" y="0"/>
                        </a:move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5" y="4"/>
                          <a:pt x="2" y="8"/>
                          <a:pt x="0" y="12"/>
                        </a:cubicBezTo>
                        <a:cubicBezTo>
                          <a:pt x="394" y="12"/>
                          <a:pt x="394" y="12"/>
                          <a:pt x="394" y="12"/>
                        </a:cubicBezTo>
                        <a:cubicBezTo>
                          <a:pt x="391" y="8"/>
                          <a:pt x="389" y="4"/>
                          <a:pt x="386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89" name="Freeform 103">
                    <a:extLst>
                      <a:ext uri="{FF2B5EF4-FFF2-40B4-BE49-F238E27FC236}">
                        <a16:creationId xmlns:a16="http://schemas.microsoft.com/office/drawing/2014/main" id="{60DC42F7-AD10-492F-8781-C2F43991E2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679614" y="1541463"/>
                    <a:ext cx="1406525" cy="584200"/>
                  </a:xfrm>
                  <a:custGeom>
                    <a:avLst/>
                    <a:gdLst>
                      <a:gd name="T0" fmla="*/ 256 w 373"/>
                      <a:gd name="T1" fmla="*/ 70 h 155"/>
                      <a:gd name="T2" fmla="*/ 256 w 373"/>
                      <a:gd name="T3" fmla="*/ 13 h 155"/>
                      <a:gd name="T4" fmla="*/ 243 w 373"/>
                      <a:gd name="T5" fmla="*/ 0 h 155"/>
                      <a:gd name="T6" fmla="*/ 130 w 373"/>
                      <a:gd name="T7" fmla="*/ 0 h 155"/>
                      <a:gd name="T8" fmla="*/ 117 w 373"/>
                      <a:gd name="T9" fmla="*/ 13 h 155"/>
                      <a:gd name="T10" fmla="*/ 117 w 373"/>
                      <a:gd name="T11" fmla="*/ 70 h 155"/>
                      <a:gd name="T12" fmla="*/ 0 w 373"/>
                      <a:gd name="T13" fmla="*/ 155 h 155"/>
                      <a:gd name="T14" fmla="*/ 373 w 373"/>
                      <a:gd name="T15" fmla="*/ 155 h 155"/>
                      <a:gd name="T16" fmla="*/ 256 w 373"/>
                      <a:gd name="T17" fmla="*/ 70 h 1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73" h="155">
                        <a:moveTo>
                          <a:pt x="256" y="70"/>
                        </a:moveTo>
                        <a:cubicBezTo>
                          <a:pt x="256" y="13"/>
                          <a:pt x="256" y="13"/>
                          <a:pt x="256" y="13"/>
                        </a:cubicBezTo>
                        <a:cubicBezTo>
                          <a:pt x="256" y="6"/>
                          <a:pt x="251" y="0"/>
                          <a:pt x="243" y="0"/>
                        </a:cubicBezTo>
                        <a:cubicBezTo>
                          <a:pt x="130" y="0"/>
                          <a:pt x="130" y="0"/>
                          <a:pt x="130" y="0"/>
                        </a:cubicBezTo>
                        <a:cubicBezTo>
                          <a:pt x="123" y="0"/>
                          <a:pt x="117" y="6"/>
                          <a:pt x="117" y="13"/>
                        </a:cubicBezTo>
                        <a:cubicBezTo>
                          <a:pt x="117" y="70"/>
                          <a:pt x="117" y="70"/>
                          <a:pt x="117" y="70"/>
                        </a:cubicBezTo>
                        <a:cubicBezTo>
                          <a:pt x="69" y="85"/>
                          <a:pt x="29" y="115"/>
                          <a:pt x="0" y="155"/>
                        </a:cubicBezTo>
                        <a:cubicBezTo>
                          <a:pt x="373" y="155"/>
                          <a:pt x="373" y="155"/>
                          <a:pt x="373" y="155"/>
                        </a:cubicBezTo>
                        <a:cubicBezTo>
                          <a:pt x="345" y="115"/>
                          <a:pt x="304" y="85"/>
                          <a:pt x="256" y="7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90" name="Freeform 104">
                    <a:extLst>
                      <a:ext uri="{FF2B5EF4-FFF2-40B4-BE49-F238E27FC236}">
                        <a16:creationId xmlns:a16="http://schemas.microsoft.com/office/drawing/2014/main" id="{AA371A10-2364-4C8B-846A-F3B09F3DE2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685964" y="2439988"/>
                    <a:ext cx="34925" cy="17463"/>
                  </a:xfrm>
                  <a:custGeom>
                    <a:avLst/>
                    <a:gdLst>
                      <a:gd name="T0" fmla="*/ 3 w 9"/>
                      <a:gd name="T1" fmla="*/ 3 h 5"/>
                      <a:gd name="T2" fmla="*/ 9 w 9"/>
                      <a:gd name="T3" fmla="*/ 5 h 5"/>
                      <a:gd name="T4" fmla="*/ 0 w 9"/>
                      <a:gd name="T5" fmla="*/ 0 h 5"/>
                      <a:gd name="T6" fmla="*/ 3 w 9"/>
                      <a:gd name="T7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9" h="5">
                        <a:moveTo>
                          <a:pt x="3" y="3"/>
                        </a:moveTo>
                        <a:cubicBezTo>
                          <a:pt x="3" y="3"/>
                          <a:pt x="6" y="4"/>
                          <a:pt x="9" y="5"/>
                        </a:cubicBezTo>
                        <a:cubicBezTo>
                          <a:pt x="6" y="3"/>
                          <a:pt x="3" y="2"/>
                          <a:pt x="0" y="0"/>
                        </a:cubicBezTo>
                        <a:cubicBezTo>
                          <a:pt x="0" y="1"/>
                          <a:pt x="2" y="2"/>
                          <a:pt x="3" y="3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91" name="Freeform 105">
                    <a:extLst>
                      <a:ext uri="{FF2B5EF4-FFF2-40B4-BE49-F238E27FC236}">
                        <a16:creationId xmlns:a16="http://schemas.microsoft.com/office/drawing/2014/main" id="{6A8ECF0D-FA2E-4D87-95A8-DAD0BFAACA0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663865" y="2439988"/>
                    <a:ext cx="33338" cy="17463"/>
                  </a:xfrm>
                  <a:custGeom>
                    <a:avLst/>
                    <a:gdLst>
                      <a:gd name="T0" fmla="*/ 3 w 9"/>
                      <a:gd name="T1" fmla="*/ 3 h 5"/>
                      <a:gd name="T2" fmla="*/ 9 w 9"/>
                      <a:gd name="T3" fmla="*/ 5 h 5"/>
                      <a:gd name="T4" fmla="*/ 0 w 9"/>
                      <a:gd name="T5" fmla="*/ 0 h 5"/>
                      <a:gd name="T6" fmla="*/ 3 w 9"/>
                      <a:gd name="T7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9" h="5">
                        <a:moveTo>
                          <a:pt x="3" y="3"/>
                        </a:moveTo>
                        <a:cubicBezTo>
                          <a:pt x="3" y="3"/>
                          <a:pt x="7" y="4"/>
                          <a:pt x="9" y="5"/>
                        </a:cubicBezTo>
                        <a:cubicBezTo>
                          <a:pt x="6" y="3"/>
                          <a:pt x="3" y="2"/>
                          <a:pt x="0" y="0"/>
                        </a:cubicBezTo>
                        <a:cubicBezTo>
                          <a:pt x="1" y="1"/>
                          <a:pt x="2" y="2"/>
                          <a:pt x="3" y="3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92" name="Freeform 106">
                    <a:extLst>
                      <a:ext uri="{FF2B5EF4-FFF2-40B4-BE49-F238E27FC236}">
                        <a16:creationId xmlns:a16="http://schemas.microsoft.com/office/drawing/2014/main" id="{11DCE9AE-55AB-4D28-9238-0D704864CC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659102" y="2390775"/>
                    <a:ext cx="12700" cy="36513"/>
                  </a:xfrm>
                  <a:custGeom>
                    <a:avLst/>
                    <a:gdLst>
                      <a:gd name="T0" fmla="*/ 2 w 3"/>
                      <a:gd name="T1" fmla="*/ 9 h 10"/>
                      <a:gd name="T2" fmla="*/ 3 w 3"/>
                      <a:gd name="T3" fmla="*/ 7 h 10"/>
                      <a:gd name="T4" fmla="*/ 3 w 3"/>
                      <a:gd name="T5" fmla="*/ 0 h 10"/>
                      <a:gd name="T6" fmla="*/ 2 w 3"/>
                      <a:gd name="T7" fmla="*/ 2 h 10"/>
                      <a:gd name="T8" fmla="*/ 0 w 3"/>
                      <a:gd name="T9" fmla="*/ 9 h 10"/>
                      <a:gd name="T10" fmla="*/ 2 w 3"/>
                      <a:gd name="T11" fmla="*/ 9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" h="10">
                        <a:moveTo>
                          <a:pt x="2" y="9"/>
                        </a:moveTo>
                        <a:cubicBezTo>
                          <a:pt x="3" y="9"/>
                          <a:pt x="3" y="8"/>
                          <a:pt x="3" y="7"/>
                        </a:cubicBezTo>
                        <a:cubicBezTo>
                          <a:pt x="3" y="5"/>
                          <a:pt x="2" y="2"/>
                          <a:pt x="3" y="0"/>
                        </a:cubicBezTo>
                        <a:cubicBezTo>
                          <a:pt x="2" y="1"/>
                          <a:pt x="2" y="1"/>
                          <a:pt x="2" y="2"/>
                        </a:cubicBezTo>
                        <a:cubicBezTo>
                          <a:pt x="1" y="4"/>
                          <a:pt x="0" y="6"/>
                          <a:pt x="0" y="9"/>
                        </a:cubicBezTo>
                        <a:cubicBezTo>
                          <a:pt x="1" y="9"/>
                          <a:pt x="1" y="10"/>
                          <a:pt x="2" y="9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93" name="Freeform 107">
                    <a:extLst>
                      <a:ext uri="{FF2B5EF4-FFF2-40B4-BE49-F238E27FC236}">
                        <a16:creationId xmlns:a16="http://schemas.microsoft.com/office/drawing/2014/main" id="{9D68C5F9-C4C9-4147-9B3B-F401EE67750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4512927" y="2201863"/>
                    <a:ext cx="1731963" cy="814388"/>
                  </a:xfrm>
                  <a:custGeom>
                    <a:avLst/>
                    <a:gdLst>
                      <a:gd name="T0" fmla="*/ 398 w 459"/>
                      <a:gd name="T1" fmla="*/ 169 h 216"/>
                      <a:gd name="T2" fmla="*/ 388 w 459"/>
                      <a:gd name="T3" fmla="*/ 174 h 216"/>
                      <a:gd name="T4" fmla="*/ 373 w 459"/>
                      <a:gd name="T5" fmla="*/ 173 h 216"/>
                      <a:gd name="T6" fmla="*/ 396 w 459"/>
                      <a:gd name="T7" fmla="*/ 148 h 216"/>
                      <a:gd name="T8" fmla="*/ 403 w 459"/>
                      <a:gd name="T9" fmla="*/ 123 h 216"/>
                      <a:gd name="T10" fmla="*/ 452 w 459"/>
                      <a:gd name="T11" fmla="*/ 85 h 216"/>
                      <a:gd name="T12" fmla="*/ 420 w 459"/>
                      <a:gd name="T13" fmla="*/ 45 h 216"/>
                      <a:gd name="T14" fmla="*/ 431 w 459"/>
                      <a:gd name="T15" fmla="*/ 63 h 216"/>
                      <a:gd name="T16" fmla="*/ 431 w 459"/>
                      <a:gd name="T17" fmla="*/ 52 h 216"/>
                      <a:gd name="T18" fmla="*/ 440 w 459"/>
                      <a:gd name="T19" fmla="*/ 46 h 216"/>
                      <a:gd name="T20" fmla="*/ 450 w 459"/>
                      <a:gd name="T21" fmla="*/ 66 h 216"/>
                      <a:gd name="T22" fmla="*/ 4 w 459"/>
                      <a:gd name="T23" fmla="*/ 149 h 216"/>
                      <a:gd name="T24" fmla="*/ 7 w 459"/>
                      <a:gd name="T25" fmla="*/ 118 h 216"/>
                      <a:gd name="T26" fmla="*/ 59 w 459"/>
                      <a:gd name="T27" fmla="*/ 109 h 216"/>
                      <a:gd name="T28" fmla="*/ 56 w 459"/>
                      <a:gd name="T29" fmla="*/ 73 h 216"/>
                      <a:gd name="T30" fmla="*/ 40 w 459"/>
                      <a:gd name="T31" fmla="*/ 65 h 216"/>
                      <a:gd name="T32" fmla="*/ 45 w 459"/>
                      <a:gd name="T33" fmla="*/ 44 h 216"/>
                      <a:gd name="T34" fmla="*/ 55 w 459"/>
                      <a:gd name="T35" fmla="*/ 37 h 216"/>
                      <a:gd name="T36" fmla="*/ 51 w 459"/>
                      <a:gd name="T37" fmla="*/ 55 h 216"/>
                      <a:gd name="T38" fmla="*/ 81 w 459"/>
                      <a:gd name="T39" fmla="*/ 73 h 216"/>
                      <a:gd name="T40" fmla="*/ 86 w 459"/>
                      <a:gd name="T41" fmla="*/ 121 h 216"/>
                      <a:gd name="T42" fmla="*/ 79 w 459"/>
                      <a:gd name="T43" fmla="*/ 153 h 216"/>
                      <a:gd name="T44" fmla="*/ 74 w 459"/>
                      <a:gd name="T45" fmla="*/ 145 h 216"/>
                      <a:gd name="T46" fmla="*/ 71 w 459"/>
                      <a:gd name="T47" fmla="*/ 139 h 216"/>
                      <a:gd name="T48" fmla="*/ 9 w 459"/>
                      <a:gd name="T49" fmla="*/ 170 h 216"/>
                      <a:gd name="T50" fmla="*/ 209 w 459"/>
                      <a:gd name="T51" fmla="*/ 153 h 216"/>
                      <a:gd name="T52" fmla="*/ 203 w 459"/>
                      <a:gd name="T53" fmla="*/ 145 h 216"/>
                      <a:gd name="T54" fmla="*/ 201 w 459"/>
                      <a:gd name="T55" fmla="*/ 139 h 216"/>
                      <a:gd name="T56" fmla="*/ 135 w 459"/>
                      <a:gd name="T57" fmla="*/ 174 h 216"/>
                      <a:gd name="T58" fmla="*/ 132 w 459"/>
                      <a:gd name="T59" fmla="*/ 169 h 216"/>
                      <a:gd name="T60" fmla="*/ 115 w 459"/>
                      <a:gd name="T61" fmla="*/ 167 h 216"/>
                      <a:gd name="T62" fmla="*/ 139 w 459"/>
                      <a:gd name="T63" fmla="*/ 143 h 216"/>
                      <a:gd name="T64" fmla="*/ 146 w 459"/>
                      <a:gd name="T65" fmla="*/ 121 h 216"/>
                      <a:gd name="T66" fmla="*/ 189 w 459"/>
                      <a:gd name="T67" fmla="*/ 84 h 216"/>
                      <a:gd name="T68" fmla="*/ 161 w 459"/>
                      <a:gd name="T69" fmla="*/ 45 h 216"/>
                      <a:gd name="T70" fmla="*/ 170 w 459"/>
                      <a:gd name="T71" fmla="*/ 59 h 216"/>
                      <a:gd name="T72" fmla="*/ 173 w 459"/>
                      <a:gd name="T73" fmla="*/ 54 h 216"/>
                      <a:gd name="T74" fmla="*/ 181 w 459"/>
                      <a:gd name="T75" fmla="*/ 48 h 216"/>
                      <a:gd name="T76" fmla="*/ 192 w 459"/>
                      <a:gd name="T77" fmla="*/ 63 h 216"/>
                      <a:gd name="T78" fmla="*/ 226 w 459"/>
                      <a:gd name="T79" fmla="*/ 80 h 216"/>
                      <a:gd name="T80" fmla="*/ 231 w 459"/>
                      <a:gd name="T81" fmla="*/ 123 h 216"/>
                      <a:gd name="T82" fmla="*/ 342 w 459"/>
                      <a:gd name="T83" fmla="*/ 150 h 216"/>
                      <a:gd name="T84" fmla="*/ 337 w 459"/>
                      <a:gd name="T85" fmla="*/ 143 h 216"/>
                      <a:gd name="T86" fmla="*/ 310 w 459"/>
                      <a:gd name="T87" fmla="*/ 142 h 216"/>
                      <a:gd name="T88" fmla="*/ 253 w 459"/>
                      <a:gd name="T89" fmla="*/ 182 h 216"/>
                      <a:gd name="T90" fmla="*/ 266 w 459"/>
                      <a:gd name="T91" fmla="*/ 159 h 216"/>
                      <a:gd name="T92" fmla="*/ 249 w 459"/>
                      <a:gd name="T93" fmla="*/ 166 h 216"/>
                      <a:gd name="T94" fmla="*/ 270 w 459"/>
                      <a:gd name="T95" fmla="*/ 131 h 216"/>
                      <a:gd name="T96" fmla="*/ 287 w 459"/>
                      <a:gd name="T97" fmla="*/ 117 h 216"/>
                      <a:gd name="T98" fmla="*/ 318 w 459"/>
                      <a:gd name="T99" fmla="*/ 80 h 216"/>
                      <a:gd name="T100" fmla="*/ 294 w 459"/>
                      <a:gd name="T101" fmla="*/ 51 h 216"/>
                      <a:gd name="T102" fmla="*/ 302 w 459"/>
                      <a:gd name="T103" fmla="*/ 37 h 216"/>
                      <a:gd name="T104" fmla="*/ 308 w 459"/>
                      <a:gd name="T105" fmla="*/ 47 h 216"/>
                      <a:gd name="T106" fmla="*/ 317 w 459"/>
                      <a:gd name="T107" fmla="*/ 43 h 216"/>
                      <a:gd name="T108" fmla="*/ 323 w 459"/>
                      <a:gd name="T109" fmla="*/ 62 h 216"/>
                      <a:gd name="T110" fmla="*/ 344 w 459"/>
                      <a:gd name="T111" fmla="*/ 88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459" h="216">
                        <a:moveTo>
                          <a:pt x="459" y="139"/>
                        </a:moveTo>
                        <a:cubicBezTo>
                          <a:pt x="456" y="139"/>
                          <a:pt x="453" y="140"/>
                          <a:pt x="451" y="140"/>
                        </a:cubicBezTo>
                        <a:cubicBezTo>
                          <a:pt x="448" y="141"/>
                          <a:pt x="443" y="142"/>
                          <a:pt x="440" y="142"/>
                        </a:cubicBezTo>
                        <a:cubicBezTo>
                          <a:pt x="438" y="142"/>
                          <a:pt x="434" y="142"/>
                          <a:pt x="431" y="142"/>
                        </a:cubicBezTo>
                        <a:cubicBezTo>
                          <a:pt x="428" y="142"/>
                          <a:pt x="420" y="140"/>
                          <a:pt x="418" y="143"/>
                        </a:cubicBezTo>
                        <a:cubicBezTo>
                          <a:pt x="413" y="153"/>
                          <a:pt x="410" y="156"/>
                          <a:pt x="409" y="157"/>
                        </a:cubicBezTo>
                        <a:cubicBezTo>
                          <a:pt x="407" y="159"/>
                          <a:pt x="403" y="161"/>
                          <a:pt x="402" y="163"/>
                        </a:cubicBezTo>
                        <a:cubicBezTo>
                          <a:pt x="401" y="164"/>
                          <a:pt x="399" y="168"/>
                          <a:pt x="398" y="169"/>
                        </a:cubicBezTo>
                        <a:cubicBezTo>
                          <a:pt x="397" y="170"/>
                          <a:pt x="396" y="173"/>
                          <a:pt x="394" y="174"/>
                        </a:cubicBezTo>
                        <a:cubicBezTo>
                          <a:pt x="392" y="176"/>
                          <a:pt x="388" y="180"/>
                          <a:pt x="386" y="181"/>
                        </a:cubicBezTo>
                        <a:cubicBezTo>
                          <a:pt x="385" y="181"/>
                          <a:pt x="384" y="182"/>
                          <a:pt x="383" y="182"/>
                        </a:cubicBezTo>
                        <a:cubicBezTo>
                          <a:pt x="382" y="182"/>
                          <a:pt x="381" y="182"/>
                          <a:pt x="380" y="182"/>
                        </a:cubicBezTo>
                        <a:cubicBezTo>
                          <a:pt x="379" y="181"/>
                          <a:pt x="379" y="177"/>
                          <a:pt x="380" y="176"/>
                        </a:cubicBezTo>
                        <a:cubicBezTo>
                          <a:pt x="381" y="175"/>
                          <a:pt x="382" y="176"/>
                          <a:pt x="383" y="176"/>
                        </a:cubicBezTo>
                        <a:cubicBezTo>
                          <a:pt x="384" y="175"/>
                          <a:pt x="384" y="174"/>
                          <a:pt x="384" y="174"/>
                        </a:cubicBezTo>
                        <a:cubicBezTo>
                          <a:pt x="385" y="174"/>
                          <a:pt x="387" y="175"/>
                          <a:pt x="388" y="174"/>
                        </a:cubicBezTo>
                        <a:cubicBezTo>
                          <a:pt x="390" y="173"/>
                          <a:pt x="390" y="170"/>
                          <a:pt x="391" y="169"/>
                        </a:cubicBezTo>
                        <a:cubicBezTo>
                          <a:pt x="392" y="168"/>
                          <a:pt x="394" y="166"/>
                          <a:pt x="395" y="165"/>
                        </a:cubicBezTo>
                        <a:cubicBezTo>
                          <a:pt x="395" y="163"/>
                          <a:pt x="395" y="161"/>
                          <a:pt x="396" y="159"/>
                        </a:cubicBezTo>
                        <a:cubicBezTo>
                          <a:pt x="394" y="160"/>
                          <a:pt x="393" y="162"/>
                          <a:pt x="392" y="163"/>
                        </a:cubicBezTo>
                        <a:cubicBezTo>
                          <a:pt x="391" y="164"/>
                          <a:pt x="389" y="167"/>
                          <a:pt x="388" y="168"/>
                        </a:cubicBezTo>
                        <a:cubicBezTo>
                          <a:pt x="386" y="169"/>
                          <a:pt x="381" y="172"/>
                          <a:pt x="379" y="172"/>
                        </a:cubicBezTo>
                        <a:cubicBezTo>
                          <a:pt x="378" y="173"/>
                          <a:pt x="377" y="173"/>
                          <a:pt x="376" y="173"/>
                        </a:cubicBezTo>
                        <a:cubicBezTo>
                          <a:pt x="376" y="173"/>
                          <a:pt x="374" y="173"/>
                          <a:pt x="373" y="173"/>
                        </a:cubicBezTo>
                        <a:cubicBezTo>
                          <a:pt x="373" y="172"/>
                          <a:pt x="373" y="168"/>
                          <a:pt x="374" y="167"/>
                        </a:cubicBezTo>
                        <a:cubicBezTo>
                          <a:pt x="375" y="167"/>
                          <a:pt x="377" y="168"/>
                          <a:pt x="377" y="167"/>
                        </a:cubicBezTo>
                        <a:cubicBezTo>
                          <a:pt x="378" y="167"/>
                          <a:pt x="378" y="166"/>
                          <a:pt x="378" y="166"/>
                        </a:cubicBezTo>
                        <a:cubicBezTo>
                          <a:pt x="379" y="166"/>
                          <a:pt x="381" y="167"/>
                          <a:pt x="382" y="167"/>
                        </a:cubicBezTo>
                        <a:cubicBezTo>
                          <a:pt x="384" y="166"/>
                          <a:pt x="385" y="163"/>
                          <a:pt x="386" y="162"/>
                        </a:cubicBezTo>
                        <a:cubicBezTo>
                          <a:pt x="387" y="161"/>
                          <a:pt x="389" y="160"/>
                          <a:pt x="389" y="158"/>
                        </a:cubicBezTo>
                        <a:cubicBezTo>
                          <a:pt x="391" y="156"/>
                          <a:pt x="391" y="150"/>
                          <a:pt x="393" y="149"/>
                        </a:cubicBezTo>
                        <a:cubicBezTo>
                          <a:pt x="394" y="148"/>
                          <a:pt x="396" y="148"/>
                          <a:pt x="396" y="148"/>
                        </a:cubicBezTo>
                        <a:cubicBezTo>
                          <a:pt x="399" y="146"/>
                          <a:pt x="399" y="144"/>
                          <a:pt x="398" y="143"/>
                        </a:cubicBezTo>
                        <a:cubicBezTo>
                          <a:pt x="398" y="142"/>
                          <a:pt x="398" y="141"/>
                          <a:pt x="398" y="140"/>
                        </a:cubicBezTo>
                        <a:cubicBezTo>
                          <a:pt x="398" y="136"/>
                          <a:pt x="398" y="137"/>
                          <a:pt x="400" y="131"/>
                        </a:cubicBezTo>
                        <a:cubicBezTo>
                          <a:pt x="400" y="130"/>
                          <a:pt x="400" y="129"/>
                          <a:pt x="399" y="128"/>
                        </a:cubicBezTo>
                        <a:cubicBezTo>
                          <a:pt x="398" y="126"/>
                          <a:pt x="395" y="125"/>
                          <a:pt x="394" y="124"/>
                        </a:cubicBezTo>
                        <a:cubicBezTo>
                          <a:pt x="393" y="121"/>
                          <a:pt x="395" y="117"/>
                          <a:pt x="396" y="118"/>
                        </a:cubicBezTo>
                        <a:cubicBezTo>
                          <a:pt x="397" y="121"/>
                          <a:pt x="399" y="122"/>
                          <a:pt x="400" y="123"/>
                        </a:cubicBezTo>
                        <a:cubicBezTo>
                          <a:pt x="401" y="123"/>
                          <a:pt x="403" y="123"/>
                          <a:pt x="403" y="123"/>
                        </a:cubicBezTo>
                        <a:cubicBezTo>
                          <a:pt x="404" y="123"/>
                          <a:pt x="405" y="121"/>
                          <a:pt x="406" y="121"/>
                        </a:cubicBezTo>
                        <a:cubicBezTo>
                          <a:pt x="406" y="120"/>
                          <a:pt x="408" y="119"/>
                          <a:pt x="410" y="118"/>
                        </a:cubicBezTo>
                        <a:cubicBezTo>
                          <a:pt x="411" y="118"/>
                          <a:pt x="415" y="117"/>
                          <a:pt x="417" y="117"/>
                        </a:cubicBezTo>
                        <a:cubicBezTo>
                          <a:pt x="422" y="116"/>
                          <a:pt x="436" y="115"/>
                          <a:pt x="438" y="115"/>
                        </a:cubicBezTo>
                        <a:cubicBezTo>
                          <a:pt x="439" y="114"/>
                          <a:pt x="443" y="113"/>
                          <a:pt x="444" y="112"/>
                        </a:cubicBezTo>
                        <a:cubicBezTo>
                          <a:pt x="445" y="112"/>
                          <a:pt x="447" y="110"/>
                          <a:pt x="448" y="109"/>
                        </a:cubicBezTo>
                        <a:cubicBezTo>
                          <a:pt x="449" y="107"/>
                          <a:pt x="457" y="97"/>
                          <a:pt x="457" y="85"/>
                        </a:cubicBezTo>
                        <a:cubicBezTo>
                          <a:pt x="455" y="85"/>
                          <a:pt x="453" y="86"/>
                          <a:pt x="452" y="85"/>
                        </a:cubicBezTo>
                        <a:cubicBezTo>
                          <a:pt x="451" y="85"/>
                          <a:pt x="449" y="84"/>
                          <a:pt x="448" y="84"/>
                        </a:cubicBezTo>
                        <a:cubicBezTo>
                          <a:pt x="447" y="83"/>
                          <a:pt x="445" y="81"/>
                          <a:pt x="446" y="80"/>
                        </a:cubicBezTo>
                        <a:cubicBezTo>
                          <a:pt x="446" y="80"/>
                          <a:pt x="446" y="80"/>
                          <a:pt x="447" y="80"/>
                        </a:cubicBezTo>
                        <a:cubicBezTo>
                          <a:pt x="447" y="79"/>
                          <a:pt x="446" y="77"/>
                          <a:pt x="446" y="76"/>
                        </a:cubicBezTo>
                        <a:cubicBezTo>
                          <a:pt x="447" y="75"/>
                          <a:pt x="450" y="76"/>
                          <a:pt x="451" y="77"/>
                        </a:cubicBezTo>
                        <a:cubicBezTo>
                          <a:pt x="450" y="75"/>
                          <a:pt x="447" y="74"/>
                          <a:pt x="445" y="73"/>
                        </a:cubicBezTo>
                        <a:cubicBezTo>
                          <a:pt x="440" y="71"/>
                          <a:pt x="434" y="70"/>
                          <a:pt x="429" y="69"/>
                        </a:cubicBezTo>
                        <a:cubicBezTo>
                          <a:pt x="425" y="69"/>
                          <a:pt x="411" y="60"/>
                          <a:pt x="420" y="45"/>
                        </a:cubicBezTo>
                        <a:cubicBezTo>
                          <a:pt x="420" y="45"/>
                          <a:pt x="420" y="45"/>
                          <a:pt x="420" y="45"/>
                        </a:cubicBezTo>
                        <a:cubicBezTo>
                          <a:pt x="419" y="50"/>
                          <a:pt x="419" y="54"/>
                          <a:pt x="421" y="59"/>
                        </a:cubicBezTo>
                        <a:cubicBezTo>
                          <a:pt x="422" y="56"/>
                          <a:pt x="422" y="53"/>
                          <a:pt x="424" y="51"/>
                        </a:cubicBezTo>
                        <a:cubicBezTo>
                          <a:pt x="424" y="51"/>
                          <a:pt x="424" y="51"/>
                          <a:pt x="424" y="51"/>
                        </a:cubicBezTo>
                        <a:cubicBezTo>
                          <a:pt x="424" y="53"/>
                          <a:pt x="424" y="59"/>
                          <a:pt x="424" y="61"/>
                        </a:cubicBezTo>
                        <a:cubicBezTo>
                          <a:pt x="425" y="63"/>
                          <a:pt x="426" y="65"/>
                          <a:pt x="428" y="65"/>
                        </a:cubicBezTo>
                        <a:cubicBezTo>
                          <a:pt x="429" y="66"/>
                          <a:pt x="430" y="66"/>
                          <a:pt x="431" y="66"/>
                        </a:cubicBezTo>
                        <a:cubicBezTo>
                          <a:pt x="431" y="65"/>
                          <a:pt x="431" y="64"/>
                          <a:pt x="431" y="63"/>
                        </a:cubicBezTo>
                        <a:cubicBezTo>
                          <a:pt x="430" y="62"/>
                          <a:pt x="430" y="61"/>
                          <a:pt x="429" y="59"/>
                        </a:cubicBezTo>
                        <a:cubicBezTo>
                          <a:pt x="425" y="55"/>
                          <a:pt x="421" y="46"/>
                          <a:pt x="431" y="37"/>
                        </a:cubicBezTo>
                        <a:cubicBezTo>
                          <a:pt x="431" y="37"/>
                          <a:pt x="431" y="37"/>
                          <a:pt x="431" y="37"/>
                        </a:cubicBezTo>
                        <a:cubicBezTo>
                          <a:pt x="429" y="41"/>
                          <a:pt x="427" y="45"/>
                          <a:pt x="428" y="50"/>
                        </a:cubicBezTo>
                        <a:cubicBezTo>
                          <a:pt x="430" y="48"/>
                          <a:pt x="431" y="45"/>
                          <a:pt x="433" y="43"/>
                        </a:cubicBezTo>
                        <a:cubicBezTo>
                          <a:pt x="433" y="43"/>
                          <a:pt x="433" y="43"/>
                          <a:pt x="433" y="44"/>
                        </a:cubicBezTo>
                        <a:cubicBezTo>
                          <a:pt x="433" y="45"/>
                          <a:pt x="432" y="49"/>
                          <a:pt x="431" y="51"/>
                        </a:cubicBezTo>
                        <a:cubicBezTo>
                          <a:pt x="431" y="51"/>
                          <a:pt x="431" y="52"/>
                          <a:pt x="431" y="52"/>
                        </a:cubicBezTo>
                        <a:cubicBezTo>
                          <a:pt x="431" y="52"/>
                          <a:pt x="431" y="54"/>
                          <a:pt x="432" y="54"/>
                        </a:cubicBezTo>
                        <a:cubicBezTo>
                          <a:pt x="432" y="54"/>
                          <a:pt x="433" y="53"/>
                          <a:pt x="433" y="52"/>
                        </a:cubicBezTo>
                        <a:cubicBezTo>
                          <a:pt x="434" y="51"/>
                          <a:pt x="436" y="48"/>
                          <a:pt x="437" y="47"/>
                        </a:cubicBezTo>
                        <a:cubicBezTo>
                          <a:pt x="437" y="47"/>
                          <a:pt x="437" y="47"/>
                          <a:pt x="437" y="47"/>
                        </a:cubicBezTo>
                        <a:cubicBezTo>
                          <a:pt x="439" y="41"/>
                          <a:pt x="442" y="38"/>
                          <a:pt x="443" y="37"/>
                        </a:cubicBezTo>
                        <a:cubicBezTo>
                          <a:pt x="444" y="36"/>
                          <a:pt x="444" y="37"/>
                          <a:pt x="444" y="37"/>
                        </a:cubicBezTo>
                        <a:cubicBezTo>
                          <a:pt x="443" y="38"/>
                          <a:pt x="443" y="39"/>
                          <a:pt x="442" y="40"/>
                        </a:cubicBezTo>
                        <a:cubicBezTo>
                          <a:pt x="441" y="42"/>
                          <a:pt x="440" y="44"/>
                          <a:pt x="440" y="46"/>
                        </a:cubicBezTo>
                        <a:cubicBezTo>
                          <a:pt x="440" y="47"/>
                          <a:pt x="439" y="48"/>
                          <a:pt x="440" y="48"/>
                        </a:cubicBezTo>
                        <a:cubicBezTo>
                          <a:pt x="440" y="48"/>
                          <a:pt x="441" y="48"/>
                          <a:pt x="441" y="47"/>
                        </a:cubicBezTo>
                        <a:cubicBezTo>
                          <a:pt x="442" y="46"/>
                          <a:pt x="445" y="44"/>
                          <a:pt x="447" y="43"/>
                        </a:cubicBezTo>
                        <a:cubicBezTo>
                          <a:pt x="447" y="43"/>
                          <a:pt x="448" y="44"/>
                          <a:pt x="447" y="44"/>
                        </a:cubicBezTo>
                        <a:cubicBezTo>
                          <a:pt x="446" y="45"/>
                          <a:pt x="445" y="46"/>
                          <a:pt x="444" y="48"/>
                        </a:cubicBezTo>
                        <a:cubicBezTo>
                          <a:pt x="442" y="50"/>
                          <a:pt x="440" y="53"/>
                          <a:pt x="440" y="55"/>
                        </a:cubicBezTo>
                        <a:cubicBezTo>
                          <a:pt x="439" y="58"/>
                          <a:pt x="440" y="60"/>
                          <a:pt x="442" y="62"/>
                        </a:cubicBezTo>
                        <a:cubicBezTo>
                          <a:pt x="442" y="62"/>
                          <a:pt x="449" y="66"/>
                          <a:pt x="450" y="66"/>
                        </a:cubicBezTo>
                        <a:cubicBezTo>
                          <a:pt x="452" y="66"/>
                          <a:pt x="451" y="64"/>
                          <a:pt x="451" y="63"/>
                        </a:cubicBezTo>
                        <a:cubicBezTo>
                          <a:pt x="452" y="63"/>
                          <a:pt x="452" y="63"/>
                          <a:pt x="452" y="62"/>
                        </a:cubicBezTo>
                        <a:cubicBezTo>
                          <a:pt x="452" y="62"/>
                          <a:pt x="453" y="62"/>
                          <a:pt x="453" y="62"/>
                        </a:cubicBezTo>
                        <a:cubicBezTo>
                          <a:pt x="453" y="66"/>
                          <a:pt x="454" y="72"/>
                          <a:pt x="457" y="74"/>
                        </a:cubicBezTo>
                        <a:cubicBezTo>
                          <a:pt x="452" y="47"/>
                          <a:pt x="443" y="22"/>
                          <a:pt x="430" y="0"/>
                        </a:cubicBezTo>
                        <a:cubicBezTo>
                          <a:pt x="31" y="0"/>
                          <a:pt x="31" y="0"/>
                          <a:pt x="31" y="0"/>
                        </a:cubicBezTo>
                        <a:cubicBezTo>
                          <a:pt x="11" y="35"/>
                          <a:pt x="0" y="77"/>
                          <a:pt x="2" y="121"/>
                        </a:cubicBezTo>
                        <a:cubicBezTo>
                          <a:pt x="2" y="130"/>
                          <a:pt x="3" y="140"/>
                          <a:pt x="4" y="149"/>
                        </a:cubicBezTo>
                        <a:cubicBezTo>
                          <a:pt x="4" y="149"/>
                          <a:pt x="4" y="149"/>
                          <a:pt x="4" y="149"/>
                        </a:cubicBezTo>
                        <a:cubicBezTo>
                          <a:pt x="5" y="148"/>
                          <a:pt x="7" y="148"/>
                          <a:pt x="8" y="148"/>
                        </a:cubicBezTo>
                        <a:cubicBezTo>
                          <a:pt x="10" y="146"/>
                          <a:pt x="10" y="144"/>
                          <a:pt x="10" y="143"/>
                        </a:cubicBezTo>
                        <a:cubicBezTo>
                          <a:pt x="9" y="142"/>
                          <a:pt x="9" y="141"/>
                          <a:pt x="9" y="140"/>
                        </a:cubicBezTo>
                        <a:cubicBezTo>
                          <a:pt x="10" y="136"/>
                          <a:pt x="10" y="137"/>
                          <a:pt x="11" y="131"/>
                        </a:cubicBezTo>
                        <a:cubicBezTo>
                          <a:pt x="11" y="130"/>
                          <a:pt x="11" y="129"/>
                          <a:pt x="11" y="128"/>
                        </a:cubicBezTo>
                        <a:cubicBezTo>
                          <a:pt x="10" y="126"/>
                          <a:pt x="7" y="125"/>
                          <a:pt x="6" y="124"/>
                        </a:cubicBezTo>
                        <a:cubicBezTo>
                          <a:pt x="4" y="121"/>
                          <a:pt x="7" y="117"/>
                          <a:pt x="7" y="118"/>
                        </a:cubicBezTo>
                        <a:cubicBezTo>
                          <a:pt x="9" y="121"/>
                          <a:pt x="10" y="122"/>
                          <a:pt x="11" y="123"/>
                        </a:cubicBezTo>
                        <a:cubicBezTo>
                          <a:pt x="12" y="123"/>
                          <a:pt x="14" y="123"/>
                          <a:pt x="15" y="123"/>
                        </a:cubicBezTo>
                        <a:cubicBezTo>
                          <a:pt x="15" y="123"/>
                          <a:pt x="16" y="121"/>
                          <a:pt x="17" y="121"/>
                        </a:cubicBezTo>
                        <a:cubicBezTo>
                          <a:pt x="18" y="120"/>
                          <a:pt x="20" y="119"/>
                          <a:pt x="21" y="118"/>
                        </a:cubicBezTo>
                        <a:cubicBezTo>
                          <a:pt x="23" y="118"/>
                          <a:pt x="26" y="117"/>
                          <a:pt x="28" y="117"/>
                        </a:cubicBezTo>
                        <a:cubicBezTo>
                          <a:pt x="33" y="116"/>
                          <a:pt x="47" y="115"/>
                          <a:pt x="49" y="115"/>
                        </a:cubicBezTo>
                        <a:cubicBezTo>
                          <a:pt x="51" y="114"/>
                          <a:pt x="54" y="113"/>
                          <a:pt x="55" y="112"/>
                        </a:cubicBezTo>
                        <a:cubicBezTo>
                          <a:pt x="57" y="112"/>
                          <a:pt x="59" y="110"/>
                          <a:pt x="59" y="109"/>
                        </a:cubicBezTo>
                        <a:cubicBezTo>
                          <a:pt x="61" y="107"/>
                          <a:pt x="68" y="97"/>
                          <a:pt x="68" y="85"/>
                        </a:cubicBezTo>
                        <a:cubicBezTo>
                          <a:pt x="66" y="85"/>
                          <a:pt x="64" y="86"/>
                          <a:pt x="63" y="85"/>
                        </a:cubicBezTo>
                        <a:cubicBezTo>
                          <a:pt x="62" y="85"/>
                          <a:pt x="60" y="84"/>
                          <a:pt x="59" y="84"/>
                        </a:cubicBezTo>
                        <a:cubicBezTo>
                          <a:pt x="58" y="83"/>
                          <a:pt x="56" y="81"/>
                          <a:pt x="57" y="80"/>
                        </a:cubicBezTo>
                        <a:cubicBezTo>
                          <a:pt x="57" y="80"/>
                          <a:pt x="58" y="80"/>
                          <a:pt x="58" y="80"/>
                        </a:cubicBezTo>
                        <a:cubicBezTo>
                          <a:pt x="58" y="79"/>
                          <a:pt x="57" y="77"/>
                          <a:pt x="57" y="76"/>
                        </a:cubicBezTo>
                        <a:cubicBezTo>
                          <a:pt x="58" y="75"/>
                          <a:pt x="61" y="76"/>
                          <a:pt x="63" y="77"/>
                        </a:cubicBezTo>
                        <a:cubicBezTo>
                          <a:pt x="61" y="75"/>
                          <a:pt x="59" y="74"/>
                          <a:pt x="56" y="73"/>
                        </a:cubicBezTo>
                        <a:cubicBezTo>
                          <a:pt x="51" y="71"/>
                          <a:pt x="46" y="70"/>
                          <a:pt x="40" y="69"/>
                        </a:cubicBezTo>
                        <a:cubicBezTo>
                          <a:pt x="37" y="69"/>
                          <a:pt x="22" y="60"/>
                          <a:pt x="31" y="45"/>
                        </a:cubicBezTo>
                        <a:cubicBezTo>
                          <a:pt x="31" y="45"/>
                          <a:pt x="32" y="45"/>
                          <a:pt x="32" y="45"/>
                        </a:cubicBezTo>
                        <a:cubicBezTo>
                          <a:pt x="31" y="50"/>
                          <a:pt x="30" y="54"/>
                          <a:pt x="32" y="59"/>
                        </a:cubicBezTo>
                        <a:cubicBezTo>
                          <a:pt x="33" y="56"/>
                          <a:pt x="33" y="53"/>
                          <a:pt x="35" y="51"/>
                        </a:cubicBezTo>
                        <a:cubicBezTo>
                          <a:pt x="35" y="51"/>
                          <a:pt x="36" y="51"/>
                          <a:pt x="36" y="51"/>
                        </a:cubicBezTo>
                        <a:cubicBezTo>
                          <a:pt x="36" y="53"/>
                          <a:pt x="35" y="59"/>
                          <a:pt x="36" y="61"/>
                        </a:cubicBezTo>
                        <a:cubicBezTo>
                          <a:pt x="36" y="63"/>
                          <a:pt x="38" y="65"/>
                          <a:pt x="40" y="65"/>
                        </a:cubicBezTo>
                        <a:cubicBezTo>
                          <a:pt x="40" y="66"/>
                          <a:pt x="41" y="66"/>
                          <a:pt x="42" y="66"/>
                        </a:cubicBezTo>
                        <a:cubicBezTo>
                          <a:pt x="43" y="65"/>
                          <a:pt x="42" y="64"/>
                          <a:pt x="42" y="63"/>
                        </a:cubicBezTo>
                        <a:cubicBezTo>
                          <a:pt x="42" y="62"/>
                          <a:pt x="41" y="61"/>
                          <a:pt x="41" y="59"/>
                        </a:cubicBezTo>
                        <a:cubicBezTo>
                          <a:pt x="37" y="55"/>
                          <a:pt x="32" y="46"/>
                          <a:pt x="42" y="37"/>
                        </a:cubicBezTo>
                        <a:cubicBezTo>
                          <a:pt x="42" y="37"/>
                          <a:pt x="43" y="37"/>
                          <a:pt x="42" y="37"/>
                        </a:cubicBezTo>
                        <a:cubicBezTo>
                          <a:pt x="40" y="41"/>
                          <a:pt x="39" y="45"/>
                          <a:pt x="39" y="50"/>
                        </a:cubicBezTo>
                        <a:cubicBezTo>
                          <a:pt x="41" y="48"/>
                          <a:pt x="42" y="45"/>
                          <a:pt x="44" y="43"/>
                        </a:cubicBezTo>
                        <a:cubicBezTo>
                          <a:pt x="44" y="43"/>
                          <a:pt x="45" y="43"/>
                          <a:pt x="45" y="44"/>
                        </a:cubicBezTo>
                        <a:cubicBezTo>
                          <a:pt x="44" y="45"/>
                          <a:pt x="43" y="49"/>
                          <a:pt x="42" y="51"/>
                        </a:cubicBezTo>
                        <a:cubicBezTo>
                          <a:pt x="42" y="51"/>
                          <a:pt x="42" y="52"/>
                          <a:pt x="42" y="52"/>
                        </a:cubicBezTo>
                        <a:cubicBezTo>
                          <a:pt x="42" y="52"/>
                          <a:pt x="42" y="54"/>
                          <a:pt x="43" y="54"/>
                        </a:cubicBezTo>
                        <a:cubicBezTo>
                          <a:pt x="44" y="54"/>
                          <a:pt x="44" y="53"/>
                          <a:pt x="44" y="52"/>
                        </a:cubicBezTo>
                        <a:cubicBezTo>
                          <a:pt x="45" y="51"/>
                          <a:pt x="47" y="48"/>
                          <a:pt x="48" y="47"/>
                        </a:cubicBezTo>
                        <a:cubicBezTo>
                          <a:pt x="48" y="47"/>
                          <a:pt x="49" y="47"/>
                          <a:pt x="49" y="47"/>
                        </a:cubicBezTo>
                        <a:cubicBezTo>
                          <a:pt x="51" y="41"/>
                          <a:pt x="53" y="38"/>
                          <a:pt x="55" y="37"/>
                        </a:cubicBezTo>
                        <a:cubicBezTo>
                          <a:pt x="55" y="36"/>
                          <a:pt x="55" y="37"/>
                          <a:pt x="55" y="37"/>
                        </a:cubicBezTo>
                        <a:cubicBezTo>
                          <a:pt x="55" y="38"/>
                          <a:pt x="54" y="39"/>
                          <a:pt x="54" y="40"/>
                        </a:cubicBezTo>
                        <a:cubicBezTo>
                          <a:pt x="52" y="42"/>
                          <a:pt x="51" y="44"/>
                          <a:pt x="51" y="46"/>
                        </a:cubicBezTo>
                        <a:cubicBezTo>
                          <a:pt x="51" y="47"/>
                          <a:pt x="50" y="48"/>
                          <a:pt x="51" y="48"/>
                        </a:cubicBezTo>
                        <a:cubicBezTo>
                          <a:pt x="52" y="48"/>
                          <a:pt x="52" y="48"/>
                          <a:pt x="53" y="47"/>
                        </a:cubicBezTo>
                        <a:cubicBezTo>
                          <a:pt x="54" y="46"/>
                          <a:pt x="56" y="44"/>
                          <a:pt x="58" y="43"/>
                        </a:cubicBezTo>
                        <a:cubicBezTo>
                          <a:pt x="58" y="43"/>
                          <a:pt x="59" y="44"/>
                          <a:pt x="58" y="44"/>
                        </a:cubicBezTo>
                        <a:cubicBezTo>
                          <a:pt x="57" y="45"/>
                          <a:pt x="56" y="46"/>
                          <a:pt x="55" y="48"/>
                        </a:cubicBezTo>
                        <a:cubicBezTo>
                          <a:pt x="53" y="50"/>
                          <a:pt x="52" y="53"/>
                          <a:pt x="51" y="55"/>
                        </a:cubicBezTo>
                        <a:cubicBezTo>
                          <a:pt x="51" y="58"/>
                          <a:pt x="52" y="60"/>
                          <a:pt x="53" y="62"/>
                        </a:cubicBezTo>
                        <a:cubicBezTo>
                          <a:pt x="54" y="62"/>
                          <a:pt x="60" y="66"/>
                          <a:pt x="62" y="66"/>
                        </a:cubicBezTo>
                        <a:cubicBezTo>
                          <a:pt x="63" y="66"/>
                          <a:pt x="62" y="64"/>
                          <a:pt x="63" y="63"/>
                        </a:cubicBezTo>
                        <a:cubicBezTo>
                          <a:pt x="63" y="63"/>
                          <a:pt x="63" y="63"/>
                          <a:pt x="63" y="62"/>
                        </a:cubicBezTo>
                        <a:cubicBezTo>
                          <a:pt x="64" y="62"/>
                          <a:pt x="64" y="62"/>
                          <a:pt x="64" y="62"/>
                        </a:cubicBezTo>
                        <a:cubicBezTo>
                          <a:pt x="64" y="66"/>
                          <a:pt x="65" y="73"/>
                          <a:pt x="68" y="74"/>
                        </a:cubicBezTo>
                        <a:cubicBezTo>
                          <a:pt x="68" y="74"/>
                          <a:pt x="74" y="72"/>
                          <a:pt x="75" y="72"/>
                        </a:cubicBezTo>
                        <a:cubicBezTo>
                          <a:pt x="78" y="72"/>
                          <a:pt x="79" y="72"/>
                          <a:pt x="81" y="73"/>
                        </a:cubicBezTo>
                        <a:cubicBezTo>
                          <a:pt x="83" y="73"/>
                          <a:pt x="86" y="75"/>
                          <a:pt x="87" y="76"/>
                        </a:cubicBezTo>
                        <a:cubicBezTo>
                          <a:pt x="89" y="76"/>
                          <a:pt x="93" y="76"/>
                          <a:pt x="94" y="77"/>
                        </a:cubicBezTo>
                        <a:cubicBezTo>
                          <a:pt x="95" y="78"/>
                          <a:pt x="96" y="79"/>
                          <a:pt x="96" y="80"/>
                        </a:cubicBezTo>
                        <a:cubicBezTo>
                          <a:pt x="96" y="81"/>
                          <a:pt x="95" y="83"/>
                          <a:pt x="95" y="83"/>
                        </a:cubicBezTo>
                        <a:cubicBezTo>
                          <a:pt x="93" y="85"/>
                          <a:pt x="87" y="86"/>
                          <a:pt x="85" y="88"/>
                        </a:cubicBezTo>
                        <a:cubicBezTo>
                          <a:pt x="82" y="92"/>
                          <a:pt x="81" y="99"/>
                          <a:pt x="81" y="102"/>
                        </a:cubicBezTo>
                        <a:cubicBezTo>
                          <a:pt x="82" y="106"/>
                          <a:pt x="85" y="110"/>
                          <a:pt x="86" y="115"/>
                        </a:cubicBezTo>
                        <a:cubicBezTo>
                          <a:pt x="86" y="117"/>
                          <a:pt x="86" y="119"/>
                          <a:pt x="86" y="121"/>
                        </a:cubicBezTo>
                        <a:cubicBezTo>
                          <a:pt x="89" y="121"/>
                          <a:pt x="93" y="120"/>
                          <a:pt x="96" y="119"/>
                        </a:cubicBezTo>
                        <a:cubicBezTo>
                          <a:pt x="96" y="119"/>
                          <a:pt x="98" y="119"/>
                          <a:pt x="99" y="119"/>
                        </a:cubicBezTo>
                        <a:cubicBezTo>
                          <a:pt x="100" y="119"/>
                          <a:pt x="101" y="122"/>
                          <a:pt x="101" y="123"/>
                        </a:cubicBezTo>
                        <a:cubicBezTo>
                          <a:pt x="101" y="126"/>
                          <a:pt x="99" y="134"/>
                          <a:pt x="98" y="137"/>
                        </a:cubicBezTo>
                        <a:cubicBezTo>
                          <a:pt x="98" y="139"/>
                          <a:pt x="98" y="144"/>
                          <a:pt x="97" y="146"/>
                        </a:cubicBezTo>
                        <a:cubicBezTo>
                          <a:pt x="96" y="148"/>
                          <a:pt x="91" y="151"/>
                          <a:pt x="89" y="152"/>
                        </a:cubicBezTo>
                        <a:cubicBezTo>
                          <a:pt x="87" y="154"/>
                          <a:pt x="84" y="161"/>
                          <a:pt x="82" y="159"/>
                        </a:cubicBezTo>
                        <a:cubicBezTo>
                          <a:pt x="80" y="158"/>
                          <a:pt x="78" y="154"/>
                          <a:pt x="79" y="153"/>
                        </a:cubicBezTo>
                        <a:cubicBezTo>
                          <a:pt x="80" y="152"/>
                          <a:pt x="83" y="153"/>
                          <a:pt x="84" y="152"/>
                        </a:cubicBezTo>
                        <a:cubicBezTo>
                          <a:pt x="84" y="151"/>
                          <a:pt x="83" y="150"/>
                          <a:pt x="83" y="150"/>
                        </a:cubicBezTo>
                        <a:cubicBezTo>
                          <a:pt x="84" y="149"/>
                          <a:pt x="85" y="150"/>
                          <a:pt x="86" y="149"/>
                        </a:cubicBezTo>
                        <a:cubicBezTo>
                          <a:pt x="87" y="148"/>
                          <a:pt x="90" y="146"/>
                          <a:pt x="91" y="144"/>
                        </a:cubicBezTo>
                        <a:cubicBezTo>
                          <a:pt x="92" y="144"/>
                          <a:pt x="92" y="144"/>
                          <a:pt x="92" y="143"/>
                        </a:cubicBezTo>
                        <a:cubicBezTo>
                          <a:pt x="90" y="145"/>
                          <a:pt x="86" y="146"/>
                          <a:pt x="84" y="147"/>
                        </a:cubicBezTo>
                        <a:cubicBezTo>
                          <a:pt x="82" y="148"/>
                          <a:pt x="76" y="154"/>
                          <a:pt x="75" y="152"/>
                        </a:cubicBezTo>
                        <a:cubicBezTo>
                          <a:pt x="74" y="150"/>
                          <a:pt x="73" y="147"/>
                          <a:pt x="74" y="145"/>
                        </a:cubicBezTo>
                        <a:cubicBezTo>
                          <a:pt x="74" y="144"/>
                          <a:pt x="77" y="146"/>
                          <a:pt x="78" y="145"/>
                        </a:cubicBezTo>
                        <a:cubicBezTo>
                          <a:pt x="79" y="145"/>
                          <a:pt x="78" y="144"/>
                          <a:pt x="78" y="143"/>
                        </a:cubicBezTo>
                        <a:cubicBezTo>
                          <a:pt x="79" y="143"/>
                          <a:pt x="80" y="144"/>
                          <a:pt x="81" y="143"/>
                        </a:cubicBezTo>
                        <a:cubicBezTo>
                          <a:pt x="83" y="143"/>
                          <a:pt x="86" y="141"/>
                          <a:pt x="88" y="139"/>
                        </a:cubicBezTo>
                        <a:cubicBezTo>
                          <a:pt x="89" y="138"/>
                          <a:pt x="93" y="131"/>
                          <a:pt x="91" y="130"/>
                        </a:cubicBezTo>
                        <a:cubicBezTo>
                          <a:pt x="90" y="129"/>
                          <a:pt x="85" y="133"/>
                          <a:pt x="84" y="134"/>
                        </a:cubicBezTo>
                        <a:cubicBezTo>
                          <a:pt x="82" y="135"/>
                          <a:pt x="79" y="136"/>
                          <a:pt x="78" y="136"/>
                        </a:cubicBezTo>
                        <a:cubicBezTo>
                          <a:pt x="76" y="137"/>
                          <a:pt x="73" y="138"/>
                          <a:pt x="71" y="139"/>
                        </a:cubicBezTo>
                        <a:cubicBezTo>
                          <a:pt x="69" y="139"/>
                          <a:pt x="64" y="140"/>
                          <a:pt x="62" y="140"/>
                        </a:cubicBezTo>
                        <a:cubicBezTo>
                          <a:pt x="59" y="141"/>
                          <a:pt x="54" y="142"/>
                          <a:pt x="51" y="142"/>
                        </a:cubicBezTo>
                        <a:cubicBezTo>
                          <a:pt x="49" y="142"/>
                          <a:pt x="45" y="142"/>
                          <a:pt x="43" y="142"/>
                        </a:cubicBezTo>
                        <a:cubicBezTo>
                          <a:pt x="39" y="142"/>
                          <a:pt x="31" y="140"/>
                          <a:pt x="29" y="143"/>
                        </a:cubicBezTo>
                        <a:cubicBezTo>
                          <a:pt x="25" y="153"/>
                          <a:pt x="21" y="156"/>
                          <a:pt x="20" y="157"/>
                        </a:cubicBezTo>
                        <a:cubicBezTo>
                          <a:pt x="18" y="159"/>
                          <a:pt x="15" y="161"/>
                          <a:pt x="13" y="163"/>
                        </a:cubicBezTo>
                        <a:cubicBezTo>
                          <a:pt x="12" y="164"/>
                          <a:pt x="11" y="168"/>
                          <a:pt x="10" y="169"/>
                        </a:cubicBezTo>
                        <a:cubicBezTo>
                          <a:pt x="9" y="169"/>
                          <a:pt x="9" y="170"/>
                          <a:pt x="9" y="170"/>
                        </a:cubicBezTo>
                        <a:cubicBezTo>
                          <a:pt x="13" y="186"/>
                          <a:pt x="19" y="202"/>
                          <a:pt x="26" y="216"/>
                        </a:cubicBezTo>
                        <a:cubicBezTo>
                          <a:pt x="436" y="216"/>
                          <a:pt x="436" y="216"/>
                          <a:pt x="436" y="216"/>
                        </a:cubicBezTo>
                        <a:cubicBezTo>
                          <a:pt x="448" y="192"/>
                          <a:pt x="456" y="166"/>
                          <a:pt x="459" y="139"/>
                        </a:cubicBezTo>
                        <a:close/>
                        <a:moveTo>
                          <a:pt x="228" y="137"/>
                        </a:moveTo>
                        <a:cubicBezTo>
                          <a:pt x="227" y="139"/>
                          <a:pt x="227" y="144"/>
                          <a:pt x="226" y="146"/>
                        </a:cubicBezTo>
                        <a:cubicBezTo>
                          <a:pt x="225" y="148"/>
                          <a:pt x="221" y="151"/>
                          <a:pt x="219" y="152"/>
                        </a:cubicBezTo>
                        <a:cubicBezTo>
                          <a:pt x="217" y="154"/>
                          <a:pt x="213" y="161"/>
                          <a:pt x="211" y="159"/>
                        </a:cubicBezTo>
                        <a:cubicBezTo>
                          <a:pt x="210" y="158"/>
                          <a:pt x="208" y="154"/>
                          <a:pt x="209" y="153"/>
                        </a:cubicBezTo>
                        <a:cubicBezTo>
                          <a:pt x="209" y="152"/>
                          <a:pt x="213" y="153"/>
                          <a:pt x="213" y="152"/>
                        </a:cubicBezTo>
                        <a:cubicBezTo>
                          <a:pt x="213" y="151"/>
                          <a:pt x="213" y="150"/>
                          <a:pt x="213" y="150"/>
                        </a:cubicBezTo>
                        <a:cubicBezTo>
                          <a:pt x="213" y="149"/>
                          <a:pt x="215" y="150"/>
                          <a:pt x="215" y="149"/>
                        </a:cubicBezTo>
                        <a:cubicBezTo>
                          <a:pt x="217" y="148"/>
                          <a:pt x="220" y="146"/>
                          <a:pt x="221" y="144"/>
                        </a:cubicBezTo>
                        <a:cubicBezTo>
                          <a:pt x="221" y="144"/>
                          <a:pt x="221" y="144"/>
                          <a:pt x="221" y="143"/>
                        </a:cubicBezTo>
                        <a:cubicBezTo>
                          <a:pt x="219" y="145"/>
                          <a:pt x="215" y="146"/>
                          <a:pt x="213" y="147"/>
                        </a:cubicBezTo>
                        <a:cubicBezTo>
                          <a:pt x="211" y="148"/>
                          <a:pt x="206" y="154"/>
                          <a:pt x="204" y="152"/>
                        </a:cubicBezTo>
                        <a:cubicBezTo>
                          <a:pt x="203" y="150"/>
                          <a:pt x="202" y="147"/>
                          <a:pt x="203" y="145"/>
                        </a:cubicBezTo>
                        <a:cubicBezTo>
                          <a:pt x="204" y="144"/>
                          <a:pt x="207" y="146"/>
                          <a:pt x="208" y="145"/>
                        </a:cubicBezTo>
                        <a:cubicBezTo>
                          <a:pt x="208" y="145"/>
                          <a:pt x="208" y="144"/>
                          <a:pt x="208" y="143"/>
                        </a:cubicBezTo>
                        <a:cubicBezTo>
                          <a:pt x="208" y="143"/>
                          <a:pt x="210" y="144"/>
                          <a:pt x="210" y="143"/>
                        </a:cubicBezTo>
                        <a:cubicBezTo>
                          <a:pt x="212" y="143"/>
                          <a:pt x="216" y="141"/>
                          <a:pt x="217" y="139"/>
                        </a:cubicBezTo>
                        <a:cubicBezTo>
                          <a:pt x="219" y="138"/>
                          <a:pt x="222" y="131"/>
                          <a:pt x="221" y="130"/>
                        </a:cubicBezTo>
                        <a:cubicBezTo>
                          <a:pt x="219" y="129"/>
                          <a:pt x="215" y="133"/>
                          <a:pt x="213" y="134"/>
                        </a:cubicBezTo>
                        <a:cubicBezTo>
                          <a:pt x="212" y="135"/>
                          <a:pt x="209" y="136"/>
                          <a:pt x="207" y="136"/>
                        </a:cubicBezTo>
                        <a:cubicBezTo>
                          <a:pt x="206" y="137"/>
                          <a:pt x="202" y="138"/>
                          <a:pt x="201" y="139"/>
                        </a:cubicBezTo>
                        <a:cubicBezTo>
                          <a:pt x="199" y="139"/>
                          <a:pt x="194" y="140"/>
                          <a:pt x="192" y="140"/>
                        </a:cubicBezTo>
                        <a:cubicBezTo>
                          <a:pt x="189" y="141"/>
                          <a:pt x="184" y="142"/>
                          <a:pt x="181" y="142"/>
                        </a:cubicBezTo>
                        <a:cubicBezTo>
                          <a:pt x="179" y="142"/>
                          <a:pt x="174" y="142"/>
                          <a:pt x="172" y="142"/>
                        </a:cubicBezTo>
                        <a:cubicBezTo>
                          <a:pt x="169" y="142"/>
                          <a:pt x="161" y="140"/>
                          <a:pt x="159" y="143"/>
                        </a:cubicBezTo>
                        <a:cubicBezTo>
                          <a:pt x="154" y="153"/>
                          <a:pt x="150" y="156"/>
                          <a:pt x="149" y="157"/>
                        </a:cubicBezTo>
                        <a:cubicBezTo>
                          <a:pt x="148" y="159"/>
                          <a:pt x="144" y="161"/>
                          <a:pt x="143" y="163"/>
                        </a:cubicBezTo>
                        <a:cubicBezTo>
                          <a:pt x="142" y="164"/>
                          <a:pt x="140" y="168"/>
                          <a:pt x="139" y="169"/>
                        </a:cubicBezTo>
                        <a:cubicBezTo>
                          <a:pt x="138" y="170"/>
                          <a:pt x="136" y="173"/>
                          <a:pt x="135" y="174"/>
                        </a:cubicBezTo>
                        <a:cubicBezTo>
                          <a:pt x="133" y="176"/>
                          <a:pt x="129" y="180"/>
                          <a:pt x="127" y="181"/>
                        </a:cubicBezTo>
                        <a:cubicBezTo>
                          <a:pt x="126" y="181"/>
                          <a:pt x="125" y="182"/>
                          <a:pt x="124" y="182"/>
                        </a:cubicBezTo>
                        <a:cubicBezTo>
                          <a:pt x="123" y="182"/>
                          <a:pt x="121" y="182"/>
                          <a:pt x="121" y="182"/>
                        </a:cubicBezTo>
                        <a:cubicBezTo>
                          <a:pt x="120" y="181"/>
                          <a:pt x="120" y="177"/>
                          <a:pt x="121" y="176"/>
                        </a:cubicBezTo>
                        <a:cubicBezTo>
                          <a:pt x="121" y="175"/>
                          <a:pt x="123" y="176"/>
                          <a:pt x="124" y="176"/>
                        </a:cubicBezTo>
                        <a:cubicBezTo>
                          <a:pt x="124" y="175"/>
                          <a:pt x="125" y="174"/>
                          <a:pt x="125" y="174"/>
                        </a:cubicBezTo>
                        <a:cubicBezTo>
                          <a:pt x="126" y="174"/>
                          <a:pt x="128" y="175"/>
                          <a:pt x="129" y="174"/>
                        </a:cubicBezTo>
                        <a:cubicBezTo>
                          <a:pt x="130" y="173"/>
                          <a:pt x="131" y="170"/>
                          <a:pt x="132" y="169"/>
                        </a:cubicBezTo>
                        <a:cubicBezTo>
                          <a:pt x="133" y="168"/>
                          <a:pt x="135" y="166"/>
                          <a:pt x="135" y="165"/>
                        </a:cubicBezTo>
                        <a:cubicBezTo>
                          <a:pt x="136" y="163"/>
                          <a:pt x="136" y="161"/>
                          <a:pt x="136" y="159"/>
                        </a:cubicBezTo>
                        <a:cubicBezTo>
                          <a:pt x="135" y="160"/>
                          <a:pt x="134" y="162"/>
                          <a:pt x="133" y="163"/>
                        </a:cubicBezTo>
                        <a:cubicBezTo>
                          <a:pt x="132" y="164"/>
                          <a:pt x="130" y="167"/>
                          <a:pt x="129" y="168"/>
                        </a:cubicBezTo>
                        <a:cubicBezTo>
                          <a:pt x="127" y="169"/>
                          <a:pt x="122" y="172"/>
                          <a:pt x="120" y="172"/>
                        </a:cubicBezTo>
                        <a:cubicBezTo>
                          <a:pt x="119" y="173"/>
                          <a:pt x="118" y="173"/>
                          <a:pt x="117" y="173"/>
                        </a:cubicBezTo>
                        <a:cubicBezTo>
                          <a:pt x="116" y="173"/>
                          <a:pt x="115" y="173"/>
                          <a:pt x="114" y="173"/>
                        </a:cubicBezTo>
                        <a:cubicBezTo>
                          <a:pt x="114" y="172"/>
                          <a:pt x="114" y="168"/>
                          <a:pt x="115" y="167"/>
                        </a:cubicBezTo>
                        <a:cubicBezTo>
                          <a:pt x="116" y="167"/>
                          <a:pt x="117" y="168"/>
                          <a:pt x="118" y="167"/>
                        </a:cubicBezTo>
                        <a:cubicBezTo>
                          <a:pt x="118" y="167"/>
                          <a:pt x="119" y="166"/>
                          <a:pt x="119" y="166"/>
                        </a:cubicBezTo>
                        <a:cubicBezTo>
                          <a:pt x="120" y="166"/>
                          <a:pt x="122" y="167"/>
                          <a:pt x="123" y="167"/>
                        </a:cubicBezTo>
                        <a:cubicBezTo>
                          <a:pt x="124" y="166"/>
                          <a:pt x="126" y="163"/>
                          <a:pt x="126" y="162"/>
                        </a:cubicBezTo>
                        <a:cubicBezTo>
                          <a:pt x="127" y="161"/>
                          <a:pt x="130" y="160"/>
                          <a:pt x="130" y="158"/>
                        </a:cubicBezTo>
                        <a:cubicBezTo>
                          <a:pt x="132" y="156"/>
                          <a:pt x="132" y="150"/>
                          <a:pt x="134" y="149"/>
                        </a:cubicBezTo>
                        <a:cubicBezTo>
                          <a:pt x="135" y="148"/>
                          <a:pt x="137" y="148"/>
                          <a:pt x="137" y="148"/>
                        </a:cubicBezTo>
                        <a:cubicBezTo>
                          <a:pt x="139" y="146"/>
                          <a:pt x="140" y="144"/>
                          <a:pt x="139" y="143"/>
                        </a:cubicBezTo>
                        <a:cubicBezTo>
                          <a:pt x="139" y="142"/>
                          <a:pt x="139" y="141"/>
                          <a:pt x="139" y="140"/>
                        </a:cubicBezTo>
                        <a:cubicBezTo>
                          <a:pt x="139" y="136"/>
                          <a:pt x="139" y="137"/>
                          <a:pt x="140" y="131"/>
                        </a:cubicBezTo>
                        <a:cubicBezTo>
                          <a:pt x="141" y="130"/>
                          <a:pt x="140" y="129"/>
                          <a:pt x="140" y="128"/>
                        </a:cubicBezTo>
                        <a:cubicBezTo>
                          <a:pt x="139" y="126"/>
                          <a:pt x="136" y="125"/>
                          <a:pt x="135" y="124"/>
                        </a:cubicBezTo>
                        <a:cubicBezTo>
                          <a:pt x="134" y="121"/>
                          <a:pt x="136" y="117"/>
                          <a:pt x="137" y="118"/>
                        </a:cubicBezTo>
                        <a:cubicBezTo>
                          <a:pt x="138" y="121"/>
                          <a:pt x="139" y="122"/>
                          <a:pt x="141" y="123"/>
                        </a:cubicBezTo>
                        <a:cubicBezTo>
                          <a:pt x="142" y="123"/>
                          <a:pt x="143" y="123"/>
                          <a:pt x="144" y="123"/>
                        </a:cubicBezTo>
                        <a:cubicBezTo>
                          <a:pt x="145" y="123"/>
                          <a:pt x="146" y="121"/>
                          <a:pt x="146" y="121"/>
                        </a:cubicBezTo>
                        <a:cubicBezTo>
                          <a:pt x="147" y="120"/>
                          <a:pt x="149" y="119"/>
                          <a:pt x="150" y="118"/>
                        </a:cubicBezTo>
                        <a:cubicBezTo>
                          <a:pt x="152" y="118"/>
                          <a:pt x="156" y="117"/>
                          <a:pt x="158" y="117"/>
                        </a:cubicBezTo>
                        <a:cubicBezTo>
                          <a:pt x="162" y="116"/>
                          <a:pt x="177" y="115"/>
                          <a:pt x="179" y="115"/>
                        </a:cubicBezTo>
                        <a:cubicBezTo>
                          <a:pt x="180" y="114"/>
                          <a:pt x="184" y="113"/>
                          <a:pt x="185" y="112"/>
                        </a:cubicBezTo>
                        <a:cubicBezTo>
                          <a:pt x="186" y="112"/>
                          <a:pt x="188" y="110"/>
                          <a:pt x="189" y="109"/>
                        </a:cubicBezTo>
                        <a:cubicBezTo>
                          <a:pt x="190" y="107"/>
                          <a:pt x="198" y="97"/>
                          <a:pt x="197" y="85"/>
                        </a:cubicBezTo>
                        <a:cubicBezTo>
                          <a:pt x="196" y="85"/>
                          <a:pt x="194" y="86"/>
                          <a:pt x="193" y="85"/>
                        </a:cubicBezTo>
                        <a:cubicBezTo>
                          <a:pt x="192" y="85"/>
                          <a:pt x="190" y="84"/>
                          <a:pt x="189" y="84"/>
                        </a:cubicBezTo>
                        <a:cubicBezTo>
                          <a:pt x="188" y="83"/>
                          <a:pt x="186" y="81"/>
                          <a:pt x="186" y="80"/>
                        </a:cubicBezTo>
                        <a:cubicBezTo>
                          <a:pt x="187" y="80"/>
                          <a:pt x="187" y="80"/>
                          <a:pt x="188" y="80"/>
                        </a:cubicBezTo>
                        <a:cubicBezTo>
                          <a:pt x="187" y="79"/>
                          <a:pt x="186" y="77"/>
                          <a:pt x="187" y="76"/>
                        </a:cubicBezTo>
                        <a:cubicBezTo>
                          <a:pt x="188" y="75"/>
                          <a:pt x="190" y="76"/>
                          <a:pt x="192" y="77"/>
                        </a:cubicBezTo>
                        <a:cubicBezTo>
                          <a:pt x="191" y="75"/>
                          <a:pt x="188" y="74"/>
                          <a:pt x="186" y="73"/>
                        </a:cubicBezTo>
                        <a:cubicBezTo>
                          <a:pt x="181" y="71"/>
                          <a:pt x="175" y="70"/>
                          <a:pt x="170" y="69"/>
                        </a:cubicBezTo>
                        <a:cubicBezTo>
                          <a:pt x="166" y="69"/>
                          <a:pt x="152" y="60"/>
                          <a:pt x="161" y="45"/>
                        </a:cubicBezTo>
                        <a:cubicBezTo>
                          <a:pt x="161" y="45"/>
                          <a:pt x="161" y="45"/>
                          <a:pt x="161" y="45"/>
                        </a:cubicBezTo>
                        <a:cubicBezTo>
                          <a:pt x="160" y="50"/>
                          <a:pt x="160" y="54"/>
                          <a:pt x="162" y="59"/>
                        </a:cubicBezTo>
                        <a:cubicBezTo>
                          <a:pt x="163" y="56"/>
                          <a:pt x="163" y="53"/>
                          <a:pt x="164" y="51"/>
                        </a:cubicBezTo>
                        <a:cubicBezTo>
                          <a:pt x="165" y="51"/>
                          <a:pt x="165" y="51"/>
                          <a:pt x="165" y="51"/>
                        </a:cubicBezTo>
                        <a:cubicBezTo>
                          <a:pt x="165" y="53"/>
                          <a:pt x="164" y="59"/>
                          <a:pt x="165" y="61"/>
                        </a:cubicBezTo>
                        <a:cubicBezTo>
                          <a:pt x="166" y="63"/>
                          <a:pt x="167" y="65"/>
                          <a:pt x="169" y="65"/>
                        </a:cubicBezTo>
                        <a:cubicBezTo>
                          <a:pt x="170" y="66"/>
                          <a:pt x="171" y="66"/>
                          <a:pt x="171" y="66"/>
                        </a:cubicBezTo>
                        <a:cubicBezTo>
                          <a:pt x="172" y="65"/>
                          <a:pt x="172" y="64"/>
                          <a:pt x="172" y="63"/>
                        </a:cubicBezTo>
                        <a:cubicBezTo>
                          <a:pt x="171" y="62"/>
                          <a:pt x="171" y="61"/>
                          <a:pt x="170" y="59"/>
                        </a:cubicBezTo>
                        <a:cubicBezTo>
                          <a:pt x="166" y="55"/>
                          <a:pt x="162" y="46"/>
                          <a:pt x="172" y="37"/>
                        </a:cubicBezTo>
                        <a:cubicBezTo>
                          <a:pt x="172" y="37"/>
                          <a:pt x="172" y="37"/>
                          <a:pt x="172" y="37"/>
                        </a:cubicBezTo>
                        <a:cubicBezTo>
                          <a:pt x="170" y="41"/>
                          <a:pt x="168" y="45"/>
                          <a:pt x="169" y="50"/>
                        </a:cubicBezTo>
                        <a:cubicBezTo>
                          <a:pt x="171" y="48"/>
                          <a:pt x="172" y="45"/>
                          <a:pt x="174" y="43"/>
                        </a:cubicBezTo>
                        <a:cubicBezTo>
                          <a:pt x="174" y="43"/>
                          <a:pt x="174" y="43"/>
                          <a:pt x="174" y="44"/>
                        </a:cubicBezTo>
                        <a:cubicBezTo>
                          <a:pt x="174" y="45"/>
                          <a:pt x="172" y="49"/>
                          <a:pt x="172" y="51"/>
                        </a:cubicBezTo>
                        <a:cubicBezTo>
                          <a:pt x="172" y="51"/>
                          <a:pt x="172" y="52"/>
                          <a:pt x="172" y="52"/>
                        </a:cubicBezTo>
                        <a:cubicBezTo>
                          <a:pt x="172" y="52"/>
                          <a:pt x="172" y="54"/>
                          <a:pt x="173" y="54"/>
                        </a:cubicBezTo>
                        <a:cubicBezTo>
                          <a:pt x="173" y="54"/>
                          <a:pt x="174" y="53"/>
                          <a:pt x="174" y="52"/>
                        </a:cubicBezTo>
                        <a:cubicBezTo>
                          <a:pt x="175" y="51"/>
                          <a:pt x="177" y="48"/>
                          <a:pt x="178" y="47"/>
                        </a:cubicBezTo>
                        <a:cubicBezTo>
                          <a:pt x="178" y="47"/>
                          <a:pt x="178" y="47"/>
                          <a:pt x="178" y="47"/>
                        </a:cubicBezTo>
                        <a:cubicBezTo>
                          <a:pt x="180" y="41"/>
                          <a:pt x="183" y="38"/>
                          <a:pt x="184" y="37"/>
                        </a:cubicBezTo>
                        <a:cubicBezTo>
                          <a:pt x="184" y="36"/>
                          <a:pt x="185" y="37"/>
                          <a:pt x="185" y="37"/>
                        </a:cubicBezTo>
                        <a:cubicBezTo>
                          <a:pt x="184" y="38"/>
                          <a:pt x="184" y="39"/>
                          <a:pt x="183" y="40"/>
                        </a:cubicBezTo>
                        <a:cubicBezTo>
                          <a:pt x="182" y="42"/>
                          <a:pt x="181" y="44"/>
                          <a:pt x="181" y="46"/>
                        </a:cubicBezTo>
                        <a:cubicBezTo>
                          <a:pt x="180" y="47"/>
                          <a:pt x="180" y="48"/>
                          <a:pt x="181" y="48"/>
                        </a:cubicBezTo>
                        <a:cubicBezTo>
                          <a:pt x="181" y="48"/>
                          <a:pt x="182" y="48"/>
                          <a:pt x="182" y="47"/>
                        </a:cubicBezTo>
                        <a:cubicBezTo>
                          <a:pt x="183" y="46"/>
                          <a:pt x="186" y="44"/>
                          <a:pt x="188" y="43"/>
                        </a:cubicBezTo>
                        <a:cubicBezTo>
                          <a:pt x="188" y="43"/>
                          <a:pt x="188" y="44"/>
                          <a:pt x="188" y="44"/>
                        </a:cubicBezTo>
                        <a:cubicBezTo>
                          <a:pt x="187" y="45"/>
                          <a:pt x="186" y="46"/>
                          <a:pt x="184" y="48"/>
                        </a:cubicBezTo>
                        <a:cubicBezTo>
                          <a:pt x="182" y="50"/>
                          <a:pt x="181" y="53"/>
                          <a:pt x="181" y="55"/>
                        </a:cubicBezTo>
                        <a:cubicBezTo>
                          <a:pt x="180" y="58"/>
                          <a:pt x="181" y="60"/>
                          <a:pt x="183" y="62"/>
                        </a:cubicBezTo>
                        <a:cubicBezTo>
                          <a:pt x="183" y="62"/>
                          <a:pt x="190" y="66"/>
                          <a:pt x="191" y="66"/>
                        </a:cubicBezTo>
                        <a:cubicBezTo>
                          <a:pt x="192" y="66"/>
                          <a:pt x="192" y="64"/>
                          <a:pt x="192" y="63"/>
                        </a:cubicBezTo>
                        <a:cubicBezTo>
                          <a:pt x="192" y="63"/>
                          <a:pt x="193" y="63"/>
                          <a:pt x="193" y="62"/>
                        </a:cubicBezTo>
                        <a:cubicBezTo>
                          <a:pt x="193" y="62"/>
                          <a:pt x="194" y="62"/>
                          <a:pt x="194" y="62"/>
                        </a:cubicBezTo>
                        <a:cubicBezTo>
                          <a:pt x="194" y="66"/>
                          <a:pt x="194" y="73"/>
                          <a:pt x="198" y="74"/>
                        </a:cubicBezTo>
                        <a:cubicBezTo>
                          <a:pt x="198" y="74"/>
                          <a:pt x="203" y="72"/>
                          <a:pt x="205" y="72"/>
                        </a:cubicBezTo>
                        <a:cubicBezTo>
                          <a:pt x="207" y="72"/>
                          <a:pt x="209" y="72"/>
                          <a:pt x="211" y="73"/>
                        </a:cubicBezTo>
                        <a:cubicBezTo>
                          <a:pt x="212" y="73"/>
                          <a:pt x="216" y="75"/>
                          <a:pt x="217" y="76"/>
                        </a:cubicBezTo>
                        <a:cubicBezTo>
                          <a:pt x="219" y="76"/>
                          <a:pt x="222" y="76"/>
                          <a:pt x="224" y="77"/>
                        </a:cubicBezTo>
                        <a:cubicBezTo>
                          <a:pt x="225" y="78"/>
                          <a:pt x="226" y="79"/>
                          <a:pt x="226" y="80"/>
                        </a:cubicBezTo>
                        <a:cubicBezTo>
                          <a:pt x="226" y="81"/>
                          <a:pt x="225" y="83"/>
                          <a:pt x="224" y="83"/>
                        </a:cubicBezTo>
                        <a:cubicBezTo>
                          <a:pt x="222" y="85"/>
                          <a:pt x="216" y="86"/>
                          <a:pt x="214" y="88"/>
                        </a:cubicBezTo>
                        <a:cubicBezTo>
                          <a:pt x="211" y="92"/>
                          <a:pt x="211" y="99"/>
                          <a:pt x="211" y="102"/>
                        </a:cubicBezTo>
                        <a:cubicBezTo>
                          <a:pt x="211" y="106"/>
                          <a:pt x="214" y="110"/>
                          <a:pt x="216" y="115"/>
                        </a:cubicBezTo>
                        <a:cubicBezTo>
                          <a:pt x="216" y="117"/>
                          <a:pt x="215" y="119"/>
                          <a:pt x="216" y="121"/>
                        </a:cubicBezTo>
                        <a:cubicBezTo>
                          <a:pt x="218" y="121"/>
                          <a:pt x="223" y="120"/>
                          <a:pt x="225" y="119"/>
                        </a:cubicBezTo>
                        <a:cubicBezTo>
                          <a:pt x="226" y="119"/>
                          <a:pt x="228" y="119"/>
                          <a:pt x="228" y="119"/>
                        </a:cubicBezTo>
                        <a:cubicBezTo>
                          <a:pt x="229" y="119"/>
                          <a:pt x="231" y="122"/>
                          <a:pt x="231" y="123"/>
                        </a:cubicBezTo>
                        <a:cubicBezTo>
                          <a:pt x="231" y="126"/>
                          <a:pt x="229" y="134"/>
                          <a:pt x="228" y="137"/>
                        </a:cubicBezTo>
                        <a:close/>
                        <a:moveTo>
                          <a:pt x="358" y="137"/>
                        </a:moveTo>
                        <a:cubicBezTo>
                          <a:pt x="357" y="139"/>
                          <a:pt x="357" y="144"/>
                          <a:pt x="356" y="146"/>
                        </a:cubicBezTo>
                        <a:cubicBezTo>
                          <a:pt x="355" y="148"/>
                          <a:pt x="350" y="151"/>
                          <a:pt x="349" y="152"/>
                        </a:cubicBezTo>
                        <a:cubicBezTo>
                          <a:pt x="347" y="154"/>
                          <a:pt x="343" y="161"/>
                          <a:pt x="341" y="159"/>
                        </a:cubicBezTo>
                        <a:cubicBezTo>
                          <a:pt x="340" y="158"/>
                          <a:pt x="338" y="154"/>
                          <a:pt x="338" y="153"/>
                        </a:cubicBezTo>
                        <a:cubicBezTo>
                          <a:pt x="339" y="152"/>
                          <a:pt x="342" y="153"/>
                          <a:pt x="343" y="152"/>
                        </a:cubicBezTo>
                        <a:cubicBezTo>
                          <a:pt x="343" y="151"/>
                          <a:pt x="342" y="150"/>
                          <a:pt x="342" y="150"/>
                        </a:cubicBezTo>
                        <a:cubicBezTo>
                          <a:pt x="343" y="149"/>
                          <a:pt x="344" y="150"/>
                          <a:pt x="345" y="149"/>
                        </a:cubicBezTo>
                        <a:cubicBezTo>
                          <a:pt x="347" y="148"/>
                          <a:pt x="349" y="146"/>
                          <a:pt x="351" y="144"/>
                        </a:cubicBezTo>
                        <a:cubicBezTo>
                          <a:pt x="351" y="144"/>
                          <a:pt x="351" y="144"/>
                          <a:pt x="351" y="143"/>
                        </a:cubicBezTo>
                        <a:cubicBezTo>
                          <a:pt x="349" y="145"/>
                          <a:pt x="345" y="146"/>
                          <a:pt x="343" y="147"/>
                        </a:cubicBezTo>
                        <a:cubicBezTo>
                          <a:pt x="341" y="148"/>
                          <a:pt x="336" y="154"/>
                          <a:pt x="334" y="152"/>
                        </a:cubicBezTo>
                        <a:cubicBezTo>
                          <a:pt x="333" y="150"/>
                          <a:pt x="332" y="147"/>
                          <a:pt x="333" y="145"/>
                        </a:cubicBezTo>
                        <a:cubicBezTo>
                          <a:pt x="334" y="144"/>
                          <a:pt x="337" y="146"/>
                          <a:pt x="337" y="145"/>
                        </a:cubicBezTo>
                        <a:cubicBezTo>
                          <a:pt x="338" y="145"/>
                          <a:pt x="337" y="144"/>
                          <a:pt x="337" y="143"/>
                        </a:cubicBezTo>
                        <a:cubicBezTo>
                          <a:pt x="338" y="143"/>
                          <a:pt x="339" y="144"/>
                          <a:pt x="340" y="143"/>
                        </a:cubicBezTo>
                        <a:cubicBezTo>
                          <a:pt x="342" y="143"/>
                          <a:pt x="345" y="141"/>
                          <a:pt x="347" y="139"/>
                        </a:cubicBezTo>
                        <a:cubicBezTo>
                          <a:pt x="348" y="138"/>
                          <a:pt x="352" y="131"/>
                          <a:pt x="350" y="130"/>
                        </a:cubicBezTo>
                        <a:cubicBezTo>
                          <a:pt x="349" y="129"/>
                          <a:pt x="345" y="133"/>
                          <a:pt x="343" y="134"/>
                        </a:cubicBezTo>
                        <a:cubicBezTo>
                          <a:pt x="342" y="135"/>
                          <a:pt x="338" y="136"/>
                          <a:pt x="337" y="136"/>
                        </a:cubicBezTo>
                        <a:cubicBezTo>
                          <a:pt x="335" y="137"/>
                          <a:pt x="332" y="138"/>
                          <a:pt x="330" y="139"/>
                        </a:cubicBezTo>
                        <a:cubicBezTo>
                          <a:pt x="328" y="139"/>
                          <a:pt x="324" y="140"/>
                          <a:pt x="321" y="140"/>
                        </a:cubicBezTo>
                        <a:cubicBezTo>
                          <a:pt x="319" y="141"/>
                          <a:pt x="313" y="142"/>
                          <a:pt x="310" y="142"/>
                        </a:cubicBezTo>
                        <a:cubicBezTo>
                          <a:pt x="308" y="142"/>
                          <a:pt x="304" y="142"/>
                          <a:pt x="302" y="142"/>
                        </a:cubicBezTo>
                        <a:cubicBezTo>
                          <a:pt x="298" y="142"/>
                          <a:pt x="290" y="140"/>
                          <a:pt x="289" y="143"/>
                        </a:cubicBezTo>
                        <a:cubicBezTo>
                          <a:pt x="284" y="153"/>
                          <a:pt x="280" y="156"/>
                          <a:pt x="279" y="157"/>
                        </a:cubicBezTo>
                        <a:cubicBezTo>
                          <a:pt x="277" y="159"/>
                          <a:pt x="274" y="161"/>
                          <a:pt x="272" y="163"/>
                        </a:cubicBezTo>
                        <a:cubicBezTo>
                          <a:pt x="271" y="164"/>
                          <a:pt x="270" y="168"/>
                          <a:pt x="269" y="169"/>
                        </a:cubicBezTo>
                        <a:cubicBezTo>
                          <a:pt x="268" y="170"/>
                          <a:pt x="266" y="173"/>
                          <a:pt x="265" y="174"/>
                        </a:cubicBezTo>
                        <a:cubicBezTo>
                          <a:pt x="263" y="176"/>
                          <a:pt x="258" y="180"/>
                          <a:pt x="256" y="181"/>
                        </a:cubicBezTo>
                        <a:cubicBezTo>
                          <a:pt x="255" y="181"/>
                          <a:pt x="254" y="182"/>
                          <a:pt x="253" y="182"/>
                        </a:cubicBezTo>
                        <a:cubicBezTo>
                          <a:pt x="253" y="182"/>
                          <a:pt x="251" y="182"/>
                          <a:pt x="250" y="182"/>
                        </a:cubicBezTo>
                        <a:cubicBezTo>
                          <a:pt x="250" y="181"/>
                          <a:pt x="250" y="177"/>
                          <a:pt x="250" y="176"/>
                        </a:cubicBezTo>
                        <a:cubicBezTo>
                          <a:pt x="251" y="175"/>
                          <a:pt x="253" y="176"/>
                          <a:pt x="254" y="176"/>
                        </a:cubicBezTo>
                        <a:cubicBezTo>
                          <a:pt x="254" y="175"/>
                          <a:pt x="254" y="174"/>
                          <a:pt x="255" y="174"/>
                        </a:cubicBezTo>
                        <a:cubicBezTo>
                          <a:pt x="256" y="174"/>
                          <a:pt x="258" y="175"/>
                          <a:pt x="259" y="174"/>
                        </a:cubicBezTo>
                        <a:cubicBezTo>
                          <a:pt x="260" y="173"/>
                          <a:pt x="261" y="170"/>
                          <a:pt x="262" y="169"/>
                        </a:cubicBezTo>
                        <a:cubicBezTo>
                          <a:pt x="262" y="168"/>
                          <a:pt x="264" y="166"/>
                          <a:pt x="265" y="165"/>
                        </a:cubicBezTo>
                        <a:cubicBezTo>
                          <a:pt x="265" y="163"/>
                          <a:pt x="266" y="161"/>
                          <a:pt x="266" y="159"/>
                        </a:cubicBezTo>
                        <a:cubicBezTo>
                          <a:pt x="265" y="160"/>
                          <a:pt x="264" y="162"/>
                          <a:pt x="263" y="163"/>
                        </a:cubicBezTo>
                        <a:cubicBezTo>
                          <a:pt x="262" y="164"/>
                          <a:pt x="260" y="167"/>
                          <a:pt x="258" y="168"/>
                        </a:cubicBezTo>
                        <a:cubicBezTo>
                          <a:pt x="256" y="169"/>
                          <a:pt x="252" y="172"/>
                          <a:pt x="249" y="172"/>
                        </a:cubicBezTo>
                        <a:cubicBezTo>
                          <a:pt x="249" y="173"/>
                          <a:pt x="247" y="173"/>
                          <a:pt x="247" y="173"/>
                        </a:cubicBezTo>
                        <a:cubicBezTo>
                          <a:pt x="246" y="173"/>
                          <a:pt x="244" y="173"/>
                          <a:pt x="244" y="173"/>
                        </a:cubicBezTo>
                        <a:cubicBezTo>
                          <a:pt x="243" y="172"/>
                          <a:pt x="244" y="168"/>
                          <a:pt x="245" y="167"/>
                        </a:cubicBezTo>
                        <a:cubicBezTo>
                          <a:pt x="245" y="167"/>
                          <a:pt x="247" y="168"/>
                          <a:pt x="248" y="167"/>
                        </a:cubicBezTo>
                        <a:cubicBezTo>
                          <a:pt x="248" y="167"/>
                          <a:pt x="248" y="166"/>
                          <a:pt x="249" y="166"/>
                        </a:cubicBezTo>
                        <a:cubicBezTo>
                          <a:pt x="250" y="166"/>
                          <a:pt x="252" y="167"/>
                          <a:pt x="253" y="167"/>
                        </a:cubicBezTo>
                        <a:cubicBezTo>
                          <a:pt x="254" y="166"/>
                          <a:pt x="255" y="163"/>
                          <a:pt x="256" y="162"/>
                        </a:cubicBezTo>
                        <a:cubicBezTo>
                          <a:pt x="257" y="161"/>
                          <a:pt x="259" y="160"/>
                          <a:pt x="260" y="158"/>
                        </a:cubicBezTo>
                        <a:cubicBezTo>
                          <a:pt x="261" y="156"/>
                          <a:pt x="262" y="150"/>
                          <a:pt x="264" y="149"/>
                        </a:cubicBezTo>
                        <a:cubicBezTo>
                          <a:pt x="264" y="148"/>
                          <a:pt x="266" y="148"/>
                          <a:pt x="267" y="148"/>
                        </a:cubicBezTo>
                        <a:cubicBezTo>
                          <a:pt x="269" y="146"/>
                          <a:pt x="269" y="144"/>
                          <a:pt x="269" y="143"/>
                        </a:cubicBezTo>
                        <a:cubicBezTo>
                          <a:pt x="269" y="142"/>
                          <a:pt x="269" y="141"/>
                          <a:pt x="269" y="140"/>
                        </a:cubicBezTo>
                        <a:cubicBezTo>
                          <a:pt x="269" y="136"/>
                          <a:pt x="269" y="137"/>
                          <a:pt x="270" y="131"/>
                        </a:cubicBezTo>
                        <a:cubicBezTo>
                          <a:pt x="270" y="130"/>
                          <a:pt x="270" y="129"/>
                          <a:pt x="270" y="128"/>
                        </a:cubicBezTo>
                        <a:cubicBezTo>
                          <a:pt x="269" y="126"/>
                          <a:pt x="266" y="125"/>
                          <a:pt x="265" y="124"/>
                        </a:cubicBezTo>
                        <a:cubicBezTo>
                          <a:pt x="263" y="121"/>
                          <a:pt x="266" y="117"/>
                          <a:pt x="266" y="118"/>
                        </a:cubicBezTo>
                        <a:cubicBezTo>
                          <a:pt x="268" y="121"/>
                          <a:pt x="269" y="122"/>
                          <a:pt x="270" y="123"/>
                        </a:cubicBezTo>
                        <a:cubicBezTo>
                          <a:pt x="271" y="123"/>
                          <a:pt x="273" y="123"/>
                          <a:pt x="274" y="123"/>
                        </a:cubicBezTo>
                        <a:cubicBezTo>
                          <a:pt x="275" y="123"/>
                          <a:pt x="275" y="121"/>
                          <a:pt x="276" y="121"/>
                        </a:cubicBezTo>
                        <a:cubicBezTo>
                          <a:pt x="277" y="120"/>
                          <a:pt x="279" y="119"/>
                          <a:pt x="280" y="118"/>
                        </a:cubicBezTo>
                        <a:cubicBezTo>
                          <a:pt x="282" y="118"/>
                          <a:pt x="285" y="117"/>
                          <a:pt x="287" y="117"/>
                        </a:cubicBezTo>
                        <a:cubicBezTo>
                          <a:pt x="292" y="116"/>
                          <a:pt x="306" y="115"/>
                          <a:pt x="308" y="115"/>
                        </a:cubicBezTo>
                        <a:cubicBezTo>
                          <a:pt x="310" y="114"/>
                          <a:pt x="313" y="113"/>
                          <a:pt x="315" y="112"/>
                        </a:cubicBezTo>
                        <a:cubicBezTo>
                          <a:pt x="316" y="112"/>
                          <a:pt x="318" y="110"/>
                          <a:pt x="319" y="109"/>
                        </a:cubicBezTo>
                        <a:cubicBezTo>
                          <a:pt x="320" y="107"/>
                          <a:pt x="327" y="97"/>
                          <a:pt x="327" y="85"/>
                        </a:cubicBezTo>
                        <a:cubicBezTo>
                          <a:pt x="326" y="85"/>
                          <a:pt x="323" y="86"/>
                          <a:pt x="322" y="85"/>
                        </a:cubicBezTo>
                        <a:cubicBezTo>
                          <a:pt x="321" y="85"/>
                          <a:pt x="319" y="84"/>
                          <a:pt x="318" y="84"/>
                        </a:cubicBezTo>
                        <a:cubicBezTo>
                          <a:pt x="318" y="83"/>
                          <a:pt x="316" y="81"/>
                          <a:pt x="316" y="80"/>
                        </a:cubicBezTo>
                        <a:cubicBezTo>
                          <a:pt x="316" y="80"/>
                          <a:pt x="317" y="80"/>
                          <a:pt x="318" y="80"/>
                        </a:cubicBezTo>
                        <a:cubicBezTo>
                          <a:pt x="317" y="79"/>
                          <a:pt x="316" y="77"/>
                          <a:pt x="317" y="76"/>
                        </a:cubicBezTo>
                        <a:cubicBezTo>
                          <a:pt x="317" y="75"/>
                          <a:pt x="320" y="76"/>
                          <a:pt x="322" y="77"/>
                        </a:cubicBezTo>
                        <a:cubicBezTo>
                          <a:pt x="320" y="75"/>
                          <a:pt x="318" y="74"/>
                          <a:pt x="316" y="73"/>
                        </a:cubicBezTo>
                        <a:cubicBezTo>
                          <a:pt x="310" y="71"/>
                          <a:pt x="305" y="70"/>
                          <a:pt x="299" y="69"/>
                        </a:cubicBezTo>
                        <a:cubicBezTo>
                          <a:pt x="296" y="69"/>
                          <a:pt x="281" y="60"/>
                          <a:pt x="290" y="45"/>
                        </a:cubicBezTo>
                        <a:cubicBezTo>
                          <a:pt x="291" y="45"/>
                          <a:pt x="291" y="45"/>
                          <a:pt x="291" y="45"/>
                        </a:cubicBezTo>
                        <a:cubicBezTo>
                          <a:pt x="290" y="50"/>
                          <a:pt x="289" y="54"/>
                          <a:pt x="291" y="59"/>
                        </a:cubicBezTo>
                        <a:cubicBezTo>
                          <a:pt x="293" y="56"/>
                          <a:pt x="293" y="53"/>
                          <a:pt x="294" y="51"/>
                        </a:cubicBezTo>
                        <a:cubicBezTo>
                          <a:pt x="294" y="51"/>
                          <a:pt x="295" y="51"/>
                          <a:pt x="295" y="51"/>
                        </a:cubicBezTo>
                        <a:cubicBezTo>
                          <a:pt x="295" y="53"/>
                          <a:pt x="294" y="59"/>
                          <a:pt x="295" y="61"/>
                        </a:cubicBezTo>
                        <a:cubicBezTo>
                          <a:pt x="295" y="63"/>
                          <a:pt x="297" y="65"/>
                          <a:pt x="299" y="65"/>
                        </a:cubicBezTo>
                        <a:cubicBezTo>
                          <a:pt x="299" y="66"/>
                          <a:pt x="300" y="66"/>
                          <a:pt x="301" y="66"/>
                        </a:cubicBezTo>
                        <a:cubicBezTo>
                          <a:pt x="302" y="65"/>
                          <a:pt x="301" y="64"/>
                          <a:pt x="301" y="63"/>
                        </a:cubicBezTo>
                        <a:cubicBezTo>
                          <a:pt x="301" y="62"/>
                          <a:pt x="300" y="61"/>
                          <a:pt x="300" y="59"/>
                        </a:cubicBezTo>
                        <a:cubicBezTo>
                          <a:pt x="296" y="55"/>
                          <a:pt x="292" y="46"/>
                          <a:pt x="301" y="37"/>
                        </a:cubicBezTo>
                        <a:cubicBezTo>
                          <a:pt x="301" y="37"/>
                          <a:pt x="302" y="37"/>
                          <a:pt x="302" y="37"/>
                        </a:cubicBezTo>
                        <a:cubicBezTo>
                          <a:pt x="300" y="41"/>
                          <a:pt x="298" y="45"/>
                          <a:pt x="299" y="50"/>
                        </a:cubicBezTo>
                        <a:cubicBezTo>
                          <a:pt x="300" y="48"/>
                          <a:pt x="301" y="45"/>
                          <a:pt x="303" y="43"/>
                        </a:cubicBezTo>
                        <a:cubicBezTo>
                          <a:pt x="303" y="43"/>
                          <a:pt x="304" y="43"/>
                          <a:pt x="304" y="44"/>
                        </a:cubicBezTo>
                        <a:cubicBezTo>
                          <a:pt x="303" y="45"/>
                          <a:pt x="302" y="49"/>
                          <a:pt x="301" y="51"/>
                        </a:cubicBezTo>
                        <a:cubicBezTo>
                          <a:pt x="301" y="51"/>
                          <a:pt x="301" y="52"/>
                          <a:pt x="301" y="52"/>
                        </a:cubicBezTo>
                        <a:cubicBezTo>
                          <a:pt x="302" y="52"/>
                          <a:pt x="301" y="54"/>
                          <a:pt x="302" y="54"/>
                        </a:cubicBezTo>
                        <a:cubicBezTo>
                          <a:pt x="303" y="54"/>
                          <a:pt x="303" y="53"/>
                          <a:pt x="303" y="52"/>
                        </a:cubicBezTo>
                        <a:cubicBezTo>
                          <a:pt x="304" y="51"/>
                          <a:pt x="306" y="48"/>
                          <a:pt x="308" y="47"/>
                        </a:cubicBezTo>
                        <a:cubicBezTo>
                          <a:pt x="308" y="47"/>
                          <a:pt x="308" y="47"/>
                          <a:pt x="308" y="47"/>
                        </a:cubicBezTo>
                        <a:cubicBezTo>
                          <a:pt x="310" y="41"/>
                          <a:pt x="312" y="38"/>
                          <a:pt x="314" y="37"/>
                        </a:cubicBezTo>
                        <a:cubicBezTo>
                          <a:pt x="314" y="36"/>
                          <a:pt x="315" y="37"/>
                          <a:pt x="314" y="37"/>
                        </a:cubicBezTo>
                        <a:cubicBezTo>
                          <a:pt x="314" y="38"/>
                          <a:pt x="313" y="39"/>
                          <a:pt x="313" y="40"/>
                        </a:cubicBezTo>
                        <a:cubicBezTo>
                          <a:pt x="312" y="42"/>
                          <a:pt x="311" y="44"/>
                          <a:pt x="310" y="46"/>
                        </a:cubicBezTo>
                        <a:cubicBezTo>
                          <a:pt x="310" y="47"/>
                          <a:pt x="309" y="48"/>
                          <a:pt x="310" y="48"/>
                        </a:cubicBezTo>
                        <a:cubicBezTo>
                          <a:pt x="311" y="48"/>
                          <a:pt x="311" y="48"/>
                          <a:pt x="312" y="47"/>
                        </a:cubicBezTo>
                        <a:cubicBezTo>
                          <a:pt x="313" y="46"/>
                          <a:pt x="316" y="44"/>
                          <a:pt x="317" y="43"/>
                        </a:cubicBezTo>
                        <a:cubicBezTo>
                          <a:pt x="318" y="43"/>
                          <a:pt x="318" y="44"/>
                          <a:pt x="318" y="44"/>
                        </a:cubicBezTo>
                        <a:cubicBezTo>
                          <a:pt x="316" y="45"/>
                          <a:pt x="315" y="46"/>
                          <a:pt x="314" y="48"/>
                        </a:cubicBezTo>
                        <a:cubicBezTo>
                          <a:pt x="312" y="50"/>
                          <a:pt x="311" y="53"/>
                          <a:pt x="310" y="55"/>
                        </a:cubicBezTo>
                        <a:cubicBezTo>
                          <a:pt x="310" y="58"/>
                          <a:pt x="311" y="60"/>
                          <a:pt x="313" y="62"/>
                        </a:cubicBezTo>
                        <a:cubicBezTo>
                          <a:pt x="313" y="62"/>
                          <a:pt x="320" y="66"/>
                          <a:pt x="321" y="66"/>
                        </a:cubicBezTo>
                        <a:cubicBezTo>
                          <a:pt x="322" y="66"/>
                          <a:pt x="321" y="64"/>
                          <a:pt x="322" y="63"/>
                        </a:cubicBezTo>
                        <a:cubicBezTo>
                          <a:pt x="322" y="63"/>
                          <a:pt x="322" y="63"/>
                          <a:pt x="323" y="62"/>
                        </a:cubicBezTo>
                        <a:cubicBezTo>
                          <a:pt x="323" y="62"/>
                          <a:pt x="323" y="62"/>
                          <a:pt x="323" y="62"/>
                        </a:cubicBezTo>
                        <a:cubicBezTo>
                          <a:pt x="323" y="66"/>
                          <a:pt x="324" y="73"/>
                          <a:pt x="327" y="74"/>
                        </a:cubicBezTo>
                        <a:cubicBezTo>
                          <a:pt x="328" y="74"/>
                          <a:pt x="333" y="72"/>
                          <a:pt x="334" y="72"/>
                        </a:cubicBezTo>
                        <a:cubicBezTo>
                          <a:pt x="337" y="72"/>
                          <a:pt x="338" y="72"/>
                          <a:pt x="340" y="73"/>
                        </a:cubicBezTo>
                        <a:cubicBezTo>
                          <a:pt x="342" y="73"/>
                          <a:pt x="345" y="75"/>
                          <a:pt x="347" y="76"/>
                        </a:cubicBezTo>
                        <a:cubicBezTo>
                          <a:pt x="348" y="76"/>
                          <a:pt x="352" y="76"/>
                          <a:pt x="354" y="77"/>
                        </a:cubicBezTo>
                        <a:cubicBezTo>
                          <a:pt x="354" y="78"/>
                          <a:pt x="355" y="79"/>
                          <a:pt x="355" y="80"/>
                        </a:cubicBezTo>
                        <a:cubicBezTo>
                          <a:pt x="355" y="81"/>
                          <a:pt x="355" y="83"/>
                          <a:pt x="354" y="83"/>
                        </a:cubicBezTo>
                        <a:cubicBezTo>
                          <a:pt x="352" y="85"/>
                          <a:pt x="346" y="86"/>
                          <a:pt x="344" y="88"/>
                        </a:cubicBezTo>
                        <a:cubicBezTo>
                          <a:pt x="341" y="92"/>
                          <a:pt x="340" y="99"/>
                          <a:pt x="340" y="102"/>
                        </a:cubicBezTo>
                        <a:cubicBezTo>
                          <a:pt x="341" y="106"/>
                          <a:pt x="344" y="110"/>
                          <a:pt x="345" y="115"/>
                        </a:cubicBezTo>
                        <a:cubicBezTo>
                          <a:pt x="346" y="117"/>
                          <a:pt x="345" y="119"/>
                          <a:pt x="345" y="121"/>
                        </a:cubicBezTo>
                        <a:cubicBezTo>
                          <a:pt x="348" y="121"/>
                          <a:pt x="353" y="120"/>
                          <a:pt x="355" y="119"/>
                        </a:cubicBezTo>
                        <a:cubicBezTo>
                          <a:pt x="355" y="119"/>
                          <a:pt x="357" y="119"/>
                          <a:pt x="358" y="119"/>
                        </a:cubicBezTo>
                        <a:cubicBezTo>
                          <a:pt x="359" y="119"/>
                          <a:pt x="360" y="122"/>
                          <a:pt x="360" y="123"/>
                        </a:cubicBezTo>
                        <a:cubicBezTo>
                          <a:pt x="361" y="126"/>
                          <a:pt x="358" y="134"/>
                          <a:pt x="358" y="137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94" name="Freeform 108">
                    <a:extLst>
                      <a:ext uri="{FF2B5EF4-FFF2-40B4-BE49-F238E27FC236}">
                        <a16:creationId xmlns:a16="http://schemas.microsoft.com/office/drawing/2014/main" id="{CB7F6E32-274D-4DDA-91FB-3C6F743A4E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170152" y="2390775"/>
                    <a:ext cx="11113" cy="36513"/>
                  </a:xfrm>
                  <a:custGeom>
                    <a:avLst/>
                    <a:gdLst>
                      <a:gd name="T0" fmla="*/ 2 w 3"/>
                      <a:gd name="T1" fmla="*/ 9 h 10"/>
                      <a:gd name="T2" fmla="*/ 3 w 3"/>
                      <a:gd name="T3" fmla="*/ 7 h 10"/>
                      <a:gd name="T4" fmla="*/ 3 w 3"/>
                      <a:gd name="T5" fmla="*/ 0 h 10"/>
                      <a:gd name="T6" fmla="*/ 2 w 3"/>
                      <a:gd name="T7" fmla="*/ 2 h 10"/>
                      <a:gd name="T8" fmla="*/ 0 w 3"/>
                      <a:gd name="T9" fmla="*/ 9 h 10"/>
                      <a:gd name="T10" fmla="*/ 2 w 3"/>
                      <a:gd name="T11" fmla="*/ 9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" h="10">
                        <a:moveTo>
                          <a:pt x="2" y="9"/>
                        </a:moveTo>
                        <a:cubicBezTo>
                          <a:pt x="3" y="9"/>
                          <a:pt x="3" y="8"/>
                          <a:pt x="3" y="7"/>
                        </a:cubicBezTo>
                        <a:cubicBezTo>
                          <a:pt x="3" y="5"/>
                          <a:pt x="3" y="2"/>
                          <a:pt x="3" y="0"/>
                        </a:cubicBezTo>
                        <a:cubicBezTo>
                          <a:pt x="3" y="1"/>
                          <a:pt x="2" y="1"/>
                          <a:pt x="2" y="2"/>
                        </a:cubicBezTo>
                        <a:cubicBezTo>
                          <a:pt x="1" y="4"/>
                          <a:pt x="1" y="6"/>
                          <a:pt x="0" y="9"/>
                        </a:cubicBezTo>
                        <a:cubicBezTo>
                          <a:pt x="1" y="9"/>
                          <a:pt x="2" y="10"/>
                          <a:pt x="2" y="9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95" name="Freeform 109">
                    <a:extLst>
                      <a:ext uri="{FF2B5EF4-FFF2-40B4-BE49-F238E27FC236}">
                        <a16:creationId xmlns:a16="http://schemas.microsoft.com/office/drawing/2014/main" id="{67AD5666-574D-4B5B-B2C3-9ECCE6647E5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173327" y="2439988"/>
                    <a:ext cx="38100" cy="17463"/>
                  </a:xfrm>
                  <a:custGeom>
                    <a:avLst/>
                    <a:gdLst>
                      <a:gd name="T0" fmla="*/ 3 w 10"/>
                      <a:gd name="T1" fmla="*/ 3 h 5"/>
                      <a:gd name="T2" fmla="*/ 10 w 10"/>
                      <a:gd name="T3" fmla="*/ 5 h 5"/>
                      <a:gd name="T4" fmla="*/ 0 w 10"/>
                      <a:gd name="T5" fmla="*/ 0 h 5"/>
                      <a:gd name="T6" fmla="*/ 3 w 10"/>
                      <a:gd name="T7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0" h="5">
                        <a:moveTo>
                          <a:pt x="3" y="3"/>
                        </a:moveTo>
                        <a:cubicBezTo>
                          <a:pt x="4" y="3"/>
                          <a:pt x="7" y="4"/>
                          <a:pt x="10" y="5"/>
                        </a:cubicBezTo>
                        <a:cubicBezTo>
                          <a:pt x="7" y="3"/>
                          <a:pt x="3" y="2"/>
                          <a:pt x="0" y="0"/>
                        </a:cubicBezTo>
                        <a:cubicBezTo>
                          <a:pt x="1" y="1"/>
                          <a:pt x="2" y="2"/>
                          <a:pt x="3" y="3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96" name="Freeform 110">
                    <a:extLst>
                      <a:ext uri="{FF2B5EF4-FFF2-40B4-BE49-F238E27FC236}">
                        <a16:creationId xmlns:a16="http://schemas.microsoft.com/office/drawing/2014/main" id="{B76A3CAB-921E-4543-BACE-D843B555D9A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4528802" y="2336800"/>
                    <a:ext cx="365125" cy="506413"/>
                  </a:xfrm>
                  <a:custGeom>
                    <a:avLst/>
                    <a:gdLst>
                      <a:gd name="T0" fmla="*/ 16 w 97"/>
                      <a:gd name="T1" fmla="*/ 121 h 134"/>
                      <a:gd name="T2" fmla="*/ 39 w 97"/>
                      <a:gd name="T3" fmla="*/ 106 h 134"/>
                      <a:gd name="T4" fmla="*/ 58 w 97"/>
                      <a:gd name="T5" fmla="*/ 104 h 134"/>
                      <a:gd name="T6" fmla="*/ 74 w 97"/>
                      <a:gd name="T7" fmla="*/ 100 h 134"/>
                      <a:gd name="T8" fmla="*/ 87 w 97"/>
                      <a:gd name="T9" fmla="*/ 94 h 134"/>
                      <a:gd name="T10" fmla="*/ 77 w 97"/>
                      <a:gd name="T11" fmla="*/ 107 h 134"/>
                      <a:gd name="T12" fmla="*/ 74 w 97"/>
                      <a:gd name="T13" fmla="*/ 109 h 134"/>
                      <a:gd name="T14" fmla="*/ 71 w 97"/>
                      <a:gd name="T15" fmla="*/ 116 h 134"/>
                      <a:gd name="T16" fmla="*/ 88 w 97"/>
                      <a:gd name="T17" fmla="*/ 107 h 134"/>
                      <a:gd name="T18" fmla="*/ 82 w 97"/>
                      <a:gd name="T19" fmla="*/ 113 h 134"/>
                      <a:gd name="T20" fmla="*/ 80 w 97"/>
                      <a:gd name="T21" fmla="*/ 116 h 134"/>
                      <a:gd name="T22" fmla="*/ 78 w 97"/>
                      <a:gd name="T23" fmla="*/ 123 h 134"/>
                      <a:gd name="T24" fmla="*/ 93 w 97"/>
                      <a:gd name="T25" fmla="*/ 110 h 134"/>
                      <a:gd name="T26" fmla="*/ 97 w 97"/>
                      <a:gd name="T27" fmla="*/ 87 h 134"/>
                      <a:gd name="T28" fmla="*/ 92 w 97"/>
                      <a:gd name="T29" fmla="*/ 83 h 134"/>
                      <a:gd name="T30" fmla="*/ 82 w 97"/>
                      <a:gd name="T31" fmla="*/ 79 h 134"/>
                      <a:gd name="T32" fmla="*/ 81 w 97"/>
                      <a:gd name="T33" fmla="*/ 52 h 134"/>
                      <a:gd name="T34" fmla="*/ 92 w 97"/>
                      <a:gd name="T35" fmla="*/ 44 h 134"/>
                      <a:gd name="T36" fmla="*/ 83 w 97"/>
                      <a:gd name="T37" fmla="*/ 40 h 134"/>
                      <a:gd name="T38" fmla="*/ 71 w 97"/>
                      <a:gd name="T39" fmla="*/ 36 h 134"/>
                      <a:gd name="T40" fmla="*/ 60 w 97"/>
                      <a:gd name="T41" fmla="*/ 26 h 134"/>
                      <a:gd name="T42" fmla="*/ 59 w 97"/>
                      <a:gd name="T43" fmla="*/ 27 h 134"/>
                      <a:gd name="T44" fmla="*/ 49 w 97"/>
                      <a:gd name="T45" fmla="*/ 26 h 134"/>
                      <a:gd name="T46" fmla="*/ 51 w 97"/>
                      <a:gd name="T47" fmla="*/ 12 h 134"/>
                      <a:gd name="T48" fmla="*/ 54 w 97"/>
                      <a:gd name="T49" fmla="*/ 7 h 134"/>
                      <a:gd name="T50" fmla="*/ 47 w 97"/>
                      <a:gd name="T51" fmla="*/ 12 h 134"/>
                      <a:gd name="T52" fmla="*/ 50 w 97"/>
                      <a:gd name="T53" fmla="*/ 4 h 134"/>
                      <a:gd name="T54" fmla="*/ 51 w 97"/>
                      <a:gd name="T55" fmla="*/ 1 h 134"/>
                      <a:gd name="T56" fmla="*/ 44 w 97"/>
                      <a:gd name="T57" fmla="*/ 11 h 134"/>
                      <a:gd name="T58" fmla="*/ 39 w 97"/>
                      <a:gd name="T59" fmla="*/ 18 h 134"/>
                      <a:gd name="T60" fmla="*/ 38 w 97"/>
                      <a:gd name="T61" fmla="*/ 15 h 134"/>
                      <a:gd name="T62" fmla="*/ 40 w 97"/>
                      <a:gd name="T63" fmla="*/ 7 h 134"/>
                      <a:gd name="T64" fmla="*/ 38 w 97"/>
                      <a:gd name="T65" fmla="*/ 1 h 134"/>
                      <a:gd name="T66" fmla="*/ 37 w 97"/>
                      <a:gd name="T67" fmla="*/ 23 h 134"/>
                      <a:gd name="T68" fmla="*/ 38 w 97"/>
                      <a:gd name="T69" fmla="*/ 30 h 134"/>
                      <a:gd name="T70" fmla="*/ 32 w 97"/>
                      <a:gd name="T71" fmla="*/ 25 h 134"/>
                      <a:gd name="T72" fmla="*/ 31 w 97"/>
                      <a:gd name="T73" fmla="*/ 15 h 134"/>
                      <a:gd name="T74" fmla="*/ 28 w 97"/>
                      <a:gd name="T75" fmla="*/ 9 h 134"/>
                      <a:gd name="T76" fmla="*/ 36 w 97"/>
                      <a:gd name="T77" fmla="*/ 33 h 134"/>
                      <a:gd name="T78" fmla="*/ 59 w 97"/>
                      <a:gd name="T79" fmla="*/ 41 h 134"/>
                      <a:gd name="T80" fmla="*/ 54 w 97"/>
                      <a:gd name="T81" fmla="*/ 44 h 134"/>
                      <a:gd name="T82" fmla="*/ 55 w 97"/>
                      <a:gd name="T83" fmla="*/ 48 h 134"/>
                      <a:gd name="T84" fmla="*/ 64 w 97"/>
                      <a:gd name="T85" fmla="*/ 49 h 134"/>
                      <a:gd name="T86" fmla="*/ 51 w 97"/>
                      <a:gd name="T87" fmla="*/ 76 h 134"/>
                      <a:gd name="T88" fmla="*/ 24 w 97"/>
                      <a:gd name="T89" fmla="*/ 81 h 134"/>
                      <a:gd name="T90" fmla="*/ 13 w 97"/>
                      <a:gd name="T91" fmla="*/ 85 h 134"/>
                      <a:gd name="T92" fmla="*/ 7 w 97"/>
                      <a:gd name="T93" fmla="*/ 87 h 134"/>
                      <a:gd name="T94" fmla="*/ 2 w 97"/>
                      <a:gd name="T95" fmla="*/ 88 h 134"/>
                      <a:gd name="T96" fmla="*/ 7 w 97"/>
                      <a:gd name="T97" fmla="*/ 95 h 134"/>
                      <a:gd name="T98" fmla="*/ 6 w 97"/>
                      <a:gd name="T99" fmla="*/ 107 h 134"/>
                      <a:gd name="T100" fmla="*/ 0 w 97"/>
                      <a:gd name="T101" fmla="*/ 113 h 134"/>
                      <a:gd name="T102" fmla="*/ 2 w 97"/>
                      <a:gd name="T103" fmla="*/ 124 h 134"/>
                      <a:gd name="T104" fmla="*/ 3 w 97"/>
                      <a:gd name="T105" fmla="*/ 125 h 134"/>
                      <a:gd name="T106" fmla="*/ 6 w 97"/>
                      <a:gd name="T107" fmla="*/ 133 h 134"/>
                      <a:gd name="T108" fmla="*/ 43 w 97"/>
                      <a:gd name="T109" fmla="*/ 16 h 134"/>
                      <a:gd name="T110" fmla="*/ 44 w 97"/>
                      <a:gd name="T111" fmla="*/ 21 h 134"/>
                      <a:gd name="T112" fmla="*/ 41 w 97"/>
                      <a:gd name="T113" fmla="*/ 23 h 134"/>
                      <a:gd name="T114" fmla="*/ 45 w 97"/>
                      <a:gd name="T115" fmla="*/ 30 h 134"/>
                      <a:gd name="T116" fmla="*/ 51 w 97"/>
                      <a:gd name="T117" fmla="*/ 32 h 1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97" h="134">
                        <a:moveTo>
                          <a:pt x="9" y="127"/>
                        </a:moveTo>
                        <a:cubicBezTo>
                          <a:pt x="11" y="125"/>
                          <a:pt x="14" y="123"/>
                          <a:pt x="16" y="121"/>
                        </a:cubicBezTo>
                        <a:cubicBezTo>
                          <a:pt x="17" y="120"/>
                          <a:pt x="21" y="117"/>
                          <a:pt x="25" y="107"/>
                        </a:cubicBezTo>
                        <a:cubicBezTo>
                          <a:pt x="27" y="104"/>
                          <a:pt x="35" y="106"/>
                          <a:pt x="39" y="106"/>
                        </a:cubicBezTo>
                        <a:cubicBezTo>
                          <a:pt x="41" y="106"/>
                          <a:pt x="45" y="106"/>
                          <a:pt x="47" y="106"/>
                        </a:cubicBezTo>
                        <a:cubicBezTo>
                          <a:pt x="50" y="106"/>
                          <a:pt x="55" y="105"/>
                          <a:pt x="58" y="104"/>
                        </a:cubicBezTo>
                        <a:cubicBezTo>
                          <a:pt x="60" y="104"/>
                          <a:pt x="65" y="103"/>
                          <a:pt x="67" y="103"/>
                        </a:cubicBezTo>
                        <a:cubicBezTo>
                          <a:pt x="69" y="102"/>
                          <a:pt x="72" y="101"/>
                          <a:pt x="74" y="100"/>
                        </a:cubicBezTo>
                        <a:cubicBezTo>
                          <a:pt x="75" y="100"/>
                          <a:pt x="78" y="99"/>
                          <a:pt x="80" y="98"/>
                        </a:cubicBezTo>
                        <a:cubicBezTo>
                          <a:pt x="81" y="97"/>
                          <a:pt x="86" y="93"/>
                          <a:pt x="87" y="94"/>
                        </a:cubicBezTo>
                        <a:cubicBezTo>
                          <a:pt x="89" y="95"/>
                          <a:pt x="85" y="102"/>
                          <a:pt x="84" y="103"/>
                        </a:cubicBezTo>
                        <a:cubicBezTo>
                          <a:pt x="82" y="105"/>
                          <a:pt x="79" y="107"/>
                          <a:pt x="77" y="107"/>
                        </a:cubicBezTo>
                        <a:cubicBezTo>
                          <a:pt x="76" y="108"/>
                          <a:pt x="75" y="107"/>
                          <a:pt x="74" y="107"/>
                        </a:cubicBezTo>
                        <a:cubicBezTo>
                          <a:pt x="74" y="108"/>
                          <a:pt x="75" y="109"/>
                          <a:pt x="74" y="109"/>
                        </a:cubicBezTo>
                        <a:cubicBezTo>
                          <a:pt x="73" y="110"/>
                          <a:pt x="70" y="108"/>
                          <a:pt x="70" y="109"/>
                        </a:cubicBezTo>
                        <a:cubicBezTo>
                          <a:pt x="69" y="111"/>
                          <a:pt x="70" y="114"/>
                          <a:pt x="71" y="116"/>
                        </a:cubicBezTo>
                        <a:cubicBezTo>
                          <a:pt x="72" y="118"/>
                          <a:pt x="78" y="112"/>
                          <a:pt x="80" y="111"/>
                        </a:cubicBezTo>
                        <a:cubicBezTo>
                          <a:pt x="82" y="110"/>
                          <a:pt x="86" y="109"/>
                          <a:pt x="88" y="107"/>
                        </a:cubicBezTo>
                        <a:cubicBezTo>
                          <a:pt x="88" y="108"/>
                          <a:pt x="88" y="108"/>
                          <a:pt x="87" y="108"/>
                        </a:cubicBezTo>
                        <a:cubicBezTo>
                          <a:pt x="86" y="110"/>
                          <a:pt x="83" y="112"/>
                          <a:pt x="82" y="113"/>
                        </a:cubicBezTo>
                        <a:cubicBezTo>
                          <a:pt x="81" y="114"/>
                          <a:pt x="80" y="113"/>
                          <a:pt x="79" y="114"/>
                        </a:cubicBezTo>
                        <a:cubicBezTo>
                          <a:pt x="79" y="114"/>
                          <a:pt x="80" y="115"/>
                          <a:pt x="80" y="116"/>
                        </a:cubicBezTo>
                        <a:cubicBezTo>
                          <a:pt x="79" y="117"/>
                          <a:pt x="76" y="116"/>
                          <a:pt x="75" y="117"/>
                        </a:cubicBezTo>
                        <a:cubicBezTo>
                          <a:pt x="74" y="118"/>
                          <a:pt x="76" y="122"/>
                          <a:pt x="78" y="123"/>
                        </a:cubicBezTo>
                        <a:cubicBezTo>
                          <a:pt x="80" y="125"/>
                          <a:pt x="83" y="118"/>
                          <a:pt x="85" y="116"/>
                        </a:cubicBezTo>
                        <a:cubicBezTo>
                          <a:pt x="87" y="115"/>
                          <a:pt x="92" y="112"/>
                          <a:pt x="93" y="110"/>
                        </a:cubicBezTo>
                        <a:cubicBezTo>
                          <a:pt x="94" y="108"/>
                          <a:pt x="94" y="103"/>
                          <a:pt x="94" y="101"/>
                        </a:cubicBezTo>
                        <a:cubicBezTo>
                          <a:pt x="95" y="98"/>
                          <a:pt x="97" y="90"/>
                          <a:pt x="97" y="87"/>
                        </a:cubicBezTo>
                        <a:cubicBezTo>
                          <a:pt x="97" y="86"/>
                          <a:pt x="96" y="83"/>
                          <a:pt x="95" y="83"/>
                        </a:cubicBezTo>
                        <a:cubicBezTo>
                          <a:pt x="94" y="83"/>
                          <a:pt x="92" y="83"/>
                          <a:pt x="92" y="83"/>
                        </a:cubicBezTo>
                        <a:cubicBezTo>
                          <a:pt x="89" y="84"/>
                          <a:pt x="85" y="85"/>
                          <a:pt x="82" y="85"/>
                        </a:cubicBezTo>
                        <a:cubicBezTo>
                          <a:pt x="82" y="83"/>
                          <a:pt x="82" y="81"/>
                          <a:pt x="82" y="79"/>
                        </a:cubicBezTo>
                        <a:cubicBezTo>
                          <a:pt x="81" y="74"/>
                          <a:pt x="78" y="70"/>
                          <a:pt x="77" y="66"/>
                        </a:cubicBezTo>
                        <a:cubicBezTo>
                          <a:pt x="77" y="63"/>
                          <a:pt x="78" y="56"/>
                          <a:pt x="81" y="52"/>
                        </a:cubicBezTo>
                        <a:cubicBezTo>
                          <a:pt x="83" y="50"/>
                          <a:pt x="89" y="49"/>
                          <a:pt x="91" y="47"/>
                        </a:cubicBezTo>
                        <a:cubicBezTo>
                          <a:pt x="91" y="47"/>
                          <a:pt x="92" y="45"/>
                          <a:pt x="92" y="44"/>
                        </a:cubicBezTo>
                        <a:cubicBezTo>
                          <a:pt x="92" y="43"/>
                          <a:pt x="91" y="42"/>
                          <a:pt x="90" y="41"/>
                        </a:cubicBezTo>
                        <a:cubicBezTo>
                          <a:pt x="89" y="40"/>
                          <a:pt x="85" y="40"/>
                          <a:pt x="83" y="40"/>
                        </a:cubicBezTo>
                        <a:cubicBezTo>
                          <a:pt x="82" y="39"/>
                          <a:pt x="79" y="37"/>
                          <a:pt x="77" y="37"/>
                        </a:cubicBezTo>
                        <a:cubicBezTo>
                          <a:pt x="75" y="36"/>
                          <a:pt x="74" y="36"/>
                          <a:pt x="71" y="36"/>
                        </a:cubicBezTo>
                        <a:cubicBezTo>
                          <a:pt x="70" y="36"/>
                          <a:pt x="64" y="38"/>
                          <a:pt x="64" y="38"/>
                        </a:cubicBezTo>
                        <a:cubicBezTo>
                          <a:pt x="61" y="37"/>
                          <a:pt x="60" y="30"/>
                          <a:pt x="60" y="26"/>
                        </a:cubicBezTo>
                        <a:cubicBezTo>
                          <a:pt x="60" y="26"/>
                          <a:pt x="60" y="26"/>
                          <a:pt x="59" y="26"/>
                        </a:cubicBezTo>
                        <a:cubicBezTo>
                          <a:pt x="59" y="27"/>
                          <a:pt x="59" y="27"/>
                          <a:pt x="59" y="27"/>
                        </a:cubicBezTo>
                        <a:cubicBezTo>
                          <a:pt x="58" y="28"/>
                          <a:pt x="59" y="30"/>
                          <a:pt x="58" y="30"/>
                        </a:cubicBezTo>
                        <a:cubicBezTo>
                          <a:pt x="56" y="30"/>
                          <a:pt x="50" y="26"/>
                          <a:pt x="49" y="26"/>
                        </a:cubicBezTo>
                        <a:cubicBezTo>
                          <a:pt x="48" y="24"/>
                          <a:pt x="47" y="22"/>
                          <a:pt x="47" y="19"/>
                        </a:cubicBezTo>
                        <a:cubicBezTo>
                          <a:pt x="48" y="17"/>
                          <a:pt x="49" y="14"/>
                          <a:pt x="51" y="12"/>
                        </a:cubicBezTo>
                        <a:cubicBezTo>
                          <a:pt x="52" y="10"/>
                          <a:pt x="53" y="9"/>
                          <a:pt x="54" y="8"/>
                        </a:cubicBezTo>
                        <a:cubicBezTo>
                          <a:pt x="55" y="8"/>
                          <a:pt x="54" y="7"/>
                          <a:pt x="54" y="7"/>
                        </a:cubicBezTo>
                        <a:cubicBezTo>
                          <a:pt x="52" y="8"/>
                          <a:pt x="50" y="10"/>
                          <a:pt x="49" y="11"/>
                        </a:cubicBezTo>
                        <a:cubicBezTo>
                          <a:pt x="48" y="12"/>
                          <a:pt x="48" y="12"/>
                          <a:pt x="47" y="12"/>
                        </a:cubicBezTo>
                        <a:cubicBezTo>
                          <a:pt x="46" y="12"/>
                          <a:pt x="47" y="11"/>
                          <a:pt x="47" y="10"/>
                        </a:cubicBezTo>
                        <a:cubicBezTo>
                          <a:pt x="47" y="8"/>
                          <a:pt x="48" y="6"/>
                          <a:pt x="50" y="4"/>
                        </a:cubicBezTo>
                        <a:cubicBezTo>
                          <a:pt x="50" y="3"/>
                          <a:pt x="51" y="2"/>
                          <a:pt x="51" y="1"/>
                        </a:cubicBezTo>
                        <a:cubicBezTo>
                          <a:pt x="51" y="1"/>
                          <a:pt x="51" y="0"/>
                          <a:pt x="51" y="1"/>
                        </a:cubicBezTo>
                        <a:cubicBezTo>
                          <a:pt x="49" y="2"/>
                          <a:pt x="47" y="5"/>
                          <a:pt x="45" y="11"/>
                        </a:cubicBezTo>
                        <a:cubicBezTo>
                          <a:pt x="45" y="11"/>
                          <a:pt x="44" y="11"/>
                          <a:pt x="44" y="11"/>
                        </a:cubicBezTo>
                        <a:cubicBezTo>
                          <a:pt x="43" y="12"/>
                          <a:pt x="41" y="15"/>
                          <a:pt x="40" y="16"/>
                        </a:cubicBezTo>
                        <a:cubicBezTo>
                          <a:pt x="40" y="17"/>
                          <a:pt x="40" y="18"/>
                          <a:pt x="39" y="18"/>
                        </a:cubicBezTo>
                        <a:cubicBezTo>
                          <a:pt x="38" y="18"/>
                          <a:pt x="38" y="16"/>
                          <a:pt x="38" y="16"/>
                        </a:cubicBezTo>
                        <a:cubicBezTo>
                          <a:pt x="38" y="16"/>
                          <a:pt x="38" y="15"/>
                          <a:pt x="38" y="15"/>
                        </a:cubicBezTo>
                        <a:cubicBezTo>
                          <a:pt x="39" y="13"/>
                          <a:pt x="40" y="9"/>
                          <a:pt x="41" y="8"/>
                        </a:cubicBezTo>
                        <a:cubicBezTo>
                          <a:pt x="41" y="7"/>
                          <a:pt x="40" y="7"/>
                          <a:pt x="40" y="7"/>
                        </a:cubicBezTo>
                        <a:cubicBezTo>
                          <a:pt x="38" y="9"/>
                          <a:pt x="37" y="12"/>
                          <a:pt x="35" y="14"/>
                        </a:cubicBezTo>
                        <a:cubicBezTo>
                          <a:pt x="35" y="9"/>
                          <a:pt x="36" y="5"/>
                          <a:pt x="38" y="1"/>
                        </a:cubicBezTo>
                        <a:cubicBezTo>
                          <a:pt x="39" y="1"/>
                          <a:pt x="38" y="1"/>
                          <a:pt x="38" y="1"/>
                        </a:cubicBezTo>
                        <a:cubicBezTo>
                          <a:pt x="28" y="10"/>
                          <a:pt x="33" y="19"/>
                          <a:pt x="37" y="23"/>
                        </a:cubicBezTo>
                        <a:cubicBezTo>
                          <a:pt x="37" y="25"/>
                          <a:pt x="38" y="26"/>
                          <a:pt x="38" y="27"/>
                        </a:cubicBezTo>
                        <a:cubicBezTo>
                          <a:pt x="38" y="28"/>
                          <a:pt x="39" y="29"/>
                          <a:pt x="38" y="30"/>
                        </a:cubicBezTo>
                        <a:cubicBezTo>
                          <a:pt x="37" y="30"/>
                          <a:pt x="36" y="30"/>
                          <a:pt x="36" y="29"/>
                        </a:cubicBezTo>
                        <a:cubicBezTo>
                          <a:pt x="34" y="29"/>
                          <a:pt x="32" y="27"/>
                          <a:pt x="32" y="25"/>
                        </a:cubicBezTo>
                        <a:cubicBezTo>
                          <a:pt x="31" y="23"/>
                          <a:pt x="32" y="17"/>
                          <a:pt x="32" y="15"/>
                        </a:cubicBezTo>
                        <a:cubicBezTo>
                          <a:pt x="32" y="15"/>
                          <a:pt x="31" y="15"/>
                          <a:pt x="31" y="15"/>
                        </a:cubicBezTo>
                        <a:cubicBezTo>
                          <a:pt x="29" y="17"/>
                          <a:pt x="29" y="20"/>
                          <a:pt x="28" y="23"/>
                        </a:cubicBezTo>
                        <a:cubicBezTo>
                          <a:pt x="26" y="18"/>
                          <a:pt x="27" y="14"/>
                          <a:pt x="28" y="9"/>
                        </a:cubicBezTo>
                        <a:cubicBezTo>
                          <a:pt x="28" y="9"/>
                          <a:pt x="27" y="9"/>
                          <a:pt x="27" y="9"/>
                        </a:cubicBezTo>
                        <a:cubicBezTo>
                          <a:pt x="18" y="24"/>
                          <a:pt x="33" y="33"/>
                          <a:pt x="36" y="33"/>
                        </a:cubicBezTo>
                        <a:cubicBezTo>
                          <a:pt x="42" y="34"/>
                          <a:pt x="47" y="35"/>
                          <a:pt x="52" y="37"/>
                        </a:cubicBezTo>
                        <a:cubicBezTo>
                          <a:pt x="55" y="38"/>
                          <a:pt x="57" y="39"/>
                          <a:pt x="59" y="41"/>
                        </a:cubicBezTo>
                        <a:cubicBezTo>
                          <a:pt x="57" y="40"/>
                          <a:pt x="54" y="39"/>
                          <a:pt x="53" y="40"/>
                        </a:cubicBezTo>
                        <a:cubicBezTo>
                          <a:pt x="53" y="41"/>
                          <a:pt x="54" y="43"/>
                          <a:pt x="54" y="44"/>
                        </a:cubicBezTo>
                        <a:cubicBezTo>
                          <a:pt x="54" y="44"/>
                          <a:pt x="53" y="44"/>
                          <a:pt x="53" y="44"/>
                        </a:cubicBezTo>
                        <a:cubicBezTo>
                          <a:pt x="52" y="45"/>
                          <a:pt x="54" y="47"/>
                          <a:pt x="55" y="48"/>
                        </a:cubicBezTo>
                        <a:cubicBezTo>
                          <a:pt x="56" y="48"/>
                          <a:pt x="58" y="49"/>
                          <a:pt x="59" y="49"/>
                        </a:cubicBezTo>
                        <a:cubicBezTo>
                          <a:pt x="60" y="50"/>
                          <a:pt x="62" y="49"/>
                          <a:pt x="64" y="49"/>
                        </a:cubicBezTo>
                        <a:cubicBezTo>
                          <a:pt x="64" y="61"/>
                          <a:pt x="57" y="71"/>
                          <a:pt x="55" y="73"/>
                        </a:cubicBezTo>
                        <a:cubicBezTo>
                          <a:pt x="55" y="74"/>
                          <a:pt x="53" y="76"/>
                          <a:pt x="51" y="76"/>
                        </a:cubicBezTo>
                        <a:cubicBezTo>
                          <a:pt x="50" y="77"/>
                          <a:pt x="47" y="78"/>
                          <a:pt x="45" y="79"/>
                        </a:cubicBezTo>
                        <a:cubicBezTo>
                          <a:pt x="43" y="79"/>
                          <a:pt x="29" y="80"/>
                          <a:pt x="24" y="81"/>
                        </a:cubicBezTo>
                        <a:cubicBezTo>
                          <a:pt x="22" y="81"/>
                          <a:pt x="19" y="82"/>
                          <a:pt x="17" y="82"/>
                        </a:cubicBezTo>
                        <a:cubicBezTo>
                          <a:pt x="16" y="83"/>
                          <a:pt x="14" y="84"/>
                          <a:pt x="13" y="85"/>
                        </a:cubicBezTo>
                        <a:cubicBezTo>
                          <a:pt x="12" y="85"/>
                          <a:pt x="11" y="87"/>
                          <a:pt x="11" y="87"/>
                        </a:cubicBezTo>
                        <a:cubicBezTo>
                          <a:pt x="10" y="87"/>
                          <a:pt x="8" y="87"/>
                          <a:pt x="7" y="87"/>
                        </a:cubicBezTo>
                        <a:cubicBezTo>
                          <a:pt x="6" y="86"/>
                          <a:pt x="5" y="85"/>
                          <a:pt x="3" y="82"/>
                        </a:cubicBezTo>
                        <a:cubicBezTo>
                          <a:pt x="3" y="81"/>
                          <a:pt x="0" y="85"/>
                          <a:pt x="2" y="88"/>
                        </a:cubicBezTo>
                        <a:cubicBezTo>
                          <a:pt x="3" y="89"/>
                          <a:pt x="6" y="90"/>
                          <a:pt x="7" y="92"/>
                        </a:cubicBezTo>
                        <a:cubicBezTo>
                          <a:pt x="7" y="93"/>
                          <a:pt x="7" y="94"/>
                          <a:pt x="7" y="95"/>
                        </a:cubicBezTo>
                        <a:cubicBezTo>
                          <a:pt x="6" y="101"/>
                          <a:pt x="6" y="100"/>
                          <a:pt x="5" y="104"/>
                        </a:cubicBezTo>
                        <a:cubicBezTo>
                          <a:pt x="5" y="105"/>
                          <a:pt x="5" y="106"/>
                          <a:pt x="6" y="107"/>
                        </a:cubicBezTo>
                        <a:cubicBezTo>
                          <a:pt x="6" y="108"/>
                          <a:pt x="6" y="110"/>
                          <a:pt x="4" y="112"/>
                        </a:cubicBezTo>
                        <a:cubicBezTo>
                          <a:pt x="3" y="112"/>
                          <a:pt x="1" y="112"/>
                          <a:pt x="0" y="113"/>
                        </a:cubicBezTo>
                        <a:cubicBezTo>
                          <a:pt x="0" y="113"/>
                          <a:pt x="0" y="113"/>
                          <a:pt x="0" y="113"/>
                        </a:cubicBezTo>
                        <a:cubicBezTo>
                          <a:pt x="1" y="117"/>
                          <a:pt x="1" y="120"/>
                          <a:pt x="2" y="124"/>
                        </a:cubicBezTo>
                        <a:cubicBezTo>
                          <a:pt x="2" y="124"/>
                          <a:pt x="3" y="123"/>
                          <a:pt x="3" y="123"/>
                        </a:cubicBezTo>
                        <a:cubicBezTo>
                          <a:pt x="3" y="124"/>
                          <a:pt x="3" y="125"/>
                          <a:pt x="3" y="125"/>
                        </a:cubicBezTo>
                        <a:cubicBezTo>
                          <a:pt x="3" y="128"/>
                          <a:pt x="4" y="131"/>
                          <a:pt x="5" y="134"/>
                        </a:cubicBezTo>
                        <a:cubicBezTo>
                          <a:pt x="5" y="134"/>
                          <a:pt x="5" y="133"/>
                          <a:pt x="6" y="133"/>
                        </a:cubicBezTo>
                        <a:cubicBezTo>
                          <a:pt x="7" y="132"/>
                          <a:pt x="8" y="128"/>
                          <a:pt x="9" y="127"/>
                        </a:cubicBezTo>
                        <a:close/>
                        <a:moveTo>
                          <a:pt x="43" y="16"/>
                        </a:moveTo>
                        <a:cubicBezTo>
                          <a:pt x="43" y="15"/>
                          <a:pt x="43" y="15"/>
                          <a:pt x="44" y="14"/>
                        </a:cubicBezTo>
                        <a:cubicBezTo>
                          <a:pt x="43" y="16"/>
                          <a:pt x="44" y="19"/>
                          <a:pt x="44" y="21"/>
                        </a:cubicBezTo>
                        <a:cubicBezTo>
                          <a:pt x="44" y="22"/>
                          <a:pt x="44" y="23"/>
                          <a:pt x="43" y="23"/>
                        </a:cubicBezTo>
                        <a:cubicBezTo>
                          <a:pt x="42" y="24"/>
                          <a:pt x="41" y="23"/>
                          <a:pt x="41" y="23"/>
                        </a:cubicBezTo>
                        <a:cubicBezTo>
                          <a:pt x="41" y="20"/>
                          <a:pt x="42" y="18"/>
                          <a:pt x="43" y="16"/>
                        </a:cubicBezTo>
                        <a:close/>
                        <a:moveTo>
                          <a:pt x="45" y="30"/>
                        </a:moveTo>
                        <a:cubicBezTo>
                          <a:pt x="44" y="29"/>
                          <a:pt x="42" y="28"/>
                          <a:pt x="42" y="27"/>
                        </a:cubicBezTo>
                        <a:cubicBezTo>
                          <a:pt x="45" y="29"/>
                          <a:pt x="48" y="30"/>
                          <a:pt x="51" y="32"/>
                        </a:cubicBezTo>
                        <a:cubicBezTo>
                          <a:pt x="48" y="31"/>
                          <a:pt x="45" y="30"/>
                          <a:pt x="45" y="30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97" name="Freeform 111">
                    <a:extLst>
                      <a:ext uri="{FF2B5EF4-FFF2-40B4-BE49-F238E27FC236}">
                        <a16:creationId xmlns:a16="http://schemas.microsoft.com/office/drawing/2014/main" id="{BBE933E4-2486-4978-B974-4D91D0CD1C0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4943142" y="2336799"/>
                    <a:ext cx="441325" cy="550863"/>
                  </a:xfrm>
                  <a:custGeom>
                    <a:avLst/>
                    <a:gdLst>
                      <a:gd name="T0" fmla="*/ 102 w 117"/>
                      <a:gd name="T1" fmla="*/ 85 h 146"/>
                      <a:gd name="T2" fmla="*/ 100 w 117"/>
                      <a:gd name="T3" fmla="*/ 52 h 146"/>
                      <a:gd name="T4" fmla="*/ 110 w 117"/>
                      <a:gd name="T5" fmla="*/ 41 h 146"/>
                      <a:gd name="T6" fmla="*/ 91 w 117"/>
                      <a:gd name="T7" fmla="*/ 36 h 146"/>
                      <a:gd name="T8" fmla="*/ 79 w 117"/>
                      <a:gd name="T9" fmla="*/ 26 h 146"/>
                      <a:gd name="T10" fmla="*/ 69 w 117"/>
                      <a:gd name="T11" fmla="*/ 26 h 146"/>
                      <a:gd name="T12" fmla="*/ 74 w 117"/>
                      <a:gd name="T13" fmla="*/ 8 h 146"/>
                      <a:gd name="T14" fmla="*/ 67 w 117"/>
                      <a:gd name="T15" fmla="*/ 12 h 146"/>
                      <a:gd name="T16" fmla="*/ 71 w 117"/>
                      <a:gd name="T17" fmla="*/ 1 h 146"/>
                      <a:gd name="T18" fmla="*/ 64 w 117"/>
                      <a:gd name="T19" fmla="*/ 11 h 146"/>
                      <a:gd name="T20" fmla="*/ 58 w 117"/>
                      <a:gd name="T21" fmla="*/ 16 h 146"/>
                      <a:gd name="T22" fmla="*/ 60 w 117"/>
                      <a:gd name="T23" fmla="*/ 7 h 146"/>
                      <a:gd name="T24" fmla="*/ 58 w 117"/>
                      <a:gd name="T25" fmla="*/ 1 h 146"/>
                      <a:gd name="T26" fmla="*/ 57 w 117"/>
                      <a:gd name="T27" fmla="*/ 30 h 146"/>
                      <a:gd name="T28" fmla="*/ 51 w 117"/>
                      <a:gd name="T29" fmla="*/ 15 h 146"/>
                      <a:gd name="T30" fmla="*/ 47 w 117"/>
                      <a:gd name="T31" fmla="*/ 9 h 146"/>
                      <a:gd name="T32" fmla="*/ 72 w 117"/>
                      <a:gd name="T33" fmla="*/ 37 h 146"/>
                      <a:gd name="T34" fmla="*/ 74 w 117"/>
                      <a:gd name="T35" fmla="*/ 44 h 146"/>
                      <a:gd name="T36" fmla="*/ 79 w 117"/>
                      <a:gd name="T37" fmla="*/ 49 h 146"/>
                      <a:gd name="T38" fmla="*/ 71 w 117"/>
                      <a:gd name="T39" fmla="*/ 76 h 146"/>
                      <a:gd name="T40" fmla="*/ 36 w 117"/>
                      <a:gd name="T41" fmla="*/ 82 h 146"/>
                      <a:gd name="T42" fmla="*/ 27 w 117"/>
                      <a:gd name="T43" fmla="*/ 87 h 146"/>
                      <a:gd name="T44" fmla="*/ 26 w 117"/>
                      <a:gd name="T45" fmla="*/ 92 h 146"/>
                      <a:gd name="T46" fmla="*/ 25 w 117"/>
                      <a:gd name="T47" fmla="*/ 107 h 146"/>
                      <a:gd name="T48" fmla="*/ 16 w 117"/>
                      <a:gd name="T49" fmla="*/ 122 h 146"/>
                      <a:gd name="T50" fmla="*/ 5 w 117"/>
                      <a:gd name="T51" fmla="*/ 130 h 146"/>
                      <a:gd name="T52" fmla="*/ 0 w 117"/>
                      <a:gd name="T53" fmla="*/ 137 h 146"/>
                      <a:gd name="T54" fmla="*/ 15 w 117"/>
                      <a:gd name="T55" fmla="*/ 132 h 146"/>
                      <a:gd name="T56" fmla="*/ 21 w 117"/>
                      <a:gd name="T57" fmla="*/ 129 h 146"/>
                      <a:gd name="T58" fmla="*/ 11 w 117"/>
                      <a:gd name="T59" fmla="*/ 138 h 146"/>
                      <a:gd name="T60" fmla="*/ 7 w 117"/>
                      <a:gd name="T61" fmla="*/ 146 h 146"/>
                      <a:gd name="T62" fmla="*/ 21 w 117"/>
                      <a:gd name="T63" fmla="*/ 138 h 146"/>
                      <a:gd name="T64" fmla="*/ 35 w 117"/>
                      <a:gd name="T65" fmla="*/ 121 h 146"/>
                      <a:gd name="T66" fmla="*/ 67 w 117"/>
                      <a:gd name="T67" fmla="*/ 106 h 146"/>
                      <a:gd name="T68" fmla="*/ 93 w 117"/>
                      <a:gd name="T69" fmla="*/ 100 h 146"/>
                      <a:gd name="T70" fmla="*/ 103 w 117"/>
                      <a:gd name="T71" fmla="*/ 103 h 146"/>
                      <a:gd name="T72" fmla="*/ 94 w 117"/>
                      <a:gd name="T73" fmla="*/ 109 h 146"/>
                      <a:gd name="T74" fmla="*/ 99 w 117"/>
                      <a:gd name="T75" fmla="*/ 111 h 146"/>
                      <a:gd name="T76" fmla="*/ 101 w 117"/>
                      <a:gd name="T77" fmla="*/ 113 h 146"/>
                      <a:gd name="T78" fmla="*/ 95 w 117"/>
                      <a:gd name="T79" fmla="*/ 117 h 146"/>
                      <a:gd name="T80" fmla="*/ 112 w 117"/>
                      <a:gd name="T81" fmla="*/ 110 h 146"/>
                      <a:gd name="T82" fmla="*/ 114 w 117"/>
                      <a:gd name="T83" fmla="*/ 83 h 146"/>
                      <a:gd name="T84" fmla="*/ 63 w 117"/>
                      <a:gd name="T85" fmla="*/ 21 h 146"/>
                      <a:gd name="T86" fmla="*/ 62 w 117"/>
                      <a:gd name="T87" fmla="*/ 16 h 146"/>
                      <a:gd name="T88" fmla="*/ 71 w 117"/>
                      <a:gd name="T89" fmla="*/ 32 h 1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117" h="146">
                        <a:moveTo>
                          <a:pt x="114" y="83"/>
                        </a:moveTo>
                        <a:cubicBezTo>
                          <a:pt x="114" y="83"/>
                          <a:pt x="112" y="83"/>
                          <a:pt x="111" y="83"/>
                        </a:cubicBezTo>
                        <a:cubicBezTo>
                          <a:pt x="109" y="84"/>
                          <a:pt x="104" y="85"/>
                          <a:pt x="102" y="85"/>
                        </a:cubicBezTo>
                        <a:cubicBezTo>
                          <a:pt x="101" y="83"/>
                          <a:pt x="102" y="81"/>
                          <a:pt x="102" y="79"/>
                        </a:cubicBezTo>
                        <a:cubicBezTo>
                          <a:pt x="100" y="74"/>
                          <a:pt x="97" y="70"/>
                          <a:pt x="97" y="66"/>
                        </a:cubicBezTo>
                        <a:cubicBezTo>
                          <a:pt x="97" y="63"/>
                          <a:pt x="97" y="56"/>
                          <a:pt x="100" y="52"/>
                        </a:cubicBezTo>
                        <a:cubicBezTo>
                          <a:pt x="102" y="50"/>
                          <a:pt x="108" y="49"/>
                          <a:pt x="110" y="47"/>
                        </a:cubicBezTo>
                        <a:cubicBezTo>
                          <a:pt x="111" y="47"/>
                          <a:pt x="112" y="45"/>
                          <a:pt x="112" y="44"/>
                        </a:cubicBezTo>
                        <a:cubicBezTo>
                          <a:pt x="112" y="43"/>
                          <a:pt x="111" y="42"/>
                          <a:pt x="110" y="41"/>
                        </a:cubicBezTo>
                        <a:cubicBezTo>
                          <a:pt x="108" y="40"/>
                          <a:pt x="105" y="40"/>
                          <a:pt x="103" y="40"/>
                        </a:cubicBezTo>
                        <a:cubicBezTo>
                          <a:pt x="102" y="39"/>
                          <a:pt x="98" y="37"/>
                          <a:pt x="97" y="37"/>
                        </a:cubicBezTo>
                        <a:cubicBezTo>
                          <a:pt x="95" y="36"/>
                          <a:pt x="93" y="36"/>
                          <a:pt x="91" y="36"/>
                        </a:cubicBezTo>
                        <a:cubicBezTo>
                          <a:pt x="89" y="36"/>
                          <a:pt x="84" y="38"/>
                          <a:pt x="84" y="38"/>
                        </a:cubicBezTo>
                        <a:cubicBezTo>
                          <a:pt x="80" y="37"/>
                          <a:pt x="80" y="30"/>
                          <a:pt x="80" y="26"/>
                        </a:cubicBezTo>
                        <a:cubicBezTo>
                          <a:pt x="80" y="26"/>
                          <a:pt x="79" y="26"/>
                          <a:pt x="79" y="26"/>
                        </a:cubicBezTo>
                        <a:cubicBezTo>
                          <a:pt x="79" y="27"/>
                          <a:pt x="78" y="27"/>
                          <a:pt x="78" y="27"/>
                        </a:cubicBezTo>
                        <a:cubicBezTo>
                          <a:pt x="78" y="28"/>
                          <a:pt x="78" y="30"/>
                          <a:pt x="77" y="30"/>
                        </a:cubicBezTo>
                        <a:cubicBezTo>
                          <a:pt x="76" y="30"/>
                          <a:pt x="69" y="26"/>
                          <a:pt x="69" y="26"/>
                        </a:cubicBezTo>
                        <a:cubicBezTo>
                          <a:pt x="67" y="24"/>
                          <a:pt x="66" y="22"/>
                          <a:pt x="67" y="19"/>
                        </a:cubicBezTo>
                        <a:cubicBezTo>
                          <a:pt x="67" y="17"/>
                          <a:pt x="68" y="14"/>
                          <a:pt x="70" y="12"/>
                        </a:cubicBezTo>
                        <a:cubicBezTo>
                          <a:pt x="72" y="10"/>
                          <a:pt x="73" y="9"/>
                          <a:pt x="74" y="8"/>
                        </a:cubicBezTo>
                        <a:cubicBezTo>
                          <a:pt x="74" y="8"/>
                          <a:pt x="74" y="7"/>
                          <a:pt x="74" y="7"/>
                        </a:cubicBezTo>
                        <a:cubicBezTo>
                          <a:pt x="72" y="8"/>
                          <a:pt x="69" y="10"/>
                          <a:pt x="68" y="11"/>
                        </a:cubicBezTo>
                        <a:cubicBezTo>
                          <a:pt x="68" y="12"/>
                          <a:pt x="67" y="12"/>
                          <a:pt x="67" y="12"/>
                        </a:cubicBezTo>
                        <a:cubicBezTo>
                          <a:pt x="66" y="12"/>
                          <a:pt x="66" y="11"/>
                          <a:pt x="67" y="10"/>
                        </a:cubicBezTo>
                        <a:cubicBezTo>
                          <a:pt x="67" y="8"/>
                          <a:pt x="68" y="6"/>
                          <a:pt x="69" y="4"/>
                        </a:cubicBezTo>
                        <a:cubicBezTo>
                          <a:pt x="70" y="3"/>
                          <a:pt x="70" y="2"/>
                          <a:pt x="71" y="1"/>
                        </a:cubicBezTo>
                        <a:cubicBezTo>
                          <a:pt x="71" y="1"/>
                          <a:pt x="70" y="0"/>
                          <a:pt x="70" y="1"/>
                        </a:cubicBezTo>
                        <a:cubicBezTo>
                          <a:pt x="69" y="2"/>
                          <a:pt x="66" y="5"/>
                          <a:pt x="64" y="11"/>
                        </a:cubicBezTo>
                        <a:cubicBezTo>
                          <a:pt x="64" y="11"/>
                          <a:pt x="64" y="11"/>
                          <a:pt x="64" y="11"/>
                        </a:cubicBezTo>
                        <a:cubicBezTo>
                          <a:pt x="63" y="12"/>
                          <a:pt x="61" y="15"/>
                          <a:pt x="60" y="16"/>
                        </a:cubicBezTo>
                        <a:cubicBezTo>
                          <a:pt x="60" y="17"/>
                          <a:pt x="59" y="18"/>
                          <a:pt x="59" y="18"/>
                        </a:cubicBezTo>
                        <a:cubicBezTo>
                          <a:pt x="58" y="18"/>
                          <a:pt x="58" y="16"/>
                          <a:pt x="58" y="16"/>
                        </a:cubicBezTo>
                        <a:cubicBezTo>
                          <a:pt x="58" y="16"/>
                          <a:pt x="58" y="15"/>
                          <a:pt x="58" y="15"/>
                        </a:cubicBezTo>
                        <a:cubicBezTo>
                          <a:pt x="58" y="13"/>
                          <a:pt x="60" y="9"/>
                          <a:pt x="60" y="8"/>
                        </a:cubicBezTo>
                        <a:cubicBezTo>
                          <a:pt x="60" y="7"/>
                          <a:pt x="60" y="7"/>
                          <a:pt x="60" y="7"/>
                        </a:cubicBezTo>
                        <a:cubicBezTo>
                          <a:pt x="58" y="9"/>
                          <a:pt x="57" y="12"/>
                          <a:pt x="55" y="14"/>
                        </a:cubicBezTo>
                        <a:cubicBezTo>
                          <a:pt x="54" y="9"/>
                          <a:pt x="56" y="5"/>
                          <a:pt x="58" y="1"/>
                        </a:cubicBezTo>
                        <a:cubicBezTo>
                          <a:pt x="58" y="1"/>
                          <a:pt x="58" y="1"/>
                          <a:pt x="58" y="1"/>
                        </a:cubicBezTo>
                        <a:cubicBezTo>
                          <a:pt x="48" y="10"/>
                          <a:pt x="52" y="19"/>
                          <a:pt x="56" y="23"/>
                        </a:cubicBezTo>
                        <a:cubicBezTo>
                          <a:pt x="57" y="25"/>
                          <a:pt x="57" y="26"/>
                          <a:pt x="58" y="27"/>
                        </a:cubicBezTo>
                        <a:cubicBezTo>
                          <a:pt x="58" y="28"/>
                          <a:pt x="58" y="29"/>
                          <a:pt x="57" y="30"/>
                        </a:cubicBezTo>
                        <a:cubicBezTo>
                          <a:pt x="57" y="30"/>
                          <a:pt x="56" y="30"/>
                          <a:pt x="55" y="29"/>
                        </a:cubicBezTo>
                        <a:cubicBezTo>
                          <a:pt x="53" y="29"/>
                          <a:pt x="52" y="27"/>
                          <a:pt x="51" y="25"/>
                        </a:cubicBezTo>
                        <a:cubicBezTo>
                          <a:pt x="50" y="23"/>
                          <a:pt x="51" y="17"/>
                          <a:pt x="51" y="15"/>
                        </a:cubicBezTo>
                        <a:cubicBezTo>
                          <a:pt x="51" y="15"/>
                          <a:pt x="51" y="15"/>
                          <a:pt x="50" y="15"/>
                        </a:cubicBezTo>
                        <a:cubicBezTo>
                          <a:pt x="49" y="17"/>
                          <a:pt x="49" y="20"/>
                          <a:pt x="48" y="23"/>
                        </a:cubicBezTo>
                        <a:cubicBezTo>
                          <a:pt x="46" y="18"/>
                          <a:pt x="46" y="14"/>
                          <a:pt x="47" y="9"/>
                        </a:cubicBezTo>
                        <a:cubicBezTo>
                          <a:pt x="47" y="9"/>
                          <a:pt x="47" y="9"/>
                          <a:pt x="47" y="9"/>
                        </a:cubicBezTo>
                        <a:cubicBezTo>
                          <a:pt x="38" y="24"/>
                          <a:pt x="52" y="33"/>
                          <a:pt x="56" y="33"/>
                        </a:cubicBezTo>
                        <a:cubicBezTo>
                          <a:pt x="61" y="34"/>
                          <a:pt x="67" y="35"/>
                          <a:pt x="72" y="37"/>
                        </a:cubicBezTo>
                        <a:cubicBezTo>
                          <a:pt x="74" y="38"/>
                          <a:pt x="77" y="39"/>
                          <a:pt x="78" y="41"/>
                        </a:cubicBezTo>
                        <a:cubicBezTo>
                          <a:pt x="76" y="40"/>
                          <a:pt x="74" y="39"/>
                          <a:pt x="73" y="40"/>
                        </a:cubicBezTo>
                        <a:cubicBezTo>
                          <a:pt x="72" y="41"/>
                          <a:pt x="73" y="43"/>
                          <a:pt x="74" y="44"/>
                        </a:cubicBezTo>
                        <a:cubicBezTo>
                          <a:pt x="73" y="44"/>
                          <a:pt x="73" y="44"/>
                          <a:pt x="72" y="44"/>
                        </a:cubicBezTo>
                        <a:cubicBezTo>
                          <a:pt x="72" y="45"/>
                          <a:pt x="74" y="47"/>
                          <a:pt x="75" y="48"/>
                        </a:cubicBezTo>
                        <a:cubicBezTo>
                          <a:pt x="76" y="48"/>
                          <a:pt x="78" y="49"/>
                          <a:pt x="79" y="49"/>
                        </a:cubicBezTo>
                        <a:cubicBezTo>
                          <a:pt x="80" y="50"/>
                          <a:pt x="82" y="49"/>
                          <a:pt x="83" y="49"/>
                        </a:cubicBezTo>
                        <a:cubicBezTo>
                          <a:pt x="84" y="61"/>
                          <a:pt x="76" y="71"/>
                          <a:pt x="75" y="73"/>
                        </a:cubicBezTo>
                        <a:cubicBezTo>
                          <a:pt x="74" y="74"/>
                          <a:pt x="72" y="76"/>
                          <a:pt x="71" y="76"/>
                        </a:cubicBezTo>
                        <a:cubicBezTo>
                          <a:pt x="70" y="77"/>
                          <a:pt x="66" y="78"/>
                          <a:pt x="65" y="79"/>
                        </a:cubicBezTo>
                        <a:cubicBezTo>
                          <a:pt x="63" y="79"/>
                          <a:pt x="48" y="80"/>
                          <a:pt x="44" y="81"/>
                        </a:cubicBezTo>
                        <a:cubicBezTo>
                          <a:pt x="42" y="81"/>
                          <a:pt x="38" y="82"/>
                          <a:pt x="36" y="82"/>
                        </a:cubicBezTo>
                        <a:cubicBezTo>
                          <a:pt x="35" y="83"/>
                          <a:pt x="33" y="84"/>
                          <a:pt x="32" y="85"/>
                        </a:cubicBezTo>
                        <a:cubicBezTo>
                          <a:pt x="32" y="85"/>
                          <a:pt x="31" y="87"/>
                          <a:pt x="30" y="87"/>
                        </a:cubicBezTo>
                        <a:cubicBezTo>
                          <a:pt x="29" y="87"/>
                          <a:pt x="28" y="87"/>
                          <a:pt x="27" y="87"/>
                        </a:cubicBezTo>
                        <a:cubicBezTo>
                          <a:pt x="25" y="86"/>
                          <a:pt x="24" y="85"/>
                          <a:pt x="23" y="82"/>
                        </a:cubicBezTo>
                        <a:cubicBezTo>
                          <a:pt x="22" y="81"/>
                          <a:pt x="20" y="85"/>
                          <a:pt x="21" y="88"/>
                        </a:cubicBezTo>
                        <a:cubicBezTo>
                          <a:pt x="22" y="89"/>
                          <a:pt x="25" y="90"/>
                          <a:pt x="26" y="92"/>
                        </a:cubicBezTo>
                        <a:cubicBezTo>
                          <a:pt x="26" y="93"/>
                          <a:pt x="27" y="94"/>
                          <a:pt x="26" y="95"/>
                        </a:cubicBezTo>
                        <a:cubicBezTo>
                          <a:pt x="25" y="101"/>
                          <a:pt x="25" y="100"/>
                          <a:pt x="25" y="104"/>
                        </a:cubicBezTo>
                        <a:cubicBezTo>
                          <a:pt x="25" y="105"/>
                          <a:pt x="25" y="106"/>
                          <a:pt x="25" y="107"/>
                        </a:cubicBezTo>
                        <a:cubicBezTo>
                          <a:pt x="26" y="108"/>
                          <a:pt x="25" y="110"/>
                          <a:pt x="23" y="112"/>
                        </a:cubicBezTo>
                        <a:cubicBezTo>
                          <a:pt x="23" y="112"/>
                          <a:pt x="21" y="112"/>
                          <a:pt x="20" y="113"/>
                        </a:cubicBezTo>
                        <a:cubicBezTo>
                          <a:pt x="18" y="114"/>
                          <a:pt x="18" y="120"/>
                          <a:pt x="16" y="122"/>
                        </a:cubicBezTo>
                        <a:cubicBezTo>
                          <a:pt x="16" y="124"/>
                          <a:pt x="13" y="125"/>
                          <a:pt x="12" y="126"/>
                        </a:cubicBezTo>
                        <a:cubicBezTo>
                          <a:pt x="12" y="127"/>
                          <a:pt x="10" y="130"/>
                          <a:pt x="9" y="131"/>
                        </a:cubicBezTo>
                        <a:cubicBezTo>
                          <a:pt x="8" y="131"/>
                          <a:pt x="6" y="130"/>
                          <a:pt x="5" y="130"/>
                        </a:cubicBezTo>
                        <a:cubicBezTo>
                          <a:pt x="5" y="130"/>
                          <a:pt x="4" y="131"/>
                          <a:pt x="4" y="131"/>
                        </a:cubicBezTo>
                        <a:cubicBezTo>
                          <a:pt x="3" y="132"/>
                          <a:pt x="2" y="131"/>
                          <a:pt x="1" y="131"/>
                        </a:cubicBezTo>
                        <a:cubicBezTo>
                          <a:pt x="0" y="132"/>
                          <a:pt x="0" y="136"/>
                          <a:pt x="0" y="137"/>
                        </a:cubicBezTo>
                        <a:cubicBezTo>
                          <a:pt x="1" y="137"/>
                          <a:pt x="2" y="137"/>
                          <a:pt x="3" y="137"/>
                        </a:cubicBezTo>
                        <a:cubicBezTo>
                          <a:pt x="4" y="137"/>
                          <a:pt x="5" y="137"/>
                          <a:pt x="6" y="136"/>
                        </a:cubicBezTo>
                        <a:cubicBezTo>
                          <a:pt x="8" y="136"/>
                          <a:pt x="13" y="133"/>
                          <a:pt x="15" y="132"/>
                        </a:cubicBezTo>
                        <a:cubicBezTo>
                          <a:pt x="16" y="131"/>
                          <a:pt x="18" y="128"/>
                          <a:pt x="19" y="127"/>
                        </a:cubicBezTo>
                        <a:cubicBezTo>
                          <a:pt x="20" y="126"/>
                          <a:pt x="21" y="124"/>
                          <a:pt x="22" y="123"/>
                        </a:cubicBezTo>
                        <a:cubicBezTo>
                          <a:pt x="22" y="125"/>
                          <a:pt x="22" y="127"/>
                          <a:pt x="21" y="129"/>
                        </a:cubicBezTo>
                        <a:cubicBezTo>
                          <a:pt x="21" y="130"/>
                          <a:pt x="19" y="132"/>
                          <a:pt x="18" y="133"/>
                        </a:cubicBezTo>
                        <a:cubicBezTo>
                          <a:pt x="17" y="134"/>
                          <a:pt x="16" y="137"/>
                          <a:pt x="15" y="138"/>
                        </a:cubicBezTo>
                        <a:cubicBezTo>
                          <a:pt x="14" y="139"/>
                          <a:pt x="12" y="138"/>
                          <a:pt x="11" y="138"/>
                        </a:cubicBezTo>
                        <a:cubicBezTo>
                          <a:pt x="11" y="138"/>
                          <a:pt x="10" y="139"/>
                          <a:pt x="10" y="140"/>
                        </a:cubicBezTo>
                        <a:cubicBezTo>
                          <a:pt x="9" y="140"/>
                          <a:pt x="7" y="139"/>
                          <a:pt x="7" y="140"/>
                        </a:cubicBezTo>
                        <a:cubicBezTo>
                          <a:pt x="6" y="141"/>
                          <a:pt x="6" y="145"/>
                          <a:pt x="7" y="146"/>
                        </a:cubicBezTo>
                        <a:cubicBezTo>
                          <a:pt x="7" y="146"/>
                          <a:pt x="9" y="146"/>
                          <a:pt x="10" y="146"/>
                        </a:cubicBezTo>
                        <a:cubicBezTo>
                          <a:pt x="11" y="146"/>
                          <a:pt x="12" y="145"/>
                          <a:pt x="13" y="145"/>
                        </a:cubicBezTo>
                        <a:cubicBezTo>
                          <a:pt x="15" y="144"/>
                          <a:pt x="19" y="140"/>
                          <a:pt x="21" y="138"/>
                        </a:cubicBezTo>
                        <a:cubicBezTo>
                          <a:pt x="22" y="137"/>
                          <a:pt x="24" y="134"/>
                          <a:pt x="25" y="133"/>
                        </a:cubicBezTo>
                        <a:cubicBezTo>
                          <a:pt x="26" y="132"/>
                          <a:pt x="28" y="128"/>
                          <a:pt x="29" y="127"/>
                        </a:cubicBezTo>
                        <a:cubicBezTo>
                          <a:pt x="30" y="125"/>
                          <a:pt x="34" y="123"/>
                          <a:pt x="35" y="121"/>
                        </a:cubicBezTo>
                        <a:cubicBezTo>
                          <a:pt x="36" y="120"/>
                          <a:pt x="40" y="117"/>
                          <a:pt x="45" y="107"/>
                        </a:cubicBezTo>
                        <a:cubicBezTo>
                          <a:pt x="47" y="104"/>
                          <a:pt x="55" y="106"/>
                          <a:pt x="58" y="106"/>
                        </a:cubicBezTo>
                        <a:cubicBezTo>
                          <a:pt x="60" y="106"/>
                          <a:pt x="65" y="106"/>
                          <a:pt x="67" y="106"/>
                        </a:cubicBezTo>
                        <a:cubicBezTo>
                          <a:pt x="70" y="106"/>
                          <a:pt x="75" y="105"/>
                          <a:pt x="78" y="104"/>
                        </a:cubicBezTo>
                        <a:cubicBezTo>
                          <a:pt x="80" y="104"/>
                          <a:pt x="85" y="103"/>
                          <a:pt x="87" y="103"/>
                        </a:cubicBezTo>
                        <a:cubicBezTo>
                          <a:pt x="88" y="102"/>
                          <a:pt x="92" y="101"/>
                          <a:pt x="93" y="100"/>
                        </a:cubicBezTo>
                        <a:cubicBezTo>
                          <a:pt x="95" y="100"/>
                          <a:pt x="98" y="99"/>
                          <a:pt x="99" y="98"/>
                        </a:cubicBezTo>
                        <a:cubicBezTo>
                          <a:pt x="101" y="97"/>
                          <a:pt x="105" y="93"/>
                          <a:pt x="107" y="94"/>
                        </a:cubicBezTo>
                        <a:cubicBezTo>
                          <a:pt x="108" y="95"/>
                          <a:pt x="105" y="102"/>
                          <a:pt x="103" y="103"/>
                        </a:cubicBezTo>
                        <a:cubicBezTo>
                          <a:pt x="102" y="105"/>
                          <a:pt x="98" y="107"/>
                          <a:pt x="96" y="107"/>
                        </a:cubicBezTo>
                        <a:cubicBezTo>
                          <a:pt x="96" y="108"/>
                          <a:pt x="94" y="107"/>
                          <a:pt x="94" y="107"/>
                        </a:cubicBezTo>
                        <a:cubicBezTo>
                          <a:pt x="94" y="108"/>
                          <a:pt x="94" y="109"/>
                          <a:pt x="94" y="109"/>
                        </a:cubicBezTo>
                        <a:cubicBezTo>
                          <a:pt x="93" y="110"/>
                          <a:pt x="90" y="108"/>
                          <a:pt x="89" y="109"/>
                        </a:cubicBezTo>
                        <a:cubicBezTo>
                          <a:pt x="88" y="111"/>
                          <a:pt x="89" y="114"/>
                          <a:pt x="90" y="116"/>
                        </a:cubicBezTo>
                        <a:cubicBezTo>
                          <a:pt x="92" y="118"/>
                          <a:pt x="97" y="112"/>
                          <a:pt x="99" y="111"/>
                        </a:cubicBezTo>
                        <a:cubicBezTo>
                          <a:pt x="101" y="110"/>
                          <a:pt x="105" y="109"/>
                          <a:pt x="107" y="107"/>
                        </a:cubicBezTo>
                        <a:cubicBezTo>
                          <a:pt x="107" y="108"/>
                          <a:pt x="107" y="108"/>
                          <a:pt x="107" y="108"/>
                        </a:cubicBezTo>
                        <a:cubicBezTo>
                          <a:pt x="106" y="110"/>
                          <a:pt x="103" y="112"/>
                          <a:pt x="101" y="113"/>
                        </a:cubicBezTo>
                        <a:cubicBezTo>
                          <a:pt x="101" y="114"/>
                          <a:pt x="99" y="113"/>
                          <a:pt x="99" y="114"/>
                        </a:cubicBezTo>
                        <a:cubicBezTo>
                          <a:pt x="99" y="114"/>
                          <a:pt x="99" y="115"/>
                          <a:pt x="99" y="116"/>
                        </a:cubicBezTo>
                        <a:cubicBezTo>
                          <a:pt x="99" y="117"/>
                          <a:pt x="95" y="116"/>
                          <a:pt x="95" y="117"/>
                        </a:cubicBezTo>
                        <a:cubicBezTo>
                          <a:pt x="94" y="118"/>
                          <a:pt x="96" y="122"/>
                          <a:pt x="97" y="123"/>
                        </a:cubicBezTo>
                        <a:cubicBezTo>
                          <a:pt x="99" y="125"/>
                          <a:pt x="103" y="118"/>
                          <a:pt x="105" y="116"/>
                        </a:cubicBezTo>
                        <a:cubicBezTo>
                          <a:pt x="107" y="115"/>
                          <a:pt x="111" y="112"/>
                          <a:pt x="112" y="110"/>
                        </a:cubicBezTo>
                        <a:cubicBezTo>
                          <a:pt x="113" y="108"/>
                          <a:pt x="113" y="103"/>
                          <a:pt x="114" y="101"/>
                        </a:cubicBezTo>
                        <a:cubicBezTo>
                          <a:pt x="115" y="98"/>
                          <a:pt x="117" y="90"/>
                          <a:pt x="117" y="87"/>
                        </a:cubicBezTo>
                        <a:cubicBezTo>
                          <a:pt x="117" y="86"/>
                          <a:pt x="115" y="83"/>
                          <a:pt x="114" y="83"/>
                        </a:cubicBezTo>
                        <a:close/>
                        <a:moveTo>
                          <a:pt x="62" y="16"/>
                        </a:moveTo>
                        <a:cubicBezTo>
                          <a:pt x="62" y="15"/>
                          <a:pt x="63" y="15"/>
                          <a:pt x="63" y="14"/>
                        </a:cubicBezTo>
                        <a:cubicBezTo>
                          <a:pt x="63" y="16"/>
                          <a:pt x="63" y="19"/>
                          <a:pt x="63" y="21"/>
                        </a:cubicBezTo>
                        <a:cubicBezTo>
                          <a:pt x="63" y="22"/>
                          <a:pt x="63" y="23"/>
                          <a:pt x="62" y="23"/>
                        </a:cubicBezTo>
                        <a:cubicBezTo>
                          <a:pt x="62" y="24"/>
                          <a:pt x="61" y="23"/>
                          <a:pt x="60" y="23"/>
                        </a:cubicBezTo>
                        <a:cubicBezTo>
                          <a:pt x="61" y="20"/>
                          <a:pt x="61" y="18"/>
                          <a:pt x="62" y="16"/>
                        </a:cubicBezTo>
                        <a:close/>
                        <a:moveTo>
                          <a:pt x="64" y="30"/>
                        </a:moveTo>
                        <a:cubicBezTo>
                          <a:pt x="63" y="29"/>
                          <a:pt x="62" y="28"/>
                          <a:pt x="61" y="27"/>
                        </a:cubicBezTo>
                        <a:cubicBezTo>
                          <a:pt x="64" y="29"/>
                          <a:pt x="68" y="30"/>
                          <a:pt x="71" y="32"/>
                        </a:cubicBezTo>
                        <a:cubicBezTo>
                          <a:pt x="68" y="31"/>
                          <a:pt x="65" y="30"/>
                          <a:pt x="64" y="30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98" name="Freeform 112">
                    <a:extLst>
                      <a:ext uri="{FF2B5EF4-FFF2-40B4-BE49-F238E27FC236}">
                        <a16:creationId xmlns:a16="http://schemas.microsoft.com/office/drawing/2014/main" id="{70FBCFCD-07A7-4483-BAB8-AEBBCA3B5CE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5430505" y="2336799"/>
                    <a:ext cx="444500" cy="550863"/>
                  </a:xfrm>
                  <a:custGeom>
                    <a:avLst/>
                    <a:gdLst>
                      <a:gd name="T0" fmla="*/ 102 w 118"/>
                      <a:gd name="T1" fmla="*/ 85 h 146"/>
                      <a:gd name="T2" fmla="*/ 101 w 118"/>
                      <a:gd name="T3" fmla="*/ 52 h 146"/>
                      <a:gd name="T4" fmla="*/ 111 w 118"/>
                      <a:gd name="T5" fmla="*/ 41 h 146"/>
                      <a:gd name="T6" fmla="*/ 91 w 118"/>
                      <a:gd name="T7" fmla="*/ 36 h 146"/>
                      <a:gd name="T8" fmla="*/ 80 w 118"/>
                      <a:gd name="T9" fmla="*/ 26 h 146"/>
                      <a:gd name="T10" fmla="*/ 70 w 118"/>
                      <a:gd name="T11" fmla="*/ 26 h 146"/>
                      <a:gd name="T12" fmla="*/ 75 w 118"/>
                      <a:gd name="T13" fmla="*/ 8 h 146"/>
                      <a:gd name="T14" fmla="*/ 67 w 118"/>
                      <a:gd name="T15" fmla="*/ 12 h 146"/>
                      <a:gd name="T16" fmla="*/ 71 w 118"/>
                      <a:gd name="T17" fmla="*/ 1 h 146"/>
                      <a:gd name="T18" fmla="*/ 65 w 118"/>
                      <a:gd name="T19" fmla="*/ 11 h 146"/>
                      <a:gd name="T20" fmla="*/ 58 w 118"/>
                      <a:gd name="T21" fmla="*/ 16 h 146"/>
                      <a:gd name="T22" fmla="*/ 60 w 118"/>
                      <a:gd name="T23" fmla="*/ 7 h 146"/>
                      <a:gd name="T24" fmla="*/ 58 w 118"/>
                      <a:gd name="T25" fmla="*/ 1 h 146"/>
                      <a:gd name="T26" fmla="*/ 58 w 118"/>
                      <a:gd name="T27" fmla="*/ 30 h 146"/>
                      <a:gd name="T28" fmla="*/ 52 w 118"/>
                      <a:gd name="T29" fmla="*/ 15 h 146"/>
                      <a:gd name="T30" fmla="*/ 48 w 118"/>
                      <a:gd name="T31" fmla="*/ 9 h 146"/>
                      <a:gd name="T32" fmla="*/ 73 w 118"/>
                      <a:gd name="T33" fmla="*/ 37 h 146"/>
                      <a:gd name="T34" fmla="*/ 75 w 118"/>
                      <a:gd name="T35" fmla="*/ 44 h 146"/>
                      <a:gd name="T36" fmla="*/ 79 w 118"/>
                      <a:gd name="T37" fmla="*/ 49 h 146"/>
                      <a:gd name="T38" fmla="*/ 72 w 118"/>
                      <a:gd name="T39" fmla="*/ 76 h 146"/>
                      <a:gd name="T40" fmla="*/ 37 w 118"/>
                      <a:gd name="T41" fmla="*/ 82 h 146"/>
                      <a:gd name="T42" fmla="*/ 27 w 118"/>
                      <a:gd name="T43" fmla="*/ 87 h 146"/>
                      <a:gd name="T44" fmla="*/ 27 w 118"/>
                      <a:gd name="T45" fmla="*/ 92 h 146"/>
                      <a:gd name="T46" fmla="*/ 26 w 118"/>
                      <a:gd name="T47" fmla="*/ 107 h 146"/>
                      <a:gd name="T48" fmla="*/ 17 w 118"/>
                      <a:gd name="T49" fmla="*/ 122 h 146"/>
                      <a:gd name="T50" fmla="*/ 6 w 118"/>
                      <a:gd name="T51" fmla="*/ 130 h 146"/>
                      <a:gd name="T52" fmla="*/ 1 w 118"/>
                      <a:gd name="T53" fmla="*/ 137 h 146"/>
                      <a:gd name="T54" fmla="*/ 15 w 118"/>
                      <a:gd name="T55" fmla="*/ 132 h 146"/>
                      <a:gd name="T56" fmla="*/ 22 w 118"/>
                      <a:gd name="T57" fmla="*/ 129 h 146"/>
                      <a:gd name="T58" fmla="*/ 12 w 118"/>
                      <a:gd name="T59" fmla="*/ 138 h 146"/>
                      <a:gd name="T60" fmla="*/ 7 w 118"/>
                      <a:gd name="T61" fmla="*/ 146 h 146"/>
                      <a:gd name="T62" fmla="*/ 22 w 118"/>
                      <a:gd name="T63" fmla="*/ 138 h 146"/>
                      <a:gd name="T64" fmla="*/ 36 w 118"/>
                      <a:gd name="T65" fmla="*/ 121 h 146"/>
                      <a:gd name="T66" fmla="*/ 67 w 118"/>
                      <a:gd name="T67" fmla="*/ 106 h 146"/>
                      <a:gd name="T68" fmla="*/ 94 w 118"/>
                      <a:gd name="T69" fmla="*/ 100 h 146"/>
                      <a:gd name="T70" fmla="*/ 104 w 118"/>
                      <a:gd name="T71" fmla="*/ 103 h 146"/>
                      <a:gd name="T72" fmla="*/ 94 w 118"/>
                      <a:gd name="T73" fmla="*/ 109 h 146"/>
                      <a:gd name="T74" fmla="*/ 100 w 118"/>
                      <a:gd name="T75" fmla="*/ 111 h 146"/>
                      <a:gd name="T76" fmla="*/ 102 w 118"/>
                      <a:gd name="T77" fmla="*/ 113 h 146"/>
                      <a:gd name="T78" fmla="*/ 95 w 118"/>
                      <a:gd name="T79" fmla="*/ 117 h 146"/>
                      <a:gd name="T80" fmla="*/ 113 w 118"/>
                      <a:gd name="T81" fmla="*/ 110 h 146"/>
                      <a:gd name="T82" fmla="*/ 115 w 118"/>
                      <a:gd name="T83" fmla="*/ 83 h 146"/>
                      <a:gd name="T84" fmla="*/ 64 w 118"/>
                      <a:gd name="T85" fmla="*/ 21 h 146"/>
                      <a:gd name="T86" fmla="*/ 63 w 118"/>
                      <a:gd name="T87" fmla="*/ 16 h 146"/>
                      <a:gd name="T88" fmla="*/ 71 w 118"/>
                      <a:gd name="T89" fmla="*/ 32 h 1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118" h="146">
                        <a:moveTo>
                          <a:pt x="115" y="83"/>
                        </a:moveTo>
                        <a:cubicBezTo>
                          <a:pt x="114" y="83"/>
                          <a:pt x="112" y="83"/>
                          <a:pt x="112" y="83"/>
                        </a:cubicBezTo>
                        <a:cubicBezTo>
                          <a:pt x="110" y="84"/>
                          <a:pt x="105" y="85"/>
                          <a:pt x="102" y="85"/>
                        </a:cubicBezTo>
                        <a:cubicBezTo>
                          <a:pt x="102" y="83"/>
                          <a:pt x="103" y="81"/>
                          <a:pt x="102" y="79"/>
                        </a:cubicBezTo>
                        <a:cubicBezTo>
                          <a:pt x="101" y="74"/>
                          <a:pt x="98" y="70"/>
                          <a:pt x="97" y="66"/>
                        </a:cubicBezTo>
                        <a:cubicBezTo>
                          <a:pt x="97" y="63"/>
                          <a:pt x="98" y="56"/>
                          <a:pt x="101" y="52"/>
                        </a:cubicBezTo>
                        <a:cubicBezTo>
                          <a:pt x="103" y="50"/>
                          <a:pt x="109" y="49"/>
                          <a:pt x="111" y="47"/>
                        </a:cubicBezTo>
                        <a:cubicBezTo>
                          <a:pt x="112" y="47"/>
                          <a:pt x="112" y="45"/>
                          <a:pt x="112" y="44"/>
                        </a:cubicBezTo>
                        <a:cubicBezTo>
                          <a:pt x="112" y="43"/>
                          <a:pt x="111" y="42"/>
                          <a:pt x="111" y="41"/>
                        </a:cubicBezTo>
                        <a:cubicBezTo>
                          <a:pt x="109" y="40"/>
                          <a:pt x="105" y="40"/>
                          <a:pt x="104" y="40"/>
                        </a:cubicBezTo>
                        <a:cubicBezTo>
                          <a:pt x="102" y="39"/>
                          <a:pt x="99" y="37"/>
                          <a:pt x="97" y="37"/>
                        </a:cubicBezTo>
                        <a:cubicBezTo>
                          <a:pt x="95" y="36"/>
                          <a:pt x="94" y="36"/>
                          <a:pt x="91" y="36"/>
                        </a:cubicBezTo>
                        <a:cubicBezTo>
                          <a:pt x="90" y="36"/>
                          <a:pt x="85" y="38"/>
                          <a:pt x="84" y="38"/>
                        </a:cubicBezTo>
                        <a:cubicBezTo>
                          <a:pt x="81" y="37"/>
                          <a:pt x="80" y="30"/>
                          <a:pt x="80" y="26"/>
                        </a:cubicBezTo>
                        <a:cubicBezTo>
                          <a:pt x="80" y="26"/>
                          <a:pt x="80" y="26"/>
                          <a:pt x="80" y="26"/>
                        </a:cubicBezTo>
                        <a:cubicBezTo>
                          <a:pt x="79" y="27"/>
                          <a:pt x="79" y="27"/>
                          <a:pt x="79" y="27"/>
                        </a:cubicBezTo>
                        <a:cubicBezTo>
                          <a:pt x="78" y="28"/>
                          <a:pt x="79" y="30"/>
                          <a:pt x="78" y="30"/>
                        </a:cubicBezTo>
                        <a:cubicBezTo>
                          <a:pt x="77" y="30"/>
                          <a:pt x="70" y="26"/>
                          <a:pt x="70" y="26"/>
                        </a:cubicBezTo>
                        <a:cubicBezTo>
                          <a:pt x="68" y="24"/>
                          <a:pt x="67" y="22"/>
                          <a:pt x="67" y="19"/>
                        </a:cubicBezTo>
                        <a:cubicBezTo>
                          <a:pt x="68" y="17"/>
                          <a:pt x="69" y="14"/>
                          <a:pt x="71" y="12"/>
                        </a:cubicBezTo>
                        <a:cubicBezTo>
                          <a:pt x="72" y="10"/>
                          <a:pt x="73" y="9"/>
                          <a:pt x="75" y="8"/>
                        </a:cubicBezTo>
                        <a:cubicBezTo>
                          <a:pt x="75" y="8"/>
                          <a:pt x="75" y="7"/>
                          <a:pt x="74" y="7"/>
                        </a:cubicBezTo>
                        <a:cubicBezTo>
                          <a:pt x="73" y="8"/>
                          <a:pt x="70" y="10"/>
                          <a:pt x="69" y="11"/>
                        </a:cubicBezTo>
                        <a:cubicBezTo>
                          <a:pt x="68" y="12"/>
                          <a:pt x="68" y="12"/>
                          <a:pt x="67" y="12"/>
                        </a:cubicBezTo>
                        <a:cubicBezTo>
                          <a:pt x="66" y="12"/>
                          <a:pt x="67" y="11"/>
                          <a:pt x="67" y="10"/>
                        </a:cubicBezTo>
                        <a:cubicBezTo>
                          <a:pt x="68" y="8"/>
                          <a:pt x="69" y="6"/>
                          <a:pt x="70" y="4"/>
                        </a:cubicBezTo>
                        <a:cubicBezTo>
                          <a:pt x="70" y="3"/>
                          <a:pt x="71" y="2"/>
                          <a:pt x="71" y="1"/>
                        </a:cubicBezTo>
                        <a:cubicBezTo>
                          <a:pt x="72" y="1"/>
                          <a:pt x="71" y="0"/>
                          <a:pt x="71" y="1"/>
                        </a:cubicBezTo>
                        <a:cubicBezTo>
                          <a:pt x="69" y="2"/>
                          <a:pt x="67" y="5"/>
                          <a:pt x="65" y="11"/>
                        </a:cubicBezTo>
                        <a:cubicBezTo>
                          <a:pt x="65" y="11"/>
                          <a:pt x="65" y="11"/>
                          <a:pt x="65" y="11"/>
                        </a:cubicBezTo>
                        <a:cubicBezTo>
                          <a:pt x="63" y="12"/>
                          <a:pt x="61" y="15"/>
                          <a:pt x="60" y="16"/>
                        </a:cubicBezTo>
                        <a:cubicBezTo>
                          <a:pt x="60" y="17"/>
                          <a:pt x="60" y="18"/>
                          <a:pt x="59" y="18"/>
                        </a:cubicBezTo>
                        <a:cubicBezTo>
                          <a:pt x="58" y="18"/>
                          <a:pt x="59" y="16"/>
                          <a:pt x="58" y="16"/>
                        </a:cubicBezTo>
                        <a:cubicBezTo>
                          <a:pt x="58" y="16"/>
                          <a:pt x="58" y="15"/>
                          <a:pt x="58" y="15"/>
                        </a:cubicBezTo>
                        <a:cubicBezTo>
                          <a:pt x="59" y="13"/>
                          <a:pt x="60" y="9"/>
                          <a:pt x="61" y="8"/>
                        </a:cubicBezTo>
                        <a:cubicBezTo>
                          <a:pt x="61" y="7"/>
                          <a:pt x="60" y="7"/>
                          <a:pt x="60" y="7"/>
                        </a:cubicBezTo>
                        <a:cubicBezTo>
                          <a:pt x="58" y="9"/>
                          <a:pt x="57" y="12"/>
                          <a:pt x="56" y="14"/>
                        </a:cubicBezTo>
                        <a:cubicBezTo>
                          <a:pt x="55" y="9"/>
                          <a:pt x="57" y="5"/>
                          <a:pt x="59" y="1"/>
                        </a:cubicBezTo>
                        <a:cubicBezTo>
                          <a:pt x="59" y="1"/>
                          <a:pt x="58" y="1"/>
                          <a:pt x="58" y="1"/>
                        </a:cubicBezTo>
                        <a:cubicBezTo>
                          <a:pt x="49" y="10"/>
                          <a:pt x="53" y="19"/>
                          <a:pt x="57" y="23"/>
                        </a:cubicBezTo>
                        <a:cubicBezTo>
                          <a:pt x="57" y="25"/>
                          <a:pt x="58" y="26"/>
                          <a:pt x="58" y="27"/>
                        </a:cubicBezTo>
                        <a:cubicBezTo>
                          <a:pt x="58" y="28"/>
                          <a:pt x="59" y="29"/>
                          <a:pt x="58" y="30"/>
                        </a:cubicBezTo>
                        <a:cubicBezTo>
                          <a:pt x="57" y="30"/>
                          <a:pt x="56" y="30"/>
                          <a:pt x="56" y="29"/>
                        </a:cubicBezTo>
                        <a:cubicBezTo>
                          <a:pt x="54" y="29"/>
                          <a:pt x="52" y="27"/>
                          <a:pt x="52" y="25"/>
                        </a:cubicBezTo>
                        <a:cubicBezTo>
                          <a:pt x="51" y="23"/>
                          <a:pt x="52" y="17"/>
                          <a:pt x="52" y="15"/>
                        </a:cubicBezTo>
                        <a:cubicBezTo>
                          <a:pt x="52" y="15"/>
                          <a:pt x="51" y="15"/>
                          <a:pt x="51" y="15"/>
                        </a:cubicBezTo>
                        <a:cubicBezTo>
                          <a:pt x="50" y="17"/>
                          <a:pt x="50" y="20"/>
                          <a:pt x="48" y="23"/>
                        </a:cubicBezTo>
                        <a:cubicBezTo>
                          <a:pt x="46" y="18"/>
                          <a:pt x="47" y="14"/>
                          <a:pt x="48" y="9"/>
                        </a:cubicBezTo>
                        <a:cubicBezTo>
                          <a:pt x="48" y="9"/>
                          <a:pt x="48" y="9"/>
                          <a:pt x="47" y="9"/>
                        </a:cubicBezTo>
                        <a:cubicBezTo>
                          <a:pt x="38" y="24"/>
                          <a:pt x="53" y="33"/>
                          <a:pt x="56" y="33"/>
                        </a:cubicBezTo>
                        <a:cubicBezTo>
                          <a:pt x="62" y="34"/>
                          <a:pt x="67" y="35"/>
                          <a:pt x="73" y="37"/>
                        </a:cubicBezTo>
                        <a:cubicBezTo>
                          <a:pt x="75" y="38"/>
                          <a:pt x="77" y="39"/>
                          <a:pt x="79" y="41"/>
                        </a:cubicBezTo>
                        <a:cubicBezTo>
                          <a:pt x="77" y="40"/>
                          <a:pt x="74" y="39"/>
                          <a:pt x="74" y="40"/>
                        </a:cubicBezTo>
                        <a:cubicBezTo>
                          <a:pt x="73" y="41"/>
                          <a:pt x="74" y="43"/>
                          <a:pt x="75" y="44"/>
                        </a:cubicBezTo>
                        <a:cubicBezTo>
                          <a:pt x="74" y="44"/>
                          <a:pt x="73" y="44"/>
                          <a:pt x="73" y="44"/>
                        </a:cubicBezTo>
                        <a:cubicBezTo>
                          <a:pt x="73" y="45"/>
                          <a:pt x="75" y="47"/>
                          <a:pt x="75" y="48"/>
                        </a:cubicBezTo>
                        <a:cubicBezTo>
                          <a:pt x="76" y="48"/>
                          <a:pt x="78" y="49"/>
                          <a:pt x="79" y="49"/>
                        </a:cubicBezTo>
                        <a:cubicBezTo>
                          <a:pt x="80" y="50"/>
                          <a:pt x="83" y="49"/>
                          <a:pt x="84" y="49"/>
                        </a:cubicBezTo>
                        <a:cubicBezTo>
                          <a:pt x="84" y="61"/>
                          <a:pt x="77" y="71"/>
                          <a:pt x="76" y="73"/>
                        </a:cubicBezTo>
                        <a:cubicBezTo>
                          <a:pt x="75" y="74"/>
                          <a:pt x="73" y="76"/>
                          <a:pt x="72" y="76"/>
                        </a:cubicBezTo>
                        <a:cubicBezTo>
                          <a:pt x="70" y="77"/>
                          <a:pt x="67" y="78"/>
                          <a:pt x="65" y="79"/>
                        </a:cubicBezTo>
                        <a:cubicBezTo>
                          <a:pt x="63" y="79"/>
                          <a:pt x="49" y="80"/>
                          <a:pt x="44" y="81"/>
                        </a:cubicBezTo>
                        <a:cubicBezTo>
                          <a:pt x="42" y="81"/>
                          <a:pt x="39" y="82"/>
                          <a:pt x="37" y="82"/>
                        </a:cubicBezTo>
                        <a:cubicBezTo>
                          <a:pt x="36" y="83"/>
                          <a:pt x="34" y="84"/>
                          <a:pt x="33" y="85"/>
                        </a:cubicBezTo>
                        <a:cubicBezTo>
                          <a:pt x="32" y="85"/>
                          <a:pt x="32" y="87"/>
                          <a:pt x="31" y="87"/>
                        </a:cubicBezTo>
                        <a:cubicBezTo>
                          <a:pt x="30" y="87"/>
                          <a:pt x="28" y="87"/>
                          <a:pt x="27" y="87"/>
                        </a:cubicBezTo>
                        <a:cubicBezTo>
                          <a:pt x="26" y="86"/>
                          <a:pt x="25" y="85"/>
                          <a:pt x="23" y="82"/>
                        </a:cubicBezTo>
                        <a:cubicBezTo>
                          <a:pt x="23" y="81"/>
                          <a:pt x="20" y="85"/>
                          <a:pt x="22" y="88"/>
                        </a:cubicBezTo>
                        <a:cubicBezTo>
                          <a:pt x="23" y="89"/>
                          <a:pt x="26" y="90"/>
                          <a:pt x="27" y="92"/>
                        </a:cubicBezTo>
                        <a:cubicBezTo>
                          <a:pt x="27" y="93"/>
                          <a:pt x="27" y="94"/>
                          <a:pt x="27" y="95"/>
                        </a:cubicBezTo>
                        <a:cubicBezTo>
                          <a:pt x="26" y="101"/>
                          <a:pt x="26" y="100"/>
                          <a:pt x="26" y="104"/>
                        </a:cubicBezTo>
                        <a:cubicBezTo>
                          <a:pt x="26" y="105"/>
                          <a:pt x="26" y="106"/>
                          <a:pt x="26" y="107"/>
                        </a:cubicBezTo>
                        <a:cubicBezTo>
                          <a:pt x="26" y="108"/>
                          <a:pt x="26" y="110"/>
                          <a:pt x="24" y="112"/>
                        </a:cubicBezTo>
                        <a:cubicBezTo>
                          <a:pt x="23" y="112"/>
                          <a:pt x="21" y="112"/>
                          <a:pt x="21" y="113"/>
                        </a:cubicBezTo>
                        <a:cubicBezTo>
                          <a:pt x="19" y="114"/>
                          <a:pt x="18" y="120"/>
                          <a:pt x="17" y="122"/>
                        </a:cubicBezTo>
                        <a:cubicBezTo>
                          <a:pt x="16" y="124"/>
                          <a:pt x="14" y="125"/>
                          <a:pt x="13" y="126"/>
                        </a:cubicBezTo>
                        <a:cubicBezTo>
                          <a:pt x="12" y="127"/>
                          <a:pt x="11" y="130"/>
                          <a:pt x="10" y="131"/>
                        </a:cubicBezTo>
                        <a:cubicBezTo>
                          <a:pt x="9" y="131"/>
                          <a:pt x="7" y="130"/>
                          <a:pt x="6" y="130"/>
                        </a:cubicBezTo>
                        <a:cubicBezTo>
                          <a:pt x="5" y="130"/>
                          <a:pt x="5" y="131"/>
                          <a:pt x="5" y="131"/>
                        </a:cubicBezTo>
                        <a:cubicBezTo>
                          <a:pt x="4" y="132"/>
                          <a:pt x="2" y="131"/>
                          <a:pt x="2" y="131"/>
                        </a:cubicBezTo>
                        <a:cubicBezTo>
                          <a:pt x="1" y="132"/>
                          <a:pt x="0" y="136"/>
                          <a:pt x="1" y="137"/>
                        </a:cubicBezTo>
                        <a:cubicBezTo>
                          <a:pt x="1" y="137"/>
                          <a:pt x="3" y="137"/>
                          <a:pt x="4" y="137"/>
                        </a:cubicBezTo>
                        <a:cubicBezTo>
                          <a:pt x="4" y="137"/>
                          <a:pt x="6" y="137"/>
                          <a:pt x="6" y="136"/>
                        </a:cubicBezTo>
                        <a:cubicBezTo>
                          <a:pt x="9" y="136"/>
                          <a:pt x="13" y="133"/>
                          <a:pt x="15" y="132"/>
                        </a:cubicBezTo>
                        <a:cubicBezTo>
                          <a:pt x="17" y="131"/>
                          <a:pt x="19" y="128"/>
                          <a:pt x="20" y="127"/>
                        </a:cubicBezTo>
                        <a:cubicBezTo>
                          <a:pt x="21" y="126"/>
                          <a:pt x="22" y="124"/>
                          <a:pt x="23" y="123"/>
                        </a:cubicBezTo>
                        <a:cubicBezTo>
                          <a:pt x="23" y="125"/>
                          <a:pt x="22" y="127"/>
                          <a:pt x="22" y="129"/>
                        </a:cubicBezTo>
                        <a:cubicBezTo>
                          <a:pt x="21" y="130"/>
                          <a:pt x="19" y="132"/>
                          <a:pt x="19" y="133"/>
                        </a:cubicBezTo>
                        <a:cubicBezTo>
                          <a:pt x="18" y="134"/>
                          <a:pt x="17" y="137"/>
                          <a:pt x="16" y="138"/>
                        </a:cubicBezTo>
                        <a:cubicBezTo>
                          <a:pt x="15" y="139"/>
                          <a:pt x="13" y="138"/>
                          <a:pt x="12" y="138"/>
                        </a:cubicBezTo>
                        <a:cubicBezTo>
                          <a:pt x="11" y="138"/>
                          <a:pt x="11" y="139"/>
                          <a:pt x="11" y="140"/>
                        </a:cubicBezTo>
                        <a:cubicBezTo>
                          <a:pt x="10" y="140"/>
                          <a:pt x="8" y="139"/>
                          <a:pt x="7" y="140"/>
                        </a:cubicBezTo>
                        <a:cubicBezTo>
                          <a:pt x="7" y="141"/>
                          <a:pt x="7" y="145"/>
                          <a:pt x="7" y="146"/>
                        </a:cubicBezTo>
                        <a:cubicBezTo>
                          <a:pt x="8" y="146"/>
                          <a:pt x="10" y="146"/>
                          <a:pt x="10" y="146"/>
                        </a:cubicBezTo>
                        <a:cubicBezTo>
                          <a:pt x="11" y="146"/>
                          <a:pt x="12" y="145"/>
                          <a:pt x="13" y="145"/>
                        </a:cubicBezTo>
                        <a:cubicBezTo>
                          <a:pt x="15" y="144"/>
                          <a:pt x="20" y="140"/>
                          <a:pt x="22" y="138"/>
                        </a:cubicBezTo>
                        <a:cubicBezTo>
                          <a:pt x="23" y="137"/>
                          <a:pt x="25" y="134"/>
                          <a:pt x="26" y="133"/>
                        </a:cubicBezTo>
                        <a:cubicBezTo>
                          <a:pt x="27" y="132"/>
                          <a:pt x="28" y="128"/>
                          <a:pt x="29" y="127"/>
                        </a:cubicBezTo>
                        <a:cubicBezTo>
                          <a:pt x="31" y="125"/>
                          <a:pt x="34" y="123"/>
                          <a:pt x="36" y="121"/>
                        </a:cubicBezTo>
                        <a:cubicBezTo>
                          <a:pt x="37" y="120"/>
                          <a:pt x="41" y="117"/>
                          <a:pt x="46" y="107"/>
                        </a:cubicBezTo>
                        <a:cubicBezTo>
                          <a:pt x="47" y="104"/>
                          <a:pt x="55" y="106"/>
                          <a:pt x="59" y="106"/>
                        </a:cubicBezTo>
                        <a:cubicBezTo>
                          <a:pt x="61" y="106"/>
                          <a:pt x="65" y="106"/>
                          <a:pt x="67" y="106"/>
                        </a:cubicBezTo>
                        <a:cubicBezTo>
                          <a:pt x="70" y="106"/>
                          <a:pt x="76" y="105"/>
                          <a:pt x="78" y="104"/>
                        </a:cubicBezTo>
                        <a:cubicBezTo>
                          <a:pt x="81" y="104"/>
                          <a:pt x="85" y="103"/>
                          <a:pt x="87" y="103"/>
                        </a:cubicBezTo>
                        <a:cubicBezTo>
                          <a:pt x="89" y="102"/>
                          <a:pt x="92" y="101"/>
                          <a:pt x="94" y="100"/>
                        </a:cubicBezTo>
                        <a:cubicBezTo>
                          <a:pt x="95" y="100"/>
                          <a:pt x="99" y="99"/>
                          <a:pt x="100" y="98"/>
                        </a:cubicBezTo>
                        <a:cubicBezTo>
                          <a:pt x="102" y="97"/>
                          <a:pt x="106" y="93"/>
                          <a:pt x="107" y="94"/>
                        </a:cubicBezTo>
                        <a:cubicBezTo>
                          <a:pt x="109" y="95"/>
                          <a:pt x="105" y="102"/>
                          <a:pt x="104" y="103"/>
                        </a:cubicBezTo>
                        <a:cubicBezTo>
                          <a:pt x="102" y="105"/>
                          <a:pt x="99" y="107"/>
                          <a:pt x="97" y="107"/>
                        </a:cubicBezTo>
                        <a:cubicBezTo>
                          <a:pt x="96" y="108"/>
                          <a:pt x="95" y="107"/>
                          <a:pt x="94" y="107"/>
                        </a:cubicBezTo>
                        <a:cubicBezTo>
                          <a:pt x="94" y="108"/>
                          <a:pt x="95" y="109"/>
                          <a:pt x="94" y="109"/>
                        </a:cubicBezTo>
                        <a:cubicBezTo>
                          <a:pt x="94" y="110"/>
                          <a:pt x="91" y="108"/>
                          <a:pt x="90" y="109"/>
                        </a:cubicBezTo>
                        <a:cubicBezTo>
                          <a:pt x="89" y="111"/>
                          <a:pt x="90" y="114"/>
                          <a:pt x="91" y="116"/>
                        </a:cubicBezTo>
                        <a:cubicBezTo>
                          <a:pt x="93" y="118"/>
                          <a:pt x="98" y="112"/>
                          <a:pt x="100" y="111"/>
                        </a:cubicBezTo>
                        <a:cubicBezTo>
                          <a:pt x="102" y="110"/>
                          <a:pt x="106" y="109"/>
                          <a:pt x="108" y="107"/>
                        </a:cubicBezTo>
                        <a:cubicBezTo>
                          <a:pt x="108" y="108"/>
                          <a:pt x="108" y="108"/>
                          <a:pt x="108" y="108"/>
                        </a:cubicBezTo>
                        <a:cubicBezTo>
                          <a:pt x="106" y="110"/>
                          <a:pt x="104" y="112"/>
                          <a:pt x="102" y="113"/>
                        </a:cubicBezTo>
                        <a:cubicBezTo>
                          <a:pt x="101" y="114"/>
                          <a:pt x="100" y="113"/>
                          <a:pt x="99" y="114"/>
                        </a:cubicBezTo>
                        <a:cubicBezTo>
                          <a:pt x="99" y="114"/>
                          <a:pt x="100" y="115"/>
                          <a:pt x="100" y="116"/>
                        </a:cubicBezTo>
                        <a:cubicBezTo>
                          <a:pt x="99" y="117"/>
                          <a:pt x="96" y="116"/>
                          <a:pt x="95" y="117"/>
                        </a:cubicBezTo>
                        <a:cubicBezTo>
                          <a:pt x="95" y="118"/>
                          <a:pt x="97" y="122"/>
                          <a:pt x="98" y="123"/>
                        </a:cubicBezTo>
                        <a:cubicBezTo>
                          <a:pt x="100" y="125"/>
                          <a:pt x="104" y="118"/>
                          <a:pt x="106" y="116"/>
                        </a:cubicBezTo>
                        <a:cubicBezTo>
                          <a:pt x="107" y="115"/>
                          <a:pt x="112" y="112"/>
                          <a:pt x="113" y="110"/>
                        </a:cubicBezTo>
                        <a:cubicBezTo>
                          <a:pt x="114" y="108"/>
                          <a:pt x="114" y="103"/>
                          <a:pt x="115" y="101"/>
                        </a:cubicBezTo>
                        <a:cubicBezTo>
                          <a:pt x="115" y="98"/>
                          <a:pt x="118" y="90"/>
                          <a:pt x="117" y="87"/>
                        </a:cubicBezTo>
                        <a:cubicBezTo>
                          <a:pt x="117" y="86"/>
                          <a:pt x="116" y="83"/>
                          <a:pt x="115" y="83"/>
                        </a:cubicBezTo>
                        <a:close/>
                        <a:moveTo>
                          <a:pt x="63" y="16"/>
                        </a:moveTo>
                        <a:cubicBezTo>
                          <a:pt x="63" y="15"/>
                          <a:pt x="63" y="15"/>
                          <a:pt x="64" y="14"/>
                        </a:cubicBezTo>
                        <a:cubicBezTo>
                          <a:pt x="63" y="16"/>
                          <a:pt x="64" y="19"/>
                          <a:pt x="64" y="21"/>
                        </a:cubicBezTo>
                        <a:cubicBezTo>
                          <a:pt x="64" y="22"/>
                          <a:pt x="64" y="23"/>
                          <a:pt x="63" y="23"/>
                        </a:cubicBezTo>
                        <a:cubicBezTo>
                          <a:pt x="62" y="24"/>
                          <a:pt x="62" y="23"/>
                          <a:pt x="61" y="23"/>
                        </a:cubicBezTo>
                        <a:cubicBezTo>
                          <a:pt x="61" y="20"/>
                          <a:pt x="62" y="18"/>
                          <a:pt x="63" y="16"/>
                        </a:cubicBezTo>
                        <a:close/>
                        <a:moveTo>
                          <a:pt x="65" y="30"/>
                        </a:moveTo>
                        <a:cubicBezTo>
                          <a:pt x="64" y="29"/>
                          <a:pt x="63" y="28"/>
                          <a:pt x="62" y="27"/>
                        </a:cubicBezTo>
                        <a:cubicBezTo>
                          <a:pt x="65" y="29"/>
                          <a:pt x="68" y="30"/>
                          <a:pt x="71" y="32"/>
                        </a:cubicBezTo>
                        <a:cubicBezTo>
                          <a:pt x="69" y="31"/>
                          <a:pt x="65" y="30"/>
                          <a:pt x="65" y="30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99" name="Freeform 113">
                    <a:extLst>
                      <a:ext uri="{FF2B5EF4-FFF2-40B4-BE49-F238E27FC236}">
                        <a16:creationId xmlns:a16="http://schemas.microsoft.com/office/drawing/2014/main" id="{59E2AE6C-15E0-4BBB-A64A-4B32ACF4216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5919450" y="2336799"/>
                    <a:ext cx="328614" cy="550863"/>
                  </a:xfrm>
                  <a:custGeom>
                    <a:avLst/>
                    <a:gdLst>
                      <a:gd name="T0" fmla="*/ 79 w 87"/>
                      <a:gd name="T1" fmla="*/ 26 h 146"/>
                      <a:gd name="T2" fmla="*/ 77 w 87"/>
                      <a:gd name="T3" fmla="*/ 30 h 146"/>
                      <a:gd name="T4" fmla="*/ 67 w 87"/>
                      <a:gd name="T5" fmla="*/ 19 h 146"/>
                      <a:gd name="T6" fmla="*/ 74 w 87"/>
                      <a:gd name="T7" fmla="*/ 8 h 146"/>
                      <a:gd name="T8" fmla="*/ 68 w 87"/>
                      <a:gd name="T9" fmla="*/ 11 h 146"/>
                      <a:gd name="T10" fmla="*/ 67 w 87"/>
                      <a:gd name="T11" fmla="*/ 10 h 146"/>
                      <a:gd name="T12" fmla="*/ 71 w 87"/>
                      <a:gd name="T13" fmla="*/ 1 h 146"/>
                      <a:gd name="T14" fmla="*/ 64 w 87"/>
                      <a:gd name="T15" fmla="*/ 11 h 146"/>
                      <a:gd name="T16" fmla="*/ 60 w 87"/>
                      <a:gd name="T17" fmla="*/ 16 h 146"/>
                      <a:gd name="T18" fmla="*/ 58 w 87"/>
                      <a:gd name="T19" fmla="*/ 16 h 146"/>
                      <a:gd name="T20" fmla="*/ 60 w 87"/>
                      <a:gd name="T21" fmla="*/ 8 h 146"/>
                      <a:gd name="T22" fmla="*/ 55 w 87"/>
                      <a:gd name="T23" fmla="*/ 14 h 146"/>
                      <a:gd name="T24" fmla="*/ 58 w 87"/>
                      <a:gd name="T25" fmla="*/ 1 h 146"/>
                      <a:gd name="T26" fmla="*/ 58 w 87"/>
                      <a:gd name="T27" fmla="*/ 27 h 146"/>
                      <a:gd name="T28" fmla="*/ 55 w 87"/>
                      <a:gd name="T29" fmla="*/ 29 h 146"/>
                      <a:gd name="T30" fmla="*/ 51 w 87"/>
                      <a:gd name="T31" fmla="*/ 15 h 146"/>
                      <a:gd name="T32" fmla="*/ 48 w 87"/>
                      <a:gd name="T33" fmla="*/ 23 h 146"/>
                      <a:gd name="T34" fmla="*/ 47 w 87"/>
                      <a:gd name="T35" fmla="*/ 9 h 146"/>
                      <a:gd name="T36" fmla="*/ 72 w 87"/>
                      <a:gd name="T37" fmla="*/ 37 h 146"/>
                      <a:gd name="T38" fmla="*/ 73 w 87"/>
                      <a:gd name="T39" fmla="*/ 40 h 146"/>
                      <a:gd name="T40" fmla="*/ 73 w 87"/>
                      <a:gd name="T41" fmla="*/ 44 h 146"/>
                      <a:gd name="T42" fmla="*/ 79 w 87"/>
                      <a:gd name="T43" fmla="*/ 49 h 146"/>
                      <a:gd name="T44" fmla="*/ 75 w 87"/>
                      <a:gd name="T45" fmla="*/ 73 h 146"/>
                      <a:gd name="T46" fmla="*/ 65 w 87"/>
                      <a:gd name="T47" fmla="*/ 79 h 146"/>
                      <a:gd name="T48" fmla="*/ 37 w 87"/>
                      <a:gd name="T49" fmla="*/ 82 h 146"/>
                      <a:gd name="T50" fmla="*/ 30 w 87"/>
                      <a:gd name="T51" fmla="*/ 87 h 146"/>
                      <a:gd name="T52" fmla="*/ 23 w 87"/>
                      <a:gd name="T53" fmla="*/ 82 h 146"/>
                      <a:gd name="T54" fmla="*/ 26 w 87"/>
                      <a:gd name="T55" fmla="*/ 92 h 146"/>
                      <a:gd name="T56" fmla="*/ 25 w 87"/>
                      <a:gd name="T57" fmla="*/ 104 h 146"/>
                      <a:gd name="T58" fmla="*/ 23 w 87"/>
                      <a:gd name="T59" fmla="*/ 112 h 146"/>
                      <a:gd name="T60" fmla="*/ 16 w 87"/>
                      <a:gd name="T61" fmla="*/ 122 h 146"/>
                      <a:gd name="T62" fmla="*/ 9 w 87"/>
                      <a:gd name="T63" fmla="*/ 131 h 146"/>
                      <a:gd name="T64" fmla="*/ 4 w 87"/>
                      <a:gd name="T65" fmla="*/ 131 h 146"/>
                      <a:gd name="T66" fmla="*/ 0 w 87"/>
                      <a:gd name="T67" fmla="*/ 137 h 146"/>
                      <a:gd name="T68" fmla="*/ 6 w 87"/>
                      <a:gd name="T69" fmla="*/ 136 h 146"/>
                      <a:gd name="T70" fmla="*/ 19 w 87"/>
                      <a:gd name="T71" fmla="*/ 127 h 146"/>
                      <a:gd name="T72" fmla="*/ 22 w 87"/>
                      <a:gd name="T73" fmla="*/ 129 h 146"/>
                      <a:gd name="T74" fmla="*/ 15 w 87"/>
                      <a:gd name="T75" fmla="*/ 138 h 146"/>
                      <a:gd name="T76" fmla="*/ 10 w 87"/>
                      <a:gd name="T77" fmla="*/ 140 h 146"/>
                      <a:gd name="T78" fmla="*/ 7 w 87"/>
                      <a:gd name="T79" fmla="*/ 146 h 146"/>
                      <a:gd name="T80" fmla="*/ 13 w 87"/>
                      <a:gd name="T81" fmla="*/ 145 h 146"/>
                      <a:gd name="T82" fmla="*/ 25 w 87"/>
                      <a:gd name="T83" fmla="*/ 133 h 146"/>
                      <a:gd name="T84" fmla="*/ 36 w 87"/>
                      <a:gd name="T85" fmla="*/ 121 h 146"/>
                      <a:gd name="T86" fmla="*/ 58 w 87"/>
                      <a:gd name="T87" fmla="*/ 106 h 146"/>
                      <a:gd name="T88" fmla="*/ 78 w 87"/>
                      <a:gd name="T89" fmla="*/ 104 h 146"/>
                      <a:gd name="T90" fmla="*/ 87 w 87"/>
                      <a:gd name="T91" fmla="*/ 77 h 146"/>
                      <a:gd name="T92" fmla="*/ 80 w 87"/>
                      <a:gd name="T93" fmla="*/ 26 h 146"/>
                      <a:gd name="T94" fmla="*/ 63 w 87"/>
                      <a:gd name="T95" fmla="*/ 14 h 146"/>
                      <a:gd name="T96" fmla="*/ 63 w 87"/>
                      <a:gd name="T97" fmla="*/ 23 h 146"/>
                      <a:gd name="T98" fmla="*/ 62 w 87"/>
                      <a:gd name="T99" fmla="*/ 16 h 146"/>
                      <a:gd name="T100" fmla="*/ 61 w 87"/>
                      <a:gd name="T101" fmla="*/ 27 h 146"/>
                      <a:gd name="T102" fmla="*/ 65 w 87"/>
                      <a:gd name="T103" fmla="*/ 30 h 1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87" h="146">
                        <a:moveTo>
                          <a:pt x="80" y="26"/>
                        </a:moveTo>
                        <a:cubicBezTo>
                          <a:pt x="80" y="26"/>
                          <a:pt x="79" y="26"/>
                          <a:pt x="79" y="26"/>
                        </a:cubicBezTo>
                        <a:cubicBezTo>
                          <a:pt x="79" y="27"/>
                          <a:pt x="79" y="27"/>
                          <a:pt x="78" y="27"/>
                        </a:cubicBezTo>
                        <a:cubicBezTo>
                          <a:pt x="78" y="28"/>
                          <a:pt x="79" y="30"/>
                          <a:pt x="77" y="30"/>
                        </a:cubicBezTo>
                        <a:cubicBezTo>
                          <a:pt x="76" y="30"/>
                          <a:pt x="69" y="26"/>
                          <a:pt x="69" y="26"/>
                        </a:cubicBezTo>
                        <a:cubicBezTo>
                          <a:pt x="67" y="24"/>
                          <a:pt x="66" y="22"/>
                          <a:pt x="67" y="19"/>
                        </a:cubicBezTo>
                        <a:cubicBezTo>
                          <a:pt x="67" y="17"/>
                          <a:pt x="69" y="14"/>
                          <a:pt x="71" y="12"/>
                        </a:cubicBezTo>
                        <a:cubicBezTo>
                          <a:pt x="72" y="10"/>
                          <a:pt x="73" y="9"/>
                          <a:pt x="74" y="8"/>
                        </a:cubicBezTo>
                        <a:cubicBezTo>
                          <a:pt x="75" y="8"/>
                          <a:pt x="74" y="7"/>
                          <a:pt x="74" y="7"/>
                        </a:cubicBezTo>
                        <a:cubicBezTo>
                          <a:pt x="72" y="8"/>
                          <a:pt x="69" y="10"/>
                          <a:pt x="68" y="11"/>
                        </a:cubicBezTo>
                        <a:cubicBezTo>
                          <a:pt x="68" y="12"/>
                          <a:pt x="67" y="12"/>
                          <a:pt x="67" y="12"/>
                        </a:cubicBezTo>
                        <a:cubicBezTo>
                          <a:pt x="66" y="12"/>
                          <a:pt x="67" y="11"/>
                          <a:pt x="67" y="10"/>
                        </a:cubicBezTo>
                        <a:cubicBezTo>
                          <a:pt x="67" y="8"/>
                          <a:pt x="68" y="6"/>
                          <a:pt x="69" y="4"/>
                        </a:cubicBezTo>
                        <a:cubicBezTo>
                          <a:pt x="70" y="3"/>
                          <a:pt x="70" y="2"/>
                          <a:pt x="71" y="1"/>
                        </a:cubicBezTo>
                        <a:cubicBezTo>
                          <a:pt x="71" y="1"/>
                          <a:pt x="71" y="0"/>
                          <a:pt x="70" y="1"/>
                        </a:cubicBezTo>
                        <a:cubicBezTo>
                          <a:pt x="69" y="2"/>
                          <a:pt x="66" y="5"/>
                          <a:pt x="64" y="11"/>
                        </a:cubicBezTo>
                        <a:cubicBezTo>
                          <a:pt x="64" y="11"/>
                          <a:pt x="64" y="11"/>
                          <a:pt x="64" y="11"/>
                        </a:cubicBezTo>
                        <a:cubicBezTo>
                          <a:pt x="63" y="12"/>
                          <a:pt x="61" y="15"/>
                          <a:pt x="60" y="16"/>
                        </a:cubicBezTo>
                        <a:cubicBezTo>
                          <a:pt x="60" y="17"/>
                          <a:pt x="59" y="18"/>
                          <a:pt x="59" y="18"/>
                        </a:cubicBezTo>
                        <a:cubicBezTo>
                          <a:pt x="58" y="18"/>
                          <a:pt x="58" y="16"/>
                          <a:pt x="58" y="16"/>
                        </a:cubicBezTo>
                        <a:cubicBezTo>
                          <a:pt x="58" y="16"/>
                          <a:pt x="58" y="15"/>
                          <a:pt x="58" y="15"/>
                        </a:cubicBezTo>
                        <a:cubicBezTo>
                          <a:pt x="59" y="13"/>
                          <a:pt x="60" y="9"/>
                          <a:pt x="60" y="8"/>
                        </a:cubicBezTo>
                        <a:cubicBezTo>
                          <a:pt x="60" y="7"/>
                          <a:pt x="60" y="7"/>
                          <a:pt x="60" y="7"/>
                        </a:cubicBezTo>
                        <a:cubicBezTo>
                          <a:pt x="58" y="9"/>
                          <a:pt x="57" y="12"/>
                          <a:pt x="55" y="14"/>
                        </a:cubicBezTo>
                        <a:cubicBezTo>
                          <a:pt x="54" y="9"/>
                          <a:pt x="56" y="5"/>
                          <a:pt x="58" y="1"/>
                        </a:cubicBezTo>
                        <a:cubicBezTo>
                          <a:pt x="58" y="1"/>
                          <a:pt x="58" y="1"/>
                          <a:pt x="58" y="1"/>
                        </a:cubicBezTo>
                        <a:cubicBezTo>
                          <a:pt x="48" y="10"/>
                          <a:pt x="52" y="19"/>
                          <a:pt x="56" y="23"/>
                        </a:cubicBezTo>
                        <a:cubicBezTo>
                          <a:pt x="57" y="25"/>
                          <a:pt x="57" y="26"/>
                          <a:pt x="58" y="27"/>
                        </a:cubicBezTo>
                        <a:cubicBezTo>
                          <a:pt x="58" y="28"/>
                          <a:pt x="58" y="29"/>
                          <a:pt x="58" y="30"/>
                        </a:cubicBezTo>
                        <a:cubicBezTo>
                          <a:pt x="57" y="30"/>
                          <a:pt x="56" y="30"/>
                          <a:pt x="55" y="29"/>
                        </a:cubicBezTo>
                        <a:cubicBezTo>
                          <a:pt x="53" y="29"/>
                          <a:pt x="52" y="27"/>
                          <a:pt x="51" y="25"/>
                        </a:cubicBezTo>
                        <a:cubicBezTo>
                          <a:pt x="51" y="23"/>
                          <a:pt x="51" y="17"/>
                          <a:pt x="51" y="15"/>
                        </a:cubicBezTo>
                        <a:cubicBezTo>
                          <a:pt x="51" y="15"/>
                          <a:pt x="51" y="15"/>
                          <a:pt x="51" y="15"/>
                        </a:cubicBezTo>
                        <a:cubicBezTo>
                          <a:pt x="49" y="17"/>
                          <a:pt x="49" y="20"/>
                          <a:pt x="48" y="23"/>
                        </a:cubicBezTo>
                        <a:cubicBezTo>
                          <a:pt x="46" y="18"/>
                          <a:pt x="46" y="14"/>
                          <a:pt x="47" y="9"/>
                        </a:cubicBezTo>
                        <a:cubicBezTo>
                          <a:pt x="47" y="9"/>
                          <a:pt x="47" y="9"/>
                          <a:pt x="47" y="9"/>
                        </a:cubicBezTo>
                        <a:cubicBezTo>
                          <a:pt x="38" y="24"/>
                          <a:pt x="52" y="33"/>
                          <a:pt x="56" y="33"/>
                        </a:cubicBezTo>
                        <a:cubicBezTo>
                          <a:pt x="61" y="34"/>
                          <a:pt x="67" y="35"/>
                          <a:pt x="72" y="37"/>
                        </a:cubicBezTo>
                        <a:cubicBezTo>
                          <a:pt x="74" y="38"/>
                          <a:pt x="77" y="39"/>
                          <a:pt x="78" y="41"/>
                        </a:cubicBezTo>
                        <a:cubicBezTo>
                          <a:pt x="77" y="40"/>
                          <a:pt x="74" y="39"/>
                          <a:pt x="73" y="40"/>
                        </a:cubicBezTo>
                        <a:cubicBezTo>
                          <a:pt x="73" y="41"/>
                          <a:pt x="74" y="43"/>
                          <a:pt x="74" y="44"/>
                        </a:cubicBezTo>
                        <a:cubicBezTo>
                          <a:pt x="73" y="44"/>
                          <a:pt x="73" y="44"/>
                          <a:pt x="73" y="44"/>
                        </a:cubicBezTo>
                        <a:cubicBezTo>
                          <a:pt x="72" y="45"/>
                          <a:pt x="74" y="47"/>
                          <a:pt x="75" y="48"/>
                        </a:cubicBezTo>
                        <a:cubicBezTo>
                          <a:pt x="76" y="48"/>
                          <a:pt x="78" y="49"/>
                          <a:pt x="79" y="49"/>
                        </a:cubicBezTo>
                        <a:cubicBezTo>
                          <a:pt x="80" y="50"/>
                          <a:pt x="82" y="49"/>
                          <a:pt x="84" y="49"/>
                        </a:cubicBezTo>
                        <a:cubicBezTo>
                          <a:pt x="84" y="61"/>
                          <a:pt x="76" y="71"/>
                          <a:pt x="75" y="73"/>
                        </a:cubicBezTo>
                        <a:cubicBezTo>
                          <a:pt x="74" y="74"/>
                          <a:pt x="72" y="76"/>
                          <a:pt x="71" y="76"/>
                        </a:cubicBezTo>
                        <a:cubicBezTo>
                          <a:pt x="70" y="77"/>
                          <a:pt x="66" y="78"/>
                          <a:pt x="65" y="79"/>
                        </a:cubicBezTo>
                        <a:cubicBezTo>
                          <a:pt x="63" y="79"/>
                          <a:pt x="49" y="80"/>
                          <a:pt x="44" y="81"/>
                        </a:cubicBezTo>
                        <a:cubicBezTo>
                          <a:pt x="42" y="81"/>
                          <a:pt x="38" y="82"/>
                          <a:pt x="37" y="82"/>
                        </a:cubicBezTo>
                        <a:cubicBezTo>
                          <a:pt x="35" y="83"/>
                          <a:pt x="33" y="84"/>
                          <a:pt x="33" y="85"/>
                        </a:cubicBezTo>
                        <a:cubicBezTo>
                          <a:pt x="32" y="85"/>
                          <a:pt x="31" y="87"/>
                          <a:pt x="30" y="87"/>
                        </a:cubicBezTo>
                        <a:cubicBezTo>
                          <a:pt x="30" y="87"/>
                          <a:pt x="28" y="87"/>
                          <a:pt x="27" y="87"/>
                        </a:cubicBezTo>
                        <a:cubicBezTo>
                          <a:pt x="26" y="86"/>
                          <a:pt x="24" y="85"/>
                          <a:pt x="23" y="82"/>
                        </a:cubicBezTo>
                        <a:cubicBezTo>
                          <a:pt x="22" y="81"/>
                          <a:pt x="20" y="85"/>
                          <a:pt x="21" y="88"/>
                        </a:cubicBezTo>
                        <a:cubicBezTo>
                          <a:pt x="22" y="89"/>
                          <a:pt x="25" y="90"/>
                          <a:pt x="26" y="92"/>
                        </a:cubicBezTo>
                        <a:cubicBezTo>
                          <a:pt x="27" y="93"/>
                          <a:pt x="27" y="94"/>
                          <a:pt x="27" y="95"/>
                        </a:cubicBezTo>
                        <a:cubicBezTo>
                          <a:pt x="25" y="101"/>
                          <a:pt x="25" y="100"/>
                          <a:pt x="25" y="104"/>
                        </a:cubicBezTo>
                        <a:cubicBezTo>
                          <a:pt x="25" y="105"/>
                          <a:pt x="25" y="106"/>
                          <a:pt x="25" y="107"/>
                        </a:cubicBezTo>
                        <a:cubicBezTo>
                          <a:pt x="26" y="108"/>
                          <a:pt x="26" y="110"/>
                          <a:pt x="23" y="112"/>
                        </a:cubicBezTo>
                        <a:cubicBezTo>
                          <a:pt x="23" y="112"/>
                          <a:pt x="21" y="112"/>
                          <a:pt x="20" y="113"/>
                        </a:cubicBezTo>
                        <a:cubicBezTo>
                          <a:pt x="18" y="114"/>
                          <a:pt x="18" y="120"/>
                          <a:pt x="16" y="122"/>
                        </a:cubicBezTo>
                        <a:cubicBezTo>
                          <a:pt x="16" y="124"/>
                          <a:pt x="14" y="125"/>
                          <a:pt x="13" y="126"/>
                        </a:cubicBezTo>
                        <a:cubicBezTo>
                          <a:pt x="12" y="127"/>
                          <a:pt x="11" y="130"/>
                          <a:pt x="9" y="131"/>
                        </a:cubicBezTo>
                        <a:cubicBezTo>
                          <a:pt x="8" y="131"/>
                          <a:pt x="6" y="130"/>
                          <a:pt x="5" y="130"/>
                        </a:cubicBezTo>
                        <a:cubicBezTo>
                          <a:pt x="5" y="130"/>
                          <a:pt x="5" y="131"/>
                          <a:pt x="4" y="131"/>
                        </a:cubicBezTo>
                        <a:cubicBezTo>
                          <a:pt x="4" y="132"/>
                          <a:pt x="2" y="131"/>
                          <a:pt x="1" y="131"/>
                        </a:cubicBezTo>
                        <a:cubicBezTo>
                          <a:pt x="0" y="132"/>
                          <a:pt x="0" y="136"/>
                          <a:pt x="0" y="137"/>
                        </a:cubicBezTo>
                        <a:cubicBezTo>
                          <a:pt x="1" y="137"/>
                          <a:pt x="3" y="137"/>
                          <a:pt x="3" y="137"/>
                        </a:cubicBezTo>
                        <a:cubicBezTo>
                          <a:pt x="4" y="137"/>
                          <a:pt x="5" y="137"/>
                          <a:pt x="6" y="136"/>
                        </a:cubicBezTo>
                        <a:cubicBezTo>
                          <a:pt x="8" y="136"/>
                          <a:pt x="13" y="133"/>
                          <a:pt x="15" y="132"/>
                        </a:cubicBezTo>
                        <a:cubicBezTo>
                          <a:pt x="16" y="131"/>
                          <a:pt x="18" y="128"/>
                          <a:pt x="19" y="127"/>
                        </a:cubicBezTo>
                        <a:cubicBezTo>
                          <a:pt x="20" y="126"/>
                          <a:pt x="21" y="124"/>
                          <a:pt x="23" y="123"/>
                        </a:cubicBezTo>
                        <a:cubicBezTo>
                          <a:pt x="22" y="125"/>
                          <a:pt x="22" y="127"/>
                          <a:pt x="22" y="129"/>
                        </a:cubicBezTo>
                        <a:cubicBezTo>
                          <a:pt x="21" y="130"/>
                          <a:pt x="19" y="132"/>
                          <a:pt x="18" y="133"/>
                        </a:cubicBezTo>
                        <a:cubicBezTo>
                          <a:pt x="17" y="134"/>
                          <a:pt x="17" y="137"/>
                          <a:pt x="15" y="138"/>
                        </a:cubicBezTo>
                        <a:cubicBezTo>
                          <a:pt x="14" y="139"/>
                          <a:pt x="12" y="138"/>
                          <a:pt x="11" y="138"/>
                        </a:cubicBezTo>
                        <a:cubicBezTo>
                          <a:pt x="11" y="138"/>
                          <a:pt x="11" y="139"/>
                          <a:pt x="10" y="140"/>
                        </a:cubicBezTo>
                        <a:cubicBezTo>
                          <a:pt x="9" y="140"/>
                          <a:pt x="8" y="139"/>
                          <a:pt x="7" y="140"/>
                        </a:cubicBezTo>
                        <a:cubicBezTo>
                          <a:pt x="6" y="141"/>
                          <a:pt x="6" y="145"/>
                          <a:pt x="7" y="146"/>
                        </a:cubicBezTo>
                        <a:cubicBezTo>
                          <a:pt x="8" y="146"/>
                          <a:pt x="9" y="146"/>
                          <a:pt x="10" y="146"/>
                        </a:cubicBezTo>
                        <a:cubicBezTo>
                          <a:pt x="11" y="146"/>
                          <a:pt x="12" y="145"/>
                          <a:pt x="13" y="145"/>
                        </a:cubicBezTo>
                        <a:cubicBezTo>
                          <a:pt x="15" y="144"/>
                          <a:pt x="19" y="140"/>
                          <a:pt x="21" y="138"/>
                        </a:cubicBezTo>
                        <a:cubicBezTo>
                          <a:pt x="23" y="137"/>
                          <a:pt x="24" y="134"/>
                          <a:pt x="25" y="133"/>
                        </a:cubicBezTo>
                        <a:cubicBezTo>
                          <a:pt x="26" y="132"/>
                          <a:pt x="28" y="128"/>
                          <a:pt x="29" y="127"/>
                        </a:cubicBezTo>
                        <a:cubicBezTo>
                          <a:pt x="30" y="125"/>
                          <a:pt x="34" y="123"/>
                          <a:pt x="36" y="121"/>
                        </a:cubicBezTo>
                        <a:cubicBezTo>
                          <a:pt x="37" y="120"/>
                          <a:pt x="40" y="117"/>
                          <a:pt x="45" y="107"/>
                        </a:cubicBezTo>
                        <a:cubicBezTo>
                          <a:pt x="47" y="104"/>
                          <a:pt x="55" y="106"/>
                          <a:pt x="58" y="106"/>
                        </a:cubicBezTo>
                        <a:cubicBezTo>
                          <a:pt x="61" y="106"/>
                          <a:pt x="65" y="106"/>
                          <a:pt x="67" y="106"/>
                        </a:cubicBezTo>
                        <a:cubicBezTo>
                          <a:pt x="70" y="106"/>
                          <a:pt x="75" y="105"/>
                          <a:pt x="78" y="104"/>
                        </a:cubicBezTo>
                        <a:cubicBezTo>
                          <a:pt x="80" y="104"/>
                          <a:pt x="83" y="103"/>
                          <a:pt x="86" y="103"/>
                        </a:cubicBezTo>
                        <a:cubicBezTo>
                          <a:pt x="87" y="94"/>
                          <a:pt x="87" y="86"/>
                          <a:pt x="87" y="77"/>
                        </a:cubicBezTo>
                        <a:cubicBezTo>
                          <a:pt x="87" y="64"/>
                          <a:pt x="86" y="51"/>
                          <a:pt x="84" y="38"/>
                        </a:cubicBezTo>
                        <a:cubicBezTo>
                          <a:pt x="81" y="36"/>
                          <a:pt x="80" y="30"/>
                          <a:pt x="80" y="26"/>
                        </a:cubicBezTo>
                        <a:close/>
                        <a:moveTo>
                          <a:pt x="62" y="16"/>
                        </a:moveTo>
                        <a:cubicBezTo>
                          <a:pt x="63" y="15"/>
                          <a:pt x="63" y="15"/>
                          <a:pt x="63" y="14"/>
                        </a:cubicBezTo>
                        <a:cubicBezTo>
                          <a:pt x="63" y="16"/>
                          <a:pt x="63" y="19"/>
                          <a:pt x="63" y="21"/>
                        </a:cubicBezTo>
                        <a:cubicBezTo>
                          <a:pt x="63" y="22"/>
                          <a:pt x="63" y="23"/>
                          <a:pt x="63" y="23"/>
                        </a:cubicBezTo>
                        <a:cubicBezTo>
                          <a:pt x="62" y="24"/>
                          <a:pt x="61" y="23"/>
                          <a:pt x="61" y="23"/>
                        </a:cubicBezTo>
                        <a:cubicBezTo>
                          <a:pt x="61" y="20"/>
                          <a:pt x="61" y="18"/>
                          <a:pt x="62" y="16"/>
                        </a:cubicBezTo>
                        <a:close/>
                        <a:moveTo>
                          <a:pt x="65" y="30"/>
                        </a:moveTo>
                        <a:cubicBezTo>
                          <a:pt x="63" y="29"/>
                          <a:pt x="62" y="28"/>
                          <a:pt x="61" y="27"/>
                        </a:cubicBezTo>
                        <a:cubicBezTo>
                          <a:pt x="65" y="29"/>
                          <a:pt x="68" y="30"/>
                          <a:pt x="71" y="32"/>
                        </a:cubicBezTo>
                        <a:cubicBezTo>
                          <a:pt x="68" y="31"/>
                          <a:pt x="65" y="30"/>
                          <a:pt x="65" y="30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00" name="Freeform 114">
                    <a:extLst>
                      <a:ext uri="{FF2B5EF4-FFF2-40B4-BE49-F238E27FC236}">
                        <a16:creationId xmlns:a16="http://schemas.microsoft.com/office/drawing/2014/main" id="{3019403D-1062-4087-BCF0-51AD737F84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630402" y="2185988"/>
                    <a:ext cx="1504950" cy="15875"/>
                  </a:xfrm>
                  <a:custGeom>
                    <a:avLst/>
                    <a:gdLst>
                      <a:gd name="T0" fmla="*/ 397 w 399"/>
                      <a:gd name="T1" fmla="*/ 0 h 4"/>
                      <a:gd name="T2" fmla="*/ 3 w 399"/>
                      <a:gd name="T3" fmla="*/ 0 h 4"/>
                      <a:gd name="T4" fmla="*/ 0 w 399"/>
                      <a:gd name="T5" fmla="*/ 4 h 4"/>
                      <a:gd name="T6" fmla="*/ 399 w 399"/>
                      <a:gd name="T7" fmla="*/ 4 h 4"/>
                      <a:gd name="T8" fmla="*/ 397 w 399"/>
                      <a:gd name="T9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9" h="4">
                        <a:moveTo>
                          <a:pt x="397" y="0"/>
                        </a:move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2" y="1"/>
                          <a:pt x="1" y="3"/>
                          <a:pt x="0" y="4"/>
                        </a:cubicBezTo>
                        <a:cubicBezTo>
                          <a:pt x="399" y="4"/>
                          <a:pt x="399" y="4"/>
                          <a:pt x="399" y="4"/>
                        </a:cubicBezTo>
                        <a:cubicBezTo>
                          <a:pt x="398" y="3"/>
                          <a:pt x="397" y="1"/>
                          <a:pt x="397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01" name="Freeform 115">
                    <a:extLst>
                      <a:ext uri="{FF2B5EF4-FFF2-40B4-BE49-F238E27FC236}">
                        <a16:creationId xmlns:a16="http://schemas.microsoft.com/office/drawing/2014/main" id="{B6DAEFD7-C935-4D24-8CBB-6C36F75634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666914" y="2125663"/>
                    <a:ext cx="1430338" cy="15875"/>
                  </a:xfrm>
                  <a:custGeom>
                    <a:avLst/>
                    <a:gdLst>
                      <a:gd name="T0" fmla="*/ 376 w 379"/>
                      <a:gd name="T1" fmla="*/ 0 h 4"/>
                      <a:gd name="T2" fmla="*/ 3 w 379"/>
                      <a:gd name="T3" fmla="*/ 0 h 4"/>
                      <a:gd name="T4" fmla="*/ 0 w 379"/>
                      <a:gd name="T5" fmla="*/ 4 h 4"/>
                      <a:gd name="T6" fmla="*/ 379 w 379"/>
                      <a:gd name="T7" fmla="*/ 4 h 4"/>
                      <a:gd name="T8" fmla="*/ 376 w 379"/>
                      <a:gd name="T9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79" h="4">
                        <a:moveTo>
                          <a:pt x="376" y="0"/>
                        </a:move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2" y="1"/>
                          <a:pt x="1" y="3"/>
                          <a:pt x="0" y="4"/>
                        </a:cubicBezTo>
                        <a:cubicBezTo>
                          <a:pt x="379" y="4"/>
                          <a:pt x="379" y="4"/>
                          <a:pt x="379" y="4"/>
                        </a:cubicBezTo>
                        <a:cubicBezTo>
                          <a:pt x="378" y="3"/>
                          <a:pt x="377" y="1"/>
                          <a:pt x="376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02" name="Freeform 116">
                    <a:extLst>
                      <a:ext uri="{FF2B5EF4-FFF2-40B4-BE49-F238E27FC236}">
                        <a16:creationId xmlns:a16="http://schemas.microsoft.com/office/drawing/2014/main" id="{439BDE3D-C663-4B9D-8156-D890E1AD93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611352" y="3016250"/>
                    <a:ext cx="1546225" cy="15875"/>
                  </a:xfrm>
                  <a:custGeom>
                    <a:avLst/>
                    <a:gdLst>
                      <a:gd name="T0" fmla="*/ 0 w 410"/>
                      <a:gd name="T1" fmla="*/ 0 h 4"/>
                      <a:gd name="T2" fmla="*/ 2 w 410"/>
                      <a:gd name="T3" fmla="*/ 4 h 4"/>
                      <a:gd name="T4" fmla="*/ 408 w 410"/>
                      <a:gd name="T5" fmla="*/ 4 h 4"/>
                      <a:gd name="T6" fmla="*/ 410 w 410"/>
                      <a:gd name="T7" fmla="*/ 0 h 4"/>
                      <a:gd name="T8" fmla="*/ 0 w 410"/>
                      <a:gd name="T9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10" h="4">
                        <a:moveTo>
                          <a:pt x="0" y="0"/>
                        </a:moveTo>
                        <a:cubicBezTo>
                          <a:pt x="1" y="1"/>
                          <a:pt x="1" y="3"/>
                          <a:pt x="2" y="4"/>
                        </a:cubicBezTo>
                        <a:cubicBezTo>
                          <a:pt x="408" y="4"/>
                          <a:pt x="408" y="4"/>
                          <a:pt x="408" y="4"/>
                        </a:cubicBezTo>
                        <a:cubicBezTo>
                          <a:pt x="408" y="3"/>
                          <a:pt x="409" y="1"/>
                          <a:pt x="410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03" name="Freeform 117">
                    <a:extLst>
                      <a:ext uri="{FF2B5EF4-FFF2-40B4-BE49-F238E27FC236}">
                        <a16:creationId xmlns:a16="http://schemas.microsoft.com/office/drawing/2014/main" id="{942B5825-1FC3-4752-97B4-C57795E91EB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644689" y="3076575"/>
                    <a:ext cx="1479550" cy="15875"/>
                  </a:xfrm>
                  <a:custGeom>
                    <a:avLst/>
                    <a:gdLst>
                      <a:gd name="T0" fmla="*/ 2 w 392"/>
                      <a:gd name="T1" fmla="*/ 4 h 4"/>
                      <a:gd name="T2" fmla="*/ 389 w 392"/>
                      <a:gd name="T3" fmla="*/ 4 h 4"/>
                      <a:gd name="T4" fmla="*/ 392 w 392"/>
                      <a:gd name="T5" fmla="*/ 0 h 4"/>
                      <a:gd name="T6" fmla="*/ 0 w 392"/>
                      <a:gd name="T7" fmla="*/ 0 h 4"/>
                      <a:gd name="T8" fmla="*/ 2 w 392"/>
                      <a:gd name="T9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2" h="4">
                        <a:moveTo>
                          <a:pt x="2" y="4"/>
                        </a:moveTo>
                        <a:cubicBezTo>
                          <a:pt x="389" y="4"/>
                          <a:pt x="389" y="4"/>
                          <a:pt x="389" y="4"/>
                        </a:cubicBezTo>
                        <a:cubicBezTo>
                          <a:pt x="390" y="3"/>
                          <a:pt x="391" y="1"/>
                          <a:pt x="392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1"/>
                          <a:pt x="1" y="3"/>
                          <a:pt x="2" y="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04" name="Freeform 118">
                    <a:extLst>
                      <a:ext uri="{FF2B5EF4-FFF2-40B4-BE49-F238E27FC236}">
                        <a16:creationId xmlns:a16="http://schemas.microsoft.com/office/drawing/2014/main" id="{BBDF37D6-E96D-4A21-8DB4-D21B03D0FF7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5233652" y="1033463"/>
                    <a:ext cx="298450" cy="488950"/>
                  </a:xfrm>
                  <a:custGeom>
                    <a:avLst/>
                    <a:gdLst>
                      <a:gd name="T0" fmla="*/ 40 w 79"/>
                      <a:gd name="T1" fmla="*/ 0 h 130"/>
                      <a:gd name="T2" fmla="*/ 0 w 79"/>
                      <a:gd name="T3" fmla="*/ 52 h 130"/>
                      <a:gd name="T4" fmla="*/ 38 w 79"/>
                      <a:gd name="T5" fmla="*/ 127 h 130"/>
                      <a:gd name="T6" fmla="*/ 40 w 79"/>
                      <a:gd name="T7" fmla="*/ 130 h 130"/>
                      <a:gd name="T8" fmla="*/ 42 w 79"/>
                      <a:gd name="T9" fmla="*/ 127 h 130"/>
                      <a:gd name="T10" fmla="*/ 79 w 79"/>
                      <a:gd name="T11" fmla="*/ 52 h 130"/>
                      <a:gd name="T12" fmla="*/ 40 w 79"/>
                      <a:gd name="T13" fmla="*/ 0 h 130"/>
                      <a:gd name="T14" fmla="*/ 40 w 79"/>
                      <a:gd name="T15" fmla="*/ 5 h 130"/>
                      <a:gd name="T16" fmla="*/ 74 w 79"/>
                      <a:gd name="T17" fmla="*/ 52 h 130"/>
                      <a:gd name="T18" fmla="*/ 40 w 79"/>
                      <a:gd name="T19" fmla="*/ 122 h 130"/>
                      <a:gd name="T20" fmla="*/ 5 w 79"/>
                      <a:gd name="T21" fmla="*/ 52 h 130"/>
                      <a:gd name="T22" fmla="*/ 40 w 79"/>
                      <a:gd name="T23" fmla="*/ 5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79" h="130">
                        <a:moveTo>
                          <a:pt x="40" y="0"/>
                        </a:moveTo>
                        <a:cubicBezTo>
                          <a:pt x="18" y="0"/>
                          <a:pt x="0" y="23"/>
                          <a:pt x="0" y="52"/>
                        </a:cubicBezTo>
                        <a:cubicBezTo>
                          <a:pt x="0" y="79"/>
                          <a:pt x="36" y="125"/>
                          <a:pt x="38" y="127"/>
                        </a:cubicBezTo>
                        <a:cubicBezTo>
                          <a:pt x="40" y="130"/>
                          <a:pt x="40" y="130"/>
                          <a:pt x="40" y="130"/>
                        </a:cubicBezTo>
                        <a:cubicBezTo>
                          <a:pt x="42" y="127"/>
                          <a:pt x="42" y="127"/>
                          <a:pt x="42" y="127"/>
                        </a:cubicBezTo>
                        <a:cubicBezTo>
                          <a:pt x="43" y="125"/>
                          <a:pt x="79" y="79"/>
                          <a:pt x="79" y="52"/>
                        </a:cubicBezTo>
                        <a:cubicBezTo>
                          <a:pt x="79" y="23"/>
                          <a:pt x="62" y="0"/>
                          <a:pt x="40" y="0"/>
                        </a:cubicBezTo>
                        <a:close/>
                        <a:moveTo>
                          <a:pt x="40" y="5"/>
                        </a:moveTo>
                        <a:cubicBezTo>
                          <a:pt x="59" y="5"/>
                          <a:pt x="74" y="26"/>
                          <a:pt x="74" y="52"/>
                        </a:cubicBezTo>
                        <a:cubicBezTo>
                          <a:pt x="74" y="74"/>
                          <a:pt x="47" y="112"/>
                          <a:pt x="40" y="122"/>
                        </a:cubicBezTo>
                        <a:cubicBezTo>
                          <a:pt x="32" y="112"/>
                          <a:pt x="5" y="74"/>
                          <a:pt x="5" y="52"/>
                        </a:cubicBezTo>
                        <a:cubicBezTo>
                          <a:pt x="5" y="26"/>
                          <a:pt x="21" y="5"/>
                          <a:pt x="40" y="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05" name="Freeform 119">
                    <a:extLst>
                      <a:ext uri="{FF2B5EF4-FFF2-40B4-BE49-F238E27FC236}">
                        <a16:creationId xmlns:a16="http://schemas.microsoft.com/office/drawing/2014/main" id="{D783E656-2A0F-472C-B0D9-C32C7A6BD7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101889" y="1443038"/>
                    <a:ext cx="561975" cy="374650"/>
                  </a:xfrm>
                  <a:custGeom>
                    <a:avLst/>
                    <a:gdLst>
                      <a:gd name="T0" fmla="*/ 18 w 149"/>
                      <a:gd name="T1" fmla="*/ 0 h 99"/>
                      <a:gd name="T2" fmla="*/ 0 w 149"/>
                      <a:gd name="T3" fmla="*/ 18 h 99"/>
                      <a:gd name="T4" fmla="*/ 0 w 149"/>
                      <a:gd name="T5" fmla="*/ 27 h 99"/>
                      <a:gd name="T6" fmla="*/ 0 w 149"/>
                      <a:gd name="T7" fmla="*/ 82 h 99"/>
                      <a:gd name="T8" fmla="*/ 24 w 149"/>
                      <a:gd name="T9" fmla="*/ 99 h 99"/>
                      <a:gd name="T10" fmla="*/ 45 w 149"/>
                      <a:gd name="T11" fmla="*/ 82 h 99"/>
                      <a:gd name="T12" fmla="*/ 45 w 149"/>
                      <a:gd name="T13" fmla="*/ 27 h 99"/>
                      <a:gd name="T14" fmla="*/ 54 w 149"/>
                      <a:gd name="T15" fmla="*/ 27 h 99"/>
                      <a:gd name="T16" fmla="*/ 54 w 149"/>
                      <a:gd name="T17" fmla="*/ 82 h 99"/>
                      <a:gd name="T18" fmla="*/ 75 w 149"/>
                      <a:gd name="T19" fmla="*/ 99 h 99"/>
                      <a:gd name="T20" fmla="*/ 95 w 149"/>
                      <a:gd name="T21" fmla="*/ 82 h 99"/>
                      <a:gd name="T22" fmla="*/ 95 w 149"/>
                      <a:gd name="T23" fmla="*/ 27 h 99"/>
                      <a:gd name="T24" fmla="*/ 105 w 149"/>
                      <a:gd name="T25" fmla="*/ 27 h 99"/>
                      <a:gd name="T26" fmla="*/ 105 w 149"/>
                      <a:gd name="T27" fmla="*/ 82 h 99"/>
                      <a:gd name="T28" fmla="*/ 125 w 149"/>
                      <a:gd name="T29" fmla="*/ 99 h 99"/>
                      <a:gd name="T30" fmla="*/ 149 w 149"/>
                      <a:gd name="T31" fmla="*/ 82 h 99"/>
                      <a:gd name="T32" fmla="*/ 149 w 149"/>
                      <a:gd name="T33" fmla="*/ 27 h 99"/>
                      <a:gd name="T34" fmla="*/ 149 w 149"/>
                      <a:gd name="T35" fmla="*/ 18 h 99"/>
                      <a:gd name="T36" fmla="*/ 131 w 149"/>
                      <a:gd name="T37" fmla="*/ 0 h 99"/>
                      <a:gd name="T38" fmla="*/ 18 w 149"/>
                      <a:gd name="T39" fmla="*/ 0 h 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149" h="99">
                        <a:moveTo>
                          <a:pt x="18" y="0"/>
                        </a:moveTo>
                        <a:cubicBezTo>
                          <a:pt x="8" y="0"/>
                          <a:pt x="0" y="8"/>
                          <a:pt x="0" y="18"/>
                        </a:cubicBezTo>
                        <a:cubicBezTo>
                          <a:pt x="0" y="27"/>
                          <a:pt x="0" y="27"/>
                          <a:pt x="0" y="27"/>
                        </a:cubicBezTo>
                        <a:cubicBezTo>
                          <a:pt x="0" y="82"/>
                          <a:pt x="0" y="82"/>
                          <a:pt x="0" y="82"/>
                        </a:cubicBezTo>
                        <a:cubicBezTo>
                          <a:pt x="24" y="99"/>
                          <a:pt x="24" y="99"/>
                          <a:pt x="24" y="99"/>
                        </a:cubicBezTo>
                        <a:cubicBezTo>
                          <a:pt x="45" y="82"/>
                          <a:pt x="45" y="82"/>
                          <a:pt x="45" y="82"/>
                        </a:cubicBezTo>
                        <a:cubicBezTo>
                          <a:pt x="45" y="27"/>
                          <a:pt x="45" y="27"/>
                          <a:pt x="45" y="27"/>
                        </a:cubicBezTo>
                        <a:cubicBezTo>
                          <a:pt x="54" y="27"/>
                          <a:pt x="54" y="27"/>
                          <a:pt x="54" y="27"/>
                        </a:cubicBezTo>
                        <a:cubicBezTo>
                          <a:pt x="54" y="82"/>
                          <a:pt x="54" y="82"/>
                          <a:pt x="54" y="82"/>
                        </a:cubicBezTo>
                        <a:cubicBezTo>
                          <a:pt x="75" y="99"/>
                          <a:pt x="75" y="99"/>
                          <a:pt x="75" y="99"/>
                        </a:cubicBezTo>
                        <a:cubicBezTo>
                          <a:pt x="95" y="82"/>
                          <a:pt x="95" y="82"/>
                          <a:pt x="95" y="82"/>
                        </a:cubicBezTo>
                        <a:cubicBezTo>
                          <a:pt x="95" y="27"/>
                          <a:pt x="95" y="27"/>
                          <a:pt x="95" y="27"/>
                        </a:cubicBezTo>
                        <a:cubicBezTo>
                          <a:pt x="105" y="27"/>
                          <a:pt x="105" y="27"/>
                          <a:pt x="105" y="27"/>
                        </a:cubicBezTo>
                        <a:cubicBezTo>
                          <a:pt x="105" y="82"/>
                          <a:pt x="105" y="82"/>
                          <a:pt x="105" y="82"/>
                        </a:cubicBezTo>
                        <a:cubicBezTo>
                          <a:pt x="125" y="99"/>
                          <a:pt x="125" y="99"/>
                          <a:pt x="125" y="99"/>
                        </a:cubicBezTo>
                        <a:cubicBezTo>
                          <a:pt x="149" y="82"/>
                          <a:pt x="149" y="82"/>
                          <a:pt x="149" y="82"/>
                        </a:cubicBezTo>
                        <a:cubicBezTo>
                          <a:pt x="149" y="27"/>
                          <a:pt x="149" y="27"/>
                          <a:pt x="149" y="27"/>
                        </a:cubicBezTo>
                        <a:cubicBezTo>
                          <a:pt x="149" y="18"/>
                          <a:pt x="149" y="18"/>
                          <a:pt x="149" y="18"/>
                        </a:cubicBezTo>
                        <a:cubicBezTo>
                          <a:pt x="149" y="8"/>
                          <a:pt x="141" y="0"/>
                          <a:pt x="131" y="0"/>
                        </a:cubicBezTo>
                        <a:lnTo>
                          <a:pt x="18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3630" name="TextBox 3629">
                <a:extLst>
                  <a:ext uri="{FF2B5EF4-FFF2-40B4-BE49-F238E27FC236}">
                    <a16:creationId xmlns:a16="http://schemas.microsoft.com/office/drawing/2014/main" id="{22662B62-189A-49C0-9CB8-9BE061BECB29}"/>
                  </a:ext>
                </a:extLst>
              </p:cNvPr>
              <p:cNvSpPr txBox="1"/>
              <p:nvPr/>
            </p:nvSpPr>
            <p:spPr>
              <a:xfrm>
                <a:off x="4469114" y="1188013"/>
                <a:ext cx="844663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GB" sz="1600" dirty="0"/>
                  <a:t>Drums</a:t>
                </a:r>
              </a:p>
            </p:txBody>
          </p:sp>
        </p:grpSp>
        <p:grpSp>
          <p:nvGrpSpPr>
            <p:cNvPr id="3634" name="Group 3633">
              <a:extLst>
                <a:ext uri="{FF2B5EF4-FFF2-40B4-BE49-F238E27FC236}">
                  <a16:creationId xmlns:a16="http://schemas.microsoft.com/office/drawing/2014/main" id="{0630C5C3-C4A3-468B-B9A7-7F9FFFE73282}"/>
                </a:ext>
              </a:extLst>
            </p:cNvPr>
            <p:cNvGrpSpPr/>
            <p:nvPr/>
          </p:nvGrpSpPr>
          <p:grpSpPr>
            <a:xfrm rot="20095298">
              <a:off x="4984750" y="998593"/>
              <a:ext cx="137320" cy="141049"/>
              <a:chOff x="2619374" y="1874893"/>
              <a:chExt cx="236957" cy="243392"/>
            </a:xfrm>
          </p:grpSpPr>
          <p:sp>
            <p:nvSpPr>
              <p:cNvPr id="3632" name="Oval 3631">
                <a:extLst>
                  <a:ext uri="{FF2B5EF4-FFF2-40B4-BE49-F238E27FC236}">
                    <a16:creationId xmlns:a16="http://schemas.microsoft.com/office/drawing/2014/main" id="{C8F2B78C-AFA0-420A-AB6E-34C29C1EF54F}"/>
                  </a:ext>
                </a:extLst>
              </p:cNvPr>
              <p:cNvSpPr/>
              <p:nvPr/>
            </p:nvSpPr>
            <p:spPr>
              <a:xfrm rot="378511">
                <a:off x="2619374" y="1874893"/>
                <a:ext cx="177094" cy="179145"/>
              </a:xfrm>
              <a:prstGeom prst="ellipse">
                <a:avLst/>
              </a:prstGeom>
              <a:solidFill>
                <a:schemeClr val="tx1">
                  <a:alpha val="3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33" name="Oval 3632">
                <a:extLst>
                  <a:ext uri="{FF2B5EF4-FFF2-40B4-BE49-F238E27FC236}">
                    <a16:creationId xmlns:a16="http://schemas.microsoft.com/office/drawing/2014/main" id="{AFACB136-9A24-4F0A-AD47-44FC93A9F9BD}"/>
                  </a:ext>
                </a:extLst>
              </p:cNvPr>
              <p:cNvSpPr/>
              <p:nvPr/>
            </p:nvSpPr>
            <p:spPr>
              <a:xfrm rot="378511">
                <a:off x="2778807" y="2039863"/>
                <a:ext cx="77524" cy="78422"/>
              </a:xfrm>
              <a:prstGeom prst="ellipse">
                <a:avLst/>
              </a:prstGeom>
              <a:solidFill>
                <a:schemeClr val="tx1">
                  <a:alpha val="3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cxnSp>
        <p:nvCxnSpPr>
          <p:cNvPr id="3636" name="Straight Connector 3635">
            <a:extLst>
              <a:ext uri="{FF2B5EF4-FFF2-40B4-BE49-F238E27FC236}">
                <a16:creationId xmlns:a16="http://schemas.microsoft.com/office/drawing/2014/main" id="{CBFF7B2B-D293-4245-A51B-63A372B1F365}"/>
              </a:ext>
            </a:extLst>
          </p:cNvPr>
          <p:cNvCxnSpPr/>
          <p:nvPr/>
        </p:nvCxnSpPr>
        <p:spPr>
          <a:xfrm flipH="1" flipV="1">
            <a:off x="4373265" y="-1155700"/>
            <a:ext cx="7660" cy="186344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45" name="Santa Bauble">
            <a:extLst>
              <a:ext uri="{FF2B5EF4-FFF2-40B4-BE49-F238E27FC236}">
                <a16:creationId xmlns:a16="http://schemas.microsoft.com/office/drawing/2014/main" id="{721A9A01-C611-4ABA-8119-9F1D5C1EC766}"/>
              </a:ext>
            </a:extLst>
          </p:cNvPr>
          <p:cNvGrpSpPr/>
          <p:nvPr/>
        </p:nvGrpSpPr>
        <p:grpSpPr>
          <a:xfrm>
            <a:off x="6211011" y="781050"/>
            <a:ext cx="1112556" cy="1542310"/>
            <a:chOff x="6687261" y="1152525"/>
            <a:chExt cx="1112556" cy="1542310"/>
          </a:xfrm>
        </p:grpSpPr>
        <p:grpSp>
          <p:nvGrpSpPr>
            <p:cNvPr id="3643" name="Group 3642">
              <a:extLst>
                <a:ext uri="{FF2B5EF4-FFF2-40B4-BE49-F238E27FC236}">
                  <a16:creationId xmlns:a16="http://schemas.microsoft.com/office/drawing/2014/main" id="{93C089F3-5D98-4ABD-884F-3D082EDCF584}"/>
                </a:ext>
              </a:extLst>
            </p:cNvPr>
            <p:cNvGrpSpPr/>
            <p:nvPr/>
          </p:nvGrpSpPr>
          <p:grpSpPr>
            <a:xfrm>
              <a:off x="6687261" y="1152525"/>
              <a:ext cx="1112556" cy="1542310"/>
              <a:chOff x="6345969" y="679400"/>
              <a:chExt cx="1795140" cy="2488560"/>
            </a:xfrm>
          </p:grpSpPr>
          <p:grpSp>
            <p:nvGrpSpPr>
              <p:cNvPr id="3639" name="Group 3638">
                <a:extLst>
                  <a:ext uri="{FF2B5EF4-FFF2-40B4-BE49-F238E27FC236}">
                    <a16:creationId xmlns:a16="http://schemas.microsoft.com/office/drawing/2014/main" id="{0D0982BE-F803-4917-B945-B22E18C9F296}"/>
                  </a:ext>
                </a:extLst>
              </p:cNvPr>
              <p:cNvGrpSpPr/>
              <p:nvPr/>
            </p:nvGrpSpPr>
            <p:grpSpPr>
              <a:xfrm>
                <a:off x="6345969" y="679400"/>
                <a:ext cx="1795140" cy="2488560"/>
                <a:chOff x="15578460" y="3068638"/>
                <a:chExt cx="1795140" cy="2488560"/>
              </a:xfrm>
            </p:grpSpPr>
            <p:sp>
              <p:nvSpPr>
                <p:cNvPr id="3638" name="Oval 3637">
                  <a:extLst>
                    <a:ext uri="{FF2B5EF4-FFF2-40B4-BE49-F238E27FC236}">
                      <a16:creationId xmlns:a16="http://schemas.microsoft.com/office/drawing/2014/main" id="{086F55CA-2CE2-4405-B787-7BC3925E6778}"/>
                    </a:ext>
                  </a:extLst>
                </p:cNvPr>
                <p:cNvSpPr/>
                <p:nvPr/>
              </p:nvSpPr>
              <p:spPr>
                <a:xfrm>
                  <a:off x="15578460" y="3762058"/>
                  <a:ext cx="1795140" cy="179514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37" name="Oval 3636">
                  <a:extLst>
                    <a:ext uri="{FF2B5EF4-FFF2-40B4-BE49-F238E27FC236}">
                      <a16:creationId xmlns:a16="http://schemas.microsoft.com/office/drawing/2014/main" id="{F792539E-9E45-4A8E-9D3F-ACA88677979C}"/>
                    </a:ext>
                  </a:extLst>
                </p:cNvPr>
                <p:cNvSpPr/>
                <p:nvPr/>
              </p:nvSpPr>
              <p:spPr>
                <a:xfrm>
                  <a:off x="15919770" y="4122420"/>
                  <a:ext cx="1112520" cy="1112520"/>
                </a:xfrm>
                <a:prstGeom prst="ellipse">
                  <a:avLst/>
                </a:prstGeom>
                <a:solidFill>
                  <a:srgbClr val="F2383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07" name="Freeform 121">
                  <a:extLst>
                    <a:ext uri="{FF2B5EF4-FFF2-40B4-BE49-F238E27FC236}">
                      <a16:creationId xmlns:a16="http://schemas.microsoft.com/office/drawing/2014/main" id="{E6DA7162-9D97-41B9-A167-89327D1DE68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5606080" y="3578225"/>
                  <a:ext cx="1739900" cy="1971675"/>
                </a:xfrm>
                <a:custGeom>
                  <a:avLst/>
                  <a:gdLst>
                    <a:gd name="T0" fmla="*/ 302 w 461"/>
                    <a:gd name="T1" fmla="*/ 70 h 523"/>
                    <a:gd name="T2" fmla="*/ 302 w 461"/>
                    <a:gd name="T3" fmla="*/ 13 h 523"/>
                    <a:gd name="T4" fmla="*/ 289 w 461"/>
                    <a:gd name="T5" fmla="*/ 0 h 523"/>
                    <a:gd name="T6" fmla="*/ 176 w 461"/>
                    <a:gd name="T7" fmla="*/ 0 h 523"/>
                    <a:gd name="T8" fmla="*/ 162 w 461"/>
                    <a:gd name="T9" fmla="*/ 13 h 523"/>
                    <a:gd name="T10" fmla="*/ 162 w 461"/>
                    <a:gd name="T11" fmla="*/ 70 h 523"/>
                    <a:gd name="T12" fmla="*/ 3 w 461"/>
                    <a:gd name="T13" fmla="*/ 296 h 523"/>
                    <a:gd name="T14" fmla="*/ 221 w 461"/>
                    <a:gd name="T15" fmla="*/ 517 h 523"/>
                    <a:gd name="T16" fmla="*/ 461 w 461"/>
                    <a:gd name="T17" fmla="*/ 288 h 523"/>
                    <a:gd name="T18" fmla="*/ 302 w 461"/>
                    <a:gd name="T19" fmla="*/ 70 h 523"/>
                    <a:gd name="T20" fmla="*/ 221 w 461"/>
                    <a:gd name="T21" fmla="*/ 181 h 523"/>
                    <a:gd name="T22" fmla="*/ 228 w 461"/>
                    <a:gd name="T23" fmla="*/ 166 h 523"/>
                    <a:gd name="T24" fmla="*/ 236 w 461"/>
                    <a:gd name="T25" fmla="*/ 181 h 523"/>
                    <a:gd name="T26" fmla="*/ 252 w 461"/>
                    <a:gd name="T27" fmla="*/ 183 h 523"/>
                    <a:gd name="T28" fmla="*/ 240 w 461"/>
                    <a:gd name="T29" fmla="*/ 195 h 523"/>
                    <a:gd name="T30" fmla="*/ 243 w 461"/>
                    <a:gd name="T31" fmla="*/ 212 h 523"/>
                    <a:gd name="T32" fmla="*/ 228 w 461"/>
                    <a:gd name="T33" fmla="*/ 204 h 523"/>
                    <a:gd name="T34" fmla="*/ 214 w 461"/>
                    <a:gd name="T35" fmla="*/ 212 h 523"/>
                    <a:gd name="T36" fmla="*/ 216 w 461"/>
                    <a:gd name="T37" fmla="*/ 195 h 523"/>
                    <a:gd name="T38" fmla="*/ 204 w 461"/>
                    <a:gd name="T39" fmla="*/ 183 h 523"/>
                    <a:gd name="T40" fmla="*/ 221 w 461"/>
                    <a:gd name="T41" fmla="*/ 181 h 523"/>
                    <a:gd name="T42" fmla="*/ 304 w 461"/>
                    <a:gd name="T43" fmla="*/ 373 h 523"/>
                    <a:gd name="T44" fmla="*/ 265 w 461"/>
                    <a:gd name="T45" fmla="*/ 373 h 523"/>
                    <a:gd name="T46" fmla="*/ 234 w 461"/>
                    <a:gd name="T47" fmla="*/ 373 h 523"/>
                    <a:gd name="T48" fmla="*/ 234 w 461"/>
                    <a:gd name="T49" fmla="*/ 373 h 523"/>
                    <a:gd name="T50" fmla="*/ 234 w 461"/>
                    <a:gd name="T51" fmla="*/ 394 h 523"/>
                    <a:gd name="T52" fmla="*/ 231 w 461"/>
                    <a:gd name="T53" fmla="*/ 394 h 523"/>
                    <a:gd name="T54" fmla="*/ 228 w 461"/>
                    <a:gd name="T55" fmla="*/ 394 h 523"/>
                    <a:gd name="T56" fmla="*/ 228 w 461"/>
                    <a:gd name="T57" fmla="*/ 394 h 523"/>
                    <a:gd name="T58" fmla="*/ 226 w 461"/>
                    <a:gd name="T59" fmla="*/ 394 h 523"/>
                    <a:gd name="T60" fmla="*/ 223 w 461"/>
                    <a:gd name="T61" fmla="*/ 394 h 523"/>
                    <a:gd name="T62" fmla="*/ 223 w 461"/>
                    <a:gd name="T63" fmla="*/ 373 h 523"/>
                    <a:gd name="T64" fmla="*/ 191 w 461"/>
                    <a:gd name="T65" fmla="*/ 373 h 523"/>
                    <a:gd name="T66" fmla="*/ 153 w 461"/>
                    <a:gd name="T67" fmla="*/ 373 h 523"/>
                    <a:gd name="T68" fmla="*/ 148 w 461"/>
                    <a:gd name="T69" fmla="*/ 360 h 523"/>
                    <a:gd name="T70" fmla="*/ 183 w 461"/>
                    <a:gd name="T71" fmla="*/ 324 h 523"/>
                    <a:gd name="T72" fmla="*/ 173 w 461"/>
                    <a:gd name="T73" fmla="*/ 324 h 523"/>
                    <a:gd name="T74" fmla="*/ 167 w 461"/>
                    <a:gd name="T75" fmla="*/ 312 h 523"/>
                    <a:gd name="T76" fmla="*/ 198 w 461"/>
                    <a:gd name="T77" fmla="*/ 276 h 523"/>
                    <a:gd name="T78" fmla="*/ 189 w 461"/>
                    <a:gd name="T79" fmla="*/ 276 h 523"/>
                    <a:gd name="T80" fmla="*/ 183 w 461"/>
                    <a:gd name="T81" fmla="*/ 263 h 523"/>
                    <a:gd name="T82" fmla="*/ 228 w 461"/>
                    <a:gd name="T83" fmla="*/ 207 h 523"/>
                    <a:gd name="T84" fmla="*/ 274 w 461"/>
                    <a:gd name="T85" fmla="*/ 263 h 523"/>
                    <a:gd name="T86" fmla="*/ 268 w 461"/>
                    <a:gd name="T87" fmla="*/ 276 h 523"/>
                    <a:gd name="T88" fmla="*/ 259 w 461"/>
                    <a:gd name="T89" fmla="*/ 276 h 523"/>
                    <a:gd name="T90" fmla="*/ 268 w 461"/>
                    <a:gd name="T91" fmla="*/ 286 h 523"/>
                    <a:gd name="T92" fmla="*/ 290 w 461"/>
                    <a:gd name="T93" fmla="*/ 312 h 523"/>
                    <a:gd name="T94" fmla="*/ 284 w 461"/>
                    <a:gd name="T95" fmla="*/ 325 h 523"/>
                    <a:gd name="T96" fmla="*/ 274 w 461"/>
                    <a:gd name="T97" fmla="*/ 325 h 523"/>
                    <a:gd name="T98" fmla="*/ 309 w 461"/>
                    <a:gd name="T99" fmla="*/ 360 h 523"/>
                    <a:gd name="T100" fmla="*/ 304 w 461"/>
                    <a:gd name="T101" fmla="*/ 373 h 5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461" h="523">
                      <a:moveTo>
                        <a:pt x="302" y="70"/>
                      </a:moveTo>
                      <a:cubicBezTo>
                        <a:pt x="302" y="13"/>
                        <a:pt x="302" y="13"/>
                        <a:pt x="302" y="13"/>
                      </a:cubicBezTo>
                      <a:cubicBezTo>
                        <a:pt x="302" y="6"/>
                        <a:pt x="296" y="0"/>
                        <a:pt x="289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68" y="0"/>
                        <a:pt x="162" y="6"/>
                        <a:pt x="162" y="13"/>
                      </a:cubicBezTo>
                      <a:cubicBezTo>
                        <a:pt x="162" y="70"/>
                        <a:pt x="162" y="70"/>
                        <a:pt x="162" y="70"/>
                      </a:cubicBezTo>
                      <a:cubicBezTo>
                        <a:pt x="68" y="100"/>
                        <a:pt x="0" y="190"/>
                        <a:pt x="3" y="296"/>
                      </a:cubicBezTo>
                      <a:cubicBezTo>
                        <a:pt x="7" y="415"/>
                        <a:pt x="103" y="512"/>
                        <a:pt x="221" y="517"/>
                      </a:cubicBezTo>
                      <a:cubicBezTo>
                        <a:pt x="353" y="523"/>
                        <a:pt x="461" y="419"/>
                        <a:pt x="461" y="288"/>
                      </a:cubicBezTo>
                      <a:cubicBezTo>
                        <a:pt x="461" y="186"/>
                        <a:pt x="394" y="99"/>
                        <a:pt x="302" y="70"/>
                      </a:cubicBezTo>
                      <a:close/>
                      <a:moveTo>
                        <a:pt x="221" y="181"/>
                      </a:moveTo>
                      <a:cubicBezTo>
                        <a:pt x="228" y="166"/>
                        <a:pt x="228" y="166"/>
                        <a:pt x="228" y="166"/>
                      </a:cubicBezTo>
                      <a:cubicBezTo>
                        <a:pt x="236" y="181"/>
                        <a:pt x="236" y="181"/>
                        <a:pt x="236" y="181"/>
                      </a:cubicBezTo>
                      <a:cubicBezTo>
                        <a:pt x="252" y="183"/>
                        <a:pt x="252" y="183"/>
                        <a:pt x="252" y="183"/>
                      </a:cubicBezTo>
                      <a:cubicBezTo>
                        <a:pt x="240" y="195"/>
                        <a:pt x="240" y="195"/>
                        <a:pt x="240" y="195"/>
                      </a:cubicBezTo>
                      <a:cubicBezTo>
                        <a:pt x="243" y="212"/>
                        <a:pt x="243" y="212"/>
                        <a:pt x="243" y="212"/>
                      </a:cubicBezTo>
                      <a:cubicBezTo>
                        <a:pt x="228" y="204"/>
                        <a:pt x="228" y="204"/>
                        <a:pt x="228" y="204"/>
                      </a:cubicBezTo>
                      <a:cubicBezTo>
                        <a:pt x="214" y="212"/>
                        <a:pt x="214" y="212"/>
                        <a:pt x="214" y="212"/>
                      </a:cubicBezTo>
                      <a:cubicBezTo>
                        <a:pt x="216" y="195"/>
                        <a:pt x="216" y="195"/>
                        <a:pt x="216" y="195"/>
                      </a:cubicBezTo>
                      <a:cubicBezTo>
                        <a:pt x="204" y="183"/>
                        <a:pt x="204" y="183"/>
                        <a:pt x="204" y="183"/>
                      </a:cubicBezTo>
                      <a:lnTo>
                        <a:pt x="221" y="181"/>
                      </a:lnTo>
                      <a:close/>
                      <a:moveTo>
                        <a:pt x="304" y="373"/>
                      </a:moveTo>
                      <a:cubicBezTo>
                        <a:pt x="265" y="373"/>
                        <a:pt x="265" y="373"/>
                        <a:pt x="265" y="373"/>
                      </a:cubicBezTo>
                      <a:cubicBezTo>
                        <a:pt x="234" y="373"/>
                        <a:pt x="234" y="373"/>
                        <a:pt x="234" y="373"/>
                      </a:cubicBezTo>
                      <a:cubicBezTo>
                        <a:pt x="234" y="373"/>
                        <a:pt x="234" y="373"/>
                        <a:pt x="234" y="373"/>
                      </a:cubicBezTo>
                      <a:cubicBezTo>
                        <a:pt x="234" y="394"/>
                        <a:pt x="234" y="394"/>
                        <a:pt x="234" y="394"/>
                      </a:cubicBezTo>
                      <a:cubicBezTo>
                        <a:pt x="231" y="394"/>
                        <a:pt x="231" y="394"/>
                        <a:pt x="231" y="394"/>
                      </a:cubicBezTo>
                      <a:cubicBezTo>
                        <a:pt x="228" y="394"/>
                        <a:pt x="228" y="394"/>
                        <a:pt x="228" y="394"/>
                      </a:cubicBezTo>
                      <a:cubicBezTo>
                        <a:pt x="228" y="394"/>
                        <a:pt x="228" y="394"/>
                        <a:pt x="228" y="394"/>
                      </a:cubicBezTo>
                      <a:cubicBezTo>
                        <a:pt x="226" y="394"/>
                        <a:pt x="226" y="394"/>
                        <a:pt x="226" y="394"/>
                      </a:cubicBezTo>
                      <a:cubicBezTo>
                        <a:pt x="223" y="394"/>
                        <a:pt x="223" y="394"/>
                        <a:pt x="223" y="394"/>
                      </a:cubicBezTo>
                      <a:cubicBezTo>
                        <a:pt x="223" y="373"/>
                        <a:pt x="223" y="373"/>
                        <a:pt x="223" y="373"/>
                      </a:cubicBezTo>
                      <a:cubicBezTo>
                        <a:pt x="191" y="373"/>
                        <a:pt x="191" y="373"/>
                        <a:pt x="191" y="373"/>
                      </a:cubicBezTo>
                      <a:cubicBezTo>
                        <a:pt x="153" y="373"/>
                        <a:pt x="153" y="373"/>
                        <a:pt x="153" y="373"/>
                      </a:cubicBezTo>
                      <a:cubicBezTo>
                        <a:pt x="146" y="373"/>
                        <a:pt x="143" y="365"/>
                        <a:pt x="148" y="360"/>
                      </a:cubicBezTo>
                      <a:cubicBezTo>
                        <a:pt x="183" y="324"/>
                        <a:pt x="183" y="324"/>
                        <a:pt x="183" y="324"/>
                      </a:cubicBezTo>
                      <a:cubicBezTo>
                        <a:pt x="173" y="324"/>
                        <a:pt x="173" y="324"/>
                        <a:pt x="173" y="324"/>
                      </a:cubicBezTo>
                      <a:cubicBezTo>
                        <a:pt x="166" y="324"/>
                        <a:pt x="163" y="317"/>
                        <a:pt x="167" y="312"/>
                      </a:cubicBezTo>
                      <a:cubicBezTo>
                        <a:pt x="198" y="276"/>
                        <a:pt x="198" y="276"/>
                        <a:pt x="198" y="276"/>
                      </a:cubicBezTo>
                      <a:cubicBezTo>
                        <a:pt x="189" y="276"/>
                        <a:pt x="189" y="276"/>
                        <a:pt x="189" y="276"/>
                      </a:cubicBezTo>
                      <a:cubicBezTo>
                        <a:pt x="182" y="276"/>
                        <a:pt x="178" y="268"/>
                        <a:pt x="183" y="263"/>
                      </a:cubicBezTo>
                      <a:cubicBezTo>
                        <a:pt x="228" y="207"/>
                        <a:pt x="228" y="207"/>
                        <a:pt x="228" y="207"/>
                      </a:cubicBezTo>
                      <a:cubicBezTo>
                        <a:pt x="274" y="263"/>
                        <a:pt x="274" y="263"/>
                        <a:pt x="274" y="263"/>
                      </a:cubicBezTo>
                      <a:cubicBezTo>
                        <a:pt x="279" y="269"/>
                        <a:pt x="275" y="276"/>
                        <a:pt x="268" y="276"/>
                      </a:cubicBezTo>
                      <a:cubicBezTo>
                        <a:pt x="259" y="276"/>
                        <a:pt x="259" y="276"/>
                        <a:pt x="259" y="276"/>
                      </a:cubicBezTo>
                      <a:cubicBezTo>
                        <a:pt x="268" y="286"/>
                        <a:pt x="268" y="286"/>
                        <a:pt x="268" y="286"/>
                      </a:cubicBezTo>
                      <a:cubicBezTo>
                        <a:pt x="290" y="312"/>
                        <a:pt x="290" y="312"/>
                        <a:pt x="290" y="312"/>
                      </a:cubicBezTo>
                      <a:cubicBezTo>
                        <a:pt x="294" y="317"/>
                        <a:pt x="291" y="325"/>
                        <a:pt x="284" y="325"/>
                      </a:cubicBezTo>
                      <a:cubicBezTo>
                        <a:pt x="274" y="325"/>
                        <a:pt x="274" y="325"/>
                        <a:pt x="274" y="325"/>
                      </a:cubicBezTo>
                      <a:cubicBezTo>
                        <a:pt x="309" y="360"/>
                        <a:pt x="309" y="360"/>
                        <a:pt x="309" y="360"/>
                      </a:cubicBezTo>
                      <a:cubicBezTo>
                        <a:pt x="314" y="365"/>
                        <a:pt x="310" y="373"/>
                        <a:pt x="304" y="3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0000"/>
                    </a:gs>
                    <a:gs pos="53000">
                      <a:srgbClr val="C00000"/>
                    </a:gs>
                  </a:gsLst>
                  <a:lin ang="162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200"/>
                </a:p>
              </p:txBody>
            </p:sp>
            <p:sp>
              <p:nvSpPr>
                <p:cNvPr id="3610" name="Freeform 124">
                  <a:extLst>
                    <a:ext uri="{FF2B5EF4-FFF2-40B4-BE49-F238E27FC236}">
                      <a16:creationId xmlns:a16="http://schemas.microsoft.com/office/drawing/2014/main" id="{D3947B33-AF93-406A-8403-558B83891D4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6326805" y="3068638"/>
                  <a:ext cx="298450" cy="490538"/>
                </a:xfrm>
                <a:custGeom>
                  <a:avLst/>
                  <a:gdLst>
                    <a:gd name="T0" fmla="*/ 39 w 79"/>
                    <a:gd name="T1" fmla="*/ 0 h 130"/>
                    <a:gd name="T2" fmla="*/ 0 w 79"/>
                    <a:gd name="T3" fmla="*/ 52 h 130"/>
                    <a:gd name="T4" fmla="*/ 37 w 79"/>
                    <a:gd name="T5" fmla="*/ 127 h 130"/>
                    <a:gd name="T6" fmla="*/ 39 w 79"/>
                    <a:gd name="T7" fmla="*/ 130 h 130"/>
                    <a:gd name="T8" fmla="*/ 41 w 79"/>
                    <a:gd name="T9" fmla="*/ 127 h 130"/>
                    <a:gd name="T10" fmla="*/ 79 w 79"/>
                    <a:gd name="T11" fmla="*/ 52 h 130"/>
                    <a:gd name="T12" fmla="*/ 39 w 79"/>
                    <a:gd name="T13" fmla="*/ 0 h 130"/>
                    <a:gd name="T14" fmla="*/ 39 w 79"/>
                    <a:gd name="T15" fmla="*/ 5 h 130"/>
                    <a:gd name="T16" fmla="*/ 74 w 79"/>
                    <a:gd name="T17" fmla="*/ 52 h 130"/>
                    <a:gd name="T18" fmla="*/ 39 w 79"/>
                    <a:gd name="T19" fmla="*/ 122 h 130"/>
                    <a:gd name="T20" fmla="*/ 4 w 79"/>
                    <a:gd name="T21" fmla="*/ 52 h 130"/>
                    <a:gd name="T22" fmla="*/ 39 w 79"/>
                    <a:gd name="T23" fmla="*/ 5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9" h="130">
                      <a:moveTo>
                        <a:pt x="39" y="0"/>
                      </a:moveTo>
                      <a:cubicBezTo>
                        <a:pt x="17" y="0"/>
                        <a:pt x="0" y="23"/>
                        <a:pt x="0" y="52"/>
                      </a:cubicBezTo>
                      <a:cubicBezTo>
                        <a:pt x="0" y="79"/>
                        <a:pt x="36" y="125"/>
                        <a:pt x="37" y="127"/>
                      </a:cubicBezTo>
                      <a:cubicBezTo>
                        <a:pt x="39" y="130"/>
                        <a:pt x="39" y="130"/>
                        <a:pt x="39" y="130"/>
                      </a:cubicBezTo>
                      <a:cubicBezTo>
                        <a:pt x="41" y="127"/>
                        <a:pt x="41" y="127"/>
                        <a:pt x="41" y="127"/>
                      </a:cubicBezTo>
                      <a:cubicBezTo>
                        <a:pt x="43" y="125"/>
                        <a:pt x="79" y="79"/>
                        <a:pt x="79" y="52"/>
                      </a:cubicBezTo>
                      <a:cubicBezTo>
                        <a:pt x="79" y="23"/>
                        <a:pt x="61" y="0"/>
                        <a:pt x="39" y="0"/>
                      </a:cubicBezTo>
                      <a:close/>
                      <a:moveTo>
                        <a:pt x="39" y="5"/>
                      </a:moveTo>
                      <a:cubicBezTo>
                        <a:pt x="58" y="5"/>
                        <a:pt x="74" y="26"/>
                        <a:pt x="74" y="52"/>
                      </a:cubicBezTo>
                      <a:cubicBezTo>
                        <a:pt x="74" y="74"/>
                        <a:pt x="47" y="112"/>
                        <a:pt x="39" y="122"/>
                      </a:cubicBezTo>
                      <a:cubicBezTo>
                        <a:pt x="32" y="112"/>
                        <a:pt x="4" y="74"/>
                        <a:pt x="4" y="52"/>
                      </a:cubicBezTo>
                      <a:cubicBezTo>
                        <a:pt x="4" y="26"/>
                        <a:pt x="20" y="5"/>
                        <a:pt x="39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11" name="Freeform 125">
                  <a:extLst>
                    <a:ext uri="{FF2B5EF4-FFF2-40B4-BE49-F238E27FC236}">
                      <a16:creationId xmlns:a16="http://schemas.microsoft.com/office/drawing/2014/main" id="{06D225CD-32AC-44D8-B413-322F691351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195043" y="3479800"/>
                  <a:ext cx="561975" cy="373063"/>
                </a:xfrm>
                <a:custGeom>
                  <a:avLst/>
                  <a:gdLst>
                    <a:gd name="T0" fmla="*/ 18 w 149"/>
                    <a:gd name="T1" fmla="*/ 0 h 99"/>
                    <a:gd name="T2" fmla="*/ 0 w 149"/>
                    <a:gd name="T3" fmla="*/ 18 h 99"/>
                    <a:gd name="T4" fmla="*/ 0 w 149"/>
                    <a:gd name="T5" fmla="*/ 27 h 99"/>
                    <a:gd name="T6" fmla="*/ 0 w 149"/>
                    <a:gd name="T7" fmla="*/ 82 h 99"/>
                    <a:gd name="T8" fmla="*/ 24 w 149"/>
                    <a:gd name="T9" fmla="*/ 99 h 99"/>
                    <a:gd name="T10" fmla="*/ 44 w 149"/>
                    <a:gd name="T11" fmla="*/ 82 h 99"/>
                    <a:gd name="T12" fmla="*/ 44 w 149"/>
                    <a:gd name="T13" fmla="*/ 27 h 99"/>
                    <a:gd name="T14" fmla="*/ 54 w 149"/>
                    <a:gd name="T15" fmla="*/ 27 h 99"/>
                    <a:gd name="T16" fmla="*/ 54 w 149"/>
                    <a:gd name="T17" fmla="*/ 82 h 99"/>
                    <a:gd name="T18" fmla="*/ 74 w 149"/>
                    <a:gd name="T19" fmla="*/ 99 h 99"/>
                    <a:gd name="T20" fmla="*/ 95 w 149"/>
                    <a:gd name="T21" fmla="*/ 82 h 99"/>
                    <a:gd name="T22" fmla="*/ 95 w 149"/>
                    <a:gd name="T23" fmla="*/ 27 h 99"/>
                    <a:gd name="T24" fmla="*/ 104 w 149"/>
                    <a:gd name="T25" fmla="*/ 27 h 99"/>
                    <a:gd name="T26" fmla="*/ 104 w 149"/>
                    <a:gd name="T27" fmla="*/ 82 h 99"/>
                    <a:gd name="T28" fmla="*/ 125 w 149"/>
                    <a:gd name="T29" fmla="*/ 99 h 99"/>
                    <a:gd name="T30" fmla="*/ 149 w 149"/>
                    <a:gd name="T31" fmla="*/ 82 h 99"/>
                    <a:gd name="T32" fmla="*/ 149 w 149"/>
                    <a:gd name="T33" fmla="*/ 27 h 99"/>
                    <a:gd name="T34" fmla="*/ 149 w 149"/>
                    <a:gd name="T35" fmla="*/ 18 h 99"/>
                    <a:gd name="T36" fmla="*/ 131 w 149"/>
                    <a:gd name="T37" fmla="*/ 0 h 99"/>
                    <a:gd name="T38" fmla="*/ 18 w 149"/>
                    <a:gd name="T39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49" h="99">
                      <a:moveTo>
                        <a:pt x="18" y="0"/>
                      </a:moveTo>
                      <a:cubicBezTo>
                        <a:pt x="8" y="0"/>
                        <a:pt x="0" y="8"/>
                        <a:pt x="0" y="18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0" y="82"/>
                        <a:pt x="0" y="82"/>
                        <a:pt x="0" y="82"/>
                      </a:cubicBezTo>
                      <a:cubicBezTo>
                        <a:pt x="24" y="99"/>
                        <a:pt x="24" y="99"/>
                        <a:pt x="24" y="99"/>
                      </a:cubicBezTo>
                      <a:cubicBezTo>
                        <a:pt x="44" y="82"/>
                        <a:pt x="44" y="82"/>
                        <a:pt x="44" y="82"/>
                      </a:cubicBezTo>
                      <a:cubicBezTo>
                        <a:pt x="44" y="27"/>
                        <a:pt x="44" y="27"/>
                        <a:pt x="44" y="27"/>
                      </a:cubicBezTo>
                      <a:cubicBezTo>
                        <a:pt x="54" y="27"/>
                        <a:pt x="54" y="27"/>
                        <a:pt x="54" y="27"/>
                      </a:cubicBezTo>
                      <a:cubicBezTo>
                        <a:pt x="54" y="82"/>
                        <a:pt x="54" y="82"/>
                        <a:pt x="54" y="82"/>
                      </a:cubicBezTo>
                      <a:cubicBezTo>
                        <a:pt x="74" y="99"/>
                        <a:pt x="74" y="99"/>
                        <a:pt x="74" y="99"/>
                      </a:cubicBezTo>
                      <a:cubicBezTo>
                        <a:pt x="95" y="82"/>
                        <a:pt x="95" y="82"/>
                        <a:pt x="95" y="82"/>
                      </a:cubicBezTo>
                      <a:cubicBezTo>
                        <a:pt x="95" y="27"/>
                        <a:pt x="95" y="27"/>
                        <a:pt x="95" y="27"/>
                      </a:cubicBezTo>
                      <a:cubicBezTo>
                        <a:pt x="104" y="27"/>
                        <a:pt x="104" y="27"/>
                        <a:pt x="104" y="27"/>
                      </a:cubicBezTo>
                      <a:cubicBezTo>
                        <a:pt x="104" y="82"/>
                        <a:pt x="104" y="82"/>
                        <a:pt x="104" y="82"/>
                      </a:cubicBezTo>
                      <a:cubicBezTo>
                        <a:pt x="125" y="99"/>
                        <a:pt x="125" y="99"/>
                        <a:pt x="125" y="99"/>
                      </a:cubicBezTo>
                      <a:cubicBezTo>
                        <a:pt x="149" y="82"/>
                        <a:pt x="149" y="82"/>
                        <a:pt x="149" y="82"/>
                      </a:cubicBezTo>
                      <a:cubicBezTo>
                        <a:pt x="149" y="27"/>
                        <a:pt x="149" y="27"/>
                        <a:pt x="149" y="27"/>
                      </a:cubicBezTo>
                      <a:cubicBezTo>
                        <a:pt x="149" y="18"/>
                        <a:pt x="149" y="18"/>
                        <a:pt x="149" y="18"/>
                      </a:cubicBezTo>
                      <a:cubicBezTo>
                        <a:pt x="149" y="8"/>
                        <a:pt x="141" y="0"/>
                        <a:pt x="131" y="0"/>
                      </a:cubicBez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3642" name="Group 3641">
                <a:extLst>
                  <a:ext uri="{FF2B5EF4-FFF2-40B4-BE49-F238E27FC236}">
                    <a16:creationId xmlns:a16="http://schemas.microsoft.com/office/drawing/2014/main" id="{C3114C4A-1BDE-4B4D-A1F6-78B4875E2EAC}"/>
                  </a:ext>
                </a:extLst>
              </p:cNvPr>
              <p:cNvGrpSpPr/>
              <p:nvPr/>
            </p:nvGrpSpPr>
            <p:grpSpPr>
              <a:xfrm>
                <a:off x="7434718" y="1587654"/>
                <a:ext cx="490081" cy="503390"/>
                <a:chOff x="4462919" y="-1112782"/>
                <a:chExt cx="244438" cy="251076"/>
              </a:xfrm>
            </p:grpSpPr>
            <p:sp>
              <p:nvSpPr>
                <p:cNvPr id="3640" name="Oval 3639">
                  <a:extLst>
                    <a:ext uri="{FF2B5EF4-FFF2-40B4-BE49-F238E27FC236}">
                      <a16:creationId xmlns:a16="http://schemas.microsoft.com/office/drawing/2014/main" id="{A29F9A92-F443-4355-95CE-18372FE7CEF8}"/>
                    </a:ext>
                  </a:extLst>
                </p:cNvPr>
                <p:cNvSpPr/>
                <p:nvPr/>
              </p:nvSpPr>
              <p:spPr>
                <a:xfrm rot="378511">
                  <a:off x="4462919" y="-1112782"/>
                  <a:ext cx="182685" cy="184801"/>
                </a:xfrm>
                <a:prstGeom prst="ellipse">
                  <a:avLst/>
                </a:prstGeom>
                <a:solidFill>
                  <a:schemeClr val="tx1">
                    <a:alpha val="34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41" name="Oval 3640">
                  <a:extLst>
                    <a:ext uri="{FF2B5EF4-FFF2-40B4-BE49-F238E27FC236}">
                      <a16:creationId xmlns:a16="http://schemas.microsoft.com/office/drawing/2014/main" id="{B24B9904-C02E-4438-8754-9D38992DBD3B}"/>
                    </a:ext>
                  </a:extLst>
                </p:cNvPr>
                <p:cNvSpPr/>
                <p:nvPr/>
              </p:nvSpPr>
              <p:spPr>
                <a:xfrm rot="378511">
                  <a:off x="4627385" y="-942604"/>
                  <a:ext cx="79972" cy="80898"/>
                </a:xfrm>
                <a:prstGeom prst="ellipse">
                  <a:avLst/>
                </a:prstGeom>
                <a:solidFill>
                  <a:schemeClr val="tx1">
                    <a:alpha val="34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  <p:sp>
          <p:nvSpPr>
            <p:cNvPr id="3644" name="TextBox 3643">
              <a:extLst>
                <a:ext uri="{FF2B5EF4-FFF2-40B4-BE49-F238E27FC236}">
                  <a16:creationId xmlns:a16="http://schemas.microsoft.com/office/drawing/2014/main" id="{3531CA3A-759C-406A-9F7A-30830D3ACA32}"/>
                </a:ext>
              </a:extLst>
            </p:cNvPr>
            <p:cNvSpPr txBox="1"/>
            <p:nvPr/>
          </p:nvSpPr>
          <p:spPr>
            <a:xfrm>
              <a:off x="6821208" y="1942075"/>
              <a:ext cx="84466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600" dirty="0"/>
                <a:t>Santa</a:t>
              </a:r>
            </a:p>
          </p:txBody>
        </p:sp>
      </p:grpSp>
      <p:cxnSp>
        <p:nvCxnSpPr>
          <p:cNvPr id="3646" name="Straight Connector 3645">
            <a:extLst>
              <a:ext uri="{FF2B5EF4-FFF2-40B4-BE49-F238E27FC236}">
                <a16:creationId xmlns:a16="http://schemas.microsoft.com/office/drawing/2014/main" id="{A3BEE0EB-C1FE-413F-B204-F087C705DF0F}"/>
              </a:ext>
            </a:extLst>
          </p:cNvPr>
          <p:cNvCxnSpPr/>
          <p:nvPr/>
        </p:nvCxnSpPr>
        <p:spPr>
          <a:xfrm flipH="1" flipV="1">
            <a:off x="6752949" y="-1079500"/>
            <a:ext cx="7660" cy="186344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32" name="Group 4731">
            <a:extLst>
              <a:ext uri="{FF2B5EF4-FFF2-40B4-BE49-F238E27FC236}">
                <a16:creationId xmlns:a16="http://schemas.microsoft.com/office/drawing/2014/main" id="{40B6B6BF-8847-459C-9344-914A3C6D4D56}"/>
              </a:ext>
            </a:extLst>
          </p:cNvPr>
          <p:cNvGrpSpPr/>
          <p:nvPr/>
        </p:nvGrpSpPr>
        <p:grpSpPr>
          <a:xfrm>
            <a:off x="4099670" y="3240739"/>
            <a:ext cx="1111095" cy="1111095"/>
            <a:chOff x="-1474862" y="3240739"/>
            <a:chExt cx="1111095" cy="1111095"/>
          </a:xfrm>
        </p:grpSpPr>
        <p:grpSp>
          <p:nvGrpSpPr>
            <p:cNvPr id="4381" name="Group 4380">
              <a:extLst>
                <a:ext uri="{FF2B5EF4-FFF2-40B4-BE49-F238E27FC236}">
                  <a16:creationId xmlns:a16="http://schemas.microsoft.com/office/drawing/2014/main" id="{CF804941-BCD9-46BC-8219-73FBE096014F}"/>
                </a:ext>
              </a:extLst>
            </p:cNvPr>
            <p:cNvGrpSpPr/>
            <p:nvPr/>
          </p:nvGrpSpPr>
          <p:grpSpPr>
            <a:xfrm>
              <a:off x="-1474862" y="3240739"/>
              <a:ext cx="1111095" cy="1111095"/>
              <a:chOff x="4395713" y="3240739"/>
              <a:chExt cx="1111095" cy="1111095"/>
            </a:xfrm>
          </p:grpSpPr>
          <p:sp>
            <p:nvSpPr>
              <p:cNvPr id="4400" name="Freeform: Shape 4399">
                <a:extLst>
                  <a:ext uri="{FF2B5EF4-FFF2-40B4-BE49-F238E27FC236}">
                    <a16:creationId xmlns:a16="http://schemas.microsoft.com/office/drawing/2014/main" id="{F1EF19BA-D856-4468-ACDE-5178AEAD0425}"/>
                  </a:ext>
                </a:extLst>
              </p:cNvPr>
              <p:cNvSpPr/>
              <p:nvPr/>
            </p:nvSpPr>
            <p:spPr>
              <a:xfrm>
                <a:off x="4395713" y="3240739"/>
                <a:ext cx="1111095" cy="1111095"/>
              </a:xfrm>
              <a:custGeom>
                <a:avLst/>
                <a:gdLst>
                  <a:gd name="connsiteX0" fmla="*/ 658 w 940117"/>
                  <a:gd name="connsiteY0" fmla="*/ 469983 h 940117"/>
                  <a:gd name="connsiteX1" fmla="*/ 470717 w 940117"/>
                  <a:gd name="connsiteY1" fmla="*/ -76 h 940117"/>
                  <a:gd name="connsiteX2" fmla="*/ 940776 w 940117"/>
                  <a:gd name="connsiteY2" fmla="*/ 469983 h 940117"/>
                  <a:gd name="connsiteX3" fmla="*/ 470717 w 940117"/>
                  <a:gd name="connsiteY3" fmla="*/ 940041 h 940117"/>
                  <a:gd name="connsiteX4" fmla="*/ 658 w 940117"/>
                  <a:gd name="connsiteY4" fmla="*/ 469983 h 940117"/>
                  <a:gd name="connsiteX5" fmla="*/ 56379 w 940117"/>
                  <a:gd name="connsiteY5" fmla="*/ 469983 h 940117"/>
                  <a:gd name="connsiteX6" fmla="*/ 470717 w 940117"/>
                  <a:gd name="connsiteY6" fmla="*/ 884320 h 940117"/>
                  <a:gd name="connsiteX7" fmla="*/ 885054 w 940117"/>
                  <a:gd name="connsiteY7" fmla="*/ 469983 h 940117"/>
                  <a:gd name="connsiteX8" fmla="*/ 470717 w 940117"/>
                  <a:gd name="connsiteY8" fmla="*/ 55740 h 940117"/>
                  <a:gd name="connsiteX9" fmla="*/ 56379 w 940117"/>
                  <a:gd name="connsiteY9" fmla="*/ 469983 h 940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40117" h="940117">
                    <a:moveTo>
                      <a:pt x="658" y="469983"/>
                    </a:moveTo>
                    <a:cubicBezTo>
                      <a:pt x="972" y="210503"/>
                      <a:pt x="211237" y="238"/>
                      <a:pt x="470717" y="-76"/>
                    </a:cubicBezTo>
                    <a:cubicBezTo>
                      <a:pt x="730197" y="238"/>
                      <a:pt x="940461" y="210503"/>
                      <a:pt x="940776" y="469983"/>
                    </a:cubicBezTo>
                    <a:cubicBezTo>
                      <a:pt x="940509" y="729482"/>
                      <a:pt x="730216" y="939775"/>
                      <a:pt x="470717" y="940041"/>
                    </a:cubicBezTo>
                    <a:cubicBezTo>
                      <a:pt x="211217" y="939775"/>
                      <a:pt x="925" y="729482"/>
                      <a:pt x="658" y="469983"/>
                    </a:cubicBezTo>
                    <a:close/>
                    <a:moveTo>
                      <a:pt x="56379" y="469983"/>
                    </a:moveTo>
                    <a:cubicBezTo>
                      <a:pt x="56589" y="698726"/>
                      <a:pt x="241974" y="884111"/>
                      <a:pt x="470717" y="884320"/>
                    </a:cubicBezTo>
                    <a:cubicBezTo>
                      <a:pt x="699441" y="884054"/>
                      <a:pt x="884788" y="698707"/>
                      <a:pt x="885054" y="469983"/>
                    </a:cubicBezTo>
                    <a:cubicBezTo>
                      <a:pt x="884740" y="241297"/>
                      <a:pt x="699403" y="56007"/>
                      <a:pt x="470717" y="55740"/>
                    </a:cubicBezTo>
                    <a:cubicBezTo>
                      <a:pt x="242012" y="55950"/>
                      <a:pt x="56646" y="241278"/>
                      <a:pt x="56379" y="469983"/>
                    </a:cubicBezTo>
                    <a:close/>
                  </a:path>
                </a:pathLst>
              </a:custGeom>
              <a:solidFill>
                <a:srgbClr val="1809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01" name="Freeform: Shape 4400">
                <a:extLst>
                  <a:ext uri="{FF2B5EF4-FFF2-40B4-BE49-F238E27FC236}">
                    <a16:creationId xmlns:a16="http://schemas.microsoft.com/office/drawing/2014/main" id="{38B92417-A75B-4A72-8A6F-7FF32D73935B}"/>
                  </a:ext>
                </a:extLst>
              </p:cNvPr>
              <p:cNvSpPr/>
              <p:nvPr/>
            </p:nvSpPr>
            <p:spPr>
              <a:xfrm rot="19887601">
                <a:off x="4428696" y="3273722"/>
                <a:ext cx="1045128" cy="1045128"/>
              </a:xfrm>
              <a:custGeom>
                <a:avLst/>
                <a:gdLst>
                  <a:gd name="connsiteX0" fmla="*/ 884959 w 884301"/>
                  <a:gd name="connsiteY0" fmla="*/ 442075 h 884301"/>
                  <a:gd name="connsiteX1" fmla="*/ 442809 w 884301"/>
                  <a:gd name="connsiteY1" fmla="*/ 884225 h 884301"/>
                  <a:gd name="connsiteX2" fmla="*/ 658 w 884301"/>
                  <a:gd name="connsiteY2" fmla="*/ 442075 h 884301"/>
                  <a:gd name="connsiteX3" fmla="*/ 442809 w 884301"/>
                  <a:gd name="connsiteY3" fmla="*/ -76 h 884301"/>
                  <a:gd name="connsiteX4" fmla="*/ 884959 w 884301"/>
                  <a:gd name="connsiteY4" fmla="*/ 442075 h 88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4301" h="884301">
                    <a:moveTo>
                      <a:pt x="884959" y="442075"/>
                    </a:moveTo>
                    <a:cubicBezTo>
                      <a:pt x="884959" y="686268"/>
                      <a:pt x="687002" y="884225"/>
                      <a:pt x="442809" y="884225"/>
                    </a:cubicBezTo>
                    <a:cubicBezTo>
                      <a:pt x="198615" y="884225"/>
                      <a:pt x="658" y="686268"/>
                      <a:pt x="658" y="442075"/>
                    </a:cubicBezTo>
                    <a:cubicBezTo>
                      <a:pt x="658" y="197882"/>
                      <a:pt x="198616" y="-76"/>
                      <a:pt x="442809" y="-76"/>
                    </a:cubicBezTo>
                    <a:cubicBezTo>
                      <a:pt x="687002" y="-76"/>
                      <a:pt x="884959" y="197882"/>
                      <a:pt x="884959" y="4420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02" name="Freeform: Shape 4401">
                <a:extLst>
                  <a:ext uri="{FF2B5EF4-FFF2-40B4-BE49-F238E27FC236}">
                    <a16:creationId xmlns:a16="http://schemas.microsoft.com/office/drawing/2014/main" id="{A25A3BD2-DD15-4491-9407-E3627ED085A0}"/>
                  </a:ext>
                </a:extLst>
              </p:cNvPr>
              <p:cNvSpPr/>
              <p:nvPr/>
            </p:nvSpPr>
            <p:spPr>
              <a:xfrm>
                <a:off x="4679080" y="3510628"/>
                <a:ext cx="525603" cy="519637"/>
              </a:xfrm>
              <a:custGeom>
                <a:avLst/>
                <a:gdLst>
                  <a:gd name="connsiteX0" fmla="*/ 445381 w 444722"/>
                  <a:gd name="connsiteY0" fmla="*/ 439598 h 439674"/>
                  <a:gd name="connsiteX1" fmla="*/ 254881 w 444722"/>
                  <a:gd name="connsiteY1" fmla="*/ 252622 h 439674"/>
                  <a:gd name="connsiteX2" fmla="*/ 233830 w 444722"/>
                  <a:gd name="connsiteY2" fmla="*/ 340728 h 439674"/>
                  <a:gd name="connsiteX3" fmla="*/ 658 w 444722"/>
                  <a:gd name="connsiteY3" fmla="*/ 61170 h 439674"/>
                  <a:gd name="connsiteX4" fmla="*/ 3230 w 444722"/>
                  <a:gd name="connsiteY4" fmla="*/ 57931 h 439674"/>
                  <a:gd name="connsiteX5" fmla="*/ 66000 w 444722"/>
                  <a:gd name="connsiteY5" fmla="*/ -76 h 439674"/>
                  <a:gd name="connsiteX6" fmla="*/ 189825 w 444722"/>
                  <a:gd name="connsiteY6" fmla="*/ 188805 h 439674"/>
                  <a:gd name="connsiteX7" fmla="*/ 223638 w 444722"/>
                  <a:gd name="connsiteY7" fmla="*/ 81648 h 439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4722" h="439674">
                    <a:moveTo>
                      <a:pt x="445381" y="439598"/>
                    </a:moveTo>
                    <a:lnTo>
                      <a:pt x="254881" y="252622"/>
                    </a:lnTo>
                    <a:lnTo>
                      <a:pt x="233830" y="340728"/>
                    </a:lnTo>
                    <a:lnTo>
                      <a:pt x="658" y="61170"/>
                    </a:lnTo>
                    <a:lnTo>
                      <a:pt x="3230" y="57931"/>
                    </a:lnTo>
                    <a:cubicBezTo>
                      <a:pt x="21213" y="35633"/>
                      <a:pt x="42359" y="16088"/>
                      <a:pt x="66000" y="-76"/>
                    </a:cubicBezTo>
                    <a:lnTo>
                      <a:pt x="189825" y="188805"/>
                    </a:lnTo>
                    <a:lnTo>
                      <a:pt x="223638" y="81648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31" name="Freeform: Shape 4730">
                <a:extLst>
                  <a:ext uri="{FF2B5EF4-FFF2-40B4-BE49-F238E27FC236}">
                    <a16:creationId xmlns:a16="http://schemas.microsoft.com/office/drawing/2014/main" id="{0054979F-740D-4F7F-A702-37C1FC075C5F}"/>
                  </a:ext>
                </a:extLst>
              </p:cNvPr>
              <p:cNvSpPr/>
              <p:nvPr/>
            </p:nvSpPr>
            <p:spPr>
              <a:xfrm rot="19887601">
                <a:off x="4589777" y="3434803"/>
                <a:ext cx="722966" cy="722966"/>
              </a:xfrm>
              <a:custGeom>
                <a:avLst/>
                <a:gdLst>
                  <a:gd name="connsiteX0" fmla="*/ 884959 w 884301"/>
                  <a:gd name="connsiteY0" fmla="*/ 442075 h 884301"/>
                  <a:gd name="connsiteX1" fmla="*/ 442809 w 884301"/>
                  <a:gd name="connsiteY1" fmla="*/ 884225 h 884301"/>
                  <a:gd name="connsiteX2" fmla="*/ 658 w 884301"/>
                  <a:gd name="connsiteY2" fmla="*/ 442075 h 884301"/>
                  <a:gd name="connsiteX3" fmla="*/ 442809 w 884301"/>
                  <a:gd name="connsiteY3" fmla="*/ -76 h 884301"/>
                  <a:gd name="connsiteX4" fmla="*/ 884959 w 884301"/>
                  <a:gd name="connsiteY4" fmla="*/ 442075 h 88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4301" h="884301">
                    <a:moveTo>
                      <a:pt x="884959" y="442075"/>
                    </a:moveTo>
                    <a:cubicBezTo>
                      <a:pt x="884959" y="686268"/>
                      <a:pt x="687002" y="884225"/>
                      <a:pt x="442809" y="884225"/>
                    </a:cubicBezTo>
                    <a:cubicBezTo>
                      <a:pt x="198615" y="884225"/>
                      <a:pt x="658" y="686268"/>
                      <a:pt x="658" y="442075"/>
                    </a:cubicBezTo>
                    <a:cubicBezTo>
                      <a:pt x="658" y="197882"/>
                      <a:pt x="198616" y="-76"/>
                      <a:pt x="442809" y="-76"/>
                    </a:cubicBezTo>
                    <a:cubicBezTo>
                      <a:pt x="687002" y="-76"/>
                      <a:pt x="884959" y="197882"/>
                      <a:pt x="884959" y="442075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382" name="Group 4381">
              <a:extLst>
                <a:ext uri="{FF2B5EF4-FFF2-40B4-BE49-F238E27FC236}">
                  <a16:creationId xmlns:a16="http://schemas.microsoft.com/office/drawing/2014/main" id="{6F756733-CC00-4AB2-9C0E-715EA77C9F56}"/>
                </a:ext>
              </a:extLst>
            </p:cNvPr>
            <p:cNvGrpSpPr/>
            <p:nvPr/>
          </p:nvGrpSpPr>
          <p:grpSpPr>
            <a:xfrm>
              <a:off x="-1120739" y="3386137"/>
              <a:ext cx="404787" cy="271463"/>
              <a:chOff x="-1626845" y="3753412"/>
              <a:chExt cx="509297" cy="341550"/>
            </a:xfrm>
          </p:grpSpPr>
          <p:sp>
            <p:nvSpPr>
              <p:cNvPr id="4383" name="Freeform 31">
                <a:extLst>
                  <a:ext uri="{FF2B5EF4-FFF2-40B4-BE49-F238E27FC236}">
                    <a16:creationId xmlns:a16="http://schemas.microsoft.com/office/drawing/2014/main" id="{0E208030-A9E3-4A2E-8986-EEC9BD7F4C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416101" y="3773699"/>
                <a:ext cx="51172" cy="51172"/>
              </a:xfrm>
              <a:custGeom>
                <a:avLst/>
                <a:gdLst>
                  <a:gd name="T0" fmla="*/ 22 w 71"/>
                  <a:gd name="T1" fmla="*/ 63 h 71"/>
                  <a:gd name="T2" fmla="*/ 8 w 71"/>
                  <a:gd name="T3" fmla="*/ 22 h 71"/>
                  <a:gd name="T4" fmla="*/ 49 w 71"/>
                  <a:gd name="T5" fmla="*/ 8 h 71"/>
                  <a:gd name="T6" fmla="*/ 63 w 71"/>
                  <a:gd name="T7" fmla="*/ 49 h 71"/>
                  <a:gd name="T8" fmla="*/ 22 w 71"/>
                  <a:gd name="T9" fmla="*/ 63 h 71"/>
                  <a:gd name="T10" fmla="*/ 45 w 71"/>
                  <a:gd name="T11" fmla="*/ 15 h 71"/>
                  <a:gd name="T12" fmla="*/ 15 w 71"/>
                  <a:gd name="T13" fmla="*/ 25 h 71"/>
                  <a:gd name="T14" fmla="*/ 26 w 71"/>
                  <a:gd name="T15" fmla="*/ 56 h 71"/>
                  <a:gd name="T16" fmla="*/ 56 w 71"/>
                  <a:gd name="T17" fmla="*/ 45 h 71"/>
                  <a:gd name="T18" fmla="*/ 45 w 71"/>
                  <a:gd name="T19" fmla="*/ 1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71">
                    <a:moveTo>
                      <a:pt x="22" y="63"/>
                    </a:moveTo>
                    <a:cubicBezTo>
                      <a:pt x="6" y="56"/>
                      <a:pt x="0" y="37"/>
                      <a:pt x="8" y="22"/>
                    </a:cubicBezTo>
                    <a:cubicBezTo>
                      <a:pt x="15" y="6"/>
                      <a:pt x="34" y="0"/>
                      <a:pt x="49" y="8"/>
                    </a:cubicBezTo>
                    <a:cubicBezTo>
                      <a:pt x="64" y="15"/>
                      <a:pt x="71" y="34"/>
                      <a:pt x="63" y="49"/>
                    </a:cubicBezTo>
                    <a:cubicBezTo>
                      <a:pt x="56" y="64"/>
                      <a:pt x="37" y="71"/>
                      <a:pt x="22" y="63"/>
                    </a:cubicBezTo>
                    <a:close/>
                    <a:moveTo>
                      <a:pt x="45" y="15"/>
                    </a:moveTo>
                    <a:cubicBezTo>
                      <a:pt x="34" y="10"/>
                      <a:pt x="21" y="14"/>
                      <a:pt x="15" y="25"/>
                    </a:cubicBezTo>
                    <a:cubicBezTo>
                      <a:pt x="10" y="37"/>
                      <a:pt x="14" y="50"/>
                      <a:pt x="26" y="56"/>
                    </a:cubicBezTo>
                    <a:cubicBezTo>
                      <a:pt x="37" y="61"/>
                      <a:pt x="50" y="56"/>
                      <a:pt x="56" y="45"/>
                    </a:cubicBezTo>
                    <a:cubicBezTo>
                      <a:pt x="61" y="34"/>
                      <a:pt x="57" y="21"/>
                      <a:pt x="45" y="15"/>
                    </a:cubicBezTo>
                    <a:close/>
                  </a:path>
                </a:pathLst>
              </a:custGeom>
              <a:solidFill>
                <a:srgbClr val="FFB8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84" name="Freeform 32">
                <a:extLst>
                  <a:ext uri="{FF2B5EF4-FFF2-40B4-BE49-F238E27FC236}">
                    <a16:creationId xmlns:a16="http://schemas.microsoft.com/office/drawing/2014/main" id="{C86AC493-AC6F-41ED-8E14-3C6CCE8DF4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626845" y="3780663"/>
                <a:ext cx="297948" cy="314299"/>
              </a:xfrm>
              <a:custGeom>
                <a:avLst/>
                <a:gdLst>
                  <a:gd name="T0" fmla="*/ 348 w 414"/>
                  <a:gd name="T1" fmla="*/ 409 h 436"/>
                  <a:gd name="T2" fmla="*/ 157 w 414"/>
                  <a:gd name="T3" fmla="*/ 375 h 436"/>
                  <a:gd name="T4" fmla="*/ 13 w 414"/>
                  <a:gd name="T5" fmla="*/ 245 h 436"/>
                  <a:gd name="T6" fmla="*/ 22 w 414"/>
                  <a:gd name="T7" fmla="*/ 237 h 436"/>
                  <a:gd name="T8" fmla="*/ 44 w 414"/>
                  <a:gd name="T9" fmla="*/ 224 h 436"/>
                  <a:gd name="T10" fmla="*/ 64 w 414"/>
                  <a:gd name="T11" fmla="*/ 207 h 436"/>
                  <a:gd name="T12" fmla="*/ 64 w 414"/>
                  <a:gd name="T13" fmla="*/ 207 h 436"/>
                  <a:gd name="T14" fmla="*/ 140 w 414"/>
                  <a:gd name="T15" fmla="*/ 107 h 436"/>
                  <a:gd name="T16" fmla="*/ 164 w 414"/>
                  <a:gd name="T17" fmla="*/ 58 h 436"/>
                  <a:gd name="T18" fmla="*/ 233 w 414"/>
                  <a:gd name="T19" fmla="*/ 7 h 436"/>
                  <a:gd name="T20" fmla="*/ 331 w 414"/>
                  <a:gd name="T21" fmla="*/ 20 h 436"/>
                  <a:gd name="T22" fmla="*/ 411 w 414"/>
                  <a:gd name="T23" fmla="*/ 120 h 436"/>
                  <a:gd name="T24" fmla="*/ 404 w 414"/>
                  <a:gd name="T25" fmla="*/ 175 h 436"/>
                  <a:gd name="T26" fmla="*/ 380 w 414"/>
                  <a:gd name="T27" fmla="*/ 224 h 436"/>
                  <a:gd name="T28" fmla="*/ 346 w 414"/>
                  <a:gd name="T29" fmla="*/ 372 h 436"/>
                  <a:gd name="T30" fmla="*/ 349 w 414"/>
                  <a:gd name="T31" fmla="*/ 398 h 436"/>
                  <a:gd name="T32" fmla="*/ 348 w 414"/>
                  <a:gd name="T33" fmla="*/ 409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14" h="436">
                    <a:moveTo>
                      <a:pt x="348" y="409"/>
                    </a:moveTo>
                    <a:cubicBezTo>
                      <a:pt x="335" y="436"/>
                      <a:pt x="249" y="420"/>
                      <a:pt x="157" y="375"/>
                    </a:cubicBezTo>
                    <a:cubicBezTo>
                      <a:pt x="65" y="330"/>
                      <a:pt x="0" y="272"/>
                      <a:pt x="13" y="245"/>
                    </a:cubicBezTo>
                    <a:cubicBezTo>
                      <a:pt x="15" y="242"/>
                      <a:pt x="18" y="239"/>
                      <a:pt x="22" y="237"/>
                    </a:cubicBezTo>
                    <a:cubicBezTo>
                      <a:pt x="29" y="233"/>
                      <a:pt x="37" y="229"/>
                      <a:pt x="44" y="224"/>
                    </a:cubicBezTo>
                    <a:cubicBezTo>
                      <a:pt x="51" y="218"/>
                      <a:pt x="58" y="213"/>
                      <a:pt x="64" y="207"/>
                    </a:cubicBezTo>
                    <a:cubicBezTo>
                      <a:pt x="64" y="207"/>
                      <a:pt x="64" y="207"/>
                      <a:pt x="64" y="207"/>
                    </a:cubicBezTo>
                    <a:cubicBezTo>
                      <a:pt x="96" y="178"/>
                      <a:pt x="122" y="144"/>
                      <a:pt x="140" y="107"/>
                    </a:cubicBezTo>
                    <a:cubicBezTo>
                      <a:pt x="164" y="58"/>
                      <a:pt x="164" y="58"/>
                      <a:pt x="164" y="58"/>
                    </a:cubicBezTo>
                    <a:cubicBezTo>
                      <a:pt x="177" y="31"/>
                      <a:pt x="202" y="14"/>
                      <a:pt x="233" y="7"/>
                    </a:cubicBezTo>
                    <a:cubicBezTo>
                      <a:pt x="263" y="0"/>
                      <a:pt x="298" y="4"/>
                      <a:pt x="331" y="20"/>
                    </a:cubicBezTo>
                    <a:cubicBezTo>
                      <a:pt x="376" y="42"/>
                      <a:pt x="405" y="81"/>
                      <a:pt x="411" y="120"/>
                    </a:cubicBezTo>
                    <a:cubicBezTo>
                      <a:pt x="414" y="139"/>
                      <a:pt x="412" y="158"/>
                      <a:pt x="404" y="175"/>
                    </a:cubicBezTo>
                    <a:cubicBezTo>
                      <a:pt x="380" y="224"/>
                      <a:pt x="380" y="224"/>
                      <a:pt x="380" y="224"/>
                    </a:cubicBezTo>
                    <a:cubicBezTo>
                      <a:pt x="357" y="270"/>
                      <a:pt x="346" y="320"/>
                      <a:pt x="346" y="372"/>
                    </a:cubicBezTo>
                    <a:cubicBezTo>
                      <a:pt x="346" y="381"/>
                      <a:pt x="347" y="389"/>
                      <a:pt x="349" y="398"/>
                    </a:cubicBezTo>
                    <a:cubicBezTo>
                      <a:pt x="350" y="402"/>
                      <a:pt x="349" y="406"/>
                      <a:pt x="348" y="409"/>
                    </a:cubicBezTo>
                  </a:path>
                </a:pathLst>
              </a:custGeom>
              <a:solidFill>
                <a:srgbClr val="ED9F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85" name="Freeform 33">
                <a:extLst>
                  <a:ext uri="{FF2B5EF4-FFF2-40B4-BE49-F238E27FC236}">
                    <a16:creationId xmlns:a16="http://schemas.microsoft.com/office/drawing/2014/main" id="{F1763752-0373-4EBF-B46F-12D338CCDC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10875" y="3795803"/>
                <a:ext cx="58136" cy="58439"/>
              </a:xfrm>
              <a:custGeom>
                <a:avLst/>
                <a:gdLst>
                  <a:gd name="T0" fmla="*/ 57 w 81"/>
                  <a:gd name="T1" fmla="*/ 0 h 81"/>
                  <a:gd name="T2" fmla="*/ 19 w 81"/>
                  <a:gd name="T3" fmla="*/ 23 h 81"/>
                  <a:gd name="T4" fmla="*/ 12 w 81"/>
                  <a:gd name="T5" fmla="*/ 77 h 81"/>
                  <a:gd name="T6" fmla="*/ 24 w 81"/>
                  <a:gd name="T7" fmla="*/ 81 h 81"/>
                  <a:gd name="T8" fmla="*/ 63 w 81"/>
                  <a:gd name="T9" fmla="*/ 57 h 81"/>
                  <a:gd name="T10" fmla="*/ 69 w 81"/>
                  <a:gd name="T11" fmla="*/ 3 h 81"/>
                  <a:gd name="T12" fmla="*/ 57 w 81"/>
                  <a:gd name="T13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81">
                    <a:moveTo>
                      <a:pt x="57" y="0"/>
                    </a:moveTo>
                    <a:cubicBezTo>
                      <a:pt x="45" y="0"/>
                      <a:pt x="30" y="8"/>
                      <a:pt x="19" y="23"/>
                    </a:cubicBezTo>
                    <a:cubicBezTo>
                      <a:pt x="3" y="44"/>
                      <a:pt x="0" y="67"/>
                      <a:pt x="12" y="77"/>
                    </a:cubicBezTo>
                    <a:cubicBezTo>
                      <a:pt x="16" y="79"/>
                      <a:pt x="20" y="81"/>
                      <a:pt x="24" y="81"/>
                    </a:cubicBezTo>
                    <a:cubicBezTo>
                      <a:pt x="36" y="81"/>
                      <a:pt x="51" y="72"/>
                      <a:pt x="63" y="57"/>
                    </a:cubicBezTo>
                    <a:cubicBezTo>
                      <a:pt x="78" y="37"/>
                      <a:pt x="81" y="13"/>
                      <a:pt x="69" y="3"/>
                    </a:cubicBezTo>
                    <a:cubicBezTo>
                      <a:pt x="66" y="1"/>
                      <a:pt x="62" y="0"/>
                      <a:pt x="57" y="0"/>
                    </a:cubicBezTo>
                  </a:path>
                </a:pathLst>
              </a:custGeom>
              <a:solidFill>
                <a:srgbClr val="F5B7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86" name="Freeform 34">
                <a:extLst>
                  <a:ext uri="{FF2B5EF4-FFF2-40B4-BE49-F238E27FC236}">
                    <a16:creationId xmlns:a16="http://schemas.microsoft.com/office/drawing/2014/main" id="{7AED4991-BCB0-4E2A-A5E3-E805D87E7B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618064" y="3926912"/>
                <a:ext cx="247987" cy="158058"/>
              </a:xfrm>
              <a:custGeom>
                <a:avLst/>
                <a:gdLst>
                  <a:gd name="T0" fmla="*/ 90 w 345"/>
                  <a:gd name="T1" fmla="*/ 0 h 219"/>
                  <a:gd name="T2" fmla="*/ 52 w 345"/>
                  <a:gd name="T3" fmla="*/ 4 h 219"/>
                  <a:gd name="T4" fmla="*/ 52 w 345"/>
                  <a:gd name="T5" fmla="*/ 4 h 219"/>
                  <a:gd name="T6" fmla="*/ 52 w 345"/>
                  <a:gd name="T7" fmla="*/ 4 h 219"/>
                  <a:gd name="T8" fmla="*/ 32 w 345"/>
                  <a:gd name="T9" fmla="*/ 21 h 219"/>
                  <a:gd name="T10" fmla="*/ 10 w 345"/>
                  <a:gd name="T11" fmla="*/ 34 h 219"/>
                  <a:gd name="T12" fmla="*/ 1 w 345"/>
                  <a:gd name="T13" fmla="*/ 42 h 219"/>
                  <a:gd name="T14" fmla="*/ 0 w 345"/>
                  <a:gd name="T15" fmla="*/ 50 h 219"/>
                  <a:gd name="T16" fmla="*/ 145 w 345"/>
                  <a:gd name="T17" fmla="*/ 172 h 219"/>
                  <a:gd name="T18" fmla="*/ 301 w 345"/>
                  <a:gd name="T19" fmla="*/ 219 h 219"/>
                  <a:gd name="T20" fmla="*/ 336 w 345"/>
                  <a:gd name="T21" fmla="*/ 206 h 219"/>
                  <a:gd name="T22" fmla="*/ 337 w 345"/>
                  <a:gd name="T23" fmla="*/ 199 h 219"/>
                  <a:gd name="T24" fmla="*/ 337 w 345"/>
                  <a:gd name="T25" fmla="*/ 195 h 219"/>
                  <a:gd name="T26" fmla="*/ 334 w 345"/>
                  <a:gd name="T27" fmla="*/ 169 h 219"/>
                  <a:gd name="T28" fmla="*/ 334 w 345"/>
                  <a:gd name="T29" fmla="*/ 169 h 219"/>
                  <a:gd name="T30" fmla="*/ 345 w 345"/>
                  <a:gd name="T31" fmla="*/ 82 h 219"/>
                  <a:gd name="T32" fmla="*/ 330 w 345"/>
                  <a:gd name="T33" fmla="*/ 35 h 219"/>
                  <a:gd name="T34" fmla="*/ 293 w 345"/>
                  <a:gd name="T35" fmla="*/ 52 h 219"/>
                  <a:gd name="T36" fmla="*/ 286 w 345"/>
                  <a:gd name="T37" fmla="*/ 52 h 219"/>
                  <a:gd name="T38" fmla="*/ 143 w 345"/>
                  <a:gd name="T39" fmla="*/ 6 h 219"/>
                  <a:gd name="T40" fmla="*/ 90 w 345"/>
                  <a:gd name="T41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45" h="219">
                    <a:moveTo>
                      <a:pt x="90" y="0"/>
                    </a:moveTo>
                    <a:cubicBezTo>
                      <a:pt x="78" y="0"/>
                      <a:pt x="66" y="1"/>
                      <a:pt x="52" y="4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46" y="10"/>
                      <a:pt x="39" y="15"/>
                      <a:pt x="32" y="21"/>
                    </a:cubicBezTo>
                    <a:cubicBezTo>
                      <a:pt x="25" y="26"/>
                      <a:pt x="17" y="30"/>
                      <a:pt x="10" y="34"/>
                    </a:cubicBezTo>
                    <a:cubicBezTo>
                      <a:pt x="6" y="36"/>
                      <a:pt x="3" y="39"/>
                      <a:pt x="1" y="42"/>
                    </a:cubicBezTo>
                    <a:cubicBezTo>
                      <a:pt x="0" y="44"/>
                      <a:pt x="0" y="47"/>
                      <a:pt x="0" y="50"/>
                    </a:cubicBezTo>
                    <a:cubicBezTo>
                      <a:pt x="0" y="79"/>
                      <a:pt x="61" y="131"/>
                      <a:pt x="145" y="172"/>
                    </a:cubicBezTo>
                    <a:cubicBezTo>
                      <a:pt x="207" y="202"/>
                      <a:pt x="265" y="219"/>
                      <a:pt x="301" y="219"/>
                    </a:cubicBezTo>
                    <a:cubicBezTo>
                      <a:pt x="319" y="219"/>
                      <a:pt x="331" y="215"/>
                      <a:pt x="336" y="206"/>
                    </a:cubicBezTo>
                    <a:cubicBezTo>
                      <a:pt x="337" y="204"/>
                      <a:pt x="337" y="202"/>
                      <a:pt x="337" y="199"/>
                    </a:cubicBezTo>
                    <a:cubicBezTo>
                      <a:pt x="337" y="197"/>
                      <a:pt x="337" y="196"/>
                      <a:pt x="337" y="195"/>
                    </a:cubicBezTo>
                    <a:cubicBezTo>
                      <a:pt x="335" y="186"/>
                      <a:pt x="334" y="178"/>
                      <a:pt x="334" y="169"/>
                    </a:cubicBezTo>
                    <a:cubicBezTo>
                      <a:pt x="334" y="169"/>
                      <a:pt x="334" y="169"/>
                      <a:pt x="334" y="169"/>
                    </a:cubicBezTo>
                    <a:cubicBezTo>
                      <a:pt x="334" y="139"/>
                      <a:pt x="338" y="110"/>
                      <a:pt x="345" y="82"/>
                    </a:cubicBezTo>
                    <a:cubicBezTo>
                      <a:pt x="341" y="66"/>
                      <a:pt x="336" y="50"/>
                      <a:pt x="330" y="35"/>
                    </a:cubicBezTo>
                    <a:cubicBezTo>
                      <a:pt x="317" y="46"/>
                      <a:pt x="304" y="51"/>
                      <a:pt x="293" y="52"/>
                    </a:cubicBezTo>
                    <a:cubicBezTo>
                      <a:pt x="290" y="52"/>
                      <a:pt x="288" y="52"/>
                      <a:pt x="286" y="52"/>
                    </a:cubicBezTo>
                    <a:cubicBezTo>
                      <a:pt x="251" y="52"/>
                      <a:pt x="227" y="21"/>
                      <a:pt x="143" y="6"/>
                    </a:cubicBezTo>
                    <a:cubicBezTo>
                      <a:pt x="123" y="2"/>
                      <a:pt x="106" y="0"/>
                      <a:pt x="90" y="0"/>
                    </a:cubicBezTo>
                  </a:path>
                </a:pathLst>
              </a:custGeom>
              <a:solidFill>
                <a:srgbClr val="E18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87" name="Freeform 35">
                <a:extLst>
                  <a:ext uri="{FF2B5EF4-FFF2-40B4-BE49-F238E27FC236}">
                    <a16:creationId xmlns:a16="http://schemas.microsoft.com/office/drawing/2014/main" id="{240A8D8E-671E-443D-8635-B461D254BA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615339" y="3948713"/>
                <a:ext cx="235875" cy="138376"/>
              </a:xfrm>
              <a:custGeom>
                <a:avLst/>
                <a:gdLst>
                  <a:gd name="T0" fmla="*/ 319 w 328"/>
                  <a:gd name="T1" fmla="*/ 170 h 192"/>
                  <a:gd name="T2" fmla="*/ 145 w 328"/>
                  <a:gd name="T3" fmla="*/ 134 h 192"/>
                  <a:gd name="T4" fmla="*/ 10 w 328"/>
                  <a:gd name="T5" fmla="*/ 19 h 192"/>
                  <a:gd name="T6" fmla="*/ 148 w 328"/>
                  <a:gd name="T7" fmla="*/ 38 h 192"/>
                  <a:gd name="T8" fmla="*/ 184 w 328"/>
                  <a:gd name="T9" fmla="*/ 54 h 192"/>
                  <a:gd name="T10" fmla="*/ 219 w 328"/>
                  <a:gd name="T11" fmla="*/ 73 h 192"/>
                  <a:gd name="T12" fmla="*/ 319 w 328"/>
                  <a:gd name="T13" fmla="*/ 17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8" h="192">
                    <a:moveTo>
                      <a:pt x="319" y="170"/>
                    </a:moveTo>
                    <a:cubicBezTo>
                      <a:pt x="308" y="192"/>
                      <a:pt x="230" y="176"/>
                      <a:pt x="145" y="134"/>
                    </a:cubicBezTo>
                    <a:cubicBezTo>
                      <a:pt x="60" y="92"/>
                      <a:pt x="0" y="41"/>
                      <a:pt x="10" y="19"/>
                    </a:cubicBezTo>
                    <a:cubicBezTo>
                      <a:pt x="20" y="0"/>
                      <a:pt x="78" y="9"/>
                      <a:pt x="148" y="38"/>
                    </a:cubicBezTo>
                    <a:cubicBezTo>
                      <a:pt x="160" y="43"/>
                      <a:pt x="172" y="48"/>
                      <a:pt x="184" y="54"/>
                    </a:cubicBezTo>
                    <a:cubicBezTo>
                      <a:pt x="196" y="60"/>
                      <a:pt x="208" y="67"/>
                      <a:pt x="219" y="73"/>
                    </a:cubicBezTo>
                    <a:cubicBezTo>
                      <a:pt x="285" y="110"/>
                      <a:pt x="328" y="151"/>
                      <a:pt x="319" y="170"/>
                    </a:cubicBezTo>
                    <a:close/>
                  </a:path>
                </a:pathLst>
              </a:custGeom>
              <a:solidFill>
                <a:srgbClr val="B861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88" name="Freeform 36">
                <a:extLst>
                  <a:ext uri="{FF2B5EF4-FFF2-40B4-BE49-F238E27FC236}">
                    <a16:creationId xmlns:a16="http://schemas.microsoft.com/office/drawing/2014/main" id="{72252CAD-1BC0-4DFF-88B5-9535698086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23290" y="3975964"/>
                <a:ext cx="65403" cy="57833"/>
              </a:xfrm>
              <a:custGeom>
                <a:avLst/>
                <a:gdLst>
                  <a:gd name="T0" fmla="*/ 87 w 91"/>
                  <a:gd name="T1" fmla="*/ 50 h 80"/>
                  <a:gd name="T2" fmla="*/ 30 w 91"/>
                  <a:gd name="T3" fmla="*/ 70 h 80"/>
                  <a:gd name="T4" fmla="*/ 10 w 91"/>
                  <a:gd name="T5" fmla="*/ 13 h 80"/>
                  <a:gd name="T6" fmla="*/ 20 w 91"/>
                  <a:gd name="T7" fmla="*/ 0 h 80"/>
                  <a:gd name="T8" fmla="*/ 56 w 91"/>
                  <a:gd name="T9" fmla="*/ 16 h 80"/>
                  <a:gd name="T10" fmla="*/ 91 w 91"/>
                  <a:gd name="T11" fmla="*/ 35 h 80"/>
                  <a:gd name="T12" fmla="*/ 87 w 91"/>
                  <a:gd name="T13" fmla="*/ 5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80">
                    <a:moveTo>
                      <a:pt x="87" y="50"/>
                    </a:moveTo>
                    <a:cubicBezTo>
                      <a:pt x="77" y="71"/>
                      <a:pt x="51" y="80"/>
                      <a:pt x="30" y="70"/>
                    </a:cubicBezTo>
                    <a:cubicBezTo>
                      <a:pt x="9" y="59"/>
                      <a:pt x="0" y="34"/>
                      <a:pt x="10" y="13"/>
                    </a:cubicBezTo>
                    <a:cubicBezTo>
                      <a:pt x="13" y="8"/>
                      <a:pt x="16" y="3"/>
                      <a:pt x="20" y="0"/>
                    </a:cubicBezTo>
                    <a:cubicBezTo>
                      <a:pt x="32" y="5"/>
                      <a:pt x="44" y="10"/>
                      <a:pt x="56" y="16"/>
                    </a:cubicBezTo>
                    <a:cubicBezTo>
                      <a:pt x="68" y="22"/>
                      <a:pt x="80" y="29"/>
                      <a:pt x="91" y="35"/>
                    </a:cubicBezTo>
                    <a:cubicBezTo>
                      <a:pt x="91" y="40"/>
                      <a:pt x="89" y="45"/>
                      <a:pt x="87" y="50"/>
                    </a:cubicBezTo>
                    <a:close/>
                  </a:path>
                </a:pathLst>
              </a:custGeom>
              <a:solidFill>
                <a:srgbClr val="ED9F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89" name="Freeform 37">
                <a:extLst>
                  <a:ext uri="{FF2B5EF4-FFF2-40B4-BE49-F238E27FC236}">
                    <a16:creationId xmlns:a16="http://schemas.microsoft.com/office/drawing/2014/main" id="{70551CCD-DD36-46A2-BAA4-120FB78F09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384308" y="3760679"/>
                <a:ext cx="50869" cy="51172"/>
              </a:xfrm>
              <a:custGeom>
                <a:avLst/>
                <a:gdLst>
                  <a:gd name="T0" fmla="*/ 50 w 71"/>
                  <a:gd name="T1" fmla="*/ 63 h 71"/>
                  <a:gd name="T2" fmla="*/ 8 w 71"/>
                  <a:gd name="T3" fmla="*/ 50 h 71"/>
                  <a:gd name="T4" fmla="*/ 21 w 71"/>
                  <a:gd name="T5" fmla="*/ 8 h 71"/>
                  <a:gd name="T6" fmla="*/ 63 w 71"/>
                  <a:gd name="T7" fmla="*/ 21 h 71"/>
                  <a:gd name="T8" fmla="*/ 50 w 71"/>
                  <a:gd name="T9" fmla="*/ 63 h 71"/>
                  <a:gd name="T10" fmla="*/ 25 w 71"/>
                  <a:gd name="T11" fmla="*/ 15 h 71"/>
                  <a:gd name="T12" fmla="*/ 16 w 71"/>
                  <a:gd name="T13" fmla="*/ 46 h 71"/>
                  <a:gd name="T14" fmla="*/ 46 w 71"/>
                  <a:gd name="T15" fmla="*/ 55 h 71"/>
                  <a:gd name="T16" fmla="*/ 55 w 71"/>
                  <a:gd name="T17" fmla="*/ 25 h 71"/>
                  <a:gd name="T18" fmla="*/ 25 w 71"/>
                  <a:gd name="T19" fmla="*/ 1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71">
                    <a:moveTo>
                      <a:pt x="50" y="63"/>
                    </a:moveTo>
                    <a:cubicBezTo>
                      <a:pt x="35" y="71"/>
                      <a:pt x="16" y="65"/>
                      <a:pt x="8" y="50"/>
                    </a:cubicBezTo>
                    <a:cubicBezTo>
                      <a:pt x="0" y="35"/>
                      <a:pt x="6" y="16"/>
                      <a:pt x="21" y="8"/>
                    </a:cubicBezTo>
                    <a:cubicBezTo>
                      <a:pt x="36" y="0"/>
                      <a:pt x="55" y="6"/>
                      <a:pt x="63" y="21"/>
                    </a:cubicBezTo>
                    <a:cubicBezTo>
                      <a:pt x="71" y="36"/>
                      <a:pt x="65" y="55"/>
                      <a:pt x="50" y="63"/>
                    </a:cubicBezTo>
                    <a:close/>
                    <a:moveTo>
                      <a:pt x="25" y="15"/>
                    </a:moveTo>
                    <a:cubicBezTo>
                      <a:pt x="14" y="21"/>
                      <a:pt x="10" y="35"/>
                      <a:pt x="16" y="46"/>
                    </a:cubicBezTo>
                    <a:cubicBezTo>
                      <a:pt x="21" y="57"/>
                      <a:pt x="35" y="61"/>
                      <a:pt x="46" y="55"/>
                    </a:cubicBezTo>
                    <a:cubicBezTo>
                      <a:pt x="57" y="49"/>
                      <a:pt x="61" y="36"/>
                      <a:pt x="55" y="25"/>
                    </a:cubicBezTo>
                    <a:cubicBezTo>
                      <a:pt x="50" y="14"/>
                      <a:pt x="36" y="10"/>
                      <a:pt x="25" y="15"/>
                    </a:cubicBezTo>
                    <a:close/>
                  </a:path>
                </a:pathLst>
              </a:custGeom>
              <a:solidFill>
                <a:srgbClr val="FFB8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90" name="Freeform 38">
                <a:extLst>
                  <a:ext uri="{FF2B5EF4-FFF2-40B4-BE49-F238E27FC236}">
                    <a16:creationId xmlns:a16="http://schemas.microsoft.com/office/drawing/2014/main" id="{809A4DE1-788B-47E4-BA20-37D134A30D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19735" y="3764918"/>
                <a:ext cx="302187" cy="317024"/>
              </a:xfrm>
              <a:custGeom>
                <a:avLst/>
                <a:gdLst>
                  <a:gd name="T0" fmla="*/ 407 w 420"/>
                  <a:gd name="T1" fmla="*/ 239 h 440"/>
                  <a:gd name="T2" fmla="*/ 267 w 420"/>
                  <a:gd name="T3" fmla="*/ 373 h 440"/>
                  <a:gd name="T4" fmla="*/ 77 w 420"/>
                  <a:gd name="T5" fmla="*/ 414 h 440"/>
                  <a:gd name="T6" fmla="*/ 76 w 420"/>
                  <a:gd name="T7" fmla="*/ 402 h 440"/>
                  <a:gd name="T8" fmla="*/ 78 w 420"/>
                  <a:gd name="T9" fmla="*/ 376 h 440"/>
                  <a:gd name="T10" fmla="*/ 76 w 420"/>
                  <a:gd name="T11" fmla="*/ 350 h 440"/>
                  <a:gd name="T12" fmla="*/ 76 w 420"/>
                  <a:gd name="T13" fmla="*/ 349 h 440"/>
                  <a:gd name="T14" fmla="*/ 40 w 420"/>
                  <a:gd name="T15" fmla="*/ 230 h 440"/>
                  <a:gd name="T16" fmla="*/ 14 w 420"/>
                  <a:gd name="T17" fmla="*/ 181 h 440"/>
                  <a:gd name="T18" fmla="*/ 13 w 420"/>
                  <a:gd name="T19" fmla="*/ 96 h 440"/>
                  <a:gd name="T20" fmla="*/ 82 w 420"/>
                  <a:gd name="T21" fmla="*/ 24 h 440"/>
                  <a:gd name="T22" fmla="*/ 210 w 420"/>
                  <a:gd name="T23" fmla="*/ 18 h 440"/>
                  <a:gd name="T24" fmla="*/ 250 w 420"/>
                  <a:gd name="T25" fmla="*/ 56 h 440"/>
                  <a:gd name="T26" fmla="*/ 275 w 420"/>
                  <a:gd name="T27" fmla="*/ 105 h 440"/>
                  <a:gd name="T28" fmla="*/ 375 w 420"/>
                  <a:gd name="T29" fmla="*/ 219 h 440"/>
                  <a:gd name="T30" fmla="*/ 398 w 420"/>
                  <a:gd name="T31" fmla="*/ 231 h 440"/>
                  <a:gd name="T32" fmla="*/ 407 w 420"/>
                  <a:gd name="T33" fmla="*/ 239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20" h="440">
                    <a:moveTo>
                      <a:pt x="407" y="239"/>
                    </a:moveTo>
                    <a:cubicBezTo>
                      <a:pt x="420" y="265"/>
                      <a:pt x="358" y="325"/>
                      <a:pt x="267" y="373"/>
                    </a:cubicBezTo>
                    <a:cubicBezTo>
                      <a:pt x="176" y="422"/>
                      <a:pt x="91" y="440"/>
                      <a:pt x="77" y="414"/>
                    </a:cubicBezTo>
                    <a:cubicBezTo>
                      <a:pt x="76" y="410"/>
                      <a:pt x="75" y="406"/>
                      <a:pt x="76" y="402"/>
                    </a:cubicBezTo>
                    <a:cubicBezTo>
                      <a:pt x="77" y="393"/>
                      <a:pt x="78" y="385"/>
                      <a:pt x="78" y="376"/>
                    </a:cubicBezTo>
                    <a:cubicBezTo>
                      <a:pt x="78" y="367"/>
                      <a:pt x="77" y="358"/>
                      <a:pt x="76" y="350"/>
                    </a:cubicBezTo>
                    <a:cubicBezTo>
                      <a:pt x="76" y="349"/>
                      <a:pt x="76" y="349"/>
                      <a:pt x="76" y="349"/>
                    </a:cubicBezTo>
                    <a:cubicBezTo>
                      <a:pt x="72" y="307"/>
                      <a:pt x="59" y="267"/>
                      <a:pt x="40" y="230"/>
                    </a:cubicBezTo>
                    <a:cubicBezTo>
                      <a:pt x="14" y="181"/>
                      <a:pt x="14" y="181"/>
                      <a:pt x="14" y="181"/>
                    </a:cubicBezTo>
                    <a:cubicBezTo>
                      <a:pt x="0" y="155"/>
                      <a:pt x="1" y="125"/>
                      <a:pt x="13" y="96"/>
                    </a:cubicBezTo>
                    <a:cubicBezTo>
                      <a:pt x="25" y="68"/>
                      <a:pt x="49" y="41"/>
                      <a:pt x="82" y="24"/>
                    </a:cubicBezTo>
                    <a:cubicBezTo>
                      <a:pt x="126" y="1"/>
                      <a:pt x="174" y="0"/>
                      <a:pt x="210" y="18"/>
                    </a:cubicBezTo>
                    <a:cubicBezTo>
                      <a:pt x="227" y="26"/>
                      <a:pt x="241" y="39"/>
                      <a:pt x="250" y="56"/>
                    </a:cubicBezTo>
                    <a:cubicBezTo>
                      <a:pt x="275" y="105"/>
                      <a:pt x="275" y="105"/>
                      <a:pt x="275" y="105"/>
                    </a:cubicBezTo>
                    <a:cubicBezTo>
                      <a:pt x="299" y="149"/>
                      <a:pt x="333" y="188"/>
                      <a:pt x="375" y="219"/>
                    </a:cubicBezTo>
                    <a:cubicBezTo>
                      <a:pt x="382" y="224"/>
                      <a:pt x="390" y="228"/>
                      <a:pt x="398" y="231"/>
                    </a:cubicBezTo>
                    <a:cubicBezTo>
                      <a:pt x="402" y="233"/>
                      <a:pt x="405" y="236"/>
                      <a:pt x="407" y="239"/>
                    </a:cubicBezTo>
                  </a:path>
                </a:pathLst>
              </a:custGeom>
              <a:solidFill>
                <a:srgbClr val="FFB8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91" name="Freeform 39">
                <a:extLst>
                  <a:ext uri="{FF2B5EF4-FFF2-40B4-BE49-F238E27FC236}">
                    <a16:creationId xmlns:a16="http://schemas.microsoft.com/office/drawing/2014/main" id="{E1BAAC20-4340-4EA2-AA9F-5DE37FAA9E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16101" y="3842736"/>
                <a:ext cx="49052" cy="64798"/>
              </a:xfrm>
              <a:custGeom>
                <a:avLst/>
                <a:gdLst>
                  <a:gd name="T0" fmla="*/ 26 w 68"/>
                  <a:gd name="T1" fmla="*/ 0 h 90"/>
                  <a:gd name="T2" fmla="*/ 21 w 68"/>
                  <a:gd name="T3" fmla="*/ 1 h 90"/>
                  <a:gd name="T4" fmla="*/ 7 w 68"/>
                  <a:gd name="T5" fmla="*/ 53 h 90"/>
                  <a:gd name="T6" fmla="*/ 42 w 68"/>
                  <a:gd name="T7" fmla="*/ 90 h 90"/>
                  <a:gd name="T8" fmla="*/ 47 w 68"/>
                  <a:gd name="T9" fmla="*/ 89 h 90"/>
                  <a:gd name="T10" fmla="*/ 61 w 68"/>
                  <a:gd name="T11" fmla="*/ 37 h 90"/>
                  <a:gd name="T12" fmla="*/ 26 w 68"/>
                  <a:gd name="T13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90">
                    <a:moveTo>
                      <a:pt x="26" y="0"/>
                    </a:moveTo>
                    <a:cubicBezTo>
                      <a:pt x="24" y="0"/>
                      <a:pt x="22" y="0"/>
                      <a:pt x="21" y="1"/>
                    </a:cubicBezTo>
                    <a:cubicBezTo>
                      <a:pt x="6" y="5"/>
                      <a:pt x="0" y="28"/>
                      <a:pt x="7" y="53"/>
                    </a:cubicBezTo>
                    <a:cubicBezTo>
                      <a:pt x="14" y="75"/>
                      <a:pt x="29" y="90"/>
                      <a:pt x="42" y="90"/>
                    </a:cubicBezTo>
                    <a:cubicBezTo>
                      <a:pt x="44" y="90"/>
                      <a:pt x="46" y="90"/>
                      <a:pt x="47" y="89"/>
                    </a:cubicBezTo>
                    <a:cubicBezTo>
                      <a:pt x="62" y="85"/>
                      <a:pt x="68" y="62"/>
                      <a:pt x="61" y="37"/>
                    </a:cubicBezTo>
                    <a:cubicBezTo>
                      <a:pt x="54" y="15"/>
                      <a:pt x="39" y="0"/>
                      <a:pt x="26" y="0"/>
                    </a:cubicBezTo>
                  </a:path>
                </a:pathLst>
              </a:custGeom>
              <a:solidFill>
                <a:srgbClr val="FFCA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92" name="Freeform 40">
                <a:extLst>
                  <a:ext uri="{FF2B5EF4-FFF2-40B4-BE49-F238E27FC236}">
                    <a16:creationId xmlns:a16="http://schemas.microsoft.com/office/drawing/2014/main" id="{767B1153-BB8F-4E94-8632-4D1DA36708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64929" y="3777938"/>
                <a:ext cx="238601" cy="294012"/>
              </a:xfrm>
              <a:custGeom>
                <a:avLst/>
                <a:gdLst>
                  <a:gd name="T0" fmla="*/ 134 w 332"/>
                  <a:gd name="T1" fmla="*/ 0 h 408"/>
                  <a:gd name="T2" fmla="*/ 180 w 332"/>
                  <a:gd name="T3" fmla="*/ 166 h 408"/>
                  <a:gd name="T4" fmla="*/ 55 w 332"/>
                  <a:gd name="T5" fmla="*/ 259 h 408"/>
                  <a:gd name="T6" fmla="*/ 0 w 332"/>
                  <a:gd name="T7" fmla="*/ 331 h 408"/>
                  <a:gd name="T8" fmla="*/ 0 w 332"/>
                  <a:gd name="T9" fmla="*/ 331 h 408"/>
                  <a:gd name="T10" fmla="*/ 0 w 332"/>
                  <a:gd name="T11" fmla="*/ 331 h 408"/>
                  <a:gd name="T12" fmla="*/ 0 w 332"/>
                  <a:gd name="T13" fmla="*/ 332 h 408"/>
                  <a:gd name="T14" fmla="*/ 2 w 332"/>
                  <a:gd name="T15" fmla="*/ 358 h 408"/>
                  <a:gd name="T16" fmla="*/ 2 w 332"/>
                  <a:gd name="T17" fmla="*/ 361 h 408"/>
                  <a:gd name="T18" fmla="*/ 0 w 332"/>
                  <a:gd name="T19" fmla="*/ 384 h 408"/>
                  <a:gd name="T20" fmla="*/ 0 w 332"/>
                  <a:gd name="T21" fmla="*/ 388 h 408"/>
                  <a:gd name="T22" fmla="*/ 1 w 332"/>
                  <a:gd name="T23" fmla="*/ 396 h 408"/>
                  <a:gd name="T24" fmla="*/ 33 w 332"/>
                  <a:gd name="T25" fmla="*/ 408 h 408"/>
                  <a:gd name="T26" fmla="*/ 191 w 332"/>
                  <a:gd name="T27" fmla="*/ 355 h 408"/>
                  <a:gd name="T28" fmla="*/ 332 w 332"/>
                  <a:gd name="T29" fmla="*/ 229 h 408"/>
                  <a:gd name="T30" fmla="*/ 331 w 332"/>
                  <a:gd name="T31" fmla="*/ 221 h 408"/>
                  <a:gd name="T32" fmla="*/ 322 w 332"/>
                  <a:gd name="T33" fmla="*/ 213 h 408"/>
                  <a:gd name="T34" fmla="*/ 299 w 332"/>
                  <a:gd name="T35" fmla="*/ 201 h 408"/>
                  <a:gd name="T36" fmla="*/ 199 w 332"/>
                  <a:gd name="T37" fmla="*/ 87 h 408"/>
                  <a:gd name="T38" fmla="*/ 174 w 332"/>
                  <a:gd name="T39" fmla="*/ 38 h 408"/>
                  <a:gd name="T40" fmla="*/ 134 w 332"/>
                  <a:gd name="T41" fmla="*/ 0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2" h="408">
                    <a:moveTo>
                      <a:pt x="134" y="0"/>
                    </a:moveTo>
                    <a:cubicBezTo>
                      <a:pt x="195" y="91"/>
                      <a:pt x="195" y="139"/>
                      <a:pt x="180" y="166"/>
                    </a:cubicBezTo>
                    <a:cubicBezTo>
                      <a:pt x="161" y="199"/>
                      <a:pt x="120" y="197"/>
                      <a:pt x="55" y="259"/>
                    </a:cubicBezTo>
                    <a:cubicBezTo>
                      <a:pt x="29" y="285"/>
                      <a:pt x="14" y="304"/>
                      <a:pt x="0" y="331"/>
                    </a:cubicBezTo>
                    <a:cubicBezTo>
                      <a:pt x="0" y="331"/>
                      <a:pt x="0" y="331"/>
                      <a:pt x="0" y="331"/>
                    </a:cubicBezTo>
                    <a:cubicBezTo>
                      <a:pt x="0" y="331"/>
                      <a:pt x="0" y="331"/>
                      <a:pt x="0" y="331"/>
                    </a:cubicBezTo>
                    <a:cubicBezTo>
                      <a:pt x="0" y="332"/>
                      <a:pt x="0" y="332"/>
                      <a:pt x="0" y="332"/>
                    </a:cubicBezTo>
                    <a:cubicBezTo>
                      <a:pt x="1" y="340"/>
                      <a:pt x="2" y="349"/>
                      <a:pt x="2" y="358"/>
                    </a:cubicBezTo>
                    <a:cubicBezTo>
                      <a:pt x="2" y="359"/>
                      <a:pt x="2" y="360"/>
                      <a:pt x="2" y="361"/>
                    </a:cubicBezTo>
                    <a:cubicBezTo>
                      <a:pt x="2" y="369"/>
                      <a:pt x="1" y="376"/>
                      <a:pt x="0" y="384"/>
                    </a:cubicBezTo>
                    <a:cubicBezTo>
                      <a:pt x="0" y="385"/>
                      <a:pt x="0" y="387"/>
                      <a:pt x="0" y="388"/>
                    </a:cubicBezTo>
                    <a:cubicBezTo>
                      <a:pt x="0" y="391"/>
                      <a:pt x="0" y="393"/>
                      <a:pt x="1" y="396"/>
                    </a:cubicBezTo>
                    <a:cubicBezTo>
                      <a:pt x="6" y="404"/>
                      <a:pt x="17" y="408"/>
                      <a:pt x="33" y="408"/>
                    </a:cubicBezTo>
                    <a:cubicBezTo>
                      <a:pt x="68" y="408"/>
                      <a:pt x="128" y="389"/>
                      <a:pt x="191" y="355"/>
                    </a:cubicBezTo>
                    <a:cubicBezTo>
                      <a:pt x="273" y="312"/>
                      <a:pt x="332" y="258"/>
                      <a:pt x="332" y="229"/>
                    </a:cubicBezTo>
                    <a:cubicBezTo>
                      <a:pt x="332" y="226"/>
                      <a:pt x="332" y="224"/>
                      <a:pt x="331" y="221"/>
                    </a:cubicBezTo>
                    <a:cubicBezTo>
                      <a:pt x="329" y="218"/>
                      <a:pt x="326" y="215"/>
                      <a:pt x="322" y="213"/>
                    </a:cubicBezTo>
                    <a:cubicBezTo>
                      <a:pt x="314" y="210"/>
                      <a:pt x="306" y="206"/>
                      <a:pt x="299" y="201"/>
                    </a:cubicBezTo>
                    <a:cubicBezTo>
                      <a:pt x="257" y="170"/>
                      <a:pt x="223" y="131"/>
                      <a:pt x="199" y="87"/>
                    </a:cubicBezTo>
                    <a:cubicBezTo>
                      <a:pt x="174" y="38"/>
                      <a:pt x="174" y="38"/>
                      <a:pt x="174" y="38"/>
                    </a:cubicBezTo>
                    <a:cubicBezTo>
                      <a:pt x="165" y="21"/>
                      <a:pt x="151" y="8"/>
                      <a:pt x="134" y="0"/>
                    </a:cubicBezTo>
                  </a:path>
                </a:pathLst>
              </a:custGeom>
              <a:solidFill>
                <a:srgbClr val="F298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93" name="Freeform 41">
                <a:extLst>
                  <a:ext uri="{FF2B5EF4-FFF2-40B4-BE49-F238E27FC236}">
                    <a16:creationId xmlns:a16="http://schemas.microsoft.com/office/drawing/2014/main" id="{632A4EA5-95BD-4CC3-9631-63B29B8FE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62204" y="3928426"/>
                <a:ext cx="233756" cy="145038"/>
              </a:xfrm>
              <a:custGeom>
                <a:avLst/>
                <a:gdLst>
                  <a:gd name="T0" fmla="*/ 314 w 325"/>
                  <a:gd name="T1" fmla="*/ 19 h 201"/>
                  <a:gd name="T2" fmla="*/ 183 w 325"/>
                  <a:gd name="T3" fmla="*/ 139 h 201"/>
                  <a:gd name="T4" fmla="*/ 10 w 325"/>
                  <a:gd name="T5" fmla="*/ 180 h 201"/>
                  <a:gd name="T6" fmla="*/ 107 w 325"/>
                  <a:gd name="T7" fmla="*/ 80 h 201"/>
                  <a:gd name="T8" fmla="*/ 141 w 325"/>
                  <a:gd name="T9" fmla="*/ 60 h 201"/>
                  <a:gd name="T10" fmla="*/ 177 w 325"/>
                  <a:gd name="T11" fmla="*/ 43 h 201"/>
                  <a:gd name="T12" fmla="*/ 314 w 325"/>
                  <a:gd name="T13" fmla="*/ 19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5" h="201">
                    <a:moveTo>
                      <a:pt x="314" y="19"/>
                    </a:moveTo>
                    <a:cubicBezTo>
                      <a:pt x="325" y="41"/>
                      <a:pt x="267" y="94"/>
                      <a:pt x="183" y="139"/>
                    </a:cubicBezTo>
                    <a:cubicBezTo>
                      <a:pt x="99" y="183"/>
                      <a:pt x="22" y="201"/>
                      <a:pt x="10" y="180"/>
                    </a:cubicBezTo>
                    <a:cubicBezTo>
                      <a:pt x="0" y="161"/>
                      <a:pt x="42" y="119"/>
                      <a:pt x="107" y="80"/>
                    </a:cubicBezTo>
                    <a:cubicBezTo>
                      <a:pt x="118" y="73"/>
                      <a:pt x="129" y="66"/>
                      <a:pt x="141" y="60"/>
                    </a:cubicBezTo>
                    <a:cubicBezTo>
                      <a:pt x="153" y="54"/>
                      <a:pt x="165" y="48"/>
                      <a:pt x="177" y="43"/>
                    </a:cubicBezTo>
                    <a:cubicBezTo>
                      <a:pt x="246" y="11"/>
                      <a:pt x="304" y="0"/>
                      <a:pt x="314" y="19"/>
                    </a:cubicBezTo>
                    <a:close/>
                  </a:path>
                </a:pathLst>
              </a:custGeom>
              <a:solidFill>
                <a:srgbClr val="D16E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94" name="Freeform 42">
                <a:extLst>
                  <a:ext uri="{FF2B5EF4-FFF2-40B4-BE49-F238E27FC236}">
                    <a16:creationId xmlns:a16="http://schemas.microsoft.com/office/drawing/2014/main" id="{718A3879-F28C-4B64-B2DF-FA0CED3D01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5295" y="3959614"/>
                <a:ext cx="65706" cy="58136"/>
              </a:xfrm>
              <a:custGeom>
                <a:avLst/>
                <a:gdLst>
                  <a:gd name="T0" fmla="*/ 80 w 91"/>
                  <a:gd name="T1" fmla="*/ 12 h 81"/>
                  <a:gd name="T2" fmla="*/ 62 w 91"/>
                  <a:gd name="T3" fmla="*/ 70 h 81"/>
                  <a:gd name="T4" fmla="*/ 4 w 91"/>
                  <a:gd name="T5" fmla="*/ 52 h 81"/>
                  <a:gd name="T6" fmla="*/ 0 w 91"/>
                  <a:gd name="T7" fmla="*/ 37 h 81"/>
                  <a:gd name="T8" fmla="*/ 34 w 91"/>
                  <a:gd name="T9" fmla="*/ 17 h 81"/>
                  <a:gd name="T10" fmla="*/ 70 w 91"/>
                  <a:gd name="T11" fmla="*/ 0 h 81"/>
                  <a:gd name="T12" fmla="*/ 80 w 91"/>
                  <a:gd name="T13" fmla="*/ 1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81">
                    <a:moveTo>
                      <a:pt x="80" y="12"/>
                    </a:moveTo>
                    <a:cubicBezTo>
                      <a:pt x="91" y="33"/>
                      <a:pt x="83" y="58"/>
                      <a:pt x="62" y="70"/>
                    </a:cubicBezTo>
                    <a:cubicBezTo>
                      <a:pt x="41" y="81"/>
                      <a:pt x="15" y="73"/>
                      <a:pt x="4" y="52"/>
                    </a:cubicBezTo>
                    <a:cubicBezTo>
                      <a:pt x="2" y="47"/>
                      <a:pt x="0" y="42"/>
                      <a:pt x="0" y="37"/>
                    </a:cubicBezTo>
                    <a:cubicBezTo>
                      <a:pt x="11" y="30"/>
                      <a:pt x="22" y="23"/>
                      <a:pt x="34" y="17"/>
                    </a:cubicBezTo>
                    <a:cubicBezTo>
                      <a:pt x="46" y="11"/>
                      <a:pt x="58" y="5"/>
                      <a:pt x="70" y="0"/>
                    </a:cubicBezTo>
                    <a:cubicBezTo>
                      <a:pt x="74" y="3"/>
                      <a:pt x="77" y="7"/>
                      <a:pt x="80" y="12"/>
                    </a:cubicBezTo>
                    <a:close/>
                  </a:path>
                </a:pathLst>
              </a:custGeom>
              <a:solidFill>
                <a:srgbClr val="FFB8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95" name="Freeform 43">
                <a:extLst>
                  <a:ext uri="{FF2B5EF4-FFF2-40B4-BE49-F238E27FC236}">
                    <a16:creationId xmlns:a16="http://schemas.microsoft.com/office/drawing/2014/main" id="{E9EE4B1E-1E0A-4850-950A-834664C97C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29121" y="3789444"/>
                <a:ext cx="51172" cy="97197"/>
              </a:xfrm>
              <a:custGeom>
                <a:avLst/>
                <a:gdLst>
                  <a:gd name="T0" fmla="*/ 71 w 71"/>
                  <a:gd name="T1" fmla="*/ 5 h 135"/>
                  <a:gd name="T2" fmla="*/ 65 w 71"/>
                  <a:gd name="T3" fmla="*/ 56 h 135"/>
                  <a:gd name="T4" fmla="*/ 29 w 71"/>
                  <a:gd name="T5" fmla="*/ 135 h 135"/>
                  <a:gd name="T6" fmla="*/ 28 w 71"/>
                  <a:gd name="T7" fmla="*/ 104 h 135"/>
                  <a:gd name="T8" fmla="*/ 0 w 71"/>
                  <a:gd name="T9" fmla="*/ 96 h 135"/>
                  <a:gd name="T10" fmla="*/ 48 w 71"/>
                  <a:gd name="T11" fmla="*/ 45 h 135"/>
                  <a:gd name="T12" fmla="*/ 60 w 71"/>
                  <a:gd name="T13" fmla="*/ 0 h 135"/>
                  <a:gd name="T14" fmla="*/ 71 w 71"/>
                  <a:gd name="T15" fmla="*/ 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1" h="135">
                    <a:moveTo>
                      <a:pt x="71" y="5"/>
                    </a:moveTo>
                    <a:cubicBezTo>
                      <a:pt x="71" y="19"/>
                      <a:pt x="70" y="37"/>
                      <a:pt x="65" y="56"/>
                    </a:cubicBezTo>
                    <a:cubicBezTo>
                      <a:pt x="56" y="91"/>
                      <a:pt x="41" y="118"/>
                      <a:pt x="29" y="135"/>
                    </a:cubicBezTo>
                    <a:cubicBezTo>
                      <a:pt x="29" y="124"/>
                      <a:pt x="28" y="114"/>
                      <a:pt x="28" y="104"/>
                    </a:cubicBezTo>
                    <a:cubicBezTo>
                      <a:pt x="19" y="101"/>
                      <a:pt x="9" y="99"/>
                      <a:pt x="0" y="96"/>
                    </a:cubicBezTo>
                    <a:cubicBezTo>
                      <a:pt x="11" y="90"/>
                      <a:pt x="33" y="74"/>
                      <a:pt x="48" y="45"/>
                    </a:cubicBezTo>
                    <a:cubicBezTo>
                      <a:pt x="57" y="27"/>
                      <a:pt x="60" y="10"/>
                      <a:pt x="60" y="0"/>
                    </a:cubicBezTo>
                    <a:lnTo>
                      <a:pt x="71" y="5"/>
                    </a:lnTo>
                    <a:close/>
                  </a:path>
                </a:pathLst>
              </a:custGeom>
              <a:solidFill>
                <a:srgbClr val="DA14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96" name="Freeform 44">
                <a:extLst>
                  <a:ext uri="{FF2B5EF4-FFF2-40B4-BE49-F238E27FC236}">
                    <a16:creationId xmlns:a16="http://schemas.microsoft.com/office/drawing/2014/main" id="{D425FD6B-CD6E-456E-8A06-56F3E2FB8F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78555" y="3787324"/>
                <a:ext cx="71762" cy="80543"/>
              </a:xfrm>
              <a:custGeom>
                <a:avLst/>
                <a:gdLst>
                  <a:gd name="T0" fmla="*/ 0 w 100"/>
                  <a:gd name="T1" fmla="*/ 6 h 112"/>
                  <a:gd name="T2" fmla="*/ 26 w 100"/>
                  <a:gd name="T3" fmla="*/ 60 h 112"/>
                  <a:gd name="T4" fmla="*/ 48 w 100"/>
                  <a:gd name="T5" fmla="*/ 112 h 112"/>
                  <a:gd name="T6" fmla="*/ 71 w 100"/>
                  <a:gd name="T7" fmla="*/ 90 h 112"/>
                  <a:gd name="T8" fmla="*/ 100 w 100"/>
                  <a:gd name="T9" fmla="*/ 100 h 112"/>
                  <a:gd name="T10" fmla="*/ 53 w 100"/>
                  <a:gd name="T11" fmla="*/ 45 h 112"/>
                  <a:gd name="T12" fmla="*/ 11 w 100"/>
                  <a:gd name="T13" fmla="*/ 0 h 112"/>
                  <a:gd name="T14" fmla="*/ 0 w 100"/>
                  <a:gd name="T15" fmla="*/ 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112">
                    <a:moveTo>
                      <a:pt x="0" y="6"/>
                    </a:moveTo>
                    <a:cubicBezTo>
                      <a:pt x="9" y="23"/>
                      <a:pt x="18" y="41"/>
                      <a:pt x="26" y="60"/>
                    </a:cubicBezTo>
                    <a:cubicBezTo>
                      <a:pt x="34" y="78"/>
                      <a:pt x="41" y="95"/>
                      <a:pt x="48" y="112"/>
                    </a:cubicBezTo>
                    <a:cubicBezTo>
                      <a:pt x="56" y="105"/>
                      <a:pt x="63" y="98"/>
                      <a:pt x="71" y="90"/>
                    </a:cubicBezTo>
                    <a:cubicBezTo>
                      <a:pt x="81" y="94"/>
                      <a:pt x="90" y="97"/>
                      <a:pt x="100" y="100"/>
                    </a:cubicBezTo>
                    <a:cubicBezTo>
                      <a:pt x="85" y="82"/>
                      <a:pt x="70" y="64"/>
                      <a:pt x="53" y="45"/>
                    </a:cubicBezTo>
                    <a:cubicBezTo>
                      <a:pt x="39" y="30"/>
                      <a:pt x="25" y="15"/>
                      <a:pt x="11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DA14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97" name="Freeform 45">
                <a:extLst>
                  <a:ext uri="{FF2B5EF4-FFF2-40B4-BE49-F238E27FC236}">
                    <a16:creationId xmlns:a16="http://schemas.microsoft.com/office/drawing/2014/main" id="{4F45FF6B-6BD9-4041-B914-0A5B6BAEE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83624" y="3753412"/>
                <a:ext cx="217102" cy="74790"/>
              </a:xfrm>
              <a:custGeom>
                <a:avLst/>
                <a:gdLst>
                  <a:gd name="T0" fmla="*/ 298 w 302"/>
                  <a:gd name="T1" fmla="*/ 61 h 104"/>
                  <a:gd name="T2" fmla="*/ 300 w 302"/>
                  <a:gd name="T3" fmla="*/ 47 h 104"/>
                  <a:gd name="T4" fmla="*/ 295 w 302"/>
                  <a:gd name="T5" fmla="*/ 27 h 104"/>
                  <a:gd name="T6" fmla="*/ 241 w 302"/>
                  <a:gd name="T7" fmla="*/ 12 h 104"/>
                  <a:gd name="T8" fmla="*/ 154 w 302"/>
                  <a:gd name="T9" fmla="*/ 40 h 104"/>
                  <a:gd name="T10" fmla="*/ 149 w 302"/>
                  <a:gd name="T11" fmla="*/ 38 h 104"/>
                  <a:gd name="T12" fmla="*/ 144 w 302"/>
                  <a:gd name="T13" fmla="*/ 38 h 104"/>
                  <a:gd name="T14" fmla="*/ 142 w 302"/>
                  <a:gd name="T15" fmla="*/ 39 h 104"/>
                  <a:gd name="T16" fmla="*/ 82 w 302"/>
                  <a:gd name="T17" fmla="*/ 8 h 104"/>
                  <a:gd name="T18" fmla="*/ 12 w 302"/>
                  <a:gd name="T19" fmla="*/ 10 h 104"/>
                  <a:gd name="T20" fmla="*/ 2 w 302"/>
                  <a:gd name="T21" fmla="*/ 53 h 104"/>
                  <a:gd name="T22" fmla="*/ 5 w 302"/>
                  <a:gd name="T23" fmla="*/ 65 h 104"/>
                  <a:gd name="T24" fmla="*/ 4 w 302"/>
                  <a:gd name="T25" fmla="*/ 85 h 104"/>
                  <a:gd name="T26" fmla="*/ 30 w 302"/>
                  <a:gd name="T27" fmla="*/ 104 h 104"/>
                  <a:gd name="T28" fmla="*/ 89 w 302"/>
                  <a:gd name="T29" fmla="*/ 88 h 104"/>
                  <a:gd name="T30" fmla="*/ 143 w 302"/>
                  <a:gd name="T31" fmla="*/ 56 h 104"/>
                  <a:gd name="T32" fmla="*/ 145 w 302"/>
                  <a:gd name="T33" fmla="*/ 58 h 104"/>
                  <a:gd name="T34" fmla="*/ 148 w 302"/>
                  <a:gd name="T35" fmla="*/ 58 h 104"/>
                  <a:gd name="T36" fmla="*/ 150 w 302"/>
                  <a:gd name="T37" fmla="*/ 58 h 104"/>
                  <a:gd name="T38" fmla="*/ 155 w 302"/>
                  <a:gd name="T39" fmla="*/ 55 h 104"/>
                  <a:gd name="T40" fmla="*/ 224 w 302"/>
                  <a:gd name="T41" fmla="*/ 93 h 104"/>
                  <a:gd name="T42" fmla="*/ 289 w 302"/>
                  <a:gd name="T43" fmla="*/ 100 h 104"/>
                  <a:gd name="T44" fmla="*/ 301 w 302"/>
                  <a:gd name="T45" fmla="*/ 76 h 104"/>
                  <a:gd name="T46" fmla="*/ 298 w 302"/>
                  <a:gd name="T47" fmla="*/ 61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02" h="104">
                    <a:moveTo>
                      <a:pt x="298" y="61"/>
                    </a:moveTo>
                    <a:cubicBezTo>
                      <a:pt x="298" y="54"/>
                      <a:pt x="300" y="52"/>
                      <a:pt x="300" y="47"/>
                    </a:cubicBezTo>
                    <a:cubicBezTo>
                      <a:pt x="300" y="43"/>
                      <a:pt x="300" y="36"/>
                      <a:pt x="295" y="27"/>
                    </a:cubicBezTo>
                    <a:cubicBezTo>
                      <a:pt x="284" y="21"/>
                      <a:pt x="265" y="13"/>
                      <a:pt x="241" y="12"/>
                    </a:cubicBezTo>
                    <a:cubicBezTo>
                      <a:pt x="198" y="10"/>
                      <a:pt x="167" y="30"/>
                      <a:pt x="154" y="40"/>
                    </a:cubicBezTo>
                    <a:cubicBezTo>
                      <a:pt x="153" y="39"/>
                      <a:pt x="151" y="39"/>
                      <a:pt x="149" y="38"/>
                    </a:cubicBezTo>
                    <a:cubicBezTo>
                      <a:pt x="147" y="37"/>
                      <a:pt x="145" y="38"/>
                      <a:pt x="144" y="38"/>
                    </a:cubicBezTo>
                    <a:cubicBezTo>
                      <a:pt x="144" y="38"/>
                      <a:pt x="143" y="38"/>
                      <a:pt x="142" y="39"/>
                    </a:cubicBezTo>
                    <a:cubicBezTo>
                      <a:pt x="131" y="29"/>
                      <a:pt x="111" y="14"/>
                      <a:pt x="82" y="8"/>
                    </a:cubicBezTo>
                    <a:cubicBezTo>
                      <a:pt x="50" y="0"/>
                      <a:pt x="23" y="6"/>
                      <a:pt x="12" y="10"/>
                    </a:cubicBezTo>
                    <a:cubicBezTo>
                      <a:pt x="0" y="33"/>
                      <a:pt x="0" y="45"/>
                      <a:pt x="2" y="53"/>
                    </a:cubicBezTo>
                    <a:cubicBezTo>
                      <a:pt x="3" y="55"/>
                      <a:pt x="5" y="59"/>
                      <a:pt x="5" y="65"/>
                    </a:cubicBezTo>
                    <a:cubicBezTo>
                      <a:pt x="6" y="75"/>
                      <a:pt x="3" y="80"/>
                      <a:pt x="4" y="85"/>
                    </a:cubicBezTo>
                    <a:cubicBezTo>
                      <a:pt x="4" y="90"/>
                      <a:pt x="10" y="98"/>
                      <a:pt x="30" y="104"/>
                    </a:cubicBezTo>
                    <a:cubicBezTo>
                      <a:pt x="45" y="102"/>
                      <a:pt x="66" y="98"/>
                      <a:pt x="89" y="88"/>
                    </a:cubicBezTo>
                    <a:cubicBezTo>
                      <a:pt x="112" y="78"/>
                      <a:pt x="130" y="66"/>
                      <a:pt x="143" y="56"/>
                    </a:cubicBezTo>
                    <a:cubicBezTo>
                      <a:pt x="143" y="57"/>
                      <a:pt x="144" y="57"/>
                      <a:pt x="145" y="58"/>
                    </a:cubicBezTo>
                    <a:cubicBezTo>
                      <a:pt x="146" y="58"/>
                      <a:pt x="148" y="58"/>
                      <a:pt x="148" y="58"/>
                    </a:cubicBezTo>
                    <a:cubicBezTo>
                      <a:pt x="149" y="58"/>
                      <a:pt x="150" y="58"/>
                      <a:pt x="150" y="58"/>
                    </a:cubicBezTo>
                    <a:cubicBezTo>
                      <a:pt x="152" y="58"/>
                      <a:pt x="154" y="57"/>
                      <a:pt x="155" y="55"/>
                    </a:cubicBezTo>
                    <a:cubicBezTo>
                      <a:pt x="169" y="67"/>
                      <a:pt x="192" y="84"/>
                      <a:pt x="224" y="93"/>
                    </a:cubicBezTo>
                    <a:cubicBezTo>
                      <a:pt x="251" y="101"/>
                      <a:pt x="274" y="101"/>
                      <a:pt x="289" y="100"/>
                    </a:cubicBezTo>
                    <a:cubicBezTo>
                      <a:pt x="300" y="90"/>
                      <a:pt x="302" y="82"/>
                      <a:pt x="301" y="76"/>
                    </a:cubicBezTo>
                    <a:cubicBezTo>
                      <a:pt x="301" y="71"/>
                      <a:pt x="298" y="68"/>
                      <a:pt x="298" y="61"/>
                    </a:cubicBezTo>
                    <a:close/>
                  </a:path>
                </a:pathLst>
              </a:custGeom>
              <a:solidFill>
                <a:srgbClr val="DA14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98" name="Freeform 46">
                <a:extLst>
                  <a:ext uri="{FF2B5EF4-FFF2-40B4-BE49-F238E27FC236}">
                    <a16:creationId xmlns:a16="http://schemas.microsoft.com/office/drawing/2014/main" id="{DB927AD6-3A3C-4854-A0FB-4B3DFE1C21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67879" y="3759165"/>
                <a:ext cx="82057" cy="22407"/>
              </a:xfrm>
              <a:custGeom>
                <a:avLst/>
                <a:gdLst>
                  <a:gd name="T0" fmla="*/ 114 w 114"/>
                  <a:gd name="T1" fmla="*/ 30 h 31"/>
                  <a:gd name="T2" fmla="*/ 55 w 114"/>
                  <a:gd name="T3" fmla="*/ 4 h 31"/>
                  <a:gd name="T4" fmla="*/ 0 w 114"/>
                  <a:gd name="T5" fmla="*/ 6 h 31"/>
                  <a:gd name="T6" fmla="*/ 48 w 114"/>
                  <a:gd name="T7" fmla="*/ 24 h 31"/>
                  <a:gd name="T8" fmla="*/ 114 w 114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31">
                    <a:moveTo>
                      <a:pt x="114" y="30"/>
                    </a:moveTo>
                    <a:cubicBezTo>
                      <a:pt x="104" y="23"/>
                      <a:pt x="84" y="9"/>
                      <a:pt x="55" y="4"/>
                    </a:cubicBezTo>
                    <a:cubicBezTo>
                      <a:pt x="31" y="0"/>
                      <a:pt x="12" y="3"/>
                      <a:pt x="0" y="6"/>
                    </a:cubicBezTo>
                    <a:cubicBezTo>
                      <a:pt x="12" y="12"/>
                      <a:pt x="28" y="19"/>
                      <a:pt x="48" y="24"/>
                    </a:cubicBezTo>
                    <a:cubicBezTo>
                      <a:pt x="75" y="31"/>
                      <a:pt x="98" y="31"/>
                      <a:pt x="114" y="30"/>
                    </a:cubicBezTo>
                    <a:close/>
                  </a:path>
                </a:pathLst>
              </a:custGeom>
              <a:solidFill>
                <a:srgbClr val="8F0D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99" name="Freeform 47">
                <a:extLst>
                  <a:ext uri="{FF2B5EF4-FFF2-40B4-BE49-F238E27FC236}">
                    <a16:creationId xmlns:a16="http://schemas.microsoft.com/office/drawing/2014/main" id="{44EEA9F9-DC89-469E-9CCB-4DE0EC5ED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68563" y="3764918"/>
                <a:ext cx="89324" cy="26040"/>
              </a:xfrm>
              <a:custGeom>
                <a:avLst/>
                <a:gdLst>
                  <a:gd name="T0" fmla="*/ 0 w 124"/>
                  <a:gd name="T1" fmla="*/ 24 h 36"/>
                  <a:gd name="T2" fmla="*/ 58 w 124"/>
                  <a:gd name="T3" fmla="*/ 4 h 36"/>
                  <a:gd name="T4" fmla="*/ 124 w 124"/>
                  <a:gd name="T5" fmla="*/ 10 h 36"/>
                  <a:gd name="T6" fmla="*/ 75 w 124"/>
                  <a:gd name="T7" fmla="*/ 30 h 36"/>
                  <a:gd name="T8" fmla="*/ 0 w 124"/>
                  <a:gd name="T9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36">
                    <a:moveTo>
                      <a:pt x="0" y="24"/>
                    </a:moveTo>
                    <a:cubicBezTo>
                      <a:pt x="11" y="18"/>
                      <a:pt x="31" y="7"/>
                      <a:pt x="58" y="4"/>
                    </a:cubicBezTo>
                    <a:cubicBezTo>
                      <a:pt x="88" y="0"/>
                      <a:pt x="112" y="6"/>
                      <a:pt x="124" y="10"/>
                    </a:cubicBezTo>
                    <a:cubicBezTo>
                      <a:pt x="113" y="17"/>
                      <a:pt x="97" y="25"/>
                      <a:pt x="75" y="30"/>
                    </a:cubicBezTo>
                    <a:cubicBezTo>
                      <a:pt x="41" y="36"/>
                      <a:pt x="14" y="29"/>
                      <a:pt x="0" y="24"/>
                    </a:cubicBezTo>
                    <a:close/>
                  </a:path>
                </a:pathLst>
              </a:custGeom>
              <a:solidFill>
                <a:srgbClr val="8F0D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4403" name="Group 4402">
              <a:extLst>
                <a:ext uri="{FF2B5EF4-FFF2-40B4-BE49-F238E27FC236}">
                  <a16:creationId xmlns:a16="http://schemas.microsoft.com/office/drawing/2014/main" id="{438A69E5-5461-4899-BC71-34892E0A5497}"/>
                </a:ext>
              </a:extLst>
            </p:cNvPr>
            <p:cNvGrpSpPr/>
            <p:nvPr/>
          </p:nvGrpSpPr>
          <p:grpSpPr>
            <a:xfrm>
              <a:off x="-1387502" y="3754646"/>
              <a:ext cx="941415" cy="203185"/>
              <a:chOff x="9334110" y="8666604"/>
              <a:chExt cx="5708704" cy="1232107"/>
            </a:xfrm>
          </p:grpSpPr>
          <p:sp>
            <p:nvSpPr>
              <p:cNvPr id="4404" name="Freeform: Shape 4403">
                <a:extLst>
                  <a:ext uri="{FF2B5EF4-FFF2-40B4-BE49-F238E27FC236}">
                    <a16:creationId xmlns:a16="http://schemas.microsoft.com/office/drawing/2014/main" id="{A41F0C9A-DC4F-451C-9ACC-18F2DC614C7D}"/>
                  </a:ext>
                </a:extLst>
              </p:cNvPr>
              <p:cNvSpPr/>
              <p:nvPr/>
            </p:nvSpPr>
            <p:spPr>
              <a:xfrm>
                <a:off x="10907192" y="8707372"/>
                <a:ext cx="78476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5">
                    <a:moveTo>
                      <a:pt x="39747" y="0"/>
                    </a:moveTo>
                    <a:cubicBezTo>
                      <a:pt x="50618" y="0"/>
                      <a:pt x="59791" y="3737"/>
                      <a:pt x="67265" y="11211"/>
                    </a:cubicBezTo>
                    <a:cubicBezTo>
                      <a:pt x="74739" y="18685"/>
                      <a:pt x="78476" y="28197"/>
                      <a:pt x="78476" y="39748"/>
                    </a:cubicBezTo>
                    <a:cubicBezTo>
                      <a:pt x="78476" y="50619"/>
                      <a:pt x="74739" y="59961"/>
                      <a:pt x="67265" y="67775"/>
                    </a:cubicBezTo>
                    <a:cubicBezTo>
                      <a:pt x="59791" y="75589"/>
                      <a:pt x="50618" y="79495"/>
                      <a:pt x="39747" y="79495"/>
                    </a:cubicBezTo>
                    <a:cubicBezTo>
                      <a:pt x="28876" y="79495"/>
                      <a:pt x="19534" y="75419"/>
                      <a:pt x="11720" y="67265"/>
                    </a:cubicBezTo>
                    <a:cubicBezTo>
                      <a:pt x="3906" y="59112"/>
                      <a:pt x="0" y="49939"/>
                      <a:pt x="0" y="39748"/>
                    </a:cubicBezTo>
                    <a:cubicBezTo>
                      <a:pt x="0" y="28197"/>
                      <a:pt x="3736" y="18685"/>
                      <a:pt x="11210" y="11211"/>
                    </a:cubicBezTo>
                    <a:cubicBezTo>
                      <a:pt x="18684" y="3737"/>
                      <a:pt x="28196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05" name="Freeform: Shape 4404">
                <a:extLst>
                  <a:ext uri="{FF2B5EF4-FFF2-40B4-BE49-F238E27FC236}">
                    <a16:creationId xmlns:a16="http://schemas.microsoft.com/office/drawing/2014/main" id="{07A16CCF-7331-4B73-BA8C-86C6A2430B89}"/>
                  </a:ext>
                </a:extLst>
              </p:cNvPr>
              <p:cNvSpPr/>
              <p:nvPr/>
            </p:nvSpPr>
            <p:spPr>
              <a:xfrm>
                <a:off x="9634766" y="8712467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8728" y="0"/>
                    </a:moveTo>
                    <a:cubicBezTo>
                      <a:pt x="49600" y="0"/>
                      <a:pt x="58942" y="3737"/>
                      <a:pt x="66756" y="11211"/>
                    </a:cubicBezTo>
                    <a:cubicBezTo>
                      <a:pt x="74569" y="18685"/>
                      <a:pt x="78476" y="27857"/>
                      <a:pt x="78476" y="38728"/>
                    </a:cubicBezTo>
                    <a:cubicBezTo>
                      <a:pt x="78476" y="49600"/>
                      <a:pt x="74569" y="58942"/>
                      <a:pt x="66756" y="66756"/>
                    </a:cubicBezTo>
                    <a:cubicBezTo>
                      <a:pt x="58942" y="74569"/>
                      <a:pt x="49600" y="78476"/>
                      <a:pt x="38728" y="78476"/>
                    </a:cubicBezTo>
                    <a:cubicBezTo>
                      <a:pt x="27178" y="78476"/>
                      <a:pt x="17835" y="74569"/>
                      <a:pt x="10701" y="66756"/>
                    </a:cubicBezTo>
                    <a:cubicBezTo>
                      <a:pt x="3567" y="58942"/>
                      <a:pt x="0" y="49600"/>
                      <a:pt x="0" y="38728"/>
                    </a:cubicBezTo>
                    <a:cubicBezTo>
                      <a:pt x="0" y="27178"/>
                      <a:pt x="3567" y="17835"/>
                      <a:pt x="10701" y="10701"/>
                    </a:cubicBezTo>
                    <a:cubicBezTo>
                      <a:pt x="17835" y="3567"/>
                      <a:pt x="27178" y="0"/>
                      <a:pt x="3872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06" name="Freeform: Shape 4405">
                <a:extLst>
                  <a:ext uri="{FF2B5EF4-FFF2-40B4-BE49-F238E27FC236}">
                    <a16:creationId xmlns:a16="http://schemas.microsoft.com/office/drawing/2014/main" id="{110B7C70-7878-43FF-AA75-F591AF652739}"/>
                  </a:ext>
                </a:extLst>
              </p:cNvPr>
              <p:cNvSpPr/>
              <p:nvPr/>
            </p:nvSpPr>
            <p:spPr>
              <a:xfrm>
                <a:off x="11787416" y="8712467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8728" y="0"/>
                    </a:moveTo>
                    <a:cubicBezTo>
                      <a:pt x="49600" y="0"/>
                      <a:pt x="58942" y="3737"/>
                      <a:pt x="66756" y="11211"/>
                    </a:cubicBezTo>
                    <a:cubicBezTo>
                      <a:pt x="74570" y="18685"/>
                      <a:pt x="78476" y="27857"/>
                      <a:pt x="78476" y="38728"/>
                    </a:cubicBezTo>
                    <a:cubicBezTo>
                      <a:pt x="78476" y="49600"/>
                      <a:pt x="74570" y="58942"/>
                      <a:pt x="66756" y="66756"/>
                    </a:cubicBezTo>
                    <a:cubicBezTo>
                      <a:pt x="58942" y="74569"/>
                      <a:pt x="49600" y="78476"/>
                      <a:pt x="38728" y="78476"/>
                    </a:cubicBezTo>
                    <a:cubicBezTo>
                      <a:pt x="27178" y="78476"/>
                      <a:pt x="17835" y="74569"/>
                      <a:pt x="10701" y="66756"/>
                    </a:cubicBezTo>
                    <a:cubicBezTo>
                      <a:pt x="3567" y="58942"/>
                      <a:pt x="0" y="49600"/>
                      <a:pt x="0" y="38728"/>
                    </a:cubicBezTo>
                    <a:cubicBezTo>
                      <a:pt x="0" y="27178"/>
                      <a:pt x="3567" y="17835"/>
                      <a:pt x="10701" y="10701"/>
                    </a:cubicBezTo>
                    <a:cubicBezTo>
                      <a:pt x="17835" y="3567"/>
                      <a:pt x="27178" y="0"/>
                      <a:pt x="3872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07" name="Freeform: Shape 4406">
                <a:extLst>
                  <a:ext uri="{FF2B5EF4-FFF2-40B4-BE49-F238E27FC236}">
                    <a16:creationId xmlns:a16="http://schemas.microsoft.com/office/drawing/2014/main" id="{93C54D3E-1840-484E-905C-CEE122C982BF}"/>
                  </a:ext>
                </a:extLst>
              </p:cNvPr>
              <p:cNvSpPr/>
              <p:nvPr/>
            </p:nvSpPr>
            <p:spPr>
              <a:xfrm>
                <a:off x="13817965" y="8717564"/>
                <a:ext cx="78477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5">
                    <a:moveTo>
                      <a:pt x="39748" y="0"/>
                    </a:moveTo>
                    <a:cubicBezTo>
                      <a:pt x="51299" y="0"/>
                      <a:pt x="60642" y="3906"/>
                      <a:pt x="67776" y="11720"/>
                    </a:cubicBezTo>
                    <a:cubicBezTo>
                      <a:pt x="74910" y="19534"/>
                      <a:pt x="78477" y="28876"/>
                      <a:pt x="78477" y="39747"/>
                    </a:cubicBezTo>
                    <a:cubicBezTo>
                      <a:pt x="78477" y="51298"/>
                      <a:pt x="74910" y="60810"/>
                      <a:pt x="67776" y="68284"/>
                    </a:cubicBezTo>
                    <a:cubicBezTo>
                      <a:pt x="60642" y="75758"/>
                      <a:pt x="51299" y="79495"/>
                      <a:pt x="39748" y="79495"/>
                    </a:cubicBezTo>
                    <a:cubicBezTo>
                      <a:pt x="28877" y="79495"/>
                      <a:pt x="19535" y="75758"/>
                      <a:pt x="11721" y="68284"/>
                    </a:cubicBezTo>
                    <a:cubicBezTo>
                      <a:pt x="3908" y="60810"/>
                      <a:pt x="0" y="51298"/>
                      <a:pt x="0" y="39747"/>
                    </a:cubicBezTo>
                    <a:cubicBezTo>
                      <a:pt x="0" y="29556"/>
                      <a:pt x="3908" y="20383"/>
                      <a:pt x="11721" y="12230"/>
                    </a:cubicBezTo>
                    <a:cubicBezTo>
                      <a:pt x="19535" y="4076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08" name="Freeform: Shape 4407">
                <a:extLst>
                  <a:ext uri="{FF2B5EF4-FFF2-40B4-BE49-F238E27FC236}">
                    <a16:creationId xmlns:a16="http://schemas.microsoft.com/office/drawing/2014/main" id="{B46803EF-4E96-4C6C-98C4-9B3355A870EB}"/>
                  </a:ext>
                </a:extLst>
              </p:cNvPr>
              <p:cNvSpPr/>
              <p:nvPr/>
            </p:nvSpPr>
            <p:spPr>
              <a:xfrm>
                <a:off x="10021405" y="8719602"/>
                <a:ext cx="78477" cy="7745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7457">
                    <a:moveTo>
                      <a:pt x="39748" y="0"/>
                    </a:moveTo>
                    <a:cubicBezTo>
                      <a:pt x="51299" y="0"/>
                      <a:pt x="60641" y="3737"/>
                      <a:pt x="67776" y="11211"/>
                    </a:cubicBezTo>
                    <a:cubicBezTo>
                      <a:pt x="74910" y="18685"/>
                      <a:pt x="78477" y="27857"/>
                      <a:pt x="78477" y="38729"/>
                    </a:cubicBezTo>
                    <a:cubicBezTo>
                      <a:pt x="78477" y="48920"/>
                      <a:pt x="74740" y="57923"/>
                      <a:pt x="67266" y="65737"/>
                    </a:cubicBezTo>
                    <a:cubicBezTo>
                      <a:pt x="59792" y="73550"/>
                      <a:pt x="50620" y="77457"/>
                      <a:pt x="39748" y="77457"/>
                    </a:cubicBezTo>
                    <a:cubicBezTo>
                      <a:pt x="28877" y="77457"/>
                      <a:pt x="19535" y="73550"/>
                      <a:pt x="11721" y="65737"/>
                    </a:cubicBezTo>
                    <a:cubicBezTo>
                      <a:pt x="3907" y="57923"/>
                      <a:pt x="0" y="48581"/>
                      <a:pt x="0" y="37709"/>
                    </a:cubicBezTo>
                    <a:cubicBezTo>
                      <a:pt x="0" y="26838"/>
                      <a:pt x="3907" y="17835"/>
                      <a:pt x="11721" y="10701"/>
                    </a:cubicBezTo>
                    <a:cubicBezTo>
                      <a:pt x="19535" y="356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09" name="Freeform: Shape 4408">
                <a:extLst>
                  <a:ext uri="{FF2B5EF4-FFF2-40B4-BE49-F238E27FC236}">
                    <a16:creationId xmlns:a16="http://schemas.microsoft.com/office/drawing/2014/main" id="{35CE7FE4-1ED7-493E-9483-0AD8816FB51D}"/>
                  </a:ext>
                </a:extLst>
              </p:cNvPr>
              <p:cNvSpPr/>
              <p:nvPr/>
            </p:nvSpPr>
            <p:spPr>
              <a:xfrm>
                <a:off x="12174055" y="8719602"/>
                <a:ext cx="78477" cy="7745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7457">
                    <a:moveTo>
                      <a:pt x="39748" y="0"/>
                    </a:moveTo>
                    <a:cubicBezTo>
                      <a:pt x="51299" y="0"/>
                      <a:pt x="60641" y="3737"/>
                      <a:pt x="67776" y="11211"/>
                    </a:cubicBezTo>
                    <a:cubicBezTo>
                      <a:pt x="74910" y="18685"/>
                      <a:pt x="78477" y="27857"/>
                      <a:pt x="78477" y="38729"/>
                    </a:cubicBezTo>
                    <a:cubicBezTo>
                      <a:pt x="78477" y="48920"/>
                      <a:pt x="74740" y="57923"/>
                      <a:pt x="67266" y="65737"/>
                    </a:cubicBezTo>
                    <a:cubicBezTo>
                      <a:pt x="59792" y="73550"/>
                      <a:pt x="50620" y="77457"/>
                      <a:pt x="39748" y="77457"/>
                    </a:cubicBezTo>
                    <a:cubicBezTo>
                      <a:pt x="28877" y="77457"/>
                      <a:pt x="19535" y="73550"/>
                      <a:pt x="11721" y="65737"/>
                    </a:cubicBezTo>
                    <a:cubicBezTo>
                      <a:pt x="3908" y="57923"/>
                      <a:pt x="0" y="48581"/>
                      <a:pt x="0" y="37709"/>
                    </a:cubicBezTo>
                    <a:cubicBezTo>
                      <a:pt x="0" y="26838"/>
                      <a:pt x="3908" y="17835"/>
                      <a:pt x="11721" y="10701"/>
                    </a:cubicBezTo>
                    <a:cubicBezTo>
                      <a:pt x="19535" y="356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10" name="Freeform: Shape 4409">
                <a:extLst>
                  <a:ext uri="{FF2B5EF4-FFF2-40B4-BE49-F238E27FC236}">
                    <a16:creationId xmlns:a16="http://schemas.microsoft.com/office/drawing/2014/main" id="{E27EDEF7-DC85-4056-95AB-85F512F1552D}"/>
                  </a:ext>
                </a:extLst>
              </p:cNvPr>
              <p:cNvSpPr/>
              <p:nvPr/>
            </p:nvSpPr>
            <p:spPr>
              <a:xfrm>
                <a:off x="9392202" y="8720621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9748" y="0"/>
                    </a:moveTo>
                    <a:cubicBezTo>
                      <a:pt x="51298" y="0"/>
                      <a:pt x="60641" y="3907"/>
                      <a:pt x="67775" y="11721"/>
                    </a:cubicBezTo>
                    <a:cubicBezTo>
                      <a:pt x="74909" y="19534"/>
                      <a:pt x="78476" y="28877"/>
                      <a:pt x="78476" y="39748"/>
                    </a:cubicBezTo>
                    <a:cubicBezTo>
                      <a:pt x="78476" y="50619"/>
                      <a:pt x="74909" y="59792"/>
                      <a:pt x="67775" y="67266"/>
                    </a:cubicBezTo>
                    <a:cubicBezTo>
                      <a:pt x="60641" y="74740"/>
                      <a:pt x="51298" y="78477"/>
                      <a:pt x="39748" y="78477"/>
                    </a:cubicBezTo>
                    <a:cubicBezTo>
                      <a:pt x="28877" y="78477"/>
                      <a:pt x="19534" y="74740"/>
                      <a:pt x="11720" y="67266"/>
                    </a:cubicBezTo>
                    <a:cubicBezTo>
                      <a:pt x="3907" y="59792"/>
                      <a:pt x="0" y="50619"/>
                      <a:pt x="0" y="39748"/>
                    </a:cubicBezTo>
                    <a:cubicBezTo>
                      <a:pt x="0" y="28877"/>
                      <a:pt x="3907" y="19534"/>
                      <a:pt x="11720" y="11721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11" name="Freeform: Shape 4410">
                <a:extLst>
                  <a:ext uri="{FF2B5EF4-FFF2-40B4-BE49-F238E27FC236}">
                    <a16:creationId xmlns:a16="http://schemas.microsoft.com/office/drawing/2014/main" id="{AE5303EE-1C73-42BA-A071-DB0F23EC4D98}"/>
                  </a:ext>
                </a:extLst>
              </p:cNvPr>
              <p:cNvSpPr/>
              <p:nvPr/>
            </p:nvSpPr>
            <p:spPr>
              <a:xfrm>
                <a:off x="9925603" y="8720621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9748" y="0"/>
                    </a:moveTo>
                    <a:cubicBezTo>
                      <a:pt x="51298" y="0"/>
                      <a:pt x="60641" y="3907"/>
                      <a:pt x="67775" y="11721"/>
                    </a:cubicBezTo>
                    <a:cubicBezTo>
                      <a:pt x="74909" y="19534"/>
                      <a:pt x="78477" y="28877"/>
                      <a:pt x="78477" y="39748"/>
                    </a:cubicBezTo>
                    <a:cubicBezTo>
                      <a:pt x="78477" y="50619"/>
                      <a:pt x="74909" y="59792"/>
                      <a:pt x="67775" y="67266"/>
                    </a:cubicBezTo>
                    <a:cubicBezTo>
                      <a:pt x="60641" y="74740"/>
                      <a:pt x="51298" y="78477"/>
                      <a:pt x="39748" y="78477"/>
                    </a:cubicBezTo>
                    <a:cubicBezTo>
                      <a:pt x="28877" y="78477"/>
                      <a:pt x="19534" y="74740"/>
                      <a:pt x="11720" y="67266"/>
                    </a:cubicBezTo>
                    <a:cubicBezTo>
                      <a:pt x="3907" y="59792"/>
                      <a:pt x="0" y="50619"/>
                      <a:pt x="0" y="39748"/>
                    </a:cubicBezTo>
                    <a:cubicBezTo>
                      <a:pt x="0" y="28877"/>
                      <a:pt x="3907" y="19534"/>
                      <a:pt x="11720" y="11721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12" name="Freeform: Shape 4411">
                <a:extLst>
                  <a:ext uri="{FF2B5EF4-FFF2-40B4-BE49-F238E27FC236}">
                    <a16:creationId xmlns:a16="http://schemas.microsoft.com/office/drawing/2014/main" id="{1208DE02-ACF7-482C-A4E9-439061C9F550}"/>
                  </a:ext>
                </a:extLst>
              </p:cNvPr>
              <p:cNvSpPr/>
              <p:nvPr/>
            </p:nvSpPr>
            <p:spPr>
              <a:xfrm>
                <a:off x="10506628" y="8720621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1"/>
                    </a:cubicBezTo>
                    <a:cubicBezTo>
                      <a:pt x="74909" y="19534"/>
                      <a:pt x="78477" y="28877"/>
                      <a:pt x="78477" y="39748"/>
                    </a:cubicBezTo>
                    <a:cubicBezTo>
                      <a:pt x="78477" y="50619"/>
                      <a:pt x="74909" y="59792"/>
                      <a:pt x="67775" y="67266"/>
                    </a:cubicBezTo>
                    <a:cubicBezTo>
                      <a:pt x="60641" y="74740"/>
                      <a:pt x="51299" y="78477"/>
                      <a:pt x="39748" y="78477"/>
                    </a:cubicBezTo>
                    <a:cubicBezTo>
                      <a:pt x="28877" y="78477"/>
                      <a:pt x="19534" y="74740"/>
                      <a:pt x="11721" y="67266"/>
                    </a:cubicBezTo>
                    <a:cubicBezTo>
                      <a:pt x="3907" y="59792"/>
                      <a:pt x="0" y="50619"/>
                      <a:pt x="0" y="39748"/>
                    </a:cubicBezTo>
                    <a:cubicBezTo>
                      <a:pt x="0" y="28877"/>
                      <a:pt x="3907" y="19534"/>
                      <a:pt x="11721" y="11721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13" name="Freeform: Shape 4412">
                <a:extLst>
                  <a:ext uri="{FF2B5EF4-FFF2-40B4-BE49-F238E27FC236}">
                    <a16:creationId xmlns:a16="http://schemas.microsoft.com/office/drawing/2014/main" id="{63B26BFF-B4B0-45C1-82BF-A7662F3B1CC4}"/>
                  </a:ext>
                </a:extLst>
              </p:cNvPr>
              <p:cNvSpPr/>
              <p:nvPr/>
            </p:nvSpPr>
            <p:spPr>
              <a:xfrm>
                <a:off x="11544852" y="8720621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9748" y="0"/>
                    </a:moveTo>
                    <a:cubicBezTo>
                      <a:pt x="51298" y="0"/>
                      <a:pt x="60641" y="3907"/>
                      <a:pt x="67775" y="11721"/>
                    </a:cubicBezTo>
                    <a:cubicBezTo>
                      <a:pt x="74909" y="19534"/>
                      <a:pt x="78476" y="28877"/>
                      <a:pt x="78476" y="39748"/>
                    </a:cubicBezTo>
                    <a:cubicBezTo>
                      <a:pt x="78476" y="50619"/>
                      <a:pt x="74909" y="59792"/>
                      <a:pt x="67775" y="67266"/>
                    </a:cubicBezTo>
                    <a:cubicBezTo>
                      <a:pt x="60641" y="74740"/>
                      <a:pt x="51298" y="78477"/>
                      <a:pt x="39748" y="78477"/>
                    </a:cubicBezTo>
                    <a:cubicBezTo>
                      <a:pt x="28877" y="78477"/>
                      <a:pt x="19534" y="74740"/>
                      <a:pt x="11720" y="67266"/>
                    </a:cubicBezTo>
                    <a:cubicBezTo>
                      <a:pt x="3907" y="59792"/>
                      <a:pt x="0" y="50619"/>
                      <a:pt x="0" y="39748"/>
                    </a:cubicBezTo>
                    <a:cubicBezTo>
                      <a:pt x="0" y="28877"/>
                      <a:pt x="3907" y="19534"/>
                      <a:pt x="11720" y="11721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14" name="Freeform: Shape 4413">
                <a:extLst>
                  <a:ext uri="{FF2B5EF4-FFF2-40B4-BE49-F238E27FC236}">
                    <a16:creationId xmlns:a16="http://schemas.microsoft.com/office/drawing/2014/main" id="{36D1C043-8190-4BEC-A90D-D67DEE892F36}"/>
                  </a:ext>
                </a:extLst>
              </p:cNvPr>
              <p:cNvSpPr/>
              <p:nvPr/>
            </p:nvSpPr>
            <p:spPr>
              <a:xfrm>
                <a:off x="12078252" y="8720621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9748" y="0"/>
                    </a:moveTo>
                    <a:cubicBezTo>
                      <a:pt x="51298" y="0"/>
                      <a:pt x="60641" y="3907"/>
                      <a:pt x="67775" y="11721"/>
                    </a:cubicBezTo>
                    <a:cubicBezTo>
                      <a:pt x="74909" y="19534"/>
                      <a:pt x="78476" y="28877"/>
                      <a:pt x="78476" y="39748"/>
                    </a:cubicBezTo>
                    <a:cubicBezTo>
                      <a:pt x="78476" y="50619"/>
                      <a:pt x="74909" y="59792"/>
                      <a:pt x="67775" y="67266"/>
                    </a:cubicBezTo>
                    <a:cubicBezTo>
                      <a:pt x="60641" y="74740"/>
                      <a:pt x="51298" y="78477"/>
                      <a:pt x="39748" y="78477"/>
                    </a:cubicBezTo>
                    <a:cubicBezTo>
                      <a:pt x="28877" y="78477"/>
                      <a:pt x="19534" y="74740"/>
                      <a:pt x="11720" y="67266"/>
                    </a:cubicBezTo>
                    <a:cubicBezTo>
                      <a:pt x="3907" y="59792"/>
                      <a:pt x="0" y="50619"/>
                      <a:pt x="0" y="39748"/>
                    </a:cubicBezTo>
                    <a:cubicBezTo>
                      <a:pt x="0" y="28877"/>
                      <a:pt x="3907" y="19534"/>
                      <a:pt x="11720" y="11721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15" name="Freeform: Shape 4414">
                <a:extLst>
                  <a:ext uri="{FF2B5EF4-FFF2-40B4-BE49-F238E27FC236}">
                    <a16:creationId xmlns:a16="http://schemas.microsoft.com/office/drawing/2014/main" id="{A27FFDE5-81B8-4C99-BDC3-D4A808B88815}"/>
                  </a:ext>
                </a:extLst>
              </p:cNvPr>
              <p:cNvSpPr/>
              <p:nvPr/>
            </p:nvSpPr>
            <p:spPr>
              <a:xfrm>
                <a:off x="12659278" y="8720621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1"/>
                    </a:cubicBezTo>
                    <a:cubicBezTo>
                      <a:pt x="74909" y="19534"/>
                      <a:pt x="78477" y="28877"/>
                      <a:pt x="78477" y="39748"/>
                    </a:cubicBezTo>
                    <a:cubicBezTo>
                      <a:pt x="78477" y="50619"/>
                      <a:pt x="74909" y="59792"/>
                      <a:pt x="67775" y="67266"/>
                    </a:cubicBezTo>
                    <a:cubicBezTo>
                      <a:pt x="60641" y="74740"/>
                      <a:pt x="51299" y="78477"/>
                      <a:pt x="39748" y="78477"/>
                    </a:cubicBezTo>
                    <a:cubicBezTo>
                      <a:pt x="28877" y="78477"/>
                      <a:pt x="19534" y="74740"/>
                      <a:pt x="11721" y="67266"/>
                    </a:cubicBezTo>
                    <a:cubicBezTo>
                      <a:pt x="3907" y="59792"/>
                      <a:pt x="0" y="50619"/>
                      <a:pt x="0" y="39748"/>
                    </a:cubicBezTo>
                    <a:cubicBezTo>
                      <a:pt x="0" y="28877"/>
                      <a:pt x="3907" y="19534"/>
                      <a:pt x="11721" y="11721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16" name="Freeform: Shape 4415">
                <a:extLst>
                  <a:ext uri="{FF2B5EF4-FFF2-40B4-BE49-F238E27FC236}">
                    <a16:creationId xmlns:a16="http://schemas.microsoft.com/office/drawing/2014/main" id="{E7A35B41-CA98-4606-9463-CFF06CFB9563}"/>
                  </a:ext>
                </a:extLst>
              </p:cNvPr>
              <p:cNvSpPr/>
              <p:nvPr/>
            </p:nvSpPr>
            <p:spPr>
              <a:xfrm>
                <a:off x="12935502" y="8720621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9748" y="0"/>
                    </a:moveTo>
                    <a:cubicBezTo>
                      <a:pt x="51298" y="0"/>
                      <a:pt x="60641" y="3907"/>
                      <a:pt x="67775" y="11721"/>
                    </a:cubicBezTo>
                    <a:cubicBezTo>
                      <a:pt x="74910" y="19534"/>
                      <a:pt x="78476" y="28877"/>
                      <a:pt x="78476" y="39748"/>
                    </a:cubicBezTo>
                    <a:cubicBezTo>
                      <a:pt x="78476" y="50619"/>
                      <a:pt x="74910" y="59792"/>
                      <a:pt x="67775" y="67266"/>
                    </a:cubicBezTo>
                    <a:cubicBezTo>
                      <a:pt x="60641" y="74740"/>
                      <a:pt x="51298" y="78477"/>
                      <a:pt x="39748" y="78477"/>
                    </a:cubicBezTo>
                    <a:cubicBezTo>
                      <a:pt x="28876" y="78477"/>
                      <a:pt x="19534" y="74740"/>
                      <a:pt x="11720" y="67266"/>
                    </a:cubicBezTo>
                    <a:cubicBezTo>
                      <a:pt x="3907" y="59792"/>
                      <a:pt x="0" y="50619"/>
                      <a:pt x="0" y="39748"/>
                    </a:cubicBezTo>
                    <a:cubicBezTo>
                      <a:pt x="0" y="28877"/>
                      <a:pt x="3907" y="19534"/>
                      <a:pt x="11720" y="11721"/>
                    </a:cubicBezTo>
                    <a:cubicBezTo>
                      <a:pt x="19534" y="3907"/>
                      <a:pt x="28876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17" name="Freeform: Shape 4416">
                <a:extLst>
                  <a:ext uri="{FF2B5EF4-FFF2-40B4-BE49-F238E27FC236}">
                    <a16:creationId xmlns:a16="http://schemas.microsoft.com/office/drawing/2014/main" id="{60A8605D-BB23-4350-8143-83AA768491FF}"/>
                  </a:ext>
                </a:extLst>
              </p:cNvPr>
              <p:cNvSpPr/>
              <p:nvPr/>
            </p:nvSpPr>
            <p:spPr>
              <a:xfrm>
                <a:off x="13328905" y="8720621"/>
                <a:ext cx="79495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9495" h="78477">
                    <a:moveTo>
                      <a:pt x="39747" y="0"/>
                    </a:moveTo>
                    <a:cubicBezTo>
                      <a:pt x="51298" y="0"/>
                      <a:pt x="60810" y="3907"/>
                      <a:pt x="68284" y="11721"/>
                    </a:cubicBezTo>
                    <a:cubicBezTo>
                      <a:pt x="75758" y="19534"/>
                      <a:pt x="79495" y="28877"/>
                      <a:pt x="79495" y="39748"/>
                    </a:cubicBezTo>
                    <a:cubicBezTo>
                      <a:pt x="79495" y="50619"/>
                      <a:pt x="75758" y="59792"/>
                      <a:pt x="68284" y="67266"/>
                    </a:cubicBezTo>
                    <a:cubicBezTo>
                      <a:pt x="60810" y="74740"/>
                      <a:pt x="51298" y="78477"/>
                      <a:pt x="39747" y="78477"/>
                    </a:cubicBezTo>
                    <a:cubicBezTo>
                      <a:pt x="28876" y="78477"/>
                      <a:pt x="19534" y="74740"/>
                      <a:pt x="11720" y="67266"/>
                    </a:cubicBezTo>
                    <a:cubicBezTo>
                      <a:pt x="3906" y="59792"/>
                      <a:pt x="0" y="50619"/>
                      <a:pt x="0" y="39748"/>
                    </a:cubicBezTo>
                    <a:cubicBezTo>
                      <a:pt x="0" y="28877"/>
                      <a:pt x="3906" y="19534"/>
                      <a:pt x="11720" y="11721"/>
                    </a:cubicBezTo>
                    <a:cubicBezTo>
                      <a:pt x="19534" y="390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18" name="Freeform: Shape 4417">
                <a:extLst>
                  <a:ext uri="{FF2B5EF4-FFF2-40B4-BE49-F238E27FC236}">
                    <a16:creationId xmlns:a16="http://schemas.microsoft.com/office/drawing/2014/main" id="{48C0EE98-8B06-40CA-8909-AFA336AE0E76}"/>
                  </a:ext>
                </a:extLst>
              </p:cNvPr>
              <p:cNvSpPr/>
              <p:nvPr/>
            </p:nvSpPr>
            <p:spPr>
              <a:xfrm>
                <a:off x="14316628" y="8720621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9747" y="0"/>
                    </a:moveTo>
                    <a:cubicBezTo>
                      <a:pt x="51298" y="0"/>
                      <a:pt x="60640" y="3907"/>
                      <a:pt x="67774" y="11721"/>
                    </a:cubicBezTo>
                    <a:cubicBezTo>
                      <a:pt x="74909" y="19534"/>
                      <a:pt x="78476" y="28877"/>
                      <a:pt x="78476" y="39748"/>
                    </a:cubicBezTo>
                    <a:cubicBezTo>
                      <a:pt x="78476" y="50619"/>
                      <a:pt x="74909" y="59792"/>
                      <a:pt x="67774" y="67266"/>
                    </a:cubicBezTo>
                    <a:cubicBezTo>
                      <a:pt x="60640" y="74740"/>
                      <a:pt x="51298" y="78477"/>
                      <a:pt x="39747" y="78477"/>
                    </a:cubicBezTo>
                    <a:cubicBezTo>
                      <a:pt x="28876" y="78477"/>
                      <a:pt x="19533" y="74740"/>
                      <a:pt x="11720" y="67266"/>
                    </a:cubicBezTo>
                    <a:cubicBezTo>
                      <a:pt x="3906" y="59792"/>
                      <a:pt x="0" y="50619"/>
                      <a:pt x="0" y="39748"/>
                    </a:cubicBezTo>
                    <a:cubicBezTo>
                      <a:pt x="0" y="28877"/>
                      <a:pt x="3906" y="19534"/>
                      <a:pt x="11720" y="11721"/>
                    </a:cubicBezTo>
                    <a:cubicBezTo>
                      <a:pt x="19533" y="390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19" name="Freeform: Shape 4418">
                <a:extLst>
                  <a:ext uri="{FF2B5EF4-FFF2-40B4-BE49-F238E27FC236}">
                    <a16:creationId xmlns:a16="http://schemas.microsoft.com/office/drawing/2014/main" id="{C4AC607C-B0B8-4037-8DA4-61C5A13AD10C}"/>
                  </a:ext>
                </a:extLst>
              </p:cNvPr>
              <p:cNvSpPr/>
              <p:nvPr/>
            </p:nvSpPr>
            <p:spPr>
              <a:xfrm>
                <a:off x="14716678" y="8720621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9747" y="0"/>
                    </a:moveTo>
                    <a:cubicBezTo>
                      <a:pt x="51299" y="0"/>
                      <a:pt x="60641" y="3907"/>
                      <a:pt x="67775" y="11721"/>
                    </a:cubicBezTo>
                    <a:cubicBezTo>
                      <a:pt x="74909" y="19534"/>
                      <a:pt x="78477" y="28877"/>
                      <a:pt x="78477" y="39748"/>
                    </a:cubicBezTo>
                    <a:cubicBezTo>
                      <a:pt x="78477" y="50619"/>
                      <a:pt x="74909" y="59792"/>
                      <a:pt x="67775" y="67266"/>
                    </a:cubicBezTo>
                    <a:cubicBezTo>
                      <a:pt x="60641" y="74740"/>
                      <a:pt x="51299" y="78477"/>
                      <a:pt x="39747" y="78477"/>
                    </a:cubicBezTo>
                    <a:cubicBezTo>
                      <a:pt x="28877" y="78477"/>
                      <a:pt x="19534" y="74740"/>
                      <a:pt x="11720" y="67266"/>
                    </a:cubicBezTo>
                    <a:cubicBezTo>
                      <a:pt x="3907" y="59792"/>
                      <a:pt x="0" y="50619"/>
                      <a:pt x="0" y="39748"/>
                    </a:cubicBezTo>
                    <a:cubicBezTo>
                      <a:pt x="0" y="28877"/>
                      <a:pt x="3907" y="19534"/>
                      <a:pt x="11720" y="11721"/>
                    </a:cubicBezTo>
                    <a:cubicBezTo>
                      <a:pt x="19534" y="3907"/>
                      <a:pt x="28877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20" name="Freeform: Shape 4419">
                <a:extLst>
                  <a:ext uri="{FF2B5EF4-FFF2-40B4-BE49-F238E27FC236}">
                    <a16:creationId xmlns:a16="http://schemas.microsoft.com/office/drawing/2014/main" id="{A07DF47B-E1B2-4A47-80AE-0F11D4AFDB83}"/>
                  </a:ext>
                </a:extLst>
              </p:cNvPr>
              <p:cNvSpPr/>
              <p:nvPr/>
            </p:nvSpPr>
            <p:spPr>
              <a:xfrm>
                <a:off x="14811460" y="8720621"/>
                <a:ext cx="7949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8477">
                    <a:moveTo>
                      <a:pt x="39748" y="0"/>
                    </a:moveTo>
                    <a:cubicBezTo>
                      <a:pt x="50620" y="0"/>
                      <a:pt x="59962" y="3907"/>
                      <a:pt x="67775" y="11721"/>
                    </a:cubicBezTo>
                    <a:cubicBezTo>
                      <a:pt x="75589" y="19534"/>
                      <a:pt x="79496" y="28877"/>
                      <a:pt x="79496" y="39748"/>
                    </a:cubicBezTo>
                    <a:cubicBezTo>
                      <a:pt x="79496" y="50619"/>
                      <a:pt x="75589" y="59792"/>
                      <a:pt x="67775" y="67266"/>
                    </a:cubicBezTo>
                    <a:cubicBezTo>
                      <a:pt x="59962" y="74740"/>
                      <a:pt x="50620" y="78477"/>
                      <a:pt x="39748" y="78477"/>
                    </a:cubicBezTo>
                    <a:cubicBezTo>
                      <a:pt x="28198" y="78477"/>
                      <a:pt x="18685" y="74740"/>
                      <a:pt x="11211" y="67266"/>
                    </a:cubicBezTo>
                    <a:cubicBezTo>
                      <a:pt x="3738" y="59792"/>
                      <a:pt x="0" y="50619"/>
                      <a:pt x="0" y="39748"/>
                    </a:cubicBezTo>
                    <a:cubicBezTo>
                      <a:pt x="0" y="28877"/>
                      <a:pt x="3738" y="19534"/>
                      <a:pt x="11211" y="11721"/>
                    </a:cubicBezTo>
                    <a:cubicBezTo>
                      <a:pt x="18685" y="3907"/>
                      <a:pt x="28198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21" name="Freeform: Shape 4420">
                <a:extLst>
                  <a:ext uri="{FF2B5EF4-FFF2-40B4-BE49-F238E27FC236}">
                    <a16:creationId xmlns:a16="http://schemas.microsoft.com/office/drawing/2014/main" id="{84206D39-A049-44BB-981D-E4C9E7669F86}"/>
                  </a:ext>
                </a:extLst>
              </p:cNvPr>
              <p:cNvSpPr/>
              <p:nvPr/>
            </p:nvSpPr>
            <p:spPr>
              <a:xfrm>
                <a:off x="14906244" y="8720621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8729" y="0"/>
                    </a:moveTo>
                    <a:cubicBezTo>
                      <a:pt x="49601" y="0"/>
                      <a:pt x="58943" y="3907"/>
                      <a:pt x="66756" y="11721"/>
                    </a:cubicBezTo>
                    <a:cubicBezTo>
                      <a:pt x="74570" y="19534"/>
                      <a:pt x="78477" y="28877"/>
                      <a:pt x="78477" y="39748"/>
                    </a:cubicBezTo>
                    <a:cubicBezTo>
                      <a:pt x="78477" y="50619"/>
                      <a:pt x="74570" y="59792"/>
                      <a:pt x="66756" y="67266"/>
                    </a:cubicBezTo>
                    <a:cubicBezTo>
                      <a:pt x="58943" y="74740"/>
                      <a:pt x="49601" y="78477"/>
                      <a:pt x="38729" y="78477"/>
                    </a:cubicBezTo>
                    <a:cubicBezTo>
                      <a:pt x="27858" y="78477"/>
                      <a:pt x="18685" y="74740"/>
                      <a:pt x="11211" y="67266"/>
                    </a:cubicBezTo>
                    <a:cubicBezTo>
                      <a:pt x="3738" y="59792"/>
                      <a:pt x="0" y="50619"/>
                      <a:pt x="0" y="39748"/>
                    </a:cubicBezTo>
                    <a:cubicBezTo>
                      <a:pt x="0" y="28877"/>
                      <a:pt x="3738" y="19534"/>
                      <a:pt x="11211" y="11721"/>
                    </a:cubicBezTo>
                    <a:cubicBezTo>
                      <a:pt x="18685" y="3907"/>
                      <a:pt x="27858" y="0"/>
                      <a:pt x="3872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22" name="Freeform: Shape 4421">
                <a:extLst>
                  <a:ext uri="{FF2B5EF4-FFF2-40B4-BE49-F238E27FC236}">
                    <a16:creationId xmlns:a16="http://schemas.microsoft.com/office/drawing/2014/main" id="{FF6F42BB-6007-4A95-AA68-3C0F35B5A7A7}"/>
                  </a:ext>
                </a:extLst>
              </p:cNvPr>
              <p:cNvSpPr/>
              <p:nvPr/>
            </p:nvSpPr>
            <p:spPr>
              <a:xfrm>
                <a:off x="10116188" y="8723679"/>
                <a:ext cx="78476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5">
                    <a:moveTo>
                      <a:pt x="38728" y="0"/>
                    </a:moveTo>
                    <a:cubicBezTo>
                      <a:pt x="48920" y="0"/>
                      <a:pt x="58093" y="4076"/>
                      <a:pt x="66246" y="12230"/>
                    </a:cubicBezTo>
                    <a:cubicBezTo>
                      <a:pt x="74400" y="20383"/>
                      <a:pt x="78476" y="29556"/>
                      <a:pt x="78476" y="39747"/>
                    </a:cubicBezTo>
                    <a:cubicBezTo>
                      <a:pt x="78476" y="51298"/>
                      <a:pt x="74570" y="60810"/>
                      <a:pt x="66756" y="68284"/>
                    </a:cubicBezTo>
                    <a:cubicBezTo>
                      <a:pt x="58942" y="75758"/>
                      <a:pt x="49600" y="79495"/>
                      <a:pt x="38728" y="79495"/>
                    </a:cubicBezTo>
                    <a:cubicBezTo>
                      <a:pt x="27857" y="79495"/>
                      <a:pt x="18685" y="75758"/>
                      <a:pt x="11211" y="68284"/>
                    </a:cubicBezTo>
                    <a:cubicBezTo>
                      <a:pt x="3737" y="60810"/>
                      <a:pt x="0" y="51298"/>
                      <a:pt x="0" y="39747"/>
                    </a:cubicBezTo>
                    <a:cubicBezTo>
                      <a:pt x="0" y="28876"/>
                      <a:pt x="3737" y="19534"/>
                      <a:pt x="11211" y="11720"/>
                    </a:cubicBezTo>
                    <a:cubicBezTo>
                      <a:pt x="18685" y="3906"/>
                      <a:pt x="27857" y="0"/>
                      <a:pt x="3872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23" name="Freeform: Shape 4422">
                <a:extLst>
                  <a:ext uri="{FF2B5EF4-FFF2-40B4-BE49-F238E27FC236}">
                    <a16:creationId xmlns:a16="http://schemas.microsoft.com/office/drawing/2014/main" id="{25830D5A-46F0-4FF3-8020-FD066ABEAA30}"/>
                  </a:ext>
                </a:extLst>
              </p:cNvPr>
              <p:cNvSpPr/>
              <p:nvPr/>
            </p:nvSpPr>
            <p:spPr>
              <a:xfrm>
                <a:off x="12268838" y="8723679"/>
                <a:ext cx="78476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5">
                    <a:moveTo>
                      <a:pt x="38728" y="0"/>
                    </a:moveTo>
                    <a:cubicBezTo>
                      <a:pt x="48920" y="0"/>
                      <a:pt x="58092" y="4076"/>
                      <a:pt x="66246" y="12230"/>
                    </a:cubicBezTo>
                    <a:cubicBezTo>
                      <a:pt x="74400" y="20383"/>
                      <a:pt x="78476" y="29556"/>
                      <a:pt x="78476" y="39747"/>
                    </a:cubicBezTo>
                    <a:cubicBezTo>
                      <a:pt x="78476" y="51298"/>
                      <a:pt x="74570" y="60810"/>
                      <a:pt x="66756" y="68284"/>
                    </a:cubicBezTo>
                    <a:cubicBezTo>
                      <a:pt x="58942" y="75758"/>
                      <a:pt x="49600" y="79495"/>
                      <a:pt x="38728" y="79495"/>
                    </a:cubicBezTo>
                    <a:cubicBezTo>
                      <a:pt x="27858" y="79495"/>
                      <a:pt x="18685" y="75758"/>
                      <a:pt x="11210" y="68284"/>
                    </a:cubicBezTo>
                    <a:cubicBezTo>
                      <a:pt x="3736" y="60810"/>
                      <a:pt x="0" y="51298"/>
                      <a:pt x="0" y="39747"/>
                    </a:cubicBezTo>
                    <a:cubicBezTo>
                      <a:pt x="0" y="28876"/>
                      <a:pt x="3736" y="19534"/>
                      <a:pt x="11210" y="11720"/>
                    </a:cubicBezTo>
                    <a:cubicBezTo>
                      <a:pt x="18685" y="3906"/>
                      <a:pt x="27858" y="0"/>
                      <a:pt x="3872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24" name="Freeform: Shape 4423">
                <a:extLst>
                  <a:ext uri="{FF2B5EF4-FFF2-40B4-BE49-F238E27FC236}">
                    <a16:creationId xmlns:a16="http://schemas.microsoft.com/office/drawing/2014/main" id="{E089F3EE-747F-4308-9EA2-D81E99A2EFE8}"/>
                  </a:ext>
                </a:extLst>
              </p:cNvPr>
              <p:cNvSpPr/>
              <p:nvPr/>
            </p:nvSpPr>
            <p:spPr>
              <a:xfrm>
                <a:off x="13911729" y="8732851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8730" y="0"/>
                    </a:moveTo>
                    <a:cubicBezTo>
                      <a:pt x="50280" y="0"/>
                      <a:pt x="59792" y="3737"/>
                      <a:pt x="67266" y="11211"/>
                    </a:cubicBezTo>
                    <a:cubicBezTo>
                      <a:pt x="74740" y="18685"/>
                      <a:pt x="78477" y="27858"/>
                      <a:pt x="78477" y="38729"/>
                    </a:cubicBezTo>
                    <a:cubicBezTo>
                      <a:pt x="78477" y="49600"/>
                      <a:pt x="74570" y="58942"/>
                      <a:pt x="66756" y="66756"/>
                    </a:cubicBezTo>
                    <a:cubicBezTo>
                      <a:pt x="58942" y="74570"/>
                      <a:pt x="49601" y="78477"/>
                      <a:pt x="38730" y="78477"/>
                    </a:cubicBezTo>
                    <a:cubicBezTo>
                      <a:pt x="27858" y="78477"/>
                      <a:pt x="18686" y="74570"/>
                      <a:pt x="11212" y="66756"/>
                    </a:cubicBezTo>
                    <a:cubicBezTo>
                      <a:pt x="3738" y="58942"/>
                      <a:pt x="0" y="49600"/>
                      <a:pt x="0" y="38729"/>
                    </a:cubicBezTo>
                    <a:cubicBezTo>
                      <a:pt x="0" y="27858"/>
                      <a:pt x="3738" y="18685"/>
                      <a:pt x="11212" y="11211"/>
                    </a:cubicBezTo>
                    <a:cubicBezTo>
                      <a:pt x="18686" y="3737"/>
                      <a:pt x="27858" y="0"/>
                      <a:pt x="3873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25" name="Freeform: Shape 4424">
                <a:extLst>
                  <a:ext uri="{FF2B5EF4-FFF2-40B4-BE49-F238E27FC236}">
                    <a16:creationId xmlns:a16="http://schemas.microsoft.com/office/drawing/2014/main" id="{811E5FBE-56D2-4D6D-8A42-3DA950DC8BCD}"/>
                  </a:ext>
                </a:extLst>
              </p:cNvPr>
              <p:cNvSpPr/>
              <p:nvPr/>
            </p:nvSpPr>
            <p:spPr>
              <a:xfrm>
                <a:off x="11001975" y="8735909"/>
                <a:ext cx="78477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5">
                    <a:moveTo>
                      <a:pt x="40768" y="0"/>
                    </a:moveTo>
                    <a:cubicBezTo>
                      <a:pt x="51639" y="0"/>
                      <a:pt x="60642" y="4076"/>
                      <a:pt x="67776" y="12230"/>
                    </a:cubicBezTo>
                    <a:cubicBezTo>
                      <a:pt x="74910" y="20383"/>
                      <a:pt x="78477" y="29895"/>
                      <a:pt x="78477" y="40767"/>
                    </a:cubicBezTo>
                    <a:cubicBezTo>
                      <a:pt x="78477" y="52317"/>
                      <a:pt x="74740" y="61660"/>
                      <a:pt x="67266" y="68794"/>
                    </a:cubicBezTo>
                    <a:cubicBezTo>
                      <a:pt x="59792" y="75928"/>
                      <a:pt x="50620" y="79495"/>
                      <a:pt x="39748" y="79495"/>
                    </a:cubicBezTo>
                    <a:cubicBezTo>
                      <a:pt x="28877" y="79495"/>
                      <a:pt x="19535" y="75758"/>
                      <a:pt x="11721" y="68284"/>
                    </a:cubicBezTo>
                    <a:cubicBezTo>
                      <a:pt x="3908" y="60811"/>
                      <a:pt x="0" y="51638"/>
                      <a:pt x="0" y="40767"/>
                    </a:cubicBezTo>
                    <a:cubicBezTo>
                      <a:pt x="0" y="29895"/>
                      <a:pt x="3908" y="20383"/>
                      <a:pt x="11721" y="12230"/>
                    </a:cubicBezTo>
                    <a:cubicBezTo>
                      <a:pt x="19535" y="4076"/>
                      <a:pt x="29217" y="0"/>
                      <a:pt x="4076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26" name="Freeform: Shape 4425">
                <a:extLst>
                  <a:ext uri="{FF2B5EF4-FFF2-40B4-BE49-F238E27FC236}">
                    <a16:creationId xmlns:a16="http://schemas.microsoft.com/office/drawing/2014/main" id="{8C8515B5-2B5A-4FE2-AA56-CD1C425E3EDA}"/>
                  </a:ext>
                </a:extLst>
              </p:cNvPr>
              <p:cNvSpPr/>
              <p:nvPr/>
            </p:nvSpPr>
            <p:spPr>
              <a:xfrm>
                <a:off x="10811390" y="8737947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8729" y="0"/>
                    </a:moveTo>
                    <a:cubicBezTo>
                      <a:pt x="49600" y="0"/>
                      <a:pt x="58942" y="3737"/>
                      <a:pt x="66756" y="11211"/>
                    </a:cubicBezTo>
                    <a:cubicBezTo>
                      <a:pt x="74570" y="18685"/>
                      <a:pt x="78477" y="27857"/>
                      <a:pt x="78477" y="38729"/>
                    </a:cubicBezTo>
                    <a:cubicBezTo>
                      <a:pt x="78477" y="49600"/>
                      <a:pt x="74570" y="58942"/>
                      <a:pt x="66756" y="66756"/>
                    </a:cubicBezTo>
                    <a:cubicBezTo>
                      <a:pt x="58942" y="74570"/>
                      <a:pt x="49600" y="78477"/>
                      <a:pt x="38729" y="78477"/>
                    </a:cubicBezTo>
                    <a:cubicBezTo>
                      <a:pt x="28537" y="78477"/>
                      <a:pt x="19534" y="74570"/>
                      <a:pt x="11721" y="66756"/>
                    </a:cubicBezTo>
                    <a:cubicBezTo>
                      <a:pt x="3907" y="58942"/>
                      <a:pt x="0" y="49600"/>
                      <a:pt x="0" y="38729"/>
                    </a:cubicBezTo>
                    <a:cubicBezTo>
                      <a:pt x="0" y="27857"/>
                      <a:pt x="3737" y="18685"/>
                      <a:pt x="11211" y="11211"/>
                    </a:cubicBezTo>
                    <a:cubicBezTo>
                      <a:pt x="18685" y="3737"/>
                      <a:pt x="27857" y="0"/>
                      <a:pt x="3872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27" name="Freeform: Shape 4426">
                <a:extLst>
                  <a:ext uri="{FF2B5EF4-FFF2-40B4-BE49-F238E27FC236}">
                    <a16:creationId xmlns:a16="http://schemas.microsoft.com/office/drawing/2014/main" id="{CD9A96FC-88E3-4A7D-BA48-35F69CD03F4C}"/>
                  </a:ext>
                </a:extLst>
              </p:cNvPr>
              <p:cNvSpPr/>
              <p:nvPr/>
            </p:nvSpPr>
            <p:spPr>
              <a:xfrm>
                <a:off x="13729296" y="8739984"/>
                <a:ext cx="7949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9496">
                    <a:moveTo>
                      <a:pt x="39748" y="0"/>
                    </a:moveTo>
                    <a:cubicBezTo>
                      <a:pt x="50620" y="0"/>
                      <a:pt x="59962" y="3907"/>
                      <a:pt x="67776" y="11721"/>
                    </a:cubicBezTo>
                    <a:cubicBezTo>
                      <a:pt x="75590" y="19535"/>
                      <a:pt x="79496" y="28877"/>
                      <a:pt x="79496" y="39748"/>
                    </a:cubicBezTo>
                    <a:cubicBezTo>
                      <a:pt x="79496" y="49940"/>
                      <a:pt x="75419" y="59113"/>
                      <a:pt x="67266" y="67266"/>
                    </a:cubicBezTo>
                    <a:cubicBezTo>
                      <a:pt x="59112" y="75419"/>
                      <a:pt x="49940" y="79496"/>
                      <a:pt x="39748" y="79496"/>
                    </a:cubicBezTo>
                    <a:cubicBezTo>
                      <a:pt x="28198" y="79496"/>
                      <a:pt x="18686" y="75589"/>
                      <a:pt x="11211" y="67776"/>
                    </a:cubicBezTo>
                    <a:cubicBezTo>
                      <a:pt x="3738" y="59962"/>
                      <a:pt x="0" y="50619"/>
                      <a:pt x="0" y="39748"/>
                    </a:cubicBezTo>
                    <a:cubicBezTo>
                      <a:pt x="0" y="28877"/>
                      <a:pt x="3738" y="19535"/>
                      <a:pt x="11211" y="11721"/>
                    </a:cubicBezTo>
                    <a:cubicBezTo>
                      <a:pt x="18686" y="3907"/>
                      <a:pt x="28198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28" name="Freeform: Shape 4427">
                <a:extLst>
                  <a:ext uri="{FF2B5EF4-FFF2-40B4-BE49-F238E27FC236}">
                    <a16:creationId xmlns:a16="http://schemas.microsoft.com/office/drawing/2014/main" id="{AB70CCCD-97BE-4871-8460-E2992EFBBE91}"/>
                  </a:ext>
                </a:extLst>
              </p:cNvPr>
              <p:cNvSpPr/>
              <p:nvPr/>
            </p:nvSpPr>
            <p:spPr>
              <a:xfrm>
                <a:off x="10194665" y="8776675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8729" y="0"/>
                    </a:moveTo>
                    <a:cubicBezTo>
                      <a:pt x="49600" y="0"/>
                      <a:pt x="58942" y="3737"/>
                      <a:pt x="66756" y="11211"/>
                    </a:cubicBezTo>
                    <a:cubicBezTo>
                      <a:pt x="74570" y="18685"/>
                      <a:pt x="78477" y="27857"/>
                      <a:pt x="78477" y="38728"/>
                    </a:cubicBezTo>
                    <a:cubicBezTo>
                      <a:pt x="78477" y="49600"/>
                      <a:pt x="74570" y="58942"/>
                      <a:pt x="66756" y="66756"/>
                    </a:cubicBezTo>
                    <a:cubicBezTo>
                      <a:pt x="58942" y="74569"/>
                      <a:pt x="49600" y="78476"/>
                      <a:pt x="38729" y="78476"/>
                    </a:cubicBezTo>
                    <a:cubicBezTo>
                      <a:pt x="27858" y="78476"/>
                      <a:pt x="18685" y="74739"/>
                      <a:pt x="11211" y="67265"/>
                    </a:cubicBezTo>
                    <a:cubicBezTo>
                      <a:pt x="3737" y="59791"/>
                      <a:pt x="0" y="50279"/>
                      <a:pt x="0" y="38728"/>
                    </a:cubicBezTo>
                    <a:cubicBezTo>
                      <a:pt x="0" y="27857"/>
                      <a:pt x="3737" y="18685"/>
                      <a:pt x="11211" y="11211"/>
                    </a:cubicBezTo>
                    <a:cubicBezTo>
                      <a:pt x="18685" y="3737"/>
                      <a:pt x="27858" y="0"/>
                      <a:pt x="3872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29" name="Freeform: Shape 4428">
                <a:extLst>
                  <a:ext uri="{FF2B5EF4-FFF2-40B4-BE49-F238E27FC236}">
                    <a16:creationId xmlns:a16="http://schemas.microsoft.com/office/drawing/2014/main" id="{D90EF93D-5C1F-42F5-90A4-5CCA55A387C9}"/>
                  </a:ext>
                </a:extLst>
              </p:cNvPr>
              <p:cNvSpPr/>
              <p:nvPr/>
            </p:nvSpPr>
            <p:spPr>
              <a:xfrm>
                <a:off x="12347314" y="8776675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8728" y="0"/>
                    </a:moveTo>
                    <a:cubicBezTo>
                      <a:pt x="49600" y="0"/>
                      <a:pt x="58942" y="3737"/>
                      <a:pt x="66756" y="11211"/>
                    </a:cubicBezTo>
                    <a:cubicBezTo>
                      <a:pt x="74570" y="18685"/>
                      <a:pt x="78476" y="27857"/>
                      <a:pt x="78476" y="38728"/>
                    </a:cubicBezTo>
                    <a:cubicBezTo>
                      <a:pt x="78476" y="49600"/>
                      <a:pt x="74570" y="58942"/>
                      <a:pt x="66756" y="66756"/>
                    </a:cubicBezTo>
                    <a:cubicBezTo>
                      <a:pt x="58942" y="74569"/>
                      <a:pt x="49600" y="78476"/>
                      <a:pt x="38728" y="78476"/>
                    </a:cubicBezTo>
                    <a:cubicBezTo>
                      <a:pt x="27858" y="78476"/>
                      <a:pt x="18685" y="74739"/>
                      <a:pt x="11211" y="67265"/>
                    </a:cubicBezTo>
                    <a:cubicBezTo>
                      <a:pt x="3737" y="59791"/>
                      <a:pt x="0" y="50279"/>
                      <a:pt x="0" y="38728"/>
                    </a:cubicBezTo>
                    <a:cubicBezTo>
                      <a:pt x="0" y="27857"/>
                      <a:pt x="3737" y="18685"/>
                      <a:pt x="11211" y="11211"/>
                    </a:cubicBezTo>
                    <a:cubicBezTo>
                      <a:pt x="18685" y="3737"/>
                      <a:pt x="27858" y="0"/>
                      <a:pt x="3872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30" name="Freeform: Shape 4429">
                <a:extLst>
                  <a:ext uri="{FF2B5EF4-FFF2-40B4-BE49-F238E27FC236}">
                    <a16:creationId xmlns:a16="http://schemas.microsoft.com/office/drawing/2014/main" id="{A16753C8-325E-48D6-9F00-92236B586D94}"/>
                  </a:ext>
                </a:extLst>
              </p:cNvPr>
              <p:cNvSpPr/>
              <p:nvPr/>
            </p:nvSpPr>
            <p:spPr>
              <a:xfrm>
                <a:off x="13017036" y="8777694"/>
                <a:ext cx="7847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6">
                    <a:moveTo>
                      <a:pt x="39748" y="0"/>
                    </a:moveTo>
                    <a:cubicBezTo>
                      <a:pt x="50619" y="0"/>
                      <a:pt x="59792" y="3907"/>
                      <a:pt x="67266" y="11720"/>
                    </a:cubicBezTo>
                    <a:cubicBezTo>
                      <a:pt x="74740" y="19534"/>
                      <a:pt x="78476" y="28877"/>
                      <a:pt x="78476" y="39748"/>
                    </a:cubicBezTo>
                    <a:cubicBezTo>
                      <a:pt x="78476" y="50619"/>
                      <a:pt x="74740" y="59961"/>
                      <a:pt x="67266" y="67775"/>
                    </a:cubicBezTo>
                    <a:cubicBezTo>
                      <a:pt x="59792" y="75589"/>
                      <a:pt x="50619" y="79496"/>
                      <a:pt x="39748" y="79496"/>
                    </a:cubicBezTo>
                    <a:cubicBezTo>
                      <a:pt x="28876" y="79496"/>
                      <a:pt x="19534" y="75419"/>
                      <a:pt x="11720" y="67265"/>
                    </a:cubicBezTo>
                    <a:cubicBezTo>
                      <a:pt x="3906" y="59112"/>
                      <a:pt x="0" y="49939"/>
                      <a:pt x="0" y="39748"/>
                    </a:cubicBezTo>
                    <a:cubicBezTo>
                      <a:pt x="0" y="28877"/>
                      <a:pt x="3906" y="19534"/>
                      <a:pt x="11720" y="11720"/>
                    </a:cubicBezTo>
                    <a:cubicBezTo>
                      <a:pt x="19534" y="3907"/>
                      <a:pt x="28876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31" name="Freeform: Shape 4430">
                <a:extLst>
                  <a:ext uri="{FF2B5EF4-FFF2-40B4-BE49-F238E27FC236}">
                    <a16:creationId xmlns:a16="http://schemas.microsoft.com/office/drawing/2014/main" id="{80FACA95-38FC-4AE2-A705-F60FA0054DEC}"/>
                  </a:ext>
                </a:extLst>
              </p:cNvPr>
              <p:cNvSpPr/>
              <p:nvPr/>
            </p:nvSpPr>
            <p:spPr>
              <a:xfrm>
                <a:off x="13992244" y="8782791"/>
                <a:ext cx="78477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5">
                    <a:moveTo>
                      <a:pt x="38729" y="0"/>
                    </a:moveTo>
                    <a:cubicBezTo>
                      <a:pt x="49601" y="0"/>
                      <a:pt x="58943" y="3907"/>
                      <a:pt x="66756" y="11720"/>
                    </a:cubicBezTo>
                    <a:cubicBezTo>
                      <a:pt x="74570" y="19534"/>
                      <a:pt x="78477" y="28876"/>
                      <a:pt x="78477" y="39748"/>
                    </a:cubicBezTo>
                    <a:cubicBezTo>
                      <a:pt x="78477" y="50619"/>
                      <a:pt x="74401" y="59961"/>
                      <a:pt x="66247" y="67775"/>
                    </a:cubicBezTo>
                    <a:cubicBezTo>
                      <a:pt x="58093" y="75589"/>
                      <a:pt x="48921" y="79495"/>
                      <a:pt x="38729" y="79495"/>
                    </a:cubicBezTo>
                    <a:cubicBezTo>
                      <a:pt x="27858" y="79495"/>
                      <a:pt x="18685" y="75589"/>
                      <a:pt x="11211" y="67775"/>
                    </a:cubicBezTo>
                    <a:cubicBezTo>
                      <a:pt x="3738" y="59961"/>
                      <a:pt x="0" y="50619"/>
                      <a:pt x="0" y="39748"/>
                    </a:cubicBezTo>
                    <a:cubicBezTo>
                      <a:pt x="0" y="28876"/>
                      <a:pt x="3738" y="19534"/>
                      <a:pt x="11211" y="11720"/>
                    </a:cubicBezTo>
                    <a:cubicBezTo>
                      <a:pt x="18685" y="3907"/>
                      <a:pt x="27858" y="0"/>
                      <a:pt x="3872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32" name="Freeform: Shape 4431">
                <a:extLst>
                  <a:ext uri="{FF2B5EF4-FFF2-40B4-BE49-F238E27FC236}">
                    <a16:creationId xmlns:a16="http://schemas.microsoft.com/office/drawing/2014/main" id="{0C149E9E-08F6-4A4A-B726-6E19802BF319}"/>
                  </a:ext>
                </a:extLst>
              </p:cNvPr>
              <p:cNvSpPr/>
              <p:nvPr/>
            </p:nvSpPr>
            <p:spPr>
              <a:xfrm>
                <a:off x="9581769" y="8792983"/>
                <a:ext cx="78477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5">
                    <a:moveTo>
                      <a:pt x="38729" y="0"/>
                    </a:moveTo>
                    <a:cubicBezTo>
                      <a:pt x="49600" y="0"/>
                      <a:pt x="58943" y="3906"/>
                      <a:pt x="66756" y="11720"/>
                    </a:cubicBezTo>
                    <a:cubicBezTo>
                      <a:pt x="74570" y="19534"/>
                      <a:pt x="78477" y="28876"/>
                      <a:pt x="78477" y="39747"/>
                    </a:cubicBezTo>
                    <a:cubicBezTo>
                      <a:pt x="78477" y="50619"/>
                      <a:pt x="74570" y="59961"/>
                      <a:pt x="66756" y="67775"/>
                    </a:cubicBezTo>
                    <a:cubicBezTo>
                      <a:pt x="58943" y="75588"/>
                      <a:pt x="49600" y="79495"/>
                      <a:pt x="38729" y="79495"/>
                    </a:cubicBezTo>
                    <a:cubicBezTo>
                      <a:pt x="27858" y="79495"/>
                      <a:pt x="18685" y="75758"/>
                      <a:pt x="11212" y="68284"/>
                    </a:cubicBezTo>
                    <a:cubicBezTo>
                      <a:pt x="3738" y="60810"/>
                      <a:pt x="0" y="51298"/>
                      <a:pt x="0" y="39747"/>
                    </a:cubicBezTo>
                    <a:cubicBezTo>
                      <a:pt x="0" y="28876"/>
                      <a:pt x="3738" y="19534"/>
                      <a:pt x="11212" y="11720"/>
                    </a:cubicBezTo>
                    <a:cubicBezTo>
                      <a:pt x="18685" y="3906"/>
                      <a:pt x="27858" y="0"/>
                      <a:pt x="3872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33" name="Freeform: Shape 4432">
                <a:extLst>
                  <a:ext uri="{FF2B5EF4-FFF2-40B4-BE49-F238E27FC236}">
                    <a16:creationId xmlns:a16="http://schemas.microsoft.com/office/drawing/2014/main" id="{05CE9801-5606-4B9D-9A09-90151D17B275}"/>
                  </a:ext>
                </a:extLst>
              </p:cNvPr>
              <p:cNvSpPr/>
              <p:nvPr/>
            </p:nvSpPr>
            <p:spPr>
              <a:xfrm>
                <a:off x="11734419" y="8792983"/>
                <a:ext cx="78477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5">
                    <a:moveTo>
                      <a:pt x="38729" y="0"/>
                    </a:moveTo>
                    <a:cubicBezTo>
                      <a:pt x="49600" y="0"/>
                      <a:pt x="58943" y="3906"/>
                      <a:pt x="66756" y="11720"/>
                    </a:cubicBezTo>
                    <a:cubicBezTo>
                      <a:pt x="74570" y="19534"/>
                      <a:pt x="78477" y="28876"/>
                      <a:pt x="78477" y="39747"/>
                    </a:cubicBezTo>
                    <a:cubicBezTo>
                      <a:pt x="78477" y="50619"/>
                      <a:pt x="74570" y="59961"/>
                      <a:pt x="66756" y="67775"/>
                    </a:cubicBezTo>
                    <a:cubicBezTo>
                      <a:pt x="58943" y="75588"/>
                      <a:pt x="49600" y="79495"/>
                      <a:pt x="38729" y="79495"/>
                    </a:cubicBezTo>
                    <a:cubicBezTo>
                      <a:pt x="27858" y="79495"/>
                      <a:pt x="18686" y="75758"/>
                      <a:pt x="11212" y="68284"/>
                    </a:cubicBezTo>
                    <a:cubicBezTo>
                      <a:pt x="3738" y="60810"/>
                      <a:pt x="0" y="51298"/>
                      <a:pt x="0" y="39747"/>
                    </a:cubicBezTo>
                    <a:cubicBezTo>
                      <a:pt x="0" y="28876"/>
                      <a:pt x="3738" y="19534"/>
                      <a:pt x="11212" y="11720"/>
                    </a:cubicBezTo>
                    <a:cubicBezTo>
                      <a:pt x="18686" y="3906"/>
                      <a:pt x="27858" y="0"/>
                      <a:pt x="3872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34" name="Freeform: Shape 4433">
                <a:extLst>
                  <a:ext uri="{FF2B5EF4-FFF2-40B4-BE49-F238E27FC236}">
                    <a16:creationId xmlns:a16="http://schemas.microsoft.com/office/drawing/2014/main" id="{9713E82A-5277-4A3E-9E10-C38DCD02C7BA}"/>
                  </a:ext>
                </a:extLst>
              </p:cNvPr>
              <p:cNvSpPr/>
              <p:nvPr/>
            </p:nvSpPr>
            <p:spPr>
              <a:xfrm>
                <a:off x="13654896" y="8797059"/>
                <a:ext cx="7949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8477">
                    <a:moveTo>
                      <a:pt x="39748" y="0"/>
                    </a:moveTo>
                    <a:cubicBezTo>
                      <a:pt x="50620" y="0"/>
                      <a:pt x="59962" y="3737"/>
                      <a:pt x="67776" y="11211"/>
                    </a:cubicBezTo>
                    <a:cubicBezTo>
                      <a:pt x="75590" y="18685"/>
                      <a:pt x="79496" y="27858"/>
                      <a:pt x="79496" y="38729"/>
                    </a:cubicBezTo>
                    <a:cubicBezTo>
                      <a:pt x="79496" y="49600"/>
                      <a:pt x="75420" y="58943"/>
                      <a:pt x="67266" y="66756"/>
                    </a:cubicBezTo>
                    <a:cubicBezTo>
                      <a:pt x="59112" y="74570"/>
                      <a:pt x="49940" y="78477"/>
                      <a:pt x="39748" y="78477"/>
                    </a:cubicBezTo>
                    <a:cubicBezTo>
                      <a:pt x="28877" y="78477"/>
                      <a:pt x="19534" y="74570"/>
                      <a:pt x="11721" y="66756"/>
                    </a:cubicBezTo>
                    <a:cubicBezTo>
                      <a:pt x="3907" y="58943"/>
                      <a:pt x="0" y="49600"/>
                      <a:pt x="0" y="38729"/>
                    </a:cubicBezTo>
                    <a:cubicBezTo>
                      <a:pt x="0" y="27858"/>
                      <a:pt x="3907" y="18685"/>
                      <a:pt x="11721" y="11211"/>
                    </a:cubicBezTo>
                    <a:cubicBezTo>
                      <a:pt x="19534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35" name="Freeform: Shape 4434">
                <a:extLst>
                  <a:ext uri="{FF2B5EF4-FFF2-40B4-BE49-F238E27FC236}">
                    <a16:creationId xmlns:a16="http://schemas.microsoft.com/office/drawing/2014/main" id="{C990DC26-582A-409F-82CC-4D24F2007D8E}"/>
                  </a:ext>
                </a:extLst>
              </p:cNvPr>
              <p:cNvSpPr/>
              <p:nvPr/>
            </p:nvSpPr>
            <p:spPr>
              <a:xfrm>
                <a:off x="9392202" y="8814384"/>
                <a:ext cx="7847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6">
                    <a:moveTo>
                      <a:pt x="39748" y="0"/>
                    </a:moveTo>
                    <a:cubicBezTo>
                      <a:pt x="51298" y="0"/>
                      <a:pt x="60641" y="3907"/>
                      <a:pt x="67775" y="11721"/>
                    </a:cubicBezTo>
                    <a:cubicBezTo>
                      <a:pt x="74909" y="19534"/>
                      <a:pt x="78476" y="28877"/>
                      <a:pt x="78476" y="39748"/>
                    </a:cubicBezTo>
                    <a:cubicBezTo>
                      <a:pt x="78476" y="51299"/>
                      <a:pt x="74909" y="60811"/>
                      <a:pt x="67775" y="68285"/>
                    </a:cubicBezTo>
                    <a:cubicBezTo>
                      <a:pt x="60641" y="75759"/>
                      <a:pt x="51298" y="79496"/>
                      <a:pt x="39748" y="79496"/>
                    </a:cubicBezTo>
                    <a:cubicBezTo>
                      <a:pt x="28877" y="79496"/>
                      <a:pt x="19534" y="75759"/>
                      <a:pt x="11720" y="68285"/>
                    </a:cubicBezTo>
                    <a:cubicBezTo>
                      <a:pt x="3907" y="60811"/>
                      <a:pt x="0" y="51299"/>
                      <a:pt x="0" y="39748"/>
                    </a:cubicBezTo>
                    <a:cubicBezTo>
                      <a:pt x="0" y="28877"/>
                      <a:pt x="3907" y="19534"/>
                      <a:pt x="11720" y="11721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36" name="Freeform: Shape 4435">
                <a:extLst>
                  <a:ext uri="{FF2B5EF4-FFF2-40B4-BE49-F238E27FC236}">
                    <a16:creationId xmlns:a16="http://schemas.microsoft.com/office/drawing/2014/main" id="{691C1F1D-4BF0-442D-ABDD-4E4BF2D96E81}"/>
                  </a:ext>
                </a:extLst>
              </p:cNvPr>
              <p:cNvSpPr/>
              <p:nvPr/>
            </p:nvSpPr>
            <p:spPr>
              <a:xfrm>
                <a:off x="9925603" y="8814384"/>
                <a:ext cx="78477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6">
                    <a:moveTo>
                      <a:pt x="39748" y="0"/>
                    </a:moveTo>
                    <a:cubicBezTo>
                      <a:pt x="51298" y="0"/>
                      <a:pt x="60641" y="3907"/>
                      <a:pt x="67775" y="11721"/>
                    </a:cubicBezTo>
                    <a:cubicBezTo>
                      <a:pt x="74909" y="19534"/>
                      <a:pt x="78477" y="28877"/>
                      <a:pt x="78477" y="39748"/>
                    </a:cubicBezTo>
                    <a:cubicBezTo>
                      <a:pt x="78477" y="51299"/>
                      <a:pt x="74909" y="60811"/>
                      <a:pt x="67775" y="68285"/>
                    </a:cubicBezTo>
                    <a:cubicBezTo>
                      <a:pt x="60641" y="75759"/>
                      <a:pt x="51298" y="79496"/>
                      <a:pt x="39748" y="79496"/>
                    </a:cubicBezTo>
                    <a:cubicBezTo>
                      <a:pt x="28877" y="79496"/>
                      <a:pt x="19534" y="75759"/>
                      <a:pt x="11720" y="68285"/>
                    </a:cubicBezTo>
                    <a:cubicBezTo>
                      <a:pt x="3907" y="60811"/>
                      <a:pt x="0" y="51299"/>
                      <a:pt x="0" y="39748"/>
                    </a:cubicBezTo>
                    <a:cubicBezTo>
                      <a:pt x="0" y="28877"/>
                      <a:pt x="3907" y="19534"/>
                      <a:pt x="11720" y="11721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37" name="Freeform: Shape 4436">
                <a:extLst>
                  <a:ext uri="{FF2B5EF4-FFF2-40B4-BE49-F238E27FC236}">
                    <a16:creationId xmlns:a16="http://schemas.microsoft.com/office/drawing/2014/main" id="{BA3BC942-515A-4DC3-A733-1E8AB3984C98}"/>
                  </a:ext>
                </a:extLst>
              </p:cNvPr>
              <p:cNvSpPr/>
              <p:nvPr/>
            </p:nvSpPr>
            <p:spPr>
              <a:xfrm>
                <a:off x="10506628" y="8814384"/>
                <a:ext cx="78477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6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1"/>
                    </a:cubicBezTo>
                    <a:cubicBezTo>
                      <a:pt x="74909" y="19534"/>
                      <a:pt x="78477" y="28877"/>
                      <a:pt x="78477" y="39748"/>
                    </a:cubicBezTo>
                    <a:cubicBezTo>
                      <a:pt x="78477" y="51299"/>
                      <a:pt x="74909" y="60811"/>
                      <a:pt x="67775" y="68285"/>
                    </a:cubicBezTo>
                    <a:cubicBezTo>
                      <a:pt x="60641" y="75759"/>
                      <a:pt x="51299" y="79496"/>
                      <a:pt x="39748" y="79496"/>
                    </a:cubicBezTo>
                    <a:cubicBezTo>
                      <a:pt x="28877" y="79496"/>
                      <a:pt x="19534" y="75759"/>
                      <a:pt x="11721" y="68285"/>
                    </a:cubicBezTo>
                    <a:cubicBezTo>
                      <a:pt x="3907" y="60811"/>
                      <a:pt x="0" y="51299"/>
                      <a:pt x="0" y="39748"/>
                    </a:cubicBezTo>
                    <a:cubicBezTo>
                      <a:pt x="0" y="28877"/>
                      <a:pt x="3907" y="19534"/>
                      <a:pt x="11721" y="11721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38" name="Freeform: Shape 4437">
                <a:extLst>
                  <a:ext uri="{FF2B5EF4-FFF2-40B4-BE49-F238E27FC236}">
                    <a16:creationId xmlns:a16="http://schemas.microsoft.com/office/drawing/2014/main" id="{A07A587D-25C4-461E-8318-7241FD72F8B5}"/>
                  </a:ext>
                </a:extLst>
              </p:cNvPr>
              <p:cNvSpPr/>
              <p:nvPr/>
            </p:nvSpPr>
            <p:spPr>
              <a:xfrm>
                <a:off x="11544852" y="8814384"/>
                <a:ext cx="7847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6">
                    <a:moveTo>
                      <a:pt x="39748" y="0"/>
                    </a:moveTo>
                    <a:cubicBezTo>
                      <a:pt x="51298" y="0"/>
                      <a:pt x="60641" y="3907"/>
                      <a:pt x="67775" y="11721"/>
                    </a:cubicBezTo>
                    <a:cubicBezTo>
                      <a:pt x="74909" y="19534"/>
                      <a:pt x="78476" y="28877"/>
                      <a:pt x="78476" y="39748"/>
                    </a:cubicBezTo>
                    <a:cubicBezTo>
                      <a:pt x="78476" y="51299"/>
                      <a:pt x="74909" y="60811"/>
                      <a:pt x="67775" y="68285"/>
                    </a:cubicBezTo>
                    <a:cubicBezTo>
                      <a:pt x="60641" y="75759"/>
                      <a:pt x="51298" y="79496"/>
                      <a:pt x="39748" y="79496"/>
                    </a:cubicBezTo>
                    <a:cubicBezTo>
                      <a:pt x="28877" y="79496"/>
                      <a:pt x="19534" y="75759"/>
                      <a:pt x="11720" y="68285"/>
                    </a:cubicBezTo>
                    <a:cubicBezTo>
                      <a:pt x="3907" y="60811"/>
                      <a:pt x="0" y="51299"/>
                      <a:pt x="0" y="39748"/>
                    </a:cubicBezTo>
                    <a:cubicBezTo>
                      <a:pt x="0" y="28877"/>
                      <a:pt x="3907" y="19534"/>
                      <a:pt x="11720" y="11721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39" name="Freeform: Shape 4438">
                <a:extLst>
                  <a:ext uri="{FF2B5EF4-FFF2-40B4-BE49-F238E27FC236}">
                    <a16:creationId xmlns:a16="http://schemas.microsoft.com/office/drawing/2014/main" id="{C5DB2629-EF1C-444F-A46F-9B1106833593}"/>
                  </a:ext>
                </a:extLst>
              </p:cNvPr>
              <p:cNvSpPr/>
              <p:nvPr/>
            </p:nvSpPr>
            <p:spPr>
              <a:xfrm>
                <a:off x="12078252" y="8814384"/>
                <a:ext cx="7847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6">
                    <a:moveTo>
                      <a:pt x="39748" y="0"/>
                    </a:moveTo>
                    <a:cubicBezTo>
                      <a:pt x="51298" y="0"/>
                      <a:pt x="60641" y="3907"/>
                      <a:pt x="67775" y="11721"/>
                    </a:cubicBezTo>
                    <a:cubicBezTo>
                      <a:pt x="74909" y="19534"/>
                      <a:pt x="78476" y="28877"/>
                      <a:pt x="78476" y="39748"/>
                    </a:cubicBezTo>
                    <a:cubicBezTo>
                      <a:pt x="78476" y="51299"/>
                      <a:pt x="74909" y="60811"/>
                      <a:pt x="67775" y="68285"/>
                    </a:cubicBezTo>
                    <a:cubicBezTo>
                      <a:pt x="60641" y="75759"/>
                      <a:pt x="51298" y="79496"/>
                      <a:pt x="39748" y="79496"/>
                    </a:cubicBezTo>
                    <a:cubicBezTo>
                      <a:pt x="28877" y="79496"/>
                      <a:pt x="19534" y="75759"/>
                      <a:pt x="11720" y="68285"/>
                    </a:cubicBezTo>
                    <a:cubicBezTo>
                      <a:pt x="3907" y="60811"/>
                      <a:pt x="0" y="51299"/>
                      <a:pt x="0" y="39748"/>
                    </a:cubicBezTo>
                    <a:cubicBezTo>
                      <a:pt x="0" y="28877"/>
                      <a:pt x="3907" y="19534"/>
                      <a:pt x="11720" y="11721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40" name="Freeform: Shape 4439">
                <a:extLst>
                  <a:ext uri="{FF2B5EF4-FFF2-40B4-BE49-F238E27FC236}">
                    <a16:creationId xmlns:a16="http://schemas.microsoft.com/office/drawing/2014/main" id="{8A30CFE7-A963-495F-B339-28CB965EBAA3}"/>
                  </a:ext>
                </a:extLst>
              </p:cNvPr>
              <p:cNvSpPr/>
              <p:nvPr/>
            </p:nvSpPr>
            <p:spPr>
              <a:xfrm>
                <a:off x="12659278" y="8814384"/>
                <a:ext cx="78477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6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1"/>
                    </a:cubicBezTo>
                    <a:cubicBezTo>
                      <a:pt x="74909" y="19534"/>
                      <a:pt x="78477" y="28877"/>
                      <a:pt x="78477" y="39748"/>
                    </a:cubicBezTo>
                    <a:cubicBezTo>
                      <a:pt x="78477" y="51299"/>
                      <a:pt x="74909" y="60811"/>
                      <a:pt x="67775" y="68285"/>
                    </a:cubicBezTo>
                    <a:cubicBezTo>
                      <a:pt x="60641" y="75759"/>
                      <a:pt x="51299" y="79496"/>
                      <a:pt x="39748" y="79496"/>
                    </a:cubicBezTo>
                    <a:cubicBezTo>
                      <a:pt x="28877" y="79496"/>
                      <a:pt x="19534" y="75759"/>
                      <a:pt x="11721" y="68285"/>
                    </a:cubicBezTo>
                    <a:cubicBezTo>
                      <a:pt x="3907" y="60811"/>
                      <a:pt x="0" y="51299"/>
                      <a:pt x="0" y="39748"/>
                    </a:cubicBezTo>
                    <a:cubicBezTo>
                      <a:pt x="0" y="28877"/>
                      <a:pt x="3907" y="19534"/>
                      <a:pt x="11721" y="11721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41" name="Freeform: Shape 4440">
                <a:extLst>
                  <a:ext uri="{FF2B5EF4-FFF2-40B4-BE49-F238E27FC236}">
                    <a16:creationId xmlns:a16="http://schemas.microsoft.com/office/drawing/2014/main" id="{91413AF2-CEE7-46CD-82CF-88816AA50DCA}"/>
                  </a:ext>
                </a:extLst>
              </p:cNvPr>
              <p:cNvSpPr/>
              <p:nvPr/>
            </p:nvSpPr>
            <p:spPr>
              <a:xfrm>
                <a:off x="12935502" y="8814384"/>
                <a:ext cx="7847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6">
                    <a:moveTo>
                      <a:pt x="39748" y="0"/>
                    </a:moveTo>
                    <a:cubicBezTo>
                      <a:pt x="51298" y="0"/>
                      <a:pt x="60641" y="3907"/>
                      <a:pt x="67775" y="11721"/>
                    </a:cubicBezTo>
                    <a:cubicBezTo>
                      <a:pt x="74910" y="19534"/>
                      <a:pt x="78476" y="28877"/>
                      <a:pt x="78476" y="39748"/>
                    </a:cubicBezTo>
                    <a:cubicBezTo>
                      <a:pt x="78476" y="51299"/>
                      <a:pt x="74910" y="60811"/>
                      <a:pt x="67775" y="68285"/>
                    </a:cubicBezTo>
                    <a:cubicBezTo>
                      <a:pt x="60641" y="75759"/>
                      <a:pt x="51298" y="79496"/>
                      <a:pt x="39748" y="79496"/>
                    </a:cubicBezTo>
                    <a:cubicBezTo>
                      <a:pt x="28876" y="79496"/>
                      <a:pt x="19534" y="75759"/>
                      <a:pt x="11720" y="68285"/>
                    </a:cubicBezTo>
                    <a:cubicBezTo>
                      <a:pt x="3907" y="60811"/>
                      <a:pt x="0" y="51299"/>
                      <a:pt x="0" y="39748"/>
                    </a:cubicBezTo>
                    <a:cubicBezTo>
                      <a:pt x="0" y="28877"/>
                      <a:pt x="3907" y="19534"/>
                      <a:pt x="11720" y="11721"/>
                    </a:cubicBezTo>
                    <a:cubicBezTo>
                      <a:pt x="19534" y="3907"/>
                      <a:pt x="28876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42" name="Freeform: Shape 4441">
                <a:extLst>
                  <a:ext uri="{FF2B5EF4-FFF2-40B4-BE49-F238E27FC236}">
                    <a16:creationId xmlns:a16="http://schemas.microsoft.com/office/drawing/2014/main" id="{3240C037-7CD9-4D58-BDCF-360FBFEF586A}"/>
                  </a:ext>
                </a:extLst>
              </p:cNvPr>
              <p:cNvSpPr/>
              <p:nvPr/>
            </p:nvSpPr>
            <p:spPr>
              <a:xfrm>
                <a:off x="13328905" y="8814384"/>
                <a:ext cx="79495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9495" h="79496">
                    <a:moveTo>
                      <a:pt x="39747" y="0"/>
                    </a:moveTo>
                    <a:cubicBezTo>
                      <a:pt x="51298" y="0"/>
                      <a:pt x="60810" y="3907"/>
                      <a:pt x="68284" y="11721"/>
                    </a:cubicBezTo>
                    <a:cubicBezTo>
                      <a:pt x="75758" y="19534"/>
                      <a:pt x="79495" y="28877"/>
                      <a:pt x="79495" y="39748"/>
                    </a:cubicBezTo>
                    <a:cubicBezTo>
                      <a:pt x="79495" y="51299"/>
                      <a:pt x="75758" y="60811"/>
                      <a:pt x="68284" y="68285"/>
                    </a:cubicBezTo>
                    <a:cubicBezTo>
                      <a:pt x="60810" y="75759"/>
                      <a:pt x="51298" y="79496"/>
                      <a:pt x="39747" y="79496"/>
                    </a:cubicBezTo>
                    <a:cubicBezTo>
                      <a:pt x="28876" y="79496"/>
                      <a:pt x="19534" y="75759"/>
                      <a:pt x="11720" y="68285"/>
                    </a:cubicBezTo>
                    <a:cubicBezTo>
                      <a:pt x="3906" y="60811"/>
                      <a:pt x="0" y="51299"/>
                      <a:pt x="0" y="39748"/>
                    </a:cubicBezTo>
                    <a:cubicBezTo>
                      <a:pt x="0" y="28877"/>
                      <a:pt x="3906" y="19534"/>
                      <a:pt x="11720" y="11721"/>
                    </a:cubicBezTo>
                    <a:cubicBezTo>
                      <a:pt x="19534" y="390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43" name="Freeform: Shape 4442">
                <a:extLst>
                  <a:ext uri="{FF2B5EF4-FFF2-40B4-BE49-F238E27FC236}">
                    <a16:creationId xmlns:a16="http://schemas.microsoft.com/office/drawing/2014/main" id="{504B6FA9-22C9-482A-BA5A-B366C7C34667}"/>
                  </a:ext>
                </a:extLst>
              </p:cNvPr>
              <p:cNvSpPr/>
              <p:nvPr/>
            </p:nvSpPr>
            <p:spPr>
              <a:xfrm>
                <a:off x="14316628" y="8814384"/>
                <a:ext cx="7847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6">
                    <a:moveTo>
                      <a:pt x="39747" y="0"/>
                    </a:moveTo>
                    <a:cubicBezTo>
                      <a:pt x="51298" y="0"/>
                      <a:pt x="60640" y="3907"/>
                      <a:pt x="67774" y="11721"/>
                    </a:cubicBezTo>
                    <a:cubicBezTo>
                      <a:pt x="74909" y="19534"/>
                      <a:pt x="78476" y="28877"/>
                      <a:pt x="78476" y="39748"/>
                    </a:cubicBezTo>
                    <a:cubicBezTo>
                      <a:pt x="78476" y="51299"/>
                      <a:pt x="74909" y="60811"/>
                      <a:pt x="67774" y="68285"/>
                    </a:cubicBezTo>
                    <a:cubicBezTo>
                      <a:pt x="60640" y="75759"/>
                      <a:pt x="51298" y="79496"/>
                      <a:pt x="39747" y="79496"/>
                    </a:cubicBezTo>
                    <a:cubicBezTo>
                      <a:pt x="28876" y="79496"/>
                      <a:pt x="19533" y="75759"/>
                      <a:pt x="11720" y="68285"/>
                    </a:cubicBezTo>
                    <a:cubicBezTo>
                      <a:pt x="3906" y="60811"/>
                      <a:pt x="0" y="51299"/>
                      <a:pt x="0" y="39748"/>
                    </a:cubicBezTo>
                    <a:cubicBezTo>
                      <a:pt x="0" y="28877"/>
                      <a:pt x="3906" y="19534"/>
                      <a:pt x="11720" y="11721"/>
                    </a:cubicBezTo>
                    <a:cubicBezTo>
                      <a:pt x="19533" y="390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44" name="Freeform: Shape 4443">
                <a:extLst>
                  <a:ext uri="{FF2B5EF4-FFF2-40B4-BE49-F238E27FC236}">
                    <a16:creationId xmlns:a16="http://schemas.microsoft.com/office/drawing/2014/main" id="{E17FE069-49FF-4E61-93B4-D25DC4BB1EDF}"/>
                  </a:ext>
                </a:extLst>
              </p:cNvPr>
              <p:cNvSpPr/>
              <p:nvPr/>
            </p:nvSpPr>
            <p:spPr>
              <a:xfrm>
                <a:off x="14716678" y="8814384"/>
                <a:ext cx="78477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6">
                    <a:moveTo>
                      <a:pt x="39747" y="0"/>
                    </a:moveTo>
                    <a:cubicBezTo>
                      <a:pt x="51299" y="0"/>
                      <a:pt x="60641" y="3907"/>
                      <a:pt x="67775" y="11721"/>
                    </a:cubicBezTo>
                    <a:cubicBezTo>
                      <a:pt x="74909" y="19534"/>
                      <a:pt x="78477" y="28877"/>
                      <a:pt x="78477" y="39748"/>
                    </a:cubicBezTo>
                    <a:cubicBezTo>
                      <a:pt x="78477" y="51299"/>
                      <a:pt x="74909" y="60811"/>
                      <a:pt x="67775" y="68285"/>
                    </a:cubicBezTo>
                    <a:cubicBezTo>
                      <a:pt x="60641" y="75759"/>
                      <a:pt x="51299" y="79496"/>
                      <a:pt x="39747" y="79496"/>
                    </a:cubicBezTo>
                    <a:cubicBezTo>
                      <a:pt x="28877" y="79496"/>
                      <a:pt x="19534" y="75759"/>
                      <a:pt x="11720" y="68285"/>
                    </a:cubicBezTo>
                    <a:cubicBezTo>
                      <a:pt x="3907" y="60811"/>
                      <a:pt x="0" y="51299"/>
                      <a:pt x="0" y="39748"/>
                    </a:cubicBezTo>
                    <a:cubicBezTo>
                      <a:pt x="0" y="28877"/>
                      <a:pt x="3907" y="19534"/>
                      <a:pt x="11720" y="11721"/>
                    </a:cubicBezTo>
                    <a:cubicBezTo>
                      <a:pt x="19534" y="3907"/>
                      <a:pt x="28877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45" name="Freeform: Shape 4444">
                <a:extLst>
                  <a:ext uri="{FF2B5EF4-FFF2-40B4-BE49-F238E27FC236}">
                    <a16:creationId xmlns:a16="http://schemas.microsoft.com/office/drawing/2014/main" id="{A7A7B59D-0F96-4EAF-B0FA-290CDBBCA0A3}"/>
                  </a:ext>
                </a:extLst>
              </p:cNvPr>
              <p:cNvSpPr/>
              <p:nvPr/>
            </p:nvSpPr>
            <p:spPr>
              <a:xfrm>
                <a:off x="10772661" y="8829672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737"/>
                      <a:pt x="67776" y="11211"/>
                    </a:cubicBezTo>
                    <a:cubicBezTo>
                      <a:pt x="74910" y="18685"/>
                      <a:pt x="78477" y="27857"/>
                      <a:pt x="78477" y="38728"/>
                    </a:cubicBezTo>
                    <a:cubicBezTo>
                      <a:pt x="78477" y="49600"/>
                      <a:pt x="74910" y="58942"/>
                      <a:pt x="67776" y="66756"/>
                    </a:cubicBezTo>
                    <a:cubicBezTo>
                      <a:pt x="60641" y="74569"/>
                      <a:pt x="51299" y="78476"/>
                      <a:pt x="39748" y="78476"/>
                    </a:cubicBezTo>
                    <a:cubicBezTo>
                      <a:pt x="28877" y="78476"/>
                      <a:pt x="19535" y="74569"/>
                      <a:pt x="11721" y="66756"/>
                    </a:cubicBezTo>
                    <a:cubicBezTo>
                      <a:pt x="3907" y="58942"/>
                      <a:pt x="0" y="49600"/>
                      <a:pt x="0" y="38728"/>
                    </a:cubicBezTo>
                    <a:cubicBezTo>
                      <a:pt x="0" y="27857"/>
                      <a:pt x="3907" y="18685"/>
                      <a:pt x="11721" y="11211"/>
                    </a:cubicBezTo>
                    <a:cubicBezTo>
                      <a:pt x="19535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46" name="Freeform: Shape 4445">
                <a:extLst>
                  <a:ext uri="{FF2B5EF4-FFF2-40B4-BE49-F238E27FC236}">
                    <a16:creationId xmlns:a16="http://schemas.microsoft.com/office/drawing/2014/main" id="{B97A3F03-D571-424F-9AEF-4F181F0A6FBD}"/>
                  </a:ext>
                </a:extLst>
              </p:cNvPr>
              <p:cNvSpPr/>
              <p:nvPr/>
            </p:nvSpPr>
            <p:spPr>
              <a:xfrm>
                <a:off x="10066249" y="8841903"/>
                <a:ext cx="87649" cy="117205"/>
              </a:xfrm>
              <a:custGeom>
                <a:avLst/>
                <a:gdLst/>
                <a:ahLst/>
                <a:cxnLst/>
                <a:rect l="l" t="t" r="r" b="b"/>
                <a:pathLst>
                  <a:path w="87649" h="117205">
                    <a:moveTo>
                      <a:pt x="0" y="0"/>
                    </a:moveTo>
                    <a:lnTo>
                      <a:pt x="17326" y="0"/>
                    </a:lnTo>
                    <a:cubicBezTo>
                      <a:pt x="64208" y="0"/>
                      <a:pt x="87649" y="19024"/>
                      <a:pt x="87649" y="57074"/>
                    </a:cubicBezTo>
                    <a:cubicBezTo>
                      <a:pt x="87649" y="97161"/>
                      <a:pt x="65567" y="117205"/>
                      <a:pt x="21403" y="117205"/>
                    </a:cubicBezTo>
                    <a:lnTo>
                      <a:pt x="0" y="11720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47" name="Freeform: Shape 4446">
                <a:extLst>
                  <a:ext uri="{FF2B5EF4-FFF2-40B4-BE49-F238E27FC236}">
                    <a16:creationId xmlns:a16="http://schemas.microsoft.com/office/drawing/2014/main" id="{71B9D12C-53CC-487D-B9AA-69F2EABB17EA}"/>
                  </a:ext>
                </a:extLst>
              </p:cNvPr>
              <p:cNvSpPr/>
              <p:nvPr/>
            </p:nvSpPr>
            <p:spPr>
              <a:xfrm>
                <a:off x="12218898" y="8841903"/>
                <a:ext cx="87650" cy="117205"/>
              </a:xfrm>
              <a:custGeom>
                <a:avLst/>
                <a:gdLst/>
                <a:ahLst/>
                <a:cxnLst/>
                <a:rect l="l" t="t" r="r" b="b"/>
                <a:pathLst>
                  <a:path w="87650" h="117205">
                    <a:moveTo>
                      <a:pt x="0" y="0"/>
                    </a:moveTo>
                    <a:lnTo>
                      <a:pt x="17326" y="0"/>
                    </a:lnTo>
                    <a:cubicBezTo>
                      <a:pt x="64208" y="0"/>
                      <a:pt x="87650" y="19024"/>
                      <a:pt x="87650" y="57074"/>
                    </a:cubicBezTo>
                    <a:cubicBezTo>
                      <a:pt x="87650" y="97161"/>
                      <a:pt x="65567" y="117205"/>
                      <a:pt x="21403" y="117205"/>
                    </a:cubicBezTo>
                    <a:lnTo>
                      <a:pt x="0" y="11720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48" name="Freeform: Shape 4447">
                <a:extLst>
                  <a:ext uri="{FF2B5EF4-FFF2-40B4-BE49-F238E27FC236}">
                    <a16:creationId xmlns:a16="http://schemas.microsoft.com/office/drawing/2014/main" id="{909989A6-22EA-4694-998B-DD352A41FC3A}"/>
                  </a:ext>
                </a:extLst>
              </p:cNvPr>
              <p:cNvSpPr/>
              <p:nvPr/>
            </p:nvSpPr>
            <p:spPr>
              <a:xfrm>
                <a:off x="10214029" y="8862286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9747" y="0"/>
                    </a:moveTo>
                    <a:cubicBezTo>
                      <a:pt x="50619" y="0"/>
                      <a:pt x="59791" y="3737"/>
                      <a:pt x="67265" y="11211"/>
                    </a:cubicBezTo>
                    <a:cubicBezTo>
                      <a:pt x="74739" y="18685"/>
                      <a:pt x="78476" y="27858"/>
                      <a:pt x="78476" y="38729"/>
                    </a:cubicBezTo>
                    <a:cubicBezTo>
                      <a:pt x="78476" y="49600"/>
                      <a:pt x="74569" y="58943"/>
                      <a:pt x="66755" y="66756"/>
                    </a:cubicBezTo>
                    <a:cubicBezTo>
                      <a:pt x="58942" y="74570"/>
                      <a:pt x="49939" y="78477"/>
                      <a:pt x="39747" y="78477"/>
                    </a:cubicBezTo>
                    <a:cubicBezTo>
                      <a:pt x="28876" y="78477"/>
                      <a:pt x="19534" y="74570"/>
                      <a:pt x="11720" y="66756"/>
                    </a:cubicBezTo>
                    <a:cubicBezTo>
                      <a:pt x="3906" y="58943"/>
                      <a:pt x="0" y="49600"/>
                      <a:pt x="0" y="38729"/>
                    </a:cubicBezTo>
                    <a:cubicBezTo>
                      <a:pt x="0" y="27178"/>
                      <a:pt x="3906" y="17836"/>
                      <a:pt x="11720" y="10702"/>
                    </a:cubicBezTo>
                    <a:cubicBezTo>
                      <a:pt x="19534" y="3568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49" name="Freeform: Shape 4448">
                <a:extLst>
                  <a:ext uri="{FF2B5EF4-FFF2-40B4-BE49-F238E27FC236}">
                    <a16:creationId xmlns:a16="http://schemas.microsoft.com/office/drawing/2014/main" id="{F1CD92D7-E9E0-4F20-ACCC-483E6BE0F589}"/>
                  </a:ext>
                </a:extLst>
              </p:cNvPr>
              <p:cNvSpPr/>
              <p:nvPr/>
            </p:nvSpPr>
            <p:spPr>
              <a:xfrm>
                <a:off x="12366679" y="8862286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9748" y="0"/>
                    </a:moveTo>
                    <a:cubicBezTo>
                      <a:pt x="50620" y="0"/>
                      <a:pt x="59792" y="3737"/>
                      <a:pt x="67266" y="11211"/>
                    </a:cubicBezTo>
                    <a:cubicBezTo>
                      <a:pt x="74740" y="18685"/>
                      <a:pt x="78477" y="27858"/>
                      <a:pt x="78477" y="38729"/>
                    </a:cubicBezTo>
                    <a:cubicBezTo>
                      <a:pt x="78477" y="49600"/>
                      <a:pt x="74570" y="58943"/>
                      <a:pt x="66756" y="66756"/>
                    </a:cubicBezTo>
                    <a:cubicBezTo>
                      <a:pt x="58943" y="74570"/>
                      <a:pt x="49940" y="78477"/>
                      <a:pt x="39748" y="78477"/>
                    </a:cubicBezTo>
                    <a:cubicBezTo>
                      <a:pt x="28877" y="78477"/>
                      <a:pt x="19535" y="74570"/>
                      <a:pt x="11721" y="66756"/>
                    </a:cubicBezTo>
                    <a:cubicBezTo>
                      <a:pt x="3908" y="58943"/>
                      <a:pt x="0" y="49600"/>
                      <a:pt x="0" y="38729"/>
                    </a:cubicBezTo>
                    <a:cubicBezTo>
                      <a:pt x="0" y="27178"/>
                      <a:pt x="3908" y="17836"/>
                      <a:pt x="11721" y="10702"/>
                    </a:cubicBezTo>
                    <a:cubicBezTo>
                      <a:pt x="19535" y="3568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50" name="Freeform: Shape 4449">
                <a:extLst>
                  <a:ext uri="{FF2B5EF4-FFF2-40B4-BE49-F238E27FC236}">
                    <a16:creationId xmlns:a16="http://schemas.microsoft.com/office/drawing/2014/main" id="{EB338179-6637-4E1D-9636-6DAC324C070B}"/>
                  </a:ext>
                </a:extLst>
              </p:cNvPr>
              <p:cNvSpPr/>
              <p:nvPr/>
            </p:nvSpPr>
            <p:spPr>
              <a:xfrm>
                <a:off x="13066977" y="8866363"/>
                <a:ext cx="79495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9495" h="78477">
                    <a:moveTo>
                      <a:pt x="39748" y="0"/>
                    </a:moveTo>
                    <a:cubicBezTo>
                      <a:pt x="50619" y="0"/>
                      <a:pt x="59960" y="3737"/>
                      <a:pt x="67775" y="11211"/>
                    </a:cubicBezTo>
                    <a:cubicBezTo>
                      <a:pt x="75588" y="18685"/>
                      <a:pt x="79495" y="27858"/>
                      <a:pt x="79495" y="38729"/>
                    </a:cubicBezTo>
                    <a:cubicBezTo>
                      <a:pt x="79495" y="49600"/>
                      <a:pt x="75588" y="58942"/>
                      <a:pt x="67775" y="66756"/>
                    </a:cubicBezTo>
                    <a:cubicBezTo>
                      <a:pt x="59960" y="74570"/>
                      <a:pt x="50619" y="78477"/>
                      <a:pt x="39748" y="78477"/>
                    </a:cubicBezTo>
                    <a:cubicBezTo>
                      <a:pt x="28876" y="78477"/>
                      <a:pt x="19534" y="74570"/>
                      <a:pt x="11720" y="66756"/>
                    </a:cubicBezTo>
                    <a:cubicBezTo>
                      <a:pt x="3906" y="58942"/>
                      <a:pt x="0" y="49600"/>
                      <a:pt x="0" y="38729"/>
                    </a:cubicBezTo>
                    <a:cubicBezTo>
                      <a:pt x="0" y="27858"/>
                      <a:pt x="3906" y="18685"/>
                      <a:pt x="11720" y="11211"/>
                    </a:cubicBezTo>
                    <a:cubicBezTo>
                      <a:pt x="19534" y="3737"/>
                      <a:pt x="28876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51" name="Freeform: Shape 4450">
                <a:extLst>
                  <a:ext uri="{FF2B5EF4-FFF2-40B4-BE49-F238E27FC236}">
                    <a16:creationId xmlns:a16="http://schemas.microsoft.com/office/drawing/2014/main" id="{65A1653B-E621-4E03-84D1-13A0554E844E}"/>
                  </a:ext>
                </a:extLst>
              </p:cNvPr>
              <p:cNvSpPr/>
              <p:nvPr/>
            </p:nvSpPr>
            <p:spPr>
              <a:xfrm>
                <a:off x="9531830" y="8871458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0619" y="0"/>
                      <a:pt x="59791" y="3567"/>
                      <a:pt x="67265" y="10701"/>
                    </a:cubicBezTo>
                    <a:cubicBezTo>
                      <a:pt x="74739" y="17836"/>
                      <a:pt x="78477" y="27178"/>
                      <a:pt x="78477" y="38729"/>
                    </a:cubicBezTo>
                    <a:cubicBezTo>
                      <a:pt x="78477" y="49600"/>
                      <a:pt x="74739" y="58942"/>
                      <a:pt x="67265" y="66756"/>
                    </a:cubicBezTo>
                    <a:cubicBezTo>
                      <a:pt x="59791" y="74570"/>
                      <a:pt x="50619" y="78476"/>
                      <a:pt x="39748" y="78476"/>
                    </a:cubicBezTo>
                    <a:cubicBezTo>
                      <a:pt x="28877" y="78476"/>
                      <a:pt x="19534" y="74570"/>
                      <a:pt x="11721" y="66756"/>
                    </a:cubicBezTo>
                    <a:cubicBezTo>
                      <a:pt x="3907" y="58942"/>
                      <a:pt x="0" y="49600"/>
                      <a:pt x="0" y="38729"/>
                    </a:cubicBezTo>
                    <a:cubicBezTo>
                      <a:pt x="0" y="27178"/>
                      <a:pt x="3907" y="17836"/>
                      <a:pt x="11721" y="10701"/>
                    </a:cubicBezTo>
                    <a:cubicBezTo>
                      <a:pt x="19534" y="356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52" name="Freeform: Shape 4451">
                <a:extLst>
                  <a:ext uri="{FF2B5EF4-FFF2-40B4-BE49-F238E27FC236}">
                    <a16:creationId xmlns:a16="http://schemas.microsoft.com/office/drawing/2014/main" id="{DB387325-5E8B-4C75-8436-4A7B89572B34}"/>
                  </a:ext>
                </a:extLst>
              </p:cNvPr>
              <p:cNvSpPr/>
              <p:nvPr/>
            </p:nvSpPr>
            <p:spPr>
              <a:xfrm>
                <a:off x="11684480" y="8871458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0619" y="0"/>
                      <a:pt x="59791" y="3567"/>
                      <a:pt x="67265" y="10701"/>
                    </a:cubicBezTo>
                    <a:cubicBezTo>
                      <a:pt x="74739" y="17836"/>
                      <a:pt x="78477" y="27178"/>
                      <a:pt x="78477" y="38729"/>
                    </a:cubicBezTo>
                    <a:cubicBezTo>
                      <a:pt x="78477" y="49600"/>
                      <a:pt x="74739" y="58942"/>
                      <a:pt x="67265" y="66756"/>
                    </a:cubicBezTo>
                    <a:cubicBezTo>
                      <a:pt x="59791" y="74570"/>
                      <a:pt x="50619" y="78476"/>
                      <a:pt x="39748" y="78476"/>
                    </a:cubicBezTo>
                    <a:cubicBezTo>
                      <a:pt x="28877" y="78476"/>
                      <a:pt x="19534" y="74570"/>
                      <a:pt x="11721" y="66756"/>
                    </a:cubicBezTo>
                    <a:cubicBezTo>
                      <a:pt x="3907" y="58942"/>
                      <a:pt x="0" y="49600"/>
                      <a:pt x="0" y="38729"/>
                    </a:cubicBezTo>
                    <a:cubicBezTo>
                      <a:pt x="0" y="27178"/>
                      <a:pt x="3907" y="17836"/>
                      <a:pt x="11721" y="10701"/>
                    </a:cubicBezTo>
                    <a:cubicBezTo>
                      <a:pt x="19534" y="356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53" name="Freeform: Shape 4452">
                <a:extLst>
                  <a:ext uri="{FF2B5EF4-FFF2-40B4-BE49-F238E27FC236}">
                    <a16:creationId xmlns:a16="http://schemas.microsoft.com/office/drawing/2014/main" id="{94F48BD4-50AA-417F-81AB-35A382D1FBC3}"/>
                  </a:ext>
                </a:extLst>
              </p:cNvPr>
              <p:cNvSpPr/>
              <p:nvPr/>
            </p:nvSpPr>
            <p:spPr>
              <a:xfrm>
                <a:off x="13604957" y="8872478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8729" y="0"/>
                    </a:moveTo>
                    <a:cubicBezTo>
                      <a:pt x="49600" y="0"/>
                      <a:pt x="58943" y="3567"/>
                      <a:pt x="66756" y="10702"/>
                    </a:cubicBezTo>
                    <a:cubicBezTo>
                      <a:pt x="74570" y="17836"/>
                      <a:pt x="78476" y="27178"/>
                      <a:pt x="78476" y="38729"/>
                    </a:cubicBezTo>
                    <a:cubicBezTo>
                      <a:pt x="78476" y="49600"/>
                      <a:pt x="74570" y="58942"/>
                      <a:pt x="66756" y="66756"/>
                    </a:cubicBezTo>
                    <a:cubicBezTo>
                      <a:pt x="58943" y="74570"/>
                      <a:pt x="49600" y="78477"/>
                      <a:pt x="38729" y="78477"/>
                    </a:cubicBezTo>
                    <a:cubicBezTo>
                      <a:pt x="28537" y="78477"/>
                      <a:pt x="19534" y="74400"/>
                      <a:pt x="11720" y="66247"/>
                    </a:cubicBezTo>
                    <a:cubicBezTo>
                      <a:pt x="3907" y="58093"/>
                      <a:pt x="0" y="48921"/>
                      <a:pt x="0" y="38729"/>
                    </a:cubicBezTo>
                    <a:cubicBezTo>
                      <a:pt x="0" y="27178"/>
                      <a:pt x="3737" y="17836"/>
                      <a:pt x="11211" y="10702"/>
                    </a:cubicBezTo>
                    <a:cubicBezTo>
                      <a:pt x="18685" y="3567"/>
                      <a:pt x="27857" y="0"/>
                      <a:pt x="3872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54" name="Freeform: Shape 4453">
                <a:extLst>
                  <a:ext uri="{FF2B5EF4-FFF2-40B4-BE49-F238E27FC236}">
                    <a16:creationId xmlns:a16="http://schemas.microsoft.com/office/drawing/2014/main" id="{684FA6A2-5A63-47D7-8FFD-1DA05EC3F8FD}"/>
                  </a:ext>
                </a:extLst>
              </p:cNvPr>
              <p:cNvSpPr/>
              <p:nvPr/>
            </p:nvSpPr>
            <p:spPr>
              <a:xfrm>
                <a:off x="9392202" y="8910187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8" y="0"/>
                    </a:moveTo>
                    <a:cubicBezTo>
                      <a:pt x="51298" y="0"/>
                      <a:pt x="60641" y="3567"/>
                      <a:pt x="67775" y="10701"/>
                    </a:cubicBezTo>
                    <a:cubicBezTo>
                      <a:pt x="74909" y="17835"/>
                      <a:pt x="78476" y="27178"/>
                      <a:pt x="78476" y="38728"/>
                    </a:cubicBezTo>
                    <a:cubicBezTo>
                      <a:pt x="78476" y="49599"/>
                      <a:pt x="74909" y="58942"/>
                      <a:pt x="67775" y="66756"/>
                    </a:cubicBezTo>
                    <a:cubicBezTo>
                      <a:pt x="60641" y="74569"/>
                      <a:pt x="51298" y="78476"/>
                      <a:pt x="39748" y="78476"/>
                    </a:cubicBezTo>
                    <a:cubicBezTo>
                      <a:pt x="28877" y="78476"/>
                      <a:pt x="19534" y="74569"/>
                      <a:pt x="11720" y="66756"/>
                    </a:cubicBezTo>
                    <a:cubicBezTo>
                      <a:pt x="3907" y="58942"/>
                      <a:pt x="0" y="49599"/>
                      <a:pt x="0" y="38728"/>
                    </a:cubicBezTo>
                    <a:cubicBezTo>
                      <a:pt x="0" y="27178"/>
                      <a:pt x="3907" y="17835"/>
                      <a:pt x="11720" y="10701"/>
                    </a:cubicBezTo>
                    <a:cubicBezTo>
                      <a:pt x="19534" y="356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55" name="Freeform: Shape 4454">
                <a:extLst>
                  <a:ext uri="{FF2B5EF4-FFF2-40B4-BE49-F238E27FC236}">
                    <a16:creationId xmlns:a16="http://schemas.microsoft.com/office/drawing/2014/main" id="{52DAE772-87EB-4EC4-8500-6DA3769FABF4}"/>
                  </a:ext>
                </a:extLst>
              </p:cNvPr>
              <p:cNvSpPr/>
              <p:nvPr/>
            </p:nvSpPr>
            <p:spPr>
              <a:xfrm>
                <a:off x="9925603" y="8910187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8" y="0"/>
                      <a:pt x="60641" y="3567"/>
                      <a:pt x="67775" y="10701"/>
                    </a:cubicBezTo>
                    <a:cubicBezTo>
                      <a:pt x="74909" y="17835"/>
                      <a:pt x="78477" y="27178"/>
                      <a:pt x="78477" y="38728"/>
                    </a:cubicBezTo>
                    <a:cubicBezTo>
                      <a:pt x="78477" y="49599"/>
                      <a:pt x="74909" y="58942"/>
                      <a:pt x="67775" y="66756"/>
                    </a:cubicBezTo>
                    <a:cubicBezTo>
                      <a:pt x="60641" y="74569"/>
                      <a:pt x="51298" y="78476"/>
                      <a:pt x="39748" y="78476"/>
                    </a:cubicBezTo>
                    <a:cubicBezTo>
                      <a:pt x="28877" y="78476"/>
                      <a:pt x="19534" y="74569"/>
                      <a:pt x="11720" y="66756"/>
                    </a:cubicBezTo>
                    <a:cubicBezTo>
                      <a:pt x="3907" y="58942"/>
                      <a:pt x="0" y="49599"/>
                      <a:pt x="0" y="38728"/>
                    </a:cubicBezTo>
                    <a:cubicBezTo>
                      <a:pt x="0" y="27178"/>
                      <a:pt x="3907" y="17835"/>
                      <a:pt x="11720" y="10701"/>
                    </a:cubicBezTo>
                    <a:cubicBezTo>
                      <a:pt x="19534" y="356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56" name="Freeform: Shape 4455">
                <a:extLst>
                  <a:ext uri="{FF2B5EF4-FFF2-40B4-BE49-F238E27FC236}">
                    <a16:creationId xmlns:a16="http://schemas.microsoft.com/office/drawing/2014/main" id="{E454B859-B2E5-468D-A448-EFEEA2A35C76}"/>
                  </a:ext>
                </a:extLst>
              </p:cNvPr>
              <p:cNvSpPr/>
              <p:nvPr/>
            </p:nvSpPr>
            <p:spPr>
              <a:xfrm>
                <a:off x="10506628" y="8910187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567"/>
                      <a:pt x="67775" y="10701"/>
                    </a:cubicBezTo>
                    <a:cubicBezTo>
                      <a:pt x="74909" y="17835"/>
                      <a:pt x="78477" y="27178"/>
                      <a:pt x="78477" y="38728"/>
                    </a:cubicBezTo>
                    <a:cubicBezTo>
                      <a:pt x="78477" y="49599"/>
                      <a:pt x="74909" y="58942"/>
                      <a:pt x="67775" y="66756"/>
                    </a:cubicBezTo>
                    <a:cubicBezTo>
                      <a:pt x="60641" y="74569"/>
                      <a:pt x="51299" y="78476"/>
                      <a:pt x="39748" y="78476"/>
                    </a:cubicBezTo>
                    <a:cubicBezTo>
                      <a:pt x="28877" y="78476"/>
                      <a:pt x="19534" y="74569"/>
                      <a:pt x="11721" y="66756"/>
                    </a:cubicBezTo>
                    <a:cubicBezTo>
                      <a:pt x="3907" y="58942"/>
                      <a:pt x="0" y="49599"/>
                      <a:pt x="0" y="38728"/>
                    </a:cubicBezTo>
                    <a:cubicBezTo>
                      <a:pt x="0" y="27178"/>
                      <a:pt x="3907" y="17835"/>
                      <a:pt x="11721" y="10701"/>
                    </a:cubicBezTo>
                    <a:cubicBezTo>
                      <a:pt x="19534" y="356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57" name="Freeform: Shape 4456">
                <a:extLst>
                  <a:ext uri="{FF2B5EF4-FFF2-40B4-BE49-F238E27FC236}">
                    <a16:creationId xmlns:a16="http://schemas.microsoft.com/office/drawing/2014/main" id="{D9BE545D-7988-44C5-BBA8-A7B4C8AF02B4}"/>
                  </a:ext>
                </a:extLst>
              </p:cNvPr>
              <p:cNvSpPr/>
              <p:nvPr/>
            </p:nvSpPr>
            <p:spPr>
              <a:xfrm>
                <a:off x="10821581" y="8910188"/>
                <a:ext cx="78476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5">
                    <a:moveTo>
                      <a:pt x="39747" y="0"/>
                    </a:moveTo>
                    <a:cubicBezTo>
                      <a:pt x="51298" y="0"/>
                      <a:pt x="60641" y="3737"/>
                      <a:pt x="67775" y="11211"/>
                    </a:cubicBezTo>
                    <a:cubicBezTo>
                      <a:pt x="74909" y="18685"/>
                      <a:pt x="78476" y="28197"/>
                      <a:pt x="78476" y="39747"/>
                    </a:cubicBezTo>
                    <a:cubicBezTo>
                      <a:pt x="78476" y="50619"/>
                      <a:pt x="74909" y="59961"/>
                      <a:pt x="67775" y="67775"/>
                    </a:cubicBezTo>
                    <a:cubicBezTo>
                      <a:pt x="60641" y="75588"/>
                      <a:pt x="51298" y="79495"/>
                      <a:pt x="39747" y="79495"/>
                    </a:cubicBezTo>
                    <a:cubicBezTo>
                      <a:pt x="28876" y="79495"/>
                      <a:pt x="19534" y="75588"/>
                      <a:pt x="11720" y="67775"/>
                    </a:cubicBezTo>
                    <a:cubicBezTo>
                      <a:pt x="3907" y="59961"/>
                      <a:pt x="0" y="50619"/>
                      <a:pt x="0" y="39747"/>
                    </a:cubicBezTo>
                    <a:cubicBezTo>
                      <a:pt x="0" y="28197"/>
                      <a:pt x="3907" y="18685"/>
                      <a:pt x="11720" y="11211"/>
                    </a:cubicBezTo>
                    <a:cubicBezTo>
                      <a:pt x="19534" y="373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58" name="Freeform: Shape 4457">
                <a:extLst>
                  <a:ext uri="{FF2B5EF4-FFF2-40B4-BE49-F238E27FC236}">
                    <a16:creationId xmlns:a16="http://schemas.microsoft.com/office/drawing/2014/main" id="{428EFD22-4E15-4E77-9F8E-18D3AA77D3EF}"/>
                  </a:ext>
                </a:extLst>
              </p:cNvPr>
              <p:cNvSpPr/>
              <p:nvPr/>
            </p:nvSpPr>
            <p:spPr>
              <a:xfrm>
                <a:off x="11544852" y="8910187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8" y="0"/>
                    </a:moveTo>
                    <a:cubicBezTo>
                      <a:pt x="51298" y="0"/>
                      <a:pt x="60641" y="3567"/>
                      <a:pt x="67775" y="10701"/>
                    </a:cubicBezTo>
                    <a:cubicBezTo>
                      <a:pt x="74909" y="17835"/>
                      <a:pt x="78476" y="27178"/>
                      <a:pt x="78476" y="38728"/>
                    </a:cubicBezTo>
                    <a:cubicBezTo>
                      <a:pt x="78476" y="49599"/>
                      <a:pt x="74909" y="58942"/>
                      <a:pt x="67775" y="66756"/>
                    </a:cubicBezTo>
                    <a:cubicBezTo>
                      <a:pt x="60641" y="74569"/>
                      <a:pt x="51298" y="78476"/>
                      <a:pt x="39748" y="78476"/>
                    </a:cubicBezTo>
                    <a:cubicBezTo>
                      <a:pt x="28877" y="78476"/>
                      <a:pt x="19534" y="74569"/>
                      <a:pt x="11720" y="66756"/>
                    </a:cubicBezTo>
                    <a:cubicBezTo>
                      <a:pt x="3907" y="58942"/>
                      <a:pt x="0" y="49599"/>
                      <a:pt x="0" y="38728"/>
                    </a:cubicBezTo>
                    <a:cubicBezTo>
                      <a:pt x="0" y="27178"/>
                      <a:pt x="3907" y="17835"/>
                      <a:pt x="11720" y="10701"/>
                    </a:cubicBezTo>
                    <a:cubicBezTo>
                      <a:pt x="19534" y="356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59" name="Freeform: Shape 4458">
                <a:extLst>
                  <a:ext uri="{FF2B5EF4-FFF2-40B4-BE49-F238E27FC236}">
                    <a16:creationId xmlns:a16="http://schemas.microsoft.com/office/drawing/2014/main" id="{93F98F6E-5F8B-4F3B-87EE-9C456C258F76}"/>
                  </a:ext>
                </a:extLst>
              </p:cNvPr>
              <p:cNvSpPr/>
              <p:nvPr/>
            </p:nvSpPr>
            <p:spPr>
              <a:xfrm>
                <a:off x="12078252" y="8910187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8" y="0"/>
                    </a:moveTo>
                    <a:cubicBezTo>
                      <a:pt x="51298" y="0"/>
                      <a:pt x="60641" y="3567"/>
                      <a:pt x="67775" y="10701"/>
                    </a:cubicBezTo>
                    <a:cubicBezTo>
                      <a:pt x="74909" y="17835"/>
                      <a:pt x="78476" y="27178"/>
                      <a:pt x="78476" y="38728"/>
                    </a:cubicBezTo>
                    <a:cubicBezTo>
                      <a:pt x="78476" y="49599"/>
                      <a:pt x="74909" y="58942"/>
                      <a:pt x="67775" y="66756"/>
                    </a:cubicBezTo>
                    <a:cubicBezTo>
                      <a:pt x="60641" y="74569"/>
                      <a:pt x="51298" y="78476"/>
                      <a:pt x="39748" y="78476"/>
                    </a:cubicBezTo>
                    <a:cubicBezTo>
                      <a:pt x="28877" y="78476"/>
                      <a:pt x="19534" y="74569"/>
                      <a:pt x="11720" y="66756"/>
                    </a:cubicBezTo>
                    <a:cubicBezTo>
                      <a:pt x="3907" y="58942"/>
                      <a:pt x="0" y="49599"/>
                      <a:pt x="0" y="38728"/>
                    </a:cubicBezTo>
                    <a:cubicBezTo>
                      <a:pt x="0" y="27178"/>
                      <a:pt x="3907" y="17835"/>
                      <a:pt x="11720" y="10701"/>
                    </a:cubicBezTo>
                    <a:cubicBezTo>
                      <a:pt x="19534" y="356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60" name="Freeform: Shape 4459">
                <a:extLst>
                  <a:ext uri="{FF2B5EF4-FFF2-40B4-BE49-F238E27FC236}">
                    <a16:creationId xmlns:a16="http://schemas.microsoft.com/office/drawing/2014/main" id="{94A454B7-4A49-43AD-B669-52C5AFE1775A}"/>
                  </a:ext>
                </a:extLst>
              </p:cNvPr>
              <p:cNvSpPr/>
              <p:nvPr/>
            </p:nvSpPr>
            <p:spPr>
              <a:xfrm>
                <a:off x="12659278" y="8910187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567"/>
                      <a:pt x="67775" y="10701"/>
                    </a:cubicBezTo>
                    <a:cubicBezTo>
                      <a:pt x="74909" y="17835"/>
                      <a:pt x="78477" y="27178"/>
                      <a:pt x="78477" y="38728"/>
                    </a:cubicBezTo>
                    <a:cubicBezTo>
                      <a:pt x="78477" y="49599"/>
                      <a:pt x="74909" y="58942"/>
                      <a:pt x="67775" y="66756"/>
                    </a:cubicBezTo>
                    <a:cubicBezTo>
                      <a:pt x="60641" y="74569"/>
                      <a:pt x="51299" y="78476"/>
                      <a:pt x="39748" y="78476"/>
                    </a:cubicBezTo>
                    <a:cubicBezTo>
                      <a:pt x="28877" y="78476"/>
                      <a:pt x="19534" y="74569"/>
                      <a:pt x="11721" y="66756"/>
                    </a:cubicBezTo>
                    <a:cubicBezTo>
                      <a:pt x="3907" y="58942"/>
                      <a:pt x="0" y="49599"/>
                      <a:pt x="0" y="38728"/>
                    </a:cubicBezTo>
                    <a:cubicBezTo>
                      <a:pt x="0" y="27178"/>
                      <a:pt x="3907" y="17835"/>
                      <a:pt x="11721" y="10701"/>
                    </a:cubicBezTo>
                    <a:cubicBezTo>
                      <a:pt x="19534" y="356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61" name="Freeform: Shape 4460">
                <a:extLst>
                  <a:ext uri="{FF2B5EF4-FFF2-40B4-BE49-F238E27FC236}">
                    <a16:creationId xmlns:a16="http://schemas.microsoft.com/office/drawing/2014/main" id="{612E891C-C99A-4779-90FE-2C2789908647}"/>
                  </a:ext>
                </a:extLst>
              </p:cNvPr>
              <p:cNvSpPr/>
              <p:nvPr/>
            </p:nvSpPr>
            <p:spPr>
              <a:xfrm>
                <a:off x="12935502" y="8910187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8" y="0"/>
                    </a:moveTo>
                    <a:cubicBezTo>
                      <a:pt x="51298" y="0"/>
                      <a:pt x="60641" y="3567"/>
                      <a:pt x="67775" y="10701"/>
                    </a:cubicBezTo>
                    <a:cubicBezTo>
                      <a:pt x="74910" y="17835"/>
                      <a:pt x="78476" y="27178"/>
                      <a:pt x="78476" y="38728"/>
                    </a:cubicBezTo>
                    <a:cubicBezTo>
                      <a:pt x="78476" y="49599"/>
                      <a:pt x="74910" y="58942"/>
                      <a:pt x="67775" y="66756"/>
                    </a:cubicBezTo>
                    <a:cubicBezTo>
                      <a:pt x="60641" y="74569"/>
                      <a:pt x="51298" y="78476"/>
                      <a:pt x="39748" y="78476"/>
                    </a:cubicBezTo>
                    <a:cubicBezTo>
                      <a:pt x="28876" y="78476"/>
                      <a:pt x="19534" y="74569"/>
                      <a:pt x="11720" y="66756"/>
                    </a:cubicBezTo>
                    <a:cubicBezTo>
                      <a:pt x="3907" y="58942"/>
                      <a:pt x="0" y="49599"/>
                      <a:pt x="0" y="38728"/>
                    </a:cubicBezTo>
                    <a:cubicBezTo>
                      <a:pt x="0" y="27178"/>
                      <a:pt x="3907" y="17835"/>
                      <a:pt x="11720" y="10701"/>
                    </a:cubicBezTo>
                    <a:cubicBezTo>
                      <a:pt x="19534" y="3567"/>
                      <a:pt x="28876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62" name="Freeform: Shape 4461">
                <a:extLst>
                  <a:ext uri="{FF2B5EF4-FFF2-40B4-BE49-F238E27FC236}">
                    <a16:creationId xmlns:a16="http://schemas.microsoft.com/office/drawing/2014/main" id="{5983A262-F383-4747-A68A-28445498829F}"/>
                  </a:ext>
                </a:extLst>
              </p:cNvPr>
              <p:cNvSpPr/>
              <p:nvPr/>
            </p:nvSpPr>
            <p:spPr>
              <a:xfrm>
                <a:off x="13328905" y="8910187"/>
                <a:ext cx="79495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9495" h="78476">
                    <a:moveTo>
                      <a:pt x="39747" y="0"/>
                    </a:moveTo>
                    <a:cubicBezTo>
                      <a:pt x="51298" y="0"/>
                      <a:pt x="60810" y="3567"/>
                      <a:pt x="68284" y="10701"/>
                    </a:cubicBezTo>
                    <a:cubicBezTo>
                      <a:pt x="75758" y="17835"/>
                      <a:pt x="79495" y="27178"/>
                      <a:pt x="79495" y="38728"/>
                    </a:cubicBezTo>
                    <a:cubicBezTo>
                      <a:pt x="79495" y="49599"/>
                      <a:pt x="75758" y="58942"/>
                      <a:pt x="68284" y="66756"/>
                    </a:cubicBezTo>
                    <a:cubicBezTo>
                      <a:pt x="60810" y="74569"/>
                      <a:pt x="51298" y="78476"/>
                      <a:pt x="39747" y="78476"/>
                    </a:cubicBezTo>
                    <a:cubicBezTo>
                      <a:pt x="28876" y="78476"/>
                      <a:pt x="19534" y="74569"/>
                      <a:pt x="11720" y="66756"/>
                    </a:cubicBezTo>
                    <a:cubicBezTo>
                      <a:pt x="3906" y="58942"/>
                      <a:pt x="0" y="49599"/>
                      <a:pt x="0" y="38728"/>
                    </a:cubicBezTo>
                    <a:cubicBezTo>
                      <a:pt x="0" y="27178"/>
                      <a:pt x="3906" y="17835"/>
                      <a:pt x="11720" y="10701"/>
                    </a:cubicBezTo>
                    <a:cubicBezTo>
                      <a:pt x="19534" y="356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63" name="Freeform: Shape 4462">
                <a:extLst>
                  <a:ext uri="{FF2B5EF4-FFF2-40B4-BE49-F238E27FC236}">
                    <a16:creationId xmlns:a16="http://schemas.microsoft.com/office/drawing/2014/main" id="{2DF7C994-5C06-4010-8891-4221F118F2AC}"/>
                  </a:ext>
                </a:extLst>
              </p:cNvPr>
              <p:cNvSpPr/>
              <p:nvPr/>
            </p:nvSpPr>
            <p:spPr>
              <a:xfrm>
                <a:off x="14316628" y="8910187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7" y="0"/>
                    </a:moveTo>
                    <a:cubicBezTo>
                      <a:pt x="51298" y="0"/>
                      <a:pt x="60640" y="3567"/>
                      <a:pt x="67774" y="10701"/>
                    </a:cubicBezTo>
                    <a:cubicBezTo>
                      <a:pt x="74909" y="17835"/>
                      <a:pt x="78476" y="27178"/>
                      <a:pt x="78476" y="38728"/>
                    </a:cubicBezTo>
                    <a:cubicBezTo>
                      <a:pt x="78476" y="49599"/>
                      <a:pt x="74909" y="58942"/>
                      <a:pt x="67774" y="66756"/>
                    </a:cubicBezTo>
                    <a:cubicBezTo>
                      <a:pt x="60640" y="74569"/>
                      <a:pt x="51298" y="78476"/>
                      <a:pt x="39747" y="78476"/>
                    </a:cubicBezTo>
                    <a:cubicBezTo>
                      <a:pt x="28876" y="78476"/>
                      <a:pt x="19533" y="74569"/>
                      <a:pt x="11720" y="66756"/>
                    </a:cubicBezTo>
                    <a:cubicBezTo>
                      <a:pt x="3906" y="58942"/>
                      <a:pt x="0" y="49599"/>
                      <a:pt x="0" y="38728"/>
                    </a:cubicBezTo>
                    <a:cubicBezTo>
                      <a:pt x="0" y="27178"/>
                      <a:pt x="3906" y="17835"/>
                      <a:pt x="11720" y="10701"/>
                    </a:cubicBezTo>
                    <a:cubicBezTo>
                      <a:pt x="19533" y="356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64" name="Freeform: Shape 4463">
                <a:extLst>
                  <a:ext uri="{FF2B5EF4-FFF2-40B4-BE49-F238E27FC236}">
                    <a16:creationId xmlns:a16="http://schemas.microsoft.com/office/drawing/2014/main" id="{79D75226-F799-4929-B96C-C29711B955D6}"/>
                  </a:ext>
                </a:extLst>
              </p:cNvPr>
              <p:cNvSpPr/>
              <p:nvPr/>
            </p:nvSpPr>
            <p:spPr>
              <a:xfrm>
                <a:off x="14716678" y="8910187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7" y="0"/>
                    </a:moveTo>
                    <a:cubicBezTo>
                      <a:pt x="51299" y="0"/>
                      <a:pt x="60641" y="3567"/>
                      <a:pt x="67775" y="10701"/>
                    </a:cubicBezTo>
                    <a:cubicBezTo>
                      <a:pt x="74909" y="17835"/>
                      <a:pt x="78477" y="27178"/>
                      <a:pt x="78477" y="38728"/>
                    </a:cubicBezTo>
                    <a:cubicBezTo>
                      <a:pt x="78477" y="49599"/>
                      <a:pt x="74909" y="58942"/>
                      <a:pt x="67775" y="66756"/>
                    </a:cubicBezTo>
                    <a:cubicBezTo>
                      <a:pt x="60641" y="74569"/>
                      <a:pt x="51299" y="78476"/>
                      <a:pt x="39747" y="78476"/>
                    </a:cubicBezTo>
                    <a:cubicBezTo>
                      <a:pt x="28877" y="78476"/>
                      <a:pt x="19534" y="74569"/>
                      <a:pt x="11720" y="66756"/>
                    </a:cubicBezTo>
                    <a:cubicBezTo>
                      <a:pt x="3907" y="58942"/>
                      <a:pt x="0" y="49599"/>
                      <a:pt x="0" y="38728"/>
                    </a:cubicBezTo>
                    <a:cubicBezTo>
                      <a:pt x="0" y="27178"/>
                      <a:pt x="3907" y="17835"/>
                      <a:pt x="11720" y="10701"/>
                    </a:cubicBezTo>
                    <a:cubicBezTo>
                      <a:pt x="19534" y="3567"/>
                      <a:pt x="28877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65" name="Freeform: Shape 4464">
                <a:extLst>
                  <a:ext uri="{FF2B5EF4-FFF2-40B4-BE49-F238E27FC236}">
                    <a16:creationId xmlns:a16="http://schemas.microsoft.com/office/drawing/2014/main" id="{600BF59F-881F-4098-8E0D-9BF61CF52D28}"/>
                  </a:ext>
                </a:extLst>
              </p:cNvPr>
              <p:cNvSpPr/>
              <p:nvPr/>
            </p:nvSpPr>
            <p:spPr>
              <a:xfrm>
                <a:off x="10178358" y="8946877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7" y="0"/>
                    </a:moveTo>
                    <a:cubicBezTo>
                      <a:pt x="50618" y="0"/>
                      <a:pt x="59791" y="3737"/>
                      <a:pt x="67265" y="11211"/>
                    </a:cubicBezTo>
                    <a:cubicBezTo>
                      <a:pt x="74739" y="18685"/>
                      <a:pt x="78476" y="27857"/>
                      <a:pt x="78476" y="38729"/>
                    </a:cubicBezTo>
                    <a:cubicBezTo>
                      <a:pt x="78476" y="49600"/>
                      <a:pt x="74739" y="58942"/>
                      <a:pt x="67265" y="66756"/>
                    </a:cubicBezTo>
                    <a:cubicBezTo>
                      <a:pt x="59791" y="74570"/>
                      <a:pt x="50618" y="78476"/>
                      <a:pt x="39747" y="78476"/>
                    </a:cubicBezTo>
                    <a:cubicBezTo>
                      <a:pt x="28196" y="78476"/>
                      <a:pt x="18684" y="74570"/>
                      <a:pt x="11210" y="66756"/>
                    </a:cubicBezTo>
                    <a:cubicBezTo>
                      <a:pt x="3736" y="58942"/>
                      <a:pt x="0" y="49600"/>
                      <a:pt x="0" y="38729"/>
                    </a:cubicBezTo>
                    <a:cubicBezTo>
                      <a:pt x="0" y="28537"/>
                      <a:pt x="3906" y="19534"/>
                      <a:pt x="11720" y="11720"/>
                    </a:cubicBezTo>
                    <a:cubicBezTo>
                      <a:pt x="19534" y="390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66" name="Freeform: Shape 4465">
                <a:extLst>
                  <a:ext uri="{FF2B5EF4-FFF2-40B4-BE49-F238E27FC236}">
                    <a16:creationId xmlns:a16="http://schemas.microsoft.com/office/drawing/2014/main" id="{C05EDECB-E17E-402D-9224-E47913BB8FD1}"/>
                  </a:ext>
                </a:extLst>
              </p:cNvPr>
              <p:cNvSpPr/>
              <p:nvPr/>
            </p:nvSpPr>
            <p:spPr>
              <a:xfrm>
                <a:off x="12331008" y="8946877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8" y="0"/>
                    </a:moveTo>
                    <a:cubicBezTo>
                      <a:pt x="50618" y="0"/>
                      <a:pt x="59791" y="3737"/>
                      <a:pt x="67265" y="11211"/>
                    </a:cubicBezTo>
                    <a:cubicBezTo>
                      <a:pt x="74739" y="18685"/>
                      <a:pt x="78476" y="27857"/>
                      <a:pt x="78476" y="38729"/>
                    </a:cubicBezTo>
                    <a:cubicBezTo>
                      <a:pt x="78476" y="49600"/>
                      <a:pt x="74739" y="58942"/>
                      <a:pt x="67265" y="66756"/>
                    </a:cubicBezTo>
                    <a:cubicBezTo>
                      <a:pt x="59791" y="74570"/>
                      <a:pt x="50618" y="78476"/>
                      <a:pt x="39748" y="78476"/>
                    </a:cubicBezTo>
                    <a:cubicBezTo>
                      <a:pt x="28196" y="78476"/>
                      <a:pt x="18684" y="74570"/>
                      <a:pt x="11210" y="66756"/>
                    </a:cubicBezTo>
                    <a:cubicBezTo>
                      <a:pt x="3736" y="58942"/>
                      <a:pt x="0" y="49600"/>
                      <a:pt x="0" y="38729"/>
                    </a:cubicBezTo>
                    <a:cubicBezTo>
                      <a:pt x="0" y="28537"/>
                      <a:pt x="3906" y="19534"/>
                      <a:pt x="11720" y="11720"/>
                    </a:cubicBezTo>
                    <a:cubicBezTo>
                      <a:pt x="19534" y="3907"/>
                      <a:pt x="28876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67" name="Freeform: Shape 4466">
                <a:extLst>
                  <a:ext uri="{FF2B5EF4-FFF2-40B4-BE49-F238E27FC236}">
                    <a16:creationId xmlns:a16="http://schemas.microsoft.com/office/drawing/2014/main" id="{5FB2CDFA-6C3E-468C-A8AE-D815CDADD87C}"/>
                  </a:ext>
                </a:extLst>
              </p:cNvPr>
              <p:cNvSpPr/>
              <p:nvPr/>
            </p:nvSpPr>
            <p:spPr>
              <a:xfrm>
                <a:off x="9480870" y="8952992"/>
                <a:ext cx="7949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9496">
                    <a:moveTo>
                      <a:pt x="39748" y="0"/>
                    </a:moveTo>
                    <a:cubicBezTo>
                      <a:pt x="51299" y="0"/>
                      <a:pt x="60811" y="3907"/>
                      <a:pt x="68285" y="11720"/>
                    </a:cubicBezTo>
                    <a:cubicBezTo>
                      <a:pt x="75759" y="19534"/>
                      <a:pt x="79496" y="28877"/>
                      <a:pt x="79496" y="39748"/>
                    </a:cubicBezTo>
                    <a:cubicBezTo>
                      <a:pt x="79496" y="51298"/>
                      <a:pt x="75759" y="60811"/>
                      <a:pt x="68285" y="68285"/>
                    </a:cubicBezTo>
                    <a:cubicBezTo>
                      <a:pt x="60811" y="75759"/>
                      <a:pt x="51299" y="79496"/>
                      <a:pt x="39748" y="79496"/>
                    </a:cubicBezTo>
                    <a:cubicBezTo>
                      <a:pt x="28877" y="79496"/>
                      <a:pt x="19534" y="75759"/>
                      <a:pt x="11721" y="68285"/>
                    </a:cubicBezTo>
                    <a:cubicBezTo>
                      <a:pt x="3907" y="60811"/>
                      <a:pt x="0" y="51298"/>
                      <a:pt x="0" y="39748"/>
                    </a:cubicBezTo>
                    <a:cubicBezTo>
                      <a:pt x="0" y="28877"/>
                      <a:pt x="3907" y="19534"/>
                      <a:pt x="11721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68" name="Freeform: Shape 4467">
                <a:extLst>
                  <a:ext uri="{FF2B5EF4-FFF2-40B4-BE49-F238E27FC236}">
                    <a16:creationId xmlns:a16="http://schemas.microsoft.com/office/drawing/2014/main" id="{95224E7C-6CE4-47F0-9490-3954228B11E3}"/>
                  </a:ext>
                </a:extLst>
              </p:cNvPr>
              <p:cNvSpPr/>
              <p:nvPr/>
            </p:nvSpPr>
            <p:spPr>
              <a:xfrm>
                <a:off x="11633520" y="8952992"/>
                <a:ext cx="7949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9496">
                    <a:moveTo>
                      <a:pt x="39748" y="0"/>
                    </a:moveTo>
                    <a:cubicBezTo>
                      <a:pt x="51299" y="0"/>
                      <a:pt x="60811" y="3907"/>
                      <a:pt x="68285" y="11720"/>
                    </a:cubicBezTo>
                    <a:cubicBezTo>
                      <a:pt x="75759" y="19534"/>
                      <a:pt x="79496" y="28877"/>
                      <a:pt x="79496" y="39748"/>
                    </a:cubicBezTo>
                    <a:cubicBezTo>
                      <a:pt x="79496" y="51298"/>
                      <a:pt x="75759" y="60811"/>
                      <a:pt x="68285" y="68285"/>
                    </a:cubicBezTo>
                    <a:cubicBezTo>
                      <a:pt x="60811" y="75759"/>
                      <a:pt x="51299" y="79496"/>
                      <a:pt x="39748" y="79496"/>
                    </a:cubicBezTo>
                    <a:cubicBezTo>
                      <a:pt x="28877" y="79496"/>
                      <a:pt x="19534" y="75759"/>
                      <a:pt x="11720" y="68285"/>
                    </a:cubicBezTo>
                    <a:cubicBezTo>
                      <a:pt x="3907" y="60811"/>
                      <a:pt x="0" y="51298"/>
                      <a:pt x="0" y="39748"/>
                    </a:cubicBezTo>
                    <a:cubicBezTo>
                      <a:pt x="0" y="28877"/>
                      <a:pt x="3907" y="19534"/>
                      <a:pt x="11720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69" name="Freeform: Shape 4468">
                <a:extLst>
                  <a:ext uri="{FF2B5EF4-FFF2-40B4-BE49-F238E27FC236}">
                    <a16:creationId xmlns:a16="http://schemas.microsoft.com/office/drawing/2014/main" id="{4325292A-C0A4-4DD8-8015-853DD53DAD15}"/>
                  </a:ext>
                </a:extLst>
              </p:cNvPr>
              <p:cNvSpPr/>
              <p:nvPr/>
            </p:nvSpPr>
            <p:spPr>
              <a:xfrm>
                <a:off x="13126088" y="8952992"/>
                <a:ext cx="7847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6">
                    <a:moveTo>
                      <a:pt x="38728" y="0"/>
                    </a:moveTo>
                    <a:cubicBezTo>
                      <a:pt x="48920" y="0"/>
                      <a:pt x="58092" y="4077"/>
                      <a:pt x="66246" y="12230"/>
                    </a:cubicBezTo>
                    <a:cubicBezTo>
                      <a:pt x="74400" y="20383"/>
                      <a:pt x="78476" y="29556"/>
                      <a:pt x="78476" y="39748"/>
                    </a:cubicBezTo>
                    <a:cubicBezTo>
                      <a:pt x="78476" y="51298"/>
                      <a:pt x="74569" y="60811"/>
                      <a:pt x="66756" y="68285"/>
                    </a:cubicBezTo>
                    <a:cubicBezTo>
                      <a:pt x="58942" y="75759"/>
                      <a:pt x="49600" y="79496"/>
                      <a:pt x="38728" y="79496"/>
                    </a:cubicBezTo>
                    <a:cubicBezTo>
                      <a:pt x="27857" y="79496"/>
                      <a:pt x="18684" y="75759"/>
                      <a:pt x="11210" y="68285"/>
                    </a:cubicBezTo>
                    <a:cubicBezTo>
                      <a:pt x="3737" y="60811"/>
                      <a:pt x="0" y="51298"/>
                      <a:pt x="0" y="39748"/>
                    </a:cubicBezTo>
                    <a:cubicBezTo>
                      <a:pt x="0" y="28877"/>
                      <a:pt x="3737" y="19534"/>
                      <a:pt x="11210" y="11720"/>
                    </a:cubicBezTo>
                    <a:cubicBezTo>
                      <a:pt x="18684" y="3907"/>
                      <a:pt x="27857" y="0"/>
                      <a:pt x="3872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70" name="Freeform: Shape 4469">
                <a:extLst>
                  <a:ext uri="{FF2B5EF4-FFF2-40B4-BE49-F238E27FC236}">
                    <a16:creationId xmlns:a16="http://schemas.microsoft.com/office/drawing/2014/main" id="{E7414965-7339-45C8-A4CA-DA8ABA22B30C}"/>
                  </a:ext>
                </a:extLst>
              </p:cNvPr>
              <p:cNvSpPr/>
              <p:nvPr/>
            </p:nvSpPr>
            <p:spPr>
              <a:xfrm>
                <a:off x="10912288" y="8957069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0619" y="0"/>
                      <a:pt x="59792" y="3737"/>
                      <a:pt x="67266" y="11211"/>
                    </a:cubicBezTo>
                    <a:cubicBezTo>
                      <a:pt x="74740" y="18685"/>
                      <a:pt x="78477" y="27857"/>
                      <a:pt x="78477" y="38728"/>
                    </a:cubicBezTo>
                    <a:cubicBezTo>
                      <a:pt x="78477" y="49600"/>
                      <a:pt x="74570" y="58942"/>
                      <a:pt x="66757" y="66756"/>
                    </a:cubicBezTo>
                    <a:cubicBezTo>
                      <a:pt x="58943" y="74569"/>
                      <a:pt x="49940" y="78476"/>
                      <a:pt x="39748" y="78476"/>
                    </a:cubicBezTo>
                    <a:cubicBezTo>
                      <a:pt x="28877" y="78476"/>
                      <a:pt x="19535" y="74569"/>
                      <a:pt x="11721" y="66756"/>
                    </a:cubicBezTo>
                    <a:cubicBezTo>
                      <a:pt x="3907" y="58942"/>
                      <a:pt x="0" y="49600"/>
                      <a:pt x="0" y="38728"/>
                    </a:cubicBezTo>
                    <a:cubicBezTo>
                      <a:pt x="0" y="27857"/>
                      <a:pt x="3907" y="18685"/>
                      <a:pt x="11721" y="11211"/>
                    </a:cubicBezTo>
                    <a:cubicBezTo>
                      <a:pt x="19535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71" name="Freeform: Shape 4470">
                <a:extLst>
                  <a:ext uri="{FF2B5EF4-FFF2-40B4-BE49-F238E27FC236}">
                    <a16:creationId xmlns:a16="http://schemas.microsoft.com/office/drawing/2014/main" id="{10F359A8-F9E0-4DC7-8F00-A9F52337EC92}"/>
                  </a:ext>
                </a:extLst>
              </p:cNvPr>
              <p:cNvSpPr/>
              <p:nvPr/>
            </p:nvSpPr>
            <p:spPr>
              <a:xfrm>
                <a:off x="14811460" y="8957069"/>
                <a:ext cx="7949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8476">
                    <a:moveTo>
                      <a:pt x="39748" y="0"/>
                    </a:moveTo>
                    <a:cubicBezTo>
                      <a:pt x="50620" y="0"/>
                      <a:pt x="59962" y="3737"/>
                      <a:pt x="67775" y="11211"/>
                    </a:cubicBezTo>
                    <a:cubicBezTo>
                      <a:pt x="75589" y="18685"/>
                      <a:pt x="79496" y="27857"/>
                      <a:pt x="79496" y="38728"/>
                    </a:cubicBezTo>
                    <a:cubicBezTo>
                      <a:pt x="79496" y="49600"/>
                      <a:pt x="75589" y="58942"/>
                      <a:pt x="67775" y="66756"/>
                    </a:cubicBezTo>
                    <a:cubicBezTo>
                      <a:pt x="59962" y="74569"/>
                      <a:pt x="50620" y="78476"/>
                      <a:pt x="39748" y="78476"/>
                    </a:cubicBezTo>
                    <a:cubicBezTo>
                      <a:pt x="28198" y="78476"/>
                      <a:pt x="18685" y="74569"/>
                      <a:pt x="11211" y="66756"/>
                    </a:cubicBezTo>
                    <a:cubicBezTo>
                      <a:pt x="3738" y="58942"/>
                      <a:pt x="0" y="49600"/>
                      <a:pt x="0" y="38728"/>
                    </a:cubicBezTo>
                    <a:cubicBezTo>
                      <a:pt x="0" y="27857"/>
                      <a:pt x="3738" y="18685"/>
                      <a:pt x="11211" y="11211"/>
                    </a:cubicBezTo>
                    <a:cubicBezTo>
                      <a:pt x="18685" y="3737"/>
                      <a:pt x="28198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72" name="Freeform: Shape 4471">
                <a:extLst>
                  <a:ext uri="{FF2B5EF4-FFF2-40B4-BE49-F238E27FC236}">
                    <a16:creationId xmlns:a16="http://schemas.microsoft.com/office/drawing/2014/main" id="{48144512-E8B6-45B8-814C-5A3FE4D0EBAB}"/>
                  </a:ext>
                </a:extLst>
              </p:cNvPr>
              <p:cNvSpPr/>
              <p:nvPr/>
            </p:nvSpPr>
            <p:spPr>
              <a:xfrm>
                <a:off x="14906244" y="8957069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8729" y="0"/>
                    </a:moveTo>
                    <a:cubicBezTo>
                      <a:pt x="49601" y="0"/>
                      <a:pt x="58943" y="3737"/>
                      <a:pt x="66756" y="11211"/>
                    </a:cubicBezTo>
                    <a:cubicBezTo>
                      <a:pt x="74570" y="18685"/>
                      <a:pt x="78477" y="27857"/>
                      <a:pt x="78477" y="38728"/>
                    </a:cubicBezTo>
                    <a:cubicBezTo>
                      <a:pt x="78477" y="49600"/>
                      <a:pt x="74570" y="58942"/>
                      <a:pt x="66756" y="66756"/>
                    </a:cubicBezTo>
                    <a:cubicBezTo>
                      <a:pt x="58943" y="74569"/>
                      <a:pt x="49601" y="78476"/>
                      <a:pt x="38729" y="78476"/>
                    </a:cubicBezTo>
                    <a:cubicBezTo>
                      <a:pt x="27858" y="78476"/>
                      <a:pt x="18685" y="74569"/>
                      <a:pt x="11211" y="66756"/>
                    </a:cubicBezTo>
                    <a:cubicBezTo>
                      <a:pt x="3738" y="58942"/>
                      <a:pt x="0" y="49600"/>
                      <a:pt x="0" y="38728"/>
                    </a:cubicBezTo>
                    <a:cubicBezTo>
                      <a:pt x="0" y="27857"/>
                      <a:pt x="3738" y="18685"/>
                      <a:pt x="11211" y="11211"/>
                    </a:cubicBezTo>
                    <a:cubicBezTo>
                      <a:pt x="18685" y="3737"/>
                      <a:pt x="27858" y="0"/>
                      <a:pt x="3872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73" name="Freeform: Shape 4472">
                <a:extLst>
                  <a:ext uri="{FF2B5EF4-FFF2-40B4-BE49-F238E27FC236}">
                    <a16:creationId xmlns:a16="http://schemas.microsoft.com/office/drawing/2014/main" id="{5D0ECE9D-4BB6-4FEC-9A9D-0E2997AE1561}"/>
                  </a:ext>
                </a:extLst>
              </p:cNvPr>
              <p:cNvSpPr/>
              <p:nvPr/>
            </p:nvSpPr>
            <p:spPr>
              <a:xfrm>
                <a:off x="13589670" y="8960127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8729" y="0"/>
                    </a:moveTo>
                    <a:cubicBezTo>
                      <a:pt x="49601" y="0"/>
                      <a:pt x="58943" y="3737"/>
                      <a:pt x="66757" y="11211"/>
                    </a:cubicBezTo>
                    <a:cubicBezTo>
                      <a:pt x="74571" y="18685"/>
                      <a:pt x="78477" y="28197"/>
                      <a:pt x="78477" y="39748"/>
                    </a:cubicBezTo>
                    <a:cubicBezTo>
                      <a:pt x="78477" y="50619"/>
                      <a:pt x="74571" y="59792"/>
                      <a:pt x="66757" y="67266"/>
                    </a:cubicBezTo>
                    <a:cubicBezTo>
                      <a:pt x="58943" y="74740"/>
                      <a:pt x="49601" y="78477"/>
                      <a:pt x="38729" y="78477"/>
                    </a:cubicBezTo>
                    <a:cubicBezTo>
                      <a:pt x="27179" y="78477"/>
                      <a:pt x="17835" y="74740"/>
                      <a:pt x="10701" y="67266"/>
                    </a:cubicBezTo>
                    <a:cubicBezTo>
                      <a:pt x="3567" y="59792"/>
                      <a:pt x="0" y="50619"/>
                      <a:pt x="0" y="39748"/>
                    </a:cubicBezTo>
                    <a:cubicBezTo>
                      <a:pt x="0" y="28197"/>
                      <a:pt x="3567" y="18685"/>
                      <a:pt x="10701" y="11211"/>
                    </a:cubicBezTo>
                    <a:cubicBezTo>
                      <a:pt x="17835" y="3737"/>
                      <a:pt x="27179" y="0"/>
                      <a:pt x="3872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74" name="Freeform: Shape 4473">
                <a:extLst>
                  <a:ext uri="{FF2B5EF4-FFF2-40B4-BE49-F238E27FC236}">
                    <a16:creationId xmlns:a16="http://schemas.microsoft.com/office/drawing/2014/main" id="{D8FA6190-F5A1-4FCC-B30E-3F8845AB9F5A}"/>
                  </a:ext>
                </a:extLst>
              </p:cNvPr>
              <p:cNvSpPr/>
              <p:nvPr/>
            </p:nvSpPr>
            <p:spPr>
              <a:xfrm>
                <a:off x="13881154" y="8977453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9747" y="0"/>
                    </a:moveTo>
                    <a:cubicBezTo>
                      <a:pt x="49939" y="0"/>
                      <a:pt x="58942" y="3907"/>
                      <a:pt x="66756" y="11721"/>
                    </a:cubicBezTo>
                    <a:cubicBezTo>
                      <a:pt x="74570" y="19534"/>
                      <a:pt x="78476" y="28877"/>
                      <a:pt x="78476" y="39748"/>
                    </a:cubicBezTo>
                    <a:cubicBezTo>
                      <a:pt x="78476" y="50619"/>
                      <a:pt x="74739" y="59792"/>
                      <a:pt x="67264" y="67266"/>
                    </a:cubicBezTo>
                    <a:cubicBezTo>
                      <a:pt x="59791" y="74740"/>
                      <a:pt x="50618" y="78477"/>
                      <a:pt x="39747" y="78477"/>
                    </a:cubicBezTo>
                    <a:cubicBezTo>
                      <a:pt x="28876" y="78477"/>
                      <a:pt x="19534" y="74740"/>
                      <a:pt x="11720" y="67266"/>
                    </a:cubicBezTo>
                    <a:cubicBezTo>
                      <a:pt x="3906" y="59792"/>
                      <a:pt x="0" y="50619"/>
                      <a:pt x="0" y="39748"/>
                    </a:cubicBezTo>
                    <a:cubicBezTo>
                      <a:pt x="0" y="28197"/>
                      <a:pt x="3906" y="18685"/>
                      <a:pt x="11720" y="11211"/>
                    </a:cubicBezTo>
                    <a:cubicBezTo>
                      <a:pt x="19534" y="373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75" name="Freeform: Shape 4474">
                <a:extLst>
                  <a:ext uri="{FF2B5EF4-FFF2-40B4-BE49-F238E27FC236}">
                    <a16:creationId xmlns:a16="http://schemas.microsoft.com/office/drawing/2014/main" id="{EE67EBD8-2906-420C-89B9-8FBA7EF02D8B}"/>
                  </a:ext>
                </a:extLst>
              </p:cNvPr>
              <p:cNvSpPr/>
              <p:nvPr/>
            </p:nvSpPr>
            <p:spPr>
              <a:xfrm>
                <a:off x="13967784" y="8977453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9747" y="0"/>
                    </a:moveTo>
                    <a:cubicBezTo>
                      <a:pt x="49939" y="0"/>
                      <a:pt x="58943" y="3907"/>
                      <a:pt x="66756" y="11721"/>
                    </a:cubicBezTo>
                    <a:cubicBezTo>
                      <a:pt x="74570" y="19534"/>
                      <a:pt x="78477" y="28877"/>
                      <a:pt x="78477" y="39748"/>
                    </a:cubicBezTo>
                    <a:cubicBezTo>
                      <a:pt x="78477" y="50619"/>
                      <a:pt x="74739" y="59792"/>
                      <a:pt x="67265" y="67266"/>
                    </a:cubicBezTo>
                    <a:cubicBezTo>
                      <a:pt x="59792" y="74740"/>
                      <a:pt x="50619" y="78477"/>
                      <a:pt x="39747" y="78477"/>
                    </a:cubicBezTo>
                    <a:cubicBezTo>
                      <a:pt x="28877" y="78477"/>
                      <a:pt x="19535" y="74740"/>
                      <a:pt x="11721" y="67266"/>
                    </a:cubicBezTo>
                    <a:cubicBezTo>
                      <a:pt x="3907" y="59792"/>
                      <a:pt x="0" y="50619"/>
                      <a:pt x="0" y="39748"/>
                    </a:cubicBezTo>
                    <a:cubicBezTo>
                      <a:pt x="0" y="28197"/>
                      <a:pt x="3907" y="18685"/>
                      <a:pt x="11721" y="11211"/>
                    </a:cubicBezTo>
                    <a:cubicBezTo>
                      <a:pt x="19535" y="3737"/>
                      <a:pt x="28877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76" name="Freeform: Shape 4475">
                <a:extLst>
                  <a:ext uri="{FF2B5EF4-FFF2-40B4-BE49-F238E27FC236}">
                    <a16:creationId xmlns:a16="http://schemas.microsoft.com/office/drawing/2014/main" id="{62842965-D694-4421-894A-D089FA22388A}"/>
                  </a:ext>
                </a:extLst>
              </p:cNvPr>
              <p:cNvSpPr/>
              <p:nvPr/>
            </p:nvSpPr>
            <p:spPr>
              <a:xfrm>
                <a:off x="14054414" y="8977453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8728" y="0"/>
                    </a:moveTo>
                    <a:cubicBezTo>
                      <a:pt x="49599" y="0"/>
                      <a:pt x="58942" y="3907"/>
                      <a:pt x="66755" y="11721"/>
                    </a:cubicBezTo>
                    <a:cubicBezTo>
                      <a:pt x="74569" y="19534"/>
                      <a:pt x="78476" y="28877"/>
                      <a:pt x="78476" y="39748"/>
                    </a:cubicBezTo>
                    <a:cubicBezTo>
                      <a:pt x="78476" y="50619"/>
                      <a:pt x="74739" y="59792"/>
                      <a:pt x="67264" y="67266"/>
                    </a:cubicBezTo>
                    <a:cubicBezTo>
                      <a:pt x="59791" y="74740"/>
                      <a:pt x="50278" y="78477"/>
                      <a:pt x="38728" y="78477"/>
                    </a:cubicBezTo>
                    <a:cubicBezTo>
                      <a:pt x="27857" y="78477"/>
                      <a:pt x="18684" y="74740"/>
                      <a:pt x="11210" y="67266"/>
                    </a:cubicBezTo>
                    <a:cubicBezTo>
                      <a:pt x="3736" y="59792"/>
                      <a:pt x="0" y="50619"/>
                      <a:pt x="0" y="39748"/>
                    </a:cubicBezTo>
                    <a:cubicBezTo>
                      <a:pt x="0" y="28197"/>
                      <a:pt x="3736" y="18685"/>
                      <a:pt x="11210" y="11211"/>
                    </a:cubicBezTo>
                    <a:cubicBezTo>
                      <a:pt x="18684" y="3737"/>
                      <a:pt x="27857" y="0"/>
                      <a:pt x="3872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77" name="Freeform: Shape 4476">
                <a:extLst>
                  <a:ext uri="{FF2B5EF4-FFF2-40B4-BE49-F238E27FC236}">
                    <a16:creationId xmlns:a16="http://schemas.microsoft.com/office/drawing/2014/main" id="{43046711-F920-4D9F-A584-7895FD6002C0}"/>
                  </a:ext>
                </a:extLst>
              </p:cNvPr>
              <p:cNvSpPr/>
              <p:nvPr/>
            </p:nvSpPr>
            <p:spPr>
              <a:xfrm>
                <a:off x="10998918" y="8997836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8729" y="0"/>
                    </a:moveTo>
                    <a:cubicBezTo>
                      <a:pt x="49600" y="0"/>
                      <a:pt x="58943" y="4076"/>
                      <a:pt x="66756" y="12230"/>
                    </a:cubicBezTo>
                    <a:cubicBezTo>
                      <a:pt x="74570" y="20383"/>
                      <a:pt x="78477" y="29556"/>
                      <a:pt x="78477" y="39748"/>
                    </a:cubicBezTo>
                    <a:cubicBezTo>
                      <a:pt x="78477" y="50619"/>
                      <a:pt x="74570" y="59791"/>
                      <a:pt x="66756" y="67265"/>
                    </a:cubicBezTo>
                    <a:cubicBezTo>
                      <a:pt x="58943" y="74739"/>
                      <a:pt x="49600" y="78476"/>
                      <a:pt x="38729" y="78476"/>
                    </a:cubicBezTo>
                    <a:cubicBezTo>
                      <a:pt x="27858" y="78476"/>
                      <a:pt x="18685" y="74739"/>
                      <a:pt x="11211" y="67265"/>
                    </a:cubicBezTo>
                    <a:cubicBezTo>
                      <a:pt x="3737" y="59791"/>
                      <a:pt x="0" y="50619"/>
                      <a:pt x="0" y="39748"/>
                    </a:cubicBezTo>
                    <a:cubicBezTo>
                      <a:pt x="0" y="28876"/>
                      <a:pt x="3737" y="19534"/>
                      <a:pt x="11211" y="11720"/>
                    </a:cubicBezTo>
                    <a:cubicBezTo>
                      <a:pt x="18685" y="3907"/>
                      <a:pt x="27858" y="0"/>
                      <a:pt x="3872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78" name="Freeform: Shape 4477">
                <a:extLst>
                  <a:ext uri="{FF2B5EF4-FFF2-40B4-BE49-F238E27FC236}">
                    <a16:creationId xmlns:a16="http://schemas.microsoft.com/office/drawing/2014/main" id="{7C9DB5B3-7FBA-4FFC-9DFB-0FB2B484C32E}"/>
                  </a:ext>
                </a:extLst>
              </p:cNvPr>
              <p:cNvSpPr/>
              <p:nvPr/>
            </p:nvSpPr>
            <p:spPr>
              <a:xfrm>
                <a:off x="10011213" y="8999875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9747" y="0"/>
                    </a:moveTo>
                    <a:cubicBezTo>
                      <a:pt x="50619" y="0"/>
                      <a:pt x="59791" y="3737"/>
                      <a:pt x="67265" y="11211"/>
                    </a:cubicBezTo>
                    <a:cubicBezTo>
                      <a:pt x="74739" y="18685"/>
                      <a:pt x="78476" y="27858"/>
                      <a:pt x="78476" y="38729"/>
                    </a:cubicBezTo>
                    <a:cubicBezTo>
                      <a:pt x="78476" y="50279"/>
                      <a:pt x="74739" y="59792"/>
                      <a:pt x="67265" y="67266"/>
                    </a:cubicBezTo>
                    <a:cubicBezTo>
                      <a:pt x="59791" y="74740"/>
                      <a:pt x="50619" y="78477"/>
                      <a:pt x="39747" y="78477"/>
                    </a:cubicBezTo>
                    <a:cubicBezTo>
                      <a:pt x="28197" y="78477"/>
                      <a:pt x="18685" y="74740"/>
                      <a:pt x="11211" y="67266"/>
                    </a:cubicBezTo>
                    <a:cubicBezTo>
                      <a:pt x="3737" y="59792"/>
                      <a:pt x="0" y="50279"/>
                      <a:pt x="0" y="38729"/>
                    </a:cubicBezTo>
                    <a:cubicBezTo>
                      <a:pt x="0" y="27858"/>
                      <a:pt x="3737" y="18685"/>
                      <a:pt x="11211" y="11211"/>
                    </a:cubicBezTo>
                    <a:cubicBezTo>
                      <a:pt x="18685" y="3737"/>
                      <a:pt x="28197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79" name="Freeform: Shape 4478">
                <a:extLst>
                  <a:ext uri="{FF2B5EF4-FFF2-40B4-BE49-F238E27FC236}">
                    <a16:creationId xmlns:a16="http://schemas.microsoft.com/office/drawing/2014/main" id="{85CA45E6-CD3C-498A-B21B-95A08F385863}"/>
                  </a:ext>
                </a:extLst>
              </p:cNvPr>
              <p:cNvSpPr/>
              <p:nvPr/>
            </p:nvSpPr>
            <p:spPr>
              <a:xfrm>
                <a:off x="10103958" y="8999875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8728" y="0"/>
                    </a:moveTo>
                    <a:cubicBezTo>
                      <a:pt x="49600" y="0"/>
                      <a:pt x="58942" y="3567"/>
                      <a:pt x="66756" y="10701"/>
                    </a:cubicBezTo>
                    <a:cubicBezTo>
                      <a:pt x="74569" y="17836"/>
                      <a:pt x="78476" y="27178"/>
                      <a:pt x="78476" y="38729"/>
                    </a:cubicBezTo>
                    <a:cubicBezTo>
                      <a:pt x="78476" y="49600"/>
                      <a:pt x="74569" y="58942"/>
                      <a:pt x="66756" y="66756"/>
                    </a:cubicBezTo>
                    <a:cubicBezTo>
                      <a:pt x="58942" y="74570"/>
                      <a:pt x="49600" y="78477"/>
                      <a:pt x="38728" y="78477"/>
                    </a:cubicBezTo>
                    <a:cubicBezTo>
                      <a:pt x="27857" y="78477"/>
                      <a:pt x="18685" y="74570"/>
                      <a:pt x="11210" y="66756"/>
                    </a:cubicBezTo>
                    <a:cubicBezTo>
                      <a:pt x="3737" y="58942"/>
                      <a:pt x="0" y="49600"/>
                      <a:pt x="0" y="38729"/>
                    </a:cubicBezTo>
                    <a:cubicBezTo>
                      <a:pt x="0" y="27858"/>
                      <a:pt x="3906" y="18685"/>
                      <a:pt x="11720" y="11211"/>
                    </a:cubicBezTo>
                    <a:cubicBezTo>
                      <a:pt x="19534" y="3737"/>
                      <a:pt x="28536" y="0"/>
                      <a:pt x="3872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80" name="Freeform: Shape 4479">
                <a:extLst>
                  <a:ext uri="{FF2B5EF4-FFF2-40B4-BE49-F238E27FC236}">
                    <a16:creationId xmlns:a16="http://schemas.microsoft.com/office/drawing/2014/main" id="{9976A759-3296-48FC-830F-C218AE871DE2}"/>
                  </a:ext>
                </a:extLst>
              </p:cNvPr>
              <p:cNvSpPr/>
              <p:nvPr/>
            </p:nvSpPr>
            <p:spPr>
              <a:xfrm>
                <a:off x="12163863" y="8999875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9747" y="0"/>
                    </a:moveTo>
                    <a:cubicBezTo>
                      <a:pt x="50619" y="0"/>
                      <a:pt x="59791" y="3737"/>
                      <a:pt x="67265" y="11211"/>
                    </a:cubicBezTo>
                    <a:cubicBezTo>
                      <a:pt x="74739" y="18685"/>
                      <a:pt x="78476" y="27858"/>
                      <a:pt x="78476" y="38729"/>
                    </a:cubicBezTo>
                    <a:cubicBezTo>
                      <a:pt x="78476" y="50279"/>
                      <a:pt x="74739" y="59792"/>
                      <a:pt x="67265" y="67266"/>
                    </a:cubicBezTo>
                    <a:cubicBezTo>
                      <a:pt x="59791" y="74740"/>
                      <a:pt x="50619" y="78477"/>
                      <a:pt x="39747" y="78477"/>
                    </a:cubicBezTo>
                    <a:cubicBezTo>
                      <a:pt x="28197" y="78477"/>
                      <a:pt x="18685" y="74740"/>
                      <a:pt x="11211" y="67266"/>
                    </a:cubicBezTo>
                    <a:cubicBezTo>
                      <a:pt x="3737" y="59792"/>
                      <a:pt x="0" y="50279"/>
                      <a:pt x="0" y="38729"/>
                    </a:cubicBezTo>
                    <a:cubicBezTo>
                      <a:pt x="0" y="27858"/>
                      <a:pt x="3737" y="18685"/>
                      <a:pt x="11211" y="11211"/>
                    </a:cubicBezTo>
                    <a:cubicBezTo>
                      <a:pt x="18685" y="3737"/>
                      <a:pt x="28197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81" name="Freeform: Shape 4480">
                <a:extLst>
                  <a:ext uri="{FF2B5EF4-FFF2-40B4-BE49-F238E27FC236}">
                    <a16:creationId xmlns:a16="http://schemas.microsoft.com/office/drawing/2014/main" id="{4CDD15EA-FF4D-4A93-8578-C62E4BEE8BAE}"/>
                  </a:ext>
                </a:extLst>
              </p:cNvPr>
              <p:cNvSpPr/>
              <p:nvPr/>
            </p:nvSpPr>
            <p:spPr>
              <a:xfrm>
                <a:off x="12256608" y="8999875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8728" y="0"/>
                    </a:moveTo>
                    <a:cubicBezTo>
                      <a:pt x="49600" y="0"/>
                      <a:pt x="58942" y="3567"/>
                      <a:pt x="66756" y="10701"/>
                    </a:cubicBezTo>
                    <a:cubicBezTo>
                      <a:pt x="74569" y="17836"/>
                      <a:pt x="78476" y="27178"/>
                      <a:pt x="78476" y="38729"/>
                    </a:cubicBezTo>
                    <a:cubicBezTo>
                      <a:pt x="78476" y="49600"/>
                      <a:pt x="74569" y="58942"/>
                      <a:pt x="66756" y="66756"/>
                    </a:cubicBezTo>
                    <a:cubicBezTo>
                      <a:pt x="58942" y="74570"/>
                      <a:pt x="49600" y="78477"/>
                      <a:pt x="38728" y="78477"/>
                    </a:cubicBezTo>
                    <a:cubicBezTo>
                      <a:pt x="27857" y="78477"/>
                      <a:pt x="18684" y="74570"/>
                      <a:pt x="11210" y="66756"/>
                    </a:cubicBezTo>
                    <a:cubicBezTo>
                      <a:pt x="3736" y="58942"/>
                      <a:pt x="0" y="49600"/>
                      <a:pt x="0" y="38729"/>
                    </a:cubicBezTo>
                    <a:cubicBezTo>
                      <a:pt x="0" y="27858"/>
                      <a:pt x="3906" y="18685"/>
                      <a:pt x="11720" y="11211"/>
                    </a:cubicBezTo>
                    <a:cubicBezTo>
                      <a:pt x="19534" y="3737"/>
                      <a:pt x="28536" y="0"/>
                      <a:pt x="3872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82" name="Freeform: Shape 4481">
                <a:extLst>
                  <a:ext uri="{FF2B5EF4-FFF2-40B4-BE49-F238E27FC236}">
                    <a16:creationId xmlns:a16="http://schemas.microsoft.com/office/drawing/2014/main" id="{7803DC3F-0D44-4072-A371-E9FBFCB80CFE}"/>
                  </a:ext>
                </a:extLst>
              </p:cNvPr>
              <p:cNvSpPr/>
              <p:nvPr/>
            </p:nvSpPr>
            <p:spPr>
              <a:xfrm>
                <a:off x="9392202" y="9003951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8" y="0"/>
                    </a:moveTo>
                    <a:cubicBezTo>
                      <a:pt x="51298" y="0"/>
                      <a:pt x="60641" y="3907"/>
                      <a:pt x="67775" y="11720"/>
                    </a:cubicBezTo>
                    <a:cubicBezTo>
                      <a:pt x="74909" y="19534"/>
                      <a:pt x="78476" y="28876"/>
                      <a:pt x="78476" y="39748"/>
                    </a:cubicBezTo>
                    <a:cubicBezTo>
                      <a:pt x="78476" y="50619"/>
                      <a:pt x="74909" y="59791"/>
                      <a:pt x="67775" y="67265"/>
                    </a:cubicBezTo>
                    <a:cubicBezTo>
                      <a:pt x="60641" y="74739"/>
                      <a:pt x="51298" y="78476"/>
                      <a:pt x="39748" y="78476"/>
                    </a:cubicBezTo>
                    <a:cubicBezTo>
                      <a:pt x="28877" y="78476"/>
                      <a:pt x="19534" y="74739"/>
                      <a:pt x="11720" y="67265"/>
                    </a:cubicBezTo>
                    <a:cubicBezTo>
                      <a:pt x="3907" y="59791"/>
                      <a:pt x="0" y="50619"/>
                      <a:pt x="0" y="39748"/>
                    </a:cubicBezTo>
                    <a:cubicBezTo>
                      <a:pt x="0" y="28876"/>
                      <a:pt x="3907" y="19534"/>
                      <a:pt x="11720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83" name="Freeform: Shape 4482">
                <a:extLst>
                  <a:ext uri="{FF2B5EF4-FFF2-40B4-BE49-F238E27FC236}">
                    <a16:creationId xmlns:a16="http://schemas.microsoft.com/office/drawing/2014/main" id="{7CFD319B-28F9-4EEE-898D-6FCD0FB48D22}"/>
                  </a:ext>
                </a:extLst>
              </p:cNvPr>
              <p:cNvSpPr/>
              <p:nvPr/>
            </p:nvSpPr>
            <p:spPr>
              <a:xfrm>
                <a:off x="9925603" y="9003951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8" y="0"/>
                      <a:pt x="60641" y="3907"/>
                      <a:pt x="67775" y="11720"/>
                    </a:cubicBezTo>
                    <a:cubicBezTo>
                      <a:pt x="74909" y="19534"/>
                      <a:pt x="78477" y="28876"/>
                      <a:pt x="78477" y="39748"/>
                    </a:cubicBezTo>
                    <a:cubicBezTo>
                      <a:pt x="78477" y="50619"/>
                      <a:pt x="74909" y="59791"/>
                      <a:pt x="67775" y="67265"/>
                    </a:cubicBezTo>
                    <a:cubicBezTo>
                      <a:pt x="60641" y="74739"/>
                      <a:pt x="51298" y="78476"/>
                      <a:pt x="39748" y="78476"/>
                    </a:cubicBezTo>
                    <a:cubicBezTo>
                      <a:pt x="28877" y="78476"/>
                      <a:pt x="19534" y="74739"/>
                      <a:pt x="11720" y="67265"/>
                    </a:cubicBezTo>
                    <a:cubicBezTo>
                      <a:pt x="3907" y="59791"/>
                      <a:pt x="0" y="50619"/>
                      <a:pt x="0" y="39748"/>
                    </a:cubicBezTo>
                    <a:cubicBezTo>
                      <a:pt x="0" y="28876"/>
                      <a:pt x="3907" y="19534"/>
                      <a:pt x="11720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84" name="Freeform: Shape 4483">
                <a:extLst>
                  <a:ext uri="{FF2B5EF4-FFF2-40B4-BE49-F238E27FC236}">
                    <a16:creationId xmlns:a16="http://schemas.microsoft.com/office/drawing/2014/main" id="{B5929F7B-E9A3-4E4D-A68B-A6208284ECEA}"/>
                  </a:ext>
                </a:extLst>
              </p:cNvPr>
              <p:cNvSpPr/>
              <p:nvPr/>
            </p:nvSpPr>
            <p:spPr>
              <a:xfrm>
                <a:off x="10506628" y="9003951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0"/>
                    </a:cubicBezTo>
                    <a:cubicBezTo>
                      <a:pt x="74909" y="19534"/>
                      <a:pt x="78477" y="28876"/>
                      <a:pt x="78477" y="39748"/>
                    </a:cubicBezTo>
                    <a:cubicBezTo>
                      <a:pt x="78477" y="50619"/>
                      <a:pt x="74909" y="59791"/>
                      <a:pt x="67775" y="67265"/>
                    </a:cubicBezTo>
                    <a:cubicBezTo>
                      <a:pt x="60641" y="74739"/>
                      <a:pt x="51299" y="78476"/>
                      <a:pt x="39748" y="78476"/>
                    </a:cubicBezTo>
                    <a:cubicBezTo>
                      <a:pt x="28877" y="78476"/>
                      <a:pt x="19534" y="74739"/>
                      <a:pt x="11721" y="67265"/>
                    </a:cubicBezTo>
                    <a:cubicBezTo>
                      <a:pt x="3907" y="59791"/>
                      <a:pt x="0" y="50619"/>
                      <a:pt x="0" y="39748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85" name="Freeform: Shape 4484">
                <a:extLst>
                  <a:ext uri="{FF2B5EF4-FFF2-40B4-BE49-F238E27FC236}">
                    <a16:creationId xmlns:a16="http://schemas.microsoft.com/office/drawing/2014/main" id="{283A00EE-FD83-439C-A75F-449C68FFEDF6}"/>
                  </a:ext>
                </a:extLst>
              </p:cNvPr>
              <p:cNvSpPr/>
              <p:nvPr/>
            </p:nvSpPr>
            <p:spPr>
              <a:xfrm>
                <a:off x="11544852" y="9003951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8" y="0"/>
                    </a:moveTo>
                    <a:cubicBezTo>
                      <a:pt x="51298" y="0"/>
                      <a:pt x="60641" y="3907"/>
                      <a:pt x="67775" y="11720"/>
                    </a:cubicBezTo>
                    <a:cubicBezTo>
                      <a:pt x="74909" y="19534"/>
                      <a:pt x="78476" y="28876"/>
                      <a:pt x="78476" y="39748"/>
                    </a:cubicBezTo>
                    <a:cubicBezTo>
                      <a:pt x="78476" y="50619"/>
                      <a:pt x="74909" y="59791"/>
                      <a:pt x="67775" y="67265"/>
                    </a:cubicBezTo>
                    <a:cubicBezTo>
                      <a:pt x="60641" y="74739"/>
                      <a:pt x="51298" y="78476"/>
                      <a:pt x="39748" y="78476"/>
                    </a:cubicBezTo>
                    <a:cubicBezTo>
                      <a:pt x="28877" y="78476"/>
                      <a:pt x="19534" y="74739"/>
                      <a:pt x="11720" y="67265"/>
                    </a:cubicBezTo>
                    <a:cubicBezTo>
                      <a:pt x="3907" y="59791"/>
                      <a:pt x="0" y="50619"/>
                      <a:pt x="0" y="39748"/>
                    </a:cubicBezTo>
                    <a:cubicBezTo>
                      <a:pt x="0" y="28876"/>
                      <a:pt x="3907" y="19534"/>
                      <a:pt x="11720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86" name="Freeform: Shape 4485">
                <a:extLst>
                  <a:ext uri="{FF2B5EF4-FFF2-40B4-BE49-F238E27FC236}">
                    <a16:creationId xmlns:a16="http://schemas.microsoft.com/office/drawing/2014/main" id="{AC9A6DAA-4118-42AE-AF62-235AC24F0320}"/>
                  </a:ext>
                </a:extLst>
              </p:cNvPr>
              <p:cNvSpPr/>
              <p:nvPr/>
            </p:nvSpPr>
            <p:spPr>
              <a:xfrm>
                <a:off x="12078252" y="9003951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8" y="0"/>
                    </a:moveTo>
                    <a:cubicBezTo>
                      <a:pt x="51298" y="0"/>
                      <a:pt x="60641" y="3907"/>
                      <a:pt x="67775" y="11720"/>
                    </a:cubicBezTo>
                    <a:cubicBezTo>
                      <a:pt x="74909" y="19534"/>
                      <a:pt x="78476" y="28876"/>
                      <a:pt x="78476" y="39748"/>
                    </a:cubicBezTo>
                    <a:cubicBezTo>
                      <a:pt x="78476" y="50619"/>
                      <a:pt x="74909" y="59791"/>
                      <a:pt x="67775" y="67265"/>
                    </a:cubicBezTo>
                    <a:cubicBezTo>
                      <a:pt x="60641" y="74739"/>
                      <a:pt x="51298" y="78476"/>
                      <a:pt x="39748" y="78476"/>
                    </a:cubicBezTo>
                    <a:cubicBezTo>
                      <a:pt x="28877" y="78476"/>
                      <a:pt x="19534" y="74739"/>
                      <a:pt x="11720" y="67265"/>
                    </a:cubicBezTo>
                    <a:cubicBezTo>
                      <a:pt x="3907" y="59791"/>
                      <a:pt x="0" y="50619"/>
                      <a:pt x="0" y="39748"/>
                    </a:cubicBezTo>
                    <a:cubicBezTo>
                      <a:pt x="0" y="28876"/>
                      <a:pt x="3907" y="19534"/>
                      <a:pt x="11720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87" name="Freeform: Shape 4486">
                <a:extLst>
                  <a:ext uri="{FF2B5EF4-FFF2-40B4-BE49-F238E27FC236}">
                    <a16:creationId xmlns:a16="http://schemas.microsoft.com/office/drawing/2014/main" id="{3591D31F-4C84-4E48-ACCE-392587BB03B7}"/>
                  </a:ext>
                </a:extLst>
              </p:cNvPr>
              <p:cNvSpPr/>
              <p:nvPr/>
            </p:nvSpPr>
            <p:spPr>
              <a:xfrm>
                <a:off x="12659278" y="9003951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0"/>
                    </a:cubicBezTo>
                    <a:cubicBezTo>
                      <a:pt x="74909" y="19534"/>
                      <a:pt x="78477" y="28876"/>
                      <a:pt x="78477" y="39748"/>
                    </a:cubicBezTo>
                    <a:cubicBezTo>
                      <a:pt x="78477" y="50619"/>
                      <a:pt x="74909" y="59791"/>
                      <a:pt x="67775" y="67265"/>
                    </a:cubicBezTo>
                    <a:cubicBezTo>
                      <a:pt x="60641" y="74739"/>
                      <a:pt x="51299" y="78476"/>
                      <a:pt x="39748" y="78476"/>
                    </a:cubicBezTo>
                    <a:cubicBezTo>
                      <a:pt x="28877" y="78476"/>
                      <a:pt x="19534" y="74739"/>
                      <a:pt x="11721" y="67265"/>
                    </a:cubicBezTo>
                    <a:cubicBezTo>
                      <a:pt x="3907" y="59791"/>
                      <a:pt x="0" y="50619"/>
                      <a:pt x="0" y="39748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88" name="Freeform: Shape 4487">
                <a:extLst>
                  <a:ext uri="{FF2B5EF4-FFF2-40B4-BE49-F238E27FC236}">
                    <a16:creationId xmlns:a16="http://schemas.microsoft.com/office/drawing/2014/main" id="{21D793AD-4708-44C7-AC0E-7BAAA19484EC}"/>
                  </a:ext>
                </a:extLst>
              </p:cNvPr>
              <p:cNvSpPr/>
              <p:nvPr/>
            </p:nvSpPr>
            <p:spPr>
              <a:xfrm>
                <a:off x="12935502" y="9003951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8" y="0"/>
                    </a:moveTo>
                    <a:cubicBezTo>
                      <a:pt x="51298" y="0"/>
                      <a:pt x="60641" y="3907"/>
                      <a:pt x="67775" y="11720"/>
                    </a:cubicBezTo>
                    <a:cubicBezTo>
                      <a:pt x="74910" y="19534"/>
                      <a:pt x="78476" y="28876"/>
                      <a:pt x="78476" y="39748"/>
                    </a:cubicBezTo>
                    <a:cubicBezTo>
                      <a:pt x="78476" y="50619"/>
                      <a:pt x="74910" y="59791"/>
                      <a:pt x="67775" y="67265"/>
                    </a:cubicBezTo>
                    <a:cubicBezTo>
                      <a:pt x="60641" y="74739"/>
                      <a:pt x="51298" y="78476"/>
                      <a:pt x="39748" y="78476"/>
                    </a:cubicBezTo>
                    <a:cubicBezTo>
                      <a:pt x="28876" y="78476"/>
                      <a:pt x="19534" y="74739"/>
                      <a:pt x="11720" y="67265"/>
                    </a:cubicBezTo>
                    <a:cubicBezTo>
                      <a:pt x="3907" y="59791"/>
                      <a:pt x="0" y="50619"/>
                      <a:pt x="0" y="39748"/>
                    </a:cubicBezTo>
                    <a:cubicBezTo>
                      <a:pt x="0" y="28876"/>
                      <a:pt x="3907" y="19534"/>
                      <a:pt x="11720" y="11720"/>
                    </a:cubicBezTo>
                    <a:cubicBezTo>
                      <a:pt x="19534" y="3907"/>
                      <a:pt x="28876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89" name="Freeform: Shape 4488">
                <a:extLst>
                  <a:ext uri="{FF2B5EF4-FFF2-40B4-BE49-F238E27FC236}">
                    <a16:creationId xmlns:a16="http://schemas.microsoft.com/office/drawing/2014/main" id="{1F773A94-3664-4E10-955E-BEAAD38C4E57}"/>
                  </a:ext>
                </a:extLst>
              </p:cNvPr>
              <p:cNvSpPr/>
              <p:nvPr/>
            </p:nvSpPr>
            <p:spPr>
              <a:xfrm>
                <a:off x="13328905" y="9003951"/>
                <a:ext cx="79495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9495" h="78476">
                    <a:moveTo>
                      <a:pt x="39747" y="0"/>
                    </a:moveTo>
                    <a:cubicBezTo>
                      <a:pt x="51298" y="0"/>
                      <a:pt x="60810" y="3907"/>
                      <a:pt x="68284" y="11720"/>
                    </a:cubicBezTo>
                    <a:cubicBezTo>
                      <a:pt x="75758" y="19534"/>
                      <a:pt x="79495" y="28876"/>
                      <a:pt x="79495" y="39748"/>
                    </a:cubicBezTo>
                    <a:cubicBezTo>
                      <a:pt x="79495" y="50619"/>
                      <a:pt x="75758" y="59791"/>
                      <a:pt x="68284" y="67265"/>
                    </a:cubicBezTo>
                    <a:cubicBezTo>
                      <a:pt x="60810" y="74739"/>
                      <a:pt x="51298" y="78476"/>
                      <a:pt x="39747" y="78476"/>
                    </a:cubicBezTo>
                    <a:cubicBezTo>
                      <a:pt x="28876" y="78476"/>
                      <a:pt x="19534" y="74739"/>
                      <a:pt x="11720" y="67265"/>
                    </a:cubicBezTo>
                    <a:cubicBezTo>
                      <a:pt x="3906" y="59791"/>
                      <a:pt x="0" y="50619"/>
                      <a:pt x="0" y="39748"/>
                    </a:cubicBezTo>
                    <a:cubicBezTo>
                      <a:pt x="0" y="28876"/>
                      <a:pt x="3906" y="19534"/>
                      <a:pt x="11720" y="11720"/>
                    </a:cubicBezTo>
                    <a:cubicBezTo>
                      <a:pt x="19534" y="390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90" name="Freeform: Shape 4489">
                <a:extLst>
                  <a:ext uri="{FF2B5EF4-FFF2-40B4-BE49-F238E27FC236}">
                    <a16:creationId xmlns:a16="http://schemas.microsoft.com/office/drawing/2014/main" id="{869A0DAF-8EB2-44E6-B436-5A81362E0B51}"/>
                  </a:ext>
                </a:extLst>
              </p:cNvPr>
              <p:cNvSpPr/>
              <p:nvPr/>
            </p:nvSpPr>
            <p:spPr>
              <a:xfrm>
                <a:off x="14316628" y="9003951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7" y="0"/>
                    </a:moveTo>
                    <a:cubicBezTo>
                      <a:pt x="51298" y="0"/>
                      <a:pt x="60640" y="3907"/>
                      <a:pt x="67774" y="11720"/>
                    </a:cubicBezTo>
                    <a:cubicBezTo>
                      <a:pt x="74909" y="19534"/>
                      <a:pt x="78476" y="28876"/>
                      <a:pt x="78476" y="39748"/>
                    </a:cubicBezTo>
                    <a:cubicBezTo>
                      <a:pt x="78476" y="50619"/>
                      <a:pt x="74909" y="59791"/>
                      <a:pt x="67774" y="67265"/>
                    </a:cubicBezTo>
                    <a:cubicBezTo>
                      <a:pt x="60640" y="74739"/>
                      <a:pt x="51298" y="78476"/>
                      <a:pt x="39747" y="78476"/>
                    </a:cubicBezTo>
                    <a:cubicBezTo>
                      <a:pt x="28876" y="78476"/>
                      <a:pt x="19533" y="74739"/>
                      <a:pt x="11720" y="67265"/>
                    </a:cubicBezTo>
                    <a:cubicBezTo>
                      <a:pt x="3906" y="59791"/>
                      <a:pt x="0" y="50619"/>
                      <a:pt x="0" y="39748"/>
                    </a:cubicBezTo>
                    <a:cubicBezTo>
                      <a:pt x="0" y="28876"/>
                      <a:pt x="3906" y="19534"/>
                      <a:pt x="11720" y="11720"/>
                    </a:cubicBezTo>
                    <a:cubicBezTo>
                      <a:pt x="19533" y="390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91" name="Freeform: Shape 4490">
                <a:extLst>
                  <a:ext uri="{FF2B5EF4-FFF2-40B4-BE49-F238E27FC236}">
                    <a16:creationId xmlns:a16="http://schemas.microsoft.com/office/drawing/2014/main" id="{8517663F-71D4-4708-80AA-A36DB46424F6}"/>
                  </a:ext>
                </a:extLst>
              </p:cNvPr>
              <p:cNvSpPr/>
              <p:nvPr/>
            </p:nvSpPr>
            <p:spPr>
              <a:xfrm>
                <a:off x="14716678" y="9003951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7" y="0"/>
                    </a:moveTo>
                    <a:cubicBezTo>
                      <a:pt x="51299" y="0"/>
                      <a:pt x="60641" y="3907"/>
                      <a:pt x="67775" y="11720"/>
                    </a:cubicBezTo>
                    <a:cubicBezTo>
                      <a:pt x="74909" y="19534"/>
                      <a:pt x="78477" y="28876"/>
                      <a:pt x="78477" y="39748"/>
                    </a:cubicBezTo>
                    <a:cubicBezTo>
                      <a:pt x="78477" y="50619"/>
                      <a:pt x="74909" y="59791"/>
                      <a:pt x="67775" y="67265"/>
                    </a:cubicBezTo>
                    <a:cubicBezTo>
                      <a:pt x="60641" y="74739"/>
                      <a:pt x="51299" y="78476"/>
                      <a:pt x="39747" y="78476"/>
                    </a:cubicBezTo>
                    <a:cubicBezTo>
                      <a:pt x="28877" y="78476"/>
                      <a:pt x="19534" y="74739"/>
                      <a:pt x="11720" y="67265"/>
                    </a:cubicBezTo>
                    <a:cubicBezTo>
                      <a:pt x="3907" y="59791"/>
                      <a:pt x="0" y="50619"/>
                      <a:pt x="0" y="39748"/>
                    </a:cubicBezTo>
                    <a:cubicBezTo>
                      <a:pt x="0" y="28876"/>
                      <a:pt x="3907" y="19534"/>
                      <a:pt x="11720" y="11720"/>
                    </a:cubicBezTo>
                    <a:cubicBezTo>
                      <a:pt x="19534" y="3907"/>
                      <a:pt x="28877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92" name="Freeform: Shape 4491">
                <a:extLst>
                  <a:ext uri="{FF2B5EF4-FFF2-40B4-BE49-F238E27FC236}">
                    <a16:creationId xmlns:a16="http://schemas.microsoft.com/office/drawing/2014/main" id="{64FADE86-09A8-47F0-A704-E2192D4306C4}"/>
                  </a:ext>
                </a:extLst>
              </p:cNvPr>
              <p:cNvSpPr/>
              <p:nvPr/>
            </p:nvSpPr>
            <p:spPr>
              <a:xfrm>
                <a:off x="9537944" y="9037584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8" y="0"/>
                    </a:moveTo>
                    <a:cubicBezTo>
                      <a:pt x="50619" y="0"/>
                      <a:pt x="59792" y="3567"/>
                      <a:pt x="67266" y="10701"/>
                    </a:cubicBezTo>
                    <a:cubicBezTo>
                      <a:pt x="74740" y="17835"/>
                      <a:pt x="78476" y="27178"/>
                      <a:pt x="78476" y="38728"/>
                    </a:cubicBezTo>
                    <a:cubicBezTo>
                      <a:pt x="78476" y="49599"/>
                      <a:pt x="74740" y="58942"/>
                      <a:pt x="67266" y="66755"/>
                    </a:cubicBezTo>
                    <a:cubicBezTo>
                      <a:pt x="59792" y="74569"/>
                      <a:pt x="50619" y="78476"/>
                      <a:pt x="39748" y="78476"/>
                    </a:cubicBezTo>
                    <a:cubicBezTo>
                      <a:pt x="28197" y="78476"/>
                      <a:pt x="18685" y="74569"/>
                      <a:pt x="11211" y="66755"/>
                    </a:cubicBezTo>
                    <a:cubicBezTo>
                      <a:pt x="3737" y="58942"/>
                      <a:pt x="0" y="49599"/>
                      <a:pt x="0" y="38728"/>
                    </a:cubicBezTo>
                    <a:cubicBezTo>
                      <a:pt x="0" y="27178"/>
                      <a:pt x="3737" y="17835"/>
                      <a:pt x="11211" y="10701"/>
                    </a:cubicBezTo>
                    <a:cubicBezTo>
                      <a:pt x="18685" y="3567"/>
                      <a:pt x="2819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93" name="Freeform: Shape 4492">
                <a:extLst>
                  <a:ext uri="{FF2B5EF4-FFF2-40B4-BE49-F238E27FC236}">
                    <a16:creationId xmlns:a16="http://schemas.microsoft.com/office/drawing/2014/main" id="{9CA5C77C-849E-4329-9987-DFBE65D1F6E4}"/>
                  </a:ext>
                </a:extLst>
              </p:cNvPr>
              <p:cNvSpPr/>
              <p:nvPr/>
            </p:nvSpPr>
            <p:spPr>
              <a:xfrm>
                <a:off x="11690594" y="9037584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8" y="0"/>
                    </a:moveTo>
                    <a:cubicBezTo>
                      <a:pt x="50619" y="0"/>
                      <a:pt x="59792" y="3567"/>
                      <a:pt x="67266" y="10701"/>
                    </a:cubicBezTo>
                    <a:cubicBezTo>
                      <a:pt x="74740" y="17835"/>
                      <a:pt x="78476" y="27178"/>
                      <a:pt x="78476" y="38728"/>
                    </a:cubicBezTo>
                    <a:cubicBezTo>
                      <a:pt x="78476" y="49599"/>
                      <a:pt x="74740" y="58942"/>
                      <a:pt x="67266" y="66755"/>
                    </a:cubicBezTo>
                    <a:cubicBezTo>
                      <a:pt x="59792" y="74569"/>
                      <a:pt x="50619" y="78476"/>
                      <a:pt x="39748" y="78476"/>
                    </a:cubicBezTo>
                    <a:cubicBezTo>
                      <a:pt x="28197" y="78476"/>
                      <a:pt x="18685" y="74569"/>
                      <a:pt x="11211" y="66755"/>
                    </a:cubicBezTo>
                    <a:cubicBezTo>
                      <a:pt x="3737" y="58942"/>
                      <a:pt x="0" y="49599"/>
                      <a:pt x="0" y="38728"/>
                    </a:cubicBezTo>
                    <a:cubicBezTo>
                      <a:pt x="0" y="27178"/>
                      <a:pt x="3737" y="17835"/>
                      <a:pt x="11211" y="10701"/>
                    </a:cubicBezTo>
                    <a:cubicBezTo>
                      <a:pt x="18685" y="3567"/>
                      <a:pt x="2819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94" name="Freeform: Shape 4493">
                <a:extLst>
                  <a:ext uri="{FF2B5EF4-FFF2-40B4-BE49-F238E27FC236}">
                    <a16:creationId xmlns:a16="http://schemas.microsoft.com/office/drawing/2014/main" id="{4784CB26-45DC-42D2-BD97-5F8D73B93488}"/>
                  </a:ext>
                </a:extLst>
              </p:cNvPr>
              <p:cNvSpPr/>
              <p:nvPr/>
            </p:nvSpPr>
            <p:spPr>
              <a:xfrm>
                <a:off x="13190296" y="9049814"/>
                <a:ext cx="7949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8476">
                    <a:moveTo>
                      <a:pt x="39747" y="0"/>
                    </a:moveTo>
                    <a:cubicBezTo>
                      <a:pt x="51298" y="0"/>
                      <a:pt x="60810" y="3737"/>
                      <a:pt x="68284" y="11211"/>
                    </a:cubicBezTo>
                    <a:cubicBezTo>
                      <a:pt x="75758" y="18684"/>
                      <a:pt x="79496" y="27857"/>
                      <a:pt x="79496" y="38728"/>
                    </a:cubicBezTo>
                    <a:cubicBezTo>
                      <a:pt x="79496" y="50279"/>
                      <a:pt x="75758" y="59791"/>
                      <a:pt x="68284" y="67265"/>
                    </a:cubicBezTo>
                    <a:cubicBezTo>
                      <a:pt x="60810" y="74739"/>
                      <a:pt x="51298" y="78476"/>
                      <a:pt x="39747" y="78476"/>
                    </a:cubicBezTo>
                    <a:cubicBezTo>
                      <a:pt x="28876" y="78476"/>
                      <a:pt x="19534" y="74739"/>
                      <a:pt x="11720" y="67265"/>
                    </a:cubicBezTo>
                    <a:cubicBezTo>
                      <a:pt x="3906" y="59791"/>
                      <a:pt x="0" y="50279"/>
                      <a:pt x="0" y="38728"/>
                    </a:cubicBezTo>
                    <a:cubicBezTo>
                      <a:pt x="0" y="28537"/>
                      <a:pt x="4076" y="19534"/>
                      <a:pt x="12230" y="11720"/>
                    </a:cubicBezTo>
                    <a:cubicBezTo>
                      <a:pt x="20384" y="3906"/>
                      <a:pt x="29556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95" name="Freeform: Shape 4494">
                <a:extLst>
                  <a:ext uri="{FF2B5EF4-FFF2-40B4-BE49-F238E27FC236}">
                    <a16:creationId xmlns:a16="http://schemas.microsoft.com/office/drawing/2014/main" id="{E7C588BC-F26A-4DAC-9D00-342AAD0BF9C8}"/>
                  </a:ext>
                </a:extLst>
              </p:cNvPr>
              <p:cNvSpPr/>
              <p:nvPr/>
            </p:nvSpPr>
            <p:spPr>
              <a:xfrm>
                <a:off x="13604957" y="9049814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8729" y="0"/>
                    </a:moveTo>
                    <a:cubicBezTo>
                      <a:pt x="49600" y="0"/>
                      <a:pt x="58943" y="3567"/>
                      <a:pt x="66756" y="10701"/>
                    </a:cubicBezTo>
                    <a:cubicBezTo>
                      <a:pt x="74570" y="17835"/>
                      <a:pt x="78476" y="27178"/>
                      <a:pt x="78476" y="38728"/>
                    </a:cubicBezTo>
                    <a:cubicBezTo>
                      <a:pt x="78476" y="49599"/>
                      <a:pt x="74570" y="58942"/>
                      <a:pt x="66756" y="66756"/>
                    </a:cubicBezTo>
                    <a:cubicBezTo>
                      <a:pt x="58943" y="74569"/>
                      <a:pt x="49600" y="78476"/>
                      <a:pt x="38729" y="78476"/>
                    </a:cubicBezTo>
                    <a:cubicBezTo>
                      <a:pt x="28537" y="78476"/>
                      <a:pt x="19534" y="74399"/>
                      <a:pt x="11720" y="66246"/>
                    </a:cubicBezTo>
                    <a:cubicBezTo>
                      <a:pt x="3907" y="58093"/>
                      <a:pt x="0" y="48920"/>
                      <a:pt x="0" y="38728"/>
                    </a:cubicBezTo>
                    <a:cubicBezTo>
                      <a:pt x="0" y="27178"/>
                      <a:pt x="3737" y="17835"/>
                      <a:pt x="11211" y="10701"/>
                    </a:cubicBezTo>
                    <a:cubicBezTo>
                      <a:pt x="18685" y="3567"/>
                      <a:pt x="27857" y="0"/>
                      <a:pt x="3872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96" name="Freeform: Shape 4495">
                <a:extLst>
                  <a:ext uri="{FF2B5EF4-FFF2-40B4-BE49-F238E27FC236}">
                    <a16:creationId xmlns:a16="http://schemas.microsoft.com/office/drawing/2014/main" id="{D38B59DF-3AAB-415A-B4E1-62E33AFDE207}"/>
                  </a:ext>
                </a:extLst>
              </p:cNvPr>
              <p:cNvSpPr/>
              <p:nvPr/>
            </p:nvSpPr>
            <p:spPr>
              <a:xfrm>
                <a:off x="14035048" y="9063063"/>
                <a:ext cx="78478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8" h="78476">
                    <a:moveTo>
                      <a:pt x="38729" y="0"/>
                    </a:moveTo>
                    <a:cubicBezTo>
                      <a:pt x="50280" y="0"/>
                      <a:pt x="59792" y="3907"/>
                      <a:pt x="67266" y="11720"/>
                    </a:cubicBezTo>
                    <a:cubicBezTo>
                      <a:pt x="74740" y="19534"/>
                      <a:pt x="78478" y="28877"/>
                      <a:pt x="78478" y="39748"/>
                    </a:cubicBezTo>
                    <a:cubicBezTo>
                      <a:pt x="78478" y="50619"/>
                      <a:pt x="74740" y="59791"/>
                      <a:pt x="67266" y="67265"/>
                    </a:cubicBezTo>
                    <a:cubicBezTo>
                      <a:pt x="59792" y="74739"/>
                      <a:pt x="50280" y="78476"/>
                      <a:pt x="38729" y="78476"/>
                    </a:cubicBezTo>
                    <a:cubicBezTo>
                      <a:pt x="27858" y="78476"/>
                      <a:pt x="18686" y="74739"/>
                      <a:pt x="11212" y="67265"/>
                    </a:cubicBezTo>
                    <a:cubicBezTo>
                      <a:pt x="3738" y="59791"/>
                      <a:pt x="0" y="50619"/>
                      <a:pt x="0" y="39748"/>
                    </a:cubicBezTo>
                    <a:cubicBezTo>
                      <a:pt x="0" y="28877"/>
                      <a:pt x="3738" y="19534"/>
                      <a:pt x="11212" y="11720"/>
                    </a:cubicBezTo>
                    <a:cubicBezTo>
                      <a:pt x="18686" y="3907"/>
                      <a:pt x="27858" y="0"/>
                      <a:pt x="3872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97" name="Freeform: Shape 4496">
                <a:extLst>
                  <a:ext uri="{FF2B5EF4-FFF2-40B4-BE49-F238E27FC236}">
                    <a16:creationId xmlns:a16="http://schemas.microsoft.com/office/drawing/2014/main" id="{F1F57599-055B-48EF-82EA-5D32FD364C37}"/>
                  </a:ext>
                </a:extLst>
              </p:cNvPr>
              <p:cNvSpPr/>
              <p:nvPr/>
            </p:nvSpPr>
            <p:spPr>
              <a:xfrm>
                <a:off x="11047839" y="9081408"/>
                <a:ext cx="79495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9495" h="79496">
                    <a:moveTo>
                      <a:pt x="39747" y="0"/>
                    </a:moveTo>
                    <a:cubicBezTo>
                      <a:pt x="50618" y="0"/>
                      <a:pt x="59961" y="3907"/>
                      <a:pt x="67775" y="11721"/>
                    </a:cubicBezTo>
                    <a:cubicBezTo>
                      <a:pt x="75588" y="19534"/>
                      <a:pt x="79495" y="28877"/>
                      <a:pt x="79495" y="39748"/>
                    </a:cubicBezTo>
                    <a:cubicBezTo>
                      <a:pt x="79495" y="49940"/>
                      <a:pt x="75419" y="59112"/>
                      <a:pt x="67265" y="67266"/>
                    </a:cubicBezTo>
                    <a:cubicBezTo>
                      <a:pt x="59112" y="75419"/>
                      <a:pt x="49939" y="79496"/>
                      <a:pt x="39747" y="79496"/>
                    </a:cubicBezTo>
                    <a:cubicBezTo>
                      <a:pt x="28876" y="79496"/>
                      <a:pt x="19534" y="75589"/>
                      <a:pt x="11720" y="67775"/>
                    </a:cubicBezTo>
                    <a:cubicBezTo>
                      <a:pt x="3906" y="59962"/>
                      <a:pt x="0" y="50619"/>
                      <a:pt x="0" y="39748"/>
                    </a:cubicBezTo>
                    <a:cubicBezTo>
                      <a:pt x="0" y="28877"/>
                      <a:pt x="3906" y="19534"/>
                      <a:pt x="11720" y="11721"/>
                    </a:cubicBezTo>
                    <a:cubicBezTo>
                      <a:pt x="19534" y="390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98" name="Freeform: Shape 4497">
                <a:extLst>
                  <a:ext uri="{FF2B5EF4-FFF2-40B4-BE49-F238E27FC236}">
                    <a16:creationId xmlns:a16="http://schemas.microsoft.com/office/drawing/2014/main" id="{29BCD5B6-40B4-46FE-A0A7-91F81E4B67F5}"/>
                  </a:ext>
                </a:extLst>
              </p:cNvPr>
              <p:cNvSpPr/>
              <p:nvPr/>
            </p:nvSpPr>
            <p:spPr>
              <a:xfrm>
                <a:off x="9392202" y="9097716"/>
                <a:ext cx="78476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5">
                    <a:moveTo>
                      <a:pt x="39748" y="0"/>
                    </a:moveTo>
                    <a:cubicBezTo>
                      <a:pt x="51298" y="0"/>
                      <a:pt x="60641" y="3907"/>
                      <a:pt x="67775" y="11720"/>
                    </a:cubicBezTo>
                    <a:cubicBezTo>
                      <a:pt x="74909" y="19534"/>
                      <a:pt x="78476" y="28876"/>
                      <a:pt x="78476" y="39748"/>
                    </a:cubicBezTo>
                    <a:cubicBezTo>
                      <a:pt x="78476" y="51298"/>
                      <a:pt x="74909" y="60811"/>
                      <a:pt x="67775" y="68285"/>
                    </a:cubicBezTo>
                    <a:cubicBezTo>
                      <a:pt x="60641" y="75759"/>
                      <a:pt x="51298" y="79495"/>
                      <a:pt x="39748" y="79495"/>
                    </a:cubicBezTo>
                    <a:cubicBezTo>
                      <a:pt x="28877" y="79495"/>
                      <a:pt x="19534" y="75759"/>
                      <a:pt x="11720" y="68285"/>
                    </a:cubicBezTo>
                    <a:cubicBezTo>
                      <a:pt x="3907" y="60811"/>
                      <a:pt x="0" y="51298"/>
                      <a:pt x="0" y="39748"/>
                    </a:cubicBezTo>
                    <a:cubicBezTo>
                      <a:pt x="0" y="28876"/>
                      <a:pt x="3907" y="19534"/>
                      <a:pt x="11720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99" name="Freeform: Shape 4498">
                <a:extLst>
                  <a:ext uri="{FF2B5EF4-FFF2-40B4-BE49-F238E27FC236}">
                    <a16:creationId xmlns:a16="http://schemas.microsoft.com/office/drawing/2014/main" id="{CE981F29-C9F9-4525-8777-47988A2D9F2B}"/>
                  </a:ext>
                </a:extLst>
              </p:cNvPr>
              <p:cNvSpPr/>
              <p:nvPr/>
            </p:nvSpPr>
            <p:spPr>
              <a:xfrm>
                <a:off x="9925603" y="9097716"/>
                <a:ext cx="78477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5">
                    <a:moveTo>
                      <a:pt x="39748" y="0"/>
                    </a:moveTo>
                    <a:cubicBezTo>
                      <a:pt x="51298" y="0"/>
                      <a:pt x="60641" y="3907"/>
                      <a:pt x="67775" y="11720"/>
                    </a:cubicBezTo>
                    <a:cubicBezTo>
                      <a:pt x="74909" y="19534"/>
                      <a:pt x="78477" y="28876"/>
                      <a:pt x="78477" y="39748"/>
                    </a:cubicBezTo>
                    <a:cubicBezTo>
                      <a:pt x="78477" y="51298"/>
                      <a:pt x="74909" y="60811"/>
                      <a:pt x="67775" y="68285"/>
                    </a:cubicBezTo>
                    <a:cubicBezTo>
                      <a:pt x="60641" y="75759"/>
                      <a:pt x="51298" y="79495"/>
                      <a:pt x="39748" y="79495"/>
                    </a:cubicBezTo>
                    <a:cubicBezTo>
                      <a:pt x="28877" y="79495"/>
                      <a:pt x="19534" y="75759"/>
                      <a:pt x="11720" y="68285"/>
                    </a:cubicBezTo>
                    <a:cubicBezTo>
                      <a:pt x="3907" y="60811"/>
                      <a:pt x="0" y="51298"/>
                      <a:pt x="0" y="39748"/>
                    </a:cubicBezTo>
                    <a:cubicBezTo>
                      <a:pt x="0" y="28876"/>
                      <a:pt x="3907" y="19534"/>
                      <a:pt x="11720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00" name="Freeform: Shape 4499">
                <a:extLst>
                  <a:ext uri="{FF2B5EF4-FFF2-40B4-BE49-F238E27FC236}">
                    <a16:creationId xmlns:a16="http://schemas.microsoft.com/office/drawing/2014/main" id="{82645857-16BA-4E7A-A998-A8A025DFF324}"/>
                  </a:ext>
                </a:extLst>
              </p:cNvPr>
              <p:cNvSpPr/>
              <p:nvPr/>
            </p:nvSpPr>
            <p:spPr>
              <a:xfrm>
                <a:off x="10141668" y="9097716"/>
                <a:ext cx="78477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5">
                    <a:moveTo>
                      <a:pt x="38729" y="0"/>
                    </a:moveTo>
                    <a:cubicBezTo>
                      <a:pt x="50279" y="0"/>
                      <a:pt x="59792" y="3737"/>
                      <a:pt x="67266" y="11211"/>
                    </a:cubicBezTo>
                    <a:cubicBezTo>
                      <a:pt x="74740" y="18685"/>
                      <a:pt x="78477" y="28197"/>
                      <a:pt x="78477" y="39748"/>
                    </a:cubicBezTo>
                    <a:cubicBezTo>
                      <a:pt x="78477" y="50619"/>
                      <a:pt x="74740" y="59961"/>
                      <a:pt x="67266" y="67775"/>
                    </a:cubicBezTo>
                    <a:cubicBezTo>
                      <a:pt x="59792" y="75589"/>
                      <a:pt x="50279" y="79495"/>
                      <a:pt x="38729" y="79495"/>
                    </a:cubicBezTo>
                    <a:cubicBezTo>
                      <a:pt x="27857" y="79495"/>
                      <a:pt x="18685" y="75589"/>
                      <a:pt x="11211" y="67775"/>
                    </a:cubicBezTo>
                    <a:cubicBezTo>
                      <a:pt x="3737" y="59961"/>
                      <a:pt x="0" y="50619"/>
                      <a:pt x="0" y="39748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4" y="3907"/>
                      <a:pt x="28537" y="0"/>
                      <a:pt x="3872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01" name="Freeform: Shape 4500">
                <a:extLst>
                  <a:ext uri="{FF2B5EF4-FFF2-40B4-BE49-F238E27FC236}">
                    <a16:creationId xmlns:a16="http://schemas.microsoft.com/office/drawing/2014/main" id="{55B926D6-D361-4725-B117-C9E7066CD08D}"/>
                  </a:ext>
                </a:extLst>
              </p:cNvPr>
              <p:cNvSpPr/>
              <p:nvPr/>
            </p:nvSpPr>
            <p:spPr>
              <a:xfrm>
                <a:off x="10506628" y="9097716"/>
                <a:ext cx="78477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5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0"/>
                    </a:cubicBezTo>
                    <a:cubicBezTo>
                      <a:pt x="74909" y="19534"/>
                      <a:pt x="78477" y="28876"/>
                      <a:pt x="78477" y="39748"/>
                    </a:cubicBezTo>
                    <a:cubicBezTo>
                      <a:pt x="78477" y="51298"/>
                      <a:pt x="74909" y="60811"/>
                      <a:pt x="67775" y="68285"/>
                    </a:cubicBezTo>
                    <a:cubicBezTo>
                      <a:pt x="60641" y="75759"/>
                      <a:pt x="51299" y="79495"/>
                      <a:pt x="39748" y="79495"/>
                    </a:cubicBezTo>
                    <a:cubicBezTo>
                      <a:pt x="28877" y="79495"/>
                      <a:pt x="19534" y="75759"/>
                      <a:pt x="11721" y="68285"/>
                    </a:cubicBezTo>
                    <a:cubicBezTo>
                      <a:pt x="3907" y="60811"/>
                      <a:pt x="0" y="51298"/>
                      <a:pt x="0" y="39748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02" name="Freeform: Shape 4501">
                <a:extLst>
                  <a:ext uri="{FF2B5EF4-FFF2-40B4-BE49-F238E27FC236}">
                    <a16:creationId xmlns:a16="http://schemas.microsoft.com/office/drawing/2014/main" id="{E1822EBC-CF3B-42A5-A60B-02350E2D2E4E}"/>
                  </a:ext>
                </a:extLst>
              </p:cNvPr>
              <p:cNvSpPr/>
              <p:nvPr/>
            </p:nvSpPr>
            <p:spPr>
              <a:xfrm>
                <a:off x="11544852" y="9097716"/>
                <a:ext cx="78476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5">
                    <a:moveTo>
                      <a:pt x="39748" y="0"/>
                    </a:moveTo>
                    <a:cubicBezTo>
                      <a:pt x="51298" y="0"/>
                      <a:pt x="60641" y="3907"/>
                      <a:pt x="67775" y="11720"/>
                    </a:cubicBezTo>
                    <a:cubicBezTo>
                      <a:pt x="74909" y="19534"/>
                      <a:pt x="78476" y="28876"/>
                      <a:pt x="78476" y="39748"/>
                    </a:cubicBezTo>
                    <a:cubicBezTo>
                      <a:pt x="78476" y="51298"/>
                      <a:pt x="74909" y="60811"/>
                      <a:pt x="67775" y="68285"/>
                    </a:cubicBezTo>
                    <a:cubicBezTo>
                      <a:pt x="60641" y="75759"/>
                      <a:pt x="51298" y="79495"/>
                      <a:pt x="39748" y="79495"/>
                    </a:cubicBezTo>
                    <a:cubicBezTo>
                      <a:pt x="28877" y="79495"/>
                      <a:pt x="19534" y="75759"/>
                      <a:pt x="11720" y="68285"/>
                    </a:cubicBezTo>
                    <a:cubicBezTo>
                      <a:pt x="3907" y="60811"/>
                      <a:pt x="0" y="51298"/>
                      <a:pt x="0" y="39748"/>
                    </a:cubicBezTo>
                    <a:cubicBezTo>
                      <a:pt x="0" y="28876"/>
                      <a:pt x="3907" y="19534"/>
                      <a:pt x="11720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03" name="Freeform: Shape 4502">
                <a:extLst>
                  <a:ext uri="{FF2B5EF4-FFF2-40B4-BE49-F238E27FC236}">
                    <a16:creationId xmlns:a16="http://schemas.microsoft.com/office/drawing/2014/main" id="{732C623A-1A5A-4511-B436-FD7C49D0ACB3}"/>
                  </a:ext>
                </a:extLst>
              </p:cNvPr>
              <p:cNvSpPr/>
              <p:nvPr/>
            </p:nvSpPr>
            <p:spPr>
              <a:xfrm>
                <a:off x="12078252" y="9097716"/>
                <a:ext cx="78476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5">
                    <a:moveTo>
                      <a:pt x="39748" y="0"/>
                    </a:moveTo>
                    <a:cubicBezTo>
                      <a:pt x="51298" y="0"/>
                      <a:pt x="60641" y="3907"/>
                      <a:pt x="67775" y="11720"/>
                    </a:cubicBezTo>
                    <a:cubicBezTo>
                      <a:pt x="74909" y="19534"/>
                      <a:pt x="78476" y="28876"/>
                      <a:pt x="78476" y="39748"/>
                    </a:cubicBezTo>
                    <a:cubicBezTo>
                      <a:pt x="78476" y="51298"/>
                      <a:pt x="74909" y="60811"/>
                      <a:pt x="67775" y="68285"/>
                    </a:cubicBezTo>
                    <a:cubicBezTo>
                      <a:pt x="60641" y="75759"/>
                      <a:pt x="51298" y="79495"/>
                      <a:pt x="39748" y="79495"/>
                    </a:cubicBezTo>
                    <a:cubicBezTo>
                      <a:pt x="28877" y="79495"/>
                      <a:pt x="19534" y="75759"/>
                      <a:pt x="11720" y="68285"/>
                    </a:cubicBezTo>
                    <a:cubicBezTo>
                      <a:pt x="3907" y="60811"/>
                      <a:pt x="0" y="51298"/>
                      <a:pt x="0" y="39748"/>
                    </a:cubicBezTo>
                    <a:cubicBezTo>
                      <a:pt x="0" y="28876"/>
                      <a:pt x="3907" y="19534"/>
                      <a:pt x="11720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04" name="Freeform: Shape 4503">
                <a:extLst>
                  <a:ext uri="{FF2B5EF4-FFF2-40B4-BE49-F238E27FC236}">
                    <a16:creationId xmlns:a16="http://schemas.microsoft.com/office/drawing/2014/main" id="{8F276B41-FFDC-4E2A-B672-326B1CA7C41D}"/>
                  </a:ext>
                </a:extLst>
              </p:cNvPr>
              <p:cNvSpPr/>
              <p:nvPr/>
            </p:nvSpPr>
            <p:spPr>
              <a:xfrm>
                <a:off x="12294318" y="9097716"/>
                <a:ext cx="78477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5">
                    <a:moveTo>
                      <a:pt x="38729" y="0"/>
                    </a:moveTo>
                    <a:cubicBezTo>
                      <a:pt x="50279" y="0"/>
                      <a:pt x="59791" y="3737"/>
                      <a:pt x="67265" y="11211"/>
                    </a:cubicBezTo>
                    <a:cubicBezTo>
                      <a:pt x="74740" y="18685"/>
                      <a:pt x="78477" y="28197"/>
                      <a:pt x="78477" y="39748"/>
                    </a:cubicBezTo>
                    <a:cubicBezTo>
                      <a:pt x="78477" y="50619"/>
                      <a:pt x="74740" y="59961"/>
                      <a:pt x="67265" y="67775"/>
                    </a:cubicBezTo>
                    <a:cubicBezTo>
                      <a:pt x="59791" y="75589"/>
                      <a:pt x="50279" y="79495"/>
                      <a:pt x="38729" y="79495"/>
                    </a:cubicBezTo>
                    <a:cubicBezTo>
                      <a:pt x="27858" y="79495"/>
                      <a:pt x="18685" y="75589"/>
                      <a:pt x="11211" y="67775"/>
                    </a:cubicBezTo>
                    <a:cubicBezTo>
                      <a:pt x="3737" y="59961"/>
                      <a:pt x="0" y="50619"/>
                      <a:pt x="0" y="39748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4" y="3907"/>
                      <a:pt x="28537" y="0"/>
                      <a:pt x="3872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05" name="Freeform: Shape 4504">
                <a:extLst>
                  <a:ext uri="{FF2B5EF4-FFF2-40B4-BE49-F238E27FC236}">
                    <a16:creationId xmlns:a16="http://schemas.microsoft.com/office/drawing/2014/main" id="{23EBC840-B09F-48BF-9DD4-FD096E9A0E31}"/>
                  </a:ext>
                </a:extLst>
              </p:cNvPr>
              <p:cNvSpPr/>
              <p:nvPr/>
            </p:nvSpPr>
            <p:spPr>
              <a:xfrm>
                <a:off x="12659278" y="9097716"/>
                <a:ext cx="78477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5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0"/>
                    </a:cubicBezTo>
                    <a:cubicBezTo>
                      <a:pt x="74909" y="19534"/>
                      <a:pt x="78477" y="28876"/>
                      <a:pt x="78477" y="39748"/>
                    </a:cubicBezTo>
                    <a:cubicBezTo>
                      <a:pt x="78477" y="51298"/>
                      <a:pt x="74909" y="60811"/>
                      <a:pt x="67775" y="68285"/>
                    </a:cubicBezTo>
                    <a:cubicBezTo>
                      <a:pt x="60641" y="75759"/>
                      <a:pt x="51299" y="79495"/>
                      <a:pt x="39748" y="79495"/>
                    </a:cubicBezTo>
                    <a:cubicBezTo>
                      <a:pt x="28877" y="79495"/>
                      <a:pt x="19534" y="75759"/>
                      <a:pt x="11721" y="68285"/>
                    </a:cubicBezTo>
                    <a:cubicBezTo>
                      <a:pt x="3907" y="60811"/>
                      <a:pt x="0" y="51298"/>
                      <a:pt x="0" y="39748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06" name="Freeform: Shape 4505">
                <a:extLst>
                  <a:ext uri="{FF2B5EF4-FFF2-40B4-BE49-F238E27FC236}">
                    <a16:creationId xmlns:a16="http://schemas.microsoft.com/office/drawing/2014/main" id="{13B6DFE0-78A1-445A-8C7C-428EF8E615B0}"/>
                  </a:ext>
                </a:extLst>
              </p:cNvPr>
              <p:cNvSpPr/>
              <p:nvPr/>
            </p:nvSpPr>
            <p:spPr>
              <a:xfrm>
                <a:off x="12935502" y="9097716"/>
                <a:ext cx="78476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5">
                    <a:moveTo>
                      <a:pt x="39748" y="0"/>
                    </a:moveTo>
                    <a:cubicBezTo>
                      <a:pt x="51298" y="0"/>
                      <a:pt x="60641" y="3907"/>
                      <a:pt x="67775" y="11720"/>
                    </a:cubicBezTo>
                    <a:cubicBezTo>
                      <a:pt x="74910" y="19534"/>
                      <a:pt x="78476" y="28876"/>
                      <a:pt x="78476" y="39748"/>
                    </a:cubicBezTo>
                    <a:cubicBezTo>
                      <a:pt x="78476" y="51298"/>
                      <a:pt x="74910" y="60811"/>
                      <a:pt x="67775" y="68285"/>
                    </a:cubicBezTo>
                    <a:cubicBezTo>
                      <a:pt x="60641" y="75759"/>
                      <a:pt x="51298" y="79495"/>
                      <a:pt x="39748" y="79495"/>
                    </a:cubicBezTo>
                    <a:cubicBezTo>
                      <a:pt x="28876" y="79495"/>
                      <a:pt x="19534" y="75759"/>
                      <a:pt x="11720" y="68285"/>
                    </a:cubicBezTo>
                    <a:cubicBezTo>
                      <a:pt x="3907" y="60811"/>
                      <a:pt x="0" y="51298"/>
                      <a:pt x="0" y="39748"/>
                    </a:cubicBezTo>
                    <a:cubicBezTo>
                      <a:pt x="0" y="28876"/>
                      <a:pt x="3907" y="19534"/>
                      <a:pt x="11720" y="11720"/>
                    </a:cubicBezTo>
                    <a:cubicBezTo>
                      <a:pt x="19534" y="3907"/>
                      <a:pt x="28876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07" name="Freeform: Shape 4506">
                <a:extLst>
                  <a:ext uri="{FF2B5EF4-FFF2-40B4-BE49-F238E27FC236}">
                    <a16:creationId xmlns:a16="http://schemas.microsoft.com/office/drawing/2014/main" id="{7BCDE276-1273-43F2-9970-D65A884F8507}"/>
                  </a:ext>
                </a:extLst>
              </p:cNvPr>
              <p:cNvSpPr/>
              <p:nvPr/>
            </p:nvSpPr>
            <p:spPr>
              <a:xfrm>
                <a:off x="13328905" y="9097716"/>
                <a:ext cx="79495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9495" h="79495">
                    <a:moveTo>
                      <a:pt x="39747" y="0"/>
                    </a:moveTo>
                    <a:cubicBezTo>
                      <a:pt x="51298" y="0"/>
                      <a:pt x="60810" y="3907"/>
                      <a:pt x="68284" y="11720"/>
                    </a:cubicBezTo>
                    <a:cubicBezTo>
                      <a:pt x="75758" y="19534"/>
                      <a:pt x="79495" y="28876"/>
                      <a:pt x="79495" y="39748"/>
                    </a:cubicBezTo>
                    <a:cubicBezTo>
                      <a:pt x="79495" y="51298"/>
                      <a:pt x="75758" y="60811"/>
                      <a:pt x="68284" y="68285"/>
                    </a:cubicBezTo>
                    <a:cubicBezTo>
                      <a:pt x="60810" y="75759"/>
                      <a:pt x="51298" y="79495"/>
                      <a:pt x="39747" y="79495"/>
                    </a:cubicBezTo>
                    <a:cubicBezTo>
                      <a:pt x="28876" y="79495"/>
                      <a:pt x="19534" y="75759"/>
                      <a:pt x="11720" y="68285"/>
                    </a:cubicBezTo>
                    <a:cubicBezTo>
                      <a:pt x="3906" y="60811"/>
                      <a:pt x="0" y="51298"/>
                      <a:pt x="0" y="39748"/>
                    </a:cubicBezTo>
                    <a:cubicBezTo>
                      <a:pt x="0" y="28876"/>
                      <a:pt x="3906" y="19534"/>
                      <a:pt x="11720" y="11720"/>
                    </a:cubicBezTo>
                    <a:cubicBezTo>
                      <a:pt x="19534" y="390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08" name="Freeform: Shape 4507">
                <a:extLst>
                  <a:ext uri="{FF2B5EF4-FFF2-40B4-BE49-F238E27FC236}">
                    <a16:creationId xmlns:a16="http://schemas.microsoft.com/office/drawing/2014/main" id="{D021503E-B94B-4FC0-BC31-3ABBDED9F3FE}"/>
                  </a:ext>
                </a:extLst>
              </p:cNvPr>
              <p:cNvSpPr/>
              <p:nvPr/>
            </p:nvSpPr>
            <p:spPr>
              <a:xfrm>
                <a:off x="14316628" y="9097716"/>
                <a:ext cx="78476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5">
                    <a:moveTo>
                      <a:pt x="39747" y="0"/>
                    </a:moveTo>
                    <a:cubicBezTo>
                      <a:pt x="51298" y="0"/>
                      <a:pt x="60640" y="3907"/>
                      <a:pt x="67774" y="11720"/>
                    </a:cubicBezTo>
                    <a:cubicBezTo>
                      <a:pt x="74909" y="19534"/>
                      <a:pt x="78476" y="28876"/>
                      <a:pt x="78476" y="39748"/>
                    </a:cubicBezTo>
                    <a:cubicBezTo>
                      <a:pt x="78476" y="51298"/>
                      <a:pt x="74909" y="60811"/>
                      <a:pt x="67774" y="68285"/>
                    </a:cubicBezTo>
                    <a:cubicBezTo>
                      <a:pt x="60640" y="75759"/>
                      <a:pt x="51298" y="79495"/>
                      <a:pt x="39747" y="79495"/>
                    </a:cubicBezTo>
                    <a:cubicBezTo>
                      <a:pt x="28876" y="79495"/>
                      <a:pt x="19533" y="75759"/>
                      <a:pt x="11720" y="68285"/>
                    </a:cubicBezTo>
                    <a:cubicBezTo>
                      <a:pt x="3906" y="60811"/>
                      <a:pt x="0" y="51298"/>
                      <a:pt x="0" y="39748"/>
                    </a:cubicBezTo>
                    <a:cubicBezTo>
                      <a:pt x="0" y="28876"/>
                      <a:pt x="3906" y="19534"/>
                      <a:pt x="11720" y="11720"/>
                    </a:cubicBezTo>
                    <a:cubicBezTo>
                      <a:pt x="19533" y="390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09" name="Freeform: Shape 4508">
                <a:extLst>
                  <a:ext uri="{FF2B5EF4-FFF2-40B4-BE49-F238E27FC236}">
                    <a16:creationId xmlns:a16="http://schemas.microsoft.com/office/drawing/2014/main" id="{AD39D6C3-228E-4540-8595-786E4C76C838}"/>
                  </a:ext>
                </a:extLst>
              </p:cNvPr>
              <p:cNvSpPr/>
              <p:nvPr/>
            </p:nvSpPr>
            <p:spPr>
              <a:xfrm>
                <a:off x="14716678" y="9097716"/>
                <a:ext cx="78477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5">
                    <a:moveTo>
                      <a:pt x="39747" y="0"/>
                    </a:moveTo>
                    <a:cubicBezTo>
                      <a:pt x="51299" y="0"/>
                      <a:pt x="60641" y="3907"/>
                      <a:pt x="67775" y="11720"/>
                    </a:cubicBezTo>
                    <a:cubicBezTo>
                      <a:pt x="74909" y="19534"/>
                      <a:pt x="78477" y="28876"/>
                      <a:pt x="78477" y="39748"/>
                    </a:cubicBezTo>
                    <a:cubicBezTo>
                      <a:pt x="78477" y="51298"/>
                      <a:pt x="74909" y="60811"/>
                      <a:pt x="67775" y="68285"/>
                    </a:cubicBezTo>
                    <a:cubicBezTo>
                      <a:pt x="60641" y="75759"/>
                      <a:pt x="51299" y="79495"/>
                      <a:pt x="39747" y="79495"/>
                    </a:cubicBezTo>
                    <a:cubicBezTo>
                      <a:pt x="28877" y="79495"/>
                      <a:pt x="19534" y="75759"/>
                      <a:pt x="11720" y="68285"/>
                    </a:cubicBezTo>
                    <a:cubicBezTo>
                      <a:pt x="3907" y="60811"/>
                      <a:pt x="0" y="51298"/>
                      <a:pt x="0" y="39748"/>
                    </a:cubicBezTo>
                    <a:cubicBezTo>
                      <a:pt x="0" y="28876"/>
                      <a:pt x="3907" y="19534"/>
                      <a:pt x="11720" y="11720"/>
                    </a:cubicBezTo>
                    <a:cubicBezTo>
                      <a:pt x="19534" y="3907"/>
                      <a:pt x="28877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10" name="Freeform: Shape 4509">
                <a:extLst>
                  <a:ext uri="{FF2B5EF4-FFF2-40B4-BE49-F238E27FC236}">
                    <a16:creationId xmlns:a16="http://schemas.microsoft.com/office/drawing/2014/main" id="{EF0772C2-25B5-4182-BB30-632993C89B17}"/>
                  </a:ext>
                </a:extLst>
              </p:cNvPr>
              <p:cNvSpPr/>
              <p:nvPr/>
            </p:nvSpPr>
            <p:spPr>
              <a:xfrm>
                <a:off x="9586865" y="9121156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8729" y="0"/>
                    </a:moveTo>
                    <a:cubicBezTo>
                      <a:pt x="49600" y="0"/>
                      <a:pt x="58943" y="3907"/>
                      <a:pt x="66756" y="11720"/>
                    </a:cubicBezTo>
                    <a:cubicBezTo>
                      <a:pt x="74570" y="19534"/>
                      <a:pt x="78477" y="28876"/>
                      <a:pt x="78477" y="39748"/>
                    </a:cubicBezTo>
                    <a:cubicBezTo>
                      <a:pt x="78477" y="50619"/>
                      <a:pt x="74570" y="59791"/>
                      <a:pt x="66756" y="67265"/>
                    </a:cubicBezTo>
                    <a:cubicBezTo>
                      <a:pt x="58943" y="74739"/>
                      <a:pt x="49600" y="78476"/>
                      <a:pt x="38729" y="78476"/>
                    </a:cubicBezTo>
                    <a:cubicBezTo>
                      <a:pt x="27178" y="78476"/>
                      <a:pt x="17836" y="74739"/>
                      <a:pt x="10702" y="67265"/>
                    </a:cubicBezTo>
                    <a:cubicBezTo>
                      <a:pt x="3568" y="59791"/>
                      <a:pt x="0" y="50619"/>
                      <a:pt x="0" y="39748"/>
                    </a:cubicBezTo>
                    <a:cubicBezTo>
                      <a:pt x="0" y="28876"/>
                      <a:pt x="3568" y="19534"/>
                      <a:pt x="10702" y="11720"/>
                    </a:cubicBezTo>
                    <a:cubicBezTo>
                      <a:pt x="17836" y="3907"/>
                      <a:pt x="27178" y="0"/>
                      <a:pt x="3872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11" name="Freeform: Shape 4510">
                <a:extLst>
                  <a:ext uri="{FF2B5EF4-FFF2-40B4-BE49-F238E27FC236}">
                    <a16:creationId xmlns:a16="http://schemas.microsoft.com/office/drawing/2014/main" id="{750255E6-279F-4BDF-BFFB-7C266CBF2D7F}"/>
                  </a:ext>
                </a:extLst>
              </p:cNvPr>
              <p:cNvSpPr/>
              <p:nvPr/>
            </p:nvSpPr>
            <p:spPr>
              <a:xfrm>
                <a:off x="11739515" y="9121156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8729" y="0"/>
                    </a:moveTo>
                    <a:cubicBezTo>
                      <a:pt x="49600" y="0"/>
                      <a:pt x="58943" y="3907"/>
                      <a:pt x="66756" y="11720"/>
                    </a:cubicBezTo>
                    <a:cubicBezTo>
                      <a:pt x="74570" y="19534"/>
                      <a:pt x="78477" y="28876"/>
                      <a:pt x="78477" y="39748"/>
                    </a:cubicBezTo>
                    <a:cubicBezTo>
                      <a:pt x="78477" y="50619"/>
                      <a:pt x="74570" y="59791"/>
                      <a:pt x="66756" y="67265"/>
                    </a:cubicBezTo>
                    <a:cubicBezTo>
                      <a:pt x="58943" y="74739"/>
                      <a:pt x="49600" y="78476"/>
                      <a:pt x="38729" y="78476"/>
                    </a:cubicBezTo>
                    <a:cubicBezTo>
                      <a:pt x="27178" y="78476"/>
                      <a:pt x="17836" y="74739"/>
                      <a:pt x="10702" y="67265"/>
                    </a:cubicBezTo>
                    <a:cubicBezTo>
                      <a:pt x="3567" y="59791"/>
                      <a:pt x="0" y="50619"/>
                      <a:pt x="0" y="39748"/>
                    </a:cubicBezTo>
                    <a:cubicBezTo>
                      <a:pt x="0" y="28876"/>
                      <a:pt x="3567" y="19534"/>
                      <a:pt x="10702" y="11720"/>
                    </a:cubicBezTo>
                    <a:cubicBezTo>
                      <a:pt x="17836" y="3907"/>
                      <a:pt x="27178" y="0"/>
                      <a:pt x="3872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12" name="Freeform: Shape 4511">
                <a:extLst>
                  <a:ext uri="{FF2B5EF4-FFF2-40B4-BE49-F238E27FC236}">
                    <a16:creationId xmlns:a16="http://schemas.microsoft.com/office/drawing/2014/main" id="{A479DAD1-2765-4DCA-838A-A8C18CB0A733}"/>
                  </a:ext>
                </a:extLst>
              </p:cNvPr>
              <p:cNvSpPr/>
              <p:nvPr/>
            </p:nvSpPr>
            <p:spPr>
              <a:xfrm>
                <a:off x="13654896" y="9124214"/>
                <a:ext cx="7949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8477">
                    <a:moveTo>
                      <a:pt x="39748" y="0"/>
                    </a:moveTo>
                    <a:cubicBezTo>
                      <a:pt x="50620" y="0"/>
                      <a:pt x="59962" y="3737"/>
                      <a:pt x="67776" y="11211"/>
                    </a:cubicBezTo>
                    <a:cubicBezTo>
                      <a:pt x="75590" y="18685"/>
                      <a:pt x="79496" y="27858"/>
                      <a:pt x="79496" y="38729"/>
                    </a:cubicBezTo>
                    <a:cubicBezTo>
                      <a:pt x="79496" y="48921"/>
                      <a:pt x="75420" y="58093"/>
                      <a:pt x="67266" y="66247"/>
                    </a:cubicBezTo>
                    <a:cubicBezTo>
                      <a:pt x="59112" y="74400"/>
                      <a:pt x="49940" y="78477"/>
                      <a:pt x="39748" y="78477"/>
                    </a:cubicBezTo>
                    <a:cubicBezTo>
                      <a:pt x="28877" y="78477"/>
                      <a:pt x="19534" y="74570"/>
                      <a:pt x="11721" y="66756"/>
                    </a:cubicBezTo>
                    <a:cubicBezTo>
                      <a:pt x="3907" y="58943"/>
                      <a:pt x="0" y="49600"/>
                      <a:pt x="0" y="38729"/>
                    </a:cubicBezTo>
                    <a:cubicBezTo>
                      <a:pt x="0" y="27858"/>
                      <a:pt x="3907" y="18685"/>
                      <a:pt x="11721" y="11211"/>
                    </a:cubicBezTo>
                    <a:cubicBezTo>
                      <a:pt x="19534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13" name="Freeform: Shape 4512">
                <a:extLst>
                  <a:ext uri="{FF2B5EF4-FFF2-40B4-BE49-F238E27FC236}">
                    <a16:creationId xmlns:a16="http://schemas.microsoft.com/office/drawing/2014/main" id="{66491E7B-5D47-4BBF-8964-2D63E47BF62F}"/>
                  </a:ext>
                </a:extLst>
              </p:cNvPr>
              <p:cNvSpPr/>
              <p:nvPr/>
            </p:nvSpPr>
            <p:spPr>
              <a:xfrm>
                <a:off x="13249408" y="9130329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8728" y="0"/>
                    </a:moveTo>
                    <a:cubicBezTo>
                      <a:pt x="50279" y="0"/>
                      <a:pt x="59792" y="3737"/>
                      <a:pt x="67266" y="11211"/>
                    </a:cubicBezTo>
                    <a:cubicBezTo>
                      <a:pt x="74740" y="18685"/>
                      <a:pt x="78476" y="27858"/>
                      <a:pt x="78476" y="38729"/>
                    </a:cubicBezTo>
                    <a:cubicBezTo>
                      <a:pt x="78476" y="49600"/>
                      <a:pt x="74570" y="58943"/>
                      <a:pt x="66756" y="66756"/>
                    </a:cubicBezTo>
                    <a:cubicBezTo>
                      <a:pt x="58942" y="74570"/>
                      <a:pt x="49600" y="78477"/>
                      <a:pt x="38728" y="78477"/>
                    </a:cubicBezTo>
                    <a:cubicBezTo>
                      <a:pt x="27858" y="78477"/>
                      <a:pt x="18684" y="74740"/>
                      <a:pt x="11210" y="67266"/>
                    </a:cubicBezTo>
                    <a:cubicBezTo>
                      <a:pt x="3736" y="59792"/>
                      <a:pt x="0" y="50280"/>
                      <a:pt x="0" y="38729"/>
                    </a:cubicBezTo>
                    <a:cubicBezTo>
                      <a:pt x="0" y="27858"/>
                      <a:pt x="3736" y="18685"/>
                      <a:pt x="11210" y="11211"/>
                    </a:cubicBezTo>
                    <a:cubicBezTo>
                      <a:pt x="18684" y="3737"/>
                      <a:pt x="27858" y="0"/>
                      <a:pt x="3872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14" name="Freeform: Shape 4513">
                <a:extLst>
                  <a:ext uri="{FF2B5EF4-FFF2-40B4-BE49-F238E27FC236}">
                    <a16:creationId xmlns:a16="http://schemas.microsoft.com/office/drawing/2014/main" id="{F439C019-6A3A-4549-B4F8-0597F0E20408}"/>
                  </a:ext>
                </a:extLst>
              </p:cNvPr>
              <p:cNvSpPr/>
              <p:nvPr/>
            </p:nvSpPr>
            <p:spPr>
              <a:xfrm>
                <a:off x="13981032" y="9135424"/>
                <a:ext cx="7949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9496">
                    <a:moveTo>
                      <a:pt x="39748" y="0"/>
                    </a:moveTo>
                    <a:cubicBezTo>
                      <a:pt x="50620" y="0"/>
                      <a:pt x="59962" y="3737"/>
                      <a:pt x="67776" y="11211"/>
                    </a:cubicBezTo>
                    <a:cubicBezTo>
                      <a:pt x="75590" y="18685"/>
                      <a:pt x="79496" y="28198"/>
                      <a:pt x="79496" y="39748"/>
                    </a:cubicBezTo>
                    <a:cubicBezTo>
                      <a:pt x="79496" y="49940"/>
                      <a:pt x="75420" y="59112"/>
                      <a:pt x="67266" y="67266"/>
                    </a:cubicBezTo>
                    <a:cubicBezTo>
                      <a:pt x="59112" y="75419"/>
                      <a:pt x="49940" y="79496"/>
                      <a:pt x="39748" y="79496"/>
                    </a:cubicBezTo>
                    <a:cubicBezTo>
                      <a:pt x="28198" y="79496"/>
                      <a:pt x="18685" y="75589"/>
                      <a:pt x="11211" y="67775"/>
                    </a:cubicBezTo>
                    <a:cubicBezTo>
                      <a:pt x="3738" y="59962"/>
                      <a:pt x="0" y="50619"/>
                      <a:pt x="0" y="39748"/>
                    </a:cubicBezTo>
                    <a:cubicBezTo>
                      <a:pt x="0" y="28198"/>
                      <a:pt x="3738" y="18685"/>
                      <a:pt x="11211" y="11211"/>
                    </a:cubicBezTo>
                    <a:cubicBezTo>
                      <a:pt x="18685" y="3737"/>
                      <a:pt x="28198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15" name="Freeform: Shape 4514">
                <a:extLst>
                  <a:ext uri="{FF2B5EF4-FFF2-40B4-BE49-F238E27FC236}">
                    <a16:creationId xmlns:a16="http://schemas.microsoft.com/office/drawing/2014/main" id="{CD87300B-753A-4E49-A4C5-59BC1608496F}"/>
                  </a:ext>
                </a:extLst>
              </p:cNvPr>
              <p:cNvSpPr/>
              <p:nvPr/>
            </p:nvSpPr>
            <p:spPr>
              <a:xfrm>
                <a:off x="10812408" y="9162942"/>
                <a:ext cx="7847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6">
                    <a:moveTo>
                      <a:pt x="38729" y="0"/>
                    </a:moveTo>
                    <a:cubicBezTo>
                      <a:pt x="49600" y="0"/>
                      <a:pt x="58942" y="3737"/>
                      <a:pt x="66756" y="11211"/>
                    </a:cubicBezTo>
                    <a:cubicBezTo>
                      <a:pt x="74570" y="18685"/>
                      <a:pt x="78476" y="28197"/>
                      <a:pt x="78476" y="39748"/>
                    </a:cubicBezTo>
                    <a:cubicBezTo>
                      <a:pt x="78476" y="50619"/>
                      <a:pt x="74400" y="59962"/>
                      <a:pt x="66246" y="67775"/>
                    </a:cubicBezTo>
                    <a:cubicBezTo>
                      <a:pt x="58093" y="75589"/>
                      <a:pt x="48581" y="79496"/>
                      <a:pt x="37710" y="79496"/>
                    </a:cubicBezTo>
                    <a:cubicBezTo>
                      <a:pt x="26838" y="79496"/>
                      <a:pt x="17836" y="75419"/>
                      <a:pt x="10702" y="67266"/>
                    </a:cubicBezTo>
                    <a:cubicBezTo>
                      <a:pt x="3567" y="59112"/>
                      <a:pt x="0" y="49940"/>
                      <a:pt x="0" y="39748"/>
                    </a:cubicBezTo>
                    <a:cubicBezTo>
                      <a:pt x="0" y="28877"/>
                      <a:pt x="3737" y="19534"/>
                      <a:pt x="11211" y="11721"/>
                    </a:cubicBezTo>
                    <a:cubicBezTo>
                      <a:pt x="18685" y="3907"/>
                      <a:pt x="27858" y="0"/>
                      <a:pt x="3872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16" name="Freeform: Shape 4515">
                <a:extLst>
                  <a:ext uri="{FF2B5EF4-FFF2-40B4-BE49-F238E27FC236}">
                    <a16:creationId xmlns:a16="http://schemas.microsoft.com/office/drawing/2014/main" id="{1869041F-1ED1-474D-A937-0A66D72D298C}"/>
                  </a:ext>
                </a:extLst>
              </p:cNvPr>
              <p:cNvSpPr/>
              <p:nvPr/>
            </p:nvSpPr>
            <p:spPr>
              <a:xfrm>
                <a:off x="11001975" y="9173134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2" y="3567"/>
                      <a:pt x="67776" y="10701"/>
                    </a:cubicBezTo>
                    <a:cubicBezTo>
                      <a:pt x="74910" y="17835"/>
                      <a:pt x="78477" y="27178"/>
                      <a:pt x="78477" y="38728"/>
                    </a:cubicBezTo>
                    <a:cubicBezTo>
                      <a:pt x="78477" y="49600"/>
                      <a:pt x="74910" y="58942"/>
                      <a:pt x="67776" y="66756"/>
                    </a:cubicBezTo>
                    <a:cubicBezTo>
                      <a:pt x="60642" y="74569"/>
                      <a:pt x="51639" y="78476"/>
                      <a:pt x="40768" y="78476"/>
                    </a:cubicBezTo>
                    <a:cubicBezTo>
                      <a:pt x="29897" y="78476"/>
                      <a:pt x="20384" y="74569"/>
                      <a:pt x="12231" y="66756"/>
                    </a:cubicBezTo>
                    <a:cubicBezTo>
                      <a:pt x="4077" y="58942"/>
                      <a:pt x="0" y="49600"/>
                      <a:pt x="0" y="38728"/>
                    </a:cubicBezTo>
                    <a:cubicBezTo>
                      <a:pt x="0" y="27857"/>
                      <a:pt x="4077" y="18685"/>
                      <a:pt x="12231" y="11211"/>
                    </a:cubicBezTo>
                    <a:cubicBezTo>
                      <a:pt x="20384" y="3737"/>
                      <a:pt x="29556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17" name="Freeform: Shape 4516">
                <a:extLst>
                  <a:ext uri="{FF2B5EF4-FFF2-40B4-BE49-F238E27FC236}">
                    <a16:creationId xmlns:a16="http://schemas.microsoft.com/office/drawing/2014/main" id="{4C803B92-33CD-4A00-A42D-6DB3B77E47CE}"/>
                  </a:ext>
                </a:extLst>
              </p:cNvPr>
              <p:cNvSpPr/>
              <p:nvPr/>
            </p:nvSpPr>
            <p:spPr>
              <a:xfrm>
                <a:off x="13727258" y="9180268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8" y="0"/>
                    </a:moveTo>
                    <a:cubicBezTo>
                      <a:pt x="50619" y="0"/>
                      <a:pt x="59792" y="3907"/>
                      <a:pt x="67266" y="11721"/>
                    </a:cubicBezTo>
                    <a:cubicBezTo>
                      <a:pt x="74740" y="19534"/>
                      <a:pt x="78476" y="28877"/>
                      <a:pt x="78476" y="39748"/>
                    </a:cubicBezTo>
                    <a:cubicBezTo>
                      <a:pt x="78476" y="50619"/>
                      <a:pt x="74570" y="59792"/>
                      <a:pt x="66756" y="67266"/>
                    </a:cubicBezTo>
                    <a:cubicBezTo>
                      <a:pt x="58942" y="74740"/>
                      <a:pt x="49940" y="78476"/>
                      <a:pt x="39748" y="78476"/>
                    </a:cubicBezTo>
                    <a:cubicBezTo>
                      <a:pt x="28198" y="78476"/>
                      <a:pt x="18685" y="74740"/>
                      <a:pt x="11210" y="67266"/>
                    </a:cubicBezTo>
                    <a:cubicBezTo>
                      <a:pt x="3737" y="59792"/>
                      <a:pt x="0" y="50619"/>
                      <a:pt x="0" y="39748"/>
                    </a:cubicBezTo>
                    <a:cubicBezTo>
                      <a:pt x="0" y="28877"/>
                      <a:pt x="3737" y="19534"/>
                      <a:pt x="11210" y="11721"/>
                    </a:cubicBezTo>
                    <a:cubicBezTo>
                      <a:pt x="18685" y="3907"/>
                      <a:pt x="28198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18" name="Freeform: Shape 4517">
                <a:extLst>
                  <a:ext uri="{FF2B5EF4-FFF2-40B4-BE49-F238E27FC236}">
                    <a16:creationId xmlns:a16="http://schemas.microsoft.com/office/drawing/2014/main" id="{2EFC6831-B320-4134-AEA5-888E756FC66F}"/>
                  </a:ext>
                </a:extLst>
              </p:cNvPr>
              <p:cNvSpPr/>
              <p:nvPr/>
            </p:nvSpPr>
            <p:spPr>
              <a:xfrm>
                <a:off x="13909690" y="9187403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9748" y="0"/>
                    </a:moveTo>
                    <a:cubicBezTo>
                      <a:pt x="50620" y="0"/>
                      <a:pt x="59792" y="3567"/>
                      <a:pt x="67266" y="10702"/>
                    </a:cubicBezTo>
                    <a:cubicBezTo>
                      <a:pt x="74740" y="17836"/>
                      <a:pt x="78476" y="27178"/>
                      <a:pt x="78476" y="38729"/>
                    </a:cubicBezTo>
                    <a:cubicBezTo>
                      <a:pt x="78476" y="49600"/>
                      <a:pt x="74570" y="58943"/>
                      <a:pt x="66756" y="66756"/>
                    </a:cubicBezTo>
                    <a:cubicBezTo>
                      <a:pt x="58942" y="74570"/>
                      <a:pt x="49940" y="78477"/>
                      <a:pt x="39748" y="78477"/>
                    </a:cubicBezTo>
                    <a:cubicBezTo>
                      <a:pt x="28877" y="78477"/>
                      <a:pt x="19534" y="74570"/>
                      <a:pt x="11721" y="66756"/>
                    </a:cubicBezTo>
                    <a:cubicBezTo>
                      <a:pt x="3907" y="58943"/>
                      <a:pt x="0" y="49600"/>
                      <a:pt x="0" y="38729"/>
                    </a:cubicBezTo>
                    <a:cubicBezTo>
                      <a:pt x="0" y="27178"/>
                      <a:pt x="3907" y="17836"/>
                      <a:pt x="11721" y="10702"/>
                    </a:cubicBezTo>
                    <a:cubicBezTo>
                      <a:pt x="19534" y="356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19" name="Freeform: Shape 4518">
                <a:extLst>
                  <a:ext uri="{FF2B5EF4-FFF2-40B4-BE49-F238E27FC236}">
                    <a16:creationId xmlns:a16="http://schemas.microsoft.com/office/drawing/2014/main" id="{E2FEDCA0-3B4B-4158-AE17-29780EBD6BEC}"/>
                  </a:ext>
                </a:extLst>
              </p:cNvPr>
              <p:cNvSpPr/>
              <p:nvPr/>
            </p:nvSpPr>
            <p:spPr>
              <a:xfrm>
                <a:off x="9392202" y="9193518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9748" y="0"/>
                    </a:moveTo>
                    <a:cubicBezTo>
                      <a:pt x="51298" y="0"/>
                      <a:pt x="60641" y="3737"/>
                      <a:pt x="67775" y="11211"/>
                    </a:cubicBezTo>
                    <a:cubicBezTo>
                      <a:pt x="74909" y="18685"/>
                      <a:pt x="78476" y="27858"/>
                      <a:pt x="78476" y="38729"/>
                    </a:cubicBezTo>
                    <a:cubicBezTo>
                      <a:pt x="78476" y="49600"/>
                      <a:pt x="74909" y="58943"/>
                      <a:pt x="67775" y="66756"/>
                    </a:cubicBezTo>
                    <a:cubicBezTo>
                      <a:pt x="60641" y="74570"/>
                      <a:pt x="51298" y="78477"/>
                      <a:pt x="39748" y="78477"/>
                    </a:cubicBezTo>
                    <a:cubicBezTo>
                      <a:pt x="28877" y="78477"/>
                      <a:pt x="19534" y="74570"/>
                      <a:pt x="11720" y="66756"/>
                    </a:cubicBezTo>
                    <a:cubicBezTo>
                      <a:pt x="3907" y="58943"/>
                      <a:pt x="0" y="49600"/>
                      <a:pt x="0" y="38729"/>
                    </a:cubicBezTo>
                    <a:cubicBezTo>
                      <a:pt x="0" y="27858"/>
                      <a:pt x="3907" y="18685"/>
                      <a:pt x="11720" y="11211"/>
                    </a:cubicBezTo>
                    <a:cubicBezTo>
                      <a:pt x="19534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20" name="Freeform: Shape 4519">
                <a:extLst>
                  <a:ext uri="{FF2B5EF4-FFF2-40B4-BE49-F238E27FC236}">
                    <a16:creationId xmlns:a16="http://schemas.microsoft.com/office/drawing/2014/main" id="{654CA90F-AD80-419D-8C5D-244758E9E88F}"/>
                  </a:ext>
                </a:extLst>
              </p:cNvPr>
              <p:cNvSpPr/>
              <p:nvPr/>
            </p:nvSpPr>
            <p:spPr>
              <a:xfrm>
                <a:off x="9925603" y="9193518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9748" y="0"/>
                    </a:moveTo>
                    <a:cubicBezTo>
                      <a:pt x="51298" y="0"/>
                      <a:pt x="60641" y="3737"/>
                      <a:pt x="67775" y="11211"/>
                    </a:cubicBezTo>
                    <a:cubicBezTo>
                      <a:pt x="74909" y="18685"/>
                      <a:pt x="78477" y="27858"/>
                      <a:pt x="78477" y="38729"/>
                    </a:cubicBezTo>
                    <a:cubicBezTo>
                      <a:pt x="78477" y="49600"/>
                      <a:pt x="74909" y="58943"/>
                      <a:pt x="67775" y="66756"/>
                    </a:cubicBezTo>
                    <a:cubicBezTo>
                      <a:pt x="60641" y="74570"/>
                      <a:pt x="51298" y="78477"/>
                      <a:pt x="39748" y="78477"/>
                    </a:cubicBezTo>
                    <a:cubicBezTo>
                      <a:pt x="28877" y="78477"/>
                      <a:pt x="19534" y="74570"/>
                      <a:pt x="11720" y="66756"/>
                    </a:cubicBezTo>
                    <a:cubicBezTo>
                      <a:pt x="3907" y="58943"/>
                      <a:pt x="0" y="49600"/>
                      <a:pt x="0" y="38729"/>
                    </a:cubicBezTo>
                    <a:cubicBezTo>
                      <a:pt x="0" y="27858"/>
                      <a:pt x="3907" y="18685"/>
                      <a:pt x="11720" y="11211"/>
                    </a:cubicBezTo>
                    <a:cubicBezTo>
                      <a:pt x="19534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21" name="Freeform: Shape 4520">
                <a:extLst>
                  <a:ext uri="{FF2B5EF4-FFF2-40B4-BE49-F238E27FC236}">
                    <a16:creationId xmlns:a16="http://schemas.microsoft.com/office/drawing/2014/main" id="{97E8B990-BBBF-4D67-B21F-1769B3A88E08}"/>
                  </a:ext>
                </a:extLst>
              </p:cNvPr>
              <p:cNvSpPr/>
              <p:nvPr/>
            </p:nvSpPr>
            <p:spPr>
              <a:xfrm>
                <a:off x="10506628" y="9193518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9748" y="0"/>
                    </a:moveTo>
                    <a:cubicBezTo>
                      <a:pt x="51299" y="0"/>
                      <a:pt x="60641" y="3737"/>
                      <a:pt x="67775" y="11211"/>
                    </a:cubicBezTo>
                    <a:cubicBezTo>
                      <a:pt x="74909" y="18685"/>
                      <a:pt x="78477" y="27858"/>
                      <a:pt x="78477" y="38729"/>
                    </a:cubicBezTo>
                    <a:cubicBezTo>
                      <a:pt x="78477" y="49600"/>
                      <a:pt x="74909" y="58943"/>
                      <a:pt x="67775" y="66756"/>
                    </a:cubicBezTo>
                    <a:cubicBezTo>
                      <a:pt x="60641" y="74570"/>
                      <a:pt x="51299" y="78477"/>
                      <a:pt x="39748" y="78477"/>
                    </a:cubicBezTo>
                    <a:cubicBezTo>
                      <a:pt x="28877" y="78477"/>
                      <a:pt x="19534" y="74570"/>
                      <a:pt x="11721" y="66756"/>
                    </a:cubicBezTo>
                    <a:cubicBezTo>
                      <a:pt x="3907" y="58943"/>
                      <a:pt x="0" y="49600"/>
                      <a:pt x="0" y="38729"/>
                    </a:cubicBezTo>
                    <a:cubicBezTo>
                      <a:pt x="0" y="27858"/>
                      <a:pt x="3907" y="18685"/>
                      <a:pt x="11721" y="11211"/>
                    </a:cubicBezTo>
                    <a:cubicBezTo>
                      <a:pt x="19534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22" name="Freeform: Shape 4521">
                <a:extLst>
                  <a:ext uri="{FF2B5EF4-FFF2-40B4-BE49-F238E27FC236}">
                    <a16:creationId xmlns:a16="http://schemas.microsoft.com/office/drawing/2014/main" id="{9A48B61E-C6E0-4677-9674-D2D1F13B12BB}"/>
                  </a:ext>
                </a:extLst>
              </p:cNvPr>
              <p:cNvSpPr/>
              <p:nvPr/>
            </p:nvSpPr>
            <p:spPr>
              <a:xfrm>
                <a:off x="11544852" y="9193518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9748" y="0"/>
                    </a:moveTo>
                    <a:cubicBezTo>
                      <a:pt x="51298" y="0"/>
                      <a:pt x="60641" y="3737"/>
                      <a:pt x="67775" y="11211"/>
                    </a:cubicBezTo>
                    <a:cubicBezTo>
                      <a:pt x="74909" y="18685"/>
                      <a:pt x="78476" y="27858"/>
                      <a:pt x="78476" y="38729"/>
                    </a:cubicBezTo>
                    <a:cubicBezTo>
                      <a:pt x="78476" y="49600"/>
                      <a:pt x="74909" y="58943"/>
                      <a:pt x="67775" y="66756"/>
                    </a:cubicBezTo>
                    <a:cubicBezTo>
                      <a:pt x="60641" y="74570"/>
                      <a:pt x="51298" y="78477"/>
                      <a:pt x="39748" y="78477"/>
                    </a:cubicBezTo>
                    <a:cubicBezTo>
                      <a:pt x="28877" y="78477"/>
                      <a:pt x="19534" y="74570"/>
                      <a:pt x="11720" y="66756"/>
                    </a:cubicBezTo>
                    <a:cubicBezTo>
                      <a:pt x="3907" y="58943"/>
                      <a:pt x="0" y="49600"/>
                      <a:pt x="0" y="38729"/>
                    </a:cubicBezTo>
                    <a:cubicBezTo>
                      <a:pt x="0" y="27858"/>
                      <a:pt x="3907" y="18685"/>
                      <a:pt x="11720" y="11211"/>
                    </a:cubicBezTo>
                    <a:cubicBezTo>
                      <a:pt x="19534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23" name="Freeform: Shape 4522">
                <a:extLst>
                  <a:ext uri="{FF2B5EF4-FFF2-40B4-BE49-F238E27FC236}">
                    <a16:creationId xmlns:a16="http://schemas.microsoft.com/office/drawing/2014/main" id="{0AFB7D0C-A5F3-43C3-966E-C8750DF78941}"/>
                  </a:ext>
                </a:extLst>
              </p:cNvPr>
              <p:cNvSpPr/>
              <p:nvPr/>
            </p:nvSpPr>
            <p:spPr>
              <a:xfrm>
                <a:off x="12078252" y="9193518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9748" y="0"/>
                    </a:moveTo>
                    <a:cubicBezTo>
                      <a:pt x="51298" y="0"/>
                      <a:pt x="60641" y="3737"/>
                      <a:pt x="67775" y="11211"/>
                    </a:cubicBezTo>
                    <a:cubicBezTo>
                      <a:pt x="74909" y="18685"/>
                      <a:pt x="78476" y="27858"/>
                      <a:pt x="78476" y="38729"/>
                    </a:cubicBezTo>
                    <a:cubicBezTo>
                      <a:pt x="78476" y="49600"/>
                      <a:pt x="74909" y="58943"/>
                      <a:pt x="67775" y="66756"/>
                    </a:cubicBezTo>
                    <a:cubicBezTo>
                      <a:pt x="60641" y="74570"/>
                      <a:pt x="51298" y="78477"/>
                      <a:pt x="39748" y="78477"/>
                    </a:cubicBezTo>
                    <a:cubicBezTo>
                      <a:pt x="28877" y="78477"/>
                      <a:pt x="19534" y="74570"/>
                      <a:pt x="11720" y="66756"/>
                    </a:cubicBezTo>
                    <a:cubicBezTo>
                      <a:pt x="3907" y="58943"/>
                      <a:pt x="0" y="49600"/>
                      <a:pt x="0" y="38729"/>
                    </a:cubicBezTo>
                    <a:cubicBezTo>
                      <a:pt x="0" y="27858"/>
                      <a:pt x="3907" y="18685"/>
                      <a:pt x="11720" y="11211"/>
                    </a:cubicBezTo>
                    <a:cubicBezTo>
                      <a:pt x="19534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24" name="Freeform: Shape 4523">
                <a:extLst>
                  <a:ext uri="{FF2B5EF4-FFF2-40B4-BE49-F238E27FC236}">
                    <a16:creationId xmlns:a16="http://schemas.microsoft.com/office/drawing/2014/main" id="{0D4AC3CE-266C-4E83-B89D-DEDBA38BF1ED}"/>
                  </a:ext>
                </a:extLst>
              </p:cNvPr>
              <p:cNvSpPr/>
              <p:nvPr/>
            </p:nvSpPr>
            <p:spPr>
              <a:xfrm>
                <a:off x="12659278" y="9193518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9748" y="0"/>
                    </a:moveTo>
                    <a:cubicBezTo>
                      <a:pt x="51299" y="0"/>
                      <a:pt x="60641" y="3737"/>
                      <a:pt x="67775" y="11211"/>
                    </a:cubicBezTo>
                    <a:cubicBezTo>
                      <a:pt x="74909" y="18685"/>
                      <a:pt x="78477" y="27858"/>
                      <a:pt x="78477" y="38729"/>
                    </a:cubicBezTo>
                    <a:cubicBezTo>
                      <a:pt x="78477" y="49600"/>
                      <a:pt x="74909" y="58943"/>
                      <a:pt x="67775" y="66756"/>
                    </a:cubicBezTo>
                    <a:cubicBezTo>
                      <a:pt x="60641" y="74570"/>
                      <a:pt x="51299" y="78477"/>
                      <a:pt x="39748" y="78477"/>
                    </a:cubicBezTo>
                    <a:cubicBezTo>
                      <a:pt x="28877" y="78477"/>
                      <a:pt x="19534" y="74570"/>
                      <a:pt x="11721" y="66756"/>
                    </a:cubicBezTo>
                    <a:cubicBezTo>
                      <a:pt x="3907" y="58943"/>
                      <a:pt x="0" y="49600"/>
                      <a:pt x="0" y="38729"/>
                    </a:cubicBezTo>
                    <a:cubicBezTo>
                      <a:pt x="0" y="27858"/>
                      <a:pt x="3907" y="18685"/>
                      <a:pt x="11721" y="11211"/>
                    </a:cubicBezTo>
                    <a:cubicBezTo>
                      <a:pt x="19534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25" name="Freeform: Shape 4524">
                <a:extLst>
                  <a:ext uri="{FF2B5EF4-FFF2-40B4-BE49-F238E27FC236}">
                    <a16:creationId xmlns:a16="http://schemas.microsoft.com/office/drawing/2014/main" id="{96721595-E2FC-4312-A217-9E4A714EC63B}"/>
                  </a:ext>
                </a:extLst>
              </p:cNvPr>
              <p:cNvSpPr/>
              <p:nvPr/>
            </p:nvSpPr>
            <p:spPr>
              <a:xfrm>
                <a:off x="12935502" y="9193518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9748" y="0"/>
                    </a:moveTo>
                    <a:cubicBezTo>
                      <a:pt x="51298" y="0"/>
                      <a:pt x="60641" y="3737"/>
                      <a:pt x="67775" y="11211"/>
                    </a:cubicBezTo>
                    <a:cubicBezTo>
                      <a:pt x="74910" y="18685"/>
                      <a:pt x="78476" y="27858"/>
                      <a:pt x="78476" y="38729"/>
                    </a:cubicBezTo>
                    <a:cubicBezTo>
                      <a:pt x="78476" y="49600"/>
                      <a:pt x="74910" y="58943"/>
                      <a:pt x="67775" y="66756"/>
                    </a:cubicBezTo>
                    <a:cubicBezTo>
                      <a:pt x="60641" y="74570"/>
                      <a:pt x="51298" y="78477"/>
                      <a:pt x="39748" y="78477"/>
                    </a:cubicBezTo>
                    <a:cubicBezTo>
                      <a:pt x="28876" y="78477"/>
                      <a:pt x="19534" y="74570"/>
                      <a:pt x="11720" y="66756"/>
                    </a:cubicBezTo>
                    <a:cubicBezTo>
                      <a:pt x="3907" y="58943"/>
                      <a:pt x="0" y="49600"/>
                      <a:pt x="0" y="38729"/>
                    </a:cubicBezTo>
                    <a:cubicBezTo>
                      <a:pt x="0" y="27858"/>
                      <a:pt x="3907" y="18685"/>
                      <a:pt x="11720" y="11211"/>
                    </a:cubicBezTo>
                    <a:cubicBezTo>
                      <a:pt x="19534" y="3737"/>
                      <a:pt x="28876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26" name="Freeform: Shape 4525">
                <a:extLst>
                  <a:ext uri="{FF2B5EF4-FFF2-40B4-BE49-F238E27FC236}">
                    <a16:creationId xmlns:a16="http://schemas.microsoft.com/office/drawing/2014/main" id="{056889E1-EDE0-4F4F-A8F4-01B3246CF592}"/>
                  </a:ext>
                </a:extLst>
              </p:cNvPr>
              <p:cNvSpPr/>
              <p:nvPr/>
            </p:nvSpPr>
            <p:spPr>
              <a:xfrm>
                <a:off x="13328905" y="9193518"/>
                <a:ext cx="79495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9495" h="78477">
                    <a:moveTo>
                      <a:pt x="39747" y="0"/>
                    </a:moveTo>
                    <a:cubicBezTo>
                      <a:pt x="51298" y="0"/>
                      <a:pt x="60810" y="3737"/>
                      <a:pt x="68284" y="11211"/>
                    </a:cubicBezTo>
                    <a:cubicBezTo>
                      <a:pt x="75758" y="18685"/>
                      <a:pt x="79495" y="27858"/>
                      <a:pt x="79495" y="38729"/>
                    </a:cubicBezTo>
                    <a:cubicBezTo>
                      <a:pt x="79495" y="49600"/>
                      <a:pt x="75758" y="58943"/>
                      <a:pt x="68284" y="66756"/>
                    </a:cubicBezTo>
                    <a:cubicBezTo>
                      <a:pt x="60810" y="74570"/>
                      <a:pt x="51298" y="78477"/>
                      <a:pt x="39747" y="78477"/>
                    </a:cubicBezTo>
                    <a:cubicBezTo>
                      <a:pt x="28876" y="78477"/>
                      <a:pt x="19534" y="74570"/>
                      <a:pt x="11720" y="66756"/>
                    </a:cubicBezTo>
                    <a:cubicBezTo>
                      <a:pt x="3906" y="58943"/>
                      <a:pt x="0" y="49600"/>
                      <a:pt x="0" y="38729"/>
                    </a:cubicBezTo>
                    <a:cubicBezTo>
                      <a:pt x="0" y="27858"/>
                      <a:pt x="3906" y="18685"/>
                      <a:pt x="11720" y="11211"/>
                    </a:cubicBezTo>
                    <a:cubicBezTo>
                      <a:pt x="19534" y="373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27" name="Freeform: Shape 4526">
                <a:extLst>
                  <a:ext uri="{FF2B5EF4-FFF2-40B4-BE49-F238E27FC236}">
                    <a16:creationId xmlns:a16="http://schemas.microsoft.com/office/drawing/2014/main" id="{56DA5B8C-C70C-4C3A-9F2C-E5E9D0EA6954}"/>
                  </a:ext>
                </a:extLst>
              </p:cNvPr>
              <p:cNvSpPr/>
              <p:nvPr/>
            </p:nvSpPr>
            <p:spPr>
              <a:xfrm>
                <a:off x="14316628" y="9193518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9747" y="0"/>
                    </a:moveTo>
                    <a:cubicBezTo>
                      <a:pt x="51298" y="0"/>
                      <a:pt x="60640" y="3737"/>
                      <a:pt x="67774" y="11211"/>
                    </a:cubicBezTo>
                    <a:cubicBezTo>
                      <a:pt x="74909" y="18685"/>
                      <a:pt x="78476" y="27858"/>
                      <a:pt x="78476" y="38729"/>
                    </a:cubicBezTo>
                    <a:cubicBezTo>
                      <a:pt x="78476" y="49600"/>
                      <a:pt x="74909" y="58943"/>
                      <a:pt x="67774" y="66756"/>
                    </a:cubicBezTo>
                    <a:cubicBezTo>
                      <a:pt x="60640" y="74570"/>
                      <a:pt x="51298" y="78477"/>
                      <a:pt x="39747" y="78477"/>
                    </a:cubicBezTo>
                    <a:cubicBezTo>
                      <a:pt x="28876" y="78477"/>
                      <a:pt x="19533" y="74570"/>
                      <a:pt x="11720" y="66756"/>
                    </a:cubicBezTo>
                    <a:cubicBezTo>
                      <a:pt x="3906" y="58943"/>
                      <a:pt x="0" y="49600"/>
                      <a:pt x="0" y="38729"/>
                    </a:cubicBezTo>
                    <a:cubicBezTo>
                      <a:pt x="0" y="27858"/>
                      <a:pt x="3906" y="18685"/>
                      <a:pt x="11720" y="11211"/>
                    </a:cubicBezTo>
                    <a:cubicBezTo>
                      <a:pt x="19533" y="373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28" name="Freeform: Shape 4527">
                <a:extLst>
                  <a:ext uri="{FF2B5EF4-FFF2-40B4-BE49-F238E27FC236}">
                    <a16:creationId xmlns:a16="http://schemas.microsoft.com/office/drawing/2014/main" id="{D9E89982-25C1-43FA-86AE-9EA9D2C4C40D}"/>
                  </a:ext>
                </a:extLst>
              </p:cNvPr>
              <p:cNvSpPr/>
              <p:nvPr/>
            </p:nvSpPr>
            <p:spPr>
              <a:xfrm>
                <a:off x="14411410" y="9193518"/>
                <a:ext cx="7949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8477">
                    <a:moveTo>
                      <a:pt x="39748" y="0"/>
                    </a:moveTo>
                    <a:cubicBezTo>
                      <a:pt x="50620" y="0"/>
                      <a:pt x="59962" y="3737"/>
                      <a:pt x="67776" y="11211"/>
                    </a:cubicBezTo>
                    <a:cubicBezTo>
                      <a:pt x="75589" y="18685"/>
                      <a:pt x="79496" y="27858"/>
                      <a:pt x="79496" y="38729"/>
                    </a:cubicBezTo>
                    <a:cubicBezTo>
                      <a:pt x="79496" y="49600"/>
                      <a:pt x="75589" y="58943"/>
                      <a:pt x="67776" y="66756"/>
                    </a:cubicBezTo>
                    <a:cubicBezTo>
                      <a:pt x="59962" y="74570"/>
                      <a:pt x="50620" y="78477"/>
                      <a:pt x="39748" y="78477"/>
                    </a:cubicBezTo>
                    <a:cubicBezTo>
                      <a:pt x="28198" y="78477"/>
                      <a:pt x="18685" y="74570"/>
                      <a:pt x="11212" y="66756"/>
                    </a:cubicBezTo>
                    <a:cubicBezTo>
                      <a:pt x="3737" y="58943"/>
                      <a:pt x="0" y="49600"/>
                      <a:pt x="0" y="38729"/>
                    </a:cubicBezTo>
                    <a:cubicBezTo>
                      <a:pt x="0" y="27858"/>
                      <a:pt x="3737" y="18685"/>
                      <a:pt x="11212" y="11211"/>
                    </a:cubicBezTo>
                    <a:cubicBezTo>
                      <a:pt x="18685" y="3737"/>
                      <a:pt x="28198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29" name="Freeform: Shape 4528">
                <a:extLst>
                  <a:ext uri="{FF2B5EF4-FFF2-40B4-BE49-F238E27FC236}">
                    <a16:creationId xmlns:a16="http://schemas.microsoft.com/office/drawing/2014/main" id="{0E2A5F51-8AAA-4ECC-A398-66A2953DC4CB}"/>
                  </a:ext>
                </a:extLst>
              </p:cNvPr>
              <p:cNvSpPr/>
              <p:nvPr/>
            </p:nvSpPr>
            <p:spPr>
              <a:xfrm>
                <a:off x="14506194" y="9193518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8728" y="0"/>
                    </a:moveTo>
                    <a:cubicBezTo>
                      <a:pt x="49600" y="0"/>
                      <a:pt x="58942" y="3737"/>
                      <a:pt x="66756" y="11211"/>
                    </a:cubicBezTo>
                    <a:cubicBezTo>
                      <a:pt x="74569" y="18685"/>
                      <a:pt x="78476" y="27858"/>
                      <a:pt x="78476" y="38729"/>
                    </a:cubicBezTo>
                    <a:cubicBezTo>
                      <a:pt x="78476" y="49600"/>
                      <a:pt x="74569" y="58943"/>
                      <a:pt x="66756" y="66756"/>
                    </a:cubicBezTo>
                    <a:cubicBezTo>
                      <a:pt x="58942" y="74570"/>
                      <a:pt x="49600" y="78477"/>
                      <a:pt x="38728" y="78477"/>
                    </a:cubicBezTo>
                    <a:cubicBezTo>
                      <a:pt x="27857" y="78477"/>
                      <a:pt x="18684" y="74570"/>
                      <a:pt x="11211" y="66756"/>
                    </a:cubicBezTo>
                    <a:cubicBezTo>
                      <a:pt x="3737" y="58943"/>
                      <a:pt x="0" y="49600"/>
                      <a:pt x="0" y="38729"/>
                    </a:cubicBezTo>
                    <a:cubicBezTo>
                      <a:pt x="0" y="27858"/>
                      <a:pt x="3737" y="18685"/>
                      <a:pt x="11211" y="11211"/>
                    </a:cubicBezTo>
                    <a:cubicBezTo>
                      <a:pt x="18684" y="3737"/>
                      <a:pt x="27857" y="0"/>
                      <a:pt x="3872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30" name="Freeform: Shape 4529">
                <a:extLst>
                  <a:ext uri="{FF2B5EF4-FFF2-40B4-BE49-F238E27FC236}">
                    <a16:creationId xmlns:a16="http://schemas.microsoft.com/office/drawing/2014/main" id="{73A2319F-8312-4263-894E-DBD9F5AE89A2}"/>
                  </a:ext>
                </a:extLst>
              </p:cNvPr>
              <p:cNvSpPr/>
              <p:nvPr/>
            </p:nvSpPr>
            <p:spPr>
              <a:xfrm>
                <a:off x="14716678" y="9193518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9747" y="0"/>
                    </a:moveTo>
                    <a:cubicBezTo>
                      <a:pt x="51299" y="0"/>
                      <a:pt x="60641" y="3737"/>
                      <a:pt x="67775" y="11211"/>
                    </a:cubicBezTo>
                    <a:cubicBezTo>
                      <a:pt x="74909" y="18685"/>
                      <a:pt x="78477" y="27858"/>
                      <a:pt x="78477" y="38729"/>
                    </a:cubicBezTo>
                    <a:cubicBezTo>
                      <a:pt x="78477" y="49600"/>
                      <a:pt x="74909" y="58943"/>
                      <a:pt x="67775" y="66756"/>
                    </a:cubicBezTo>
                    <a:cubicBezTo>
                      <a:pt x="60641" y="74570"/>
                      <a:pt x="51299" y="78477"/>
                      <a:pt x="39747" y="78477"/>
                    </a:cubicBezTo>
                    <a:cubicBezTo>
                      <a:pt x="28877" y="78477"/>
                      <a:pt x="19534" y="74570"/>
                      <a:pt x="11720" y="66756"/>
                    </a:cubicBezTo>
                    <a:cubicBezTo>
                      <a:pt x="3907" y="58943"/>
                      <a:pt x="0" y="49600"/>
                      <a:pt x="0" y="38729"/>
                    </a:cubicBezTo>
                    <a:cubicBezTo>
                      <a:pt x="0" y="27858"/>
                      <a:pt x="3907" y="18685"/>
                      <a:pt x="11720" y="11211"/>
                    </a:cubicBezTo>
                    <a:cubicBezTo>
                      <a:pt x="19534" y="3737"/>
                      <a:pt x="28877" y="0"/>
                      <a:pt x="3974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31" name="Freeform: Shape 4530">
                <a:extLst>
                  <a:ext uri="{FF2B5EF4-FFF2-40B4-BE49-F238E27FC236}">
                    <a16:creationId xmlns:a16="http://schemas.microsoft.com/office/drawing/2014/main" id="{E649DA19-D53D-440A-9628-6E0CC29A5B1F}"/>
                  </a:ext>
                </a:extLst>
              </p:cNvPr>
              <p:cNvSpPr/>
              <p:nvPr/>
            </p:nvSpPr>
            <p:spPr>
              <a:xfrm>
                <a:off x="14811460" y="9193518"/>
                <a:ext cx="7949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8477">
                    <a:moveTo>
                      <a:pt x="39748" y="0"/>
                    </a:moveTo>
                    <a:cubicBezTo>
                      <a:pt x="50620" y="0"/>
                      <a:pt x="59962" y="3737"/>
                      <a:pt x="67775" y="11211"/>
                    </a:cubicBezTo>
                    <a:cubicBezTo>
                      <a:pt x="75589" y="18685"/>
                      <a:pt x="79496" y="27858"/>
                      <a:pt x="79496" y="38729"/>
                    </a:cubicBezTo>
                    <a:cubicBezTo>
                      <a:pt x="79496" y="49600"/>
                      <a:pt x="75589" y="58943"/>
                      <a:pt x="67775" y="66756"/>
                    </a:cubicBezTo>
                    <a:cubicBezTo>
                      <a:pt x="59962" y="74570"/>
                      <a:pt x="50620" y="78477"/>
                      <a:pt x="39748" y="78477"/>
                    </a:cubicBezTo>
                    <a:cubicBezTo>
                      <a:pt x="28198" y="78477"/>
                      <a:pt x="18685" y="74570"/>
                      <a:pt x="11211" y="66756"/>
                    </a:cubicBezTo>
                    <a:cubicBezTo>
                      <a:pt x="3738" y="58943"/>
                      <a:pt x="0" y="49600"/>
                      <a:pt x="0" y="38729"/>
                    </a:cubicBezTo>
                    <a:cubicBezTo>
                      <a:pt x="0" y="27858"/>
                      <a:pt x="3738" y="18685"/>
                      <a:pt x="11211" y="11211"/>
                    </a:cubicBezTo>
                    <a:cubicBezTo>
                      <a:pt x="18685" y="3737"/>
                      <a:pt x="28198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32" name="Freeform: Shape 4531">
                <a:extLst>
                  <a:ext uri="{FF2B5EF4-FFF2-40B4-BE49-F238E27FC236}">
                    <a16:creationId xmlns:a16="http://schemas.microsoft.com/office/drawing/2014/main" id="{522EFAC4-9A80-4CDB-A9AF-057E082649A6}"/>
                  </a:ext>
                </a:extLst>
              </p:cNvPr>
              <p:cNvSpPr/>
              <p:nvPr/>
            </p:nvSpPr>
            <p:spPr>
              <a:xfrm>
                <a:off x="14906244" y="9193518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8729" y="0"/>
                    </a:moveTo>
                    <a:cubicBezTo>
                      <a:pt x="49601" y="0"/>
                      <a:pt x="58943" y="3737"/>
                      <a:pt x="66756" y="11211"/>
                    </a:cubicBezTo>
                    <a:cubicBezTo>
                      <a:pt x="74570" y="18685"/>
                      <a:pt x="78477" y="27858"/>
                      <a:pt x="78477" y="38729"/>
                    </a:cubicBezTo>
                    <a:cubicBezTo>
                      <a:pt x="78477" y="49600"/>
                      <a:pt x="74570" y="58943"/>
                      <a:pt x="66756" y="66756"/>
                    </a:cubicBezTo>
                    <a:cubicBezTo>
                      <a:pt x="58943" y="74570"/>
                      <a:pt x="49601" y="78477"/>
                      <a:pt x="38729" y="78477"/>
                    </a:cubicBezTo>
                    <a:cubicBezTo>
                      <a:pt x="27858" y="78477"/>
                      <a:pt x="18685" y="74570"/>
                      <a:pt x="11211" y="66756"/>
                    </a:cubicBezTo>
                    <a:cubicBezTo>
                      <a:pt x="3738" y="58943"/>
                      <a:pt x="0" y="49600"/>
                      <a:pt x="0" y="38729"/>
                    </a:cubicBezTo>
                    <a:cubicBezTo>
                      <a:pt x="0" y="27858"/>
                      <a:pt x="3738" y="18685"/>
                      <a:pt x="11211" y="11211"/>
                    </a:cubicBezTo>
                    <a:cubicBezTo>
                      <a:pt x="18685" y="3737"/>
                      <a:pt x="27858" y="0"/>
                      <a:pt x="3872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33" name="Freeform: Shape 4532">
                <a:extLst>
                  <a:ext uri="{FF2B5EF4-FFF2-40B4-BE49-F238E27FC236}">
                    <a16:creationId xmlns:a16="http://schemas.microsoft.com/office/drawing/2014/main" id="{34603BFF-53C6-4503-B16A-452680EE893E}"/>
                  </a:ext>
                </a:extLst>
              </p:cNvPr>
              <p:cNvSpPr/>
              <p:nvPr/>
            </p:nvSpPr>
            <p:spPr>
              <a:xfrm>
                <a:off x="10189569" y="9194536"/>
                <a:ext cx="78477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6">
                    <a:moveTo>
                      <a:pt x="38729" y="0"/>
                    </a:moveTo>
                    <a:cubicBezTo>
                      <a:pt x="49600" y="0"/>
                      <a:pt x="58943" y="3737"/>
                      <a:pt x="66756" y="11211"/>
                    </a:cubicBezTo>
                    <a:cubicBezTo>
                      <a:pt x="74570" y="18685"/>
                      <a:pt x="78477" y="28198"/>
                      <a:pt x="78477" y="39748"/>
                    </a:cubicBezTo>
                    <a:cubicBezTo>
                      <a:pt x="78477" y="50620"/>
                      <a:pt x="74570" y="59962"/>
                      <a:pt x="66756" y="67776"/>
                    </a:cubicBezTo>
                    <a:cubicBezTo>
                      <a:pt x="58943" y="75589"/>
                      <a:pt x="49600" y="79496"/>
                      <a:pt x="38729" y="79496"/>
                    </a:cubicBezTo>
                    <a:cubicBezTo>
                      <a:pt x="27178" y="79496"/>
                      <a:pt x="17836" y="75589"/>
                      <a:pt x="10702" y="67776"/>
                    </a:cubicBezTo>
                    <a:cubicBezTo>
                      <a:pt x="3568" y="59962"/>
                      <a:pt x="0" y="50620"/>
                      <a:pt x="0" y="39748"/>
                    </a:cubicBezTo>
                    <a:cubicBezTo>
                      <a:pt x="0" y="28877"/>
                      <a:pt x="3737" y="19535"/>
                      <a:pt x="11211" y="11721"/>
                    </a:cubicBezTo>
                    <a:cubicBezTo>
                      <a:pt x="18685" y="3907"/>
                      <a:pt x="27858" y="0"/>
                      <a:pt x="3872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34" name="Freeform: Shape 4533">
                <a:extLst>
                  <a:ext uri="{FF2B5EF4-FFF2-40B4-BE49-F238E27FC236}">
                    <a16:creationId xmlns:a16="http://schemas.microsoft.com/office/drawing/2014/main" id="{BF60EBAF-23B9-409E-9562-998BBFCAA76F}"/>
                  </a:ext>
                </a:extLst>
              </p:cNvPr>
              <p:cNvSpPr/>
              <p:nvPr/>
            </p:nvSpPr>
            <p:spPr>
              <a:xfrm>
                <a:off x="12342218" y="9194536"/>
                <a:ext cx="7847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6">
                    <a:moveTo>
                      <a:pt x="38729" y="0"/>
                    </a:moveTo>
                    <a:cubicBezTo>
                      <a:pt x="49600" y="0"/>
                      <a:pt x="58942" y="3737"/>
                      <a:pt x="66756" y="11211"/>
                    </a:cubicBezTo>
                    <a:cubicBezTo>
                      <a:pt x="74570" y="18685"/>
                      <a:pt x="78476" y="28198"/>
                      <a:pt x="78476" y="39748"/>
                    </a:cubicBezTo>
                    <a:cubicBezTo>
                      <a:pt x="78476" y="50620"/>
                      <a:pt x="74570" y="59962"/>
                      <a:pt x="66756" y="67776"/>
                    </a:cubicBezTo>
                    <a:cubicBezTo>
                      <a:pt x="58942" y="75589"/>
                      <a:pt x="49600" y="79496"/>
                      <a:pt x="38729" y="79496"/>
                    </a:cubicBezTo>
                    <a:cubicBezTo>
                      <a:pt x="27178" y="79496"/>
                      <a:pt x="17836" y="75589"/>
                      <a:pt x="10702" y="67776"/>
                    </a:cubicBezTo>
                    <a:cubicBezTo>
                      <a:pt x="3568" y="59962"/>
                      <a:pt x="0" y="50620"/>
                      <a:pt x="0" y="39748"/>
                    </a:cubicBezTo>
                    <a:cubicBezTo>
                      <a:pt x="0" y="28877"/>
                      <a:pt x="3738" y="19535"/>
                      <a:pt x="11212" y="11721"/>
                    </a:cubicBezTo>
                    <a:cubicBezTo>
                      <a:pt x="18686" y="3907"/>
                      <a:pt x="27858" y="0"/>
                      <a:pt x="3872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35" name="Freeform: Shape 4534">
                <a:extLst>
                  <a:ext uri="{FF2B5EF4-FFF2-40B4-BE49-F238E27FC236}">
                    <a16:creationId xmlns:a16="http://schemas.microsoft.com/office/drawing/2014/main" id="{78952BCC-49A7-479F-98D2-5E9931C4B699}"/>
                  </a:ext>
                </a:extLst>
              </p:cNvPr>
              <p:cNvSpPr/>
              <p:nvPr/>
            </p:nvSpPr>
            <p:spPr>
              <a:xfrm>
                <a:off x="10909230" y="9199632"/>
                <a:ext cx="7949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9496">
                    <a:moveTo>
                      <a:pt x="39748" y="0"/>
                    </a:moveTo>
                    <a:cubicBezTo>
                      <a:pt x="50619" y="0"/>
                      <a:pt x="59962" y="3907"/>
                      <a:pt x="67775" y="11721"/>
                    </a:cubicBezTo>
                    <a:cubicBezTo>
                      <a:pt x="75589" y="19535"/>
                      <a:pt x="79496" y="28877"/>
                      <a:pt x="79496" y="39748"/>
                    </a:cubicBezTo>
                    <a:cubicBezTo>
                      <a:pt x="79496" y="51299"/>
                      <a:pt x="75758" y="60811"/>
                      <a:pt x="68284" y="68285"/>
                    </a:cubicBezTo>
                    <a:cubicBezTo>
                      <a:pt x="60810" y="75759"/>
                      <a:pt x="51638" y="79496"/>
                      <a:pt x="40767" y="79496"/>
                    </a:cubicBezTo>
                    <a:cubicBezTo>
                      <a:pt x="29216" y="79496"/>
                      <a:pt x="19534" y="75759"/>
                      <a:pt x="11720" y="68285"/>
                    </a:cubicBezTo>
                    <a:cubicBezTo>
                      <a:pt x="3907" y="60811"/>
                      <a:pt x="0" y="51299"/>
                      <a:pt x="0" y="39748"/>
                    </a:cubicBezTo>
                    <a:cubicBezTo>
                      <a:pt x="0" y="29556"/>
                      <a:pt x="3907" y="20384"/>
                      <a:pt x="11720" y="12230"/>
                    </a:cubicBezTo>
                    <a:cubicBezTo>
                      <a:pt x="19534" y="4077"/>
                      <a:pt x="28876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36" name="Freeform: Shape 4535">
                <a:extLst>
                  <a:ext uri="{FF2B5EF4-FFF2-40B4-BE49-F238E27FC236}">
                    <a16:creationId xmlns:a16="http://schemas.microsoft.com/office/drawing/2014/main" id="{84B08561-F151-425C-96B9-FE00BC6D1A6A}"/>
                  </a:ext>
                </a:extLst>
              </p:cNvPr>
              <p:cNvSpPr/>
              <p:nvPr/>
            </p:nvSpPr>
            <p:spPr>
              <a:xfrm>
                <a:off x="9631708" y="9203710"/>
                <a:ext cx="7949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8477">
                    <a:moveTo>
                      <a:pt x="39748" y="0"/>
                    </a:moveTo>
                    <a:cubicBezTo>
                      <a:pt x="50619" y="0"/>
                      <a:pt x="59962" y="3737"/>
                      <a:pt x="67775" y="11211"/>
                    </a:cubicBezTo>
                    <a:cubicBezTo>
                      <a:pt x="75589" y="18685"/>
                      <a:pt x="79496" y="27857"/>
                      <a:pt x="79496" y="38729"/>
                    </a:cubicBezTo>
                    <a:cubicBezTo>
                      <a:pt x="79496" y="49600"/>
                      <a:pt x="75589" y="58942"/>
                      <a:pt x="67775" y="66756"/>
                    </a:cubicBezTo>
                    <a:cubicBezTo>
                      <a:pt x="59962" y="74570"/>
                      <a:pt x="50619" y="78477"/>
                      <a:pt x="39748" y="78477"/>
                    </a:cubicBezTo>
                    <a:cubicBezTo>
                      <a:pt x="28877" y="78477"/>
                      <a:pt x="19534" y="74570"/>
                      <a:pt x="11721" y="66756"/>
                    </a:cubicBezTo>
                    <a:cubicBezTo>
                      <a:pt x="3907" y="58942"/>
                      <a:pt x="0" y="49600"/>
                      <a:pt x="0" y="38729"/>
                    </a:cubicBezTo>
                    <a:cubicBezTo>
                      <a:pt x="0" y="27857"/>
                      <a:pt x="3907" y="18685"/>
                      <a:pt x="11721" y="11211"/>
                    </a:cubicBezTo>
                    <a:cubicBezTo>
                      <a:pt x="19534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37" name="Freeform: Shape 4536">
                <a:extLst>
                  <a:ext uri="{FF2B5EF4-FFF2-40B4-BE49-F238E27FC236}">
                    <a16:creationId xmlns:a16="http://schemas.microsoft.com/office/drawing/2014/main" id="{088DCBB4-0267-430A-8AF4-862101F05A4B}"/>
                  </a:ext>
                </a:extLst>
              </p:cNvPr>
              <p:cNvSpPr/>
              <p:nvPr/>
            </p:nvSpPr>
            <p:spPr>
              <a:xfrm>
                <a:off x="11784358" y="9203710"/>
                <a:ext cx="7949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8477">
                    <a:moveTo>
                      <a:pt x="39748" y="0"/>
                    </a:moveTo>
                    <a:cubicBezTo>
                      <a:pt x="50619" y="0"/>
                      <a:pt x="59962" y="3737"/>
                      <a:pt x="67775" y="11211"/>
                    </a:cubicBezTo>
                    <a:cubicBezTo>
                      <a:pt x="75589" y="18685"/>
                      <a:pt x="79496" y="27857"/>
                      <a:pt x="79496" y="38729"/>
                    </a:cubicBezTo>
                    <a:cubicBezTo>
                      <a:pt x="79496" y="49600"/>
                      <a:pt x="75589" y="58942"/>
                      <a:pt x="67775" y="66756"/>
                    </a:cubicBezTo>
                    <a:cubicBezTo>
                      <a:pt x="59962" y="74570"/>
                      <a:pt x="50619" y="78477"/>
                      <a:pt x="39748" y="78477"/>
                    </a:cubicBezTo>
                    <a:cubicBezTo>
                      <a:pt x="28877" y="78477"/>
                      <a:pt x="19534" y="74570"/>
                      <a:pt x="11721" y="66756"/>
                    </a:cubicBezTo>
                    <a:cubicBezTo>
                      <a:pt x="3907" y="58942"/>
                      <a:pt x="0" y="49600"/>
                      <a:pt x="0" y="38729"/>
                    </a:cubicBezTo>
                    <a:cubicBezTo>
                      <a:pt x="0" y="27857"/>
                      <a:pt x="3907" y="18685"/>
                      <a:pt x="11721" y="11211"/>
                    </a:cubicBezTo>
                    <a:cubicBezTo>
                      <a:pt x="19534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38" name="Freeform: Shape 4537">
                <a:extLst>
                  <a:ext uri="{FF2B5EF4-FFF2-40B4-BE49-F238E27FC236}">
                    <a16:creationId xmlns:a16="http://schemas.microsoft.com/office/drawing/2014/main" id="{B86574A8-5C9A-44EA-9534-631161952945}"/>
                  </a:ext>
                </a:extLst>
              </p:cNvPr>
              <p:cNvSpPr/>
              <p:nvPr/>
            </p:nvSpPr>
            <p:spPr>
              <a:xfrm>
                <a:off x="13816946" y="9203710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9748" y="0"/>
                    </a:moveTo>
                    <a:cubicBezTo>
                      <a:pt x="51299" y="0"/>
                      <a:pt x="60641" y="3737"/>
                      <a:pt x="67775" y="11211"/>
                    </a:cubicBezTo>
                    <a:cubicBezTo>
                      <a:pt x="74909" y="18685"/>
                      <a:pt x="78477" y="27857"/>
                      <a:pt x="78477" y="38729"/>
                    </a:cubicBezTo>
                    <a:cubicBezTo>
                      <a:pt x="78477" y="49600"/>
                      <a:pt x="74909" y="58942"/>
                      <a:pt x="67775" y="66756"/>
                    </a:cubicBezTo>
                    <a:cubicBezTo>
                      <a:pt x="60641" y="74570"/>
                      <a:pt x="51299" y="78477"/>
                      <a:pt x="39748" y="78477"/>
                    </a:cubicBezTo>
                    <a:cubicBezTo>
                      <a:pt x="28877" y="78477"/>
                      <a:pt x="19535" y="74570"/>
                      <a:pt x="11721" y="66756"/>
                    </a:cubicBezTo>
                    <a:cubicBezTo>
                      <a:pt x="3907" y="58942"/>
                      <a:pt x="0" y="49600"/>
                      <a:pt x="0" y="38729"/>
                    </a:cubicBezTo>
                    <a:cubicBezTo>
                      <a:pt x="0" y="27857"/>
                      <a:pt x="3907" y="18685"/>
                      <a:pt x="11721" y="11211"/>
                    </a:cubicBezTo>
                    <a:cubicBezTo>
                      <a:pt x="19535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grpSp>
            <p:nvGrpSpPr>
              <p:cNvPr id="4539" name="Group 4538">
                <a:extLst>
                  <a:ext uri="{FF2B5EF4-FFF2-40B4-BE49-F238E27FC236}">
                    <a16:creationId xmlns:a16="http://schemas.microsoft.com/office/drawing/2014/main" id="{9FB56AA8-40EC-492C-9247-F6266B9EA34F}"/>
                  </a:ext>
                </a:extLst>
              </p:cNvPr>
              <p:cNvGrpSpPr/>
              <p:nvPr/>
            </p:nvGrpSpPr>
            <p:grpSpPr>
              <a:xfrm>
                <a:off x="9334110" y="8666604"/>
                <a:ext cx="5708704" cy="665521"/>
                <a:chOff x="9334110" y="8666604"/>
                <a:chExt cx="5708704" cy="665521"/>
              </a:xfrm>
            </p:grpSpPr>
            <p:sp>
              <p:nvSpPr>
                <p:cNvPr id="4720" name="Freeform: Shape 4719">
                  <a:extLst>
                    <a:ext uri="{FF2B5EF4-FFF2-40B4-BE49-F238E27FC236}">
                      <a16:creationId xmlns:a16="http://schemas.microsoft.com/office/drawing/2014/main" id="{2F18AD2A-C337-4348-9468-FF8F8572A9B5}"/>
                    </a:ext>
                  </a:extLst>
                </p:cNvPr>
                <p:cNvSpPr/>
                <p:nvPr/>
              </p:nvSpPr>
              <p:spPr>
                <a:xfrm>
                  <a:off x="10715586" y="8666604"/>
                  <a:ext cx="471878" cy="665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878" h="665521">
                      <a:moveTo>
                        <a:pt x="225238" y="0"/>
                      </a:moveTo>
                      <a:cubicBezTo>
                        <a:pt x="251737" y="0"/>
                        <a:pt x="277046" y="2548"/>
                        <a:pt x="301167" y="7644"/>
                      </a:cubicBezTo>
                      <a:cubicBezTo>
                        <a:pt x="325287" y="12740"/>
                        <a:pt x="347200" y="21403"/>
                        <a:pt x="366904" y="33633"/>
                      </a:cubicBezTo>
                      <a:cubicBezTo>
                        <a:pt x="386608" y="45863"/>
                        <a:pt x="403254" y="61660"/>
                        <a:pt x="416843" y="81024"/>
                      </a:cubicBezTo>
                      <a:cubicBezTo>
                        <a:pt x="430432" y="100389"/>
                        <a:pt x="439944" y="124339"/>
                        <a:pt x="445380" y="152876"/>
                      </a:cubicBezTo>
                      <a:lnTo>
                        <a:pt x="279254" y="216065"/>
                      </a:lnTo>
                      <a:cubicBezTo>
                        <a:pt x="276536" y="201117"/>
                        <a:pt x="271611" y="187358"/>
                        <a:pt x="264476" y="174788"/>
                      </a:cubicBezTo>
                      <a:cubicBezTo>
                        <a:pt x="257342" y="162218"/>
                        <a:pt x="244602" y="155934"/>
                        <a:pt x="226257" y="155934"/>
                      </a:cubicBezTo>
                      <a:cubicBezTo>
                        <a:pt x="215386" y="155934"/>
                        <a:pt x="206214" y="158821"/>
                        <a:pt x="198740" y="164597"/>
                      </a:cubicBezTo>
                      <a:cubicBezTo>
                        <a:pt x="191266" y="170372"/>
                        <a:pt x="187528" y="178355"/>
                        <a:pt x="187528" y="188547"/>
                      </a:cubicBezTo>
                      <a:cubicBezTo>
                        <a:pt x="187528" y="198060"/>
                        <a:pt x="190416" y="205873"/>
                        <a:pt x="196192" y="211988"/>
                      </a:cubicBezTo>
                      <a:cubicBezTo>
                        <a:pt x="201967" y="218103"/>
                        <a:pt x="208932" y="223199"/>
                        <a:pt x="217085" y="227276"/>
                      </a:cubicBezTo>
                      <a:cubicBezTo>
                        <a:pt x="225238" y="231353"/>
                        <a:pt x="233901" y="234750"/>
                        <a:pt x="243074" y="237468"/>
                      </a:cubicBezTo>
                      <a:cubicBezTo>
                        <a:pt x="252246" y="240185"/>
                        <a:pt x="260570" y="242563"/>
                        <a:pt x="268044" y="244602"/>
                      </a:cubicBezTo>
                      <a:cubicBezTo>
                        <a:pt x="291145" y="252076"/>
                        <a:pt x="314756" y="260739"/>
                        <a:pt x="338876" y="270591"/>
                      </a:cubicBezTo>
                      <a:cubicBezTo>
                        <a:pt x="362997" y="280443"/>
                        <a:pt x="384230" y="293182"/>
                        <a:pt x="402575" y="308810"/>
                      </a:cubicBezTo>
                      <a:cubicBezTo>
                        <a:pt x="424317" y="327834"/>
                        <a:pt x="441303" y="349577"/>
                        <a:pt x="453533" y="374037"/>
                      </a:cubicBezTo>
                      <a:cubicBezTo>
                        <a:pt x="465764" y="398497"/>
                        <a:pt x="471878" y="424316"/>
                        <a:pt x="471878" y="451494"/>
                      </a:cubicBezTo>
                      <a:cubicBezTo>
                        <a:pt x="471878" y="486826"/>
                        <a:pt x="465424" y="517911"/>
                        <a:pt x="452514" y="544749"/>
                      </a:cubicBezTo>
                      <a:cubicBezTo>
                        <a:pt x="439604" y="571587"/>
                        <a:pt x="421939" y="593839"/>
                        <a:pt x="399517" y="611505"/>
                      </a:cubicBezTo>
                      <a:cubicBezTo>
                        <a:pt x="377095" y="629171"/>
                        <a:pt x="351276" y="642590"/>
                        <a:pt x="322060" y="651762"/>
                      </a:cubicBezTo>
                      <a:cubicBezTo>
                        <a:pt x="292844" y="660935"/>
                        <a:pt x="261928" y="665521"/>
                        <a:pt x="229315" y="665521"/>
                      </a:cubicBezTo>
                      <a:cubicBezTo>
                        <a:pt x="202816" y="665521"/>
                        <a:pt x="176997" y="662464"/>
                        <a:pt x="151858" y="656349"/>
                      </a:cubicBezTo>
                      <a:cubicBezTo>
                        <a:pt x="126718" y="650234"/>
                        <a:pt x="103956" y="640551"/>
                        <a:pt x="83573" y="627302"/>
                      </a:cubicBezTo>
                      <a:cubicBezTo>
                        <a:pt x="63190" y="614053"/>
                        <a:pt x="46203" y="597066"/>
                        <a:pt x="32614" y="576343"/>
                      </a:cubicBezTo>
                      <a:cubicBezTo>
                        <a:pt x="19025" y="555620"/>
                        <a:pt x="10192" y="530650"/>
                        <a:pt x="6116" y="501434"/>
                      </a:cubicBezTo>
                      <a:lnTo>
                        <a:pt x="180394" y="446398"/>
                      </a:lnTo>
                      <a:cubicBezTo>
                        <a:pt x="180394" y="462705"/>
                        <a:pt x="185830" y="475105"/>
                        <a:pt x="196701" y="483598"/>
                      </a:cubicBezTo>
                      <a:cubicBezTo>
                        <a:pt x="207572" y="492092"/>
                        <a:pt x="220822" y="496338"/>
                        <a:pt x="236449" y="496338"/>
                      </a:cubicBezTo>
                      <a:cubicBezTo>
                        <a:pt x="247320" y="496338"/>
                        <a:pt x="257002" y="493960"/>
                        <a:pt x="265495" y="489204"/>
                      </a:cubicBezTo>
                      <a:cubicBezTo>
                        <a:pt x="273989" y="484448"/>
                        <a:pt x="278235" y="475955"/>
                        <a:pt x="278235" y="463724"/>
                      </a:cubicBezTo>
                      <a:cubicBezTo>
                        <a:pt x="278235" y="456930"/>
                        <a:pt x="275348" y="450815"/>
                        <a:pt x="269572" y="445379"/>
                      </a:cubicBezTo>
                      <a:cubicBezTo>
                        <a:pt x="263797" y="439944"/>
                        <a:pt x="256832" y="435188"/>
                        <a:pt x="248679" y="431111"/>
                      </a:cubicBezTo>
                      <a:cubicBezTo>
                        <a:pt x="240526" y="427034"/>
                        <a:pt x="231863" y="423297"/>
                        <a:pt x="222690" y="419900"/>
                      </a:cubicBezTo>
                      <a:cubicBezTo>
                        <a:pt x="213518" y="416503"/>
                        <a:pt x="205534" y="413105"/>
                        <a:pt x="198740" y="409708"/>
                      </a:cubicBezTo>
                      <a:cubicBezTo>
                        <a:pt x="172241" y="398837"/>
                        <a:pt x="146592" y="388306"/>
                        <a:pt x="121792" y="378114"/>
                      </a:cubicBezTo>
                      <a:cubicBezTo>
                        <a:pt x="96992" y="367922"/>
                        <a:pt x="74740" y="352974"/>
                        <a:pt x="55036" y="333270"/>
                      </a:cubicBezTo>
                      <a:cubicBezTo>
                        <a:pt x="38050" y="316963"/>
                        <a:pt x="24630" y="297429"/>
                        <a:pt x="14778" y="274667"/>
                      </a:cubicBezTo>
                      <a:cubicBezTo>
                        <a:pt x="4927" y="251906"/>
                        <a:pt x="0" y="228635"/>
                        <a:pt x="0" y="204854"/>
                      </a:cubicBezTo>
                      <a:cubicBezTo>
                        <a:pt x="0" y="171561"/>
                        <a:pt x="5946" y="142175"/>
                        <a:pt x="17836" y="116695"/>
                      </a:cubicBezTo>
                      <a:cubicBezTo>
                        <a:pt x="29726" y="91216"/>
                        <a:pt x="46033" y="69813"/>
                        <a:pt x="66757" y="52487"/>
                      </a:cubicBezTo>
                      <a:cubicBezTo>
                        <a:pt x="87480" y="35161"/>
                        <a:pt x="111430" y="22082"/>
                        <a:pt x="138608" y="13249"/>
                      </a:cubicBezTo>
                      <a:cubicBezTo>
                        <a:pt x="165786" y="4416"/>
                        <a:pt x="194663" y="0"/>
                        <a:pt x="225238" y="0"/>
                      </a:cubicBezTo>
                      <a:close/>
                      <a:moveTo>
                        <a:pt x="231353" y="40767"/>
                      </a:moveTo>
                      <a:cubicBezTo>
                        <a:pt x="219802" y="40767"/>
                        <a:pt x="210290" y="44504"/>
                        <a:pt x="202816" y="51978"/>
                      </a:cubicBezTo>
                      <a:cubicBezTo>
                        <a:pt x="195342" y="59452"/>
                        <a:pt x="191606" y="68964"/>
                        <a:pt x="191606" y="80515"/>
                      </a:cubicBezTo>
                      <a:cubicBezTo>
                        <a:pt x="191606" y="90706"/>
                        <a:pt x="195512" y="99879"/>
                        <a:pt x="203326" y="108032"/>
                      </a:cubicBezTo>
                      <a:cubicBezTo>
                        <a:pt x="211140" y="116186"/>
                        <a:pt x="220482" y="120262"/>
                        <a:pt x="231353" y="120262"/>
                      </a:cubicBezTo>
                      <a:cubicBezTo>
                        <a:pt x="242224" y="120262"/>
                        <a:pt x="251397" y="116356"/>
                        <a:pt x="258871" y="108542"/>
                      </a:cubicBezTo>
                      <a:cubicBezTo>
                        <a:pt x="266345" y="100728"/>
                        <a:pt x="270082" y="91386"/>
                        <a:pt x="270082" y="80515"/>
                      </a:cubicBezTo>
                      <a:cubicBezTo>
                        <a:pt x="270082" y="68964"/>
                        <a:pt x="266345" y="59452"/>
                        <a:pt x="258871" y="51978"/>
                      </a:cubicBezTo>
                      <a:cubicBezTo>
                        <a:pt x="251397" y="44504"/>
                        <a:pt x="242224" y="40767"/>
                        <a:pt x="231353" y="40767"/>
                      </a:cubicBezTo>
                      <a:close/>
                      <a:moveTo>
                        <a:pt x="327156" y="69304"/>
                      </a:moveTo>
                      <a:cubicBezTo>
                        <a:pt x="315605" y="69304"/>
                        <a:pt x="305923" y="73380"/>
                        <a:pt x="298109" y="81534"/>
                      </a:cubicBezTo>
                      <a:cubicBezTo>
                        <a:pt x="290296" y="89687"/>
                        <a:pt x="286388" y="99199"/>
                        <a:pt x="286388" y="110071"/>
                      </a:cubicBezTo>
                      <a:cubicBezTo>
                        <a:pt x="286388" y="120942"/>
                        <a:pt x="290296" y="130115"/>
                        <a:pt x="298109" y="137588"/>
                      </a:cubicBezTo>
                      <a:cubicBezTo>
                        <a:pt x="305923" y="145062"/>
                        <a:pt x="315265" y="148799"/>
                        <a:pt x="326136" y="148799"/>
                      </a:cubicBezTo>
                      <a:cubicBezTo>
                        <a:pt x="337008" y="148799"/>
                        <a:pt x="346180" y="145232"/>
                        <a:pt x="353654" y="138098"/>
                      </a:cubicBezTo>
                      <a:cubicBezTo>
                        <a:pt x="361128" y="130964"/>
                        <a:pt x="364865" y="121621"/>
                        <a:pt x="364865" y="110071"/>
                      </a:cubicBezTo>
                      <a:cubicBezTo>
                        <a:pt x="364865" y="99199"/>
                        <a:pt x="361298" y="89687"/>
                        <a:pt x="354164" y="81534"/>
                      </a:cubicBezTo>
                      <a:cubicBezTo>
                        <a:pt x="347030" y="73380"/>
                        <a:pt x="338027" y="69304"/>
                        <a:pt x="327156" y="69304"/>
                      </a:cubicBezTo>
                      <a:close/>
                      <a:moveTo>
                        <a:pt x="134532" y="71342"/>
                      </a:moveTo>
                      <a:cubicBezTo>
                        <a:pt x="123660" y="71342"/>
                        <a:pt x="114488" y="75079"/>
                        <a:pt x="107014" y="82553"/>
                      </a:cubicBezTo>
                      <a:cubicBezTo>
                        <a:pt x="99540" y="90027"/>
                        <a:pt x="95803" y="99199"/>
                        <a:pt x="95803" y="110071"/>
                      </a:cubicBezTo>
                      <a:cubicBezTo>
                        <a:pt x="95803" y="120942"/>
                        <a:pt x="99710" y="130284"/>
                        <a:pt x="107524" y="138098"/>
                      </a:cubicBezTo>
                      <a:cubicBezTo>
                        <a:pt x="115337" y="145912"/>
                        <a:pt x="124340" y="149819"/>
                        <a:pt x="134532" y="149819"/>
                      </a:cubicBezTo>
                      <a:cubicBezTo>
                        <a:pt x="145403" y="149819"/>
                        <a:pt x="154745" y="145912"/>
                        <a:pt x="162559" y="138098"/>
                      </a:cubicBezTo>
                      <a:cubicBezTo>
                        <a:pt x="170373" y="130284"/>
                        <a:pt x="174280" y="120942"/>
                        <a:pt x="174280" y="110071"/>
                      </a:cubicBezTo>
                      <a:cubicBezTo>
                        <a:pt x="174280" y="99199"/>
                        <a:pt x="170373" y="90027"/>
                        <a:pt x="162559" y="82553"/>
                      </a:cubicBezTo>
                      <a:cubicBezTo>
                        <a:pt x="154745" y="75079"/>
                        <a:pt x="145403" y="71342"/>
                        <a:pt x="134532" y="71342"/>
                      </a:cubicBezTo>
                      <a:close/>
                      <a:moveTo>
                        <a:pt x="96822" y="163068"/>
                      </a:moveTo>
                      <a:cubicBezTo>
                        <a:pt x="85951" y="163068"/>
                        <a:pt x="76609" y="166805"/>
                        <a:pt x="68795" y="174279"/>
                      </a:cubicBezTo>
                      <a:cubicBezTo>
                        <a:pt x="60981" y="181753"/>
                        <a:pt x="57074" y="190925"/>
                        <a:pt x="57074" y="201796"/>
                      </a:cubicBezTo>
                      <a:cubicBezTo>
                        <a:pt x="57074" y="212668"/>
                        <a:pt x="60981" y="222010"/>
                        <a:pt x="68795" y="229824"/>
                      </a:cubicBezTo>
                      <a:cubicBezTo>
                        <a:pt x="76609" y="237637"/>
                        <a:pt x="85951" y="241544"/>
                        <a:pt x="96822" y="241544"/>
                      </a:cubicBezTo>
                      <a:cubicBezTo>
                        <a:pt x="108373" y="241544"/>
                        <a:pt x="117715" y="237637"/>
                        <a:pt x="124850" y="229824"/>
                      </a:cubicBezTo>
                      <a:cubicBezTo>
                        <a:pt x="131984" y="222010"/>
                        <a:pt x="135551" y="212668"/>
                        <a:pt x="135551" y="201796"/>
                      </a:cubicBezTo>
                      <a:cubicBezTo>
                        <a:pt x="135551" y="190925"/>
                        <a:pt x="131984" y="181753"/>
                        <a:pt x="124850" y="174279"/>
                      </a:cubicBezTo>
                      <a:cubicBezTo>
                        <a:pt x="117715" y="166805"/>
                        <a:pt x="108373" y="163068"/>
                        <a:pt x="96822" y="163068"/>
                      </a:cubicBezTo>
                      <a:close/>
                      <a:moveTo>
                        <a:pt x="145742" y="243583"/>
                      </a:moveTo>
                      <a:cubicBezTo>
                        <a:pt x="134871" y="243583"/>
                        <a:pt x="125529" y="247320"/>
                        <a:pt x="117715" y="254794"/>
                      </a:cubicBezTo>
                      <a:cubicBezTo>
                        <a:pt x="109902" y="262268"/>
                        <a:pt x="105995" y="271780"/>
                        <a:pt x="105995" y="283330"/>
                      </a:cubicBezTo>
                      <a:cubicBezTo>
                        <a:pt x="105995" y="294202"/>
                        <a:pt x="109902" y="303544"/>
                        <a:pt x="117715" y="311358"/>
                      </a:cubicBezTo>
                      <a:cubicBezTo>
                        <a:pt x="125529" y="319171"/>
                        <a:pt x="134871" y="323078"/>
                        <a:pt x="145742" y="323078"/>
                      </a:cubicBezTo>
                      <a:cubicBezTo>
                        <a:pt x="157293" y="323078"/>
                        <a:pt x="166636" y="319171"/>
                        <a:pt x="173770" y="311358"/>
                      </a:cubicBezTo>
                      <a:cubicBezTo>
                        <a:pt x="180904" y="303544"/>
                        <a:pt x="184471" y="294202"/>
                        <a:pt x="184471" y="283330"/>
                      </a:cubicBezTo>
                      <a:cubicBezTo>
                        <a:pt x="184471" y="271780"/>
                        <a:pt x="180904" y="262268"/>
                        <a:pt x="173770" y="254794"/>
                      </a:cubicBezTo>
                      <a:cubicBezTo>
                        <a:pt x="166636" y="247320"/>
                        <a:pt x="157293" y="243583"/>
                        <a:pt x="145742" y="243583"/>
                      </a:cubicBezTo>
                      <a:close/>
                      <a:moveTo>
                        <a:pt x="236449" y="290465"/>
                      </a:moveTo>
                      <a:cubicBezTo>
                        <a:pt x="225578" y="290465"/>
                        <a:pt x="216236" y="294202"/>
                        <a:pt x="208422" y="301676"/>
                      </a:cubicBezTo>
                      <a:cubicBezTo>
                        <a:pt x="200608" y="309150"/>
                        <a:pt x="196701" y="318322"/>
                        <a:pt x="196701" y="329193"/>
                      </a:cubicBezTo>
                      <a:cubicBezTo>
                        <a:pt x="196701" y="340065"/>
                        <a:pt x="200608" y="349407"/>
                        <a:pt x="208422" y="357221"/>
                      </a:cubicBezTo>
                      <a:cubicBezTo>
                        <a:pt x="216236" y="365034"/>
                        <a:pt x="225578" y="368941"/>
                        <a:pt x="236449" y="368941"/>
                      </a:cubicBezTo>
                      <a:cubicBezTo>
                        <a:pt x="246641" y="368941"/>
                        <a:pt x="255644" y="365034"/>
                        <a:pt x="263458" y="357221"/>
                      </a:cubicBezTo>
                      <a:cubicBezTo>
                        <a:pt x="271271" y="349407"/>
                        <a:pt x="275178" y="340065"/>
                        <a:pt x="275178" y="329193"/>
                      </a:cubicBezTo>
                      <a:cubicBezTo>
                        <a:pt x="275178" y="318322"/>
                        <a:pt x="271441" y="309150"/>
                        <a:pt x="263967" y="301676"/>
                      </a:cubicBezTo>
                      <a:cubicBezTo>
                        <a:pt x="256493" y="294202"/>
                        <a:pt x="247320" y="290465"/>
                        <a:pt x="236449" y="290465"/>
                      </a:cubicBezTo>
                      <a:close/>
                      <a:moveTo>
                        <a:pt x="322060" y="331232"/>
                      </a:moveTo>
                      <a:cubicBezTo>
                        <a:pt x="311189" y="331232"/>
                        <a:pt x="302016" y="335139"/>
                        <a:pt x="294542" y="342952"/>
                      </a:cubicBezTo>
                      <a:cubicBezTo>
                        <a:pt x="287068" y="350766"/>
                        <a:pt x="283331" y="360108"/>
                        <a:pt x="283331" y="370980"/>
                      </a:cubicBezTo>
                      <a:cubicBezTo>
                        <a:pt x="283331" y="381851"/>
                        <a:pt x="287068" y="391023"/>
                        <a:pt x="294542" y="398497"/>
                      </a:cubicBezTo>
                      <a:cubicBezTo>
                        <a:pt x="302016" y="405971"/>
                        <a:pt x="311189" y="409708"/>
                        <a:pt x="322060" y="409708"/>
                      </a:cubicBezTo>
                      <a:cubicBezTo>
                        <a:pt x="332931" y="409708"/>
                        <a:pt x="342274" y="405971"/>
                        <a:pt x="350087" y="398497"/>
                      </a:cubicBezTo>
                      <a:cubicBezTo>
                        <a:pt x="357901" y="391023"/>
                        <a:pt x="361808" y="381851"/>
                        <a:pt x="361808" y="370980"/>
                      </a:cubicBezTo>
                      <a:cubicBezTo>
                        <a:pt x="361808" y="360788"/>
                        <a:pt x="357901" y="351615"/>
                        <a:pt x="350087" y="343462"/>
                      </a:cubicBezTo>
                      <a:cubicBezTo>
                        <a:pt x="342274" y="335308"/>
                        <a:pt x="332931" y="331232"/>
                        <a:pt x="322060" y="331232"/>
                      </a:cubicBezTo>
                      <a:close/>
                      <a:moveTo>
                        <a:pt x="371999" y="414804"/>
                      </a:moveTo>
                      <a:cubicBezTo>
                        <a:pt x="361128" y="414804"/>
                        <a:pt x="351786" y="418711"/>
                        <a:pt x="343972" y="426525"/>
                      </a:cubicBezTo>
                      <a:cubicBezTo>
                        <a:pt x="336158" y="434338"/>
                        <a:pt x="332252" y="443681"/>
                        <a:pt x="332252" y="454552"/>
                      </a:cubicBezTo>
                      <a:cubicBezTo>
                        <a:pt x="332252" y="465423"/>
                        <a:pt x="336158" y="474766"/>
                        <a:pt x="343972" y="482579"/>
                      </a:cubicBezTo>
                      <a:cubicBezTo>
                        <a:pt x="351786" y="490393"/>
                        <a:pt x="361128" y="494300"/>
                        <a:pt x="371999" y="494300"/>
                      </a:cubicBezTo>
                      <a:cubicBezTo>
                        <a:pt x="382191" y="494300"/>
                        <a:pt x="391364" y="490223"/>
                        <a:pt x="399517" y="482070"/>
                      </a:cubicBezTo>
                      <a:cubicBezTo>
                        <a:pt x="407671" y="473916"/>
                        <a:pt x="411747" y="464744"/>
                        <a:pt x="411747" y="454552"/>
                      </a:cubicBezTo>
                      <a:cubicBezTo>
                        <a:pt x="411747" y="443681"/>
                        <a:pt x="407840" y="434338"/>
                        <a:pt x="400027" y="426525"/>
                      </a:cubicBezTo>
                      <a:cubicBezTo>
                        <a:pt x="392213" y="418711"/>
                        <a:pt x="382870" y="414804"/>
                        <a:pt x="371999" y="414804"/>
                      </a:cubicBezTo>
                      <a:close/>
                      <a:moveTo>
                        <a:pt x="135551" y="496338"/>
                      </a:moveTo>
                      <a:cubicBezTo>
                        <a:pt x="124680" y="496338"/>
                        <a:pt x="115507" y="500245"/>
                        <a:pt x="108033" y="508059"/>
                      </a:cubicBezTo>
                      <a:cubicBezTo>
                        <a:pt x="100559" y="515872"/>
                        <a:pt x="96822" y="525215"/>
                        <a:pt x="96822" y="536086"/>
                      </a:cubicBezTo>
                      <a:cubicBezTo>
                        <a:pt x="96822" y="546278"/>
                        <a:pt x="100389" y="555450"/>
                        <a:pt x="107524" y="563604"/>
                      </a:cubicBezTo>
                      <a:cubicBezTo>
                        <a:pt x="114658" y="571757"/>
                        <a:pt x="123660" y="575834"/>
                        <a:pt x="134532" y="575834"/>
                      </a:cubicBezTo>
                      <a:cubicBezTo>
                        <a:pt x="145403" y="575834"/>
                        <a:pt x="154915" y="571927"/>
                        <a:pt x="163068" y="564113"/>
                      </a:cubicBezTo>
                      <a:cubicBezTo>
                        <a:pt x="171222" y="556300"/>
                        <a:pt x="175298" y="546957"/>
                        <a:pt x="175298" y="536086"/>
                      </a:cubicBezTo>
                      <a:cubicBezTo>
                        <a:pt x="175298" y="524535"/>
                        <a:pt x="171392" y="515023"/>
                        <a:pt x="163578" y="507549"/>
                      </a:cubicBezTo>
                      <a:cubicBezTo>
                        <a:pt x="155764" y="500075"/>
                        <a:pt x="146422" y="496338"/>
                        <a:pt x="135551" y="496338"/>
                      </a:cubicBezTo>
                      <a:close/>
                      <a:moveTo>
                        <a:pt x="326136" y="506530"/>
                      </a:moveTo>
                      <a:cubicBezTo>
                        <a:pt x="315944" y="506530"/>
                        <a:pt x="306772" y="510267"/>
                        <a:pt x="298619" y="517741"/>
                      </a:cubicBezTo>
                      <a:cubicBezTo>
                        <a:pt x="290465" y="525215"/>
                        <a:pt x="286388" y="534387"/>
                        <a:pt x="286388" y="545258"/>
                      </a:cubicBezTo>
                      <a:cubicBezTo>
                        <a:pt x="286388" y="556130"/>
                        <a:pt x="290465" y="565472"/>
                        <a:pt x="298619" y="573286"/>
                      </a:cubicBezTo>
                      <a:cubicBezTo>
                        <a:pt x="306772" y="581099"/>
                        <a:pt x="316285" y="585006"/>
                        <a:pt x="327156" y="585006"/>
                      </a:cubicBezTo>
                      <a:cubicBezTo>
                        <a:pt x="338027" y="585006"/>
                        <a:pt x="347030" y="581099"/>
                        <a:pt x="354164" y="573286"/>
                      </a:cubicBezTo>
                      <a:cubicBezTo>
                        <a:pt x="361298" y="565472"/>
                        <a:pt x="364865" y="556130"/>
                        <a:pt x="364865" y="545258"/>
                      </a:cubicBezTo>
                      <a:cubicBezTo>
                        <a:pt x="364865" y="533708"/>
                        <a:pt x="361298" y="524365"/>
                        <a:pt x="354164" y="517231"/>
                      </a:cubicBezTo>
                      <a:cubicBezTo>
                        <a:pt x="347030" y="510097"/>
                        <a:pt x="337687" y="506530"/>
                        <a:pt x="326136" y="506530"/>
                      </a:cubicBezTo>
                      <a:close/>
                      <a:moveTo>
                        <a:pt x="233392" y="533028"/>
                      </a:moveTo>
                      <a:cubicBezTo>
                        <a:pt x="222520" y="533028"/>
                        <a:pt x="213178" y="537105"/>
                        <a:pt x="205364" y="545258"/>
                      </a:cubicBezTo>
                      <a:cubicBezTo>
                        <a:pt x="197551" y="553412"/>
                        <a:pt x="193644" y="562584"/>
                        <a:pt x="193644" y="572776"/>
                      </a:cubicBezTo>
                      <a:cubicBezTo>
                        <a:pt x="193644" y="584327"/>
                        <a:pt x="197551" y="593839"/>
                        <a:pt x="205364" y="601313"/>
                      </a:cubicBezTo>
                      <a:cubicBezTo>
                        <a:pt x="213178" y="608787"/>
                        <a:pt x="222860" y="612524"/>
                        <a:pt x="234411" y="612524"/>
                      </a:cubicBezTo>
                      <a:cubicBezTo>
                        <a:pt x="245282" y="612524"/>
                        <a:pt x="254454" y="608787"/>
                        <a:pt x="261928" y="601313"/>
                      </a:cubicBezTo>
                      <a:cubicBezTo>
                        <a:pt x="269402" y="593839"/>
                        <a:pt x="273140" y="584327"/>
                        <a:pt x="273140" y="572776"/>
                      </a:cubicBezTo>
                      <a:cubicBezTo>
                        <a:pt x="273140" y="561905"/>
                        <a:pt x="269233" y="552563"/>
                        <a:pt x="261419" y="544749"/>
                      </a:cubicBezTo>
                      <a:cubicBezTo>
                        <a:pt x="253606" y="536935"/>
                        <a:pt x="244263" y="533028"/>
                        <a:pt x="233392" y="53302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21" name="Freeform: Shape 4720">
                  <a:extLst>
                    <a:ext uri="{FF2B5EF4-FFF2-40B4-BE49-F238E27FC236}">
                      <a16:creationId xmlns:a16="http://schemas.microsoft.com/office/drawing/2014/main" id="{7F179286-716A-4040-A516-F9D285C80571}"/>
                    </a:ext>
                  </a:extLst>
                </p:cNvPr>
                <p:cNvSpPr/>
                <p:nvPr/>
              </p:nvSpPr>
              <p:spPr>
                <a:xfrm>
                  <a:off x="13524442" y="8666604"/>
                  <a:ext cx="668579" cy="665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8579" h="665521">
                      <a:moveTo>
                        <a:pt x="339385" y="0"/>
                      </a:moveTo>
                      <a:cubicBezTo>
                        <a:pt x="378114" y="0"/>
                        <a:pt x="412086" y="3227"/>
                        <a:pt x="441303" y="9682"/>
                      </a:cubicBezTo>
                      <a:cubicBezTo>
                        <a:pt x="470520" y="16137"/>
                        <a:pt x="495999" y="25649"/>
                        <a:pt x="517740" y="38219"/>
                      </a:cubicBezTo>
                      <a:cubicBezTo>
                        <a:pt x="539484" y="50789"/>
                        <a:pt x="558338" y="66246"/>
                        <a:pt x="574305" y="84591"/>
                      </a:cubicBezTo>
                      <a:cubicBezTo>
                        <a:pt x="590272" y="102937"/>
                        <a:pt x="604711" y="123660"/>
                        <a:pt x="617620" y="146761"/>
                      </a:cubicBezTo>
                      <a:lnTo>
                        <a:pt x="477993" y="254794"/>
                      </a:lnTo>
                      <a:cubicBezTo>
                        <a:pt x="462366" y="227616"/>
                        <a:pt x="444360" y="207912"/>
                        <a:pt x="423976" y="195681"/>
                      </a:cubicBezTo>
                      <a:cubicBezTo>
                        <a:pt x="403594" y="183451"/>
                        <a:pt x="374717" y="177336"/>
                        <a:pt x="337347" y="177336"/>
                      </a:cubicBezTo>
                      <a:cubicBezTo>
                        <a:pt x="317643" y="177336"/>
                        <a:pt x="299468" y="180903"/>
                        <a:pt x="282821" y="188038"/>
                      </a:cubicBezTo>
                      <a:cubicBezTo>
                        <a:pt x="266174" y="195172"/>
                        <a:pt x="251566" y="205364"/>
                        <a:pt x="238996" y="218613"/>
                      </a:cubicBezTo>
                      <a:cubicBezTo>
                        <a:pt x="226427" y="231862"/>
                        <a:pt x="216574" y="248169"/>
                        <a:pt x="209440" y="267533"/>
                      </a:cubicBezTo>
                      <a:cubicBezTo>
                        <a:pt x="202306" y="286898"/>
                        <a:pt x="198739" y="308810"/>
                        <a:pt x="198739" y="333270"/>
                      </a:cubicBezTo>
                      <a:cubicBezTo>
                        <a:pt x="198739" y="354333"/>
                        <a:pt x="201967" y="374207"/>
                        <a:pt x="208421" y="392892"/>
                      </a:cubicBezTo>
                      <a:cubicBezTo>
                        <a:pt x="214876" y="411577"/>
                        <a:pt x="224218" y="428053"/>
                        <a:pt x="236448" y="442322"/>
                      </a:cubicBezTo>
                      <a:cubicBezTo>
                        <a:pt x="248678" y="456590"/>
                        <a:pt x="263627" y="467801"/>
                        <a:pt x="281292" y="475955"/>
                      </a:cubicBezTo>
                      <a:cubicBezTo>
                        <a:pt x="298958" y="484108"/>
                        <a:pt x="318662" y="488185"/>
                        <a:pt x="340404" y="488185"/>
                      </a:cubicBezTo>
                      <a:cubicBezTo>
                        <a:pt x="386608" y="488185"/>
                        <a:pt x="423976" y="469160"/>
                        <a:pt x="452514" y="431111"/>
                      </a:cubicBezTo>
                      <a:lnTo>
                        <a:pt x="317982" y="431111"/>
                      </a:lnTo>
                      <a:lnTo>
                        <a:pt x="317982" y="270081"/>
                      </a:lnTo>
                      <a:lnTo>
                        <a:pt x="664502" y="270081"/>
                      </a:lnTo>
                      <a:cubicBezTo>
                        <a:pt x="665861" y="281632"/>
                        <a:pt x="666880" y="293013"/>
                        <a:pt x="667560" y="304224"/>
                      </a:cubicBezTo>
                      <a:cubicBezTo>
                        <a:pt x="668240" y="315434"/>
                        <a:pt x="668579" y="326815"/>
                        <a:pt x="668579" y="338366"/>
                      </a:cubicBezTo>
                      <a:cubicBezTo>
                        <a:pt x="668579" y="377095"/>
                        <a:pt x="663144" y="414125"/>
                        <a:pt x="652272" y="449456"/>
                      </a:cubicBezTo>
                      <a:cubicBezTo>
                        <a:pt x="641401" y="484787"/>
                        <a:pt x="622716" y="518760"/>
                        <a:pt x="596217" y="551374"/>
                      </a:cubicBezTo>
                      <a:cubicBezTo>
                        <a:pt x="565642" y="588064"/>
                        <a:pt x="527932" y="616261"/>
                        <a:pt x="483088" y="635965"/>
                      </a:cubicBezTo>
                      <a:cubicBezTo>
                        <a:pt x="438246" y="655669"/>
                        <a:pt x="389324" y="665521"/>
                        <a:pt x="336328" y="665521"/>
                      </a:cubicBezTo>
                      <a:cubicBezTo>
                        <a:pt x="287408" y="665521"/>
                        <a:pt x="242394" y="657368"/>
                        <a:pt x="201288" y="641061"/>
                      </a:cubicBezTo>
                      <a:cubicBezTo>
                        <a:pt x="160180" y="624754"/>
                        <a:pt x="124679" y="601992"/>
                        <a:pt x="94784" y="572776"/>
                      </a:cubicBezTo>
                      <a:cubicBezTo>
                        <a:pt x="64888" y="543560"/>
                        <a:pt x="41616" y="508568"/>
                        <a:pt x="24970" y="467801"/>
                      </a:cubicBezTo>
                      <a:cubicBezTo>
                        <a:pt x="8324" y="427034"/>
                        <a:pt x="0" y="382190"/>
                        <a:pt x="0" y="333270"/>
                      </a:cubicBezTo>
                      <a:cubicBezTo>
                        <a:pt x="0" y="285709"/>
                        <a:pt x="8493" y="241544"/>
                        <a:pt x="25480" y="200777"/>
                      </a:cubicBezTo>
                      <a:cubicBezTo>
                        <a:pt x="42466" y="160010"/>
                        <a:pt x="65907" y="124679"/>
                        <a:pt x="95802" y="94783"/>
                      </a:cubicBezTo>
                      <a:cubicBezTo>
                        <a:pt x="125698" y="64887"/>
                        <a:pt x="161539" y="41616"/>
                        <a:pt x="203326" y="24970"/>
                      </a:cubicBezTo>
                      <a:cubicBezTo>
                        <a:pt x="245112" y="8323"/>
                        <a:pt x="290465" y="0"/>
                        <a:pt x="339385" y="0"/>
                      </a:cubicBezTo>
                      <a:close/>
                      <a:moveTo>
                        <a:pt x="333270" y="50959"/>
                      </a:moveTo>
                      <a:cubicBezTo>
                        <a:pt x="322399" y="50959"/>
                        <a:pt x="313057" y="55035"/>
                        <a:pt x="305243" y="63189"/>
                      </a:cubicBezTo>
                      <a:cubicBezTo>
                        <a:pt x="297430" y="71342"/>
                        <a:pt x="293522" y="80515"/>
                        <a:pt x="293522" y="90706"/>
                      </a:cubicBezTo>
                      <a:cubicBezTo>
                        <a:pt x="293522" y="102257"/>
                        <a:pt x="297430" y="111769"/>
                        <a:pt x="305243" y="119243"/>
                      </a:cubicBezTo>
                      <a:cubicBezTo>
                        <a:pt x="313057" y="126717"/>
                        <a:pt x="322399" y="130454"/>
                        <a:pt x="333270" y="130454"/>
                      </a:cubicBezTo>
                      <a:cubicBezTo>
                        <a:pt x="344821" y="130454"/>
                        <a:pt x="354164" y="126717"/>
                        <a:pt x="361298" y="119243"/>
                      </a:cubicBezTo>
                      <a:cubicBezTo>
                        <a:pt x="368432" y="111769"/>
                        <a:pt x="371999" y="102257"/>
                        <a:pt x="371999" y="90706"/>
                      </a:cubicBezTo>
                      <a:cubicBezTo>
                        <a:pt x="371999" y="79835"/>
                        <a:pt x="368432" y="70493"/>
                        <a:pt x="361298" y="62679"/>
                      </a:cubicBezTo>
                      <a:cubicBezTo>
                        <a:pt x="354164" y="54865"/>
                        <a:pt x="344821" y="50959"/>
                        <a:pt x="333270" y="50959"/>
                      </a:cubicBezTo>
                      <a:close/>
                      <a:moveTo>
                        <a:pt x="426016" y="66246"/>
                      </a:moveTo>
                      <a:cubicBezTo>
                        <a:pt x="415144" y="66246"/>
                        <a:pt x="405972" y="69983"/>
                        <a:pt x="398498" y="77457"/>
                      </a:cubicBezTo>
                      <a:cubicBezTo>
                        <a:pt x="391024" y="84931"/>
                        <a:pt x="387286" y="94104"/>
                        <a:pt x="387286" y="104975"/>
                      </a:cubicBezTo>
                      <a:cubicBezTo>
                        <a:pt x="387286" y="115846"/>
                        <a:pt x="391024" y="125188"/>
                        <a:pt x="398498" y="133002"/>
                      </a:cubicBezTo>
                      <a:cubicBezTo>
                        <a:pt x="405972" y="140816"/>
                        <a:pt x="415144" y="144723"/>
                        <a:pt x="426016" y="144723"/>
                      </a:cubicBezTo>
                      <a:cubicBezTo>
                        <a:pt x="436887" y="144723"/>
                        <a:pt x="446228" y="140816"/>
                        <a:pt x="454042" y="133002"/>
                      </a:cubicBezTo>
                      <a:cubicBezTo>
                        <a:pt x="461856" y="125188"/>
                        <a:pt x="465763" y="115846"/>
                        <a:pt x="465763" y="104975"/>
                      </a:cubicBezTo>
                      <a:cubicBezTo>
                        <a:pt x="465763" y="94104"/>
                        <a:pt x="462026" y="84931"/>
                        <a:pt x="454552" y="77457"/>
                      </a:cubicBezTo>
                      <a:cubicBezTo>
                        <a:pt x="447078" y="69983"/>
                        <a:pt x="437566" y="66246"/>
                        <a:pt x="426016" y="66246"/>
                      </a:cubicBezTo>
                      <a:close/>
                      <a:moveTo>
                        <a:pt x="506530" y="116186"/>
                      </a:moveTo>
                      <a:cubicBezTo>
                        <a:pt x="495659" y="116186"/>
                        <a:pt x="486486" y="120093"/>
                        <a:pt x="479012" y="127906"/>
                      </a:cubicBezTo>
                      <a:cubicBezTo>
                        <a:pt x="471539" y="135720"/>
                        <a:pt x="467801" y="145062"/>
                        <a:pt x="467801" y="155934"/>
                      </a:cubicBezTo>
                      <a:cubicBezTo>
                        <a:pt x="467801" y="166805"/>
                        <a:pt x="471539" y="176147"/>
                        <a:pt x="479012" y="183961"/>
                      </a:cubicBezTo>
                      <a:cubicBezTo>
                        <a:pt x="486486" y="191775"/>
                        <a:pt x="495659" y="195681"/>
                        <a:pt x="506530" y="195681"/>
                      </a:cubicBezTo>
                      <a:cubicBezTo>
                        <a:pt x="516722" y="195681"/>
                        <a:pt x="525894" y="191775"/>
                        <a:pt x="534048" y="183961"/>
                      </a:cubicBezTo>
                      <a:cubicBezTo>
                        <a:pt x="542202" y="176147"/>
                        <a:pt x="546278" y="166805"/>
                        <a:pt x="546278" y="155934"/>
                      </a:cubicBezTo>
                      <a:cubicBezTo>
                        <a:pt x="546278" y="145062"/>
                        <a:pt x="542371" y="135720"/>
                        <a:pt x="534557" y="127906"/>
                      </a:cubicBezTo>
                      <a:cubicBezTo>
                        <a:pt x="526744" y="120093"/>
                        <a:pt x="517402" y="116186"/>
                        <a:pt x="506530" y="116186"/>
                      </a:cubicBezTo>
                      <a:close/>
                      <a:moveTo>
                        <a:pt x="244602" y="73380"/>
                      </a:moveTo>
                      <a:cubicBezTo>
                        <a:pt x="233052" y="73380"/>
                        <a:pt x="223540" y="77287"/>
                        <a:pt x="216065" y="85101"/>
                      </a:cubicBezTo>
                      <a:cubicBezTo>
                        <a:pt x="208592" y="92915"/>
                        <a:pt x="204854" y="102257"/>
                        <a:pt x="204854" y="113128"/>
                      </a:cubicBezTo>
                      <a:cubicBezTo>
                        <a:pt x="204854" y="123999"/>
                        <a:pt x="208592" y="133342"/>
                        <a:pt x="216065" y="141156"/>
                      </a:cubicBezTo>
                      <a:cubicBezTo>
                        <a:pt x="223540" y="148969"/>
                        <a:pt x="233052" y="152876"/>
                        <a:pt x="244602" y="152876"/>
                      </a:cubicBezTo>
                      <a:cubicBezTo>
                        <a:pt x="254794" y="152876"/>
                        <a:pt x="263966" y="148799"/>
                        <a:pt x="272120" y="140646"/>
                      </a:cubicBezTo>
                      <a:cubicBezTo>
                        <a:pt x="280273" y="132493"/>
                        <a:pt x="284350" y="123320"/>
                        <a:pt x="284350" y="113128"/>
                      </a:cubicBezTo>
                      <a:cubicBezTo>
                        <a:pt x="284350" y="102257"/>
                        <a:pt x="280444" y="92915"/>
                        <a:pt x="272630" y="85101"/>
                      </a:cubicBezTo>
                      <a:cubicBezTo>
                        <a:pt x="264816" y="77287"/>
                        <a:pt x="255474" y="73380"/>
                        <a:pt x="244602" y="73380"/>
                      </a:cubicBezTo>
                      <a:close/>
                      <a:moveTo>
                        <a:pt x="170202" y="130454"/>
                      </a:moveTo>
                      <a:cubicBezTo>
                        <a:pt x="159331" y="130454"/>
                        <a:pt x="149988" y="134191"/>
                        <a:pt x="142175" y="141665"/>
                      </a:cubicBezTo>
                      <a:cubicBezTo>
                        <a:pt x="134361" y="149139"/>
                        <a:pt x="130454" y="158312"/>
                        <a:pt x="130454" y="169183"/>
                      </a:cubicBezTo>
                      <a:cubicBezTo>
                        <a:pt x="130454" y="180054"/>
                        <a:pt x="134361" y="189397"/>
                        <a:pt x="142175" y="197210"/>
                      </a:cubicBezTo>
                      <a:cubicBezTo>
                        <a:pt x="149988" y="205024"/>
                        <a:pt x="159331" y="208931"/>
                        <a:pt x="170202" y="208931"/>
                      </a:cubicBezTo>
                      <a:cubicBezTo>
                        <a:pt x="180394" y="208931"/>
                        <a:pt x="189566" y="205024"/>
                        <a:pt x="197720" y="197210"/>
                      </a:cubicBezTo>
                      <a:cubicBezTo>
                        <a:pt x="205874" y="189397"/>
                        <a:pt x="209950" y="180054"/>
                        <a:pt x="209950" y="169183"/>
                      </a:cubicBezTo>
                      <a:cubicBezTo>
                        <a:pt x="209950" y="158312"/>
                        <a:pt x="206044" y="149139"/>
                        <a:pt x="198230" y="141665"/>
                      </a:cubicBezTo>
                      <a:cubicBezTo>
                        <a:pt x="190416" y="134191"/>
                        <a:pt x="181074" y="130454"/>
                        <a:pt x="170202" y="130454"/>
                      </a:cubicBezTo>
                      <a:close/>
                      <a:moveTo>
                        <a:pt x="119244" y="205873"/>
                      </a:moveTo>
                      <a:cubicBezTo>
                        <a:pt x="108372" y="205873"/>
                        <a:pt x="99200" y="209440"/>
                        <a:pt x="91726" y="216575"/>
                      </a:cubicBezTo>
                      <a:cubicBezTo>
                        <a:pt x="84252" y="223709"/>
                        <a:pt x="80515" y="233051"/>
                        <a:pt x="80515" y="244602"/>
                      </a:cubicBezTo>
                      <a:cubicBezTo>
                        <a:pt x="80515" y="254794"/>
                        <a:pt x="84422" y="263966"/>
                        <a:pt x="92235" y="272120"/>
                      </a:cubicBezTo>
                      <a:cubicBezTo>
                        <a:pt x="100049" y="280273"/>
                        <a:pt x="109052" y="284350"/>
                        <a:pt x="119244" y="284350"/>
                      </a:cubicBezTo>
                      <a:cubicBezTo>
                        <a:pt x="130115" y="284350"/>
                        <a:pt x="139458" y="280443"/>
                        <a:pt x="147271" y="272629"/>
                      </a:cubicBezTo>
                      <a:cubicBezTo>
                        <a:pt x="155085" y="264815"/>
                        <a:pt x="158991" y="255473"/>
                        <a:pt x="158991" y="244602"/>
                      </a:cubicBezTo>
                      <a:cubicBezTo>
                        <a:pt x="158991" y="233051"/>
                        <a:pt x="155085" y="223709"/>
                        <a:pt x="147271" y="216575"/>
                      </a:cubicBezTo>
                      <a:cubicBezTo>
                        <a:pt x="139458" y="209440"/>
                        <a:pt x="130115" y="205873"/>
                        <a:pt x="119244" y="205873"/>
                      </a:cubicBezTo>
                      <a:close/>
                      <a:moveTo>
                        <a:pt x="103956" y="293522"/>
                      </a:moveTo>
                      <a:cubicBezTo>
                        <a:pt x="92406" y="293522"/>
                        <a:pt x="83062" y="297259"/>
                        <a:pt x="75928" y="304733"/>
                      </a:cubicBezTo>
                      <a:cubicBezTo>
                        <a:pt x="68794" y="312207"/>
                        <a:pt x="65227" y="321719"/>
                        <a:pt x="65227" y="333270"/>
                      </a:cubicBezTo>
                      <a:cubicBezTo>
                        <a:pt x="65227" y="344141"/>
                        <a:pt x="68794" y="353314"/>
                        <a:pt x="75928" y="360788"/>
                      </a:cubicBezTo>
                      <a:cubicBezTo>
                        <a:pt x="83062" y="368262"/>
                        <a:pt x="92406" y="371999"/>
                        <a:pt x="103956" y="371999"/>
                      </a:cubicBezTo>
                      <a:cubicBezTo>
                        <a:pt x="114828" y="371999"/>
                        <a:pt x="124170" y="368262"/>
                        <a:pt x="131984" y="360788"/>
                      </a:cubicBezTo>
                      <a:cubicBezTo>
                        <a:pt x="139798" y="353314"/>
                        <a:pt x="143704" y="344141"/>
                        <a:pt x="143704" y="333270"/>
                      </a:cubicBezTo>
                      <a:cubicBezTo>
                        <a:pt x="143704" y="321719"/>
                        <a:pt x="139798" y="312207"/>
                        <a:pt x="131984" y="304733"/>
                      </a:cubicBezTo>
                      <a:cubicBezTo>
                        <a:pt x="124170" y="297259"/>
                        <a:pt x="114828" y="293522"/>
                        <a:pt x="103956" y="293522"/>
                      </a:cubicBezTo>
                      <a:close/>
                      <a:moveTo>
                        <a:pt x="119244" y="383210"/>
                      </a:moveTo>
                      <a:cubicBezTo>
                        <a:pt x="108372" y="383210"/>
                        <a:pt x="99200" y="386777"/>
                        <a:pt x="91726" y="393911"/>
                      </a:cubicBezTo>
                      <a:cubicBezTo>
                        <a:pt x="84252" y="401045"/>
                        <a:pt x="80515" y="410388"/>
                        <a:pt x="80515" y="421938"/>
                      </a:cubicBezTo>
                      <a:cubicBezTo>
                        <a:pt x="80515" y="432130"/>
                        <a:pt x="84422" y="441303"/>
                        <a:pt x="92235" y="449456"/>
                      </a:cubicBezTo>
                      <a:cubicBezTo>
                        <a:pt x="100049" y="457609"/>
                        <a:pt x="109052" y="461686"/>
                        <a:pt x="119244" y="461686"/>
                      </a:cubicBezTo>
                      <a:cubicBezTo>
                        <a:pt x="130115" y="461686"/>
                        <a:pt x="139458" y="457779"/>
                        <a:pt x="147271" y="449966"/>
                      </a:cubicBezTo>
                      <a:cubicBezTo>
                        <a:pt x="155085" y="442152"/>
                        <a:pt x="158991" y="432809"/>
                        <a:pt x="158991" y="421938"/>
                      </a:cubicBezTo>
                      <a:cubicBezTo>
                        <a:pt x="158991" y="410388"/>
                        <a:pt x="155085" y="401045"/>
                        <a:pt x="147271" y="393911"/>
                      </a:cubicBezTo>
                      <a:cubicBezTo>
                        <a:pt x="139458" y="386777"/>
                        <a:pt x="130115" y="383210"/>
                        <a:pt x="119244" y="383210"/>
                      </a:cubicBezTo>
                      <a:close/>
                      <a:moveTo>
                        <a:pt x="170202" y="457609"/>
                      </a:moveTo>
                      <a:cubicBezTo>
                        <a:pt x="159331" y="457609"/>
                        <a:pt x="149988" y="461346"/>
                        <a:pt x="142175" y="468820"/>
                      </a:cubicBezTo>
                      <a:cubicBezTo>
                        <a:pt x="134361" y="476294"/>
                        <a:pt x="130454" y="485467"/>
                        <a:pt x="130454" y="496338"/>
                      </a:cubicBezTo>
                      <a:cubicBezTo>
                        <a:pt x="130454" y="507209"/>
                        <a:pt x="134361" y="516552"/>
                        <a:pt x="142175" y="524365"/>
                      </a:cubicBezTo>
                      <a:cubicBezTo>
                        <a:pt x="149988" y="532179"/>
                        <a:pt x="159331" y="536086"/>
                        <a:pt x="170202" y="536086"/>
                      </a:cubicBezTo>
                      <a:cubicBezTo>
                        <a:pt x="180394" y="536086"/>
                        <a:pt x="189566" y="532009"/>
                        <a:pt x="197720" y="523856"/>
                      </a:cubicBezTo>
                      <a:cubicBezTo>
                        <a:pt x="205874" y="515702"/>
                        <a:pt x="209950" y="506530"/>
                        <a:pt x="209950" y="496338"/>
                      </a:cubicBezTo>
                      <a:cubicBezTo>
                        <a:pt x="209950" y="485467"/>
                        <a:pt x="206044" y="476294"/>
                        <a:pt x="198230" y="468820"/>
                      </a:cubicBezTo>
                      <a:cubicBezTo>
                        <a:pt x="190416" y="461346"/>
                        <a:pt x="181074" y="457609"/>
                        <a:pt x="170202" y="457609"/>
                      </a:cubicBezTo>
                      <a:close/>
                      <a:moveTo>
                        <a:pt x="242564" y="513664"/>
                      </a:moveTo>
                      <a:cubicBezTo>
                        <a:pt x="231014" y="513664"/>
                        <a:pt x="221501" y="517571"/>
                        <a:pt x="214026" y="525385"/>
                      </a:cubicBezTo>
                      <a:cubicBezTo>
                        <a:pt x="206553" y="533198"/>
                        <a:pt x="202816" y="542541"/>
                        <a:pt x="202816" y="553412"/>
                      </a:cubicBezTo>
                      <a:cubicBezTo>
                        <a:pt x="202816" y="564283"/>
                        <a:pt x="206553" y="573456"/>
                        <a:pt x="214026" y="580930"/>
                      </a:cubicBezTo>
                      <a:cubicBezTo>
                        <a:pt x="221501" y="588404"/>
                        <a:pt x="231014" y="592140"/>
                        <a:pt x="242564" y="592140"/>
                      </a:cubicBezTo>
                      <a:cubicBezTo>
                        <a:pt x="252756" y="592140"/>
                        <a:pt x="261758" y="588404"/>
                        <a:pt x="269572" y="580930"/>
                      </a:cubicBezTo>
                      <a:cubicBezTo>
                        <a:pt x="277386" y="573456"/>
                        <a:pt x="281292" y="564283"/>
                        <a:pt x="281292" y="553412"/>
                      </a:cubicBezTo>
                      <a:cubicBezTo>
                        <a:pt x="281292" y="542541"/>
                        <a:pt x="277556" y="533198"/>
                        <a:pt x="270082" y="525385"/>
                      </a:cubicBezTo>
                      <a:cubicBezTo>
                        <a:pt x="262608" y="517571"/>
                        <a:pt x="253435" y="513664"/>
                        <a:pt x="242564" y="513664"/>
                      </a:cubicBezTo>
                      <a:close/>
                      <a:moveTo>
                        <a:pt x="424996" y="520798"/>
                      </a:moveTo>
                      <a:cubicBezTo>
                        <a:pt x="414125" y="520798"/>
                        <a:pt x="404782" y="524365"/>
                        <a:pt x="396969" y="531500"/>
                      </a:cubicBezTo>
                      <a:cubicBezTo>
                        <a:pt x="389155" y="538634"/>
                        <a:pt x="385248" y="547976"/>
                        <a:pt x="385248" y="559527"/>
                      </a:cubicBezTo>
                      <a:cubicBezTo>
                        <a:pt x="385248" y="570398"/>
                        <a:pt x="389155" y="579741"/>
                        <a:pt x="396969" y="587554"/>
                      </a:cubicBezTo>
                      <a:cubicBezTo>
                        <a:pt x="404782" y="595368"/>
                        <a:pt x="414125" y="599275"/>
                        <a:pt x="424996" y="599275"/>
                      </a:cubicBezTo>
                      <a:cubicBezTo>
                        <a:pt x="435188" y="599275"/>
                        <a:pt x="444190" y="595368"/>
                        <a:pt x="452004" y="587554"/>
                      </a:cubicBezTo>
                      <a:cubicBezTo>
                        <a:pt x="459818" y="579741"/>
                        <a:pt x="463724" y="570398"/>
                        <a:pt x="463724" y="559527"/>
                      </a:cubicBezTo>
                      <a:cubicBezTo>
                        <a:pt x="463724" y="547976"/>
                        <a:pt x="459988" y="538634"/>
                        <a:pt x="452514" y="531500"/>
                      </a:cubicBezTo>
                      <a:cubicBezTo>
                        <a:pt x="445040" y="524365"/>
                        <a:pt x="435868" y="520798"/>
                        <a:pt x="424996" y="520798"/>
                      </a:cubicBezTo>
                      <a:close/>
                      <a:moveTo>
                        <a:pt x="332251" y="537105"/>
                      </a:moveTo>
                      <a:cubicBezTo>
                        <a:pt x="321380" y="537105"/>
                        <a:pt x="312038" y="540842"/>
                        <a:pt x="304224" y="548316"/>
                      </a:cubicBezTo>
                      <a:cubicBezTo>
                        <a:pt x="296410" y="555790"/>
                        <a:pt x="292503" y="564962"/>
                        <a:pt x="292503" y="575834"/>
                      </a:cubicBezTo>
                      <a:cubicBezTo>
                        <a:pt x="292503" y="586705"/>
                        <a:pt x="296410" y="596047"/>
                        <a:pt x="304224" y="603861"/>
                      </a:cubicBezTo>
                      <a:cubicBezTo>
                        <a:pt x="312038" y="611675"/>
                        <a:pt x="321380" y="615582"/>
                        <a:pt x="332251" y="615582"/>
                      </a:cubicBezTo>
                      <a:cubicBezTo>
                        <a:pt x="343802" y="615582"/>
                        <a:pt x="353144" y="611675"/>
                        <a:pt x="360278" y="603861"/>
                      </a:cubicBezTo>
                      <a:cubicBezTo>
                        <a:pt x="367412" y="596047"/>
                        <a:pt x="370980" y="586705"/>
                        <a:pt x="370980" y="575834"/>
                      </a:cubicBezTo>
                      <a:cubicBezTo>
                        <a:pt x="370980" y="564962"/>
                        <a:pt x="367412" y="555790"/>
                        <a:pt x="360278" y="548316"/>
                      </a:cubicBezTo>
                      <a:cubicBezTo>
                        <a:pt x="353144" y="540842"/>
                        <a:pt x="343802" y="537105"/>
                        <a:pt x="332251" y="537105"/>
                      </a:cubicBezTo>
                      <a:close/>
                      <a:moveTo>
                        <a:pt x="396459" y="310848"/>
                      </a:moveTo>
                      <a:cubicBezTo>
                        <a:pt x="385588" y="310848"/>
                        <a:pt x="376246" y="314585"/>
                        <a:pt x="368432" y="322059"/>
                      </a:cubicBezTo>
                      <a:cubicBezTo>
                        <a:pt x="360618" y="329533"/>
                        <a:pt x="356712" y="339045"/>
                        <a:pt x="356712" y="350596"/>
                      </a:cubicBezTo>
                      <a:cubicBezTo>
                        <a:pt x="356712" y="361467"/>
                        <a:pt x="360618" y="370640"/>
                        <a:pt x="368432" y="378114"/>
                      </a:cubicBezTo>
                      <a:cubicBezTo>
                        <a:pt x="376246" y="385588"/>
                        <a:pt x="385588" y="389325"/>
                        <a:pt x="396459" y="389325"/>
                      </a:cubicBezTo>
                      <a:cubicBezTo>
                        <a:pt x="407330" y="389325"/>
                        <a:pt x="416503" y="385588"/>
                        <a:pt x="423976" y="378114"/>
                      </a:cubicBezTo>
                      <a:cubicBezTo>
                        <a:pt x="431451" y="370640"/>
                        <a:pt x="435188" y="361467"/>
                        <a:pt x="435188" y="350596"/>
                      </a:cubicBezTo>
                      <a:cubicBezTo>
                        <a:pt x="435188" y="339725"/>
                        <a:pt x="431282" y="330382"/>
                        <a:pt x="423468" y="322569"/>
                      </a:cubicBezTo>
                      <a:cubicBezTo>
                        <a:pt x="415654" y="314755"/>
                        <a:pt x="406651" y="310848"/>
                        <a:pt x="396459" y="310848"/>
                      </a:cubicBezTo>
                      <a:close/>
                      <a:moveTo>
                        <a:pt x="483088" y="310848"/>
                      </a:moveTo>
                      <a:cubicBezTo>
                        <a:pt x="472218" y="310848"/>
                        <a:pt x="462876" y="314585"/>
                        <a:pt x="455062" y="322059"/>
                      </a:cubicBezTo>
                      <a:cubicBezTo>
                        <a:pt x="447248" y="329533"/>
                        <a:pt x="443341" y="339045"/>
                        <a:pt x="443341" y="350596"/>
                      </a:cubicBezTo>
                      <a:cubicBezTo>
                        <a:pt x="443341" y="361467"/>
                        <a:pt x="447248" y="370640"/>
                        <a:pt x="455062" y="378114"/>
                      </a:cubicBezTo>
                      <a:cubicBezTo>
                        <a:pt x="462876" y="385588"/>
                        <a:pt x="472218" y="389325"/>
                        <a:pt x="483088" y="389325"/>
                      </a:cubicBezTo>
                      <a:cubicBezTo>
                        <a:pt x="493960" y="389325"/>
                        <a:pt x="503133" y="385588"/>
                        <a:pt x="510606" y="378114"/>
                      </a:cubicBezTo>
                      <a:cubicBezTo>
                        <a:pt x="518080" y="370640"/>
                        <a:pt x="521818" y="361467"/>
                        <a:pt x="521818" y="350596"/>
                      </a:cubicBezTo>
                      <a:cubicBezTo>
                        <a:pt x="521818" y="339725"/>
                        <a:pt x="517911" y="330382"/>
                        <a:pt x="510097" y="322569"/>
                      </a:cubicBezTo>
                      <a:cubicBezTo>
                        <a:pt x="502284" y="314755"/>
                        <a:pt x="493280" y="310848"/>
                        <a:pt x="483088" y="310848"/>
                      </a:cubicBezTo>
                      <a:close/>
                      <a:moveTo>
                        <a:pt x="568700" y="310848"/>
                      </a:moveTo>
                      <a:cubicBezTo>
                        <a:pt x="557829" y="310848"/>
                        <a:pt x="548656" y="314585"/>
                        <a:pt x="541182" y="322059"/>
                      </a:cubicBezTo>
                      <a:cubicBezTo>
                        <a:pt x="533708" y="329533"/>
                        <a:pt x="529972" y="339045"/>
                        <a:pt x="529972" y="350596"/>
                      </a:cubicBezTo>
                      <a:cubicBezTo>
                        <a:pt x="529972" y="361467"/>
                        <a:pt x="533708" y="370640"/>
                        <a:pt x="541182" y="378114"/>
                      </a:cubicBezTo>
                      <a:cubicBezTo>
                        <a:pt x="548656" y="385588"/>
                        <a:pt x="557829" y="389325"/>
                        <a:pt x="568700" y="389325"/>
                      </a:cubicBezTo>
                      <a:cubicBezTo>
                        <a:pt x="580250" y="389325"/>
                        <a:pt x="589763" y="385588"/>
                        <a:pt x="597236" y="378114"/>
                      </a:cubicBezTo>
                      <a:cubicBezTo>
                        <a:pt x="604711" y="370640"/>
                        <a:pt x="608448" y="361467"/>
                        <a:pt x="608448" y="350596"/>
                      </a:cubicBezTo>
                      <a:cubicBezTo>
                        <a:pt x="608448" y="339725"/>
                        <a:pt x="604541" y="330382"/>
                        <a:pt x="596727" y="322569"/>
                      </a:cubicBezTo>
                      <a:cubicBezTo>
                        <a:pt x="588914" y="314755"/>
                        <a:pt x="579571" y="310848"/>
                        <a:pt x="568700" y="310848"/>
                      </a:cubicBezTo>
                      <a:close/>
                      <a:moveTo>
                        <a:pt x="549335" y="396459"/>
                      </a:moveTo>
                      <a:cubicBezTo>
                        <a:pt x="538464" y="396459"/>
                        <a:pt x="529292" y="400366"/>
                        <a:pt x="521818" y="408179"/>
                      </a:cubicBezTo>
                      <a:cubicBezTo>
                        <a:pt x="514344" y="415993"/>
                        <a:pt x="510606" y="425336"/>
                        <a:pt x="510606" y="436207"/>
                      </a:cubicBezTo>
                      <a:cubicBezTo>
                        <a:pt x="510606" y="447078"/>
                        <a:pt x="514344" y="456250"/>
                        <a:pt x="521818" y="463724"/>
                      </a:cubicBezTo>
                      <a:cubicBezTo>
                        <a:pt x="529292" y="471198"/>
                        <a:pt x="538464" y="474935"/>
                        <a:pt x="549335" y="474935"/>
                      </a:cubicBezTo>
                      <a:cubicBezTo>
                        <a:pt x="560886" y="474935"/>
                        <a:pt x="570398" y="471198"/>
                        <a:pt x="577872" y="463724"/>
                      </a:cubicBezTo>
                      <a:cubicBezTo>
                        <a:pt x="585346" y="456250"/>
                        <a:pt x="589084" y="447078"/>
                        <a:pt x="589084" y="436207"/>
                      </a:cubicBezTo>
                      <a:cubicBezTo>
                        <a:pt x="589084" y="425336"/>
                        <a:pt x="585346" y="415993"/>
                        <a:pt x="577872" y="408179"/>
                      </a:cubicBezTo>
                      <a:cubicBezTo>
                        <a:pt x="570398" y="400366"/>
                        <a:pt x="560886" y="396459"/>
                        <a:pt x="549335" y="396459"/>
                      </a:cubicBezTo>
                      <a:close/>
                      <a:moveTo>
                        <a:pt x="496338" y="468820"/>
                      </a:moveTo>
                      <a:cubicBezTo>
                        <a:pt x="484788" y="468820"/>
                        <a:pt x="475275" y="472557"/>
                        <a:pt x="467801" y="480031"/>
                      </a:cubicBezTo>
                      <a:cubicBezTo>
                        <a:pt x="460328" y="487505"/>
                        <a:pt x="456590" y="497018"/>
                        <a:pt x="456590" y="508568"/>
                      </a:cubicBezTo>
                      <a:cubicBezTo>
                        <a:pt x="456590" y="519439"/>
                        <a:pt x="460328" y="528782"/>
                        <a:pt x="467801" y="536595"/>
                      </a:cubicBezTo>
                      <a:cubicBezTo>
                        <a:pt x="475275" y="544409"/>
                        <a:pt x="484788" y="548316"/>
                        <a:pt x="496338" y="548316"/>
                      </a:cubicBezTo>
                      <a:cubicBezTo>
                        <a:pt x="506530" y="548316"/>
                        <a:pt x="515702" y="544239"/>
                        <a:pt x="523856" y="536086"/>
                      </a:cubicBezTo>
                      <a:cubicBezTo>
                        <a:pt x="532010" y="527932"/>
                        <a:pt x="536086" y="518760"/>
                        <a:pt x="536086" y="508568"/>
                      </a:cubicBezTo>
                      <a:cubicBezTo>
                        <a:pt x="536086" y="497018"/>
                        <a:pt x="532180" y="487505"/>
                        <a:pt x="524366" y="480031"/>
                      </a:cubicBezTo>
                      <a:cubicBezTo>
                        <a:pt x="516552" y="472557"/>
                        <a:pt x="507210" y="468820"/>
                        <a:pt x="496338" y="46882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22" name="Freeform: Shape 4721">
                  <a:extLst>
                    <a:ext uri="{FF2B5EF4-FFF2-40B4-BE49-F238E27FC236}">
                      <a16:creationId xmlns:a16="http://schemas.microsoft.com/office/drawing/2014/main" id="{50EFC189-5612-4752-81CD-A2159163AC86}"/>
                    </a:ext>
                  </a:extLst>
                </p:cNvPr>
                <p:cNvSpPr/>
                <p:nvPr/>
              </p:nvSpPr>
              <p:spPr>
                <a:xfrm>
                  <a:off x="9334110" y="8678834"/>
                  <a:ext cx="486147" cy="641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147" h="641061">
                      <a:moveTo>
                        <a:pt x="0" y="0"/>
                      </a:moveTo>
                      <a:lnTo>
                        <a:pt x="198739" y="0"/>
                      </a:lnTo>
                      <a:lnTo>
                        <a:pt x="198739" y="128416"/>
                      </a:lnTo>
                      <a:lnTo>
                        <a:pt x="256832" y="0"/>
                      </a:lnTo>
                      <a:lnTo>
                        <a:pt x="480031" y="0"/>
                      </a:lnTo>
                      <a:lnTo>
                        <a:pt x="306772" y="301676"/>
                      </a:lnTo>
                      <a:lnTo>
                        <a:pt x="486147" y="641061"/>
                      </a:lnTo>
                      <a:lnTo>
                        <a:pt x="264985" y="641061"/>
                      </a:lnTo>
                      <a:lnTo>
                        <a:pt x="198739" y="490223"/>
                      </a:lnTo>
                      <a:lnTo>
                        <a:pt x="198739" y="641061"/>
                      </a:lnTo>
                      <a:lnTo>
                        <a:pt x="0" y="641061"/>
                      </a:lnTo>
                      <a:lnTo>
                        <a:pt x="0" y="0"/>
                      </a:lnTo>
                      <a:close/>
                      <a:moveTo>
                        <a:pt x="97841" y="41786"/>
                      </a:moveTo>
                      <a:cubicBezTo>
                        <a:pt x="86970" y="41786"/>
                        <a:pt x="77627" y="45693"/>
                        <a:pt x="69813" y="53507"/>
                      </a:cubicBezTo>
                      <a:cubicBezTo>
                        <a:pt x="62000" y="61320"/>
                        <a:pt x="58093" y="70663"/>
                        <a:pt x="58093" y="81534"/>
                      </a:cubicBezTo>
                      <a:cubicBezTo>
                        <a:pt x="58093" y="92405"/>
                        <a:pt x="62000" y="101578"/>
                        <a:pt x="69813" y="109052"/>
                      </a:cubicBezTo>
                      <a:cubicBezTo>
                        <a:pt x="77627" y="116526"/>
                        <a:pt x="86970" y="120263"/>
                        <a:pt x="97841" y="120263"/>
                      </a:cubicBezTo>
                      <a:cubicBezTo>
                        <a:pt x="109391" y="120263"/>
                        <a:pt x="118734" y="116526"/>
                        <a:pt x="125868" y="109052"/>
                      </a:cubicBezTo>
                      <a:cubicBezTo>
                        <a:pt x="133002" y="101578"/>
                        <a:pt x="136569" y="92405"/>
                        <a:pt x="136569" y="81534"/>
                      </a:cubicBezTo>
                      <a:cubicBezTo>
                        <a:pt x="136569" y="70663"/>
                        <a:pt x="133002" y="61320"/>
                        <a:pt x="125868" y="53507"/>
                      </a:cubicBezTo>
                      <a:cubicBezTo>
                        <a:pt x="118734" y="45693"/>
                        <a:pt x="109391" y="41786"/>
                        <a:pt x="97841" y="41786"/>
                      </a:cubicBezTo>
                      <a:close/>
                      <a:moveTo>
                        <a:pt x="97841" y="135550"/>
                      </a:moveTo>
                      <a:cubicBezTo>
                        <a:pt x="86970" y="135550"/>
                        <a:pt x="77627" y="139457"/>
                        <a:pt x="69813" y="147271"/>
                      </a:cubicBezTo>
                      <a:cubicBezTo>
                        <a:pt x="62000" y="155084"/>
                        <a:pt x="58093" y="164427"/>
                        <a:pt x="58093" y="175298"/>
                      </a:cubicBezTo>
                      <a:cubicBezTo>
                        <a:pt x="58093" y="186849"/>
                        <a:pt x="62000" y="196361"/>
                        <a:pt x="69813" y="203835"/>
                      </a:cubicBezTo>
                      <a:cubicBezTo>
                        <a:pt x="77627" y="211309"/>
                        <a:pt x="86970" y="215046"/>
                        <a:pt x="97841" y="215046"/>
                      </a:cubicBezTo>
                      <a:cubicBezTo>
                        <a:pt x="109391" y="215046"/>
                        <a:pt x="118734" y="211309"/>
                        <a:pt x="125868" y="203835"/>
                      </a:cubicBezTo>
                      <a:cubicBezTo>
                        <a:pt x="133002" y="196361"/>
                        <a:pt x="136569" y="186849"/>
                        <a:pt x="136569" y="175298"/>
                      </a:cubicBezTo>
                      <a:cubicBezTo>
                        <a:pt x="136569" y="164427"/>
                        <a:pt x="133002" y="155084"/>
                        <a:pt x="125868" y="147271"/>
                      </a:cubicBezTo>
                      <a:cubicBezTo>
                        <a:pt x="118734" y="139457"/>
                        <a:pt x="109391" y="135550"/>
                        <a:pt x="97841" y="135550"/>
                      </a:cubicBezTo>
                      <a:close/>
                      <a:moveTo>
                        <a:pt x="237468" y="192624"/>
                      </a:moveTo>
                      <a:cubicBezTo>
                        <a:pt x="226597" y="192624"/>
                        <a:pt x="217254" y="196191"/>
                        <a:pt x="209441" y="203325"/>
                      </a:cubicBezTo>
                      <a:cubicBezTo>
                        <a:pt x="201627" y="210460"/>
                        <a:pt x="197720" y="219802"/>
                        <a:pt x="197720" y="231353"/>
                      </a:cubicBezTo>
                      <a:cubicBezTo>
                        <a:pt x="197720" y="242224"/>
                        <a:pt x="201627" y="251566"/>
                        <a:pt x="209441" y="259380"/>
                      </a:cubicBezTo>
                      <a:cubicBezTo>
                        <a:pt x="217254" y="267194"/>
                        <a:pt x="226597" y="271100"/>
                        <a:pt x="237468" y="271100"/>
                      </a:cubicBezTo>
                      <a:cubicBezTo>
                        <a:pt x="248339" y="271100"/>
                        <a:pt x="257511" y="267194"/>
                        <a:pt x="264985" y="259380"/>
                      </a:cubicBezTo>
                      <a:cubicBezTo>
                        <a:pt x="272459" y="251566"/>
                        <a:pt x="276197" y="242224"/>
                        <a:pt x="276197" y="231353"/>
                      </a:cubicBezTo>
                      <a:cubicBezTo>
                        <a:pt x="276197" y="219802"/>
                        <a:pt x="272459" y="210460"/>
                        <a:pt x="264985" y="203325"/>
                      </a:cubicBezTo>
                      <a:cubicBezTo>
                        <a:pt x="257511" y="196191"/>
                        <a:pt x="248339" y="192624"/>
                        <a:pt x="237468" y="192624"/>
                      </a:cubicBezTo>
                      <a:close/>
                      <a:moveTo>
                        <a:pt x="97841" y="231353"/>
                      </a:moveTo>
                      <a:cubicBezTo>
                        <a:pt x="86970" y="231353"/>
                        <a:pt x="77627" y="234920"/>
                        <a:pt x="69813" y="242054"/>
                      </a:cubicBezTo>
                      <a:cubicBezTo>
                        <a:pt x="62000" y="249188"/>
                        <a:pt x="58093" y="258531"/>
                        <a:pt x="58093" y="270081"/>
                      </a:cubicBezTo>
                      <a:cubicBezTo>
                        <a:pt x="58093" y="280952"/>
                        <a:pt x="62000" y="290295"/>
                        <a:pt x="69813" y="298109"/>
                      </a:cubicBezTo>
                      <a:cubicBezTo>
                        <a:pt x="77627" y="305922"/>
                        <a:pt x="86970" y="309829"/>
                        <a:pt x="97841" y="309829"/>
                      </a:cubicBezTo>
                      <a:cubicBezTo>
                        <a:pt x="109391" y="309829"/>
                        <a:pt x="118734" y="305922"/>
                        <a:pt x="125868" y="298109"/>
                      </a:cubicBezTo>
                      <a:cubicBezTo>
                        <a:pt x="133002" y="290295"/>
                        <a:pt x="136569" y="280952"/>
                        <a:pt x="136569" y="270081"/>
                      </a:cubicBezTo>
                      <a:cubicBezTo>
                        <a:pt x="136569" y="258531"/>
                        <a:pt x="133002" y="249188"/>
                        <a:pt x="125868" y="242054"/>
                      </a:cubicBezTo>
                      <a:cubicBezTo>
                        <a:pt x="118734" y="234920"/>
                        <a:pt x="109391" y="231353"/>
                        <a:pt x="97841" y="231353"/>
                      </a:cubicBezTo>
                      <a:close/>
                      <a:moveTo>
                        <a:pt x="186509" y="274158"/>
                      </a:moveTo>
                      <a:cubicBezTo>
                        <a:pt x="175638" y="274158"/>
                        <a:pt x="166295" y="278065"/>
                        <a:pt x="158482" y="285878"/>
                      </a:cubicBezTo>
                      <a:cubicBezTo>
                        <a:pt x="150668" y="293692"/>
                        <a:pt x="146761" y="303035"/>
                        <a:pt x="146761" y="313906"/>
                      </a:cubicBezTo>
                      <a:cubicBezTo>
                        <a:pt x="146761" y="325456"/>
                        <a:pt x="150668" y="334969"/>
                        <a:pt x="158482" y="342443"/>
                      </a:cubicBezTo>
                      <a:cubicBezTo>
                        <a:pt x="166295" y="349917"/>
                        <a:pt x="175638" y="353654"/>
                        <a:pt x="186509" y="353654"/>
                      </a:cubicBezTo>
                      <a:cubicBezTo>
                        <a:pt x="198060" y="353654"/>
                        <a:pt x="207572" y="349917"/>
                        <a:pt x="215046" y="342443"/>
                      </a:cubicBezTo>
                      <a:cubicBezTo>
                        <a:pt x="222520" y="334969"/>
                        <a:pt x="226257" y="325456"/>
                        <a:pt x="226257" y="313906"/>
                      </a:cubicBezTo>
                      <a:cubicBezTo>
                        <a:pt x="226257" y="303035"/>
                        <a:pt x="222520" y="293692"/>
                        <a:pt x="215046" y="285878"/>
                      </a:cubicBezTo>
                      <a:cubicBezTo>
                        <a:pt x="207572" y="278065"/>
                        <a:pt x="198060" y="274158"/>
                        <a:pt x="186509" y="274158"/>
                      </a:cubicBezTo>
                      <a:close/>
                      <a:moveTo>
                        <a:pt x="97841" y="325117"/>
                      </a:moveTo>
                      <a:cubicBezTo>
                        <a:pt x="86970" y="325117"/>
                        <a:pt x="77627" y="329024"/>
                        <a:pt x="69813" y="336837"/>
                      </a:cubicBezTo>
                      <a:cubicBezTo>
                        <a:pt x="62000" y="344651"/>
                        <a:pt x="58093" y="353993"/>
                        <a:pt x="58093" y="364865"/>
                      </a:cubicBezTo>
                      <a:cubicBezTo>
                        <a:pt x="58093" y="375736"/>
                        <a:pt x="62000" y="384908"/>
                        <a:pt x="69813" y="392382"/>
                      </a:cubicBezTo>
                      <a:cubicBezTo>
                        <a:pt x="77627" y="399856"/>
                        <a:pt x="86970" y="403593"/>
                        <a:pt x="97841" y="403593"/>
                      </a:cubicBezTo>
                      <a:cubicBezTo>
                        <a:pt x="109391" y="403593"/>
                        <a:pt x="118734" y="399856"/>
                        <a:pt x="125868" y="392382"/>
                      </a:cubicBezTo>
                      <a:cubicBezTo>
                        <a:pt x="133002" y="384908"/>
                        <a:pt x="136569" y="375736"/>
                        <a:pt x="136569" y="364865"/>
                      </a:cubicBezTo>
                      <a:cubicBezTo>
                        <a:pt x="136569" y="353993"/>
                        <a:pt x="133002" y="344651"/>
                        <a:pt x="125868" y="336837"/>
                      </a:cubicBezTo>
                      <a:cubicBezTo>
                        <a:pt x="118734" y="329024"/>
                        <a:pt x="109391" y="325117"/>
                        <a:pt x="97841" y="325117"/>
                      </a:cubicBezTo>
                      <a:close/>
                      <a:moveTo>
                        <a:pt x="243583" y="358750"/>
                      </a:moveTo>
                      <a:cubicBezTo>
                        <a:pt x="232032" y="358750"/>
                        <a:pt x="222520" y="362317"/>
                        <a:pt x="215046" y="369451"/>
                      </a:cubicBezTo>
                      <a:cubicBezTo>
                        <a:pt x="207572" y="376585"/>
                        <a:pt x="203835" y="385928"/>
                        <a:pt x="203835" y="397478"/>
                      </a:cubicBezTo>
                      <a:cubicBezTo>
                        <a:pt x="203835" y="408349"/>
                        <a:pt x="207572" y="417692"/>
                        <a:pt x="215046" y="425505"/>
                      </a:cubicBezTo>
                      <a:cubicBezTo>
                        <a:pt x="222520" y="433319"/>
                        <a:pt x="232032" y="437226"/>
                        <a:pt x="243583" y="437226"/>
                      </a:cubicBezTo>
                      <a:cubicBezTo>
                        <a:pt x="254454" y="437226"/>
                        <a:pt x="263627" y="433319"/>
                        <a:pt x="271101" y="425505"/>
                      </a:cubicBezTo>
                      <a:cubicBezTo>
                        <a:pt x="278575" y="417692"/>
                        <a:pt x="282311" y="408349"/>
                        <a:pt x="282311" y="397478"/>
                      </a:cubicBezTo>
                      <a:cubicBezTo>
                        <a:pt x="282311" y="385928"/>
                        <a:pt x="278575" y="376585"/>
                        <a:pt x="271101" y="369451"/>
                      </a:cubicBezTo>
                      <a:cubicBezTo>
                        <a:pt x="263627" y="362317"/>
                        <a:pt x="254454" y="358750"/>
                        <a:pt x="243583" y="358750"/>
                      </a:cubicBezTo>
                      <a:close/>
                      <a:moveTo>
                        <a:pt x="97841" y="418881"/>
                      </a:moveTo>
                      <a:cubicBezTo>
                        <a:pt x="86970" y="418881"/>
                        <a:pt x="77627" y="422788"/>
                        <a:pt x="69813" y="430601"/>
                      </a:cubicBezTo>
                      <a:cubicBezTo>
                        <a:pt x="62000" y="438415"/>
                        <a:pt x="58093" y="447757"/>
                        <a:pt x="58093" y="458629"/>
                      </a:cubicBezTo>
                      <a:cubicBezTo>
                        <a:pt x="58093" y="470179"/>
                        <a:pt x="62000" y="479692"/>
                        <a:pt x="69813" y="487166"/>
                      </a:cubicBezTo>
                      <a:cubicBezTo>
                        <a:pt x="77627" y="494640"/>
                        <a:pt x="86970" y="498376"/>
                        <a:pt x="97841" y="498376"/>
                      </a:cubicBezTo>
                      <a:cubicBezTo>
                        <a:pt x="109391" y="498376"/>
                        <a:pt x="118734" y="494640"/>
                        <a:pt x="125868" y="487166"/>
                      </a:cubicBezTo>
                      <a:cubicBezTo>
                        <a:pt x="133002" y="479692"/>
                        <a:pt x="136569" y="470179"/>
                        <a:pt x="136569" y="458629"/>
                      </a:cubicBezTo>
                      <a:cubicBezTo>
                        <a:pt x="136569" y="447757"/>
                        <a:pt x="133002" y="438415"/>
                        <a:pt x="125868" y="430601"/>
                      </a:cubicBezTo>
                      <a:cubicBezTo>
                        <a:pt x="118734" y="422788"/>
                        <a:pt x="109391" y="418881"/>
                        <a:pt x="97841" y="418881"/>
                      </a:cubicBezTo>
                      <a:close/>
                      <a:moveTo>
                        <a:pt x="291484" y="442322"/>
                      </a:moveTo>
                      <a:cubicBezTo>
                        <a:pt x="279933" y="442322"/>
                        <a:pt x="270591" y="446229"/>
                        <a:pt x="263457" y="454042"/>
                      </a:cubicBezTo>
                      <a:cubicBezTo>
                        <a:pt x="256323" y="461856"/>
                        <a:pt x="252755" y="471198"/>
                        <a:pt x="252755" y="482070"/>
                      </a:cubicBezTo>
                      <a:cubicBezTo>
                        <a:pt x="252755" y="492941"/>
                        <a:pt x="256323" y="502113"/>
                        <a:pt x="263457" y="509587"/>
                      </a:cubicBezTo>
                      <a:cubicBezTo>
                        <a:pt x="270591" y="517061"/>
                        <a:pt x="279933" y="520798"/>
                        <a:pt x="291484" y="520798"/>
                      </a:cubicBezTo>
                      <a:cubicBezTo>
                        <a:pt x="302355" y="520798"/>
                        <a:pt x="311698" y="517061"/>
                        <a:pt x="319511" y="509587"/>
                      </a:cubicBezTo>
                      <a:cubicBezTo>
                        <a:pt x="327325" y="502113"/>
                        <a:pt x="331232" y="492941"/>
                        <a:pt x="331232" y="482070"/>
                      </a:cubicBezTo>
                      <a:cubicBezTo>
                        <a:pt x="331232" y="471198"/>
                        <a:pt x="327325" y="461856"/>
                        <a:pt x="319511" y="454042"/>
                      </a:cubicBezTo>
                      <a:cubicBezTo>
                        <a:pt x="311698" y="446229"/>
                        <a:pt x="302355" y="442322"/>
                        <a:pt x="291484" y="442322"/>
                      </a:cubicBezTo>
                      <a:close/>
                      <a:moveTo>
                        <a:pt x="97841" y="514683"/>
                      </a:moveTo>
                      <a:cubicBezTo>
                        <a:pt x="86970" y="514683"/>
                        <a:pt x="77627" y="518420"/>
                        <a:pt x="69813" y="525894"/>
                      </a:cubicBezTo>
                      <a:cubicBezTo>
                        <a:pt x="62000" y="533368"/>
                        <a:pt x="58093" y="542541"/>
                        <a:pt x="58093" y="553412"/>
                      </a:cubicBezTo>
                      <a:cubicBezTo>
                        <a:pt x="58093" y="564283"/>
                        <a:pt x="62000" y="573626"/>
                        <a:pt x="69813" y="581439"/>
                      </a:cubicBezTo>
                      <a:cubicBezTo>
                        <a:pt x="77627" y="589253"/>
                        <a:pt x="86970" y="593160"/>
                        <a:pt x="97841" y="593160"/>
                      </a:cubicBezTo>
                      <a:cubicBezTo>
                        <a:pt x="109391" y="593160"/>
                        <a:pt x="118734" y="589253"/>
                        <a:pt x="125868" y="581439"/>
                      </a:cubicBezTo>
                      <a:cubicBezTo>
                        <a:pt x="133002" y="573626"/>
                        <a:pt x="136569" y="564283"/>
                        <a:pt x="136569" y="553412"/>
                      </a:cubicBezTo>
                      <a:cubicBezTo>
                        <a:pt x="136569" y="542541"/>
                        <a:pt x="133002" y="533368"/>
                        <a:pt x="125868" y="525894"/>
                      </a:cubicBezTo>
                      <a:cubicBezTo>
                        <a:pt x="118734" y="518420"/>
                        <a:pt x="109391" y="514683"/>
                        <a:pt x="97841" y="514683"/>
                      </a:cubicBezTo>
                      <a:close/>
                      <a:moveTo>
                        <a:pt x="337347" y="524875"/>
                      </a:moveTo>
                      <a:cubicBezTo>
                        <a:pt x="326476" y="524875"/>
                        <a:pt x="317133" y="528612"/>
                        <a:pt x="309320" y="536086"/>
                      </a:cubicBezTo>
                      <a:cubicBezTo>
                        <a:pt x="301506" y="543560"/>
                        <a:pt x="297599" y="552732"/>
                        <a:pt x="297599" y="563604"/>
                      </a:cubicBezTo>
                      <a:cubicBezTo>
                        <a:pt x="297599" y="574475"/>
                        <a:pt x="301506" y="583817"/>
                        <a:pt x="309320" y="591631"/>
                      </a:cubicBezTo>
                      <a:cubicBezTo>
                        <a:pt x="317133" y="599445"/>
                        <a:pt x="326476" y="603352"/>
                        <a:pt x="337347" y="603352"/>
                      </a:cubicBezTo>
                      <a:cubicBezTo>
                        <a:pt x="348218" y="603352"/>
                        <a:pt x="357561" y="599445"/>
                        <a:pt x="365374" y="591631"/>
                      </a:cubicBezTo>
                      <a:cubicBezTo>
                        <a:pt x="373188" y="583817"/>
                        <a:pt x="377095" y="574475"/>
                        <a:pt x="377095" y="563604"/>
                      </a:cubicBezTo>
                      <a:cubicBezTo>
                        <a:pt x="377095" y="552732"/>
                        <a:pt x="373188" y="543560"/>
                        <a:pt x="365374" y="536086"/>
                      </a:cubicBezTo>
                      <a:cubicBezTo>
                        <a:pt x="357561" y="528612"/>
                        <a:pt x="348218" y="524875"/>
                        <a:pt x="337347" y="524875"/>
                      </a:cubicBezTo>
                      <a:close/>
                      <a:moveTo>
                        <a:pt x="339385" y="33633"/>
                      </a:moveTo>
                      <a:cubicBezTo>
                        <a:pt x="327835" y="33633"/>
                        <a:pt x="318492" y="37200"/>
                        <a:pt x="311358" y="44334"/>
                      </a:cubicBezTo>
                      <a:cubicBezTo>
                        <a:pt x="304224" y="51468"/>
                        <a:pt x="300657" y="60811"/>
                        <a:pt x="300657" y="72361"/>
                      </a:cubicBezTo>
                      <a:cubicBezTo>
                        <a:pt x="300657" y="83233"/>
                        <a:pt x="304224" y="92575"/>
                        <a:pt x="311358" y="100389"/>
                      </a:cubicBezTo>
                      <a:cubicBezTo>
                        <a:pt x="318492" y="108202"/>
                        <a:pt x="327835" y="112109"/>
                        <a:pt x="339385" y="112109"/>
                      </a:cubicBezTo>
                      <a:cubicBezTo>
                        <a:pt x="350257" y="112109"/>
                        <a:pt x="359599" y="108202"/>
                        <a:pt x="367413" y="100389"/>
                      </a:cubicBezTo>
                      <a:cubicBezTo>
                        <a:pt x="375226" y="92575"/>
                        <a:pt x="379133" y="83233"/>
                        <a:pt x="379133" y="72361"/>
                      </a:cubicBezTo>
                      <a:cubicBezTo>
                        <a:pt x="379133" y="61490"/>
                        <a:pt x="375226" y="52318"/>
                        <a:pt x="367413" y="44844"/>
                      </a:cubicBezTo>
                      <a:cubicBezTo>
                        <a:pt x="359599" y="37370"/>
                        <a:pt x="350257" y="33633"/>
                        <a:pt x="339385" y="33633"/>
                      </a:cubicBezTo>
                      <a:close/>
                      <a:moveTo>
                        <a:pt x="286388" y="114148"/>
                      </a:moveTo>
                      <a:cubicBezTo>
                        <a:pt x="275517" y="114148"/>
                        <a:pt x="266344" y="118054"/>
                        <a:pt x="258871" y="125868"/>
                      </a:cubicBezTo>
                      <a:cubicBezTo>
                        <a:pt x="251397" y="133682"/>
                        <a:pt x="247659" y="143024"/>
                        <a:pt x="247659" y="153895"/>
                      </a:cubicBezTo>
                      <a:cubicBezTo>
                        <a:pt x="247659" y="165446"/>
                        <a:pt x="251397" y="174958"/>
                        <a:pt x="258871" y="182432"/>
                      </a:cubicBezTo>
                      <a:cubicBezTo>
                        <a:pt x="266344" y="189906"/>
                        <a:pt x="275517" y="193643"/>
                        <a:pt x="286388" y="193643"/>
                      </a:cubicBezTo>
                      <a:cubicBezTo>
                        <a:pt x="297259" y="193643"/>
                        <a:pt x="306602" y="189736"/>
                        <a:pt x="314415" y="181923"/>
                      </a:cubicBezTo>
                      <a:cubicBezTo>
                        <a:pt x="322229" y="174109"/>
                        <a:pt x="326136" y="164767"/>
                        <a:pt x="326136" y="153895"/>
                      </a:cubicBezTo>
                      <a:cubicBezTo>
                        <a:pt x="326136" y="143024"/>
                        <a:pt x="322229" y="133682"/>
                        <a:pt x="314415" y="125868"/>
                      </a:cubicBezTo>
                      <a:cubicBezTo>
                        <a:pt x="306602" y="118054"/>
                        <a:pt x="297259" y="114148"/>
                        <a:pt x="286388" y="1141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23" name="Freeform: Shape 4722">
                  <a:extLst>
                    <a:ext uri="{FF2B5EF4-FFF2-40B4-BE49-F238E27FC236}">
                      <a16:creationId xmlns:a16="http://schemas.microsoft.com/office/drawing/2014/main" id="{487CAA6A-6D17-4035-A2FC-73AC20FED259}"/>
                    </a:ext>
                  </a:extLst>
                </p:cNvPr>
                <p:cNvSpPr/>
                <p:nvPr/>
              </p:nvSpPr>
              <p:spPr>
                <a:xfrm>
                  <a:off x="9867510" y="8678834"/>
                  <a:ext cx="532009" cy="641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2009" h="641061">
                      <a:moveTo>
                        <a:pt x="0" y="0"/>
                      </a:moveTo>
                      <a:lnTo>
                        <a:pt x="243583" y="0"/>
                      </a:lnTo>
                      <a:cubicBezTo>
                        <a:pt x="280273" y="0"/>
                        <a:pt x="313736" y="5096"/>
                        <a:pt x="343972" y="15288"/>
                      </a:cubicBezTo>
                      <a:cubicBezTo>
                        <a:pt x="374207" y="25479"/>
                        <a:pt x="400026" y="39748"/>
                        <a:pt x="421429" y="58093"/>
                      </a:cubicBezTo>
                      <a:cubicBezTo>
                        <a:pt x="442832" y="76438"/>
                        <a:pt x="459308" y="98860"/>
                        <a:pt x="470859" y="125358"/>
                      </a:cubicBezTo>
                      <a:cubicBezTo>
                        <a:pt x="482410" y="151857"/>
                        <a:pt x="488185" y="181413"/>
                        <a:pt x="488185" y="214027"/>
                      </a:cubicBezTo>
                      <a:cubicBezTo>
                        <a:pt x="488185" y="258870"/>
                        <a:pt x="477653" y="296750"/>
                        <a:pt x="456591" y="327665"/>
                      </a:cubicBezTo>
                      <a:cubicBezTo>
                        <a:pt x="435527" y="358580"/>
                        <a:pt x="406651" y="379473"/>
                        <a:pt x="369961" y="390344"/>
                      </a:cubicBezTo>
                      <a:lnTo>
                        <a:pt x="532009" y="641061"/>
                      </a:lnTo>
                      <a:lnTo>
                        <a:pt x="291484" y="641061"/>
                      </a:lnTo>
                      <a:lnTo>
                        <a:pt x="198739" y="461686"/>
                      </a:lnTo>
                      <a:lnTo>
                        <a:pt x="198739" y="641061"/>
                      </a:lnTo>
                      <a:lnTo>
                        <a:pt x="0" y="641061"/>
                      </a:lnTo>
                      <a:lnTo>
                        <a:pt x="0" y="0"/>
                      </a:lnTo>
                      <a:close/>
                      <a:moveTo>
                        <a:pt x="193643" y="40767"/>
                      </a:moveTo>
                      <a:cubicBezTo>
                        <a:pt x="182772" y="40767"/>
                        <a:pt x="173430" y="44334"/>
                        <a:pt x="165616" y="51468"/>
                      </a:cubicBezTo>
                      <a:cubicBezTo>
                        <a:pt x="157802" y="58602"/>
                        <a:pt x="153895" y="67605"/>
                        <a:pt x="153895" y="78476"/>
                      </a:cubicBezTo>
                      <a:cubicBezTo>
                        <a:pt x="153895" y="89348"/>
                        <a:pt x="157802" y="98690"/>
                        <a:pt x="165616" y="106504"/>
                      </a:cubicBezTo>
                      <a:cubicBezTo>
                        <a:pt x="173430" y="114317"/>
                        <a:pt x="182772" y="118224"/>
                        <a:pt x="193643" y="118224"/>
                      </a:cubicBezTo>
                      <a:cubicBezTo>
                        <a:pt x="204515" y="118224"/>
                        <a:pt x="213687" y="114317"/>
                        <a:pt x="221161" y="106504"/>
                      </a:cubicBezTo>
                      <a:cubicBezTo>
                        <a:pt x="228635" y="98690"/>
                        <a:pt x="232372" y="89687"/>
                        <a:pt x="232372" y="79496"/>
                      </a:cubicBezTo>
                      <a:cubicBezTo>
                        <a:pt x="232372" y="68624"/>
                        <a:pt x="228805" y="59452"/>
                        <a:pt x="221671" y="51978"/>
                      </a:cubicBezTo>
                      <a:cubicBezTo>
                        <a:pt x="214536" y="44504"/>
                        <a:pt x="205194" y="40767"/>
                        <a:pt x="193643" y="40767"/>
                      </a:cubicBezTo>
                      <a:close/>
                      <a:moveTo>
                        <a:pt x="287407" y="44844"/>
                      </a:moveTo>
                      <a:cubicBezTo>
                        <a:pt x="276536" y="44844"/>
                        <a:pt x="267364" y="48750"/>
                        <a:pt x="259890" y="56564"/>
                      </a:cubicBezTo>
                      <a:cubicBezTo>
                        <a:pt x="252416" y="64378"/>
                        <a:pt x="248679" y="73720"/>
                        <a:pt x="248679" y="84591"/>
                      </a:cubicBezTo>
                      <a:cubicBezTo>
                        <a:pt x="248679" y="96142"/>
                        <a:pt x="252416" y="105654"/>
                        <a:pt x="259890" y="113128"/>
                      </a:cubicBezTo>
                      <a:cubicBezTo>
                        <a:pt x="267364" y="120602"/>
                        <a:pt x="276536" y="124339"/>
                        <a:pt x="287407" y="124339"/>
                      </a:cubicBezTo>
                      <a:cubicBezTo>
                        <a:pt x="298279" y="124339"/>
                        <a:pt x="307621" y="120602"/>
                        <a:pt x="315435" y="113128"/>
                      </a:cubicBezTo>
                      <a:cubicBezTo>
                        <a:pt x="323249" y="105654"/>
                        <a:pt x="327155" y="96142"/>
                        <a:pt x="327155" y="84591"/>
                      </a:cubicBezTo>
                      <a:cubicBezTo>
                        <a:pt x="327155" y="74400"/>
                        <a:pt x="323079" y="65227"/>
                        <a:pt x="314925" y="57074"/>
                      </a:cubicBezTo>
                      <a:cubicBezTo>
                        <a:pt x="306772" y="48920"/>
                        <a:pt x="297599" y="44844"/>
                        <a:pt x="287407" y="44844"/>
                      </a:cubicBezTo>
                      <a:close/>
                      <a:moveTo>
                        <a:pt x="365884" y="97841"/>
                      </a:moveTo>
                      <a:cubicBezTo>
                        <a:pt x="355013" y="97841"/>
                        <a:pt x="345840" y="101578"/>
                        <a:pt x="338366" y="109052"/>
                      </a:cubicBezTo>
                      <a:cubicBezTo>
                        <a:pt x="330892" y="116526"/>
                        <a:pt x="327155" y="125698"/>
                        <a:pt x="327155" y="136569"/>
                      </a:cubicBezTo>
                      <a:cubicBezTo>
                        <a:pt x="327155" y="148120"/>
                        <a:pt x="330892" y="157632"/>
                        <a:pt x="338366" y="165106"/>
                      </a:cubicBezTo>
                      <a:cubicBezTo>
                        <a:pt x="345840" y="172580"/>
                        <a:pt x="355013" y="176317"/>
                        <a:pt x="365884" y="176317"/>
                      </a:cubicBezTo>
                      <a:cubicBezTo>
                        <a:pt x="376755" y="176317"/>
                        <a:pt x="386097" y="172410"/>
                        <a:pt x="393911" y="164597"/>
                      </a:cubicBezTo>
                      <a:cubicBezTo>
                        <a:pt x="401725" y="156783"/>
                        <a:pt x="405632" y="147441"/>
                        <a:pt x="405632" y="136569"/>
                      </a:cubicBezTo>
                      <a:cubicBezTo>
                        <a:pt x="405632" y="125698"/>
                        <a:pt x="401725" y="116526"/>
                        <a:pt x="393911" y="109052"/>
                      </a:cubicBezTo>
                      <a:cubicBezTo>
                        <a:pt x="386097" y="101578"/>
                        <a:pt x="376755" y="97841"/>
                        <a:pt x="365884" y="97841"/>
                      </a:cubicBezTo>
                      <a:close/>
                      <a:moveTo>
                        <a:pt x="97841" y="41786"/>
                      </a:moveTo>
                      <a:cubicBezTo>
                        <a:pt x="86970" y="41786"/>
                        <a:pt x="77627" y="45693"/>
                        <a:pt x="69813" y="53507"/>
                      </a:cubicBezTo>
                      <a:cubicBezTo>
                        <a:pt x="62000" y="61320"/>
                        <a:pt x="58093" y="70663"/>
                        <a:pt x="58093" y="81534"/>
                      </a:cubicBezTo>
                      <a:cubicBezTo>
                        <a:pt x="58093" y="92405"/>
                        <a:pt x="62000" y="101578"/>
                        <a:pt x="69813" y="109052"/>
                      </a:cubicBezTo>
                      <a:cubicBezTo>
                        <a:pt x="77627" y="116526"/>
                        <a:pt x="86970" y="120263"/>
                        <a:pt x="97841" y="120263"/>
                      </a:cubicBezTo>
                      <a:cubicBezTo>
                        <a:pt x="109391" y="120263"/>
                        <a:pt x="118734" y="116526"/>
                        <a:pt x="125868" y="109052"/>
                      </a:cubicBezTo>
                      <a:cubicBezTo>
                        <a:pt x="133002" y="101578"/>
                        <a:pt x="136570" y="92405"/>
                        <a:pt x="136570" y="81534"/>
                      </a:cubicBezTo>
                      <a:cubicBezTo>
                        <a:pt x="136570" y="70663"/>
                        <a:pt x="133002" y="61320"/>
                        <a:pt x="125868" y="53507"/>
                      </a:cubicBezTo>
                      <a:cubicBezTo>
                        <a:pt x="118734" y="45693"/>
                        <a:pt x="109391" y="41786"/>
                        <a:pt x="97841" y="41786"/>
                      </a:cubicBezTo>
                      <a:close/>
                      <a:moveTo>
                        <a:pt x="97841" y="135550"/>
                      </a:moveTo>
                      <a:cubicBezTo>
                        <a:pt x="86970" y="135550"/>
                        <a:pt x="77627" y="139457"/>
                        <a:pt x="69813" y="147271"/>
                      </a:cubicBezTo>
                      <a:cubicBezTo>
                        <a:pt x="62000" y="155084"/>
                        <a:pt x="58093" y="164427"/>
                        <a:pt x="58093" y="175298"/>
                      </a:cubicBezTo>
                      <a:cubicBezTo>
                        <a:pt x="58093" y="186849"/>
                        <a:pt x="62000" y="196361"/>
                        <a:pt x="69813" y="203835"/>
                      </a:cubicBezTo>
                      <a:cubicBezTo>
                        <a:pt x="77627" y="211309"/>
                        <a:pt x="86970" y="215046"/>
                        <a:pt x="97841" y="215046"/>
                      </a:cubicBezTo>
                      <a:cubicBezTo>
                        <a:pt x="109391" y="215046"/>
                        <a:pt x="118734" y="211309"/>
                        <a:pt x="125868" y="203835"/>
                      </a:cubicBezTo>
                      <a:cubicBezTo>
                        <a:pt x="133002" y="196361"/>
                        <a:pt x="136570" y="186849"/>
                        <a:pt x="136570" y="175298"/>
                      </a:cubicBezTo>
                      <a:cubicBezTo>
                        <a:pt x="136570" y="164427"/>
                        <a:pt x="133002" y="155084"/>
                        <a:pt x="125868" y="147271"/>
                      </a:cubicBezTo>
                      <a:cubicBezTo>
                        <a:pt x="118734" y="139457"/>
                        <a:pt x="109391" y="135550"/>
                        <a:pt x="97841" y="135550"/>
                      </a:cubicBezTo>
                      <a:close/>
                      <a:moveTo>
                        <a:pt x="198739" y="163068"/>
                      </a:moveTo>
                      <a:lnTo>
                        <a:pt x="198739" y="280273"/>
                      </a:lnTo>
                      <a:lnTo>
                        <a:pt x="220142" y="280273"/>
                      </a:lnTo>
                      <a:cubicBezTo>
                        <a:pt x="264306" y="280273"/>
                        <a:pt x="286388" y="260229"/>
                        <a:pt x="286388" y="220142"/>
                      </a:cubicBezTo>
                      <a:cubicBezTo>
                        <a:pt x="286388" y="182092"/>
                        <a:pt x="262947" y="163068"/>
                        <a:pt x="216065" y="163068"/>
                      </a:cubicBezTo>
                      <a:lnTo>
                        <a:pt x="198739" y="163068"/>
                      </a:lnTo>
                      <a:close/>
                      <a:moveTo>
                        <a:pt x="386267" y="183451"/>
                      </a:moveTo>
                      <a:cubicBezTo>
                        <a:pt x="375396" y="183451"/>
                        <a:pt x="366054" y="187019"/>
                        <a:pt x="358240" y="194153"/>
                      </a:cubicBezTo>
                      <a:cubicBezTo>
                        <a:pt x="350426" y="201287"/>
                        <a:pt x="346520" y="210629"/>
                        <a:pt x="346520" y="222180"/>
                      </a:cubicBezTo>
                      <a:cubicBezTo>
                        <a:pt x="346520" y="233051"/>
                        <a:pt x="350426" y="242394"/>
                        <a:pt x="358240" y="250207"/>
                      </a:cubicBezTo>
                      <a:cubicBezTo>
                        <a:pt x="366054" y="258021"/>
                        <a:pt x="375396" y="261928"/>
                        <a:pt x="386267" y="261928"/>
                      </a:cubicBezTo>
                      <a:cubicBezTo>
                        <a:pt x="396459" y="261928"/>
                        <a:pt x="405462" y="258021"/>
                        <a:pt x="413275" y="250207"/>
                      </a:cubicBezTo>
                      <a:cubicBezTo>
                        <a:pt x="421089" y="242394"/>
                        <a:pt x="424996" y="233051"/>
                        <a:pt x="424996" y="222180"/>
                      </a:cubicBezTo>
                      <a:cubicBezTo>
                        <a:pt x="424996" y="211309"/>
                        <a:pt x="421259" y="202136"/>
                        <a:pt x="413785" y="194662"/>
                      </a:cubicBezTo>
                      <a:cubicBezTo>
                        <a:pt x="406311" y="187188"/>
                        <a:pt x="397139" y="183451"/>
                        <a:pt x="386267" y="183451"/>
                      </a:cubicBezTo>
                      <a:close/>
                      <a:moveTo>
                        <a:pt x="350596" y="268043"/>
                      </a:moveTo>
                      <a:cubicBezTo>
                        <a:pt x="339725" y="268043"/>
                        <a:pt x="330383" y="271950"/>
                        <a:pt x="322569" y="279763"/>
                      </a:cubicBezTo>
                      <a:cubicBezTo>
                        <a:pt x="314755" y="287577"/>
                        <a:pt x="310849" y="296580"/>
                        <a:pt x="310849" y="306772"/>
                      </a:cubicBezTo>
                      <a:cubicBezTo>
                        <a:pt x="310849" y="317643"/>
                        <a:pt x="314585" y="326985"/>
                        <a:pt x="322059" y="334799"/>
                      </a:cubicBezTo>
                      <a:cubicBezTo>
                        <a:pt x="329533" y="342613"/>
                        <a:pt x="339045" y="346519"/>
                        <a:pt x="350596" y="346519"/>
                      </a:cubicBezTo>
                      <a:cubicBezTo>
                        <a:pt x="361467" y="346519"/>
                        <a:pt x="370640" y="342613"/>
                        <a:pt x="378114" y="334799"/>
                      </a:cubicBezTo>
                      <a:cubicBezTo>
                        <a:pt x="385588" y="326985"/>
                        <a:pt x="389325" y="317643"/>
                        <a:pt x="389325" y="306772"/>
                      </a:cubicBezTo>
                      <a:cubicBezTo>
                        <a:pt x="389325" y="295900"/>
                        <a:pt x="385588" y="286728"/>
                        <a:pt x="378114" y="279254"/>
                      </a:cubicBezTo>
                      <a:cubicBezTo>
                        <a:pt x="370640" y="271780"/>
                        <a:pt x="361467" y="268043"/>
                        <a:pt x="350596" y="268043"/>
                      </a:cubicBezTo>
                      <a:close/>
                      <a:moveTo>
                        <a:pt x="97841" y="231353"/>
                      </a:moveTo>
                      <a:cubicBezTo>
                        <a:pt x="86970" y="231353"/>
                        <a:pt x="77627" y="234920"/>
                        <a:pt x="69813" y="242054"/>
                      </a:cubicBezTo>
                      <a:cubicBezTo>
                        <a:pt x="62000" y="249188"/>
                        <a:pt x="58093" y="258531"/>
                        <a:pt x="58093" y="270081"/>
                      </a:cubicBezTo>
                      <a:cubicBezTo>
                        <a:pt x="58093" y="280952"/>
                        <a:pt x="62000" y="290295"/>
                        <a:pt x="69813" y="298109"/>
                      </a:cubicBezTo>
                      <a:cubicBezTo>
                        <a:pt x="77627" y="305922"/>
                        <a:pt x="86970" y="309829"/>
                        <a:pt x="97841" y="309829"/>
                      </a:cubicBezTo>
                      <a:cubicBezTo>
                        <a:pt x="109391" y="309829"/>
                        <a:pt x="118734" y="305922"/>
                        <a:pt x="125868" y="298109"/>
                      </a:cubicBezTo>
                      <a:cubicBezTo>
                        <a:pt x="133002" y="290295"/>
                        <a:pt x="136570" y="280952"/>
                        <a:pt x="136570" y="270081"/>
                      </a:cubicBezTo>
                      <a:cubicBezTo>
                        <a:pt x="136570" y="258531"/>
                        <a:pt x="133002" y="249188"/>
                        <a:pt x="125868" y="242054"/>
                      </a:cubicBezTo>
                      <a:cubicBezTo>
                        <a:pt x="118734" y="234920"/>
                        <a:pt x="109391" y="231353"/>
                        <a:pt x="97841" y="231353"/>
                      </a:cubicBezTo>
                      <a:close/>
                      <a:moveTo>
                        <a:pt x="183451" y="321040"/>
                      </a:moveTo>
                      <a:cubicBezTo>
                        <a:pt x="171901" y="321040"/>
                        <a:pt x="162389" y="324777"/>
                        <a:pt x="154915" y="332251"/>
                      </a:cubicBezTo>
                      <a:cubicBezTo>
                        <a:pt x="147441" y="339725"/>
                        <a:pt x="143704" y="348898"/>
                        <a:pt x="143704" y="359769"/>
                      </a:cubicBezTo>
                      <a:cubicBezTo>
                        <a:pt x="143704" y="371319"/>
                        <a:pt x="147441" y="380832"/>
                        <a:pt x="154915" y="388306"/>
                      </a:cubicBezTo>
                      <a:cubicBezTo>
                        <a:pt x="162389" y="395780"/>
                        <a:pt x="171901" y="399517"/>
                        <a:pt x="183451" y="399517"/>
                      </a:cubicBezTo>
                      <a:cubicBezTo>
                        <a:pt x="194323" y="399517"/>
                        <a:pt x="203495" y="395780"/>
                        <a:pt x="210969" y="388306"/>
                      </a:cubicBezTo>
                      <a:cubicBezTo>
                        <a:pt x="218443" y="380832"/>
                        <a:pt x="222180" y="371319"/>
                        <a:pt x="222180" y="359769"/>
                      </a:cubicBezTo>
                      <a:cubicBezTo>
                        <a:pt x="222180" y="348898"/>
                        <a:pt x="218443" y="339725"/>
                        <a:pt x="210969" y="332251"/>
                      </a:cubicBezTo>
                      <a:cubicBezTo>
                        <a:pt x="203495" y="324777"/>
                        <a:pt x="194323" y="321040"/>
                        <a:pt x="183451" y="321040"/>
                      </a:cubicBezTo>
                      <a:close/>
                      <a:moveTo>
                        <a:pt x="275177" y="321040"/>
                      </a:moveTo>
                      <a:cubicBezTo>
                        <a:pt x="264985" y="321040"/>
                        <a:pt x="255983" y="324777"/>
                        <a:pt x="248169" y="332251"/>
                      </a:cubicBezTo>
                      <a:cubicBezTo>
                        <a:pt x="240355" y="339725"/>
                        <a:pt x="236449" y="348898"/>
                        <a:pt x="236449" y="359769"/>
                      </a:cubicBezTo>
                      <a:cubicBezTo>
                        <a:pt x="236449" y="370640"/>
                        <a:pt x="240186" y="379982"/>
                        <a:pt x="247659" y="387796"/>
                      </a:cubicBezTo>
                      <a:cubicBezTo>
                        <a:pt x="255134" y="395610"/>
                        <a:pt x="264306" y="399517"/>
                        <a:pt x="275177" y="399517"/>
                      </a:cubicBezTo>
                      <a:cubicBezTo>
                        <a:pt x="286049" y="399517"/>
                        <a:pt x="295391" y="395610"/>
                        <a:pt x="303205" y="387796"/>
                      </a:cubicBezTo>
                      <a:cubicBezTo>
                        <a:pt x="311018" y="379982"/>
                        <a:pt x="314925" y="370640"/>
                        <a:pt x="314925" y="359769"/>
                      </a:cubicBezTo>
                      <a:cubicBezTo>
                        <a:pt x="314925" y="348218"/>
                        <a:pt x="311018" y="338876"/>
                        <a:pt x="303205" y="331741"/>
                      </a:cubicBezTo>
                      <a:cubicBezTo>
                        <a:pt x="295391" y="324607"/>
                        <a:pt x="286049" y="321040"/>
                        <a:pt x="275177" y="321040"/>
                      </a:cubicBezTo>
                      <a:close/>
                      <a:moveTo>
                        <a:pt x="97841" y="325117"/>
                      </a:moveTo>
                      <a:cubicBezTo>
                        <a:pt x="86970" y="325117"/>
                        <a:pt x="77627" y="329024"/>
                        <a:pt x="69813" y="336837"/>
                      </a:cubicBezTo>
                      <a:cubicBezTo>
                        <a:pt x="62000" y="344651"/>
                        <a:pt x="58093" y="353993"/>
                        <a:pt x="58093" y="364865"/>
                      </a:cubicBezTo>
                      <a:cubicBezTo>
                        <a:pt x="58093" y="375736"/>
                        <a:pt x="62000" y="384908"/>
                        <a:pt x="69813" y="392382"/>
                      </a:cubicBezTo>
                      <a:cubicBezTo>
                        <a:pt x="77627" y="399856"/>
                        <a:pt x="86970" y="403593"/>
                        <a:pt x="97841" y="403593"/>
                      </a:cubicBezTo>
                      <a:cubicBezTo>
                        <a:pt x="109391" y="403593"/>
                        <a:pt x="118734" y="399856"/>
                        <a:pt x="125868" y="392382"/>
                      </a:cubicBezTo>
                      <a:cubicBezTo>
                        <a:pt x="133002" y="384908"/>
                        <a:pt x="136570" y="375736"/>
                        <a:pt x="136570" y="364865"/>
                      </a:cubicBezTo>
                      <a:cubicBezTo>
                        <a:pt x="136570" y="353993"/>
                        <a:pt x="133002" y="344651"/>
                        <a:pt x="125868" y="336837"/>
                      </a:cubicBezTo>
                      <a:cubicBezTo>
                        <a:pt x="118734" y="329024"/>
                        <a:pt x="109391" y="325117"/>
                        <a:pt x="97841" y="325117"/>
                      </a:cubicBezTo>
                      <a:close/>
                      <a:moveTo>
                        <a:pt x="97841" y="418881"/>
                      </a:moveTo>
                      <a:cubicBezTo>
                        <a:pt x="86970" y="418881"/>
                        <a:pt x="77627" y="422788"/>
                        <a:pt x="69813" y="430601"/>
                      </a:cubicBezTo>
                      <a:cubicBezTo>
                        <a:pt x="62000" y="438415"/>
                        <a:pt x="58093" y="447757"/>
                        <a:pt x="58093" y="458629"/>
                      </a:cubicBezTo>
                      <a:cubicBezTo>
                        <a:pt x="58093" y="470179"/>
                        <a:pt x="62000" y="479692"/>
                        <a:pt x="69813" y="487166"/>
                      </a:cubicBezTo>
                      <a:cubicBezTo>
                        <a:pt x="77627" y="494640"/>
                        <a:pt x="86970" y="498376"/>
                        <a:pt x="97841" y="498376"/>
                      </a:cubicBezTo>
                      <a:cubicBezTo>
                        <a:pt x="109391" y="498376"/>
                        <a:pt x="118734" y="494640"/>
                        <a:pt x="125868" y="487166"/>
                      </a:cubicBezTo>
                      <a:cubicBezTo>
                        <a:pt x="133002" y="479692"/>
                        <a:pt x="136570" y="470179"/>
                        <a:pt x="136570" y="458629"/>
                      </a:cubicBezTo>
                      <a:cubicBezTo>
                        <a:pt x="136570" y="447757"/>
                        <a:pt x="133002" y="438415"/>
                        <a:pt x="125868" y="430601"/>
                      </a:cubicBezTo>
                      <a:cubicBezTo>
                        <a:pt x="118734" y="422788"/>
                        <a:pt x="109391" y="418881"/>
                        <a:pt x="97841" y="418881"/>
                      </a:cubicBezTo>
                      <a:close/>
                      <a:moveTo>
                        <a:pt x="312887" y="418881"/>
                      </a:moveTo>
                      <a:cubicBezTo>
                        <a:pt x="302695" y="418881"/>
                        <a:pt x="293692" y="422788"/>
                        <a:pt x="285879" y="430601"/>
                      </a:cubicBezTo>
                      <a:cubicBezTo>
                        <a:pt x="278065" y="438415"/>
                        <a:pt x="274158" y="447757"/>
                        <a:pt x="274158" y="458629"/>
                      </a:cubicBezTo>
                      <a:cubicBezTo>
                        <a:pt x="274158" y="469500"/>
                        <a:pt x="277895" y="478842"/>
                        <a:pt x="285369" y="486656"/>
                      </a:cubicBezTo>
                      <a:cubicBezTo>
                        <a:pt x="292843" y="494470"/>
                        <a:pt x="302015" y="498376"/>
                        <a:pt x="312887" y="498376"/>
                      </a:cubicBezTo>
                      <a:cubicBezTo>
                        <a:pt x="324437" y="498376"/>
                        <a:pt x="333950" y="494470"/>
                        <a:pt x="341424" y="486656"/>
                      </a:cubicBezTo>
                      <a:cubicBezTo>
                        <a:pt x="348898" y="478842"/>
                        <a:pt x="352635" y="469500"/>
                        <a:pt x="352635" y="458629"/>
                      </a:cubicBezTo>
                      <a:cubicBezTo>
                        <a:pt x="352635" y="447078"/>
                        <a:pt x="348898" y="437566"/>
                        <a:pt x="341424" y="430092"/>
                      </a:cubicBezTo>
                      <a:cubicBezTo>
                        <a:pt x="333950" y="422618"/>
                        <a:pt x="324437" y="418881"/>
                        <a:pt x="312887" y="418881"/>
                      </a:cubicBezTo>
                      <a:close/>
                      <a:moveTo>
                        <a:pt x="97841" y="514683"/>
                      </a:moveTo>
                      <a:cubicBezTo>
                        <a:pt x="86970" y="514683"/>
                        <a:pt x="77627" y="518420"/>
                        <a:pt x="69813" y="525894"/>
                      </a:cubicBezTo>
                      <a:cubicBezTo>
                        <a:pt x="62000" y="533368"/>
                        <a:pt x="58093" y="542541"/>
                        <a:pt x="58093" y="553412"/>
                      </a:cubicBezTo>
                      <a:cubicBezTo>
                        <a:pt x="58093" y="564283"/>
                        <a:pt x="62000" y="573626"/>
                        <a:pt x="69813" y="581439"/>
                      </a:cubicBezTo>
                      <a:cubicBezTo>
                        <a:pt x="77627" y="589253"/>
                        <a:pt x="86970" y="593160"/>
                        <a:pt x="97841" y="593160"/>
                      </a:cubicBezTo>
                      <a:cubicBezTo>
                        <a:pt x="109391" y="593160"/>
                        <a:pt x="118734" y="589253"/>
                        <a:pt x="125868" y="581439"/>
                      </a:cubicBezTo>
                      <a:cubicBezTo>
                        <a:pt x="133002" y="573626"/>
                        <a:pt x="136570" y="564283"/>
                        <a:pt x="136570" y="553412"/>
                      </a:cubicBezTo>
                      <a:cubicBezTo>
                        <a:pt x="136570" y="542541"/>
                        <a:pt x="133002" y="533368"/>
                        <a:pt x="125868" y="525894"/>
                      </a:cubicBezTo>
                      <a:cubicBezTo>
                        <a:pt x="118734" y="518420"/>
                        <a:pt x="109391" y="514683"/>
                        <a:pt x="97841" y="514683"/>
                      </a:cubicBezTo>
                      <a:close/>
                      <a:moveTo>
                        <a:pt x="360788" y="515702"/>
                      </a:moveTo>
                      <a:cubicBezTo>
                        <a:pt x="349917" y="515702"/>
                        <a:pt x="340744" y="519609"/>
                        <a:pt x="333270" y="527423"/>
                      </a:cubicBezTo>
                      <a:cubicBezTo>
                        <a:pt x="325796" y="535237"/>
                        <a:pt x="322059" y="544579"/>
                        <a:pt x="322059" y="555450"/>
                      </a:cubicBezTo>
                      <a:cubicBezTo>
                        <a:pt x="322059" y="566322"/>
                        <a:pt x="325627" y="575664"/>
                        <a:pt x="332761" y="583478"/>
                      </a:cubicBezTo>
                      <a:cubicBezTo>
                        <a:pt x="339895" y="591291"/>
                        <a:pt x="349237" y="595198"/>
                        <a:pt x="360788" y="595198"/>
                      </a:cubicBezTo>
                      <a:cubicBezTo>
                        <a:pt x="371659" y="595198"/>
                        <a:pt x="381002" y="591291"/>
                        <a:pt x="388815" y="583478"/>
                      </a:cubicBezTo>
                      <a:cubicBezTo>
                        <a:pt x="396629" y="575664"/>
                        <a:pt x="400536" y="566322"/>
                        <a:pt x="400536" y="555450"/>
                      </a:cubicBezTo>
                      <a:cubicBezTo>
                        <a:pt x="400536" y="543900"/>
                        <a:pt x="396629" y="534387"/>
                        <a:pt x="388815" y="526913"/>
                      </a:cubicBezTo>
                      <a:cubicBezTo>
                        <a:pt x="381002" y="519439"/>
                        <a:pt x="371659" y="515702"/>
                        <a:pt x="360788" y="51570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24" name="Freeform: Shape 4723">
                  <a:extLst>
                    <a:ext uri="{FF2B5EF4-FFF2-40B4-BE49-F238E27FC236}">
                      <a16:creationId xmlns:a16="http://schemas.microsoft.com/office/drawing/2014/main" id="{36398AF1-7E9D-43A0-945F-A81F25256146}"/>
                    </a:ext>
                  </a:extLst>
                </p:cNvPr>
                <p:cNvSpPr/>
                <p:nvPr/>
              </p:nvSpPr>
              <p:spPr>
                <a:xfrm>
                  <a:off x="10448534" y="8678834"/>
                  <a:ext cx="200778" cy="641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778" h="641061">
                      <a:moveTo>
                        <a:pt x="0" y="0"/>
                      </a:moveTo>
                      <a:lnTo>
                        <a:pt x="200778" y="0"/>
                      </a:lnTo>
                      <a:lnTo>
                        <a:pt x="200778" y="641061"/>
                      </a:lnTo>
                      <a:lnTo>
                        <a:pt x="0" y="641061"/>
                      </a:lnTo>
                      <a:lnTo>
                        <a:pt x="0" y="0"/>
                      </a:lnTo>
                      <a:close/>
                      <a:moveTo>
                        <a:pt x="97841" y="41786"/>
                      </a:moveTo>
                      <a:cubicBezTo>
                        <a:pt x="86970" y="41786"/>
                        <a:pt x="77627" y="45693"/>
                        <a:pt x="69814" y="53507"/>
                      </a:cubicBezTo>
                      <a:cubicBezTo>
                        <a:pt x="62000" y="61320"/>
                        <a:pt x="58093" y="70663"/>
                        <a:pt x="58093" y="81534"/>
                      </a:cubicBezTo>
                      <a:cubicBezTo>
                        <a:pt x="58093" y="92405"/>
                        <a:pt x="62000" y="101578"/>
                        <a:pt x="69814" y="109052"/>
                      </a:cubicBezTo>
                      <a:cubicBezTo>
                        <a:pt x="77627" y="116526"/>
                        <a:pt x="86970" y="120263"/>
                        <a:pt x="97841" y="120263"/>
                      </a:cubicBezTo>
                      <a:cubicBezTo>
                        <a:pt x="109392" y="120263"/>
                        <a:pt x="118734" y="116526"/>
                        <a:pt x="125868" y="109052"/>
                      </a:cubicBezTo>
                      <a:cubicBezTo>
                        <a:pt x="133002" y="101578"/>
                        <a:pt x="136570" y="92405"/>
                        <a:pt x="136570" y="81534"/>
                      </a:cubicBezTo>
                      <a:cubicBezTo>
                        <a:pt x="136570" y="70663"/>
                        <a:pt x="133002" y="61320"/>
                        <a:pt x="125868" y="53507"/>
                      </a:cubicBezTo>
                      <a:cubicBezTo>
                        <a:pt x="118734" y="45693"/>
                        <a:pt x="109392" y="41786"/>
                        <a:pt x="97841" y="41786"/>
                      </a:cubicBezTo>
                      <a:close/>
                      <a:moveTo>
                        <a:pt x="97841" y="135550"/>
                      </a:moveTo>
                      <a:cubicBezTo>
                        <a:pt x="86970" y="135550"/>
                        <a:pt x="77627" y="139457"/>
                        <a:pt x="69814" y="147271"/>
                      </a:cubicBezTo>
                      <a:cubicBezTo>
                        <a:pt x="62000" y="155084"/>
                        <a:pt x="58093" y="164427"/>
                        <a:pt x="58093" y="175298"/>
                      </a:cubicBezTo>
                      <a:cubicBezTo>
                        <a:pt x="58093" y="186849"/>
                        <a:pt x="62000" y="196361"/>
                        <a:pt x="69814" y="203835"/>
                      </a:cubicBezTo>
                      <a:cubicBezTo>
                        <a:pt x="77627" y="211309"/>
                        <a:pt x="86970" y="215046"/>
                        <a:pt x="97841" y="215046"/>
                      </a:cubicBezTo>
                      <a:cubicBezTo>
                        <a:pt x="109392" y="215046"/>
                        <a:pt x="118734" y="211309"/>
                        <a:pt x="125868" y="203835"/>
                      </a:cubicBezTo>
                      <a:cubicBezTo>
                        <a:pt x="133002" y="196361"/>
                        <a:pt x="136570" y="186849"/>
                        <a:pt x="136570" y="175298"/>
                      </a:cubicBezTo>
                      <a:cubicBezTo>
                        <a:pt x="136570" y="164427"/>
                        <a:pt x="133002" y="155084"/>
                        <a:pt x="125868" y="147271"/>
                      </a:cubicBezTo>
                      <a:cubicBezTo>
                        <a:pt x="118734" y="139457"/>
                        <a:pt x="109392" y="135550"/>
                        <a:pt x="97841" y="135550"/>
                      </a:cubicBezTo>
                      <a:close/>
                      <a:moveTo>
                        <a:pt x="97841" y="231353"/>
                      </a:moveTo>
                      <a:cubicBezTo>
                        <a:pt x="86970" y="231353"/>
                        <a:pt x="77627" y="234920"/>
                        <a:pt x="69814" y="242054"/>
                      </a:cubicBezTo>
                      <a:cubicBezTo>
                        <a:pt x="62000" y="249188"/>
                        <a:pt x="58093" y="258531"/>
                        <a:pt x="58093" y="270081"/>
                      </a:cubicBezTo>
                      <a:cubicBezTo>
                        <a:pt x="58093" y="280952"/>
                        <a:pt x="62000" y="290295"/>
                        <a:pt x="69814" y="298109"/>
                      </a:cubicBezTo>
                      <a:cubicBezTo>
                        <a:pt x="77627" y="305922"/>
                        <a:pt x="86970" y="309829"/>
                        <a:pt x="97841" y="309829"/>
                      </a:cubicBezTo>
                      <a:cubicBezTo>
                        <a:pt x="109392" y="309829"/>
                        <a:pt x="118734" y="305922"/>
                        <a:pt x="125868" y="298109"/>
                      </a:cubicBezTo>
                      <a:cubicBezTo>
                        <a:pt x="133002" y="290295"/>
                        <a:pt x="136570" y="280952"/>
                        <a:pt x="136570" y="270081"/>
                      </a:cubicBezTo>
                      <a:cubicBezTo>
                        <a:pt x="136570" y="258531"/>
                        <a:pt x="133002" y="249188"/>
                        <a:pt x="125868" y="242054"/>
                      </a:cubicBezTo>
                      <a:cubicBezTo>
                        <a:pt x="118734" y="234920"/>
                        <a:pt x="109392" y="231353"/>
                        <a:pt x="97841" y="231353"/>
                      </a:cubicBezTo>
                      <a:close/>
                      <a:moveTo>
                        <a:pt x="97841" y="325117"/>
                      </a:moveTo>
                      <a:cubicBezTo>
                        <a:pt x="86970" y="325117"/>
                        <a:pt x="77627" y="329024"/>
                        <a:pt x="69814" y="336837"/>
                      </a:cubicBezTo>
                      <a:cubicBezTo>
                        <a:pt x="62000" y="344651"/>
                        <a:pt x="58093" y="353993"/>
                        <a:pt x="58093" y="364865"/>
                      </a:cubicBezTo>
                      <a:cubicBezTo>
                        <a:pt x="58093" y="375736"/>
                        <a:pt x="62000" y="384908"/>
                        <a:pt x="69814" y="392382"/>
                      </a:cubicBezTo>
                      <a:cubicBezTo>
                        <a:pt x="77627" y="399856"/>
                        <a:pt x="86970" y="403593"/>
                        <a:pt x="97841" y="403593"/>
                      </a:cubicBezTo>
                      <a:cubicBezTo>
                        <a:pt x="109392" y="403593"/>
                        <a:pt x="118734" y="399856"/>
                        <a:pt x="125868" y="392382"/>
                      </a:cubicBezTo>
                      <a:cubicBezTo>
                        <a:pt x="133002" y="384908"/>
                        <a:pt x="136570" y="375736"/>
                        <a:pt x="136570" y="364865"/>
                      </a:cubicBezTo>
                      <a:cubicBezTo>
                        <a:pt x="136570" y="353993"/>
                        <a:pt x="133002" y="344651"/>
                        <a:pt x="125868" y="336837"/>
                      </a:cubicBezTo>
                      <a:cubicBezTo>
                        <a:pt x="118734" y="329024"/>
                        <a:pt x="109392" y="325117"/>
                        <a:pt x="97841" y="325117"/>
                      </a:cubicBezTo>
                      <a:close/>
                      <a:moveTo>
                        <a:pt x="97841" y="418881"/>
                      </a:moveTo>
                      <a:cubicBezTo>
                        <a:pt x="86970" y="418881"/>
                        <a:pt x="77627" y="422788"/>
                        <a:pt x="69814" y="430601"/>
                      </a:cubicBezTo>
                      <a:cubicBezTo>
                        <a:pt x="62000" y="438415"/>
                        <a:pt x="58093" y="447757"/>
                        <a:pt x="58093" y="458629"/>
                      </a:cubicBezTo>
                      <a:cubicBezTo>
                        <a:pt x="58093" y="470179"/>
                        <a:pt x="62000" y="479692"/>
                        <a:pt x="69814" y="487166"/>
                      </a:cubicBezTo>
                      <a:cubicBezTo>
                        <a:pt x="77627" y="494640"/>
                        <a:pt x="86970" y="498376"/>
                        <a:pt x="97841" y="498376"/>
                      </a:cubicBezTo>
                      <a:cubicBezTo>
                        <a:pt x="109392" y="498376"/>
                        <a:pt x="118734" y="494640"/>
                        <a:pt x="125868" y="487166"/>
                      </a:cubicBezTo>
                      <a:cubicBezTo>
                        <a:pt x="133002" y="479692"/>
                        <a:pt x="136570" y="470179"/>
                        <a:pt x="136570" y="458629"/>
                      </a:cubicBezTo>
                      <a:cubicBezTo>
                        <a:pt x="136570" y="447757"/>
                        <a:pt x="133002" y="438415"/>
                        <a:pt x="125868" y="430601"/>
                      </a:cubicBezTo>
                      <a:cubicBezTo>
                        <a:pt x="118734" y="422788"/>
                        <a:pt x="109392" y="418881"/>
                        <a:pt x="97841" y="418881"/>
                      </a:cubicBezTo>
                      <a:close/>
                      <a:moveTo>
                        <a:pt x="97841" y="514683"/>
                      </a:moveTo>
                      <a:cubicBezTo>
                        <a:pt x="86970" y="514683"/>
                        <a:pt x="77627" y="518420"/>
                        <a:pt x="69814" y="525894"/>
                      </a:cubicBezTo>
                      <a:cubicBezTo>
                        <a:pt x="62000" y="533368"/>
                        <a:pt x="58093" y="542541"/>
                        <a:pt x="58093" y="553412"/>
                      </a:cubicBezTo>
                      <a:cubicBezTo>
                        <a:pt x="58093" y="564283"/>
                        <a:pt x="62000" y="573626"/>
                        <a:pt x="69814" y="581439"/>
                      </a:cubicBezTo>
                      <a:cubicBezTo>
                        <a:pt x="77627" y="589253"/>
                        <a:pt x="86970" y="593160"/>
                        <a:pt x="97841" y="593160"/>
                      </a:cubicBezTo>
                      <a:cubicBezTo>
                        <a:pt x="109392" y="593160"/>
                        <a:pt x="118734" y="589253"/>
                        <a:pt x="125868" y="581439"/>
                      </a:cubicBezTo>
                      <a:cubicBezTo>
                        <a:pt x="133002" y="573626"/>
                        <a:pt x="136570" y="564283"/>
                        <a:pt x="136570" y="553412"/>
                      </a:cubicBezTo>
                      <a:cubicBezTo>
                        <a:pt x="136570" y="542541"/>
                        <a:pt x="133002" y="533368"/>
                        <a:pt x="125868" y="525894"/>
                      </a:cubicBezTo>
                      <a:cubicBezTo>
                        <a:pt x="118734" y="518420"/>
                        <a:pt x="109392" y="514683"/>
                        <a:pt x="97841" y="51468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25" name="Freeform: Shape 4724">
                  <a:extLst>
                    <a:ext uri="{FF2B5EF4-FFF2-40B4-BE49-F238E27FC236}">
                      <a16:creationId xmlns:a16="http://schemas.microsoft.com/office/drawing/2014/main" id="{04DD8876-9997-4B13-A8F3-228E806E9697}"/>
                    </a:ext>
                  </a:extLst>
                </p:cNvPr>
                <p:cNvSpPr/>
                <p:nvPr/>
              </p:nvSpPr>
              <p:spPr>
                <a:xfrm>
                  <a:off x="11486760" y="8678834"/>
                  <a:ext cx="486147" cy="641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147" h="641061">
                      <a:moveTo>
                        <a:pt x="0" y="0"/>
                      </a:moveTo>
                      <a:lnTo>
                        <a:pt x="198739" y="0"/>
                      </a:lnTo>
                      <a:lnTo>
                        <a:pt x="198739" y="128416"/>
                      </a:lnTo>
                      <a:lnTo>
                        <a:pt x="256832" y="0"/>
                      </a:lnTo>
                      <a:lnTo>
                        <a:pt x="480031" y="0"/>
                      </a:lnTo>
                      <a:lnTo>
                        <a:pt x="306771" y="301676"/>
                      </a:lnTo>
                      <a:lnTo>
                        <a:pt x="486147" y="641061"/>
                      </a:lnTo>
                      <a:lnTo>
                        <a:pt x="264985" y="641061"/>
                      </a:lnTo>
                      <a:lnTo>
                        <a:pt x="198739" y="490223"/>
                      </a:lnTo>
                      <a:lnTo>
                        <a:pt x="198739" y="641061"/>
                      </a:lnTo>
                      <a:lnTo>
                        <a:pt x="0" y="641061"/>
                      </a:lnTo>
                      <a:lnTo>
                        <a:pt x="0" y="0"/>
                      </a:lnTo>
                      <a:close/>
                      <a:moveTo>
                        <a:pt x="97841" y="41786"/>
                      </a:moveTo>
                      <a:cubicBezTo>
                        <a:pt x="86970" y="41786"/>
                        <a:pt x="77627" y="45693"/>
                        <a:pt x="69813" y="53507"/>
                      </a:cubicBezTo>
                      <a:cubicBezTo>
                        <a:pt x="62000" y="61320"/>
                        <a:pt x="58093" y="70663"/>
                        <a:pt x="58093" y="81534"/>
                      </a:cubicBezTo>
                      <a:cubicBezTo>
                        <a:pt x="58093" y="92405"/>
                        <a:pt x="62000" y="101578"/>
                        <a:pt x="69813" y="109052"/>
                      </a:cubicBezTo>
                      <a:cubicBezTo>
                        <a:pt x="77627" y="116526"/>
                        <a:pt x="86970" y="120263"/>
                        <a:pt x="97841" y="120263"/>
                      </a:cubicBezTo>
                      <a:cubicBezTo>
                        <a:pt x="109391" y="120263"/>
                        <a:pt x="118734" y="116526"/>
                        <a:pt x="125868" y="109052"/>
                      </a:cubicBezTo>
                      <a:cubicBezTo>
                        <a:pt x="133002" y="101578"/>
                        <a:pt x="136569" y="92405"/>
                        <a:pt x="136569" y="81534"/>
                      </a:cubicBezTo>
                      <a:cubicBezTo>
                        <a:pt x="136569" y="70663"/>
                        <a:pt x="133002" y="61320"/>
                        <a:pt x="125868" y="53507"/>
                      </a:cubicBezTo>
                      <a:cubicBezTo>
                        <a:pt x="118734" y="45693"/>
                        <a:pt x="109391" y="41786"/>
                        <a:pt x="97841" y="41786"/>
                      </a:cubicBezTo>
                      <a:close/>
                      <a:moveTo>
                        <a:pt x="97841" y="135550"/>
                      </a:moveTo>
                      <a:cubicBezTo>
                        <a:pt x="86970" y="135550"/>
                        <a:pt x="77627" y="139457"/>
                        <a:pt x="69813" y="147271"/>
                      </a:cubicBezTo>
                      <a:cubicBezTo>
                        <a:pt x="62000" y="155084"/>
                        <a:pt x="58093" y="164427"/>
                        <a:pt x="58093" y="175298"/>
                      </a:cubicBezTo>
                      <a:cubicBezTo>
                        <a:pt x="58093" y="186849"/>
                        <a:pt x="62000" y="196361"/>
                        <a:pt x="69813" y="203835"/>
                      </a:cubicBezTo>
                      <a:cubicBezTo>
                        <a:pt x="77627" y="211309"/>
                        <a:pt x="86970" y="215046"/>
                        <a:pt x="97841" y="215046"/>
                      </a:cubicBezTo>
                      <a:cubicBezTo>
                        <a:pt x="109391" y="215046"/>
                        <a:pt x="118734" y="211309"/>
                        <a:pt x="125868" y="203835"/>
                      </a:cubicBezTo>
                      <a:cubicBezTo>
                        <a:pt x="133002" y="196361"/>
                        <a:pt x="136569" y="186849"/>
                        <a:pt x="136569" y="175298"/>
                      </a:cubicBezTo>
                      <a:cubicBezTo>
                        <a:pt x="136569" y="164427"/>
                        <a:pt x="133002" y="155084"/>
                        <a:pt x="125868" y="147271"/>
                      </a:cubicBezTo>
                      <a:cubicBezTo>
                        <a:pt x="118734" y="139457"/>
                        <a:pt x="109391" y="135550"/>
                        <a:pt x="97841" y="135550"/>
                      </a:cubicBezTo>
                      <a:close/>
                      <a:moveTo>
                        <a:pt x="237468" y="192624"/>
                      </a:moveTo>
                      <a:cubicBezTo>
                        <a:pt x="226597" y="192624"/>
                        <a:pt x="217254" y="196191"/>
                        <a:pt x="209441" y="203325"/>
                      </a:cubicBezTo>
                      <a:cubicBezTo>
                        <a:pt x="201627" y="210460"/>
                        <a:pt x="197720" y="219802"/>
                        <a:pt x="197720" y="231353"/>
                      </a:cubicBezTo>
                      <a:cubicBezTo>
                        <a:pt x="197720" y="242224"/>
                        <a:pt x="201627" y="251566"/>
                        <a:pt x="209441" y="259380"/>
                      </a:cubicBezTo>
                      <a:cubicBezTo>
                        <a:pt x="217254" y="267194"/>
                        <a:pt x="226597" y="271100"/>
                        <a:pt x="237468" y="271100"/>
                      </a:cubicBezTo>
                      <a:cubicBezTo>
                        <a:pt x="248339" y="271100"/>
                        <a:pt x="257511" y="267194"/>
                        <a:pt x="264985" y="259380"/>
                      </a:cubicBezTo>
                      <a:cubicBezTo>
                        <a:pt x="272459" y="251566"/>
                        <a:pt x="276197" y="242224"/>
                        <a:pt x="276197" y="231353"/>
                      </a:cubicBezTo>
                      <a:cubicBezTo>
                        <a:pt x="276197" y="219802"/>
                        <a:pt x="272459" y="210460"/>
                        <a:pt x="264985" y="203325"/>
                      </a:cubicBezTo>
                      <a:cubicBezTo>
                        <a:pt x="257511" y="196191"/>
                        <a:pt x="248339" y="192624"/>
                        <a:pt x="237468" y="192624"/>
                      </a:cubicBezTo>
                      <a:close/>
                      <a:moveTo>
                        <a:pt x="97841" y="231353"/>
                      </a:moveTo>
                      <a:cubicBezTo>
                        <a:pt x="86970" y="231353"/>
                        <a:pt x="77627" y="234920"/>
                        <a:pt x="69813" y="242054"/>
                      </a:cubicBezTo>
                      <a:cubicBezTo>
                        <a:pt x="62000" y="249188"/>
                        <a:pt x="58093" y="258531"/>
                        <a:pt x="58093" y="270081"/>
                      </a:cubicBezTo>
                      <a:cubicBezTo>
                        <a:pt x="58093" y="280952"/>
                        <a:pt x="62000" y="290295"/>
                        <a:pt x="69813" y="298109"/>
                      </a:cubicBezTo>
                      <a:cubicBezTo>
                        <a:pt x="77627" y="305922"/>
                        <a:pt x="86970" y="309829"/>
                        <a:pt x="97841" y="309829"/>
                      </a:cubicBezTo>
                      <a:cubicBezTo>
                        <a:pt x="109391" y="309829"/>
                        <a:pt x="118734" y="305922"/>
                        <a:pt x="125868" y="298109"/>
                      </a:cubicBezTo>
                      <a:cubicBezTo>
                        <a:pt x="133002" y="290295"/>
                        <a:pt x="136569" y="280952"/>
                        <a:pt x="136569" y="270081"/>
                      </a:cubicBezTo>
                      <a:cubicBezTo>
                        <a:pt x="136569" y="258531"/>
                        <a:pt x="133002" y="249188"/>
                        <a:pt x="125868" y="242054"/>
                      </a:cubicBezTo>
                      <a:cubicBezTo>
                        <a:pt x="118734" y="234920"/>
                        <a:pt x="109391" y="231353"/>
                        <a:pt x="97841" y="231353"/>
                      </a:cubicBezTo>
                      <a:close/>
                      <a:moveTo>
                        <a:pt x="186509" y="274158"/>
                      </a:moveTo>
                      <a:cubicBezTo>
                        <a:pt x="175638" y="274158"/>
                        <a:pt x="166295" y="278065"/>
                        <a:pt x="158481" y="285878"/>
                      </a:cubicBezTo>
                      <a:cubicBezTo>
                        <a:pt x="150668" y="293692"/>
                        <a:pt x="146761" y="303035"/>
                        <a:pt x="146761" y="313906"/>
                      </a:cubicBezTo>
                      <a:cubicBezTo>
                        <a:pt x="146761" y="325456"/>
                        <a:pt x="150668" y="334969"/>
                        <a:pt x="158481" y="342443"/>
                      </a:cubicBezTo>
                      <a:cubicBezTo>
                        <a:pt x="166295" y="349917"/>
                        <a:pt x="175638" y="353654"/>
                        <a:pt x="186509" y="353654"/>
                      </a:cubicBezTo>
                      <a:cubicBezTo>
                        <a:pt x="198060" y="353654"/>
                        <a:pt x="207572" y="349917"/>
                        <a:pt x="215046" y="342443"/>
                      </a:cubicBezTo>
                      <a:cubicBezTo>
                        <a:pt x="222520" y="334969"/>
                        <a:pt x="226257" y="325456"/>
                        <a:pt x="226257" y="313906"/>
                      </a:cubicBezTo>
                      <a:cubicBezTo>
                        <a:pt x="226257" y="303035"/>
                        <a:pt x="222520" y="293692"/>
                        <a:pt x="215046" y="285878"/>
                      </a:cubicBezTo>
                      <a:cubicBezTo>
                        <a:pt x="207572" y="278065"/>
                        <a:pt x="198060" y="274158"/>
                        <a:pt x="186509" y="274158"/>
                      </a:cubicBezTo>
                      <a:close/>
                      <a:moveTo>
                        <a:pt x="97841" y="325117"/>
                      </a:moveTo>
                      <a:cubicBezTo>
                        <a:pt x="86970" y="325117"/>
                        <a:pt x="77627" y="329024"/>
                        <a:pt x="69813" y="336837"/>
                      </a:cubicBezTo>
                      <a:cubicBezTo>
                        <a:pt x="62000" y="344651"/>
                        <a:pt x="58093" y="353993"/>
                        <a:pt x="58093" y="364865"/>
                      </a:cubicBezTo>
                      <a:cubicBezTo>
                        <a:pt x="58093" y="375736"/>
                        <a:pt x="62000" y="384908"/>
                        <a:pt x="69813" y="392382"/>
                      </a:cubicBezTo>
                      <a:cubicBezTo>
                        <a:pt x="77627" y="399856"/>
                        <a:pt x="86970" y="403593"/>
                        <a:pt x="97841" y="403593"/>
                      </a:cubicBezTo>
                      <a:cubicBezTo>
                        <a:pt x="109391" y="403593"/>
                        <a:pt x="118734" y="399856"/>
                        <a:pt x="125868" y="392382"/>
                      </a:cubicBezTo>
                      <a:cubicBezTo>
                        <a:pt x="133002" y="384908"/>
                        <a:pt x="136569" y="375736"/>
                        <a:pt x="136569" y="364865"/>
                      </a:cubicBezTo>
                      <a:cubicBezTo>
                        <a:pt x="136569" y="353993"/>
                        <a:pt x="133002" y="344651"/>
                        <a:pt x="125868" y="336837"/>
                      </a:cubicBezTo>
                      <a:cubicBezTo>
                        <a:pt x="118734" y="329024"/>
                        <a:pt x="109391" y="325117"/>
                        <a:pt x="97841" y="325117"/>
                      </a:cubicBezTo>
                      <a:close/>
                      <a:moveTo>
                        <a:pt x="243583" y="358750"/>
                      </a:moveTo>
                      <a:cubicBezTo>
                        <a:pt x="232032" y="358750"/>
                        <a:pt x="222520" y="362317"/>
                        <a:pt x="215046" y="369451"/>
                      </a:cubicBezTo>
                      <a:cubicBezTo>
                        <a:pt x="207572" y="376585"/>
                        <a:pt x="203835" y="385928"/>
                        <a:pt x="203835" y="397478"/>
                      </a:cubicBezTo>
                      <a:cubicBezTo>
                        <a:pt x="203835" y="408349"/>
                        <a:pt x="207572" y="417692"/>
                        <a:pt x="215046" y="425505"/>
                      </a:cubicBezTo>
                      <a:cubicBezTo>
                        <a:pt x="222520" y="433319"/>
                        <a:pt x="232032" y="437226"/>
                        <a:pt x="243583" y="437226"/>
                      </a:cubicBezTo>
                      <a:cubicBezTo>
                        <a:pt x="254454" y="437226"/>
                        <a:pt x="263627" y="433319"/>
                        <a:pt x="271101" y="425505"/>
                      </a:cubicBezTo>
                      <a:cubicBezTo>
                        <a:pt x="278575" y="417692"/>
                        <a:pt x="282311" y="408349"/>
                        <a:pt x="282311" y="397478"/>
                      </a:cubicBezTo>
                      <a:cubicBezTo>
                        <a:pt x="282311" y="385928"/>
                        <a:pt x="278575" y="376585"/>
                        <a:pt x="271101" y="369451"/>
                      </a:cubicBezTo>
                      <a:cubicBezTo>
                        <a:pt x="263627" y="362317"/>
                        <a:pt x="254454" y="358750"/>
                        <a:pt x="243583" y="358750"/>
                      </a:cubicBezTo>
                      <a:close/>
                      <a:moveTo>
                        <a:pt x="97841" y="418881"/>
                      </a:moveTo>
                      <a:cubicBezTo>
                        <a:pt x="86970" y="418881"/>
                        <a:pt x="77627" y="422788"/>
                        <a:pt x="69813" y="430601"/>
                      </a:cubicBezTo>
                      <a:cubicBezTo>
                        <a:pt x="62000" y="438415"/>
                        <a:pt x="58093" y="447757"/>
                        <a:pt x="58093" y="458629"/>
                      </a:cubicBezTo>
                      <a:cubicBezTo>
                        <a:pt x="58093" y="470179"/>
                        <a:pt x="62000" y="479692"/>
                        <a:pt x="69813" y="487166"/>
                      </a:cubicBezTo>
                      <a:cubicBezTo>
                        <a:pt x="77627" y="494640"/>
                        <a:pt x="86970" y="498376"/>
                        <a:pt x="97841" y="498376"/>
                      </a:cubicBezTo>
                      <a:cubicBezTo>
                        <a:pt x="109391" y="498376"/>
                        <a:pt x="118734" y="494640"/>
                        <a:pt x="125868" y="487166"/>
                      </a:cubicBezTo>
                      <a:cubicBezTo>
                        <a:pt x="133002" y="479692"/>
                        <a:pt x="136569" y="470179"/>
                        <a:pt x="136569" y="458629"/>
                      </a:cubicBezTo>
                      <a:cubicBezTo>
                        <a:pt x="136569" y="447757"/>
                        <a:pt x="133002" y="438415"/>
                        <a:pt x="125868" y="430601"/>
                      </a:cubicBezTo>
                      <a:cubicBezTo>
                        <a:pt x="118734" y="422788"/>
                        <a:pt x="109391" y="418881"/>
                        <a:pt x="97841" y="418881"/>
                      </a:cubicBezTo>
                      <a:close/>
                      <a:moveTo>
                        <a:pt x="291484" y="442322"/>
                      </a:moveTo>
                      <a:cubicBezTo>
                        <a:pt x="279933" y="442322"/>
                        <a:pt x="270591" y="446229"/>
                        <a:pt x="263457" y="454042"/>
                      </a:cubicBezTo>
                      <a:cubicBezTo>
                        <a:pt x="256322" y="461856"/>
                        <a:pt x="252755" y="471198"/>
                        <a:pt x="252755" y="482070"/>
                      </a:cubicBezTo>
                      <a:cubicBezTo>
                        <a:pt x="252755" y="492941"/>
                        <a:pt x="256322" y="502113"/>
                        <a:pt x="263457" y="509587"/>
                      </a:cubicBezTo>
                      <a:cubicBezTo>
                        <a:pt x="270591" y="517061"/>
                        <a:pt x="279933" y="520798"/>
                        <a:pt x="291484" y="520798"/>
                      </a:cubicBezTo>
                      <a:cubicBezTo>
                        <a:pt x="302355" y="520798"/>
                        <a:pt x="311698" y="517061"/>
                        <a:pt x="319511" y="509587"/>
                      </a:cubicBezTo>
                      <a:cubicBezTo>
                        <a:pt x="327325" y="502113"/>
                        <a:pt x="331232" y="492941"/>
                        <a:pt x="331232" y="482070"/>
                      </a:cubicBezTo>
                      <a:cubicBezTo>
                        <a:pt x="331232" y="471198"/>
                        <a:pt x="327325" y="461856"/>
                        <a:pt x="319511" y="454042"/>
                      </a:cubicBezTo>
                      <a:cubicBezTo>
                        <a:pt x="311698" y="446229"/>
                        <a:pt x="302355" y="442322"/>
                        <a:pt x="291484" y="442322"/>
                      </a:cubicBezTo>
                      <a:close/>
                      <a:moveTo>
                        <a:pt x="97841" y="514683"/>
                      </a:moveTo>
                      <a:cubicBezTo>
                        <a:pt x="86970" y="514683"/>
                        <a:pt x="77627" y="518420"/>
                        <a:pt x="69813" y="525894"/>
                      </a:cubicBezTo>
                      <a:cubicBezTo>
                        <a:pt x="62000" y="533368"/>
                        <a:pt x="58093" y="542541"/>
                        <a:pt x="58093" y="553412"/>
                      </a:cubicBezTo>
                      <a:cubicBezTo>
                        <a:pt x="58093" y="564283"/>
                        <a:pt x="62000" y="573626"/>
                        <a:pt x="69813" y="581439"/>
                      </a:cubicBezTo>
                      <a:cubicBezTo>
                        <a:pt x="77627" y="589253"/>
                        <a:pt x="86970" y="593160"/>
                        <a:pt x="97841" y="593160"/>
                      </a:cubicBezTo>
                      <a:cubicBezTo>
                        <a:pt x="109391" y="593160"/>
                        <a:pt x="118734" y="589253"/>
                        <a:pt x="125868" y="581439"/>
                      </a:cubicBezTo>
                      <a:cubicBezTo>
                        <a:pt x="133002" y="573626"/>
                        <a:pt x="136569" y="564283"/>
                        <a:pt x="136569" y="553412"/>
                      </a:cubicBezTo>
                      <a:cubicBezTo>
                        <a:pt x="136569" y="542541"/>
                        <a:pt x="133002" y="533368"/>
                        <a:pt x="125868" y="525894"/>
                      </a:cubicBezTo>
                      <a:cubicBezTo>
                        <a:pt x="118734" y="518420"/>
                        <a:pt x="109391" y="514683"/>
                        <a:pt x="97841" y="514683"/>
                      </a:cubicBezTo>
                      <a:close/>
                      <a:moveTo>
                        <a:pt x="337347" y="524875"/>
                      </a:moveTo>
                      <a:cubicBezTo>
                        <a:pt x="326476" y="524875"/>
                        <a:pt x="317133" y="528612"/>
                        <a:pt x="309320" y="536086"/>
                      </a:cubicBezTo>
                      <a:cubicBezTo>
                        <a:pt x="301506" y="543560"/>
                        <a:pt x="297599" y="552732"/>
                        <a:pt x="297599" y="563604"/>
                      </a:cubicBezTo>
                      <a:cubicBezTo>
                        <a:pt x="297599" y="574475"/>
                        <a:pt x="301506" y="583817"/>
                        <a:pt x="309320" y="591631"/>
                      </a:cubicBezTo>
                      <a:cubicBezTo>
                        <a:pt x="317133" y="599445"/>
                        <a:pt x="326476" y="603352"/>
                        <a:pt x="337347" y="603352"/>
                      </a:cubicBezTo>
                      <a:cubicBezTo>
                        <a:pt x="348218" y="603352"/>
                        <a:pt x="357561" y="599445"/>
                        <a:pt x="365374" y="591631"/>
                      </a:cubicBezTo>
                      <a:cubicBezTo>
                        <a:pt x="373188" y="583817"/>
                        <a:pt x="377095" y="574475"/>
                        <a:pt x="377095" y="563604"/>
                      </a:cubicBezTo>
                      <a:cubicBezTo>
                        <a:pt x="377095" y="552732"/>
                        <a:pt x="373188" y="543560"/>
                        <a:pt x="365374" y="536086"/>
                      </a:cubicBezTo>
                      <a:cubicBezTo>
                        <a:pt x="357561" y="528612"/>
                        <a:pt x="348218" y="524875"/>
                        <a:pt x="337347" y="524875"/>
                      </a:cubicBezTo>
                      <a:close/>
                      <a:moveTo>
                        <a:pt x="339385" y="33633"/>
                      </a:moveTo>
                      <a:cubicBezTo>
                        <a:pt x="327835" y="33633"/>
                        <a:pt x="318492" y="37200"/>
                        <a:pt x="311358" y="44334"/>
                      </a:cubicBezTo>
                      <a:cubicBezTo>
                        <a:pt x="304224" y="51468"/>
                        <a:pt x="300657" y="60811"/>
                        <a:pt x="300657" y="72361"/>
                      </a:cubicBezTo>
                      <a:cubicBezTo>
                        <a:pt x="300657" y="83233"/>
                        <a:pt x="304224" y="92575"/>
                        <a:pt x="311358" y="100389"/>
                      </a:cubicBezTo>
                      <a:cubicBezTo>
                        <a:pt x="318492" y="108202"/>
                        <a:pt x="327835" y="112109"/>
                        <a:pt x="339385" y="112109"/>
                      </a:cubicBezTo>
                      <a:cubicBezTo>
                        <a:pt x="350257" y="112109"/>
                        <a:pt x="359599" y="108202"/>
                        <a:pt x="367413" y="100389"/>
                      </a:cubicBezTo>
                      <a:cubicBezTo>
                        <a:pt x="375227" y="92575"/>
                        <a:pt x="379133" y="83233"/>
                        <a:pt x="379133" y="72361"/>
                      </a:cubicBezTo>
                      <a:cubicBezTo>
                        <a:pt x="379133" y="61490"/>
                        <a:pt x="375227" y="52318"/>
                        <a:pt x="367413" y="44844"/>
                      </a:cubicBezTo>
                      <a:cubicBezTo>
                        <a:pt x="359599" y="37370"/>
                        <a:pt x="350257" y="33633"/>
                        <a:pt x="339385" y="33633"/>
                      </a:cubicBezTo>
                      <a:close/>
                      <a:moveTo>
                        <a:pt x="286388" y="114148"/>
                      </a:moveTo>
                      <a:cubicBezTo>
                        <a:pt x="275517" y="114148"/>
                        <a:pt x="266345" y="118054"/>
                        <a:pt x="258871" y="125868"/>
                      </a:cubicBezTo>
                      <a:cubicBezTo>
                        <a:pt x="251397" y="133682"/>
                        <a:pt x="247659" y="143024"/>
                        <a:pt x="247659" y="153895"/>
                      </a:cubicBezTo>
                      <a:cubicBezTo>
                        <a:pt x="247659" y="165446"/>
                        <a:pt x="251397" y="174958"/>
                        <a:pt x="258871" y="182432"/>
                      </a:cubicBezTo>
                      <a:cubicBezTo>
                        <a:pt x="266345" y="189906"/>
                        <a:pt x="275517" y="193643"/>
                        <a:pt x="286388" y="193643"/>
                      </a:cubicBezTo>
                      <a:cubicBezTo>
                        <a:pt x="297259" y="193643"/>
                        <a:pt x="306602" y="189736"/>
                        <a:pt x="314415" y="181923"/>
                      </a:cubicBezTo>
                      <a:cubicBezTo>
                        <a:pt x="322229" y="174109"/>
                        <a:pt x="326136" y="164767"/>
                        <a:pt x="326136" y="153895"/>
                      </a:cubicBezTo>
                      <a:cubicBezTo>
                        <a:pt x="326136" y="143024"/>
                        <a:pt x="322229" y="133682"/>
                        <a:pt x="314415" y="125868"/>
                      </a:cubicBezTo>
                      <a:cubicBezTo>
                        <a:pt x="306602" y="118054"/>
                        <a:pt x="297259" y="114148"/>
                        <a:pt x="286388" y="1141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26" name="Freeform: Shape 4725">
                  <a:extLst>
                    <a:ext uri="{FF2B5EF4-FFF2-40B4-BE49-F238E27FC236}">
                      <a16:creationId xmlns:a16="http://schemas.microsoft.com/office/drawing/2014/main" id="{BADECB0A-9410-4A49-8CC8-72F452CB6664}"/>
                    </a:ext>
                  </a:extLst>
                </p:cNvPr>
                <p:cNvSpPr/>
                <p:nvPr/>
              </p:nvSpPr>
              <p:spPr>
                <a:xfrm>
                  <a:off x="12020160" y="8678834"/>
                  <a:ext cx="532009" cy="641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2009" h="641061">
                      <a:moveTo>
                        <a:pt x="0" y="0"/>
                      </a:moveTo>
                      <a:lnTo>
                        <a:pt x="243583" y="0"/>
                      </a:lnTo>
                      <a:cubicBezTo>
                        <a:pt x="280273" y="0"/>
                        <a:pt x="313737" y="5096"/>
                        <a:pt x="343971" y="15288"/>
                      </a:cubicBezTo>
                      <a:cubicBezTo>
                        <a:pt x="374207" y="25479"/>
                        <a:pt x="400026" y="39748"/>
                        <a:pt x="421429" y="58093"/>
                      </a:cubicBezTo>
                      <a:cubicBezTo>
                        <a:pt x="442831" y="76438"/>
                        <a:pt x="459308" y="98860"/>
                        <a:pt x="470859" y="125358"/>
                      </a:cubicBezTo>
                      <a:cubicBezTo>
                        <a:pt x="482409" y="151857"/>
                        <a:pt x="488185" y="181413"/>
                        <a:pt x="488185" y="214027"/>
                      </a:cubicBezTo>
                      <a:cubicBezTo>
                        <a:pt x="488185" y="258870"/>
                        <a:pt x="477653" y="296750"/>
                        <a:pt x="456591" y="327665"/>
                      </a:cubicBezTo>
                      <a:cubicBezTo>
                        <a:pt x="435527" y="358580"/>
                        <a:pt x="406651" y="379473"/>
                        <a:pt x="369961" y="390344"/>
                      </a:cubicBezTo>
                      <a:lnTo>
                        <a:pt x="532009" y="641061"/>
                      </a:lnTo>
                      <a:lnTo>
                        <a:pt x="291484" y="641061"/>
                      </a:lnTo>
                      <a:lnTo>
                        <a:pt x="198739" y="461686"/>
                      </a:lnTo>
                      <a:lnTo>
                        <a:pt x="198739" y="641061"/>
                      </a:lnTo>
                      <a:lnTo>
                        <a:pt x="0" y="641061"/>
                      </a:lnTo>
                      <a:lnTo>
                        <a:pt x="0" y="0"/>
                      </a:lnTo>
                      <a:close/>
                      <a:moveTo>
                        <a:pt x="193643" y="40767"/>
                      </a:moveTo>
                      <a:cubicBezTo>
                        <a:pt x="182772" y="40767"/>
                        <a:pt x="173430" y="44334"/>
                        <a:pt x="165616" y="51468"/>
                      </a:cubicBezTo>
                      <a:cubicBezTo>
                        <a:pt x="157803" y="58602"/>
                        <a:pt x="153895" y="67605"/>
                        <a:pt x="153895" y="78476"/>
                      </a:cubicBezTo>
                      <a:cubicBezTo>
                        <a:pt x="153895" y="89348"/>
                        <a:pt x="157803" y="98690"/>
                        <a:pt x="165616" y="106504"/>
                      </a:cubicBezTo>
                      <a:cubicBezTo>
                        <a:pt x="173430" y="114317"/>
                        <a:pt x="182772" y="118224"/>
                        <a:pt x="193643" y="118224"/>
                      </a:cubicBezTo>
                      <a:cubicBezTo>
                        <a:pt x="204515" y="118224"/>
                        <a:pt x="213687" y="114317"/>
                        <a:pt x="221161" y="106504"/>
                      </a:cubicBezTo>
                      <a:cubicBezTo>
                        <a:pt x="228635" y="98690"/>
                        <a:pt x="232372" y="89687"/>
                        <a:pt x="232372" y="79496"/>
                      </a:cubicBezTo>
                      <a:cubicBezTo>
                        <a:pt x="232372" y="68624"/>
                        <a:pt x="228805" y="59452"/>
                        <a:pt x="221671" y="51978"/>
                      </a:cubicBezTo>
                      <a:cubicBezTo>
                        <a:pt x="214536" y="44504"/>
                        <a:pt x="205194" y="40767"/>
                        <a:pt x="193643" y="40767"/>
                      </a:cubicBezTo>
                      <a:close/>
                      <a:moveTo>
                        <a:pt x="287407" y="44844"/>
                      </a:moveTo>
                      <a:cubicBezTo>
                        <a:pt x="276537" y="44844"/>
                        <a:pt x="267364" y="48750"/>
                        <a:pt x="259889" y="56564"/>
                      </a:cubicBezTo>
                      <a:cubicBezTo>
                        <a:pt x="252415" y="64378"/>
                        <a:pt x="248679" y="73720"/>
                        <a:pt x="248679" y="84591"/>
                      </a:cubicBezTo>
                      <a:cubicBezTo>
                        <a:pt x="248679" y="96142"/>
                        <a:pt x="252415" y="105654"/>
                        <a:pt x="259889" y="113128"/>
                      </a:cubicBezTo>
                      <a:cubicBezTo>
                        <a:pt x="267364" y="120602"/>
                        <a:pt x="276537" y="124339"/>
                        <a:pt x="287407" y="124339"/>
                      </a:cubicBezTo>
                      <a:cubicBezTo>
                        <a:pt x="298279" y="124339"/>
                        <a:pt x="307621" y="120602"/>
                        <a:pt x="315435" y="113128"/>
                      </a:cubicBezTo>
                      <a:cubicBezTo>
                        <a:pt x="323249" y="105654"/>
                        <a:pt x="327155" y="96142"/>
                        <a:pt x="327155" y="84591"/>
                      </a:cubicBezTo>
                      <a:cubicBezTo>
                        <a:pt x="327155" y="74400"/>
                        <a:pt x="323079" y="65227"/>
                        <a:pt x="314925" y="57074"/>
                      </a:cubicBezTo>
                      <a:cubicBezTo>
                        <a:pt x="306771" y="48920"/>
                        <a:pt x="297599" y="44844"/>
                        <a:pt x="287407" y="44844"/>
                      </a:cubicBezTo>
                      <a:close/>
                      <a:moveTo>
                        <a:pt x="365883" y="97841"/>
                      </a:moveTo>
                      <a:cubicBezTo>
                        <a:pt x="355013" y="97841"/>
                        <a:pt x="345840" y="101578"/>
                        <a:pt x="338366" y="109052"/>
                      </a:cubicBezTo>
                      <a:cubicBezTo>
                        <a:pt x="330892" y="116526"/>
                        <a:pt x="327155" y="125698"/>
                        <a:pt x="327155" y="136569"/>
                      </a:cubicBezTo>
                      <a:cubicBezTo>
                        <a:pt x="327155" y="148120"/>
                        <a:pt x="330892" y="157632"/>
                        <a:pt x="338366" y="165106"/>
                      </a:cubicBezTo>
                      <a:cubicBezTo>
                        <a:pt x="345840" y="172580"/>
                        <a:pt x="355013" y="176317"/>
                        <a:pt x="365883" y="176317"/>
                      </a:cubicBezTo>
                      <a:cubicBezTo>
                        <a:pt x="376755" y="176317"/>
                        <a:pt x="386097" y="172410"/>
                        <a:pt x="393911" y="164597"/>
                      </a:cubicBezTo>
                      <a:cubicBezTo>
                        <a:pt x="401725" y="156783"/>
                        <a:pt x="405631" y="147441"/>
                        <a:pt x="405631" y="136569"/>
                      </a:cubicBezTo>
                      <a:cubicBezTo>
                        <a:pt x="405631" y="125698"/>
                        <a:pt x="401725" y="116526"/>
                        <a:pt x="393911" y="109052"/>
                      </a:cubicBezTo>
                      <a:cubicBezTo>
                        <a:pt x="386097" y="101578"/>
                        <a:pt x="376755" y="97841"/>
                        <a:pt x="365883" y="97841"/>
                      </a:cubicBezTo>
                      <a:close/>
                      <a:moveTo>
                        <a:pt x="97841" y="41786"/>
                      </a:moveTo>
                      <a:cubicBezTo>
                        <a:pt x="86970" y="41786"/>
                        <a:pt x="77627" y="45693"/>
                        <a:pt x="69813" y="53507"/>
                      </a:cubicBezTo>
                      <a:cubicBezTo>
                        <a:pt x="62000" y="61320"/>
                        <a:pt x="58093" y="70663"/>
                        <a:pt x="58093" y="81534"/>
                      </a:cubicBezTo>
                      <a:cubicBezTo>
                        <a:pt x="58093" y="92405"/>
                        <a:pt x="62000" y="101578"/>
                        <a:pt x="69813" y="109052"/>
                      </a:cubicBezTo>
                      <a:cubicBezTo>
                        <a:pt x="77627" y="116526"/>
                        <a:pt x="86970" y="120263"/>
                        <a:pt x="97841" y="120263"/>
                      </a:cubicBezTo>
                      <a:cubicBezTo>
                        <a:pt x="109391" y="120263"/>
                        <a:pt x="118734" y="116526"/>
                        <a:pt x="125868" y="109052"/>
                      </a:cubicBezTo>
                      <a:cubicBezTo>
                        <a:pt x="133002" y="101578"/>
                        <a:pt x="136569" y="92405"/>
                        <a:pt x="136569" y="81534"/>
                      </a:cubicBezTo>
                      <a:cubicBezTo>
                        <a:pt x="136569" y="70663"/>
                        <a:pt x="133002" y="61320"/>
                        <a:pt x="125868" y="53507"/>
                      </a:cubicBezTo>
                      <a:cubicBezTo>
                        <a:pt x="118734" y="45693"/>
                        <a:pt x="109391" y="41786"/>
                        <a:pt x="97841" y="41786"/>
                      </a:cubicBezTo>
                      <a:close/>
                      <a:moveTo>
                        <a:pt x="97841" y="135550"/>
                      </a:moveTo>
                      <a:cubicBezTo>
                        <a:pt x="86970" y="135550"/>
                        <a:pt x="77627" y="139457"/>
                        <a:pt x="69813" y="147271"/>
                      </a:cubicBezTo>
                      <a:cubicBezTo>
                        <a:pt x="62000" y="155084"/>
                        <a:pt x="58093" y="164427"/>
                        <a:pt x="58093" y="175298"/>
                      </a:cubicBezTo>
                      <a:cubicBezTo>
                        <a:pt x="58093" y="186849"/>
                        <a:pt x="62000" y="196361"/>
                        <a:pt x="69813" y="203835"/>
                      </a:cubicBezTo>
                      <a:cubicBezTo>
                        <a:pt x="77627" y="211309"/>
                        <a:pt x="86970" y="215046"/>
                        <a:pt x="97841" y="215046"/>
                      </a:cubicBezTo>
                      <a:cubicBezTo>
                        <a:pt x="109391" y="215046"/>
                        <a:pt x="118734" y="211309"/>
                        <a:pt x="125868" y="203835"/>
                      </a:cubicBezTo>
                      <a:cubicBezTo>
                        <a:pt x="133002" y="196361"/>
                        <a:pt x="136569" y="186849"/>
                        <a:pt x="136569" y="175298"/>
                      </a:cubicBezTo>
                      <a:cubicBezTo>
                        <a:pt x="136569" y="164427"/>
                        <a:pt x="133002" y="155084"/>
                        <a:pt x="125868" y="147271"/>
                      </a:cubicBezTo>
                      <a:cubicBezTo>
                        <a:pt x="118734" y="139457"/>
                        <a:pt x="109391" y="135550"/>
                        <a:pt x="97841" y="135550"/>
                      </a:cubicBezTo>
                      <a:close/>
                      <a:moveTo>
                        <a:pt x="198739" y="163068"/>
                      </a:moveTo>
                      <a:lnTo>
                        <a:pt x="198739" y="280273"/>
                      </a:lnTo>
                      <a:lnTo>
                        <a:pt x="220142" y="280273"/>
                      </a:lnTo>
                      <a:cubicBezTo>
                        <a:pt x="264306" y="280273"/>
                        <a:pt x="286389" y="260229"/>
                        <a:pt x="286389" y="220142"/>
                      </a:cubicBezTo>
                      <a:cubicBezTo>
                        <a:pt x="286389" y="182092"/>
                        <a:pt x="262947" y="163068"/>
                        <a:pt x="216065" y="163068"/>
                      </a:cubicBezTo>
                      <a:lnTo>
                        <a:pt x="198739" y="163068"/>
                      </a:lnTo>
                      <a:close/>
                      <a:moveTo>
                        <a:pt x="386267" y="183451"/>
                      </a:moveTo>
                      <a:cubicBezTo>
                        <a:pt x="375396" y="183451"/>
                        <a:pt x="366054" y="187019"/>
                        <a:pt x="358240" y="194153"/>
                      </a:cubicBezTo>
                      <a:cubicBezTo>
                        <a:pt x="350427" y="201287"/>
                        <a:pt x="346519" y="210629"/>
                        <a:pt x="346519" y="222180"/>
                      </a:cubicBezTo>
                      <a:cubicBezTo>
                        <a:pt x="346519" y="233051"/>
                        <a:pt x="350427" y="242394"/>
                        <a:pt x="358240" y="250207"/>
                      </a:cubicBezTo>
                      <a:cubicBezTo>
                        <a:pt x="366054" y="258021"/>
                        <a:pt x="375396" y="261928"/>
                        <a:pt x="386267" y="261928"/>
                      </a:cubicBezTo>
                      <a:cubicBezTo>
                        <a:pt x="396459" y="261928"/>
                        <a:pt x="405462" y="258021"/>
                        <a:pt x="413275" y="250207"/>
                      </a:cubicBezTo>
                      <a:cubicBezTo>
                        <a:pt x="421089" y="242394"/>
                        <a:pt x="424996" y="233051"/>
                        <a:pt x="424996" y="222180"/>
                      </a:cubicBezTo>
                      <a:cubicBezTo>
                        <a:pt x="424996" y="211309"/>
                        <a:pt x="421259" y="202136"/>
                        <a:pt x="413785" y="194662"/>
                      </a:cubicBezTo>
                      <a:cubicBezTo>
                        <a:pt x="406311" y="187188"/>
                        <a:pt x="397139" y="183451"/>
                        <a:pt x="386267" y="183451"/>
                      </a:cubicBezTo>
                      <a:close/>
                      <a:moveTo>
                        <a:pt x="350597" y="268043"/>
                      </a:moveTo>
                      <a:cubicBezTo>
                        <a:pt x="339725" y="268043"/>
                        <a:pt x="330383" y="271950"/>
                        <a:pt x="322569" y="279763"/>
                      </a:cubicBezTo>
                      <a:cubicBezTo>
                        <a:pt x="314755" y="287577"/>
                        <a:pt x="310849" y="296580"/>
                        <a:pt x="310849" y="306772"/>
                      </a:cubicBezTo>
                      <a:cubicBezTo>
                        <a:pt x="310849" y="317643"/>
                        <a:pt x="314585" y="326985"/>
                        <a:pt x="322059" y="334799"/>
                      </a:cubicBezTo>
                      <a:cubicBezTo>
                        <a:pt x="329533" y="342613"/>
                        <a:pt x="339045" y="346519"/>
                        <a:pt x="350597" y="346519"/>
                      </a:cubicBezTo>
                      <a:cubicBezTo>
                        <a:pt x="361467" y="346519"/>
                        <a:pt x="370640" y="342613"/>
                        <a:pt x="378114" y="334799"/>
                      </a:cubicBezTo>
                      <a:cubicBezTo>
                        <a:pt x="385588" y="326985"/>
                        <a:pt x="389325" y="317643"/>
                        <a:pt x="389325" y="306772"/>
                      </a:cubicBezTo>
                      <a:cubicBezTo>
                        <a:pt x="389325" y="295900"/>
                        <a:pt x="385588" y="286728"/>
                        <a:pt x="378114" y="279254"/>
                      </a:cubicBezTo>
                      <a:cubicBezTo>
                        <a:pt x="370640" y="271780"/>
                        <a:pt x="361467" y="268043"/>
                        <a:pt x="350597" y="268043"/>
                      </a:cubicBezTo>
                      <a:close/>
                      <a:moveTo>
                        <a:pt x="97841" y="231353"/>
                      </a:moveTo>
                      <a:cubicBezTo>
                        <a:pt x="86970" y="231353"/>
                        <a:pt x="77627" y="234920"/>
                        <a:pt x="69813" y="242054"/>
                      </a:cubicBezTo>
                      <a:cubicBezTo>
                        <a:pt x="62000" y="249188"/>
                        <a:pt x="58093" y="258531"/>
                        <a:pt x="58093" y="270081"/>
                      </a:cubicBezTo>
                      <a:cubicBezTo>
                        <a:pt x="58093" y="280952"/>
                        <a:pt x="62000" y="290295"/>
                        <a:pt x="69813" y="298109"/>
                      </a:cubicBezTo>
                      <a:cubicBezTo>
                        <a:pt x="77627" y="305922"/>
                        <a:pt x="86970" y="309829"/>
                        <a:pt x="97841" y="309829"/>
                      </a:cubicBezTo>
                      <a:cubicBezTo>
                        <a:pt x="109391" y="309829"/>
                        <a:pt x="118734" y="305922"/>
                        <a:pt x="125868" y="298109"/>
                      </a:cubicBezTo>
                      <a:cubicBezTo>
                        <a:pt x="133002" y="290295"/>
                        <a:pt x="136569" y="280952"/>
                        <a:pt x="136569" y="270081"/>
                      </a:cubicBezTo>
                      <a:cubicBezTo>
                        <a:pt x="136569" y="258531"/>
                        <a:pt x="133002" y="249188"/>
                        <a:pt x="125868" y="242054"/>
                      </a:cubicBezTo>
                      <a:cubicBezTo>
                        <a:pt x="118734" y="234920"/>
                        <a:pt x="109391" y="231353"/>
                        <a:pt x="97841" y="231353"/>
                      </a:cubicBezTo>
                      <a:close/>
                      <a:moveTo>
                        <a:pt x="183451" y="321040"/>
                      </a:moveTo>
                      <a:cubicBezTo>
                        <a:pt x="171901" y="321040"/>
                        <a:pt x="162389" y="324777"/>
                        <a:pt x="154915" y="332251"/>
                      </a:cubicBezTo>
                      <a:cubicBezTo>
                        <a:pt x="147441" y="339725"/>
                        <a:pt x="143704" y="348898"/>
                        <a:pt x="143704" y="359769"/>
                      </a:cubicBezTo>
                      <a:cubicBezTo>
                        <a:pt x="143704" y="371319"/>
                        <a:pt x="147441" y="380832"/>
                        <a:pt x="154915" y="388306"/>
                      </a:cubicBezTo>
                      <a:cubicBezTo>
                        <a:pt x="162389" y="395780"/>
                        <a:pt x="171901" y="399517"/>
                        <a:pt x="183451" y="399517"/>
                      </a:cubicBezTo>
                      <a:cubicBezTo>
                        <a:pt x="194323" y="399517"/>
                        <a:pt x="203495" y="395780"/>
                        <a:pt x="210969" y="388306"/>
                      </a:cubicBezTo>
                      <a:cubicBezTo>
                        <a:pt x="218443" y="380832"/>
                        <a:pt x="222180" y="371319"/>
                        <a:pt x="222180" y="359769"/>
                      </a:cubicBezTo>
                      <a:cubicBezTo>
                        <a:pt x="222180" y="348898"/>
                        <a:pt x="218443" y="339725"/>
                        <a:pt x="210969" y="332251"/>
                      </a:cubicBezTo>
                      <a:cubicBezTo>
                        <a:pt x="203495" y="324777"/>
                        <a:pt x="194323" y="321040"/>
                        <a:pt x="183451" y="321040"/>
                      </a:cubicBezTo>
                      <a:close/>
                      <a:moveTo>
                        <a:pt x="275177" y="321040"/>
                      </a:moveTo>
                      <a:cubicBezTo>
                        <a:pt x="264985" y="321040"/>
                        <a:pt x="255983" y="324777"/>
                        <a:pt x="248169" y="332251"/>
                      </a:cubicBezTo>
                      <a:cubicBezTo>
                        <a:pt x="240355" y="339725"/>
                        <a:pt x="236449" y="348898"/>
                        <a:pt x="236449" y="359769"/>
                      </a:cubicBezTo>
                      <a:cubicBezTo>
                        <a:pt x="236449" y="370640"/>
                        <a:pt x="240185" y="379982"/>
                        <a:pt x="247659" y="387796"/>
                      </a:cubicBezTo>
                      <a:cubicBezTo>
                        <a:pt x="255133" y="395610"/>
                        <a:pt x="264306" y="399517"/>
                        <a:pt x="275177" y="399517"/>
                      </a:cubicBezTo>
                      <a:cubicBezTo>
                        <a:pt x="286049" y="399517"/>
                        <a:pt x="295391" y="395610"/>
                        <a:pt x="303205" y="387796"/>
                      </a:cubicBezTo>
                      <a:cubicBezTo>
                        <a:pt x="311018" y="379982"/>
                        <a:pt x="314925" y="370640"/>
                        <a:pt x="314925" y="359769"/>
                      </a:cubicBezTo>
                      <a:cubicBezTo>
                        <a:pt x="314925" y="348218"/>
                        <a:pt x="311018" y="338876"/>
                        <a:pt x="303205" y="331741"/>
                      </a:cubicBezTo>
                      <a:cubicBezTo>
                        <a:pt x="295391" y="324607"/>
                        <a:pt x="286049" y="321040"/>
                        <a:pt x="275177" y="321040"/>
                      </a:cubicBezTo>
                      <a:close/>
                      <a:moveTo>
                        <a:pt x="97841" y="325117"/>
                      </a:moveTo>
                      <a:cubicBezTo>
                        <a:pt x="86970" y="325117"/>
                        <a:pt x="77627" y="329024"/>
                        <a:pt x="69813" y="336837"/>
                      </a:cubicBezTo>
                      <a:cubicBezTo>
                        <a:pt x="62000" y="344651"/>
                        <a:pt x="58093" y="353993"/>
                        <a:pt x="58093" y="364865"/>
                      </a:cubicBezTo>
                      <a:cubicBezTo>
                        <a:pt x="58093" y="375736"/>
                        <a:pt x="62000" y="384908"/>
                        <a:pt x="69813" y="392382"/>
                      </a:cubicBezTo>
                      <a:cubicBezTo>
                        <a:pt x="77627" y="399856"/>
                        <a:pt x="86970" y="403593"/>
                        <a:pt x="97841" y="403593"/>
                      </a:cubicBezTo>
                      <a:cubicBezTo>
                        <a:pt x="109391" y="403593"/>
                        <a:pt x="118734" y="399856"/>
                        <a:pt x="125868" y="392382"/>
                      </a:cubicBezTo>
                      <a:cubicBezTo>
                        <a:pt x="133002" y="384908"/>
                        <a:pt x="136569" y="375736"/>
                        <a:pt x="136569" y="364865"/>
                      </a:cubicBezTo>
                      <a:cubicBezTo>
                        <a:pt x="136569" y="353993"/>
                        <a:pt x="133002" y="344651"/>
                        <a:pt x="125868" y="336837"/>
                      </a:cubicBezTo>
                      <a:cubicBezTo>
                        <a:pt x="118734" y="329024"/>
                        <a:pt x="109391" y="325117"/>
                        <a:pt x="97841" y="325117"/>
                      </a:cubicBezTo>
                      <a:close/>
                      <a:moveTo>
                        <a:pt x="97841" y="418881"/>
                      </a:moveTo>
                      <a:cubicBezTo>
                        <a:pt x="86970" y="418881"/>
                        <a:pt x="77627" y="422788"/>
                        <a:pt x="69813" y="430601"/>
                      </a:cubicBezTo>
                      <a:cubicBezTo>
                        <a:pt x="62000" y="438415"/>
                        <a:pt x="58093" y="447757"/>
                        <a:pt x="58093" y="458629"/>
                      </a:cubicBezTo>
                      <a:cubicBezTo>
                        <a:pt x="58093" y="470179"/>
                        <a:pt x="62000" y="479692"/>
                        <a:pt x="69813" y="487166"/>
                      </a:cubicBezTo>
                      <a:cubicBezTo>
                        <a:pt x="77627" y="494640"/>
                        <a:pt x="86970" y="498376"/>
                        <a:pt x="97841" y="498376"/>
                      </a:cubicBezTo>
                      <a:cubicBezTo>
                        <a:pt x="109391" y="498376"/>
                        <a:pt x="118734" y="494640"/>
                        <a:pt x="125868" y="487166"/>
                      </a:cubicBezTo>
                      <a:cubicBezTo>
                        <a:pt x="133002" y="479692"/>
                        <a:pt x="136569" y="470179"/>
                        <a:pt x="136569" y="458629"/>
                      </a:cubicBezTo>
                      <a:cubicBezTo>
                        <a:pt x="136569" y="447757"/>
                        <a:pt x="133002" y="438415"/>
                        <a:pt x="125868" y="430601"/>
                      </a:cubicBezTo>
                      <a:cubicBezTo>
                        <a:pt x="118734" y="422788"/>
                        <a:pt x="109391" y="418881"/>
                        <a:pt x="97841" y="418881"/>
                      </a:cubicBezTo>
                      <a:close/>
                      <a:moveTo>
                        <a:pt x="312887" y="418881"/>
                      </a:moveTo>
                      <a:cubicBezTo>
                        <a:pt x="302695" y="418881"/>
                        <a:pt x="293692" y="422788"/>
                        <a:pt x="285879" y="430601"/>
                      </a:cubicBezTo>
                      <a:cubicBezTo>
                        <a:pt x="278065" y="438415"/>
                        <a:pt x="274158" y="447757"/>
                        <a:pt x="274158" y="458629"/>
                      </a:cubicBezTo>
                      <a:cubicBezTo>
                        <a:pt x="274158" y="469500"/>
                        <a:pt x="277895" y="478842"/>
                        <a:pt x="285369" y="486656"/>
                      </a:cubicBezTo>
                      <a:cubicBezTo>
                        <a:pt x="292843" y="494470"/>
                        <a:pt x="302016" y="498376"/>
                        <a:pt x="312887" y="498376"/>
                      </a:cubicBezTo>
                      <a:cubicBezTo>
                        <a:pt x="324437" y="498376"/>
                        <a:pt x="333949" y="494470"/>
                        <a:pt x="341423" y="486656"/>
                      </a:cubicBezTo>
                      <a:cubicBezTo>
                        <a:pt x="348898" y="478842"/>
                        <a:pt x="352635" y="469500"/>
                        <a:pt x="352635" y="458629"/>
                      </a:cubicBezTo>
                      <a:cubicBezTo>
                        <a:pt x="352635" y="447078"/>
                        <a:pt x="348898" y="437566"/>
                        <a:pt x="341423" y="430092"/>
                      </a:cubicBezTo>
                      <a:cubicBezTo>
                        <a:pt x="333949" y="422618"/>
                        <a:pt x="324437" y="418881"/>
                        <a:pt x="312887" y="418881"/>
                      </a:cubicBezTo>
                      <a:close/>
                      <a:moveTo>
                        <a:pt x="97841" y="514683"/>
                      </a:moveTo>
                      <a:cubicBezTo>
                        <a:pt x="86970" y="514683"/>
                        <a:pt x="77627" y="518420"/>
                        <a:pt x="69813" y="525894"/>
                      </a:cubicBezTo>
                      <a:cubicBezTo>
                        <a:pt x="62000" y="533368"/>
                        <a:pt x="58093" y="542541"/>
                        <a:pt x="58093" y="553412"/>
                      </a:cubicBezTo>
                      <a:cubicBezTo>
                        <a:pt x="58093" y="564283"/>
                        <a:pt x="62000" y="573626"/>
                        <a:pt x="69813" y="581439"/>
                      </a:cubicBezTo>
                      <a:cubicBezTo>
                        <a:pt x="77627" y="589253"/>
                        <a:pt x="86970" y="593160"/>
                        <a:pt x="97841" y="593160"/>
                      </a:cubicBezTo>
                      <a:cubicBezTo>
                        <a:pt x="109391" y="593160"/>
                        <a:pt x="118734" y="589253"/>
                        <a:pt x="125868" y="581439"/>
                      </a:cubicBezTo>
                      <a:cubicBezTo>
                        <a:pt x="133002" y="573626"/>
                        <a:pt x="136569" y="564283"/>
                        <a:pt x="136569" y="553412"/>
                      </a:cubicBezTo>
                      <a:cubicBezTo>
                        <a:pt x="136569" y="542541"/>
                        <a:pt x="133002" y="533368"/>
                        <a:pt x="125868" y="525894"/>
                      </a:cubicBezTo>
                      <a:cubicBezTo>
                        <a:pt x="118734" y="518420"/>
                        <a:pt x="109391" y="514683"/>
                        <a:pt x="97841" y="514683"/>
                      </a:cubicBezTo>
                      <a:close/>
                      <a:moveTo>
                        <a:pt x="360788" y="515702"/>
                      </a:moveTo>
                      <a:cubicBezTo>
                        <a:pt x="349917" y="515702"/>
                        <a:pt x="340745" y="519609"/>
                        <a:pt x="333271" y="527423"/>
                      </a:cubicBezTo>
                      <a:cubicBezTo>
                        <a:pt x="325797" y="535237"/>
                        <a:pt x="322059" y="544579"/>
                        <a:pt x="322059" y="555450"/>
                      </a:cubicBezTo>
                      <a:cubicBezTo>
                        <a:pt x="322059" y="566322"/>
                        <a:pt x="325627" y="575664"/>
                        <a:pt x="332761" y="583478"/>
                      </a:cubicBezTo>
                      <a:cubicBezTo>
                        <a:pt x="339895" y="591291"/>
                        <a:pt x="349237" y="595198"/>
                        <a:pt x="360788" y="595198"/>
                      </a:cubicBezTo>
                      <a:cubicBezTo>
                        <a:pt x="371659" y="595198"/>
                        <a:pt x="381001" y="591291"/>
                        <a:pt x="388815" y="583478"/>
                      </a:cubicBezTo>
                      <a:cubicBezTo>
                        <a:pt x="396629" y="575664"/>
                        <a:pt x="400535" y="566322"/>
                        <a:pt x="400535" y="555450"/>
                      </a:cubicBezTo>
                      <a:cubicBezTo>
                        <a:pt x="400535" y="543900"/>
                        <a:pt x="396629" y="534387"/>
                        <a:pt x="388815" y="526913"/>
                      </a:cubicBezTo>
                      <a:cubicBezTo>
                        <a:pt x="381001" y="519439"/>
                        <a:pt x="371659" y="515702"/>
                        <a:pt x="360788" y="51570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27" name="Freeform: Shape 4726">
                  <a:extLst>
                    <a:ext uri="{FF2B5EF4-FFF2-40B4-BE49-F238E27FC236}">
                      <a16:creationId xmlns:a16="http://schemas.microsoft.com/office/drawing/2014/main" id="{9F54DBA7-DAB4-43A6-8DA2-A8A1E4D9A6DA}"/>
                    </a:ext>
                  </a:extLst>
                </p:cNvPr>
                <p:cNvSpPr/>
                <p:nvPr/>
              </p:nvSpPr>
              <p:spPr>
                <a:xfrm>
                  <a:off x="12601184" y="8678834"/>
                  <a:ext cx="200778" cy="641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778" h="641061">
                      <a:moveTo>
                        <a:pt x="0" y="0"/>
                      </a:moveTo>
                      <a:lnTo>
                        <a:pt x="200778" y="0"/>
                      </a:lnTo>
                      <a:lnTo>
                        <a:pt x="200778" y="641061"/>
                      </a:lnTo>
                      <a:lnTo>
                        <a:pt x="0" y="641061"/>
                      </a:lnTo>
                      <a:lnTo>
                        <a:pt x="0" y="0"/>
                      </a:lnTo>
                      <a:close/>
                      <a:moveTo>
                        <a:pt x="97841" y="41786"/>
                      </a:moveTo>
                      <a:cubicBezTo>
                        <a:pt x="86970" y="41786"/>
                        <a:pt x="77627" y="45693"/>
                        <a:pt x="69814" y="53507"/>
                      </a:cubicBezTo>
                      <a:cubicBezTo>
                        <a:pt x="62000" y="61320"/>
                        <a:pt x="58093" y="70663"/>
                        <a:pt x="58093" y="81534"/>
                      </a:cubicBezTo>
                      <a:cubicBezTo>
                        <a:pt x="58093" y="92405"/>
                        <a:pt x="62000" y="101578"/>
                        <a:pt x="69814" y="109052"/>
                      </a:cubicBezTo>
                      <a:cubicBezTo>
                        <a:pt x="77627" y="116526"/>
                        <a:pt x="86970" y="120263"/>
                        <a:pt x="97841" y="120263"/>
                      </a:cubicBezTo>
                      <a:cubicBezTo>
                        <a:pt x="109392" y="120263"/>
                        <a:pt x="118734" y="116526"/>
                        <a:pt x="125868" y="109052"/>
                      </a:cubicBezTo>
                      <a:cubicBezTo>
                        <a:pt x="133002" y="101578"/>
                        <a:pt x="136570" y="92405"/>
                        <a:pt x="136570" y="81534"/>
                      </a:cubicBezTo>
                      <a:cubicBezTo>
                        <a:pt x="136570" y="70663"/>
                        <a:pt x="133002" y="61320"/>
                        <a:pt x="125868" y="53507"/>
                      </a:cubicBezTo>
                      <a:cubicBezTo>
                        <a:pt x="118734" y="45693"/>
                        <a:pt x="109392" y="41786"/>
                        <a:pt x="97841" y="41786"/>
                      </a:cubicBezTo>
                      <a:close/>
                      <a:moveTo>
                        <a:pt x="97841" y="135550"/>
                      </a:moveTo>
                      <a:cubicBezTo>
                        <a:pt x="86970" y="135550"/>
                        <a:pt x="77627" y="139457"/>
                        <a:pt x="69814" y="147271"/>
                      </a:cubicBezTo>
                      <a:cubicBezTo>
                        <a:pt x="62000" y="155084"/>
                        <a:pt x="58093" y="164427"/>
                        <a:pt x="58093" y="175298"/>
                      </a:cubicBezTo>
                      <a:cubicBezTo>
                        <a:pt x="58093" y="186849"/>
                        <a:pt x="62000" y="196361"/>
                        <a:pt x="69814" y="203835"/>
                      </a:cubicBezTo>
                      <a:cubicBezTo>
                        <a:pt x="77627" y="211309"/>
                        <a:pt x="86970" y="215046"/>
                        <a:pt x="97841" y="215046"/>
                      </a:cubicBezTo>
                      <a:cubicBezTo>
                        <a:pt x="109392" y="215046"/>
                        <a:pt x="118734" y="211309"/>
                        <a:pt x="125868" y="203835"/>
                      </a:cubicBezTo>
                      <a:cubicBezTo>
                        <a:pt x="133002" y="196361"/>
                        <a:pt x="136570" y="186849"/>
                        <a:pt x="136570" y="175298"/>
                      </a:cubicBezTo>
                      <a:cubicBezTo>
                        <a:pt x="136570" y="164427"/>
                        <a:pt x="133002" y="155084"/>
                        <a:pt x="125868" y="147271"/>
                      </a:cubicBezTo>
                      <a:cubicBezTo>
                        <a:pt x="118734" y="139457"/>
                        <a:pt x="109392" y="135550"/>
                        <a:pt x="97841" y="135550"/>
                      </a:cubicBezTo>
                      <a:close/>
                      <a:moveTo>
                        <a:pt x="97841" y="231353"/>
                      </a:moveTo>
                      <a:cubicBezTo>
                        <a:pt x="86970" y="231353"/>
                        <a:pt x="77627" y="234920"/>
                        <a:pt x="69814" y="242054"/>
                      </a:cubicBezTo>
                      <a:cubicBezTo>
                        <a:pt x="62000" y="249188"/>
                        <a:pt x="58093" y="258531"/>
                        <a:pt x="58093" y="270081"/>
                      </a:cubicBezTo>
                      <a:cubicBezTo>
                        <a:pt x="58093" y="280952"/>
                        <a:pt x="62000" y="290295"/>
                        <a:pt x="69814" y="298109"/>
                      </a:cubicBezTo>
                      <a:cubicBezTo>
                        <a:pt x="77627" y="305922"/>
                        <a:pt x="86970" y="309829"/>
                        <a:pt x="97841" y="309829"/>
                      </a:cubicBezTo>
                      <a:cubicBezTo>
                        <a:pt x="109392" y="309829"/>
                        <a:pt x="118734" y="305922"/>
                        <a:pt x="125868" y="298109"/>
                      </a:cubicBezTo>
                      <a:cubicBezTo>
                        <a:pt x="133002" y="290295"/>
                        <a:pt x="136570" y="280952"/>
                        <a:pt x="136570" y="270081"/>
                      </a:cubicBezTo>
                      <a:cubicBezTo>
                        <a:pt x="136570" y="258531"/>
                        <a:pt x="133002" y="249188"/>
                        <a:pt x="125868" y="242054"/>
                      </a:cubicBezTo>
                      <a:cubicBezTo>
                        <a:pt x="118734" y="234920"/>
                        <a:pt x="109392" y="231353"/>
                        <a:pt x="97841" y="231353"/>
                      </a:cubicBezTo>
                      <a:close/>
                      <a:moveTo>
                        <a:pt x="97841" y="325117"/>
                      </a:moveTo>
                      <a:cubicBezTo>
                        <a:pt x="86970" y="325117"/>
                        <a:pt x="77627" y="329024"/>
                        <a:pt x="69814" y="336837"/>
                      </a:cubicBezTo>
                      <a:cubicBezTo>
                        <a:pt x="62000" y="344651"/>
                        <a:pt x="58093" y="353993"/>
                        <a:pt x="58093" y="364865"/>
                      </a:cubicBezTo>
                      <a:cubicBezTo>
                        <a:pt x="58093" y="375736"/>
                        <a:pt x="62000" y="384908"/>
                        <a:pt x="69814" y="392382"/>
                      </a:cubicBezTo>
                      <a:cubicBezTo>
                        <a:pt x="77627" y="399856"/>
                        <a:pt x="86970" y="403593"/>
                        <a:pt x="97841" y="403593"/>
                      </a:cubicBezTo>
                      <a:cubicBezTo>
                        <a:pt x="109392" y="403593"/>
                        <a:pt x="118734" y="399856"/>
                        <a:pt x="125868" y="392382"/>
                      </a:cubicBezTo>
                      <a:cubicBezTo>
                        <a:pt x="133002" y="384908"/>
                        <a:pt x="136570" y="375736"/>
                        <a:pt x="136570" y="364865"/>
                      </a:cubicBezTo>
                      <a:cubicBezTo>
                        <a:pt x="136570" y="353993"/>
                        <a:pt x="133002" y="344651"/>
                        <a:pt x="125868" y="336837"/>
                      </a:cubicBezTo>
                      <a:cubicBezTo>
                        <a:pt x="118734" y="329024"/>
                        <a:pt x="109392" y="325117"/>
                        <a:pt x="97841" y="325117"/>
                      </a:cubicBezTo>
                      <a:close/>
                      <a:moveTo>
                        <a:pt x="97841" y="418881"/>
                      </a:moveTo>
                      <a:cubicBezTo>
                        <a:pt x="86970" y="418881"/>
                        <a:pt x="77627" y="422788"/>
                        <a:pt x="69814" y="430601"/>
                      </a:cubicBezTo>
                      <a:cubicBezTo>
                        <a:pt x="62000" y="438415"/>
                        <a:pt x="58093" y="447757"/>
                        <a:pt x="58093" y="458629"/>
                      </a:cubicBezTo>
                      <a:cubicBezTo>
                        <a:pt x="58093" y="470179"/>
                        <a:pt x="62000" y="479692"/>
                        <a:pt x="69814" y="487166"/>
                      </a:cubicBezTo>
                      <a:cubicBezTo>
                        <a:pt x="77627" y="494640"/>
                        <a:pt x="86970" y="498376"/>
                        <a:pt x="97841" y="498376"/>
                      </a:cubicBezTo>
                      <a:cubicBezTo>
                        <a:pt x="109392" y="498376"/>
                        <a:pt x="118734" y="494640"/>
                        <a:pt x="125868" y="487166"/>
                      </a:cubicBezTo>
                      <a:cubicBezTo>
                        <a:pt x="133002" y="479692"/>
                        <a:pt x="136570" y="470179"/>
                        <a:pt x="136570" y="458629"/>
                      </a:cubicBezTo>
                      <a:cubicBezTo>
                        <a:pt x="136570" y="447757"/>
                        <a:pt x="133002" y="438415"/>
                        <a:pt x="125868" y="430601"/>
                      </a:cubicBezTo>
                      <a:cubicBezTo>
                        <a:pt x="118734" y="422788"/>
                        <a:pt x="109392" y="418881"/>
                        <a:pt x="97841" y="418881"/>
                      </a:cubicBezTo>
                      <a:close/>
                      <a:moveTo>
                        <a:pt x="97841" y="514683"/>
                      </a:moveTo>
                      <a:cubicBezTo>
                        <a:pt x="86970" y="514683"/>
                        <a:pt x="77627" y="518420"/>
                        <a:pt x="69814" y="525894"/>
                      </a:cubicBezTo>
                      <a:cubicBezTo>
                        <a:pt x="62000" y="533368"/>
                        <a:pt x="58093" y="542541"/>
                        <a:pt x="58093" y="553412"/>
                      </a:cubicBezTo>
                      <a:cubicBezTo>
                        <a:pt x="58093" y="564283"/>
                        <a:pt x="62000" y="573626"/>
                        <a:pt x="69814" y="581439"/>
                      </a:cubicBezTo>
                      <a:cubicBezTo>
                        <a:pt x="77627" y="589253"/>
                        <a:pt x="86970" y="593160"/>
                        <a:pt x="97841" y="593160"/>
                      </a:cubicBezTo>
                      <a:cubicBezTo>
                        <a:pt x="109392" y="593160"/>
                        <a:pt x="118734" y="589253"/>
                        <a:pt x="125868" y="581439"/>
                      </a:cubicBezTo>
                      <a:cubicBezTo>
                        <a:pt x="133002" y="573626"/>
                        <a:pt x="136570" y="564283"/>
                        <a:pt x="136570" y="553412"/>
                      </a:cubicBezTo>
                      <a:cubicBezTo>
                        <a:pt x="136570" y="542541"/>
                        <a:pt x="133002" y="533368"/>
                        <a:pt x="125868" y="525894"/>
                      </a:cubicBezTo>
                      <a:cubicBezTo>
                        <a:pt x="118734" y="518420"/>
                        <a:pt x="109392" y="514683"/>
                        <a:pt x="97841" y="51468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28" name="Freeform: Shape 4727">
                  <a:extLst>
                    <a:ext uri="{FF2B5EF4-FFF2-40B4-BE49-F238E27FC236}">
                      <a16:creationId xmlns:a16="http://schemas.microsoft.com/office/drawing/2014/main" id="{8F2D4F70-AEA8-4BDE-AB55-A128E5FEE1AE}"/>
                    </a:ext>
                  </a:extLst>
                </p:cNvPr>
                <p:cNvSpPr/>
                <p:nvPr/>
              </p:nvSpPr>
              <p:spPr>
                <a:xfrm>
                  <a:off x="12877409" y="8678834"/>
                  <a:ext cx="586026" cy="641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6026" h="641061">
                      <a:moveTo>
                        <a:pt x="0" y="0"/>
                      </a:moveTo>
                      <a:lnTo>
                        <a:pt x="197720" y="0"/>
                      </a:lnTo>
                      <a:lnTo>
                        <a:pt x="391363" y="321040"/>
                      </a:lnTo>
                      <a:lnTo>
                        <a:pt x="391363" y="0"/>
                      </a:lnTo>
                      <a:lnTo>
                        <a:pt x="586026" y="0"/>
                      </a:lnTo>
                      <a:lnTo>
                        <a:pt x="586026" y="641061"/>
                      </a:lnTo>
                      <a:lnTo>
                        <a:pt x="403593" y="641061"/>
                      </a:lnTo>
                      <a:lnTo>
                        <a:pt x="196701" y="333270"/>
                      </a:lnTo>
                      <a:lnTo>
                        <a:pt x="196701" y="641061"/>
                      </a:lnTo>
                      <a:lnTo>
                        <a:pt x="0" y="641061"/>
                      </a:lnTo>
                      <a:lnTo>
                        <a:pt x="0" y="0"/>
                      </a:lnTo>
                      <a:close/>
                      <a:moveTo>
                        <a:pt x="97841" y="41786"/>
                      </a:moveTo>
                      <a:cubicBezTo>
                        <a:pt x="86969" y="41786"/>
                        <a:pt x="77627" y="45693"/>
                        <a:pt x="69813" y="53507"/>
                      </a:cubicBezTo>
                      <a:cubicBezTo>
                        <a:pt x="62000" y="61320"/>
                        <a:pt x="58093" y="70663"/>
                        <a:pt x="58093" y="81534"/>
                      </a:cubicBezTo>
                      <a:cubicBezTo>
                        <a:pt x="58093" y="92405"/>
                        <a:pt x="62000" y="101578"/>
                        <a:pt x="69813" y="109052"/>
                      </a:cubicBezTo>
                      <a:cubicBezTo>
                        <a:pt x="77627" y="116526"/>
                        <a:pt x="86969" y="120263"/>
                        <a:pt x="97841" y="120263"/>
                      </a:cubicBezTo>
                      <a:cubicBezTo>
                        <a:pt x="109391" y="120263"/>
                        <a:pt x="118734" y="116526"/>
                        <a:pt x="125868" y="109052"/>
                      </a:cubicBezTo>
                      <a:cubicBezTo>
                        <a:pt x="133003" y="101578"/>
                        <a:pt x="136569" y="92405"/>
                        <a:pt x="136569" y="81534"/>
                      </a:cubicBezTo>
                      <a:cubicBezTo>
                        <a:pt x="136569" y="70663"/>
                        <a:pt x="133003" y="61320"/>
                        <a:pt x="125868" y="53507"/>
                      </a:cubicBezTo>
                      <a:cubicBezTo>
                        <a:pt x="118734" y="45693"/>
                        <a:pt x="109391" y="41786"/>
                        <a:pt x="97841" y="41786"/>
                      </a:cubicBezTo>
                      <a:close/>
                      <a:moveTo>
                        <a:pt x="179375" y="98860"/>
                      </a:moveTo>
                      <a:cubicBezTo>
                        <a:pt x="168503" y="98860"/>
                        <a:pt x="159161" y="102767"/>
                        <a:pt x="151347" y="110580"/>
                      </a:cubicBezTo>
                      <a:cubicBezTo>
                        <a:pt x="143533" y="118394"/>
                        <a:pt x="139627" y="127737"/>
                        <a:pt x="139627" y="138608"/>
                      </a:cubicBezTo>
                      <a:cubicBezTo>
                        <a:pt x="139627" y="148799"/>
                        <a:pt x="143533" y="157972"/>
                        <a:pt x="151347" y="166125"/>
                      </a:cubicBezTo>
                      <a:cubicBezTo>
                        <a:pt x="159161" y="174279"/>
                        <a:pt x="168503" y="178356"/>
                        <a:pt x="179375" y="178356"/>
                      </a:cubicBezTo>
                      <a:cubicBezTo>
                        <a:pt x="190246" y="178356"/>
                        <a:pt x="199419" y="174449"/>
                        <a:pt x="206893" y="166635"/>
                      </a:cubicBezTo>
                      <a:cubicBezTo>
                        <a:pt x="214367" y="158821"/>
                        <a:pt x="218103" y="149479"/>
                        <a:pt x="218103" y="138608"/>
                      </a:cubicBezTo>
                      <a:cubicBezTo>
                        <a:pt x="218103" y="127737"/>
                        <a:pt x="214367" y="118394"/>
                        <a:pt x="206893" y="110580"/>
                      </a:cubicBezTo>
                      <a:cubicBezTo>
                        <a:pt x="199419" y="102767"/>
                        <a:pt x="190246" y="98860"/>
                        <a:pt x="179375" y="98860"/>
                      </a:cubicBezTo>
                      <a:close/>
                      <a:moveTo>
                        <a:pt x="97841" y="135550"/>
                      </a:moveTo>
                      <a:cubicBezTo>
                        <a:pt x="86969" y="135550"/>
                        <a:pt x="77627" y="139457"/>
                        <a:pt x="69813" y="147271"/>
                      </a:cubicBezTo>
                      <a:cubicBezTo>
                        <a:pt x="62000" y="155084"/>
                        <a:pt x="58093" y="164427"/>
                        <a:pt x="58093" y="175298"/>
                      </a:cubicBezTo>
                      <a:cubicBezTo>
                        <a:pt x="58093" y="186849"/>
                        <a:pt x="62000" y="196361"/>
                        <a:pt x="69813" y="203835"/>
                      </a:cubicBezTo>
                      <a:cubicBezTo>
                        <a:pt x="77627" y="211309"/>
                        <a:pt x="86969" y="215046"/>
                        <a:pt x="97841" y="215046"/>
                      </a:cubicBezTo>
                      <a:cubicBezTo>
                        <a:pt x="109391" y="215046"/>
                        <a:pt x="118734" y="211309"/>
                        <a:pt x="125868" y="203835"/>
                      </a:cubicBezTo>
                      <a:cubicBezTo>
                        <a:pt x="133003" y="196361"/>
                        <a:pt x="136569" y="186849"/>
                        <a:pt x="136569" y="175298"/>
                      </a:cubicBezTo>
                      <a:cubicBezTo>
                        <a:pt x="136569" y="164427"/>
                        <a:pt x="133003" y="155084"/>
                        <a:pt x="125868" y="147271"/>
                      </a:cubicBezTo>
                      <a:cubicBezTo>
                        <a:pt x="118734" y="139457"/>
                        <a:pt x="109391" y="135550"/>
                        <a:pt x="97841" y="135550"/>
                      </a:cubicBezTo>
                      <a:close/>
                      <a:moveTo>
                        <a:pt x="229315" y="187528"/>
                      </a:moveTo>
                      <a:cubicBezTo>
                        <a:pt x="218443" y="187528"/>
                        <a:pt x="209101" y="191265"/>
                        <a:pt x="201287" y="198739"/>
                      </a:cubicBezTo>
                      <a:cubicBezTo>
                        <a:pt x="193473" y="206213"/>
                        <a:pt x="189567" y="215386"/>
                        <a:pt x="189567" y="226257"/>
                      </a:cubicBezTo>
                      <a:cubicBezTo>
                        <a:pt x="189567" y="237128"/>
                        <a:pt x="193473" y="246470"/>
                        <a:pt x="201287" y="254284"/>
                      </a:cubicBezTo>
                      <a:cubicBezTo>
                        <a:pt x="209101" y="262098"/>
                        <a:pt x="218443" y="266005"/>
                        <a:pt x="229315" y="266005"/>
                      </a:cubicBezTo>
                      <a:cubicBezTo>
                        <a:pt x="240186" y="266005"/>
                        <a:pt x="249527" y="262098"/>
                        <a:pt x="257342" y="254284"/>
                      </a:cubicBezTo>
                      <a:cubicBezTo>
                        <a:pt x="265155" y="246470"/>
                        <a:pt x="269062" y="237128"/>
                        <a:pt x="269062" y="226257"/>
                      </a:cubicBezTo>
                      <a:cubicBezTo>
                        <a:pt x="269062" y="215386"/>
                        <a:pt x="265155" y="206213"/>
                        <a:pt x="257342" y="198739"/>
                      </a:cubicBezTo>
                      <a:cubicBezTo>
                        <a:pt x="249527" y="191265"/>
                        <a:pt x="240186" y="187528"/>
                        <a:pt x="229315" y="187528"/>
                      </a:cubicBezTo>
                      <a:close/>
                      <a:moveTo>
                        <a:pt x="97841" y="231353"/>
                      </a:moveTo>
                      <a:cubicBezTo>
                        <a:pt x="86969" y="231353"/>
                        <a:pt x="77627" y="234920"/>
                        <a:pt x="69813" y="242054"/>
                      </a:cubicBezTo>
                      <a:cubicBezTo>
                        <a:pt x="62000" y="249188"/>
                        <a:pt x="58093" y="258531"/>
                        <a:pt x="58093" y="270081"/>
                      </a:cubicBezTo>
                      <a:cubicBezTo>
                        <a:pt x="58093" y="280952"/>
                        <a:pt x="62000" y="290295"/>
                        <a:pt x="69813" y="298109"/>
                      </a:cubicBezTo>
                      <a:cubicBezTo>
                        <a:pt x="77627" y="305922"/>
                        <a:pt x="86969" y="309829"/>
                        <a:pt x="97841" y="309829"/>
                      </a:cubicBezTo>
                      <a:cubicBezTo>
                        <a:pt x="109391" y="309829"/>
                        <a:pt x="118734" y="305922"/>
                        <a:pt x="125868" y="298109"/>
                      </a:cubicBezTo>
                      <a:cubicBezTo>
                        <a:pt x="133003" y="290295"/>
                        <a:pt x="136569" y="280952"/>
                        <a:pt x="136569" y="270081"/>
                      </a:cubicBezTo>
                      <a:cubicBezTo>
                        <a:pt x="136569" y="258531"/>
                        <a:pt x="133003" y="249188"/>
                        <a:pt x="125868" y="242054"/>
                      </a:cubicBezTo>
                      <a:cubicBezTo>
                        <a:pt x="118734" y="234920"/>
                        <a:pt x="109391" y="231353"/>
                        <a:pt x="97841" y="231353"/>
                      </a:cubicBezTo>
                      <a:close/>
                      <a:moveTo>
                        <a:pt x="287407" y="274158"/>
                      </a:moveTo>
                      <a:cubicBezTo>
                        <a:pt x="276536" y="274158"/>
                        <a:pt x="267363" y="278065"/>
                        <a:pt x="259889" y="285878"/>
                      </a:cubicBezTo>
                      <a:cubicBezTo>
                        <a:pt x="252416" y="293692"/>
                        <a:pt x="248679" y="303035"/>
                        <a:pt x="248679" y="313906"/>
                      </a:cubicBezTo>
                      <a:cubicBezTo>
                        <a:pt x="248679" y="325456"/>
                        <a:pt x="252416" y="334969"/>
                        <a:pt x="259889" y="342443"/>
                      </a:cubicBezTo>
                      <a:cubicBezTo>
                        <a:pt x="267363" y="349917"/>
                        <a:pt x="276536" y="353654"/>
                        <a:pt x="287407" y="353654"/>
                      </a:cubicBezTo>
                      <a:cubicBezTo>
                        <a:pt x="298279" y="353654"/>
                        <a:pt x="307621" y="349917"/>
                        <a:pt x="315435" y="342443"/>
                      </a:cubicBezTo>
                      <a:cubicBezTo>
                        <a:pt x="323248" y="334969"/>
                        <a:pt x="327155" y="325456"/>
                        <a:pt x="327155" y="313906"/>
                      </a:cubicBezTo>
                      <a:cubicBezTo>
                        <a:pt x="327155" y="303714"/>
                        <a:pt x="323079" y="294541"/>
                        <a:pt x="314925" y="286388"/>
                      </a:cubicBezTo>
                      <a:cubicBezTo>
                        <a:pt x="306771" y="278235"/>
                        <a:pt x="297599" y="274158"/>
                        <a:pt x="287407" y="274158"/>
                      </a:cubicBezTo>
                      <a:close/>
                      <a:moveTo>
                        <a:pt x="491242" y="325117"/>
                      </a:moveTo>
                      <a:cubicBezTo>
                        <a:pt x="480371" y="325117"/>
                        <a:pt x="471029" y="329024"/>
                        <a:pt x="463215" y="336837"/>
                      </a:cubicBezTo>
                      <a:cubicBezTo>
                        <a:pt x="455401" y="344651"/>
                        <a:pt x="451495" y="353993"/>
                        <a:pt x="451495" y="364865"/>
                      </a:cubicBezTo>
                      <a:cubicBezTo>
                        <a:pt x="451495" y="375736"/>
                        <a:pt x="455401" y="384908"/>
                        <a:pt x="463215" y="392382"/>
                      </a:cubicBezTo>
                      <a:cubicBezTo>
                        <a:pt x="471029" y="399856"/>
                        <a:pt x="480371" y="403593"/>
                        <a:pt x="491242" y="403593"/>
                      </a:cubicBezTo>
                      <a:cubicBezTo>
                        <a:pt x="502793" y="403593"/>
                        <a:pt x="512305" y="399856"/>
                        <a:pt x="519779" y="392382"/>
                      </a:cubicBezTo>
                      <a:cubicBezTo>
                        <a:pt x="527253" y="384908"/>
                        <a:pt x="530990" y="375736"/>
                        <a:pt x="530990" y="364865"/>
                      </a:cubicBezTo>
                      <a:cubicBezTo>
                        <a:pt x="530990" y="353993"/>
                        <a:pt x="527253" y="344651"/>
                        <a:pt x="519779" y="336837"/>
                      </a:cubicBezTo>
                      <a:cubicBezTo>
                        <a:pt x="512305" y="329024"/>
                        <a:pt x="502793" y="325117"/>
                        <a:pt x="491242" y="325117"/>
                      </a:cubicBezTo>
                      <a:close/>
                      <a:moveTo>
                        <a:pt x="97841" y="325117"/>
                      </a:moveTo>
                      <a:cubicBezTo>
                        <a:pt x="86969" y="325117"/>
                        <a:pt x="77627" y="329024"/>
                        <a:pt x="69813" y="336837"/>
                      </a:cubicBezTo>
                      <a:cubicBezTo>
                        <a:pt x="62000" y="344651"/>
                        <a:pt x="58093" y="353993"/>
                        <a:pt x="58093" y="364865"/>
                      </a:cubicBezTo>
                      <a:cubicBezTo>
                        <a:pt x="58093" y="375736"/>
                        <a:pt x="62000" y="384908"/>
                        <a:pt x="69813" y="392382"/>
                      </a:cubicBezTo>
                      <a:cubicBezTo>
                        <a:pt x="77627" y="399856"/>
                        <a:pt x="86969" y="403593"/>
                        <a:pt x="97841" y="403593"/>
                      </a:cubicBezTo>
                      <a:cubicBezTo>
                        <a:pt x="109391" y="403593"/>
                        <a:pt x="118734" y="399856"/>
                        <a:pt x="125868" y="392382"/>
                      </a:cubicBezTo>
                      <a:cubicBezTo>
                        <a:pt x="133003" y="384908"/>
                        <a:pt x="136569" y="375736"/>
                        <a:pt x="136569" y="364865"/>
                      </a:cubicBezTo>
                      <a:cubicBezTo>
                        <a:pt x="136569" y="353993"/>
                        <a:pt x="133003" y="344651"/>
                        <a:pt x="125868" y="336837"/>
                      </a:cubicBezTo>
                      <a:cubicBezTo>
                        <a:pt x="118734" y="329024"/>
                        <a:pt x="109391" y="325117"/>
                        <a:pt x="97841" y="325117"/>
                      </a:cubicBezTo>
                      <a:close/>
                      <a:moveTo>
                        <a:pt x="97841" y="418881"/>
                      </a:moveTo>
                      <a:cubicBezTo>
                        <a:pt x="86969" y="418881"/>
                        <a:pt x="77627" y="422788"/>
                        <a:pt x="69813" y="430601"/>
                      </a:cubicBezTo>
                      <a:cubicBezTo>
                        <a:pt x="62000" y="438415"/>
                        <a:pt x="58093" y="447757"/>
                        <a:pt x="58093" y="458629"/>
                      </a:cubicBezTo>
                      <a:cubicBezTo>
                        <a:pt x="58093" y="470179"/>
                        <a:pt x="62000" y="479692"/>
                        <a:pt x="69813" y="487166"/>
                      </a:cubicBezTo>
                      <a:cubicBezTo>
                        <a:pt x="77627" y="494640"/>
                        <a:pt x="86969" y="498376"/>
                        <a:pt x="97841" y="498376"/>
                      </a:cubicBezTo>
                      <a:cubicBezTo>
                        <a:pt x="109391" y="498376"/>
                        <a:pt x="118734" y="494640"/>
                        <a:pt x="125868" y="487166"/>
                      </a:cubicBezTo>
                      <a:cubicBezTo>
                        <a:pt x="133003" y="479692"/>
                        <a:pt x="136569" y="470179"/>
                        <a:pt x="136569" y="458629"/>
                      </a:cubicBezTo>
                      <a:cubicBezTo>
                        <a:pt x="136569" y="447757"/>
                        <a:pt x="133003" y="438415"/>
                        <a:pt x="125868" y="430601"/>
                      </a:cubicBezTo>
                      <a:cubicBezTo>
                        <a:pt x="118734" y="422788"/>
                        <a:pt x="109391" y="418881"/>
                        <a:pt x="97841" y="418881"/>
                      </a:cubicBezTo>
                      <a:close/>
                      <a:moveTo>
                        <a:pt x="97841" y="514683"/>
                      </a:moveTo>
                      <a:cubicBezTo>
                        <a:pt x="86969" y="514683"/>
                        <a:pt x="77627" y="518420"/>
                        <a:pt x="69813" y="525894"/>
                      </a:cubicBezTo>
                      <a:cubicBezTo>
                        <a:pt x="62000" y="533368"/>
                        <a:pt x="58093" y="542541"/>
                        <a:pt x="58093" y="553412"/>
                      </a:cubicBezTo>
                      <a:cubicBezTo>
                        <a:pt x="58093" y="564283"/>
                        <a:pt x="62000" y="573626"/>
                        <a:pt x="69813" y="581439"/>
                      </a:cubicBezTo>
                      <a:cubicBezTo>
                        <a:pt x="77627" y="589253"/>
                        <a:pt x="86969" y="593160"/>
                        <a:pt x="97841" y="593160"/>
                      </a:cubicBezTo>
                      <a:cubicBezTo>
                        <a:pt x="109391" y="593160"/>
                        <a:pt x="118734" y="589253"/>
                        <a:pt x="125868" y="581439"/>
                      </a:cubicBezTo>
                      <a:cubicBezTo>
                        <a:pt x="133003" y="573626"/>
                        <a:pt x="136569" y="564283"/>
                        <a:pt x="136569" y="553412"/>
                      </a:cubicBezTo>
                      <a:cubicBezTo>
                        <a:pt x="136569" y="542541"/>
                        <a:pt x="133003" y="533368"/>
                        <a:pt x="125868" y="525894"/>
                      </a:cubicBezTo>
                      <a:cubicBezTo>
                        <a:pt x="118734" y="518420"/>
                        <a:pt x="109391" y="514683"/>
                        <a:pt x="97841" y="514683"/>
                      </a:cubicBezTo>
                      <a:close/>
                      <a:moveTo>
                        <a:pt x="352634" y="370980"/>
                      </a:moveTo>
                      <a:cubicBezTo>
                        <a:pt x="342443" y="370980"/>
                        <a:pt x="333271" y="374886"/>
                        <a:pt x="325117" y="382700"/>
                      </a:cubicBezTo>
                      <a:cubicBezTo>
                        <a:pt x="316963" y="390514"/>
                        <a:pt x="312887" y="399517"/>
                        <a:pt x="312887" y="409708"/>
                      </a:cubicBezTo>
                      <a:cubicBezTo>
                        <a:pt x="312887" y="421259"/>
                        <a:pt x="316793" y="430771"/>
                        <a:pt x="324607" y="438245"/>
                      </a:cubicBezTo>
                      <a:cubicBezTo>
                        <a:pt x="332421" y="445719"/>
                        <a:pt x="341763" y="449456"/>
                        <a:pt x="352634" y="449456"/>
                      </a:cubicBezTo>
                      <a:cubicBezTo>
                        <a:pt x="364185" y="449456"/>
                        <a:pt x="373697" y="445719"/>
                        <a:pt x="381171" y="438245"/>
                      </a:cubicBezTo>
                      <a:cubicBezTo>
                        <a:pt x="388645" y="430771"/>
                        <a:pt x="392383" y="421259"/>
                        <a:pt x="392383" y="409708"/>
                      </a:cubicBezTo>
                      <a:cubicBezTo>
                        <a:pt x="392383" y="398837"/>
                        <a:pt x="388645" y="389664"/>
                        <a:pt x="381171" y="382191"/>
                      </a:cubicBezTo>
                      <a:cubicBezTo>
                        <a:pt x="373697" y="374717"/>
                        <a:pt x="364185" y="370980"/>
                        <a:pt x="352634" y="370980"/>
                      </a:cubicBezTo>
                      <a:close/>
                      <a:moveTo>
                        <a:pt x="491242" y="418881"/>
                      </a:moveTo>
                      <a:cubicBezTo>
                        <a:pt x="480371" y="418881"/>
                        <a:pt x="471029" y="422788"/>
                        <a:pt x="463215" y="430601"/>
                      </a:cubicBezTo>
                      <a:cubicBezTo>
                        <a:pt x="455401" y="438415"/>
                        <a:pt x="451495" y="447757"/>
                        <a:pt x="451495" y="458629"/>
                      </a:cubicBezTo>
                      <a:cubicBezTo>
                        <a:pt x="451495" y="470179"/>
                        <a:pt x="455401" y="479692"/>
                        <a:pt x="463215" y="487166"/>
                      </a:cubicBezTo>
                      <a:cubicBezTo>
                        <a:pt x="471029" y="494640"/>
                        <a:pt x="480371" y="498376"/>
                        <a:pt x="491242" y="498376"/>
                      </a:cubicBezTo>
                      <a:cubicBezTo>
                        <a:pt x="502793" y="498376"/>
                        <a:pt x="512305" y="494640"/>
                        <a:pt x="519779" y="487166"/>
                      </a:cubicBezTo>
                      <a:cubicBezTo>
                        <a:pt x="527253" y="479692"/>
                        <a:pt x="530990" y="470179"/>
                        <a:pt x="530990" y="458629"/>
                      </a:cubicBezTo>
                      <a:cubicBezTo>
                        <a:pt x="530990" y="447757"/>
                        <a:pt x="527253" y="438415"/>
                        <a:pt x="519779" y="430601"/>
                      </a:cubicBezTo>
                      <a:cubicBezTo>
                        <a:pt x="512305" y="422788"/>
                        <a:pt x="502793" y="418881"/>
                        <a:pt x="491242" y="418881"/>
                      </a:cubicBezTo>
                      <a:close/>
                      <a:moveTo>
                        <a:pt x="410727" y="451494"/>
                      </a:moveTo>
                      <a:cubicBezTo>
                        <a:pt x="399857" y="451494"/>
                        <a:pt x="390683" y="455231"/>
                        <a:pt x="383209" y="462705"/>
                      </a:cubicBezTo>
                      <a:cubicBezTo>
                        <a:pt x="375735" y="470179"/>
                        <a:pt x="371999" y="479352"/>
                        <a:pt x="371999" y="490223"/>
                      </a:cubicBezTo>
                      <a:cubicBezTo>
                        <a:pt x="371999" y="501774"/>
                        <a:pt x="375735" y="511286"/>
                        <a:pt x="383209" y="518760"/>
                      </a:cubicBezTo>
                      <a:cubicBezTo>
                        <a:pt x="390683" y="526234"/>
                        <a:pt x="399857" y="529971"/>
                        <a:pt x="410727" y="529971"/>
                      </a:cubicBezTo>
                      <a:cubicBezTo>
                        <a:pt x="421599" y="529971"/>
                        <a:pt x="430941" y="526064"/>
                        <a:pt x="438755" y="518250"/>
                      </a:cubicBezTo>
                      <a:cubicBezTo>
                        <a:pt x="446569" y="510437"/>
                        <a:pt x="450475" y="501094"/>
                        <a:pt x="450475" y="490223"/>
                      </a:cubicBezTo>
                      <a:cubicBezTo>
                        <a:pt x="450475" y="479352"/>
                        <a:pt x="446739" y="470179"/>
                        <a:pt x="439265" y="462705"/>
                      </a:cubicBezTo>
                      <a:cubicBezTo>
                        <a:pt x="431791" y="455231"/>
                        <a:pt x="422278" y="451494"/>
                        <a:pt x="410727" y="451494"/>
                      </a:cubicBezTo>
                      <a:close/>
                      <a:moveTo>
                        <a:pt x="491242" y="514683"/>
                      </a:moveTo>
                      <a:cubicBezTo>
                        <a:pt x="480371" y="514683"/>
                        <a:pt x="471029" y="518420"/>
                        <a:pt x="463215" y="525894"/>
                      </a:cubicBezTo>
                      <a:cubicBezTo>
                        <a:pt x="455401" y="533368"/>
                        <a:pt x="451495" y="542541"/>
                        <a:pt x="451495" y="553412"/>
                      </a:cubicBezTo>
                      <a:cubicBezTo>
                        <a:pt x="451495" y="564283"/>
                        <a:pt x="455401" y="573626"/>
                        <a:pt x="463215" y="581439"/>
                      </a:cubicBezTo>
                      <a:cubicBezTo>
                        <a:pt x="471029" y="589253"/>
                        <a:pt x="480371" y="593160"/>
                        <a:pt x="491242" y="593160"/>
                      </a:cubicBezTo>
                      <a:cubicBezTo>
                        <a:pt x="502793" y="593160"/>
                        <a:pt x="512305" y="589253"/>
                        <a:pt x="519779" y="581439"/>
                      </a:cubicBezTo>
                      <a:cubicBezTo>
                        <a:pt x="527253" y="573626"/>
                        <a:pt x="530990" y="564283"/>
                        <a:pt x="530990" y="553412"/>
                      </a:cubicBezTo>
                      <a:cubicBezTo>
                        <a:pt x="530990" y="542541"/>
                        <a:pt x="527253" y="533368"/>
                        <a:pt x="519779" y="525894"/>
                      </a:cubicBezTo>
                      <a:cubicBezTo>
                        <a:pt x="512305" y="518420"/>
                        <a:pt x="502793" y="514683"/>
                        <a:pt x="491242" y="514683"/>
                      </a:cubicBezTo>
                      <a:close/>
                      <a:moveTo>
                        <a:pt x="491242" y="41786"/>
                      </a:moveTo>
                      <a:cubicBezTo>
                        <a:pt x="480371" y="41786"/>
                        <a:pt x="471029" y="45693"/>
                        <a:pt x="463215" y="53507"/>
                      </a:cubicBezTo>
                      <a:cubicBezTo>
                        <a:pt x="455401" y="61320"/>
                        <a:pt x="451495" y="70663"/>
                        <a:pt x="451495" y="81534"/>
                      </a:cubicBezTo>
                      <a:cubicBezTo>
                        <a:pt x="451495" y="92405"/>
                        <a:pt x="455401" y="101578"/>
                        <a:pt x="463215" y="109052"/>
                      </a:cubicBezTo>
                      <a:cubicBezTo>
                        <a:pt x="471029" y="116526"/>
                        <a:pt x="480371" y="120263"/>
                        <a:pt x="491242" y="120263"/>
                      </a:cubicBezTo>
                      <a:cubicBezTo>
                        <a:pt x="502793" y="120263"/>
                        <a:pt x="512305" y="116526"/>
                        <a:pt x="519779" y="109052"/>
                      </a:cubicBezTo>
                      <a:cubicBezTo>
                        <a:pt x="527253" y="101578"/>
                        <a:pt x="530990" y="92405"/>
                        <a:pt x="530990" y="81534"/>
                      </a:cubicBezTo>
                      <a:cubicBezTo>
                        <a:pt x="530990" y="70663"/>
                        <a:pt x="527253" y="61320"/>
                        <a:pt x="519779" y="53507"/>
                      </a:cubicBezTo>
                      <a:cubicBezTo>
                        <a:pt x="512305" y="45693"/>
                        <a:pt x="502793" y="41786"/>
                        <a:pt x="491242" y="41786"/>
                      </a:cubicBezTo>
                      <a:close/>
                      <a:moveTo>
                        <a:pt x="491242" y="135550"/>
                      </a:moveTo>
                      <a:cubicBezTo>
                        <a:pt x="480371" y="135550"/>
                        <a:pt x="471029" y="139457"/>
                        <a:pt x="463215" y="147271"/>
                      </a:cubicBezTo>
                      <a:cubicBezTo>
                        <a:pt x="455401" y="155084"/>
                        <a:pt x="451495" y="164427"/>
                        <a:pt x="451495" y="175298"/>
                      </a:cubicBezTo>
                      <a:cubicBezTo>
                        <a:pt x="451495" y="186849"/>
                        <a:pt x="455401" y="196361"/>
                        <a:pt x="463215" y="203835"/>
                      </a:cubicBezTo>
                      <a:cubicBezTo>
                        <a:pt x="471029" y="211309"/>
                        <a:pt x="480371" y="215046"/>
                        <a:pt x="491242" y="215046"/>
                      </a:cubicBezTo>
                      <a:cubicBezTo>
                        <a:pt x="502793" y="215046"/>
                        <a:pt x="512305" y="211309"/>
                        <a:pt x="519779" y="203835"/>
                      </a:cubicBezTo>
                      <a:cubicBezTo>
                        <a:pt x="527253" y="196361"/>
                        <a:pt x="530990" y="186849"/>
                        <a:pt x="530990" y="175298"/>
                      </a:cubicBezTo>
                      <a:cubicBezTo>
                        <a:pt x="530990" y="164427"/>
                        <a:pt x="527253" y="155084"/>
                        <a:pt x="519779" y="147271"/>
                      </a:cubicBezTo>
                      <a:cubicBezTo>
                        <a:pt x="512305" y="139457"/>
                        <a:pt x="502793" y="135550"/>
                        <a:pt x="491242" y="135550"/>
                      </a:cubicBezTo>
                      <a:close/>
                      <a:moveTo>
                        <a:pt x="491242" y="231353"/>
                      </a:moveTo>
                      <a:cubicBezTo>
                        <a:pt x="480371" y="231353"/>
                        <a:pt x="471029" y="234920"/>
                        <a:pt x="463215" y="242054"/>
                      </a:cubicBezTo>
                      <a:cubicBezTo>
                        <a:pt x="455401" y="249188"/>
                        <a:pt x="451495" y="258531"/>
                        <a:pt x="451495" y="270081"/>
                      </a:cubicBezTo>
                      <a:cubicBezTo>
                        <a:pt x="451495" y="280952"/>
                        <a:pt x="455401" y="290295"/>
                        <a:pt x="463215" y="298109"/>
                      </a:cubicBezTo>
                      <a:cubicBezTo>
                        <a:pt x="471029" y="305922"/>
                        <a:pt x="480371" y="309829"/>
                        <a:pt x="491242" y="309829"/>
                      </a:cubicBezTo>
                      <a:cubicBezTo>
                        <a:pt x="502793" y="309829"/>
                        <a:pt x="512305" y="305922"/>
                        <a:pt x="519779" y="298109"/>
                      </a:cubicBezTo>
                      <a:cubicBezTo>
                        <a:pt x="527253" y="290295"/>
                        <a:pt x="530990" y="280952"/>
                        <a:pt x="530990" y="270081"/>
                      </a:cubicBezTo>
                      <a:cubicBezTo>
                        <a:pt x="530990" y="258531"/>
                        <a:pt x="527253" y="249188"/>
                        <a:pt x="519779" y="242054"/>
                      </a:cubicBezTo>
                      <a:cubicBezTo>
                        <a:pt x="512305" y="234920"/>
                        <a:pt x="502793" y="231353"/>
                        <a:pt x="491242" y="23135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29" name="Freeform: Shape 4728">
                  <a:extLst>
                    <a:ext uri="{FF2B5EF4-FFF2-40B4-BE49-F238E27FC236}">
                      <a16:creationId xmlns:a16="http://schemas.microsoft.com/office/drawing/2014/main" id="{7C3348E9-9E72-4412-B590-5B8A73F78267}"/>
                    </a:ext>
                  </a:extLst>
                </p:cNvPr>
                <p:cNvSpPr/>
                <p:nvPr/>
              </p:nvSpPr>
              <p:spPr>
                <a:xfrm>
                  <a:off x="14258534" y="8678834"/>
                  <a:ext cx="350596" cy="641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0596" h="641061">
                      <a:moveTo>
                        <a:pt x="0" y="0"/>
                      </a:moveTo>
                      <a:lnTo>
                        <a:pt x="198740" y="0"/>
                      </a:lnTo>
                      <a:lnTo>
                        <a:pt x="198740" y="472897"/>
                      </a:lnTo>
                      <a:lnTo>
                        <a:pt x="350596" y="472897"/>
                      </a:lnTo>
                      <a:lnTo>
                        <a:pt x="350596" y="641061"/>
                      </a:lnTo>
                      <a:lnTo>
                        <a:pt x="0" y="641061"/>
                      </a:lnTo>
                      <a:lnTo>
                        <a:pt x="0" y="0"/>
                      </a:lnTo>
                      <a:close/>
                      <a:moveTo>
                        <a:pt x="97841" y="41786"/>
                      </a:moveTo>
                      <a:cubicBezTo>
                        <a:pt x="86970" y="41786"/>
                        <a:pt x="77627" y="45693"/>
                        <a:pt x="69814" y="53507"/>
                      </a:cubicBezTo>
                      <a:cubicBezTo>
                        <a:pt x="62000" y="61320"/>
                        <a:pt x="58094" y="70663"/>
                        <a:pt x="58094" y="81534"/>
                      </a:cubicBezTo>
                      <a:cubicBezTo>
                        <a:pt x="58094" y="92405"/>
                        <a:pt x="62000" y="101578"/>
                        <a:pt x="69814" y="109052"/>
                      </a:cubicBezTo>
                      <a:cubicBezTo>
                        <a:pt x="77627" y="116526"/>
                        <a:pt x="86970" y="120263"/>
                        <a:pt x="97841" y="120263"/>
                      </a:cubicBezTo>
                      <a:cubicBezTo>
                        <a:pt x="109392" y="120263"/>
                        <a:pt x="118734" y="116526"/>
                        <a:pt x="125868" y="109052"/>
                      </a:cubicBezTo>
                      <a:cubicBezTo>
                        <a:pt x="133003" y="101578"/>
                        <a:pt x="136570" y="92405"/>
                        <a:pt x="136570" y="81534"/>
                      </a:cubicBezTo>
                      <a:cubicBezTo>
                        <a:pt x="136570" y="70663"/>
                        <a:pt x="133003" y="61320"/>
                        <a:pt x="125868" y="53507"/>
                      </a:cubicBezTo>
                      <a:cubicBezTo>
                        <a:pt x="118734" y="45693"/>
                        <a:pt x="109392" y="41786"/>
                        <a:pt x="97841" y="41786"/>
                      </a:cubicBezTo>
                      <a:close/>
                      <a:moveTo>
                        <a:pt x="97841" y="135550"/>
                      </a:moveTo>
                      <a:cubicBezTo>
                        <a:pt x="86970" y="135550"/>
                        <a:pt x="77627" y="139457"/>
                        <a:pt x="69814" y="147271"/>
                      </a:cubicBezTo>
                      <a:cubicBezTo>
                        <a:pt x="62000" y="155084"/>
                        <a:pt x="58094" y="164427"/>
                        <a:pt x="58094" y="175298"/>
                      </a:cubicBezTo>
                      <a:cubicBezTo>
                        <a:pt x="58094" y="186849"/>
                        <a:pt x="62000" y="196361"/>
                        <a:pt x="69814" y="203835"/>
                      </a:cubicBezTo>
                      <a:cubicBezTo>
                        <a:pt x="77627" y="211309"/>
                        <a:pt x="86970" y="215046"/>
                        <a:pt x="97841" y="215046"/>
                      </a:cubicBezTo>
                      <a:cubicBezTo>
                        <a:pt x="109392" y="215046"/>
                        <a:pt x="118734" y="211309"/>
                        <a:pt x="125868" y="203835"/>
                      </a:cubicBezTo>
                      <a:cubicBezTo>
                        <a:pt x="133003" y="196361"/>
                        <a:pt x="136570" y="186849"/>
                        <a:pt x="136570" y="175298"/>
                      </a:cubicBezTo>
                      <a:cubicBezTo>
                        <a:pt x="136570" y="164427"/>
                        <a:pt x="133003" y="155084"/>
                        <a:pt x="125868" y="147271"/>
                      </a:cubicBezTo>
                      <a:cubicBezTo>
                        <a:pt x="118734" y="139457"/>
                        <a:pt x="109392" y="135550"/>
                        <a:pt x="97841" y="135550"/>
                      </a:cubicBezTo>
                      <a:close/>
                      <a:moveTo>
                        <a:pt x="97841" y="231353"/>
                      </a:moveTo>
                      <a:cubicBezTo>
                        <a:pt x="86970" y="231353"/>
                        <a:pt x="77627" y="234920"/>
                        <a:pt x="69814" y="242054"/>
                      </a:cubicBezTo>
                      <a:cubicBezTo>
                        <a:pt x="62000" y="249188"/>
                        <a:pt x="58094" y="258531"/>
                        <a:pt x="58094" y="270081"/>
                      </a:cubicBezTo>
                      <a:cubicBezTo>
                        <a:pt x="58094" y="280952"/>
                        <a:pt x="62000" y="290295"/>
                        <a:pt x="69814" y="298109"/>
                      </a:cubicBezTo>
                      <a:cubicBezTo>
                        <a:pt x="77627" y="305922"/>
                        <a:pt x="86970" y="309829"/>
                        <a:pt x="97841" y="309829"/>
                      </a:cubicBezTo>
                      <a:cubicBezTo>
                        <a:pt x="109392" y="309829"/>
                        <a:pt x="118734" y="305922"/>
                        <a:pt x="125868" y="298109"/>
                      </a:cubicBezTo>
                      <a:cubicBezTo>
                        <a:pt x="133003" y="290295"/>
                        <a:pt x="136570" y="280952"/>
                        <a:pt x="136570" y="270081"/>
                      </a:cubicBezTo>
                      <a:cubicBezTo>
                        <a:pt x="136570" y="258531"/>
                        <a:pt x="133003" y="249188"/>
                        <a:pt x="125868" y="242054"/>
                      </a:cubicBezTo>
                      <a:cubicBezTo>
                        <a:pt x="118734" y="234920"/>
                        <a:pt x="109392" y="231353"/>
                        <a:pt x="97841" y="231353"/>
                      </a:cubicBezTo>
                      <a:close/>
                      <a:moveTo>
                        <a:pt x="97841" y="325117"/>
                      </a:moveTo>
                      <a:cubicBezTo>
                        <a:pt x="86970" y="325117"/>
                        <a:pt x="77627" y="329024"/>
                        <a:pt x="69814" y="336837"/>
                      </a:cubicBezTo>
                      <a:cubicBezTo>
                        <a:pt x="62000" y="344651"/>
                        <a:pt x="58094" y="353993"/>
                        <a:pt x="58094" y="364865"/>
                      </a:cubicBezTo>
                      <a:cubicBezTo>
                        <a:pt x="58094" y="375736"/>
                        <a:pt x="62000" y="384908"/>
                        <a:pt x="69814" y="392382"/>
                      </a:cubicBezTo>
                      <a:cubicBezTo>
                        <a:pt x="77627" y="399856"/>
                        <a:pt x="86970" y="403593"/>
                        <a:pt x="97841" y="403593"/>
                      </a:cubicBezTo>
                      <a:cubicBezTo>
                        <a:pt x="109392" y="403593"/>
                        <a:pt x="118734" y="399856"/>
                        <a:pt x="125868" y="392382"/>
                      </a:cubicBezTo>
                      <a:cubicBezTo>
                        <a:pt x="133003" y="384908"/>
                        <a:pt x="136570" y="375736"/>
                        <a:pt x="136570" y="364865"/>
                      </a:cubicBezTo>
                      <a:cubicBezTo>
                        <a:pt x="136570" y="353993"/>
                        <a:pt x="133003" y="344651"/>
                        <a:pt x="125868" y="336837"/>
                      </a:cubicBezTo>
                      <a:cubicBezTo>
                        <a:pt x="118734" y="329024"/>
                        <a:pt x="109392" y="325117"/>
                        <a:pt x="97841" y="325117"/>
                      </a:cubicBezTo>
                      <a:close/>
                      <a:moveTo>
                        <a:pt x="97841" y="418881"/>
                      </a:moveTo>
                      <a:cubicBezTo>
                        <a:pt x="86970" y="418881"/>
                        <a:pt x="77627" y="422788"/>
                        <a:pt x="69814" y="430601"/>
                      </a:cubicBezTo>
                      <a:cubicBezTo>
                        <a:pt x="62000" y="438415"/>
                        <a:pt x="58094" y="447757"/>
                        <a:pt x="58094" y="458629"/>
                      </a:cubicBezTo>
                      <a:cubicBezTo>
                        <a:pt x="58094" y="470179"/>
                        <a:pt x="62000" y="479692"/>
                        <a:pt x="69814" y="487166"/>
                      </a:cubicBezTo>
                      <a:cubicBezTo>
                        <a:pt x="77627" y="494640"/>
                        <a:pt x="86970" y="498376"/>
                        <a:pt x="97841" y="498376"/>
                      </a:cubicBezTo>
                      <a:cubicBezTo>
                        <a:pt x="109392" y="498376"/>
                        <a:pt x="118734" y="494640"/>
                        <a:pt x="125868" y="487166"/>
                      </a:cubicBezTo>
                      <a:cubicBezTo>
                        <a:pt x="133003" y="479692"/>
                        <a:pt x="136570" y="470179"/>
                        <a:pt x="136570" y="458629"/>
                      </a:cubicBezTo>
                      <a:cubicBezTo>
                        <a:pt x="136570" y="447757"/>
                        <a:pt x="133003" y="438415"/>
                        <a:pt x="125868" y="430601"/>
                      </a:cubicBezTo>
                      <a:cubicBezTo>
                        <a:pt x="118734" y="422788"/>
                        <a:pt x="109392" y="418881"/>
                        <a:pt x="97841" y="418881"/>
                      </a:cubicBezTo>
                      <a:close/>
                      <a:moveTo>
                        <a:pt x="97841" y="514683"/>
                      </a:moveTo>
                      <a:cubicBezTo>
                        <a:pt x="86970" y="514683"/>
                        <a:pt x="77627" y="518420"/>
                        <a:pt x="69814" y="525894"/>
                      </a:cubicBezTo>
                      <a:cubicBezTo>
                        <a:pt x="62000" y="533368"/>
                        <a:pt x="58094" y="542541"/>
                        <a:pt x="58094" y="553412"/>
                      </a:cubicBezTo>
                      <a:cubicBezTo>
                        <a:pt x="58094" y="564283"/>
                        <a:pt x="62000" y="573626"/>
                        <a:pt x="69814" y="581439"/>
                      </a:cubicBezTo>
                      <a:cubicBezTo>
                        <a:pt x="77627" y="589253"/>
                        <a:pt x="86970" y="593160"/>
                        <a:pt x="97841" y="593160"/>
                      </a:cubicBezTo>
                      <a:cubicBezTo>
                        <a:pt x="109392" y="593160"/>
                        <a:pt x="118734" y="589253"/>
                        <a:pt x="125868" y="581439"/>
                      </a:cubicBezTo>
                      <a:cubicBezTo>
                        <a:pt x="133003" y="573626"/>
                        <a:pt x="136570" y="564283"/>
                        <a:pt x="136570" y="553412"/>
                      </a:cubicBezTo>
                      <a:cubicBezTo>
                        <a:pt x="136570" y="542541"/>
                        <a:pt x="133003" y="533368"/>
                        <a:pt x="125868" y="525894"/>
                      </a:cubicBezTo>
                      <a:cubicBezTo>
                        <a:pt x="118734" y="518420"/>
                        <a:pt x="109392" y="514683"/>
                        <a:pt x="97841" y="514683"/>
                      </a:cubicBezTo>
                      <a:close/>
                      <a:moveTo>
                        <a:pt x="192624" y="514683"/>
                      </a:moveTo>
                      <a:cubicBezTo>
                        <a:pt x="181074" y="514683"/>
                        <a:pt x="171561" y="518420"/>
                        <a:pt x="164088" y="525894"/>
                      </a:cubicBezTo>
                      <a:cubicBezTo>
                        <a:pt x="156613" y="533368"/>
                        <a:pt x="152876" y="542541"/>
                        <a:pt x="152876" y="553412"/>
                      </a:cubicBezTo>
                      <a:cubicBezTo>
                        <a:pt x="152876" y="564283"/>
                        <a:pt x="156613" y="573626"/>
                        <a:pt x="164088" y="581439"/>
                      </a:cubicBezTo>
                      <a:cubicBezTo>
                        <a:pt x="171561" y="589253"/>
                        <a:pt x="181074" y="593160"/>
                        <a:pt x="192624" y="593160"/>
                      </a:cubicBezTo>
                      <a:cubicBezTo>
                        <a:pt x="203496" y="593160"/>
                        <a:pt x="212838" y="589253"/>
                        <a:pt x="220652" y="581439"/>
                      </a:cubicBezTo>
                      <a:cubicBezTo>
                        <a:pt x="228465" y="573626"/>
                        <a:pt x="232372" y="564283"/>
                        <a:pt x="232372" y="553412"/>
                      </a:cubicBezTo>
                      <a:cubicBezTo>
                        <a:pt x="232372" y="542541"/>
                        <a:pt x="228465" y="533368"/>
                        <a:pt x="220652" y="525894"/>
                      </a:cubicBezTo>
                      <a:cubicBezTo>
                        <a:pt x="212838" y="518420"/>
                        <a:pt x="203496" y="514683"/>
                        <a:pt x="192624" y="514683"/>
                      </a:cubicBezTo>
                      <a:close/>
                      <a:moveTo>
                        <a:pt x="286388" y="514683"/>
                      </a:moveTo>
                      <a:cubicBezTo>
                        <a:pt x="275517" y="514683"/>
                        <a:pt x="266344" y="518420"/>
                        <a:pt x="258871" y="525894"/>
                      </a:cubicBezTo>
                      <a:cubicBezTo>
                        <a:pt x="251397" y="533368"/>
                        <a:pt x="247660" y="542541"/>
                        <a:pt x="247660" y="553412"/>
                      </a:cubicBezTo>
                      <a:cubicBezTo>
                        <a:pt x="247660" y="564283"/>
                        <a:pt x="251397" y="573626"/>
                        <a:pt x="258871" y="581439"/>
                      </a:cubicBezTo>
                      <a:cubicBezTo>
                        <a:pt x="266344" y="589253"/>
                        <a:pt x="275517" y="593160"/>
                        <a:pt x="286388" y="593160"/>
                      </a:cubicBezTo>
                      <a:cubicBezTo>
                        <a:pt x="297260" y="593160"/>
                        <a:pt x="306602" y="589253"/>
                        <a:pt x="314416" y="581439"/>
                      </a:cubicBezTo>
                      <a:cubicBezTo>
                        <a:pt x="322229" y="573626"/>
                        <a:pt x="326136" y="564283"/>
                        <a:pt x="326136" y="553412"/>
                      </a:cubicBezTo>
                      <a:cubicBezTo>
                        <a:pt x="326136" y="542541"/>
                        <a:pt x="322229" y="533368"/>
                        <a:pt x="314416" y="525894"/>
                      </a:cubicBezTo>
                      <a:cubicBezTo>
                        <a:pt x="306602" y="518420"/>
                        <a:pt x="297260" y="514683"/>
                        <a:pt x="286388" y="51468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30" name="Freeform: Shape 4729">
                  <a:extLst>
                    <a:ext uri="{FF2B5EF4-FFF2-40B4-BE49-F238E27FC236}">
                      <a16:creationId xmlns:a16="http://schemas.microsoft.com/office/drawing/2014/main" id="{7578D19A-83A5-4414-9CB8-8F757AD311DA}"/>
                    </a:ext>
                  </a:extLst>
                </p:cNvPr>
                <p:cNvSpPr/>
                <p:nvPr/>
              </p:nvSpPr>
              <p:spPr>
                <a:xfrm>
                  <a:off x="14658585" y="8678834"/>
                  <a:ext cx="384229" cy="641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4229" h="641061">
                      <a:moveTo>
                        <a:pt x="0" y="0"/>
                      </a:moveTo>
                      <a:lnTo>
                        <a:pt x="384229" y="0"/>
                      </a:lnTo>
                      <a:lnTo>
                        <a:pt x="384229" y="162049"/>
                      </a:lnTo>
                      <a:lnTo>
                        <a:pt x="198739" y="162049"/>
                      </a:lnTo>
                      <a:lnTo>
                        <a:pt x="198739" y="236449"/>
                      </a:lnTo>
                      <a:lnTo>
                        <a:pt x="384229" y="236449"/>
                      </a:lnTo>
                      <a:lnTo>
                        <a:pt x="384229" y="398497"/>
                      </a:lnTo>
                      <a:lnTo>
                        <a:pt x="198739" y="398497"/>
                      </a:lnTo>
                      <a:lnTo>
                        <a:pt x="198739" y="472897"/>
                      </a:lnTo>
                      <a:lnTo>
                        <a:pt x="384229" y="472897"/>
                      </a:lnTo>
                      <a:lnTo>
                        <a:pt x="384229" y="641061"/>
                      </a:lnTo>
                      <a:lnTo>
                        <a:pt x="0" y="641061"/>
                      </a:lnTo>
                      <a:lnTo>
                        <a:pt x="0" y="0"/>
                      </a:lnTo>
                      <a:close/>
                      <a:moveTo>
                        <a:pt x="97840" y="41786"/>
                      </a:moveTo>
                      <a:cubicBezTo>
                        <a:pt x="86970" y="41786"/>
                        <a:pt x="77627" y="45693"/>
                        <a:pt x="69813" y="53507"/>
                      </a:cubicBezTo>
                      <a:cubicBezTo>
                        <a:pt x="62000" y="61320"/>
                        <a:pt x="58093" y="70663"/>
                        <a:pt x="58093" y="81534"/>
                      </a:cubicBezTo>
                      <a:cubicBezTo>
                        <a:pt x="58093" y="92405"/>
                        <a:pt x="62000" y="101578"/>
                        <a:pt x="69813" y="109052"/>
                      </a:cubicBezTo>
                      <a:cubicBezTo>
                        <a:pt x="77627" y="116526"/>
                        <a:pt x="86970" y="120263"/>
                        <a:pt x="97840" y="120263"/>
                      </a:cubicBezTo>
                      <a:cubicBezTo>
                        <a:pt x="109392" y="120263"/>
                        <a:pt x="118734" y="116526"/>
                        <a:pt x="125868" y="109052"/>
                      </a:cubicBezTo>
                      <a:cubicBezTo>
                        <a:pt x="133002" y="101578"/>
                        <a:pt x="136570" y="92405"/>
                        <a:pt x="136570" y="81534"/>
                      </a:cubicBezTo>
                      <a:cubicBezTo>
                        <a:pt x="136570" y="70663"/>
                        <a:pt x="133002" y="61320"/>
                        <a:pt x="125868" y="53507"/>
                      </a:cubicBezTo>
                      <a:cubicBezTo>
                        <a:pt x="118734" y="45693"/>
                        <a:pt x="109392" y="41786"/>
                        <a:pt x="97840" y="41786"/>
                      </a:cubicBezTo>
                      <a:close/>
                      <a:moveTo>
                        <a:pt x="192624" y="41786"/>
                      </a:moveTo>
                      <a:cubicBezTo>
                        <a:pt x="181074" y="41786"/>
                        <a:pt x="171561" y="45693"/>
                        <a:pt x="164087" y="53507"/>
                      </a:cubicBezTo>
                      <a:cubicBezTo>
                        <a:pt x="156614" y="61320"/>
                        <a:pt x="152876" y="70663"/>
                        <a:pt x="152876" y="81534"/>
                      </a:cubicBezTo>
                      <a:cubicBezTo>
                        <a:pt x="152876" y="92405"/>
                        <a:pt x="156614" y="101578"/>
                        <a:pt x="164087" y="109052"/>
                      </a:cubicBezTo>
                      <a:cubicBezTo>
                        <a:pt x="171561" y="116526"/>
                        <a:pt x="181074" y="120263"/>
                        <a:pt x="192624" y="120263"/>
                      </a:cubicBezTo>
                      <a:cubicBezTo>
                        <a:pt x="203496" y="120263"/>
                        <a:pt x="212838" y="116526"/>
                        <a:pt x="220651" y="109052"/>
                      </a:cubicBezTo>
                      <a:cubicBezTo>
                        <a:pt x="228465" y="101578"/>
                        <a:pt x="232372" y="92405"/>
                        <a:pt x="232372" y="81534"/>
                      </a:cubicBezTo>
                      <a:cubicBezTo>
                        <a:pt x="232372" y="70663"/>
                        <a:pt x="228465" y="61320"/>
                        <a:pt x="220651" y="53507"/>
                      </a:cubicBezTo>
                      <a:cubicBezTo>
                        <a:pt x="212838" y="45693"/>
                        <a:pt x="203496" y="41786"/>
                        <a:pt x="192624" y="41786"/>
                      </a:cubicBezTo>
                      <a:close/>
                      <a:moveTo>
                        <a:pt x="286388" y="41786"/>
                      </a:moveTo>
                      <a:cubicBezTo>
                        <a:pt x="275517" y="41786"/>
                        <a:pt x="266344" y="45693"/>
                        <a:pt x="258870" y="53507"/>
                      </a:cubicBezTo>
                      <a:cubicBezTo>
                        <a:pt x="251397" y="61320"/>
                        <a:pt x="247659" y="70663"/>
                        <a:pt x="247659" y="81534"/>
                      </a:cubicBezTo>
                      <a:cubicBezTo>
                        <a:pt x="247659" y="92405"/>
                        <a:pt x="251397" y="101578"/>
                        <a:pt x="258870" y="109052"/>
                      </a:cubicBezTo>
                      <a:cubicBezTo>
                        <a:pt x="266344" y="116526"/>
                        <a:pt x="275517" y="120263"/>
                        <a:pt x="286388" y="120263"/>
                      </a:cubicBezTo>
                      <a:cubicBezTo>
                        <a:pt x="297260" y="120263"/>
                        <a:pt x="306602" y="116526"/>
                        <a:pt x="314415" y="109052"/>
                      </a:cubicBezTo>
                      <a:cubicBezTo>
                        <a:pt x="322229" y="101578"/>
                        <a:pt x="326136" y="92405"/>
                        <a:pt x="326136" y="81534"/>
                      </a:cubicBezTo>
                      <a:cubicBezTo>
                        <a:pt x="326136" y="70663"/>
                        <a:pt x="322229" y="61320"/>
                        <a:pt x="314415" y="53507"/>
                      </a:cubicBezTo>
                      <a:cubicBezTo>
                        <a:pt x="306602" y="45693"/>
                        <a:pt x="297260" y="41786"/>
                        <a:pt x="286388" y="41786"/>
                      </a:cubicBezTo>
                      <a:close/>
                      <a:moveTo>
                        <a:pt x="97840" y="135550"/>
                      </a:moveTo>
                      <a:cubicBezTo>
                        <a:pt x="86970" y="135550"/>
                        <a:pt x="77627" y="139457"/>
                        <a:pt x="69813" y="147271"/>
                      </a:cubicBezTo>
                      <a:cubicBezTo>
                        <a:pt x="62000" y="155084"/>
                        <a:pt x="58093" y="164427"/>
                        <a:pt x="58093" y="175298"/>
                      </a:cubicBezTo>
                      <a:cubicBezTo>
                        <a:pt x="58093" y="186849"/>
                        <a:pt x="62000" y="196361"/>
                        <a:pt x="69813" y="203835"/>
                      </a:cubicBezTo>
                      <a:cubicBezTo>
                        <a:pt x="77627" y="211309"/>
                        <a:pt x="86970" y="215046"/>
                        <a:pt x="97840" y="215046"/>
                      </a:cubicBezTo>
                      <a:cubicBezTo>
                        <a:pt x="109392" y="215046"/>
                        <a:pt x="118734" y="211309"/>
                        <a:pt x="125868" y="203835"/>
                      </a:cubicBezTo>
                      <a:cubicBezTo>
                        <a:pt x="133002" y="196361"/>
                        <a:pt x="136570" y="186849"/>
                        <a:pt x="136570" y="175298"/>
                      </a:cubicBezTo>
                      <a:cubicBezTo>
                        <a:pt x="136570" y="164427"/>
                        <a:pt x="133002" y="155084"/>
                        <a:pt x="125868" y="147271"/>
                      </a:cubicBezTo>
                      <a:cubicBezTo>
                        <a:pt x="118734" y="139457"/>
                        <a:pt x="109392" y="135550"/>
                        <a:pt x="97840" y="135550"/>
                      </a:cubicBezTo>
                      <a:close/>
                      <a:moveTo>
                        <a:pt x="97840" y="231353"/>
                      </a:moveTo>
                      <a:cubicBezTo>
                        <a:pt x="86970" y="231353"/>
                        <a:pt x="77627" y="234920"/>
                        <a:pt x="69813" y="242054"/>
                      </a:cubicBezTo>
                      <a:cubicBezTo>
                        <a:pt x="62000" y="249188"/>
                        <a:pt x="58093" y="258531"/>
                        <a:pt x="58093" y="270081"/>
                      </a:cubicBezTo>
                      <a:cubicBezTo>
                        <a:pt x="58093" y="280952"/>
                        <a:pt x="62000" y="290295"/>
                        <a:pt x="69813" y="298109"/>
                      </a:cubicBezTo>
                      <a:cubicBezTo>
                        <a:pt x="77627" y="305922"/>
                        <a:pt x="86970" y="309829"/>
                        <a:pt x="97840" y="309829"/>
                      </a:cubicBezTo>
                      <a:cubicBezTo>
                        <a:pt x="109392" y="309829"/>
                        <a:pt x="118734" y="305922"/>
                        <a:pt x="125868" y="298109"/>
                      </a:cubicBezTo>
                      <a:cubicBezTo>
                        <a:pt x="133002" y="290295"/>
                        <a:pt x="136570" y="280952"/>
                        <a:pt x="136570" y="270081"/>
                      </a:cubicBezTo>
                      <a:cubicBezTo>
                        <a:pt x="136570" y="258531"/>
                        <a:pt x="133002" y="249188"/>
                        <a:pt x="125868" y="242054"/>
                      </a:cubicBezTo>
                      <a:cubicBezTo>
                        <a:pt x="118734" y="234920"/>
                        <a:pt x="109392" y="231353"/>
                        <a:pt x="97840" y="231353"/>
                      </a:cubicBezTo>
                      <a:close/>
                      <a:moveTo>
                        <a:pt x="192624" y="278235"/>
                      </a:moveTo>
                      <a:cubicBezTo>
                        <a:pt x="181074" y="278235"/>
                        <a:pt x="171561" y="281972"/>
                        <a:pt x="164087" y="289446"/>
                      </a:cubicBezTo>
                      <a:cubicBezTo>
                        <a:pt x="156614" y="296920"/>
                        <a:pt x="152876" y="306092"/>
                        <a:pt x="152876" y="316963"/>
                      </a:cubicBezTo>
                      <a:cubicBezTo>
                        <a:pt x="152876" y="327835"/>
                        <a:pt x="156614" y="337177"/>
                        <a:pt x="164087" y="344991"/>
                      </a:cubicBezTo>
                      <a:cubicBezTo>
                        <a:pt x="171561" y="352804"/>
                        <a:pt x="181074" y="356711"/>
                        <a:pt x="192624" y="356711"/>
                      </a:cubicBezTo>
                      <a:cubicBezTo>
                        <a:pt x="203496" y="356711"/>
                        <a:pt x="212838" y="352804"/>
                        <a:pt x="220651" y="344991"/>
                      </a:cubicBezTo>
                      <a:cubicBezTo>
                        <a:pt x="228465" y="337177"/>
                        <a:pt x="232372" y="327835"/>
                        <a:pt x="232372" y="316963"/>
                      </a:cubicBezTo>
                      <a:cubicBezTo>
                        <a:pt x="232372" y="306092"/>
                        <a:pt x="228465" y="296920"/>
                        <a:pt x="220651" y="289446"/>
                      </a:cubicBezTo>
                      <a:cubicBezTo>
                        <a:pt x="212838" y="281972"/>
                        <a:pt x="203496" y="278235"/>
                        <a:pt x="192624" y="278235"/>
                      </a:cubicBezTo>
                      <a:close/>
                      <a:moveTo>
                        <a:pt x="286388" y="278235"/>
                      </a:moveTo>
                      <a:cubicBezTo>
                        <a:pt x="275517" y="278235"/>
                        <a:pt x="266344" y="281972"/>
                        <a:pt x="258870" y="289446"/>
                      </a:cubicBezTo>
                      <a:cubicBezTo>
                        <a:pt x="251397" y="296920"/>
                        <a:pt x="247659" y="306092"/>
                        <a:pt x="247659" y="316963"/>
                      </a:cubicBezTo>
                      <a:cubicBezTo>
                        <a:pt x="247659" y="327835"/>
                        <a:pt x="251397" y="337177"/>
                        <a:pt x="258870" y="344991"/>
                      </a:cubicBezTo>
                      <a:cubicBezTo>
                        <a:pt x="266344" y="352804"/>
                        <a:pt x="275517" y="356711"/>
                        <a:pt x="286388" y="356711"/>
                      </a:cubicBezTo>
                      <a:cubicBezTo>
                        <a:pt x="297260" y="356711"/>
                        <a:pt x="306602" y="352804"/>
                        <a:pt x="314415" y="344991"/>
                      </a:cubicBezTo>
                      <a:cubicBezTo>
                        <a:pt x="322229" y="337177"/>
                        <a:pt x="326136" y="327835"/>
                        <a:pt x="326136" y="316963"/>
                      </a:cubicBezTo>
                      <a:cubicBezTo>
                        <a:pt x="326136" y="306092"/>
                        <a:pt x="322229" y="296920"/>
                        <a:pt x="314415" y="289446"/>
                      </a:cubicBezTo>
                      <a:cubicBezTo>
                        <a:pt x="306602" y="281972"/>
                        <a:pt x="297260" y="278235"/>
                        <a:pt x="286388" y="278235"/>
                      </a:cubicBezTo>
                      <a:close/>
                      <a:moveTo>
                        <a:pt x="97840" y="325117"/>
                      </a:moveTo>
                      <a:cubicBezTo>
                        <a:pt x="86970" y="325117"/>
                        <a:pt x="77627" y="329024"/>
                        <a:pt x="69813" y="336837"/>
                      </a:cubicBezTo>
                      <a:cubicBezTo>
                        <a:pt x="62000" y="344651"/>
                        <a:pt x="58093" y="353993"/>
                        <a:pt x="58093" y="364865"/>
                      </a:cubicBezTo>
                      <a:cubicBezTo>
                        <a:pt x="58093" y="375736"/>
                        <a:pt x="62000" y="384908"/>
                        <a:pt x="69813" y="392382"/>
                      </a:cubicBezTo>
                      <a:cubicBezTo>
                        <a:pt x="77627" y="399856"/>
                        <a:pt x="86970" y="403593"/>
                        <a:pt x="97840" y="403593"/>
                      </a:cubicBezTo>
                      <a:cubicBezTo>
                        <a:pt x="109392" y="403593"/>
                        <a:pt x="118734" y="399856"/>
                        <a:pt x="125868" y="392382"/>
                      </a:cubicBezTo>
                      <a:cubicBezTo>
                        <a:pt x="133002" y="384908"/>
                        <a:pt x="136570" y="375736"/>
                        <a:pt x="136570" y="364865"/>
                      </a:cubicBezTo>
                      <a:cubicBezTo>
                        <a:pt x="136570" y="353993"/>
                        <a:pt x="133002" y="344651"/>
                        <a:pt x="125868" y="336837"/>
                      </a:cubicBezTo>
                      <a:cubicBezTo>
                        <a:pt x="118734" y="329024"/>
                        <a:pt x="109392" y="325117"/>
                        <a:pt x="97840" y="325117"/>
                      </a:cubicBezTo>
                      <a:close/>
                      <a:moveTo>
                        <a:pt x="97840" y="418881"/>
                      </a:moveTo>
                      <a:cubicBezTo>
                        <a:pt x="86970" y="418881"/>
                        <a:pt x="77627" y="422788"/>
                        <a:pt x="69813" y="430601"/>
                      </a:cubicBezTo>
                      <a:cubicBezTo>
                        <a:pt x="62000" y="438415"/>
                        <a:pt x="58093" y="447757"/>
                        <a:pt x="58093" y="458629"/>
                      </a:cubicBezTo>
                      <a:cubicBezTo>
                        <a:pt x="58093" y="470179"/>
                        <a:pt x="62000" y="479692"/>
                        <a:pt x="69813" y="487166"/>
                      </a:cubicBezTo>
                      <a:cubicBezTo>
                        <a:pt x="77627" y="494640"/>
                        <a:pt x="86970" y="498376"/>
                        <a:pt x="97840" y="498376"/>
                      </a:cubicBezTo>
                      <a:cubicBezTo>
                        <a:pt x="109392" y="498376"/>
                        <a:pt x="118734" y="494640"/>
                        <a:pt x="125868" y="487166"/>
                      </a:cubicBezTo>
                      <a:cubicBezTo>
                        <a:pt x="133002" y="479692"/>
                        <a:pt x="136570" y="470179"/>
                        <a:pt x="136570" y="458629"/>
                      </a:cubicBezTo>
                      <a:cubicBezTo>
                        <a:pt x="136570" y="447757"/>
                        <a:pt x="133002" y="438415"/>
                        <a:pt x="125868" y="430601"/>
                      </a:cubicBezTo>
                      <a:cubicBezTo>
                        <a:pt x="118734" y="422788"/>
                        <a:pt x="109392" y="418881"/>
                        <a:pt x="97840" y="418881"/>
                      </a:cubicBezTo>
                      <a:close/>
                      <a:moveTo>
                        <a:pt x="97840" y="514683"/>
                      </a:moveTo>
                      <a:cubicBezTo>
                        <a:pt x="86970" y="514683"/>
                        <a:pt x="77627" y="518420"/>
                        <a:pt x="69813" y="525894"/>
                      </a:cubicBezTo>
                      <a:cubicBezTo>
                        <a:pt x="62000" y="533368"/>
                        <a:pt x="58093" y="542541"/>
                        <a:pt x="58093" y="553412"/>
                      </a:cubicBezTo>
                      <a:cubicBezTo>
                        <a:pt x="58093" y="564283"/>
                        <a:pt x="62000" y="573626"/>
                        <a:pt x="69813" y="581439"/>
                      </a:cubicBezTo>
                      <a:cubicBezTo>
                        <a:pt x="77627" y="589253"/>
                        <a:pt x="86970" y="593160"/>
                        <a:pt x="97840" y="593160"/>
                      </a:cubicBezTo>
                      <a:cubicBezTo>
                        <a:pt x="109392" y="593160"/>
                        <a:pt x="118734" y="589253"/>
                        <a:pt x="125868" y="581439"/>
                      </a:cubicBezTo>
                      <a:cubicBezTo>
                        <a:pt x="133002" y="573626"/>
                        <a:pt x="136570" y="564283"/>
                        <a:pt x="136570" y="553412"/>
                      </a:cubicBezTo>
                      <a:cubicBezTo>
                        <a:pt x="136570" y="542541"/>
                        <a:pt x="133002" y="533368"/>
                        <a:pt x="125868" y="525894"/>
                      </a:cubicBezTo>
                      <a:cubicBezTo>
                        <a:pt x="118734" y="518420"/>
                        <a:pt x="109392" y="514683"/>
                        <a:pt x="97840" y="514683"/>
                      </a:cubicBezTo>
                      <a:close/>
                      <a:moveTo>
                        <a:pt x="192624" y="514683"/>
                      </a:moveTo>
                      <a:cubicBezTo>
                        <a:pt x="181074" y="514683"/>
                        <a:pt x="171561" y="518420"/>
                        <a:pt x="164087" y="525894"/>
                      </a:cubicBezTo>
                      <a:cubicBezTo>
                        <a:pt x="156614" y="533368"/>
                        <a:pt x="152876" y="542541"/>
                        <a:pt x="152876" y="553412"/>
                      </a:cubicBezTo>
                      <a:cubicBezTo>
                        <a:pt x="152876" y="564283"/>
                        <a:pt x="156614" y="573626"/>
                        <a:pt x="164087" y="581439"/>
                      </a:cubicBezTo>
                      <a:cubicBezTo>
                        <a:pt x="171561" y="589253"/>
                        <a:pt x="181074" y="593160"/>
                        <a:pt x="192624" y="593160"/>
                      </a:cubicBezTo>
                      <a:cubicBezTo>
                        <a:pt x="203496" y="593160"/>
                        <a:pt x="212838" y="589253"/>
                        <a:pt x="220651" y="581439"/>
                      </a:cubicBezTo>
                      <a:cubicBezTo>
                        <a:pt x="228465" y="573626"/>
                        <a:pt x="232372" y="564283"/>
                        <a:pt x="232372" y="553412"/>
                      </a:cubicBezTo>
                      <a:cubicBezTo>
                        <a:pt x="232372" y="542541"/>
                        <a:pt x="228465" y="533368"/>
                        <a:pt x="220651" y="525894"/>
                      </a:cubicBezTo>
                      <a:cubicBezTo>
                        <a:pt x="212838" y="518420"/>
                        <a:pt x="203496" y="514683"/>
                        <a:pt x="192624" y="514683"/>
                      </a:cubicBezTo>
                      <a:close/>
                      <a:moveTo>
                        <a:pt x="286388" y="514683"/>
                      </a:moveTo>
                      <a:cubicBezTo>
                        <a:pt x="275517" y="514683"/>
                        <a:pt x="266344" y="518420"/>
                        <a:pt x="258870" y="525894"/>
                      </a:cubicBezTo>
                      <a:cubicBezTo>
                        <a:pt x="251397" y="533368"/>
                        <a:pt x="247659" y="542541"/>
                        <a:pt x="247659" y="553412"/>
                      </a:cubicBezTo>
                      <a:cubicBezTo>
                        <a:pt x="247659" y="564283"/>
                        <a:pt x="251397" y="573626"/>
                        <a:pt x="258870" y="581439"/>
                      </a:cubicBezTo>
                      <a:cubicBezTo>
                        <a:pt x="266344" y="589253"/>
                        <a:pt x="275517" y="593160"/>
                        <a:pt x="286388" y="593160"/>
                      </a:cubicBezTo>
                      <a:cubicBezTo>
                        <a:pt x="297260" y="593160"/>
                        <a:pt x="306602" y="589253"/>
                        <a:pt x="314415" y="581439"/>
                      </a:cubicBezTo>
                      <a:cubicBezTo>
                        <a:pt x="322229" y="573626"/>
                        <a:pt x="326136" y="564283"/>
                        <a:pt x="326136" y="553412"/>
                      </a:cubicBezTo>
                      <a:cubicBezTo>
                        <a:pt x="326136" y="542541"/>
                        <a:pt x="322229" y="533368"/>
                        <a:pt x="314415" y="525894"/>
                      </a:cubicBezTo>
                      <a:cubicBezTo>
                        <a:pt x="306602" y="518420"/>
                        <a:pt x="297260" y="514683"/>
                        <a:pt x="286388" y="51468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4540" name="Group 4539">
                <a:extLst>
                  <a:ext uri="{FF2B5EF4-FFF2-40B4-BE49-F238E27FC236}">
                    <a16:creationId xmlns:a16="http://schemas.microsoft.com/office/drawing/2014/main" id="{470DDF5A-BE0B-4E41-BDDB-6F9ED8816A6B}"/>
                  </a:ext>
                </a:extLst>
              </p:cNvPr>
              <p:cNvGrpSpPr/>
              <p:nvPr/>
            </p:nvGrpSpPr>
            <p:grpSpPr>
              <a:xfrm>
                <a:off x="9957283" y="9500642"/>
                <a:ext cx="4458081" cy="398069"/>
                <a:chOff x="9957283" y="9500642"/>
                <a:chExt cx="4458081" cy="398069"/>
              </a:xfrm>
            </p:grpSpPr>
            <p:sp>
              <p:nvSpPr>
                <p:cNvPr id="4541" name="Freeform: Shape 4540">
                  <a:extLst>
                    <a:ext uri="{FF2B5EF4-FFF2-40B4-BE49-F238E27FC236}">
                      <a16:creationId xmlns:a16="http://schemas.microsoft.com/office/drawing/2014/main" id="{CAAE7DDE-1F5B-4FDB-B1E3-89DF812B2666}"/>
                    </a:ext>
                  </a:extLst>
                </p:cNvPr>
                <p:cNvSpPr/>
                <p:nvPr/>
              </p:nvSpPr>
              <p:spPr>
                <a:xfrm>
                  <a:off x="14247724" y="9525026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5" y="0"/>
                      </a:moveTo>
                      <a:cubicBezTo>
                        <a:pt x="30277" y="0"/>
                        <a:pt x="35763" y="2236"/>
                        <a:pt x="40233" y="6706"/>
                      </a:cubicBezTo>
                      <a:cubicBezTo>
                        <a:pt x="44704" y="11176"/>
                        <a:pt x="46939" y="16866"/>
                        <a:pt x="46939" y="23775"/>
                      </a:cubicBezTo>
                      <a:cubicBezTo>
                        <a:pt x="46939" y="30277"/>
                        <a:pt x="44704" y="35865"/>
                        <a:pt x="40233" y="40539"/>
                      </a:cubicBezTo>
                      <a:cubicBezTo>
                        <a:pt x="35763" y="45212"/>
                        <a:pt x="30277" y="47549"/>
                        <a:pt x="23775" y="47549"/>
                      </a:cubicBezTo>
                      <a:cubicBezTo>
                        <a:pt x="17272" y="47549"/>
                        <a:pt x="11684" y="45111"/>
                        <a:pt x="7011" y="40234"/>
                      </a:cubicBezTo>
                      <a:cubicBezTo>
                        <a:pt x="2337" y="35357"/>
                        <a:pt x="0" y="29871"/>
                        <a:pt x="0" y="23775"/>
                      </a:cubicBezTo>
                      <a:cubicBezTo>
                        <a:pt x="0" y="16866"/>
                        <a:pt x="2235" y="11176"/>
                        <a:pt x="6706" y="6706"/>
                      </a:cubicBezTo>
                      <a:cubicBezTo>
                        <a:pt x="11176" y="2236"/>
                        <a:pt x="16866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42" name="Freeform: Shape 4541">
                  <a:extLst>
                    <a:ext uri="{FF2B5EF4-FFF2-40B4-BE49-F238E27FC236}">
                      <a16:creationId xmlns:a16="http://schemas.microsoft.com/office/drawing/2014/main" id="{521DEC14-8CAF-427C-B972-9C9F7126BEBC}"/>
                    </a:ext>
                  </a:extLst>
                </p:cNvPr>
                <p:cNvSpPr/>
                <p:nvPr/>
              </p:nvSpPr>
              <p:spPr>
                <a:xfrm>
                  <a:off x="10864063" y="9530513"/>
                  <a:ext cx="4754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39">
                      <a:moveTo>
                        <a:pt x="23774" y="0"/>
                      </a:moveTo>
                      <a:cubicBezTo>
                        <a:pt x="30683" y="0"/>
                        <a:pt x="36373" y="2235"/>
                        <a:pt x="40843" y="6705"/>
                      </a:cubicBezTo>
                      <a:cubicBezTo>
                        <a:pt x="45314" y="11176"/>
                        <a:pt x="47549" y="16662"/>
                        <a:pt x="47549" y="23165"/>
                      </a:cubicBezTo>
                      <a:cubicBezTo>
                        <a:pt x="47549" y="30073"/>
                        <a:pt x="45314" y="35763"/>
                        <a:pt x="40843" y="40233"/>
                      </a:cubicBezTo>
                      <a:cubicBezTo>
                        <a:pt x="36373" y="44704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0" y="40233"/>
                      </a:cubicBezTo>
                      <a:cubicBezTo>
                        <a:pt x="2337" y="35763"/>
                        <a:pt x="0" y="30073"/>
                        <a:pt x="0" y="23165"/>
                      </a:cubicBezTo>
                      <a:cubicBezTo>
                        <a:pt x="0" y="17069"/>
                        <a:pt x="2438" y="11684"/>
                        <a:pt x="7315" y="7010"/>
                      </a:cubicBezTo>
                      <a:cubicBezTo>
                        <a:pt x="12192" y="2337"/>
                        <a:pt x="17679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43" name="Freeform: Shape 4542">
                  <a:extLst>
                    <a:ext uri="{FF2B5EF4-FFF2-40B4-BE49-F238E27FC236}">
                      <a16:creationId xmlns:a16="http://schemas.microsoft.com/office/drawing/2014/main" id="{08B04E21-2FC6-4827-8648-46CDFCB75A01}"/>
                    </a:ext>
                  </a:extLst>
                </p:cNvPr>
                <p:cNvSpPr/>
                <p:nvPr/>
              </p:nvSpPr>
              <p:spPr>
                <a:xfrm>
                  <a:off x="10106635" y="9531121"/>
                  <a:ext cx="46939" cy="46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40">
                      <a:moveTo>
                        <a:pt x="23774" y="0"/>
                      </a:moveTo>
                      <a:cubicBezTo>
                        <a:pt x="29871" y="0"/>
                        <a:pt x="35255" y="2337"/>
                        <a:pt x="39929" y="7011"/>
                      </a:cubicBezTo>
                      <a:cubicBezTo>
                        <a:pt x="44602" y="11684"/>
                        <a:pt x="46939" y="17069"/>
                        <a:pt x="46939" y="23165"/>
                      </a:cubicBezTo>
                      <a:cubicBezTo>
                        <a:pt x="46939" y="30074"/>
                        <a:pt x="44704" y="35764"/>
                        <a:pt x="40234" y="40234"/>
                      </a:cubicBezTo>
                      <a:cubicBezTo>
                        <a:pt x="35763" y="44704"/>
                        <a:pt x="30277" y="46940"/>
                        <a:pt x="23774" y="46940"/>
                      </a:cubicBezTo>
                      <a:cubicBezTo>
                        <a:pt x="16866" y="46940"/>
                        <a:pt x="11176" y="44704"/>
                        <a:pt x="6706" y="40234"/>
                      </a:cubicBezTo>
                      <a:cubicBezTo>
                        <a:pt x="2235" y="35764"/>
                        <a:pt x="0" y="30074"/>
                        <a:pt x="0" y="23165"/>
                      </a:cubicBezTo>
                      <a:cubicBezTo>
                        <a:pt x="0" y="16663"/>
                        <a:pt x="2235" y="11176"/>
                        <a:pt x="6706" y="6706"/>
                      </a:cubicBezTo>
                      <a:cubicBezTo>
                        <a:pt x="11176" y="2236"/>
                        <a:pt x="16866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44" name="Freeform: Shape 4543">
                  <a:extLst>
                    <a:ext uri="{FF2B5EF4-FFF2-40B4-BE49-F238E27FC236}">
                      <a16:creationId xmlns:a16="http://schemas.microsoft.com/office/drawing/2014/main" id="{CB105236-6FDA-4E3D-9F4F-FCAA938284EC}"/>
                    </a:ext>
                  </a:extLst>
                </p:cNvPr>
                <p:cNvSpPr/>
                <p:nvPr/>
              </p:nvSpPr>
              <p:spPr>
                <a:xfrm>
                  <a:off x="10158451" y="9531121"/>
                  <a:ext cx="46939" cy="46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40">
                      <a:moveTo>
                        <a:pt x="23774" y="0"/>
                      </a:moveTo>
                      <a:cubicBezTo>
                        <a:pt x="29870" y="0"/>
                        <a:pt x="35255" y="2337"/>
                        <a:pt x="39929" y="7011"/>
                      </a:cubicBezTo>
                      <a:cubicBezTo>
                        <a:pt x="44602" y="11684"/>
                        <a:pt x="46939" y="17069"/>
                        <a:pt x="46939" y="23165"/>
                      </a:cubicBezTo>
                      <a:cubicBezTo>
                        <a:pt x="46939" y="30074"/>
                        <a:pt x="44704" y="35764"/>
                        <a:pt x="40234" y="40234"/>
                      </a:cubicBezTo>
                      <a:cubicBezTo>
                        <a:pt x="35763" y="44704"/>
                        <a:pt x="30277" y="46940"/>
                        <a:pt x="23774" y="46940"/>
                      </a:cubicBezTo>
                      <a:cubicBezTo>
                        <a:pt x="17272" y="46940"/>
                        <a:pt x="11684" y="44704"/>
                        <a:pt x="7010" y="40234"/>
                      </a:cubicBezTo>
                      <a:cubicBezTo>
                        <a:pt x="2337" y="35764"/>
                        <a:pt x="0" y="30074"/>
                        <a:pt x="0" y="23165"/>
                      </a:cubicBezTo>
                      <a:cubicBezTo>
                        <a:pt x="0" y="16663"/>
                        <a:pt x="2337" y="11176"/>
                        <a:pt x="7010" y="6706"/>
                      </a:cubicBezTo>
                      <a:cubicBezTo>
                        <a:pt x="11684" y="2236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45" name="Freeform: Shape 4544">
                  <a:extLst>
                    <a:ext uri="{FF2B5EF4-FFF2-40B4-BE49-F238E27FC236}">
                      <a16:creationId xmlns:a16="http://schemas.microsoft.com/office/drawing/2014/main" id="{842FAAD2-36D8-4948-9C64-617836007076}"/>
                    </a:ext>
                  </a:extLst>
                </p:cNvPr>
                <p:cNvSpPr/>
                <p:nvPr/>
              </p:nvSpPr>
              <p:spPr>
                <a:xfrm>
                  <a:off x="13374625" y="9531122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4" y="0"/>
                      </a:moveTo>
                      <a:cubicBezTo>
                        <a:pt x="30683" y="0"/>
                        <a:pt x="36271" y="2337"/>
                        <a:pt x="40538" y="7011"/>
                      </a:cubicBezTo>
                      <a:cubicBezTo>
                        <a:pt x="44806" y="11684"/>
                        <a:pt x="46939" y="17272"/>
                        <a:pt x="46939" y="23775"/>
                      </a:cubicBezTo>
                      <a:cubicBezTo>
                        <a:pt x="46939" y="30684"/>
                        <a:pt x="44806" y="36373"/>
                        <a:pt x="40538" y="40844"/>
                      </a:cubicBezTo>
                      <a:cubicBezTo>
                        <a:pt x="36271" y="45314"/>
                        <a:pt x="30683" y="47549"/>
                        <a:pt x="23774" y="47549"/>
                      </a:cubicBezTo>
                      <a:cubicBezTo>
                        <a:pt x="17272" y="47549"/>
                        <a:pt x="11684" y="45314"/>
                        <a:pt x="7010" y="40844"/>
                      </a:cubicBezTo>
                      <a:cubicBezTo>
                        <a:pt x="2336" y="36373"/>
                        <a:pt x="0" y="30684"/>
                        <a:pt x="0" y="23775"/>
                      </a:cubicBezTo>
                      <a:cubicBezTo>
                        <a:pt x="0" y="17679"/>
                        <a:pt x="2336" y="12192"/>
                        <a:pt x="7010" y="7316"/>
                      </a:cubicBezTo>
                      <a:cubicBezTo>
                        <a:pt x="11684" y="2439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46" name="Freeform: Shape 4545">
                  <a:extLst>
                    <a:ext uri="{FF2B5EF4-FFF2-40B4-BE49-F238E27FC236}">
                      <a16:creationId xmlns:a16="http://schemas.microsoft.com/office/drawing/2014/main" id="{67923249-4496-4102-B7E3-9D102BDC105C}"/>
                    </a:ext>
                  </a:extLst>
                </p:cNvPr>
                <p:cNvSpPr/>
                <p:nvPr/>
              </p:nvSpPr>
              <p:spPr>
                <a:xfrm>
                  <a:off x="10410978" y="9532951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1" y="2337"/>
                        <a:pt x="40538" y="7011"/>
                      </a:cubicBezTo>
                      <a:cubicBezTo>
                        <a:pt x="44805" y="11684"/>
                        <a:pt x="46939" y="17272"/>
                        <a:pt x="46939" y="23775"/>
                      </a:cubicBezTo>
                      <a:cubicBezTo>
                        <a:pt x="46939" y="30277"/>
                        <a:pt x="44805" y="35763"/>
                        <a:pt x="40538" y="40234"/>
                      </a:cubicBezTo>
                      <a:cubicBezTo>
                        <a:pt x="36271" y="44704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0" y="40234"/>
                      </a:cubicBezTo>
                      <a:cubicBezTo>
                        <a:pt x="2337" y="35763"/>
                        <a:pt x="0" y="30277"/>
                        <a:pt x="0" y="23775"/>
                      </a:cubicBezTo>
                      <a:cubicBezTo>
                        <a:pt x="0" y="17272"/>
                        <a:pt x="2337" y="11684"/>
                        <a:pt x="7010" y="7011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47" name="Freeform: Shape 4546">
                  <a:extLst>
                    <a:ext uri="{FF2B5EF4-FFF2-40B4-BE49-F238E27FC236}">
                      <a16:creationId xmlns:a16="http://schemas.microsoft.com/office/drawing/2014/main" id="{3DB33241-2FCA-4ECD-9387-A0135E9D2086}"/>
                    </a:ext>
                  </a:extLst>
                </p:cNvPr>
                <p:cNvSpPr/>
                <p:nvPr/>
              </p:nvSpPr>
              <p:spPr>
                <a:xfrm>
                  <a:off x="10646283" y="9532951"/>
                  <a:ext cx="4754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39">
                      <a:moveTo>
                        <a:pt x="23775" y="0"/>
                      </a:moveTo>
                      <a:cubicBezTo>
                        <a:pt x="30684" y="0"/>
                        <a:pt x="36374" y="2337"/>
                        <a:pt x="40844" y="7011"/>
                      </a:cubicBezTo>
                      <a:cubicBezTo>
                        <a:pt x="45314" y="11684"/>
                        <a:pt x="47549" y="17272"/>
                        <a:pt x="47549" y="23775"/>
                      </a:cubicBezTo>
                      <a:cubicBezTo>
                        <a:pt x="47549" y="30277"/>
                        <a:pt x="45314" y="35763"/>
                        <a:pt x="40844" y="40234"/>
                      </a:cubicBezTo>
                      <a:cubicBezTo>
                        <a:pt x="36374" y="44704"/>
                        <a:pt x="30684" y="46939"/>
                        <a:pt x="23775" y="46939"/>
                      </a:cubicBezTo>
                      <a:cubicBezTo>
                        <a:pt x="17272" y="46939"/>
                        <a:pt x="11684" y="44704"/>
                        <a:pt x="7011" y="40234"/>
                      </a:cubicBezTo>
                      <a:cubicBezTo>
                        <a:pt x="2338" y="35763"/>
                        <a:pt x="0" y="30277"/>
                        <a:pt x="0" y="23775"/>
                      </a:cubicBezTo>
                      <a:cubicBezTo>
                        <a:pt x="0" y="17272"/>
                        <a:pt x="2338" y="11684"/>
                        <a:pt x="7011" y="7011"/>
                      </a:cubicBezTo>
                      <a:cubicBezTo>
                        <a:pt x="11684" y="2337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48" name="Freeform: Shape 4547">
                  <a:extLst>
                    <a:ext uri="{FF2B5EF4-FFF2-40B4-BE49-F238E27FC236}">
                      <a16:creationId xmlns:a16="http://schemas.microsoft.com/office/drawing/2014/main" id="{A84D1E5A-B743-46F9-A1CC-7F33F7B17C9F}"/>
                    </a:ext>
                  </a:extLst>
                </p:cNvPr>
                <p:cNvSpPr/>
                <p:nvPr/>
              </p:nvSpPr>
              <p:spPr>
                <a:xfrm>
                  <a:off x="10811028" y="9532951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1" y="2337"/>
                        <a:pt x="40539" y="7011"/>
                      </a:cubicBezTo>
                      <a:cubicBezTo>
                        <a:pt x="44805" y="11684"/>
                        <a:pt x="46939" y="17272"/>
                        <a:pt x="46939" y="23775"/>
                      </a:cubicBezTo>
                      <a:cubicBezTo>
                        <a:pt x="46939" y="30277"/>
                        <a:pt x="44805" y="35763"/>
                        <a:pt x="40539" y="40234"/>
                      </a:cubicBezTo>
                      <a:cubicBezTo>
                        <a:pt x="36271" y="44704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0" y="40234"/>
                      </a:cubicBezTo>
                      <a:cubicBezTo>
                        <a:pt x="2337" y="35763"/>
                        <a:pt x="0" y="30277"/>
                        <a:pt x="0" y="23775"/>
                      </a:cubicBezTo>
                      <a:cubicBezTo>
                        <a:pt x="0" y="17272"/>
                        <a:pt x="2337" y="11684"/>
                        <a:pt x="7010" y="7011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49" name="Freeform: Shape 4548">
                  <a:extLst>
                    <a:ext uri="{FF2B5EF4-FFF2-40B4-BE49-F238E27FC236}">
                      <a16:creationId xmlns:a16="http://schemas.microsoft.com/office/drawing/2014/main" id="{81976FCE-5203-4A1C-A9E1-AFF5E253CE8B}"/>
                    </a:ext>
                  </a:extLst>
                </p:cNvPr>
                <p:cNvSpPr/>
                <p:nvPr/>
              </p:nvSpPr>
              <p:spPr>
                <a:xfrm>
                  <a:off x="11282553" y="9532951"/>
                  <a:ext cx="4754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39">
                      <a:moveTo>
                        <a:pt x="23775" y="0"/>
                      </a:moveTo>
                      <a:cubicBezTo>
                        <a:pt x="30278" y="0"/>
                        <a:pt x="35866" y="2337"/>
                        <a:pt x="40539" y="7011"/>
                      </a:cubicBezTo>
                      <a:cubicBezTo>
                        <a:pt x="45212" y="11684"/>
                        <a:pt x="47549" y="17272"/>
                        <a:pt x="47549" y="23775"/>
                      </a:cubicBezTo>
                      <a:cubicBezTo>
                        <a:pt x="47549" y="30277"/>
                        <a:pt x="45212" y="35763"/>
                        <a:pt x="40539" y="40234"/>
                      </a:cubicBezTo>
                      <a:cubicBezTo>
                        <a:pt x="35866" y="44704"/>
                        <a:pt x="30278" y="46939"/>
                        <a:pt x="23775" y="46939"/>
                      </a:cubicBezTo>
                      <a:cubicBezTo>
                        <a:pt x="17272" y="46939"/>
                        <a:pt x="11685" y="44704"/>
                        <a:pt x="7011" y="40234"/>
                      </a:cubicBezTo>
                      <a:cubicBezTo>
                        <a:pt x="2337" y="35763"/>
                        <a:pt x="0" y="30277"/>
                        <a:pt x="0" y="23775"/>
                      </a:cubicBezTo>
                      <a:cubicBezTo>
                        <a:pt x="0" y="17272"/>
                        <a:pt x="2337" y="11684"/>
                        <a:pt x="7011" y="7011"/>
                      </a:cubicBezTo>
                      <a:cubicBezTo>
                        <a:pt x="11685" y="2337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50" name="Freeform: Shape 4549">
                  <a:extLst>
                    <a:ext uri="{FF2B5EF4-FFF2-40B4-BE49-F238E27FC236}">
                      <a16:creationId xmlns:a16="http://schemas.microsoft.com/office/drawing/2014/main" id="{D0A6B099-FB0F-4B27-ACC1-5806A8921E71}"/>
                    </a:ext>
                  </a:extLst>
                </p:cNvPr>
                <p:cNvSpPr/>
                <p:nvPr/>
              </p:nvSpPr>
              <p:spPr>
                <a:xfrm>
                  <a:off x="11339246" y="9532951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165" y="0"/>
                      </a:moveTo>
                      <a:cubicBezTo>
                        <a:pt x="30074" y="0"/>
                        <a:pt x="35763" y="2337"/>
                        <a:pt x="40234" y="7011"/>
                      </a:cubicBezTo>
                      <a:cubicBezTo>
                        <a:pt x="44704" y="11684"/>
                        <a:pt x="46939" y="17272"/>
                        <a:pt x="46939" y="23775"/>
                      </a:cubicBezTo>
                      <a:cubicBezTo>
                        <a:pt x="46939" y="30277"/>
                        <a:pt x="44704" y="35763"/>
                        <a:pt x="40234" y="40234"/>
                      </a:cubicBezTo>
                      <a:cubicBezTo>
                        <a:pt x="35763" y="44704"/>
                        <a:pt x="30074" y="46939"/>
                        <a:pt x="23165" y="46939"/>
                      </a:cubicBezTo>
                      <a:cubicBezTo>
                        <a:pt x="16663" y="46939"/>
                        <a:pt x="11176" y="44704"/>
                        <a:pt x="6706" y="40234"/>
                      </a:cubicBezTo>
                      <a:cubicBezTo>
                        <a:pt x="2235" y="35763"/>
                        <a:pt x="0" y="30277"/>
                        <a:pt x="0" y="23775"/>
                      </a:cubicBezTo>
                      <a:cubicBezTo>
                        <a:pt x="0" y="17272"/>
                        <a:pt x="2235" y="11684"/>
                        <a:pt x="6706" y="7011"/>
                      </a:cubicBezTo>
                      <a:cubicBezTo>
                        <a:pt x="11176" y="2337"/>
                        <a:pt x="16663" y="0"/>
                        <a:pt x="2316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51" name="Freeform: Shape 4550">
                  <a:extLst>
                    <a:ext uri="{FF2B5EF4-FFF2-40B4-BE49-F238E27FC236}">
                      <a16:creationId xmlns:a16="http://schemas.microsoft.com/office/drawing/2014/main" id="{B1E37E0A-5449-44A1-BFAE-4C2E8E244A25}"/>
                    </a:ext>
                  </a:extLst>
                </p:cNvPr>
                <p:cNvSpPr/>
                <p:nvPr/>
              </p:nvSpPr>
              <p:spPr>
                <a:xfrm>
                  <a:off x="11395939" y="9532951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277" y="0"/>
                        <a:pt x="35763" y="2337"/>
                        <a:pt x="40234" y="7011"/>
                      </a:cubicBezTo>
                      <a:cubicBezTo>
                        <a:pt x="44704" y="11684"/>
                        <a:pt x="46939" y="17272"/>
                        <a:pt x="46939" y="23775"/>
                      </a:cubicBezTo>
                      <a:cubicBezTo>
                        <a:pt x="46939" y="30277"/>
                        <a:pt x="44704" y="35763"/>
                        <a:pt x="40234" y="40234"/>
                      </a:cubicBezTo>
                      <a:cubicBezTo>
                        <a:pt x="35763" y="44704"/>
                        <a:pt x="30277" y="46939"/>
                        <a:pt x="23774" y="46939"/>
                      </a:cubicBezTo>
                      <a:cubicBezTo>
                        <a:pt x="16866" y="46939"/>
                        <a:pt x="11176" y="44704"/>
                        <a:pt x="6706" y="40234"/>
                      </a:cubicBezTo>
                      <a:cubicBezTo>
                        <a:pt x="2235" y="35763"/>
                        <a:pt x="0" y="30277"/>
                        <a:pt x="0" y="23775"/>
                      </a:cubicBezTo>
                      <a:cubicBezTo>
                        <a:pt x="0" y="17272"/>
                        <a:pt x="2235" y="11684"/>
                        <a:pt x="6706" y="7011"/>
                      </a:cubicBezTo>
                      <a:cubicBezTo>
                        <a:pt x="11176" y="2337"/>
                        <a:pt x="16866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52" name="Freeform: Shape 4551">
                  <a:extLst>
                    <a:ext uri="{FF2B5EF4-FFF2-40B4-BE49-F238E27FC236}">
                      <a16:creationId xmlns:a16="http://schemas.microsoft.com/office/drawing/2014/main" id="{8377BF8B-3188-4AFD-96B1-4ACA93AD0B47}"/>
                    </a:ext>
                  </a:extLst>
                </p:cNvPr>
                <p:cNvSpPr/>
                <p:nvPr/>
              </p:nvSpPr>
              <p:spPr>
                <a:xfrm>
                  <a:off x="11452022" y="9532951"/>
                  <a:ext cx="4754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39">
                      <a:moveTo>
                        <a:pt x="23775" y="0"/>
                      </a:moveTo>
                      <a:cubicBezTo>
                        <a:pt x="30277" y="0"/>
                        <a:pt x="35865" y="2337"/>
                        <a:pt x="40539" y="7011"/>
                      </a:cubicBezTo>
                      <a:cubicBezTo>
                        <a:pt x="45212" y="11684"/>
                        <a:pt x="47549" y="17272"/>
                        <a:pt x="47549" y="23775"/>
                      </a:cubicBezTo>
                      <a:cubicBezTo>
                        <a:pt x="47549" y="30277"/>
                        <a:pt x="45212" y="35763"/>
                        <a:pt x="40539" y="40234"/>
                      </a:cubicBezTo>
                      <a:cubicBezTo>
                        <a:pt x="35865" y="44704"/>
                        <a:pt x="30277" y="46939"/>
                        <a:pt x="23775" y="46939"/>
                      </a:cubicBezTo>
                      <a:cubicBezTo>
                        <a:pt x="17273" y="46939"/>
                        <a:pt x="11685" y="44704"/>
                        <a:pt x="7011" y="40234"/>
                      </a:cubicBezTo>
                      <a:cubicBezTo>
                        <a:pt x="2337" y="35763"/>
                        <a:pt x="0" y="30277"/>
                        <a:pt x="0" y="23775"/>
                      </a:cubicBezTo>
                      <a:cubicBezTo>
                        <a:pt x="0" y="17272"/>
                        <a:pt x="2337" y="11684"/>
                        <a:pt x="7011" y="7011"/>
                      </a:cubicBezTo>
                      <a:cubicBezTo>
                        <a:pt x="11685" y="2337"/>
                        <a:pt x="17273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53" name="Freeform: Shape 4552">
                  <a:extLst>
                    <a:ext uri="{FF2B5EF4-FFF2-40B4-BE49-F238E27FC236}">
                      <a16:creationId xmlns:a16="http://schemas.microsoft.com/office/drawing/2014/main" id="{4277D0E1-CB3A-4F34-84A4-3D9BB36DB16D}"/>
                    </a:ext>
                  </a:extLst>
                </p:cNvPr>
                <p:cNvSpPr/>
                <p:nvPr/>
              </p:nvSpPr>
              <p:spPr>
                <a:xfrm>
                  <a:off x="11509325" y="9532951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165" y="0"/>
                      </a:moveTo>
                      <a:cubicBezTo>
                        <a:pt x="29667" y="0"/>
                        <a:pt x="35255" y="2337"/>
                        <a:pt x="39928" y="7011"/>
                      </a:cubicBezTo>
                      <a:cubicBezTo>
                        <a:pt x="44602" y="11684"/>
                        <a:pt x="46939" y="17272"/>
                        <a:pt x="46939" y="23775"/>
                      </a:cubicBezTo>
                      <a:cubicBezTo>
                        <a:pt x="46939" y="30277"/>
                        <a:pt x="44602" y="35763"/>
                        <a:pt x="39928" y="40234"/>
                      </a:cubicBezTo>
                      <a:cubicBezTo>
                        <a:pt x="35255" y="44704"/>
                        <a:pt x="29667" y="46939"/>
                        <a:pt x="23165" y="46939"/>
                      </a:cubicBezTo>
                      <a:cubicBezTo>
                        <a:pt x="16256" y="46939"/>
                        <a:pt x="10668" y="44704"/>
                        <a:pt x="6400" y="40234"/>
                      </a:cubicBezTo>
                      <a:cubicBezTo>
                        <a:pt x="2134" y="35763"/>
                        <a:pt x="0" y="30277"/>
                        <a:pt x="0" y="23775"/>
                      </a:cubicBezTo>
                      <a:cubicBezTo>
                        <a:pt x="0" y="17272"/>
                        <a:pt x="2134" y="11684"/>
                        <a:pt x="6400" y="7011"/>
                      </a:cubicBezTo>
                      <a:cubicBezTo>
                        <a:pt x="10668" y="2337"/>
                        <a:pt x="16256" y="0"/>
                        <a:pt x="2316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54" name="Freeform: Shape 4553">
                  <a:extLst>
                    <a:ext uri="{FF2B5EF4-FFF2-40B4-BE49-F238E27FC236}">
                      <a16:creationId xmlns:a16="http://schemas.microsoft.com/office/drawing/2014/main" id="{8EE98EB9-3023-45D0-A5F4-D0BB4A4DD636}"/>
                    </a:ext>
                  </a:extLst>
                </p:cNvPr>
                <p:cNvSpPr/>
                <p:nvPr/>
              </p:nvSpPr>
              <p:spPr>
                <a:xfrm>
                  <a:off x="11649836" y="9532951"/>
                  <a:ext cx="46940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6939">
                      <a:moveTo>
                        <a:pt x="23775" y="0"/>
                      </a:moveTo>
                      <a:cubicBezTo>
                        <a:pt x="30278" y="0"/>
                        <a:pt x="35764" y="2337"/>
                        <a:pt x="40234" y="7011"/>
                      </a:cubicBezTo>
                      <a:cubicBezTo>
                        <a:pt x="44704" y="11684"/>
                        <a:pt x="46940" y="17272"/>
                        <a:pt x="46940" y="23775"/>
                      </a:cubicBezTo>
                      <a:cubicBezTo>
                        <a:pt x="46940" y="30277"/>
                        <a:pt x="44704" y="35763"/>
                        <a:pt x="40234" y="40234"/>
                      </a:cubicBezTo>
                      <a:cubicBezTo>
                        <a:pt x="35764" y="44704"/>
                        <a:pt x="30278" y="46939"/>
                        <a:pt x="23775" y="46939"/>
                      </a:cubicBezTo>
                      <a:cubicBezTo>
                        <a:pt x="17273" y="46939"/>
                        <a:pt x="11685" y="44704"/>
                        <a:pt x="7011" y="40234"/>
                      </a:cubicBezTo>
                      <a:cubicBezTo>
                        <a:pt x="2337" y="35763"/>
                        <a:pt x="0" y="30277"/>
                        <a:pt x="0" y="23775"/>
                      </a:cubicBezTo>
                      <a:cubicBezTo>
                        <a:pt x="0" y="17272"/>
                        <a:pt x="2337" y="11684"/>
                        <a:pt x="7011" y="7011"/>
                      </a:cubicBezTo>
                      <a:cubicBezTo>
                        <a:pt x="11685" y="2337"/>
                        <a:pt x="17273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55" name="Freeform: Shape 4554">
                  <a:extLst>
                    <a:ext uri="{FF2B5EF4-FFF2-40B4-BE49-F238E27FC236}">
                      <a16:creationId xmlns:a16="http://schemas.microsoft.com/office/drawing/2014/main" id="{01DC9EA0-F38D-4D1E-9E3B-85E8EF402C33}"/>
                    </a:ext>
                  </a:extLst>
                </p:cNvPr>
                <p:cNvSpPr/>
                <p:nvPr/>
              </p:nvSpPr>
              <p:spPr>
                <a:xfrm>
                  <a:off x="11857100" y="9532951"/>
                  <a:ext cx="46940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6939">
                      <a:moveTo>
                        <a:pt x="23775" y="0"/>
                      </a:moveTo>
                      <a:cubicBezTo>
                        <a:pt x="30277" y="0"/>
                        <a:pt x="35764" y="2337"/>
                        <a:pt x="40234" y="7011"/>
                      </a:cubicBezTo>
                      <a:cubicBezTo>
                        <a:pt x="44704" y="11684"/>
                        <a:pt x="46940" y="17272"/>
                        <a:pt x="46940" y="23775"/>
                      </a:cubicBezTo>
                      <a:cubicBezTo>
                        <a:pt x="46940" y="30277"/>
                        <a:pt x="44704" y="35763"/>
                        <a:pt x="40234" y="40234"/>
                      </a:cubicBezTo>
                      <a:cubicBezTo>
                        <a:pt x="35764" y="44704"/>
                        <a:pt x="30277" y="46939"/>
                        <a:pt x="23775" y="46939"/>
                      </a:cubicBezTo>
                      <a:cubicBezTo>
                        <a:pt x="17272" y="46939"/>
                        <a:pt x="11684" y="44704"/>
                        <a:pt x="7011" y="40234"/>
                      </a:cubicBezTo>
                      <a:cubicBezTo>
                        <a:pt x="2337" y="35763"/>
                        <a:pt x="0" y="30277"/>
                        <a:pt x="0" y="23775"/>
                      </a:cubicBezTo>
                      <a:cubicBezTo>
                        <a:pt x="0" y="17272"/>
                        <a:pt x="2337" y="11684"/>
                        <a:pt x="7011" y="7011"/>
                      </a:cubicBezTo>
                      <a:cubicBezTo>
                        <a:pt x="11684" y="2337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56" name="Freeform: Shape 4555">
                  <a:extLst>
                    <a:ext uri="{FF2B5EF4-FFF2-40B4-BE49-F238E27FC236}">
                      <a16:creationId xmlns:a16="http://schemas.microsoft.com/office/drawing/2014/main" id="{8CAAB3BE-B2DE-4253-8BE9-AC14DC603E5B}"/>
                    </a:ext>
                  </a:extLst>
                </p:cNvPr>
                <p:cNvSpPr/>
                <p:nvPr/>
              </p:nvSpPr>
              <p:spPr>
                <a:xfrm>
                  <a:off x="12020703" y="9532951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1" y="2337"/>
                        <a:pt x="40538" y="7011"/>
                      </a:cubicBezTo>
                      <a:cubicBezTo>
                        <a:pt x="44806" y="11684"/>
                        <a:pt x="46939" y="17272"/>
                        <a:pt x="46939" y="23775"/>
                      </a:cubicBezTo>
                      <a:cubicBezTo>
                        <a:pt x="46939" y="30277"/>
                        <a:pt x="44806" y="35763"/>
                        <a:pt x="40538" y="40234"/>
                      </a:cubicBezTo>
                      <a:cubicBezTo>
                        <a:pt x="36271" y="44704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0" y="40234"/>
                      </a:cubicBezTo>
                      <a:cubicBezTo>
                        <a:pt x="2337" y="35763"/>
                        <a:pt x="0" y="30277"/>
                        <a:pt x="0" y="23775"/>
                      </a:cubicBezTo>
                      <a:cubicBezTo>
                        <a:pt x="0" y="17272"/>
                        <a:pt x="2337" y="11684"/>
                        <a:pt x="7010" y="7011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57" name="Freeform: Shape 4556">
                  <a:extLst>
                    <a:ext uri="{FF2B5EF4-FFF2-40B4-BE49-F238E27FC236}">
                      <a16:creationId xmlns:a16="http://schemas.microsoft.com/office/drawing/2014/main" id="{A03BE04D-CEF1-47A5-8630-130AB4DDF91B}"/>
                    </a:ext>
                  </a:extLst>
                </p:cNvPr>
                <p:cNvSpPr/>
                <p:nvPr/>
              </p:nvSpPr>
              <p:spPr>
                <a:xfrm>
                  <a:off x="12077396" y="9532951"/>
                  <a:ext cx="4754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39">
                      <a:moveTo>
                        <a:pt x="23774" y="0"/>
                      </a:moveTo>
                      <a:cubicBezTo>
                        <a:pt x="30277" y="0"/>
                        <a:pt x="35865" y="2337"/>
                        <a:pt x="40538" y="7011"/>
                      </a:cubicBezTo>
                      <a:cubicBezTo>
                        <a:pt x="45212" y="11684"/>
                        <a:pt x="47549" y="17272"/>
                        <a:pt x="47549" y="23775"/>
                      </a:cubicBezTo>
                      <a:cubicBezTo>
                        <a:pt x="47549" y="30277"/>
                        <a:pt x="45212" y="35763"/>
                        <a:pt x="40538" y="40234"/>
                      </a:cubicBezTo>
                      <a:cubicBezTo>
                        <a:pt x="35865" y="44704"/>
                        <a:pt x="30277" y="46939"/>
                        <a:pt x="23774" y="46939"/>
                      </a:cubicBezTo>
                      <a:cubicBezTo>
                        <a:pt x="16865" y="46939"/>
                        <a:pt x="11176" y="44704"/>
                        <a:pt x="6705" y="40234"/>
                      </a:cubicBezTo>
                      <a:cubicBezTo>
                        <a:pt x="2235" y="35763"/>
                        <a:pt x="0" y="30277"/>
                        <a:pt x="0" y="23775"/>
                      </a:cubicBezTo>
                      <a:cubicBezTo>
                        <a:pt x="0" y="17272"/>
                        <a:pt x="2235" y="11684"/>
                        <a:pt x="6705" y="7011"/>
                      </a:cubicBezTo>
                      <a:cubicBezTo>
                        <a:pt x="11176" y="2337"/>
                        <a:pt x="16865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58" name="Freeform: Shape 4557">
                  <a:extLst>
                    <a:ext uri="{FF2B5EF4-FFF2-40B4-BE49-F238E27FC236}">
                      <a16:creationId xmlns:a16="http://schemas.microsoft.com/office/drawing/2014/main" id="{6B96A2B8-E403-4055-B087-31CC09DA3345}"/>
                    </a:ext>
                  </a:extLst>
                </p:cNvPr>
                <p:cNvSpPr/>
                <p:nvPr/>
              </p:nvSpPr>
              <p:spPr>
                <a:xfrm>
                  <a:off x="12134089" y="9532951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164" y="0"/>
                      </a:moveTo>
                      <a:cubicBezTo>
                        <a:pt x="29667" y="0"/>
                        <a:pt x="35255" y="2337"/>
                        <a:pt x="39928" y="7011"/>
                      </a:cubicBezTo>
                      <a:cubicBezTo>
                        <a:pt x="44602" y="11684"/>
                        <a:pt x="46939" y="17272"/>
                        <a:pt x="46939" y="23775"/>
                      </a:cubicBezTo>
                      <a:cubicBezTo>
                        <a:pt x="46939" y="30277"/>
                        <a:pt x="44602" y="35763"/>
                        <a:pt x="39928" y="40234"/>
                      </a:cubicBezTo>
                      <a:cubicBezTo>
                        <a:pt x="35255" y="44704"/>
                        <a:pt x="29667" y="46939"/>
                        <a:pt x="23164" y="46939"/>
                      </a:cubicBezTo>
                      <a:cubicBezTo>
                        <a:pt x="16662" y="46939"/>
                        <a:pt x="11176" y="44704"/>
                        <a:pt x="6705" y="40234"/>
                      </a:cubicBezTo>
                      <a:cubicBezTo>
                        <a:pt x="2235" y="35763"/>
                        <a:pt x="0" y="30277"/>
                        <a:pt x="0" y="23775"/>
                      </a:cubicBezTo>
                      <a:cubicBezTo>
                        <a:pt x="0" y="17272"/>
                        <a:pt x="2235" y="11684"/>
                        <a:pt x="6705" y="7011"/>
                      </a:cubicBezTo>
                      <a:cubicBezTo>
                        <a:pt x="11176" y="2337"/>
                        <a:pt x="16662" y="0"/>
                        <a:pt x="2316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59" name="Freeform: Shape 4558">
                  <a:extLst>
                    <a:ext uri="{FF2B5EF4-FFF2-40B4-BE49-F238E27FC236}">
                      <a16:creationId xmlns:a16="http://schemas.microsoft.com/office/drawing/2014/main" id="{52E9922C-F7CC-424F-B47C-41829481B660}"/>
                    </a:ext>
                  </a:extLst>
                </p:cNvPr>
                <p:cNvSpPr/>
                <p:nvPr/>
              </p:nvSpPr>
              <p:spPr>
                <a:xfrm>
                  <a:off x="12518440" y="9532951"/>
                  <a:ext cx="46940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6939">
                      <a:moveTo>
                        <a:pt x="23165" y="0"/>
                      </a:moveTo>
                      <a:cubicBezTo>
                        <a:pt x="29668" y="0"/>
                        <a:pt x="35256" y="2337"/>
                        <a:pt x="39929" y="7011"/>
                      </a:cubicBezTo>
                      <a:cubicBezTo>
                        <a:pt x="44602" y="11684"/>
                        <a:pt x="46940" y="17272"/>
                        <a:pt x="46940" y="23775"/>
                      </a:cubicBezTo>
                      <a:cubicBezTo>
                        <a:pt x="46940" y="30277"/>
                        <a:pt x="44602" y="35763"/>
                        <a:pt x="39929" y="40234"/>
                      </a:cubicBezTo>
                      <a:cubicBezTo>
                        <a:pt x="35256" y="44704"/>
                        <a:pt x="29668" y="46939"/>
                        <a:pt x="23165" y="46939"/>
                      </a:cubicBezTo>
                      <a:cubicBezTo>
                        <a:pt x="16663" y="46939"/>
                        <a:pt x="11176" y="44704"/>
                        <a:pt x="6706" y="40234"/>
                      </a:cubicBezTo>
                      <a:cubicBezTo>
                        <a:pt x="2236" y="35763"/>
                        <a:pt x="0" y="30277"/>
                        <a:pt x="0" y="23775"/>
                      </a:cubicBezTo>
                      <a:cubicBezTo>
                        <a:pt x="0" y="17272"/>
                        <a:pt x="2236" y="11684"/>
                        <a:pt x="6706" y="7011"/>
                      </a:cubicBezTo>
                      <a:cubicBezTo>
                        <a:pt x="11176" y="2337"/>
                        <a:pt x="16663" y="0"/>
                        <a:pt x="2316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60" name="Freeform: Shape 4559">
                  <a:extLst>
                    <a:ext uri="{FF2B5EF4-FFF2-40B4-BE49-F238E27FC236}">
                      <a16:creationId xmlns:a16="http://schemas.microsoft.com/office/drawing/2014/main" id="{6A64ED29-AA77-4A02-BABC-90F769475AB6}"/>
                    </a:ext>
                  </a:extLst>
                </p:cNvPr>
                <p:cNvSpPr/>
                <p:nvPr/>
              </p:nvSpPr>
              <p:spPr>
                <a:xfrm>
                  <a:off x="12677928" y="9532951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5" y="0"/>
                      </a:moveTo>
                      <a:cubicBezTo>
                        <a:pt x="30683" y="0"/>
                        <a:pt x="36271" y="2337"/>
                        <a:pt x="40539" y="7011"/>
                      </a:cubicBezTo>
                      <a:cubicBezTo>
                        <a:pt x="44805" y="11684"/>
                        <a:pt x="46939" y="17272"/>
                        <a:pt x="46939" y="23775"/>
                      </a:cubicBezTo>
                      <a:cubicBezTo>
                        <a:pt x="46939" y="30277"/>
                        <a:pt x="44805" y="35763"/>
                        <a:pt x="40539" y="40234"/>
                      </a:cubicBezTo>
                      <a:cubicBezTo>
                        <a:pt x="36271" y="44704"/>
                        <a:pt x="30683" y="46939"/>
                        <a:pt x="23775" y="46939"/>
                      </a:cubicBezTo>
                      <a:cubicBezTo>
                        <a:pt x="17272" y="46939"/>
                        <a:pt x="11684" y="44704"/>
                        <a:pt x="7011" y="40234"/>
                      </a:cubicBezTo>
                      <a:cubicBezTo>
                        <a:pt x="2337" y="35763"/>
                        <a:pt x="0" y="30277"/>
                        <a:pt x="0" y="23775"/>
                      </a:cubicBezTo>
                      <a:cubicBezTo>
                        <a:pt x="0" y="17272"/>
                        <a:pt x="2337" y="11684"/>
                        <a:pt x="7011" y="7011"/>
                      </a:cubicBezTo>
                      <a:cubicBezTo>
                        <a:pt x="11684" y="2337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61" name="Freeform: Shape 4560">
                  <a:extLst>
                    <a:ext uri="{FF2B5EF4-FFF2-40B4-BE49-F238E27FC236}">
                      <a16:creationId xmlns:a16="http://schemas.microsoft.com/office/drawing/2014/main" id="{C9AFDA99-006E-4E1C-974C-60583ADE2920}"/>
                    </a:ext>
                  </a:extLst>
                </p:cNvPr>
                <p:cNvSpPr/>
                <p:nvPr/>
              </p:nvSpPr>
              <p:spPr>
                <a:xfrm>
                  <a:off x="12839853" y="9532951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2" y="2337"/>
                        <a:pt x="40538" y="7011"/>
                      </a:cubicBezTo>
                      <a:cubicBezTo>
                        <a:pt x="44806" y="11684"/>
                        <a:pt x="46939" y="17272"/>
                        <a:pt x="46939" y="23775"/>
                      </a:cubicBezTo>
                      <a:cubicBezTo>
                        <a:pt x="46939" y="30277"/>
                        <a:pt x="44806" y="35763"/>
                        <a:pt x="40538" y="40234"/>
                      </a:cubicBezTo>
                      <a:cubicBezTo>
                        <a:pt x="36272" y="44704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0" y="40234"/>
                      </a:cubicBezTo>
                      <a:cubicBezTo>
                        <a:pt x="2336" y="35763"/>
                        <a:pt x="0" y="30277"/>
                        <a:pt x="0" y="23775"/>
                      </a:cubicBezTo>
                      <a:cubicBezTo>
                        <a:pt x="0" y="17272"/>
                        <a:pt x="2336" y="11684"/>
                        <a:pt x="7010" y="7011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62" name="Freeform: Shape 4561">
                  <a:extLst>
                    <a:ext uri="{FF2B5EF4-FFF2-40B4-BE49-F238E27FC236}">
                      <a16:creationId xmlns:a16="http://schemas.microsoft.com/office/drawing/2014/main" id="{9AB300B0-5881-44E0-9F5F-C9FAE32AF11F}"/>
                    </a:ext>
                  </a:extLst>
                </p:cNvPr>
                <p:cNvSpPr/>
                <p:nvPr/>
              </p:nvSpPr>
              <p:spPr>
                <a:xfrm>
                  <a:off x="13075158" y="9532951"/>
                  <a:ext cx="47548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8" h="46939">
                      <a:moveTo>
                        <a:pt x="23774" y="0"/>
                      </a:moveTo>
                      <a:cubicBezTo>
                        <a:pt x="30683" y="0"/>
                        <a:pt x="36372" y="2337"/>
                        <a:pt x="40843" y="7011"/>
                      </a:cubicBezTo>
                      <a:cubicBezTo>
                        <a:pt x="45313" y="11684"/>
                        <a:pt x="47548" y="17272"/>
                        <a:pt x="47548" y="23775"/>
                      </a:cubicBezTo>
                      <a:cubicBezTo>
                        <a:pt x="47548" y="30277"/>
                        <a:pt x="45313" y="35763"/>
                        <a:pt x="40843" y="40234"/>
                      </a:cubicBezTo>
                      <a:cubicBezTo>
                        <a:pt x="36372" y="44704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0" y="40234"/>
                      </a:cubicBezTo>
                      <a:cubicBezTo>
                        <a:pt x="2336" y="35763"/>
                        <a:pt x="0" y="30277"/>
                        <a:pt x="0" y="23775"/>
                      </a:cubicBezTo>
                      <a:cubicBezTo>
                        <a:pt x="0" y="17272"/>
                        <a:pt x="2336" y="11684"/>
                        <a:pt x="7010" y="7011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63" name="Freeform: Shape 4562">
                  <a:extLst>
                    <a:ext uri="{FF2B5EF4-FFF2-40B4-BE49-F238E27FC236}">
                      <a16:creationId xmlns:a16="http://schemas.microsoft.com/office/drawing/2014/main" id="{BFD9D380-8E3C-4F18-A2E5-C4F58F810EB1}"/>
                    </a:ext>
                  </a:extLst>
                </p:cNvPr>
                <p:cNvSpPr/>
                <p:nvPr/>
              </p:nvSpPr>
              <p:spPr>
                <a:xfrm>
                  <a:off x="13668528" y="9532951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1" y="2337"/>
                        <a:pt x="40538" y="7011"/>
                      </a:cubicBezTo>
                      <a:cubicBezTo>
                        <a:pt x="44805" y="11684"/>
                        <a:pt x="46939" y="17272"/>
                        <a:pt x="46939" y="23775"/>
                      </a:cubicBezTo>
                      <a:cubicBezTo>
                        <a:pt x="46939" y="30277"/>
                        <a:pt x="44805" y="35763"/>
                        <a:pt x="40538" y="40234"/>
                      </a:cubicBezTo>
                      <a:cubicBezTo>
                        <a:pt x="36271" y="44704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1" y="40234"/>
                      </a:cubicBezTo>
                      <a:cubicBezTo>
                        <a:pt x="2337" y="35763"/>
                        <a:pt x="0" y="30277"/>
                        <a:pt x="0" y="23775"/>
                      </a:cubicBezTo>
                      <a:cubicBezTo>
                        <a:pt x="0" y="17272"/>
                        <a:pt x="2337" y="11684"/>
                        <a:pt x="7011" y="7011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64" name="Freeform: Shape 4563">
                  <a:extLst>
                    <a:ext uri="{FF2B5EF4-FFF2-40B4-BE49-F238E27FC236}">
                      <a16:creationId xmlns:a16="http://schemas.microsoft.com/office/drawing/2014/main" id="{89DD032B-109B-459E-BD51-095A8F589A8D}"/>
                    </a:ext>
                  </a:extLst>
                </p:cNvPr>
                <p:cNvSpPr/>
                <p:nvPr/>
              </p:nvSpPr>
              <p:spPr>
                <a:xfrm>
                  <a:off x="13906653" y="9532951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1" y="2337"/>
                        <a:pt x="40538" y="7011"/>
                      </a:cubicBezTo>
                      <a:cubicBezTo>
                        <a:pt x="44806" y="11684"/>
                        <a:pt x="46939" y="17272"/>
                        <a:pt x="46939" y="23775"/>
                      </a:cubicBezTo>
                      <a:cubicBezTo>
                        <a:pt x="46939" y="30277"/>
                        <a:pt x="44806" y="35763"/>
                        <a:pt x="40538" y="40234"/>
                      </a:cubicBezTo>
                      <a:cubicBezTo>
                        <a:pt x="36271" y="44704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0" y="40234"/>
                      </a:cubicBezTo>
                      <a:cubicBezTo>
                        <a:pt x="2337" y="35763"/>
                        <a:pt x="0" y="30277"/>
                        <a:pt x="0" y="23775"/>
                      </a:cubicBezTo>
                      <a:cubicBezTo>
                        <a:pt x="0" y="17272"/>
                        <a:pt x="2337" y="11684"/>
                        <a:pt x="7010" y="7011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65" name="Freeform: Shape 4564">
                  <a:extLst>
                    <a:ext uri="{FF2B5EF4-FFF2-40B4-BE49-F238E27FC236}">
                      <a16:creationId xmlns:a16="http://schemas.microsoft.com/office/drawing/2014/main" id="{77F73627-32A1-4DD7-A78D-EEA56D1AF548}"/>
                    </a:ext>
                  </a:extLst>
                </p:cNvPr>
                <p:cNvSpPr/>
                <p:nvPr/>
              </p:nvSpPr>
              <p:spPr>
                <a:xfrm>
                  <a:off x="13963345" y="9532951"/>
                  <a:ext cx="4754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39">
                      <a:moveTo>
                        <a:pt x="23775" y="0"/>
                      </a:moveTo>
                      <a:cubicBezTo>
                        <a:pt x="30278" y="0"/>
                        <a:pt x="35866" y="2337"/>
                        <a:pt x="40539" y="7011"/>
                      </a:cubicBezTo>
                      <a:cubicBezTo>
                        <a:pt x="45213" y="11684"/>
                        <a:pt x="47549" y="17272"/>
                        <a:pt x="47549" y="23775"/>
                      </a:cubicBezTo>
                      <a:cubicBezTo>
                        <a:pt x="47549" y="30277"/>
                        <a:pt x="45213" y="35763"/>
                        <a:pt x="40539" y="40234"/>
                      </a:cubicBezTo>
                      <a:cubicBezTo>
                        <a:pt x="35866" y="44704"/>
                        <a:pt x="30278" y="46939"/>
                        <a:pt x="23775" y="46939"/>
                      </a:cubicBezTo>
                      <a:cubicBezTo>
                        <a:pt x="16866" y="46939"/>
                        <a:pt x="11177" y="44704"/>
                        <a:pt x="6706" y="40234"/>
                      </a:cubicBezTo>
                      <a:cubicBezTo>
                        <a:pt x="2236" y="35763"/>
                        <a:pt x="0" y="30277"/>
                        <a:pt x="0" y="23775"/>
                      </a:cubicBezTo>
                      <a:cubicBezTo>
                        <a:pt x="0" y="17272"/>
                        <a:pt x="2236" y="11684"/>
                        <a:pt x="6706" y="7011"/>
                      </a:cubicBezTo>
                      <a:cubicBezTo>
                        <a:pt x="11177" y="2337"/>
                        <a:pt x="16866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66" name="Freeform: Shape 4565">
                  <a:extLst>
                    <a:ext uri="{FF2B5EF4-FFF2-40B4-BE49-F238E27FC236}">
                      <a16:creationId xmlns:a16="http://schemas.microsoft.com/office/drawing/2014/main" id="{F1B40168-D023-47F8-A298-D971C3441E88}"/>
                    </a:ext>
                  </a:extLst>
                </p:cNvPr>
                <p:cNvSpPr/>
                <p:nvPr/>
              </p:nvSpPr>
              <p:spPr>
                <a:xfrm>
                  <a:off x="14020038" y="9532951"/>
                  <a:ext cx="46938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8" h="46939">
                      <a:moveTo>
                        <a:pt x="23164" y="0"/>
                      </a:moveTo>
                      <a:cubicBezTo>
                        <a:pt x="29667" y="0"/>
                        <a:pt x="35255" y="2337"/>
                        <a:pt x="39928" y="7011"/>
                      </a:cubicBezTo>
                      <a:cubicBezTo>
                        <a:pt x="44602" y="11684"/>
                        <a:pt x="46938" y="17272"/>
                        <a:pt x="46938" y="23775"/>
                      </a:cubicBezTo>
                      <a:cubicBezTo>
                        <a:pt x="46938" y="30277"/>
                        <a:pt x="44602" y="35763"/>
                        <a:pt x="39928" y="40234"/>
                      </a:cubicBezTo>
                      <a:cubicBezTo>
                        <a:pt x="35255" y="44704"/>
                        <a:pt x="29667" y="46939"/>
                        <a:pt x="23164" y="46939"/>
                      </a:cubicBezTo>
                      <a:cubicBezTo>
                        <a:pt x="16662" y="46939"/>
                        <a:pt x="11176" y="44704"/>
                        <a:pt x="6705" y="40234"/>
                      </a:cubicBezTo>
                      <a:cubicBezTo>
                        <a:pt x="2235" y="35763"/>
                        <a:pt x="0" y="30277"/>
                        <a:pt x="0" y="23775"/>
                      </a:cubicBezTo>
                      <a:cubicBezTo>
                        <a:pt x="0" y="17272"/>
                        <a:pt x="2235" y="11684"/>
                        <a:pt x="6705" y="7011"/>
                      </a:cubicBezTo>
                      <a:cubicBezTo>
                        <a:pt x="11176" y="2337"/>
                        <a:pt x="16662" y="0"/>
                        <a:pt x="2316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67" name="Freeform: Shape 4566">
                  <a:extLst>
                    <a:ext uri="{FF2B5EF4-FFF2-40B4-BE49-F238E27FC236}">
                      <a16:creationId xmlns:a16="http://schemas.microsoft.com/office/drawing/2014/main" id="{0E858D90-814A-4C3B-A4F3-BF3FE1A465AF}"/>
                    </a:ext>
                  </a:extLst>
                </p:cNvPr>
                <p:cNvSpPr/>
                <p:nvPr/>
              </p:nvSpPr>
              <p:spPr>
                <a:xfrm>
                  <a:off x="13430706" y="9540265"/>
                  <a:ext cx="46940" cy="46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6940">
                      <a:moveTo>
                        <a:pt x="23166" y="0"/>
                      </a:moveTo>
                      <a:cubicBezTo>
                        <a:pt x="30074" y="0"/>
                        <a:pt x="35764" y="2236"/>
                        <a:pt x="40234" y="6706"/>
                      </a:cubicBezTo>
                      <a:cubicBezTo>
                        <a:pt x="44705" y="11176"/>
                        <a:pt x="46940" y="16663"/>
                        <a:pt x="46940" y="23165"/>
                      </a:cubicBezTo>
                      <a:cubicBezTo>
                        <a:pt x="46940" y="29668"/>
                        <a:pt x="44603" y="35256"/>
                        <a:pt x="39930" y="39929"/>
                      </a:cubicBezTo>
                      <a:cubicBezTo>
                        <a:pt x="35256" y="44603"/>
                        <a:pt x="29668" y="46940"/>
                        <a:pt x="23166" y="46940"/>
                      </a:cubicBezTo>
                      <a:cubicBezTo>
                        <a:pt x="16663" y="46940"/>
                        <a:pt x="11176" y="44603"/>
                        <a:pt x="6706" y="39929"/>
                      </a:cubicBezTo>
                      <a:cubicBezTo>
                        <a:pt x="2236" y="35256"/>
                        <a:pt x="0" y="29668"/>
                        <a:pt x="0" y="23165"/>
                      </a:cubicBezTo>
                      <a:cubicBezTo>
                        <a:pt x="0" y="16663"/>
                        <a:pt x="2236" y="11176"/>
                        <a:pt x="6706" y="6706"/>
                      </a:cubicBezTo>
                      <a:cubicBezTo>
                        <a:pt x="11176" y="2236"/>
                        <a:pt x="16663" y="0"/>
                        <a:pt x="23166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68" name="Freeform: Shape 4567">
                  <a:extLst>
                    <a:ext uri="{FF2B5EF4-FFF2-40B4-BE49-F238E27FC236}">
                      <a16:creationId xmlns:a16="http://schemas.microsoft.com/office/drawing/2014/main" id="{B60819BC-F74F-48B6-B9A4-A54EB65836D9}"/>
                    </a:ext>
                  </a:extLst>
                </p:cNvPr>
                <p:cNvSpPr/>
                <p:nvPr/>
              </p:nvSpPr>
              <p:spPr>
                <a:xfrm>
                  <a:off x="14304417" y="9542095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4384" y="0"/>
                      </a:moveTo>
                      <a:cubicBezTo>
                        <a:pt x="30886" y="0"/>
                        <a:pt x="36271" y="2439"/>
                        <a:pt x="40538" y="7315"/>
                      </a:cubicBezTo>
                      <a:cubicBezTo>
                        <a:pt x="44806" y="12192"/>
                        <a:pt x="46939" y="17882"/>
                        <a:pt x="46939" y="24384"/>
                      </a:cubicBezTo>
                      <a:cubicBezTo>
                        <a:pt x="46939" y="31293"/>
                        <a:pt x="44704" y="36881"/>
                        <a:pt x="40234" y="41148"/>
                      </a:cubicBezTo>
                      <a:cubicBezTo>
                        <a:pt x="35763" y="45415"/>
                        <a:pt x="30276" y="47549"/>
                        <a:pt x="23774" y="47549"/>
                      </a:cubicBezTo>
                      <a:cubicBezTo>
                        <a:pt x="17272" y="47549"/>
                        <a:pt x="11684" y="45314"/>
                        <a:pt x="7010" y="40843"/>
                      </a:cubicBezTo>
                      <a:cubicBezTo>
                        <a:pt x="2336" y="36373"/>
                        <a:pt x="0" y="30887"/>
                        <a:pt x="0" y="24384"/>
                      </a:cubicBezTo>
                      <a:cubicBezTo>
                        <a:pt x="0" y="17882"/>
                        <a:pt x="2336" y="12192"/>
                        <a:pt x="7010" y="7315"/>
                      </a:cubicBezTo>
                      <a:cubicBezTo>
                        <a:pt x="11684" y="2439"/>
                        <a:pt x="17475" y="0"/>
                        <a:pt x="2438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69" name="Freeform: Shape 4568">
                  <a:extLst>
                    <a:ext uri="{FF2B5EF4-FFF2-40B4-BE49-F238E27FC236}">
                      <a16:creationId xmlns:a16="http://schemas.microsoft.com/office/drawing/2014/main" id="{FB6A88BE-4326-4E78-A302-7C4E0F9A73D1}"/>
                    </a:ext>
                  </a:extLst>
                </p:cNvPr>
                <p:cNvSpPr/>
                <p:nvPr/>
              </p:nvSpPr>
              <p:spPr>
                <a:xfrm>
                  <a:off x="14190420" y="9543313"/>
                  <a:ext cx="46940" cy="46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6940">
                      <a:moveTo>
                        <a:pt x="23166" y="0"/>
                      </a:moveTo>
                      <a:cubicBezTo>
                        <a:pt x="29668" y="0"/>
                        <a:pt x="35256" y="2236"/>
                        <a:pt x="39930" y="6706"/>
                      </a:cubicBezTo>
                      <a:cubicBezTo>
                        <a:pt x="44603" y="11176"/>
                        <a:pt x="46940" y="16663"/>
                        <a:pt x="46940" y="23165"/>
                      </a:cubicBezTo>
                      <a:cubicBezTo>
                        <a:pt x="46940" y="29668"/>
                        <a:pt x="44603" y="35256"/>
                        <a:pt x="39930" y="39929"/>
                      </a:cubicBezTo>
                      <a:cubicBezTo>
                        <a:pt x="35256" y="44603"/>
                        <a:pt x="29668" y="46940"/>
                        <a:pt x="23166" y="46940"/>
                      </a:cubicBezTo>
                      <a:cubicBezTo>
                        <a:pt x="17070" y="46940"/>
                        <a:pt x="11685" y="44603"/>
                        <a:pt x="7012" y="39929"/>
                      </a:cubicBezTo>
                      <a:cubicBezTo>
                        <a:pt x="2338" y="35256"/>
                        <a:pt x="0" y="29668"/>
                        <a:pt x="0" y="23165"/>
                      </a:cubicBezTo>
                      <a:cubicBezTo>
                        <a:pt x="0" y="16663"/>
                        <a:pt x="2236" y="11176"/>
                        <a:pt x="6706" y="6706"/>
                      </a:cubicBezTo>
                      <a:cubicBezTo>
                        <a:pt x="11176" y="2236"/>
                        <a:pt x="16663" y="0"/>
                        <a:pt x="23166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70" name="Freeform: Shape 4569">
                  <a:extLst>
                    <a:ext uri="{FF2B5EF4-FFF2-40B4-BE49-F238E27FC236}">
                      <a16:creationId xmlns:a16="http://schemas.microsoft.com/office/drawing/2014/main" id="{E4616819-38D1-4BF6-B44B-842D22937F6C}"/>
                    </a:ext>
                  </a:extLst>
                </p:cNvPr>
                <p:cNvSpPr/>
                <p:nvPr/>
              </p:nvSpPr>
              <p:spPr>
                <a:xfrm>
                  <a:off x="10923804" y="9544533"/>
                  <a:ext cx="46939" cy="475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8">
                      <a:moveTo>
                        <a:pt x="23774" y="0"/>
                      </a:moveTo>
                      <a:cubicBezTo>
                        <a:pt x="30277" y="0"/>
                        <a:pt x="35763" y="2336"/>
                        <a:pt x="40233" y="7010"/>
                      </a:cubicBezTo>
                      <a:cubicBezTo>
                        <a:pt x="44704" y="11684"/>
                        <a:pt x="46939" y="17272"/>
                        <a:pt x="46939" y="23774"/>
                      </a:cubicBezTo>
                      <a:cubicBezTo>
                        <a:pt x="46939" y="29870"/>
                        <a:pt x="44704" y="35356"/>
                        <a:pt x="40233" y="40233"/>
                      </a:cubicBezTo>
                      <a:cubicBezTo>
                        <a:pt x="35763" y="45110"/>
                        <a:pt x="30277" y="47548"/>
                        <a:pt x="23774" y="47548"/>
                      </a:cubicBezTo>
                      <a:cubicBezTo>
                        <a:pt x="17272" y="47548"/>
                        <a:pt x="11684" y="45212"/>
                        <a:pt x="7010" y="40538"/>
                      </a:cubicBezTo>
                      <a:cubicBezTo>
                        <a:pt x="2337" y="35864"/>
                        <a:pt x="0" y="30276"/>
                        <a:pt x="0" y="23774"/>
                      </a:cubicBezTo>
                      <a:cubicBezTo>
                        <a:pt x="0" y="17272"/>
                        <a:pt x="2337" y="11684"/>
                        <a:pt x="7010" y="7010"/>
                      </a:cubicBezTo>
                      <a:cubicBezTo>
                        <a:pt x="11684" y="2336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71" name="Freeform: Shape 4570">
                  <a:extLst>
                    <a:ext uri="{FF2B5EF4-FFF2-40B4-BE49-F238E27FC236}">
                      <a16:creationId xmlns:a16="http://schemas.microsoft.com/office/drawing/2014/main" id="{BCBDB0B6-930A-4CC7-B126-E0BEEC53815A}"/>
                    </a:ext>
                  </a:extLst>
                </p:cNvPr>
                <p:cNvSpPr/>
                <p:nvPr/>
              </p:nvSpPr>
              <p:spPr>
                <a:xfrm>
                  <a:off x="13321589" y="9544533"/>
                  <a:ext cx="47549" cy="475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7548">
                      <a:moveTo>
                        <a:pt x="23775" y="0"/>
                      </a:moveTo>
                      <a:cubicBezTo>
                        <a:pt x="30278" y="0"/>
                        <a:pt x="35865" y="2336"/>
                        <a:pt x="40539" y="7010"/>
                      </a:cubicBezTo>
                      <a:cubicBezTo>
                        <a:pt x="45212" y="11684"/>
                        <a:pt x="47549" y="17272"/>
                        <a:pt x="47549" y="23774"/>
                      </a:cubicBezTo>
                      <a:cubicBezTo>
                        <a:pt x="47549" y="29870"/>
                        <a:pt x="45111" y="35356"/>
                        <a:pt x="40234" y="40233"/>
                      </a:cubicBezTo>
                      <a:cubicBezTo>
                        <a:pt x="35358" y="45110"/>
                        <a:pt x="29870" y="47548"/>
                        <a:pt x="23775" y="47548"/>
                      </a:cubicBezTo>
                      <a:cubicBezTo>
                        <a:pt x="16866" y="47548"/>
                        <a:pt x="11176" y="45212"/>
                        <a:pt x="6706" y="40538"/>
                      </a:cubicBezTo>
                      <a:cubicBezTo>
                        <a:pt x="2236" y="35864"/>
                        <a:pt x="0" y="30276"/>
                        <a:pt x="0" y="23774"/>
                      </a:cubicBezTo>
                      <a:cubicBezTo>
                        <a:pt x="0" y="17272"/>
                        <a:pt x="2236" y="11684"/>
                        <a:pt x="6706" y="7010"/>
                      </a:cubicBezTo>
                      <a:cubicBezTo>
                        <a:pt x="11176" y="2336"/>
                        <a:pt x="16866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72" name="Freeform: Shape 4571">
                  <a:extLst>
                    <a:ext uri="{FF2B5EF4-FFF2-40B4-BE49-F238E27FC236}">
                      <a16:creationId xmlns:a16="http://schemas.microsoft.com/office/drawing/2014/main" id="{904091AB-BA0F-4CD1-BE61-81B0F7629BB2}"/>
                    </a:ext>
                  </a:extLst>
                </p:cNvPr>
                <p:cNvSpPr/>
                <p:nvPr/>
              </p:nvSpPr>
              <p:spPr>
                <a:xfrm>
                  <a:off x="10459746" y="9567089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4" y="0"/>
                      </a:moveTo>
                      <a:cubicBezTo>
                        <a:pt x="30277" y="0"/>
                        <a:pt x="35763" y="2337"/>
                        <a:pt x="40233" y="7010"/>
                      </a:cubicBezTo>
                      <a:cubicBezTo>
                        <a:pt x="44704" y="11684"/>
                        <a:pt x="46939" y="17272"/>
                        <a:pt x="46939" y="23774"/>
                      </a:cubicBezTo>
                      <a:cubicBezTo>
                        <a:pt x="46939" y="30277"/>
                        <a:pt x="44704" y="35865"/>
                        <a:pt x="40233" y="40538"/>
                      </a:cubicBezTo>
                      <a:cubicBezTo>
                        <a:pt x="35763" y="45212"/>
                        <a:pt x="30277" y="47549"/>
                        <a:pt x="23774" y="47549"/>
                      </a:cubicBezTo>
                      <a:cubicBezTo>
                        <a:pt x="17272" y="47549"/>
                        <a:pt x="11684" y="45110"/>
                        <a:pt x="7010" y="40233"/>
                      </a:cubicBezTo>
                      <a:cubicBezTo>
                        <a:pt x="2337" y="35357"/>
                        <a:pt x="0" y="29870"/>
                        <a:pt x="0" y="23774"/>
                      </a:cubicBezTo>
                      <a:cubicBezTo>
                        <a:pt x="0" y="17272"/>
                        <a:pt x="2337" y="11684"/>
                        <a:pt x="7010" y="7010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73" name="Freeform: Shape 4572">
                  <a:extLst>
                    <a:ext uri="{FF2B5EF4-FFF2-40B4-BE49-F238E27FC236}">
                      <a16:creationId xmlns:a16="http://schemas.microsoft.com/office/drawing/2014/main" id="{6550A2E2-F456-4B6F-B4BA-898A5DDFC347}"/>
                    </a:ext>
                  </a:extLst>
                </p:cNvPr>
                <p:cNvSpPr/>
                <p:nvPr/>
              </p:nvSpPr>
              <p:spPr>
                <a:xfrm>
                  <a:off x="12888621" y="9567089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4" y="0"/>
                      </a:moveTo>
                      <a:cubicBezTo>
                        <a:pt x="30277" y="0"/>
                        <a:pt x="35763" y="2337"/>
                        <a:pt x="40234" y="7010"/>
                      </a:cubicBezTo>
                      <a:cubicBezTo>
                        <a:pt x="44704" y="11684"/>
                        <a:pt x="46939" y="17272"/>
                        <a:pt x="46939" y="23774"/>
                      </a:cubicBezTo>
                      <a:cubicBezTo>
                        <a:pt x="46939" y="30277"/>
                        <a:pt x="44704" y="35865"/>
                        <a:pt x="40234" y="40538"/>
                      </a:cubicBezTo>
                      <a:cubicBezTo>
                        <a:pt x="35763" y="45212"/>
                        <a:pt x="30277" y="47549"/>
                        <a:pt x="23774" y="47549"/>
                      </a:cubicBezTo>
                      <a:cubicBezTo>
                        <a:pt x="17272" y="47549"/>
                        <a:pt x="11684" y="45110"/>
                        <a:pt x="7010" y="40233"/>
                      </a:cubicBezTo>
                      <a:cubicBezTo>
                        <a:pt x="2336" y="35357"/>
                        <a:pt x="0" y="29870"/>
                        <a:pt x="0" y="23774"/>
                      </a:cubicBezTo>
                      <a:cubicBezTo>
                        <a:pt x="0" y="17272"/>
                        <a:pt x="2336" y="11684"/>
                        <a:pt x="7010" y="7010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74" name="Freeform: Shape 4573">
                  <a:extLst>
                    <a:ext uri="{FF2B5EF4-FFF2-40B4-BE49-F238E27FC236}">
                      <a16:creationId xmlns:a16="http://schemas.microsoft.com/office/drawing/2014/main" id="{D6292E4C-FBD2-40B8-B45D-79D4CAE69EBF}"/>
                    </a:ext>
                  </a:extLst>
                </p:cNvPr>
                <p:cNvSpPr/>
                <p:nvPr/>
              </p:nvSpPr>
              <p:spPr>
                <a:xfrm>
                  <a:off x="13478866" y="9570137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165" y="0"/>
                      </a:moveTo>
                      <a:cubicBezTo>
                        <a:pt x="29667" y="0"/>
                        <a:pt x="35255" y="2337"/>
                        <a:pt x="39929" y="7010"/>
                      </a:cubicBezTo>
                      <a:cubicBezTo>
                        <a:pt x="44603" y="11684"/>
                        <a:pt x="46939" y="17272"/>
                        <a:pt x="46939" y="23774"/>
                      </a:cubicBezTo>
                      <a:cubicBezTo>
                        <a:pt x="46939" y="30277"/>
                        <a:pt x="44501" y="35865"/>
                        <a:pt x="39624" y="40538"/>
                      </a:cubicBezTo>
                      <a:cubicBezTo>
                        <a:pt x="34747" y="45212"/>
                        <a:pt x="29261" y="47549"/>
                        <a:pt x="23165" y="47549"/>
                      </a:cubicBezTo>
                      <a:cubicBezTo>
                        <a:pt x="16663" y="47549"/>
                        <a:pt x="11177" y="45212"/>
                        <a:pt x="6705" y="40538"/>
                      </a:cubicBezTo>
                      <a:cubicBezTo>
                        <a:pt x="2235" y="35865"/>
                        <a:pt x="0" y="30277"/>
                        <a:pt x="0" y="23774"/>
                      </a:cubicBezTo>
                      <a:cubicBezTo>
                        <a:pt x="0" y="17272"/>
                        <a:pt x="2235" y="11684"/>
                        <a:pt x="6705" y="7010"/>
                      </a:cubicBezTo>
                      <a:cubicBezTo>
                        <a:pt x="11177" y="2337"/>
                        <a:pt x="16663" y="0"/>
                        <a:pt x="2316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75" name="Freeform: Shape 4574">
                  <a:extLst>
                    <a:ext uri="{FF2B5EF4-FFF2-40B4-BE49-F238E27FC236}">
                      <a16:creationId xmlns:a16="http://schemas.microsoft.com/office/drawing/2014/main" id="{05B452F0-5678-4698-AC3D-38E8AFF78251}"/>
                    </a:ext>
                  </a:extLst>
                </p:cNvPr>
                <p:cNvSpPr/>
                <p:nvPr/>
              </p:nvSpPr>
              <p:spPr>
                <a:xfrm>
                  <a:off x="10966476" y="9578671"/>
                  <a:ext cx="4754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39">
                      <a:moveTo>
                        <a:pt x="23775" y="0"/>
                      </a:moveTo>
                      <a:cubicBezTo>
                        <a:pt x="30277" y="0"/>
                        <a:pt x="35865" y="2235"/>
                        <a:pt x="40538" y="6706"/>
                      </a:cubicBezTo>
                      <a:cubicBezTo>
                        <a:pt x="45212" y="11176"/>
                        <a:pt x="47549" y="16663"/>
                        <a:pt x="47549" y="23165"/>
                      </a:cubicBezTo>
                      <a:cubicBezTo>
                        <a:pt x="47549" y="29667"/>
                        <a:pt x="45110" y="35255"/>
                        <a:pt x="40233" y="39929"/>
                      </a:cubicBezTo>
                      <a:cubicBezTo>
                        <a:pt x="35357" y="44603"/>
                        <a:pt x="29870" y="46939"/>
                        <a:pt x="23775" y="46939"/>
                      </a:cubicBezTo>
                      <a:cubicBezTo>
                        <a:pt x="17272" y="46939"/>
                        <a:pt x="11684" y="44603"/>
                        <a:pt x="7010" y="39929"/>
                      </a:cubicBezTo>
                      <a:cubicBezTo>
                        <a:pt x="2337" y="35255"/>
                        <a:pt x="0" y="29667"/>
                        <a:pt x="0" y="23165"/>
                      </a:cubicBezTo>
                      <a:cubicBezTo>
                        <a:pt x="0" y="16663"/>
                        <a:pt x="2337" y="11176"/>
                        <a:pt x="7010" y="6706"/>
                      </a:cubicBezTo>
                      <a:cubicBezTo>
                        <a:pt x="11684" y="2235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76" name="Freeform: Shape 4575">
                  <a:extLst>
                    <a:ext uri="{FF2B5EF4-FFF2-40B4-BE49-F238E27FC236}">
                      <a16:creationId xmlns:a16="http://schemas.microsoft.com/office/drawing/2014/main" id="{D954E9B9-8F97-4125-AAC4-CF03ADD7CC7F}"/>
                    </a:ext>
                  </a:extLst>
                </p:cNvPr>
                <p:cNvSpPr/>
                <p:nvPr/>
              </p:nvSpPr>
              <p:spPr>
                <a:xfrm>
                  <a:off x="13277088" y="9578671"/>
                  <a:ext cx="47548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8" h="46939">
                      <a:moveTo>
                        <a:pt x="23774" y="0"/>
                      </a:moveTo>
                      <a:cubicBezTo>
                        <a:pt x="30276" y="0"/>
                        <a:pt x="35864" y="2235"/>
                        <a:pt x="40538" y="6706"/>
                      </a:cubicBezTo>
                      <a:cubicBezTo>
                        <a:pt x="45212" y="11176"/>
                        <a:pt x="47548" y="16663"/>
                        <a:pt x="47548" y="23165"/>
                      </a:cubicBezTo>
                      <a:cubicBezTo>
                        <a:pt x="47548" y="29667"/>
                        <a:pt x="45110" y="35255"/>
                        <a:pt x="40233" y="39929"/>
                      </a:cubicBezTo>
                      <a:cubicBezTo>
                        <a:pt x="35356" y="44603"/>
                        <a:pt x="29870" y="46939"/>
                        <a:pt x="23774" y="46939"/>
                      </a:cubicBezTo>
                      <a:cubicBezTo>
                        <a:pt x="17272" y="46939"/>
                        <a:pt x="11684" y="44603"/>
                        <a:pt x="7010" y="39929"/>
                      </a:cubicBezTo>
                      <a:cubicBezTo>
                        <a:pt x="2336" y="35255"/>
                        <a:pt x="0" y="29667"/>
                        <a:pt x="0" y="23165"/>
                      </a:cubicBezTo>
                      <a:cubicBezTo>
                        <a:pt x="0" y="16663"/>
                        <a:pt x="2336" y="11176"/>
                        <a:pt x="7010" y="6706"/>
                      </a:cubicBezTo>
                      <a:cubicBezTo>
                        <a:pt x="11684" y="2235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77" name="Freeform: Shape 4576">
                  <a:extLst>
                    <a:ext uri="{FF2B5EF4-FFF2-40B4-BE49-F238E27FC236}">
                      <a16:creationId xmlns:a16="http://schemas.microsoft.com/office/drawing/2014/main" id="{5212C4F7-6B10-4A03-9757-8F557F7C78E8}"/>
                    </a:ext>
                  </a:extLst>
                </p:cNvPr>
                <p:cNvSpPr/>
                <p:nvPr/>
              </p:nvSpPr>
              <p:spPr>
                <a:xfrm>
                  <a:off x="10090784" y="9579281"/>
                  <a:ext cx="46940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7549">
                      <a:moveTo>
                        <a:pt x="23165" y="0"/>
                      </a:moveTo>
                      <a:cubicBezTo>
                        <a:pt x="29668" y="0"/>
                        <a:pt x="35256" y="2438"/>
                        <a:pt x="39929" y="7315"/>
                      </a:cubicBezTo>
                      <a:cubicBezTo>
                        <a:pt x="44603" y="12192"/>
                        <a:pt x="46940" y="17678"/>
                        <a:pt x="46940" y="23774"/>
                      </a:cubicBezTo>
                      <a:cubicBezTo>
                        <a:pt x="46940" y="30277"/>
                        <a:pt x="44603" y="35865"/>
                        <a:pt x="39929" y="40538"/>
                      </a:cubicBezTo>
                      <a:cubicBezTo>
                        <a:pt x="35256" y="45212"/>
                        <a:pt x="29668" y="47549"/>
                        <a:pt x="23165" y="47549"/>
                      </a:cubicBezTo>
                      <a:cubicBezTo>
                        <a:pt x="16663" y="47549"/>
                        <a:pt x="11176" y="45212"/>
                        <a:pt x="6706" y="40538"/>
                      </a:cubicBezTo>
                      <a:cubicBezTo>
                        <a:pt x="2236" y="35865"/>
                        <a:pt x="0" y="30277"/>
                        <a:pt x="0" y="23774"/>
                      </a:cubicBezTo>
                      <a:cubicBezTo>
                        <a:pt x="0" y="17272"/>
                        <a:pt x="2236" y="11684"/>
                        <a:pt x="6706" y="7010"/>
                      </a:cubicBezTo>
                      <a:cubicBezTo>
                        <a:pt x="11176" y="2337"/>
                        <a:pt x="16663" y="0"/>
                        <a:pt x="2316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78" name="Freeform: Shape 4577">
                  <a:extLst>
                    <a:ext uri="{FF2B5EF4-FFF2-40B4-BE49-F238E27FC236}">
                      <a16:creationId xmlns:a16="http://schemas.microsoft.com/office/drawing/2014/main" id="{452E5775-0604-422B-9A32-C89673630C22}"/>
                    </a:ext>
                  </a:extLst>
                </p:cNvPr>
                <p:cNvSpPr/>
                <p:nvPr/>
              </p:nvSpPr>
              <p:spPr>
                <a:xfrm>
                  <a:off x="10172472" y="9579890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165" y="0"/>
                      </a:moveTo>
                      <a:cubicBezTo>
                        <a:pt x="29667" y="0"/>
                        <a:pt x="35255" y="2337"/>
                        <a:pt x="39929" y="7011"/>
                      </a:cubicBezTo>
                      <a:cubicBezTo>
                        <a:pt x="44602" y="11684"/>
                        <a:pt x="46939" y="17272"/>
                        <a:pt x="46939" y="23775"/>
                      </a:cubicBezTo>
                      <a:cubicBezTo>
                        <a:pt x="46939" y="30277"/>
                        <a:pt x="44602" y="35865"/>
                        <a:pt x="39929" y="40539"/>
                      </a:cubicBezTo>
                      <a:cubicBezTo>
                        <a:pt x="35255" y="45212"/>
                        <a:pt x="29667" y="47549"/>
                        <a:pt x="23165" y="47549"/>
                      </a:cubicBezTo>
                      <a:cubicBezTo>
                        <a:pt x="16256" y="47549"/>
                        <a:pt x="10668" y="45212"/>
                        <a:pt x="6401" y="40539"/>
                      </a:cubicBezTo>
                      <a:cubicBezTo>
                        <a:pt x="2133" y="35865"/>
                        <a:pt x="0" y="30277"/>
                        <a:pt x="0" y="23775"/>
                      </a:cubicBezTo>
                      <a:cubicBezTo>
                        <a:pt x="0" y="17272"/>
                        <a:pt x="2235" y="11684"/>
                        <a:pt x="6705" y="7011"/>
                      </a:cubicBezTo>
                      <a:cubicBezTo>
                        <a:pt x="11176" y="2337"/>
                        <a:pt x="16662" y="0"/>
                        <a:pt x="2316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79" name="Freeform: Shape 4578">
                  <a:extLst>
                    <a:ext uri="{FF2B5EF4-FFF2-40B4-BE49-F238E27FC236}">
                      <a16:creationId xmlns:a16="http://schemas.microsoft.com/office/drawing/2014/main" id="{A10A573B-49BF-4BCA-98F7-60FF41362342}"/>
                    </a:ext>
                  </a:extLst>
                </p:cNvPr>
                <p:cNvSpPr/>
                <p:nvPr/>
              </p:nvSpPr>
              <p:spPr>
                <a:xfrm>
                  <a:off x="10410978" y="9589034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4" y="0"/>
                      </a:moveTo>
                      <a:cubicBezTo>
                        <a:pt x="30683" y="0"/>
                        <a:pt x="36271" y="2337"/>
                        <a:pt x="40538" y="7011"/>
                      </a:cubicBezTo>
                      <a:cubicBezTo>
                        <a:pt x="44805" y="11684"/>
                        <a:pt x="46939" y="17272"/>
                        <a:pt x="46939" y="23775"/>
                      </a:cubicBezTo>
                      <a:cubicBezTo>
                        <a:pt x="46939" y="30684"/>
                        <a:pt x="44805" y="36373"/>
                        <a:pt x="40538" y="40844"/>
                      </a:cubicBezTo>
                      <a:cubicBezTo>
                        <a:pt x="36271" y="45314"/>
                        <a:pt x="30683" y="47549"/>
                        <a:pt x="23774" y="47549"/>
                      </a:cubicBezTo>
                      <a:cubicBezTo>
                        <a:pt x="17272" y="47549"/>
                        <a:pt x="11684" y="45314"/>
                        <a:pt x="7010" y="40844"/>
                      </a:cubicBezTo>
                      <a:cubicBezTo>
                        <a:pt x="2337" y="36373"/>
                        <a:pt x="0" y="30684"/>
                        <a:pt x="0" y="23775"/>
                      </a:cubicBezTo>
                      <a:cubicBezTo>
                        <a:pt x="0" y="17272"/>
                        <a:pt x="2337" y="11684"/>
                        <a:pt x="7010" y="7011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80" name="Freeform: Shape 4579">
                  <a:extLst>
                    <a:ext uri="{FF2B5EF4-FFF2-40B4-BE49-F238E27FC236}">
                      <a16:creationId xmlns:a16="http://schemas.microsoft.com/office/drawing/2014/main" id="{82B23F12-7F9A-420E-8AFB-9F144655EFD7}"/>
                    </a:ext>
                  </a:extLst>
                </p:cNvPr>
                <p:cNvSpPr/>
                <p:nvPr/>
              </p:nvSpPr>
              <p:spPr>
                <a:xfrm>
                  <a:off x="10646283" y="9589034"/>
                  <a:ext cx="4754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7549">
                      <a:moveTo>
                        <a:pt x="23775" y="0"/>
                      </a:moveTo>
                      <a:cubicBezTo>
                        <a:pt x="30684" y="0"/>
                        <a:pt x="36374" y="2337"/>
                        <a:pt x="40844" y="7011"/>
                      </a:cubicBezTo>
                      <a:cubicBezTo>
                        <a:pt x="45314" y="11684"/>
                        <a:pt x="47549" y="17272"/>
                        <a:pt x="47549" y="23775"/>
                      </a:cubicBezTo>
                      <a:cubicBezTo>
                        <a:pt x="47549" y="30684"/>
                        <a:pt x="45314" y="36373"/>
                        <a:pt x="40844" y="40844"/>
                      </a:cubicBezTo>
                      <a:cubicBezTo>
                        <a:pt x="36374" y="45314"/>
                        <a:pt x="30684" y="47549"/>
                        <a:pt x="23775" y="47549"/>
                      </a:cubicBezTo>
                      <a:cubicBezTo>
                        <a:pt x="17272" y="47549"/>
                        <a:pt x="11684" y="45314"/>
                        <a:pt x="7011" y="40844"/>
                      </a:cubicBezTo>
                      <a:cubicBezTo>
                        <a:pt x="2338" y="36373"/>
                        <a:pt x="0" y="30684"/>
                        <a:pt x="0" y="23775"/>
                      </a:cubicBezTo>
                      <a:cubicBezTo>
                        <a:pt x="0" y="17272"/>
                        <a:pt x="2338" y="11684"/>
                        <a:pt x="7011" y="7011"/>
                      </a:cubicBezTo>
                      <a:cubicBezTo>
                        <a:pt x="11684" y="2337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81" name="Freeform: Shape 4580">
                  <a:extLst>
                    <a:ext uri="{FF2B5EF4-FFF2-40B4-BE49-F238E27FC236}">
                      <a16:creationId xmlns:a16="http://schemas.microsoft.com/office/drawing/2014/main" id="{B43DBD9E-3F07-43D6-93C6-9D06B6BDF6D5}"/>
                    </a:ext>
                  </a:extLst>
                </p:cNvPr>
                <p:cNvSpPr/>
                <p:nvPr/>
              </p:nvSpPr>
              <p:spPr>
                <a:xfrm>
                  <a:off x="10811028" y="9589034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4" y="0"/>
                      </a:moveTo>
                      <a:cubicBezTo>
                        <a:pt x="30683" y="0"/>
                        <a:pt x="36271" y="2337"/>
                        <a:pt x="40539" y="7011"/>
                      </a:cubicBezTo>
                      <a:cubicBezTo>
                        <a:pt x="44805" y="11684"/>
                        <a:pt x="46939" y="17272"/>
                        <a:pt x="46939" y="23775"/>
                      </a:cubicBezTo>
                      <a:cubicBezTo>
                        <a:pt x="46939" y="30684"/>
                        <a:pt x="44805" y="36373"/>
                        <a:pt x="40539" y="40844"/>
                      </a:cubicBezTo>
                      <a:cubicBezTo>
                        <a:pt x="36271" y="45314"/>
                        <a:pt x="30683" y="47549"/>
                        <a:pt x="23774" y="47549"/>
                      </a:cubicBezTo>
                      <a:cubicBezTo>
                        <a:pt x="17272" y="47549"/>
                        <a:pt x="11684" y="45314"/>
                        <a:pt x="7010" y="40844"/>
                      </a:cubicBezTo>
                      <a:cubicBezTo>
                        <a:pt x="2337" y="36373"/>
                        <a:pt x="0" y="30684"/>
                        <a:pt x="0" y="23775"/>
                      </a:cubicBezTo>
                      <a:cubicBezTo>
                        <a:pt x="0" y="17272"/>
                        <a:pt x="2337" y="11684"/>
                        <a:pt x="7010" y="7011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82" name="Freeform: Shape 4581">
                  <a:extLst>
                    <a:ext uri="{FF2B5EF4-FFF2-40B4-BE49-F238E27FC236}">
                      <a16:creationId xmlns:a16="http://schemas.microsoft.com/office/drawing/2014/main" id="{89B90FC3-7E87-4D60-9F8A-987D243FDCAB}"/>
                    </a:ext>
                  </a:extLst>
                </p:cNvPr>
                <p:cNvSpPr/>
                <p:nvPr/>
              </p:nvSpPr>
              <p:spPr>
                <a:xfrm>
                  <a:off x="11395939" y="9589034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4" y="0"/>
                      </a:moveTo>
                      <a:cubicBezTo>
                        <a:pt x="30277" y="0"/>
                        <a:pt x="35763" y="2337"/>
                        <a:pt x="40234" y="7011"/>
                      </a:cubicBezTo>
                      <a:cubicBezTo>
                        <a:pt x="44704" y="11684"/>
                        <a:pt x="46939" y="17272"/>
                        <a:pt x="46939" y="23775"/>
                      </a:cubicBezTo>
                      <a:cubicBezTo>
                        <a:pt x="46939" y="30684"/>
                        <a:pt x="44704" y="36373"/>
                        <a:pt x="40234" y="40844"/>
                      </a:cubicBezTo>
                      <a:cubicBezTo>
                        <a:pt x="35763" y="45314"/>
                        <a:pt x="30277" y="47549"/>
                        <a:pt x="23774" y="47549"/>
                      </a:cubicBezTo>
                      <a:cubicBezTo>
                        <a:pt x="16866" y="47549"/>
                        <a:pt x="11176" y="45314"/>
                        <a:pt x="6706" y="40844"/>
                      </a:cubicBezTo>
                      <a:cubicBezTo>
                        <a:pt x="2235" y="36373"/>
                        <a:pt x="0" y="30684"/>
                        <a:pt x="0" y="23775"/>
                      </a:cubicBezTo>
                      <a:cubicBezTo>
                        <a:pt x="0" y="17272"/>
                        <a:pt x="2235" y="11684"/>
                        <a:pt x="6706" y="7011"/>
                      </a:cubicBezTo>
                      <a:cubicBezTo>
                        <a:pt x="11176" y="2337"/>
                        <a:pt x="16866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83" name="Freeform: Shape 4582">
                  <a:extLst>
                    <a:ext uri="{FF2B5EF4-FFF2-40B4-BE49-F238E27FC236}">
                      <a16:creationId xmlns:a16="http://schemas.microsoft.com/office/drawing/2014/main" id="{23ACADEA-AB5A-4A5E-B67D-E2F6D9D0B9C3}"/>
                    </a:ext>
                  </a:extLst>
                </p:cNvPr>
                <p:cNvSpPr/>
                <p:nvPr/>
              </p:nvSpPr>
              <p:spPr>
                <a:xfrm>
                  <a:off x="11649836" y="9589034"/>
                  <a:ext cx="46940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7549">
                      <a:moveTo>
                        <a:pt x="23775" y="0"/>
                      </a:moveTo>
                      <a:cubicBezTo>
                        <a:pt x="30278" y="0"/>
                        <a:pt x="35764" y="2337"/>
                        <a:pt x="40234" y="7011"/>
                      </a:cubicBezTo>
                      <a:cubicBezTo>
                        <a:pt x="44704" y="11684"/>
                        <a:pt x="46940" y="17272"/>
                        <a:pt x="46940" y="23775"/>
                      </a:cubicBezTo>
                      <a:cubicBezTo>
                        <a:pt x="46940" y="30684"/>
                        <a:pt x="44704" y="36373"/>
                        <a:pt x="40234" y="40844"/>
                      </a:cubicBezTo>
                      <a:cubicBezTo>
                        <a:pt x="35764" y="45314"/>
                        <a:pt x="30278" y="47549"/>
                        <a:pt x="23775" y="47549"/>
                      </a:cubicBezTo>
                      <a:cubicBezTo>
                        <a:pt x="17273" y="47549"/>
                        <a:pt x="11685" y="45314"/>
                        <a:pt x="7011" y="40844"/>
                      </a:cubicBezTo>
                      <a:cubicBezTo>
                        <a:pt x="2337" y="36373"/>
                        <a:pt x="0" y="30684"/>
                        <a:pt x="0" y="23775"/>
                      </a:cubicBezTo>
                      <a:cubicBezTo>
                        <a:pt x="0" y="17272"/>
                        <a:pt x="2337" y="11684"/>
                        <a:pt x="7011" y="7011"/>
                      </a:cubicBezTo>
                      <a:cubicBezTo>
                        <a:pt x="11685" y="2337"/>
                        <a:pt x="17273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84" name="Freeform: Shape 4583">
                  <a:extLst>
                    <a:ext uri="{FF2B5EF4-FFF2-40B4-BE49-F238E27FC236}">
                      <a16:creationId xmlns:a16="http://schemas.microsoft.com/office/drawing/2014/main" id="{3702A5F3-49B3-42A2-8237-96FBF5AD7CFF}"/>
                    </a:ext>
                  </a:extLst>
                </p:cNvPr>
                <p:cNvSpPr/>
                <p:nvPr/>
              </p:nvSpPr>
              <p:spPr>
                <a:xfrm>
                  <a:off x="11857100" y="9589034"/>
                  <a:ext cx="46940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7549">
                      <a:moveTo>
                        <a:pt x="23775" y="0"/>
                      </a:moveTo>
                      <a:cubicBezTo>
                        <a:pt x="30277" y="0"/>
                        <a:pt x="35764" y="2337"/>
                        <a:pt x="40234" y="7011"/>
                      </a:cubicBezTo>
                      <a:cubicBezTo>
                        <a:pt x="44704" y="11684"/>
                        <a:pt x="46940" y="17272"/>
                        <a:pt x="46940" y="23775"/>
                      </a:cubicBezTo>
                      <a:cubicBezTo>
                        <a:pt x="46940" y="30684"/>
                        <a:pt x="44704" y="36373"/>
                        <a:pt x="40234" y="40844"/>
                      </a:cubicBezTo>
                      <a:cubicBezTo>
                        <a:pt x="35764" y="45314"/>
                        <a:pt x="30277" y="47549"/>
                        <a:pt x="23775" y="47549"/>
                      </a:cubicBezTo>
                      <a:cubicBezTo>
                        <a:pt x="17272" y="47549"/>
                        <a:pt x="11684" y="45314"/>
                        <a:pt x="7011" y="40844"/>
                      </a:cubicBezTo>
                      <a:cubicBezTo>
                        <a:pt x="2337" y="36373"/>
                        <a:pt x="0" y="30684"/>
                        <a:pt x="0" y="23775"/>
                      </a:cubicBezTo>
                      <a:cubicBezTo>
                        <a:pt x="0" y="17272"/>
                        <a:pt x="2337" y="11684"/>
                        <a:pt x="7011" y="7011"/>
                      </a:cubicBezTo>
                      <a:cubicBezTo>
                        <a:pt x="11684" y="2337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85" name="Freeform: Shape 4584">
                  <a:extLst>
                    <a:ext uri="{FF2B5EF4-FFF2-40B4-BE49-F238E27FC236}">
                      <a16:creationId xmlns:a16="http://schemas.microsoft.com/office/drawing/2014/main" id="{D9F46F7C-BEF4-4870-A3FE-FD221450F3A7}"/>
                    </a:ext>
                  </a:extLst>
                </p:cNvPr>
                <p:cNvSpPr/>
                <p:nvPr/>
              </p:nvSpPr>
              <p:spPr>
                <a:xfrm>
                  <a:off x="12020703" y="9589034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4" y="0"/>
                      </a:moveTo>
                      <a:cubicBezTo>
                        <a:pt x="30683" y="0"/>
                        <a:pt x="36271" y="2337"/>
                        <a:pt x="40538" y="7011"/>
                      </a:cubicBezTo>
                      <a:cubicBezTo>
                        <a:pt x="44806" y="11684"/>
                        <a:pt x="46939" y="17272"/>
                        <a:pt x="46939" y="23775"/>
                      </a:cubicBezTo>
                      <a:cubicBezTo>
                        <a:pt x="46939" y="30684"/>
                        <a:pt x="44806" y="36373"/>
                        <a:pt x="40538" y="40844"/>
                      </a:cubicBezTo>
                      <a:cubicBezTo>
                        <a:pt x="36271" y="45314"/>
                        <a:pt x="30683" y="47549"/>
                        <a:pt x="23774" y="47549"/>
                      </a:cubicBezTo>
                      <a:cubicBezTo>
                        <a:pt x="17272" y="47549"/>
                        <a:pt x="11684" y="45314"/>
                        <a:pt x="7010" y="40844"/>
                      </a:cubicBezTo>
                      <a:cubicBezTo>
                        <a:pt x="2337" y="36373"/>
                        <a:pt x="0" y="30684"/>
                        <a:pt x="0" y="23775"/>
                      </a:cubicBezTo>
                      <a:cubicBezTo>
                        <a:pt x="0" y="17272"/>
                        <a:pt x="2337" y="11684"/>
                        <a:pt x="7010" y="7011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86" name="Freeform: Shape 4585">
                  <a:extLst>
                    <a:ext uri="{FF2B5EF4-FFF2-40B4-BE49-F238E27FC236}">
                      <a16:creationId xmlns:a16="http://schemas.microsoft.com/office/drawing/2014/main" id="{89A2B960-C0F0-4296-9DC2-CDE5BE78E464}"/>
                    </a:ext>
                  </a:extLst>
                </p:cNvPr>
                <p:cNvSpPr/>
                <p:nvPr/>
              </p:nvSpPr>
              <p:spPr>
                <a:xfrm>
                  <a:off x="12518440" y="9589034"/>
                  <a:ext cx="46940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7549">
                      <a:moveTo>
                        <a:pt x="23165" y="0"/>
                      </a:moveTo>
                      <a:cubicBezTo>
                        <a:pt x="29668" y="0"/>
                        <a:pt x="35256" y="2337"/>
                        <a:pt x="39929" y="7011"/>
                      </a:cubicBezTo>
                      <a:cubicBezTo>
                        <a:pt x="44602" y="11684"/>
                        <a:pt x="46940" y="17272"/>
                        <a:pt x="46940" y="23775"/>
                      </a:cubicBezTo>
                      <a:cubicBezTo>
                        <a:pt x="46940" y="30684"/>
                        <a:pt x="44602" y="36373"/>
                        <a:pt x="39929" y="40844"/>
                      </a:cubicBezTo>
                      <a:cubicBezTo>
                        <a:pt x="35256" y="45314"/>
                        <a:pt x="29668" y="47549"/>
                        <a:pt x="23165" y="47549"/>
                      </a:cubicBezTo>
                      <a:cubicBezTo>
                        <a:pt x="16663" y="47549"/>
                        <a:pt x="11176" y="45314"/>
                        <a:pt x="6706" y="40844"/>
                      </a:cubicBezTo>
                      <a:cubicBezTo>
                        <a:pt x="2236" y="36373"/>
                        <a:pt x="0" y="30684"/>
                        <a:pt x="0" y="23775"/>
                      </a:cubicBezTo>
                      <a:cubicBezTo>
                        <a:pt x="0" y="17272"/>
                        <a:pt x="2236" y="11684"/>
                        <a:pt x="6706" y="7011"/>
                      </a:cubicBezTo>
                      <a:cubicBezTo>
                        <a:pt x="11176" y="2337"/>
                        <a:pt x="16663" y="0"/>
                        <a:pt x="2316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87" name="Freeform: Shape 4586">
                  <a:extLst>
                    <a:ext uri="{FF2B5EF4-FFF2-40B4-BE49-F238E27FC236}">
                      <a16:creationId xmlns:a16="http://schemas.microsoft.com/office/drawing/2014/main" id="{4CF1F96C-2491-4147-885B-51341148F0F9}"/>
                    </a:ext>
                  </a:extLst>
                </p:cNvPr>
                <p:cNvSpPr/>
                <p:nvPr/>
              </p:nvSpPr>
              <p:spPr>
                <a:xfrm>
                  <a:off x="12677928" y="9589034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5" y="0"/>
                      </a:moveTo>
                      <a:cubicBezTo>
                        <a:pt x="30683" y="0"/>
                        <a:pt x="36271" y="2337"/>
                        <a:pt x="40539" y="7011"/>
                      </a:cubicBezTo>
                      <a:cubicBezTo>
                        <a:pt x="44805" y="11684"/>
                        <a:pt x="46939" y="17272"/>
                        <a:pt x="46939" y="23775"/>
                      </a:cubicBezTo>
                      <a:cubicBezTo>
                        <a:pt x="46939" y="30684"/>
                        <a:pt x="44805" y="36373"/>
                        <a:pt x="40539" y="40844"/>
                      </a:cubicBezTo>
                      <a:cubicBezTo>
                        <a:pt x="36271" y="45314"/>
                        <a:pt x="30683" y="47549"/>
                        <a:pt x="23775" y="47549"/>
                      </a:cubicBezTo>
                      <a:cubicBezTo>
                        <a:pt x="17272" y="47549"/>
                        <a:pt x="11684" y="45314"/>
                        <a:pt x="7011" y="40844"/>
                      </a:cubicBezTo>
                      <a:cubicBezTo>
                        <a:pt x="2337" y="36373"/>
                        <a:pt x="0" y="30684"/>
                        <a:pt x="0" y="23775"/>
                      </a:cubicBezTo>
                      <a:cubicBezTo>
                        <a:pt x="0" y="17272"/>
                        <a:pt x="2337" y="11684"/>
                        <a:pt x="7011" y="7011"/>
                      </a:cubicBezTo>
                      <a:cubicBezTo>
                        <a:pt x="11684" y="2337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88" name="Freeform: Shape 4587">
                  <a:extLst>
                    <a:ext uri="{FF2B5EF4-FFF2-40B4-BE49-F238E27FC236}">
                      <a16:creationId xmlns:a16="http://schemas.microsoft.com/office/drawing/2014/main" id="{85DC63BC-89C6-416C-A967-8F684F132EDB}"/>
                    </a:ext>
                  </a:extLst>
                </p:cNvPr>
                <p:cNvSpPr/>
                <p:nvPr/>
              </p:nvSpPr>
              <p:spPr>
                <a:xfrm>
                  <a:off x="12839853" y="9589034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4" y="0"/>
                      </a:moveTo>
                      <a:cubicBezTo>
                        <a:pt x="30683" y="0"/>
                        <a:pt x="36272" y="2337"/>
                        <a:pt x="40538" y="7011"/>
                      </a:cubicBezTo>
                      <a:cubicBezTo>
                        <a:pt x="44806" y="11684"/>
                        <a:pt x="46939" y="17272"/>
                        <a:pt x="46939" y="23775"/>
                      </a:cubicBezTo>
                      <a:cubicBezTo>
                        <a:pt x="46939" y="30684"/>
                        <a:pt x="44806" y="36373"/>
                        <a:pt x="40538" y="40844"/>
                      </a:cubicBezTo>
                      <a:cubicBezTo>
                        <a:pt x="36272" y="45314"/>
                        <a:pt x="30683" y="47549"/>
                        <a:pt x="23774" y="47549"/>
                      </a:cubicBezTo>
                      <a:cubicBezTo>
                        <a:pt x="17272" y="47549"/>
                        <a:pt x="11684" y="45314"/>
                        <a:pt x="7010" y="40844"/>
                      </a:cubicBezTo>
                      <a:cubicBezTo>
                        <a:pt x="2336" y="36373"/>
                        <a:pt x="0" y="30684"/>
                        <a:pt x="0" y="23775"/>
                      </a:cubicBezTo>
                      <a:cubicBezTo>
                        <a:pt x="0" y="17272"/>
                        <a:pt x="2336" y="11684"/>
                        <a:pt x="7010" y="7011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89" name="Freeform: Shape 4588">
                  <a:extLst>
                    <a:ext uri="{FF2B5EF4-FFF2-40B4-BE49-F238E27FC236}">
                      <a16:creationId xmlns:a16="http://schemas.microsoft.com/office/drawing/2014/main" id="{03522585-324C-44F0-A606-9C1DF2319138}"/>
                    </a:ext>
                  </a:extLst>
                </p:cNvPr>
                <p:cNvSpPr/>
                <p:nvPr/>
              </p:nvSpPr>
              <p:spPr>
                <a:xfrm>
                  <a:off x="13075158" y="9589034"/>
                  <a:ext cx="47548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8" h="47549">
                      <a:moveTo>
                        <a:pt x="23774" y="0"/>
                      </a:moveTo>
                      <a:cubicBezTo>
                        <a:pt x="30683" y="0"/>
                        <a:pt x="36372" y="2337"/>
                        <a:pt x="40843" y="7011"/>
                      </a:cubicBezTo>
                      <a:cubicBezTo>
                        <a:pt x="45313" y="11684"/>
                        <a:pt x="47548" y="17272"/>
                        <a:pt x="47548" y="23775"/>
                      </a:cubicBezTo>
                      <a:cubicBezTo>
                        <a:pt x="47548" y="30684"/>
                        <a:pt x="45313" y="36373"/>
                        <a:pt x="40843" y="40844"/>
                      </a:cubicBezTo>
                      <a:cubicBezTo>
                        <a:pt x="36372" y="45314"/>
                        <a:pt x="30683" y="47549"/>
                        <a:pt x="23774" y="47549"/>
                      </a:cubicBezTo>
                      <a:cubicBezTo>
                        <a:pt x="17272" y="47549"/>
                        <a:pt x="11684" y="45314"/>
                        <a:pt x="7010" y="40844"/>
                      </a:cubicBezTo>
                      <a:cubicBezTo>
                        <a:pt x="2336" y="36373"/>
                        <a:pt x="0" y="30684"/>
                        <a:pt x="0" y="23775"/>
                      </a:cubicBezTo>
                      <a:cubicBezTo>
                        <a:pt x="0" y="17272"/>
                        <a:pt x="2336" y="11684"/>
                        <a:pt x="7010" y="7011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90" name="Freeform: Shape 4589">
                  <a:extLst>
                    <a:ext uri="{FF2B5EF4-FFF2-40B4-BE49-F238E27FC236}">
                      <a16:creationId xmlns:a16="http://schemas.microsoft.com/office/drawing/2014/main" id="{F675F20F-E034-4B76-B7F8-FB33DD39ADE4}"/>
                    </a:ext>
                  </a:extLst>
                </p:cNvPr>
                <p:cNvSpPr/>
                <p:nvPr/>
              </p:nvSpPr>
              <p:spPr>
                <a:xfrm>
                  <a:off x="13668528" y="9589034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4" y="0"/>
                      </a:moveTo>
                      <a:cubicBezTo>
                        <a:pt x="30683" y="0"/>
                        <a:pt x="36271" y="2337"/>
                        <a:pt x="40538" y="7011"/>
                      </a:cubicBezTo>
                      <a:cubicBezTo>
                        <a:pt x="44805" y="11684"/>
                        <a:pt x="46939" y="17272"/>
                        <a:pt x="46939" y="23775"/>
                      </a:cubicBezTo>
                      <a:cubicBezTo>
                        <a:pt x="46939" y="30684"/>
                        <a:pt x="44805" y="36373"/>
                        <a:pt x="40538" y="40844"/>
                      </a:cubicBezTo>
                      <a:cubicBezTo>
                        <a:pt x="36271" y="45314"/>
                        <a:pt x="30683" y="47549"/>
                        <a:pt x="23774" y="47549"/>
                      </a:cubicBezTo>
                      <a:cubicBezTo>
                        <a:pt x="17272" y="47549"/>
                        <a:pt x="11684" y="45314"/>
                        <a:pt x="7011" y="40844"/>
                      </a:cubicBezTo>
                      <a:cubicBezTo>
                        <a:pt x="2337" y="36373"/>
                        <a:pt x="0" y="30684"/>
                        <a:pt x="0" y="23775"/>
                      </a:cubicBezTo>
                      <a:cubicBezTo>
                        <a:pt x="0" y="17272"/>
                        <a:pt x="2337" y="11684"/>
                        <a:pt x="7011" y="7011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91" name="Freeform: Shape 4590">
                  <a:extLst>
                    <a:ext uri="{FF2B5EF4-FFF2-40B4-BE49-F238E27FC236}">
                      <a16:creationId xmlns:a16="http://schemas.microsoft.com/office/drawing/2014/main" id="{03149534-B7A0-4127-AE7B-EECE068F3229}"/>
                    </a:ext>
                  </a:extLst>
                </p:cNvPr>
                <p:cNvSpPr/>
                <p:nvPr/>
              </p:nvSpPr>
              <p:spPr>
                <a:xfrm>
                  <a:off x="13906653" y="9589034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4" y="0"/>
                      </a:moveTo>
                      <a:cubicBezTo>
                        <a:pt x="30683" y="0"/>
                        <a:pt x="36271" y="2337"/>
                        <a:pt x="40538" y="7011"/>
                      </a:cubicBezTo>
                      <a:cubicBezTo>
                        <a:pt x="44806" y="11684"/>
                        <a:pt x="46939" y="17272"/>
                        <a:pt x="46939" y="23775"/>
                      </a:cubicBezTo>
                      <a:cubicBezTo>
                        <a:pt x="46939" y="30684"/>
                        <a:pt x="44806" y="36373"/>
                        <a:pt x="40538" y="40844"/>
                      </a:cubicBezTo>
                      <a:cubicBezTo>
                        <a:pt x="36271" y="45314"/>
                        <a:pt x="30683" y="47549"/>
                        <a:pt x="23774" y="47549"/>
                      </a:cubicBezTo>
                      <a:cubicBezTo>
                        <a:pt x="17272" y="47549"/>
                        <a:pt x="11684" y="45314"/>
                        <a:pt x="7010" y="40844"/>
                      </a:cubicBezTo>
                      <a:cubicBezTo>
                        <a:pt x="2337" y="36373"/>
                        <a:pt x="0" y="30684"/>
                        <a:pt x="0" y="23775"/>
                      </a:cubicBezTo>
                      <a:cubicBezTo>
                        <a:pt x="0" y="17272"/>
                        <a:pt x="2337" y="11684"/>
                        <a:pt x="7010" y="7011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92" name="Freeform: Shape 4591">
                  <a:extLst>
                    <a:ext uri="{FF2B5EF4-FFF2-40B4-BE49-F238E27FC236}">
                      <a16:creationId xmlns:a16="http://schemas.microsoft.com/office/drawing/2014/main" id="{F0B476C7-1493-49F5-8A13-AC54A22FA33E}"/>
                    </a:ext>
                  </a:extLst>
                </p:cNvPr>
                <p:cNvSpPr/>
                <p:nvPr/>
              </p:nvSpPr>
              <p:spPr>
                <a:xfrm>
                  <a:off x="14167257" y="9598177"/>
                  <a:ext cx="46939" cy="46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40">
                      <a:moveTo>
                        <a:pt x="23774" y="0"/>
                      </a:moveTo>
                      <a:cubicBezTo>
                        <a:pt x="30684" y="0"/>
                        <a:pt x="36271" y="2236"/>
                        <a:pt x="40538" y="6706"/>
                      </a:cubicBezTo>
                      <a:cubicBezTo>
                        <a:pt x="44805" y="11176"/>
                        <a:pt x="46939" y="16663"/>
                        <a:pt x="46939" y="23165"/>
                      </a:cubicBezTo>
                      <a:cubicBezTo>
                        <a:pt x="46939" y="29668"/>
                        <a:pt x="44805" y="35256"/>
                        <a:pt x="40538" y="39929"/>
                      </a:cubicBezTo>
                      <a:cubicBezTo>
                        <a:pt x="36271" y="44603"/>
                        <a:pt x="30684" y="46940"/>
                        <a:pt x="23774" y="46940"/>
                      </a:cubicBezTo>
                      <a:cubicBezTo>
                        <a:pt x="17272" y="46940"/>
                        <a:pt x="11684" y="44603"/>
                        <a:pt x="7010" y="39929"/>
                      </a:cubicBezTo>
                      <a:cubicBezTo>
                        <a:pt x="2337" y="35256"/>
                        <a:pt x="0" y="29668"/>
                        <a:pt x="0" y="23165"/>
                      </a:cubicBezTo>
                      <a:cubicBezTo>
                        <a:pt x="0" y="16663"/>
                        <a:pt x="2337" y="11176"/>
                        <a:pt x="7010" y="6706"/>
                      </a:cubicBezTo>
                      <a:cubicBezTo>
                        <a:pt x="11684" y="2236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93" name="Freeform: Shape 4592">
                  <a:extLst>
                    <a:ext uri="{FF2B5EF4-FFF2-40B4-BE49-F238E27FC236}">
                      <a16:creationId xmlns:a16="http://schemas.microsoft.com/office/drawing/2014/main" id="{5DF43066-6051-495F-AE50-2F9313105312}"/>
                    </a:ext>
                  </a:extLst>
                </p:cNvPr>
                <p:cNvSpPr/>
                <p:nvPr/>
              </p:nvSpPr>
              <p:spPr>
                <a:xfrm>
                  <a:off x="10489616" y="9620124"/>
                  <a:ext cx="4754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39">
                      <a:moveTo>
                        <a:pt x="23775" y="0"/>
                      </a:moveTo>
                      <a:cubicBezTo>
                        <a:pt x="30277" y="0"/>
                        <a:pt x="35865" y="2235"/>
                        <a:pt x="40539" y="6706"/>
                      </a:cubicBezTo>
                      <a:cubicBezTo>
                        <a:pt x="45212" y="11176"/>
                        <a:pt x="47549" y="16662"/>
                        <a:pt x="47549" y="23165"/>
                      </a:cubicBezTo>
                      <a:cubicBezTo>
                        <a:pt x="47549" y="29667"/>
                        <a:pt x="45212" y="35255"/>
                        <a:pt x="40539" y="39929"/>
                      </a:cubicBezTo>
                      <a:cubicBezTo>
                        <a:pt x="35865" y="44602"/>
                        <a:pt x="30277" y="46939"/>
                        <a:pt x="23775" y="46939"/>
                      </a:cubicBezTo>
                      <a:cubicBezTo>
                        <a:pt x="17272" y="46939"/>
                        <a:pt x="11684" y="44602"/>
                        <a:pt x="7011" y="39929"/>
                      </a:cubicBezTo>
                      <a:cubicBezTo>
                        <a:pt x="2337" y="35255"/>
                        <a:pt x="0" y="29667"/>
                        <a:pt x="0" y="23165"/>
                      </a:cubicBezTo>
                      <a:cubicBezTo>
                        <a:pt x="0" y="16662"/>
                        <a:pt x="2337" y="11176"/>
                        <a:pt x="7011" y="6706"/>
                      </a:cubicBezTo>
                      <a:cubicBezTo>
                        <a:pt x="11684" y="2235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94" name="Freeform: Shape 4593">
                  <a:extLst>
                    <a:ext uri="{FF2B5EF4-FFF2-40B4-BE49-F238E27FC236}">
                      <a16:creationId xmlns:a16="http://schemas.microsoft.com/office/drawing/2014/main" id="{44AF6F2B-202A-4817-988E-3E5F5161F9A1}"/>
                    </a:ext>
                  </a:extLst>
                </p:cNvPr>
                <p:cNvSpPr/>
                <p:nvPr/>
              </p:nvSpPr>
              <p:spPr>
                <a:xfrm>
                  <a:off x="12918491" y="9620124"/>
                  <a:ext cx="4754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39">
                      <a:moveTo>
                        <a:pt x="23775" y="0"/>
                      </a:moveTo>
                      <a:cubicBezTo>
                        <a:pt x="30278" y="0"/>
                        <a:pt x="35865" y="2235"/>
                        <a:pt x="40539" y="6706"/>
                      </a:cubicBezTo>
                      <a:cubicBezTo>
                        <a:pt x="45212" y="11176"/>
                        <a:pt x="47549" y="16662"/>
                        <a:pt x="47549" y="23165"/>
                      </a:cubicBezTo>
                      <a:cubicBezTo>
                        <a:pt x="47549" y="29667"/>
                        <a:pt x="45212" y="35255"/>
                        <a:pt x="40539" y="39929"/>
                      </a:cubicBezTo>
                      <a:cubicBezTo>
                        <a:pt x="35865" y="44602"/>
                        <a:pt x="30278" y="46939"/>
                        <a:pt x="23775" y="46939"/>
                      </a:cubicBezTo>
                      <a:cubicBezTo>
                        <a:pt x="17272" y="46939"/>
                        <a:pt x="11684" y="44602"/>
                        <a:pt x="7011" y="39929"/>
                      </a:cubicBezTo>
                      <a:cubicBezTo>
                        <a:pt x="2337" y="35255"/>
                        <a:pt x="0" y="29667"/>
                        <a:pt x="0" y="23165"/>
                      </a:cubicBezTo>
                      <a:cubicBezTo>
                        <a:pt x="0" y="16662"/>
                        <a:pt x="2337" y="11176"/>
                        <a:pt x="7011" y="6706"/>
                      </a:cubicBezTo>
                      <a:cubicBezTo>
                        <a:pt x="11684" y="2235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95" name="Freeform: Shape 4594">
                  <a:extLst>
                    <a:ext uri="{FF2B5EF4-FFF2-40B4-BE49-F238E27FC236}">
                      <a16:creationId xmlns:a16="http://schemas.microsoft.com/office/drawing/2014/main" id="{A2AA35CB-7C8F-4B18-8A4B-F919235C6409}"/>
                    </a:ext>
                  </a:extLst>
                </p:cNvPr>
                <p:cNvSpPr/>
                <p:nvPr/>
              </p:nvSpPr>
              <p:spPr>
                <a:xfrm>
                  <a:off x="10996346" y="9623782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5" y="0"/>
                      </a:moveTo>
                      <a:cubicBezTo>
                        <a:pt x="30277" y="0"/>
                        <a:pt x="35763" y="2133"/>
                        <a:pt x="40234" y="6400"/>
                      </a:cubicBezTo>
                      <a:cubicBezTo>
                        <a:pt x="44704" y="10668"/>
                        <a:pt x="46939" y="16256"/>
                        <a:pt x="46939" y="23164"/>
                      </a:cubicBezTo>
                      <a:cubicBezTo>
                        <a:pt x="46939" y="29667"/>
                        <a:pt x="44704" y="35255"/>
                        <a:pt x="40234" y="39928"/>
                      </a:cubicBezTo>
                      <a:cubicBezTo>
                        <a:pt x="35763" y="44602"/>
                        <a:pt x="30277" y="46939"/>
                        <a:pt x="23775" y="46939"/>
                      </a:cubicBezTo>
                      <a:cubicBezTo>
                        <a:pt x="16866" y="46939"/>
                        <a:pt x="11176" y="44602"/>
                        <a:pt x="6706" y="39928"/>
                      </a:cubicBezTo>
                      <a:cubicBezTo>
                        <a:pt x="2235" y="35255"/>
                        <a:pt x="0" y="29667"/>
                        <a:pt x="0" y="23164"/>
                      </a:cubicBezTo>
                      <a:cubicBezTo>
                        <a:pt x="0" y="16256"/>
                        <a:pt x="2235" y="10668"/>
                        <a:pt x="6706" y="6400"/>
                      </a:cubicBezTo>
                      <a:cubicBezTo>
                        <a:pt x="11176" y="2133"/>
                        <a:pt x="16866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96" name="Freeform: Shape 4595">
                  <a:extLst>
                    <a:ext uri="{FF2B5EF4-FFF2-40B4-BE49-F238E27FC236}">
                      <a16:creationId xmlns:a16="http://schemas.microsoft.com/office/drawing/2014/main" id="{74025D7A-EBD0-4381-A295-CE02B74C16E3}"/>
                    </a:ext>
                  </a:extLst>
                </p:cNvPr>
                <p:cNvSpPr/>
                <p:nvPr/>
              </p:nvSpPr>
              <p:spPr>
                <a:xfrm>
                  <a:off x="13247218" y="9623782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165" y="0"/>
                      </a:moveTo>
                      <a:cubicBezTo>
                        <a:pt x="29667" y="0"/>
                        <a:pt x="35255" y="2133"/>
                        <a:pt x="39929" y="6400"/>
                      </a:cubicBezTo>
                      <a:cubicBezTo>
                        <a:pt x="44603" y="10668"/>
                        <a:pt x="46939" y="16256"/>
                        <a:pt x="46939" y="23164"/>
                      </a:cubicBezTo>
                      <a:cubicBezTo>
                        <a:pt x="46939" y="29667"/>
                        <a:pt x="44603" y="35255"/>
                        <a:pt x="39929" y="39928"/>
                      </a:cubicBezTo>
                      <a:cubicBezTo>
                        <a:pt x="35255" y="44602"/>
                        <a:pt x="29667" y="46939"/>
                        <a:pt x="23165" y="46939"/>
                      </a:cubicBezTo>
                      <a:cubicBezTo>
                        <a:pt x="17069" y="46939"/>
                        <a:pt x="11685" y="44500"/>
                        <a:pt x="7011" y="39624"/>
                      </a:cubicBezTo>
                      <a:cubicBezTo>
                        <a:pt x="2337" y="34747"/>
                        <a:pt x="0" y="29260"/>
                        <a:pt x="0" y="23164"/>
                      </a:cubicBezTo>
                      <a:cubicBezTo>
                        <a:pt x="0" y="16256"/>
                        <a:pt x="2235" y="10668"/>
                        <a:pt x="6705" y="6400"/>
                      </a:cubicBezTo>
                      <a:cubicBezTo>
                        <a:pt x="11176" y="2133"/>
                        <a:pt x="16663" y="0"/>
                        <a:pt x="2316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97" name="Freeform: Shape 4596">
                  <a:extLst>
                    <a:ext uri="{FF2B5EF4-FFF2-40B4-BE49-F238E27FC236}">
                      <a16:creationId xmlns:a16="http://schemas.microsoft.com/office/drawing/2014/main" id="{CAB32EE1-428F-4A8B-9EAB-FD24C5FD86C0}"/>
                    </a:ext>
                  </a:extLst>
                </p:cNvPr>
                <p:cNvSpPr/>
                <p:nvPr/>
              </p:nvSpPr>
              <p:spPr>
                <a:xfrm>
                  <a:off x="10074326" y="9628658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165" y="0"/>
                      </a:moveTo>
                      <a:cubicBezTo>
                        <a:pt x="29667" y="0"/>
                        <a:pt x="35255" y="2439"/>
                        <a:pt x="39929" y="7316"/>
                      </a:cubicBezTo>
                      <a:cubicBezTo>
                        <a:pt x="44603" y="12192"/>
                        <a:pt x="46939" y="17679"/>
                        <a:pt x="46939" y="23775"/>
                      </a:cubicBezTo>
                      <a:cubicBezTo>
                        <a:pt x="46939" y="30277"/>
                        <a:pt x="44603" y="35865"/>
                        <a:pt x="39929" y="40539"/>
                      </a:cubicBezTo>
                      <a:cubicBezTo>
                        <a:pt x="35255" y="45212"/>
                        <a:pt x="29667" y="47549"/>
                        <a:pt x="23165" y="47549"/>
                      </a:cubicBezTo>
                      <a:cubicBezTo>
                        <a:pt x="16663" y="47549"/>
                        <a:pt x="11176" y="45212"/>
                        <a:pt x="6706" y="40539"/>
                      </a:cubicBezTo>
                      <a:cubicBezTo>
                        <a:pt x="2236" y="35865"/>
                        <a:pt x="0" y="30277"/>
                        <a:pt x="0" y="23775"/>
                      </a:cubicBezTo>
                      <a:cubicBezTo>
                        <a:pt x="0" y="17272"/>
                        <a:pt x="2236" y="11684"/>
                        <a:pt x="6706" y="7011"/>
                      </a:cubicBezTo>
                      <a:cubicBezTo>
                        <a:pt x="11176" y="2337"/>
                        <a:pt x="16663" y="0"/>
                        <a:pt x="2316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98" name="Freeform: Shape 4597">
                  <a:extLst>
                    <a:ext uri="{FF2B5EF4-FFF2-40B4-BE49-F238E27FC236}">
                      <a16:creationId xmlns:a16="http://schemas.microsoft.com/office/drawing/2014/main" id="{AE0BD06F-88CB-462A-8ED1-C78E10CD163A}"/>
                    </a:ext>
                  </a:extLst>
                </p:cNvPr>
                <p:cNvSpPr/>
                <p:nvPr/>
              </p:nvSpPr>
              <p:spPr>
                <a:xfrm>
                  <a:off x="10188931" y="9629268"/>
                  <a:ext cx="4754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39">
                      <a:moveTo>
                        <a:pt x="23774" y="0"/>
                      </a:moveTo>
                      <a:cubicBezTo>
                        <a:pt x="30277" y="0"/>
                        <a:pt x="35865" y="2235"/>
                        <a:pt x="40538" y="6706"/>
                      </a:cubicBezTo>
                      <a:cubicBezTo>
                        <a:pt x="45212" y="11176"/>
                        <a:pt x="47549" y="16866"/>
                        <a:pt x="47549" y="23774"/>
                      </a:cubicBezTo>
                      <a:cubicBezTo>
                        <a:pt x="47549" y="30277"/>
                        <a:pt x="45212" y="35763"/>
                        <a:pt x="40538" y="40234"/>
                      </a:cubicBezTo>
                      <a:cubicBezTo>
                        <a:pt x="35865" y="44704"/>
                        <a:pt x="30277" y="46939"/>
                        <a:pt x="23774" y="46939"/>
                      </a:cubicBezTo>
                      <a:cubicBezTo>
                        <a:pt x="16866" y="46939"/>
                        <a:pt x="11176" y="44704"/>
                        <a:pt x="6706" y="40234"/>
                      </a:cubicBezTo>
                      <a:cubicBezTo>
                        <a:pt x="2235" y="35763"/>
                        <a:pt x="0" y="30277"/>
                        <a:pt x="0" y="23774"/>
                      </a:cubicBezTo>
                      <a:cubicBezTo>
                        <a:pt x="0" y="17272"/>
                        <a:pt x="2337" y="11684"/>
                        <a:pt x="7010" y="7010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99" name="Freeform: Shape 4598">
                  <a:extLst>
                    <a:ext uri="{FF2B5EF4-FFF2-40B4-BE49-F238E27FC236}">
                      <a16:creationId xmlns:a16="http://schemas.microsoft.com/office/drawing/2014/main" id="{5AFDF618-D413-4D38-BE94-A0AB81B351DB}"/>
                    </a:ext>
                  </a:extLst>
                </p:cNvPr>
                <p:cNvSpPr/>
                <p:nvPr/>
              </p:nvSpPr>
              <p:spPr>
                <a:xfrm>
                  <a:off x="10123704" y="9643898"/>
                  <a:ext cx="65227" cy="1115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227" h="111557">
                      <a:moveTo>
                        <a:pt x="32309" y="0"/>
                      </a:moveTo>
                      <a:lnTo>
                        <a:pt x="65227" y="111557"/>
                      </a:lnTo>
                      <a:lnTo>
                        <a:pt x="0" y="111557"/>
                      </a:lnTo>
                      <a:lnTo>
                        <a:pt x="32309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00" name="Freeform: Shape 4599">
                  <a:extLst>
                    <a:ext uri="{FF2B5EF4-FFF2-40B4-BE49-F238E27FC236}">
                      <a16:creationId xmlns:a16="http://schemas.microsoft.com/office/drawing/2014/main" id="{B5D5C67B-84FF-4CC2-8473-F0B21AA11DEB}"/>
                    </a:ext>
                  </a:extLst>
                </p:cNvPr>
                <p:cNvSpPr/>
                <p:nvPr/>
              </p:nvSpPr>
              <p:spPr>
                <a:xfrm>
                  <a:off x="10410978" y="9646337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1" y="2133"/>
                        <a:pt x="40538" y="6401"/>
                      </a:cubicBezTo>
                      <a:cubicBezTo>
                        <a:pt x="44805" y="10668"/>
                        <a:pt x="46939" y="16256"/>
                        <a:pt x="46939" y="23165"/>
                      </a:cubicBezTo>
                      <a:cubicBezTo>
                        <a:pt x="46939" y="29667"/>
                        <a:pt x="44805" y="35255"/>
                        <a:pt x="40538" y="39929"/>
                      </a:cubicBezTo>
                      <a:cubicBezTo>
                        <a:pt x="36271" y="44602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602"/>
                        <a:pt x="7010" y="39929"/>
                      </a:cubicBezTo>
                      <a:cubicBezTo>
                        <a:pt x="2337" y="35255"/>
                        <a:pt x="0" y="29667"/>
                        <a:pt x="0" y="23165"/>
                      </a:cubicBezTo>
                      <a:cubicBezTo>
                        <a:pt x="0" y="16256"/>
                        <a:pt x="2337" y="10668"/>
                        <a:pt x="7010" y="6401"/>
                      </a:cubicBezTo>
                      <a:cubicBezTo>
                        <a:pt x="11684" y="2133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01" name="Freeform: Shape 4600">
                  <a:extLst>
                    <a:ext uri="{FF2B5EF4-FFF2-40B4-BE49-F238E27FC236}">
                      <a16:creationId xmlns:a16="http://schemas.microsoft.com/office/drawing/2014/main" id="{267D1751-9D6C-4355-A9F4-BA4696A871E0}"/>
                    </a:ext>
                  </a:extLst>
                </p:cNvPr>
                <p:cNvSpPr/>
                <p:nvPr/>
              </p:nvSpPr>
              <p:spPr>
                <a:xfrm>
                  <a:off x="10646283" y="9646337"/>
                  <a:ext cx="4754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39">
                      <a:moveTo>
                        <a:pt x="23775" y="0"/>
                      </a:moveTo>
                      <a:cubicBezTo>
                        <a:pt x="30684" y="0"/>
                        <a:pt x="36374" y="2133"/>
                        <a:pt x="40844" y="6401"/>
                      </a:cubicBezTo>
                      <a:cubicBezTo>
                        <a:pt x="45314" y="10668"/>
                        <a:pt x="47549" y="16256"/>
                        <a:pt x="47549" y="23165"/>
                      </a:cubicBezTo>
                      <a:cubicBezTo>
                        <a:pt x="47549" y="29667"/>
                        <a:pt x="45314" y="35255"/>
                        <a:pt x="40844" y="39929"/>
                      </a:cubicBezTo>
                      <a:cubicBezTo>
                        <a:pt x="36374" y="44602"/>
                        <a:pt x="30684" y="46939"/>
                        <a:pt x="23775" y="46939"/>
                      </a:cubicBezTo>
                      <a:cubicBezTo>
                        <a:pt x="17272" y="46939"/>
                        <a:pt x="11684" y="44602"/>
                        <a:pt x="7011" y="39929"/>
                      </a:cubicBezTo>
                      <a:cubicBezTo>
                        <a:pt x="2338" y="35255"/>
                        <a:pt x="0" y="29667"/>
                        <a:pt x="0" y="23165"/>
                      </a:cubicBezTo>
                      <a:cubicBezTo>
                        <a:pt x="0" y="16256"/>
                        <a:pt x="2338" y="10668"/>
                        <a:pt x="7011" y="6401"/>
                      </a:cubicBezTo>
                      <a:cubicBezTo>
                        <a:pt x="11684" y="2133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02" name="Freeform: Shape 4601">
                  <a:extLst>
                    <a:ext uri="{FF2B5EF4-FFF2-40B4-BE49-F238E27FC236}">
                      <a16:creationId xmlns:a16="http://schemas.microsoft.com/office/drawing/2014/main" id="{75A04689-B4FC-4802-A9AB-29ABACEE9439}"/>
                    </a:ext>
                  </a:extLst>
                </p:cNvPr>
                <p:cNvSpPr/>
                <p:nvPr/>
              </p:nvSpPr>
              <p:spPr>
                <a:xfrm>
                  <a:off x="10811028" y="9646337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1" y="2133"/>
                        <a:pt x="40539" y="6401"/>
                      </a:cubicBezTo>
                      <a:cubicBezTo>
                        <a:pt x="44805" y="10668"/>
                        <a:pt x="46939" y="16256"/>
                        <a:pt x="46939" y="23165"/>
                      </a:cubicBezTo>
                      <a:cubicBezTo>
                        <a:pt x="46939" y="29667"/>
                        <a:pt x="44805" y="35255"/>
                        <a:pt x="40539" y="39929"/>
                      </a:cubicBezTo>
                      <a:cubicBezTo>
                        <a:pt x="36271" y="44602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602"/>
                        <a:pt x="7010" y="39929"/>
                      </a:cubicBezTo>
                      <a:cubicBezTo>
                        <a:pt x="2337" y="35255"/>
                        <a:pt x="0" y="29667"/>
                        <a:pt x="0" y="23165"/>
                      </a:cubicBezTo>
                      <a:cubicBezTo>
                        <a:pt x="0" y="16256"/>
                        <a:pt x="2337" y="10668"/>
                        <a:pt x="7010" y="6401"/>
                      </a:cubicBezTo>
                      <a:cubicBezTo>
                        <a:pt x="11684" y="2133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03" name="Freeform: Shape 4602">
                  <a:extLst>
                    <a:ext uri="{FF2B5EF4-FFF2-40B4-BE49-F238E27FC236}">
                      <a16:creationId xmlns:a16="http://schemas.microsoft.com/office/drawing/2014/main" id="{7BAEE1FA-9E90-44F0-8A85-D5066243083C}"/>
                    </a:ext>
                  </a:extLst>
                </p:cNvPr>
                <p:cNvSpPr/>
                <p:nvPr/>
              </p:nvSpPr>
              <p:spPr>
                <a:xfrm>
                  <a:off x="11395939" y="9646337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277" y="0"/>
                        <a:pt x="35763" y="2133"/>
                        <a:pt x="40234" y="6401"/>
                      </a:cubicBezTo>
                      <a:cubicBezTo>
                        <a:pt x="44704" y="10668"/>
                        <a:pt x="46939" y="16256"/>
                        <a:pt x="46939" y="23165"/>
                      </a:cubicBezTo>
                      <a:cubicBezTo>
                        <a:pt x="46939" y="29667"/>
                        <a:pt x="44704" y="35255"/>
                        <a:pt x="40234" y="39929"/>
                      </a:cubicBezTo>
                      <a:cubicBezTo>
                        <a:pt x="35763" y="44602"/>
                        <a:pt x="30277" y="46939"/>
                        <a:pt x="23774" y="46939"/>
                      </a:cubicBezTo>
                      <a:cubicBezTo>
                        <a:pt x="16866" y="46939"/>
                        <a:pt x="11176" y="44602"/>
                        <a:pt x="6706" y="39929"/>
                      </a:cubicBezTo>
                      <a:cubicBezTo>
                        <a:pt x="2235" y="35255"/>
                        <a:pt x="0" y="29667"/>
                        <a:pt x="0" y="23165"/>
                      </a:cubicBezTo>
                      <a:cubicBezTo>
                        <a:pt x="0" y="16256"/>
                        <a:pt x="2235" y="10668"/>
                        <a:pt x="6706" y="6401"/>
                      </a:cubicBezTo>
                      <a:cubicBezTo>
                        <a:pt x="11176" y="2133"/>
                        <a:pt x="16866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04" name="Freeform: Shape 4603">
                  <a:extLst>
                    <a:ext uri="{FF2B5EF4-FFF2-40B4-BE49-F238E27FC236}">
                      <a16:creationId xmlns:a16="http://schemas.microsoft.com/office/drawing/2014/main" id="{3DDABF22-47FA-44A9-ACB4-8E8BD0FC0183}"/>
                    </a:ext>
                  </a:extLst>
                </p:cNvPr>
                <p:cNvSpPr/>
                <p:nvPr/>
              </p:nvSpPr>
              <p:spPr>
                <a:xfrm>
                  <a:off x="11649836" y="9646337"/>
                  <a:ext cx="46940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6939">
                      <a:moveTo>
                        <a:pt x="23775" y="0"/>
                      </a:moveTo>
                      <a:cubicBezTo>
                        <a:pt x="30278" y="0"/>
                        <a:pt x="35764" y="2133"/>
                        <a:pt x="40234" y="6401"/>
                      </a:cubicBezTo>
                      <a:cubicBezTo>
                        <a:pt x="44704" y="10668"/>
                        <a:pt x="46940" y="16256"/>
                        <a:pt x="46940" y="23165"/>
                      </a:cubicBezTo>
                      <a:cubicBezTo>
                        <a:pt x="46940" y="29667"/>
                        <a:pt x="44704" y="35255"/>
                        <a:pt x="40234" y="39929"/>
                      </a:cubicBezTo>
                      <a:cubicBezTo>
                        <a:pt x="35764" y="44602"/>
                        <a:pt x="30278" y="46939"/>
                        <a:pt x="23775" y="46939"/>
                      </a:cubicBezTo>
                      <a:cubicBezTo>
                        <a:pt x="17273" y="46939"/>
                        <a:pt x="11685" y="44602"/>
                        <a:pt x="7011" y="39929"/>
                      </a:cubicBezTo>
                      <a:cubicBezTo>
                        <a:pt x="2337" y="35255"/>
                        <a:pt x="0" y="29667"/>
                        <a:pt x="0" y="23165"/>
                      </a:cubicBezTo>
                      <a:cubicBezTo>
                        <a:pt x="0" y="16256"/>
                        <a:pt x="2337" y="10668"/>
                        <a:pt x="7011" y="6401"/>
                      </a:cubicBezTo>
                      <a:cubicBezTo>
                        <a:pt x="11685" y="2133"/>
                        <a:pt x="17273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05" name="Freeform: Shape 4604">
                  <a:extLst>
                    <a:ext uri="{FF2B5EF4-FFF2-40B4-BE49-F238E27FC236}">
                      <a16:creationId xmlns:a16="http://schemas.microsoft.com/office/drawing/2014/main" id="{684D3F1B-FAC2-4F2E-9221-9B14FE213975}"/>
                    </a:ext>
                  </a:extLst>
                </p:cNvPr>
                <p:cNvSpPr/>
                <p:nvPr/>
              </p:nvSpPr>
              <p:spPr>
                <a:xfrm>
                  <a:off x="11857100" y="9646337"/>
                  <a:ext cx="46940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6939">
                      <a:moveTo>
                        <a:pt x="23775" y="0"/>
                      </a:moveTo>
                      <a:cubicBezTo>
                        <a:pt x="30277" y="0"/>
                        <a:pt x="35764" y="2133"/>
                        <a:pt x="40234" y="6401"/>
                      </a:cubicBezTo>
                      <a:cubicBezTo>
                        <a:pt x="44704" y="10668"/>
                        <a:pt x="46940" y="16256"/>
                        <a:pt x="46940" y="23165"/>
                      </a:cubicBezTo>
                      <a:cubicBezTo>
                        <a:pt x="46940" y="29667"/>
                        <a:pt x="44704" y="35255"/>
                        <a:pt x="40234" y="39929"/>
                      </a:cubicBezTo>
                      <a:cubicBezTo>
                        <a:pt x="35764" y="44602"/>
                        <a:pt x="30277" y="46939"/>
                        <a:pt x="23775" y="46939"/>
                      </a:cubicBezTo>
                      <a:cubicBezTo>
                        <a:pt x="17272" y="46939"/>
                        <a:pt x="11684" y="44602"/>
                        <a:pt x="7011" y="39929"/>
                      </a:cubicBezTo>
                      <a:cubicBezTo>
                        <a:pt x="2337" y="35255"/>
                        <a:pt x="0" y="29667"/>
                        <a:pt x="0" y="23165"/>
                      </a:cubicBezTo>
                      <a:cubicBezTo>
                        <a:pt x="0" y="16256"/>
                        <a:pt x="2337" y="10668"/>
                        <a:pt x="7011" y="6401"/>
                      </a:cubicBezTo>
                      <a:cubicBezTo>
                        <a:pt x="11684" y="2133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06" name="Freeform: Shape 4605">
                  <a:extLst>
                    <a:ext uri="{FF2B5EF4-FFF2-40B4-BE49-F238E27FC236}">
                      <a16:creationId xmlns:a16="http://schemas.microsoft.com/office/drawing/2014/main" id="{4DBB5DF8-D371-4E66-8F38-E6BE8E26E50B}"/>
                    </a:ext>
                  </a:extLst>
                </p:cNvPr>
                <p:cNvSpPr/>
                <p:nvPr/>
              </p:nvSpPr>
              <p:spPr>
                <a:xfrm>
                  <a:off x="12020703" y="9646337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1" y="2133"/>
                        <a:pt x="40538" y="6401"/>
                      </a:cubicBezTo>
                      <a:cubicBezTo>
                        <a:pt x="44806" y="10668"/>
                        <a:pt x="46939" y="16256"/>
                        <a:pt x="46939" y="23165"/>
                      </a:cubicBezTo>
                      <a:cubicBezTo>
                        <a:pt x="46939" y="29667"/>
                        <a:pt x="44806" y="35255"/>
                        <a:pt x="40538" y="39929"/>
                      </a:cubicBezTo>
                      <a:cubicBezTo>
                        <a:pt x="36271" y="44602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602"/>
                        <a:pt x="7010" y="39929"/>
                      </a:cubicBezTo>
                      <a:cubicBezTo>
                        <a:pt x="2337" y="35255"/>
                        <a:pt x="0" y="29667"/>
                        <a:pt x="0" y="23165"/>
                      </a:cubicBezTo>
                      <a:cubicBezTo>
                        <a:pt x="0" y="16256"/>
                        <a:pt x="2337" y="10668"/>
                        <a:pt x="7010" y="6401"/>
                      </a:cubicBezTo>
                      <a:cubicBezTo>
                        <a:pt x="11684" y="2133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07" name="Freeform: Shape 4606">
                  <a:extLst>
                    <a:ext uri="{FF2B5EF4-FFF2-40B4-BE49-F238E27FC236}">
                      <a16:creationId xmlns:a16="http://schemas.microsoft.com/office/drawing/2014/main" id="{17D4A2DF-0CD8-4966-89DA-8106DA8993E6}"/>
                    </a:ext>
                  </a:extLst>
                </p:cNvPr>
                <p:cNvSpPr/>
                <p:nvPr/>
              </p:nvSpPr>
              <p:spPr>
                <a:xfrm>
                  <a:off x="12518440" y="9646337"/>
                  <a:ext cx="46940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6939">
                      <a:moveTo>
                        <a:pt x="23165" y="0"/>
                      </a:moveTo>
                      <a:cubicBezTo>
                        <a:pt x="29668" y="0"/>
                        <a:pt x="35256" y="2133"/>
                        <a:pt x="39929" y="6401"/>
                      </a:cubicBezTo>
                      <a:cubicBezTo>
                        <a:pt x="44602" y="10668"/>
                        <a:pt x="46940" y="16256"/>
                        <a:pt x="46940" y="23165"/>
                      </a:cubicBezTo>
                      <a:cubicBezTo>
                        <a:pt x="46940" y="29667"/>
                        <a:pt x="44602" y="35255"/>
                        <a:pt x="39929" y="39929"/>
                      </a:cubicBezTo>
                      <a:cubicBezTo>
                        <a:pt x="35256" y="44602"/>
                        <a:pt x="29668" y="46939"/>
                        <a:pt x="23165" y="46939"/>
                      </a:cubicBezTo>
                      <a:cubicBezTo>
                        <a:pt x="16663" y="46939"/>
                        <a:pt x="11176" y="44602"/>
                        <a:pt x="6706" y="39929"/>
                      </a:cubicBezTo>
                      <a:cubicBezTo>
                        <a:pt x="2236" y="35255"/>
                        <a:pt x="0" y="29667"/>
                        <a:pt x="0" y="23165"/>
                      </a:cubicBezTo>
                      <a:cubicBezTo>
                        <a:pt x="0" y="16256"/>
                        <a:pt x="2236" y="10668"/>
                        <a:pt x="6706" y="6401"/>
                      </a:cubicBezTo>
                      <a:cubicBezTo>
                        <a:pt x="11176" y="2133"/>
                        <a:pt x="16663" y="0"/>
                        <a:pt x="2316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08" name="Freeform: Shape 4607">
                  <a:extLst>
                    <a:ext uri="{FF2B5EF4-FFF2-40B4-BE49-F238E27FC236}">
                      <a16:creationId xmlns:a16="http://schemas.microsoft.com/office/drawing/2014/main" id="{01BE5E94-5486-46DF-B5FE-E2A476E6C84C}"/>
                    </a:ext>
                  </a:extLst>
                </p:cNvPr>
                <p:cNvSpPr/>
                <p:nvPr/>
              </p:nvSpPr>
              <p:spPr>
                <a:xfrm>
                  <a:off x="12677928" y="9646337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5" y="0"/>
                      </a:moveTo>
                      <a:cubicBezTo>
                        <a:pt x="30683" y="0"/>
                        <a:pt x="36271" y="2133"/>
                        <a:pt x="40539" y="6401"/>
                      </a:cubicBezTo>
                      <a:cubicBezTo>
                        <a:pt x="44805" y="10668"/>
                        <a:pt x="46939" y="16256"/>
                        <a:pt x="46939" y="23165"/>
                      </a:cubicBezTo>
                      <a:cubicBezTo>
                        <a:pt x="46939" y="29667"/>
                        <a:pt x="44805" y="35255"/>
                        <a:pt x="40539" y="39929"/>
                      </a:cubicBezTo>
                      <a:cubicBezTo>
                        <a:pt x="36271" y="44602"/>
                        <a:pt x="30683" y="46939"/>
                        <a:pt x="23775" y="46939"/>
                      </a:cubicBezTo>
                      <a:cubicBezTo>
                        <a:pt x="17272" y="46939"/>
                        <a:pt x="11684" y="44602"/>
                        <a:pt x="7011" y="39929"/>
                      </a:cubicBezTo>
                      <a:cubicBezTo>
                        <a:pt x="2337" y="35255"/>
                        <a:pt x="0" y="29667"/>
                        <a:pt x="0" y="23165"/>
                      </a:cubicBezTo>
                      <a:cubicBezTo>
                        <a:pt x="0" y="16256"/>
                        <a:pt x="2337" y="10668"/>
                        <a:pt x="7011" y="6401"/>
                      </a:cubicBezTo>
                      <a:cubicBezTo>
                        <a:pt x="11684" y="2133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09" name="Freeform: Shape 4608">
                  <a:extLst>
                    <a:ext uri="{FF2B5EF4-FFF2-40B4-BE49-F238E27FC236}">
                      <a16:creationId xmlns:a16="http://schemas.microsoft.com/office/drawing/2014/main" id="{28A0E6FE-5E38-47F5-828B-A3AF88F029BF}"/>
                    </a:ext>
                  </a:extLst>
                </p:cNvPr>
                <p:cNvSpPr/>
                <p:nvPr/>
              </p:nvSpPr>
              <p:spPr>
                <a:xfrm>
                  <a:off x="12839853" y="9646337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2" y="2133"/>
                        <a:pt x="40538" y="6401"/>
                      </a:cubicBezTo>
                      <a:cubicBezTo>
                        <a:pt x="44806" y="10668"/>
                        <a:pt x="46939" y="16256"/>
                        <a:pt x="46939" y="23165"/>
                      </a:cubicBezTo>
                      <a:cubicBezTo>
                        <a:pt x="46939" y="29667"/>
                        <a:pt x="44806" y="35255"/>
                        <a:pt x="40538" y="39929"/>
                      </a:cubicBezTo>
                      <a:cubicBezTo>
                        <a:pt x="36272" y="44602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602"/>
                        <a:pt x="7010" y="39929"/>
                      </a:cubicBezTo>
                      <a:cubicBezTo>
                        <a:pt x="2336" y="35255"/>
                        <a:pt x="0" y="29667"/>
                        <a:pt x="0" y="23165"/>
                      </a:cubicBezTo>
                      <a:cubicBezTo>
                        <a:pt x="0" y="16256"/>
                        <a:pt x="2336" y="10668"/>
                        <a:pt x="7010" y="6401"/>
                      </a:cubicBezTo>
                      <a:cubicBezTo>
                        <a:pt x="11684" y="2133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10" name="Freeform: Shape 4609">
                  <a:extLst>
                    <a:ext uri="{FF2B5EF4-FFF2-40B4-BE49-F238E27FC236}">
                      <a16:creationId xmlns:a16="http://schemas.microsoft.com/office/drawing/2014/main" id="{3912F864-A913-43AF-9368-C69B520F1118}"/>
                    </a:ext>
                  </a:extLst>
                </p:cNvPr>
                <p:cNvSpPr/>
                <p:nvPr/>
              </p:nvSpPr>
              <p:spPr>
                <a:xfrm>
                  <a:off x="13075158" y="9646337"/>
                  <a:ext cx="47548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8" h="46939">
                      <a:moveTo>
                        <a:pt x="23774" y="0"/>
                      </a:moveTo>
                      <a:cubicBezTo>
                        <a:pt x="30683" y="0"/>
                        <a:pt x="36372" y="2133"/>
                        <a:pt x="40843" y="6401"/>
                      </a:cubicBezTo>
                      <a:cubicBezTo>
                        <a:pt x="45313" y="10668"/>
                        <a:pt x="47548" y="16256"/>
                        <a:pt x="47548" y="23165"/>
                      </a:cubicBezTo>
                      <a:cubicBezTo>
                        <a:pt x="47548" y="29667"/>
                        <a:pt x="45313" y="35255"/>
                        <a:pt x="40843" y="39929"/>
                      </a:cubicBezTo>
                      <a:cubicBezTo>
                        <a:pt x="36372" y="44602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602"/>
                        <a:pt x="7010" y="39929"/>
                      </a:cubicBezTo>
                      <a:cubicBezTo>
                        <a:pt x="2336" y="35255"/>
                        <a:pt x="0" y="29667"/>
                        <a:pt x="0" y="23165"/>
                      </a:cubicBezTo>
                      <a:cubicBezTo>
                        <a:pt x="0" y="16256"/>
                        <a:pt x="2336" y="10668"/>
                        <a:pt x="7010" y="6401"/>
                      </a:cubicBezTo>
                      <a:cubicBezTo>
                        <a:pt x="11684" y="2133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11" name="Freeform: Shape 4610">
                  <a:extLst>
                    <a:ext uri="{FF2B5EF4-FFF2-40B4-BE49-F238E27FC236}">
                      <a16:creationId xmlns:a16="http://schemas.microsoft.com/office/drawing/2014/main" id="{6033BA92-F741-4CFB-BB33-98B06406BD4F}"/>
                    </a:ext>
                  </a:extLst>
                </p:cNvPr>
                <p:cNvSpPr/>
                <p:nvPr/>
              </p:nvSpPr>
              <p:spPr>
                <a:xfrm>
                  <a:off x="13668528" y="9646337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1" y="2133"/>
                        <a:pt x="40538" y="6401"/>
                      </a:cubicBezTo>
                      <a:cubicBezTo>
                        <a:pt x="44805" y="10668"/>
                        <a:pt x="46939" y="16256"/>
                        <a:pt x="46939" y="23165"/>
                      </a:cubicBezTo>
                      <a:cubicBezTo>
                        <a:pt x="46939" y="29667"/>
                        <a:pt x="44805" y="35255"/>
                        <a:pt x="40538" y="39929"/>
                      </a:cubicBezTo>
                      <a:cubicBezTo>
                        <a:pt x="36271" y="44602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602"/>
                        <a:pt x="7011" y="39929"/>
                      </a:cubicBezTo>
                      <a:cubicBezTo>
                        <a:pt x="2337" y="35255"/>
                        <a:pt x="0" y="29667"/>
                        <a:pt x="0" y="23165"/>
                      </a:cubicBezTo>
                      <a:cubicBezTo>
                        <a:pt x="0" y="16256"/>
                        <a:pt x="2337" y="10668"/>
                        <a:pt x="7011" y="6401"/>
                      </a:cubicBezTo>
                      <a:cubicBezTo>
                        <a:pt x="11684" y="2133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12" name="Freeform: Shape 4611">
                  <a:extLst>
                    <a:ext uri="{FF2B5EF4-FFF2-40B4-BE49-F238E27FC236}">
                      <a16:creationId xmlns:a16="http://schemas.microsoft.com/office/drawing/2014/main" id="{05EDE4A1-292A-4D36-B6A8-AA9A71C40D17}"/>
                    </a:ext>
                  </a:extLst>
                </p:cNvPr>
                <p:cNvSpPr/>
                <p:nvPr/>
              </p:nvSpPr>
              <p:spPr>
                <a:xfrm>
                  <a:off x="13906653" y="9646337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1" y="2133"/>
                        <a:pt x="40538" y="6401"/>
                      </a:cubicBezTo>
                      <a:cubicBezTo>
                        <a:pt x="44806" y="10668"/>
                        <a:pt x="46939" y="16256"/>
                        <a:pt x="46939" y="23165"/>
                      </a:cubicBezTo>
                      <a:cubicBezTo>
                        <a:pt x="46939" y="29667"/>
                        <a:pt x="44806" y="35255"/>
                        <a:pt x="40538" y="39929"/>
                      </a:cubicBezTo>
                      <a:cubicBezTo>
                        <a:pt x="36271" y="44602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602"/>
                        <a:pt x="7010" y="39929"/>
                      </a:cubicBezTo>
                      <a:cubicBezTo>
                        <a:pt x="2337" y="35255"/>
                        <a:pt x="0" y="29667"/>
                        <a:pt x="0" y="23165"/>
                      </a:cubicBezTo>
                      <a:cubicBezTo>
                        <a:pt x="0" y="16256"/>
                        <a:pt x="2337" y="10668"/>
                        <a:pt x="7010" y="6401"/>
                      </a:cubicBezTo>
                      <a:cubicBezTo>
                        <a:pt x="11684" y="2133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13" name="Freeform: Shape 4612">
                  <a:extLst>
                    <a:ext uri="{FF2B5EF4-FFF2-40B4-BE49-F238E27FC236}">
                      <a16:creationId xmlns:a16="http://schemas.microsoft.com/office/drawing/2014/main" id="{185EB07A-655A-4FFA-BD53-04B2236209F5}"/>
                    </a:ext>
                  </a:extLst>
                </p:cNvPr>
                <p:cNvSpPr/>
                <p:nvPr/>
              </p:nvSpPr>
              <p:spPr>
                <a:xfrm>
                  <a:off x="14196518" y="9646337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4" y="0"/>
                      </a:moveTo>
                      <a:cubicBezTo>
                        <a:pt x="30683" y="0"/>
                        <a:pt x="36271" y="2235"/>
                        <a:pt x="40538" y="6705"/>
                      </a:cubicBezTo>
                      <a:cubicBezTo>
                        <a:pt x="44805" y="11176"/>
                        <a:pt x="46939" y="16865"/>
                        <a:pt x="46939" y="23774"/>
                      </a:cubicBezTo>
                      <a:cubicBezTo>
                        <a:pt x="46939" y="30277"/>
                        <a:pt x="44805" y="35865"/>
                        <a:pt x="40538" y="40538"/>
                      </a:cubicBezTo>
                      <a:cubicBezTo>
                        <a:pt x="36271" y="45212"/>
                        <a:pt x="30683" y="47549"/>
                        <a:pt x="23774" y="47549"/>
                      </a:cubicBezTo>
                      <a:cubicBezTo>
                        <a:pt x="17272" y="47549"/>
                        <a:pt x="11683" y="45212"/>
                        <a:pt x="7010" y="40538"/>
                      </a:cubicBezTo>
                      <a:cubicBezTo>
                        <a:pt x="2337" y="35865"/>
                        <a:pt x="0" y="30277"/>
                        <a:pt x="0" y="23774"/>
                      </a:cubicBezTo>
                      <a:cubicBezTo>
                        <a:pt x="0" y="16865"/>
                        <a:pt x="2337" y="11176"/>
                        <a:pt x="7010" y="6705"/>
                      </a:cubicBezTo>
                      <a:cubicBezTo>
                        <a:pt x="11683" y="2235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14" name="Freeform: Shape 4613">
                  <a:extLst>
                    <a:ext uri="{FF2B5EF4-FFF2-40B4-BE49-F238E27FC236}">
                      <a16:creationId xmlns:a16="http://schemas.microsoft.com/office/drawing/2014/main" id="{3FC67E88-A574-45F9-A71A-8AA20858B602}"/>
                    </a:ext>
                  </a:extLst>
                </p:cNvPr>
                <p:cNvSpPr/>
                <p:nvPr/>
              </p:nvSpPr>
              <p:spPr>
                <a:xfrm>
                  <a:off x="10524973" y="9671940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165" y="0"/>
                      </a:moveTo>
                      <a:cubicBezTo>
                        <a:pt x="29261" y="0"/>
                        <a:pt x="34747" y="2438"/>
                        <a:pt x="39624" y="7315"/>
                      </a:cubicBezTo>
                      <a:cubicBezTo>
                        <a:pt x="44501" y="12192"/>
                        <a:pt x="46939" y="17678"/>
                        <a:pt x="46939" y="23774"/>
                      </a:cubicBezTo>
                      <a:cubicBezTo>
                        <a:pt x="46939" y="30683"/>
                        <a:pt x="44602" y="36373"/>
                        <a:pt x="39929" y="40843"/>
                      </a:cubicBezTo>
                      <a:cubicBezTo>
                        <a:pt x="35256" y="45314"/>
                        <a:pt x="29668" y="47549"/>
                        <a:pt x="23165" y="47549"/>
                      </a:cubicBezTo>
                      <a:cubicBezTo>
                        <a:pt x="16662" y="47549"/>
                        <a:pt x="11176" y="45314"/>
                        <a:pt x="6706" y="40843"/>
                      </a:cubicBezTo>
                      <a:cubicBezTo>
                        <a:pt x="2235" y="36373"/>
                        <a:pt x="0" y="30683"/>
                        <a:pt x="0" y="23774"/>
                      </a:cubicBezTo>
                      <a:cubicBezTo>
                        <a:pt x="0" y="17272"/>
                        <a:pt x="2235" y="11684"/>
                        <a:pt x="6706" y="7010"/>
                      </a:cubicBezTo>
                      <a:cubicBezTo>
                        <a:pt x="11176" y="2337"/>
                        <a:pt x="16662" y="0"/>
                        <a:pt x="2316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15" name="Freeform: Shape 4614">
                  <a:extLst>
                    <a:ext uri="{FF2B5EF4-FFF2-40B4-BE49-F238E27FC236}">
                      <a16:creationId xmlns:a16="http://schemas.microsoft.com/office/drawing/2014/main" id="{F9E7B53A-8543-4EF2-9039-20381EB2829C}"/>
                    </a:ext>
                  </a:extLst>
                </p:cNvPr>
                <p:cNvSpPr/>
                <p:nvPr/>
              </p:nvSpPr>
              <p:spPr>
                <a:xfrm>
                  <a:off x="11700435" y="9671940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4" y="0"/>
                      </a:moveTo>
                      <a:cubicBezTo>
                        <a:pt x="30276" y="0"/>
                        <a:pt x="35762" y="2337"/>
                        <a:pt x="40233" y="7010"/>
                      </a:cubicBezTo>
                      <a:cubicBezTo>
                        <a:pt x="44703" y="11684"/>
                        <a:pt x="46939" y="17272"/>
                        <a:pt x="46939" y="23774"/>
                      </a:cubicBezTo>
                      <a:cubicBezTo>
                        <a:pt x="46939" y="30683"/>
                        <a:pt x="44703" y="36373"/>
                        <a:pt x="40233" y="40843"/>
                      </a:cubicBezTo>
                      <a:cubicBezTo>
                        <a:pt x="35762" y="45314"/>
                        <a:pt x="30276" y="47549"/>
                        <a:pt x="23774" y="47549"/>
                      </a:cubicBezTo>
                      <a:cubicBezTo>
                        <a:pt x="16865" y="47549"/>
                        <a:pt x="11175" y="45314"/>
                        <a:pt x="6705" y="40843"/>
                      </a:cubicBezTo>
                      <a:cubicBezTo>
                        <a:pt x="2234" y="36373"/>
                        <a:pt x="0" y="30683"/>
                        <a:pt x="0" y="23774"/>
                      </a:cubicBezTo>
                      <a:cubicBezTo>
                        <a:pt x="0" y="17272"/>
                        <a:pt x="2234" y="11684"/>
                        <a:pt x="6705" y="7010"/>
                      </a:cubicBezTo>
                      <a:cubicBezTo>
                        <a:pt x="11175" y="2337"/>
                        <a:pt x="16865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16" name="Freeform: Shape 4615">
                  <a:extLst>
                    <a:ext uri="{FF2B5EF4-FFF2-40B4-BE49-F238E27FC236}">
                      <a16:creationId xmlns:a16="http://schemas.microsoft.com/office/drawing/2014/main" id="{128138F2-D75B-4C30-8886-E148CA170F29}"/>
                    </a:ext>
                  </a:extLst>
                </p:cNvPr>
                <p:cNvSpPr/>
                <p:nvPr/>
              </p:nvSpPr>
              <p:spPr>
                <a:xfrm>
                  <a:off x="11754079" y="9671940"/>
                  <a:ext cx="4754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7549">
                      <a:moveTo>
                        <a:pt x="23774" y="0"/>
                      </a:moveTo>
                      <a:cubicBezTo>
                        <a:pt x="30277" y="0"/>
                        <a:pt x="35865" y="2337"/>
                        <a:pt x="40538" y="7010"/>
                      </a:cubicBezTo>
                      <a:cubicBezTo>
                        <a:pt x="45212" y="11684"/>
                        <a:pt x="47549" y="17272"/>
                        <a:pt x="47549" y="23774"/>
                      </a:cubicBezTo>
                      <a:cubicBezTo>
                        <a:pt x="47549" y="30683"/>
                        <a:pt x="45212" y="36373"/>
                        <a:pt x="40538" y="40843"/>
                      </a:cubicBezTo>
                      <a:cubicBezTo>
                        <a:pt x="35865" y="45314"/>
                        <a:pt x="30277" y="47549"/>
                        <a:pt x="23774" y="47549"/>
                      </a:cubicBezTo>
                      <a:cubicBezTo>
                        <a:pt x="17272" y="47549"/>
                        <a:pt x="11684" y="45314"/>
                        <a:pt x="7010" y="40843"/>
                      </a:cubicBezTo>
                      <a:cubicBezTo>
                        <a:pt x="2337" y="36373"/>
                        <a:pt x="0" y="30683"/>
                        <a:pt x="0" y="23774"/>
                      </a:cubicBezTo>
                      <a:cubicBezTo>
                        <a:pt x="0" y="17272"/>
                        <a:pt x="2337" y="11684"/>
                        <a:pt x="7010" y="7010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17" name="Freeform: Shape 4616">
                  <a:extLst>
                    <a:ext uri="{FF2B5EF4-FFF2-40B4-BE49-F238E27FC236}">
                      <a16:creationId xmlns:a16="http://schemas.microsoft.com/office/drawing/2014/main" id="{AEE9F123-53C9-42FB-8940-5DE6092FBC7C}"/>
                    </a:ext>
                  </a:extLst>
                </p:cNvPr>
                <p:cNvSpPr/>
                <p:nvPr/>
              </p:nvSpPr>
              <p:spPr>
                <a:xfrm>
                  <a:off x="11808942" y="9671940"/>
                  <a:ext cx="46940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7549">
                      <a:moveTo>
                        <a:pt x="23774" y="0"/>
                      </a:moveTo>
                      <a:cubicBezTo>
                        <a:pt x="30683" y="0"/>
                        <a:pt x="36271" y="2337"/>
                        <a:pt x="40539" y="7010"/>
                      </a:cubicBezTo>
                      <a:cubicBezTo>
                        <a:pt x="44806" y="11684"/>
                        <a:pt x="46940" y="17272"/>
                        <a:pt x="46940" y="23774"/>
                      </a:cubicBezTo>
                      <a:cubicBezTo>
                        <a:pt x="46940" y="30683"/>
                        <a:pt x="44806" y="36373"/>
                        <a:pt x="40539" y="40843"/>
                      </a:cubicBezTo>
                      <a:cubicBezTo>
                        <a:pt x="36271" y="45314"/>
                        <a:pt x="30683" y="47549"/>
                        <a:pt x="23774" y="47549"/>
                      </a:cubicBezTo>
                      <a:cubicBezTo>
                        <a:pt x="17272" y="47549"/>
                        <a:pt x="11684" y="45314"/>
                        <a:pt x="7010" y="40843"/>
                      </a:cubicBezTo>
                      <a:cubicBezTo>
                        <a:pt x="2337" y="36373"/>
                        <a:pt x="0" y="30683"/>
                        <a:pt x="0" y="23774"/>
                      </a:cubicBezTo>
                      <a:cubicBezTo>
                        <a:pt x="0" y="17272"/>
                        <a:pt x="2337" y="11684"/>
                        <a:pt x="7010" y="7010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18" name="Freeform: Shape 4617">
                  <a:extLst>
                    <a:ext uri="{FF2B5EF4-FFF2-40B4-BE49-F238E27FC236}">
                      <a16:creationId xmlns:a16="http://schemas.microsoft.com/office/drawing/2014/main" id="{EF96E66F-7CC1-4B8F-8687-D3A5F58A5C61}"/>
                    </a:ext>
                  </a:extLst>
                </p:cNvPr>
                <p:cNvSpPr/>
                <p:nvPr/>
              </p:nvSpPr>
              <p:spPr>
                <a:xfrm>
                  <a:off x="12953848" y="9671940"/>
                  <a:ext cx="46938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8" h="47549">
                      <a:moveTo>
                        <a:pt x="23164" y="0"/>
                      </a:moveTo>
                      <a:cubicBezTo>
                        <a:pt x="29260" y="0"/>
                        <a:pt x="34746" y="2438"/>
                        <a:pt x="39623" y="7315"/>
                      </a:cubicBezTo>
                      <a:cubicBezTo>
                        <a:pt x="44500" y="12192"/>
                        <a:pt x="46938" y="17678"/>
                        <a:pt x="46938" y="23774"/>
                      </a:cubicBezTo>
                      <a:cubicBezTo>
                        <a:pt x="46938" y="30683"/>
                        <a:pt x="44602" y="36373"/>
                        <a:pt x="39928" y="40843"/>
                      </a:cubicBezTo>
                      <a:cubicBezTo>
                        <a:pt x="35254" y="45314"/>
                        <a:pt x="29666" y="47549"/>
                        <a:pt x="23164" y="47549"/>
                      </a:cubicBezTo>
                      <a:cubicBezTo>
                        <a:pt x="16662" y="47549"/>
                        <a:pt x="11176" y="45314"/>
                        <a:pt x="6704" y="40843"/>
                      </a:cubicBezTo>
                      <a:cubicBezTo>
                        <a:pt x="2234" y="36373"/>
                        <a:pt x="0" y="30683"/>
                        <a:pt x="0" y="23774"/>
                      </a:cubicBezTo>
                      <a:cubicBezTo>
                        <a:pt x="0" y="17272"/>
                        <a:pt x="2234" y="11684"/>
                        <a:pt x="6704" y="7010"/>
                      </a:cubicBezTo>
                      <a:cubicBezTo>
                        <a:pt x="11176" y="2337"/>
                        <a:pt x="16662" y="0"/>
                        <a:pt x="2316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19" name="Freeform: Shape 4618">
                  <a:extLst>
                    <a:ext uri="{FF2B5EF4-FFF2-40B4-BE49-F238E27FC236}">
                      <a16:creationId xmlns:a16="http://schemas.microsoft.com/office/drawing/2014/main" id="{FDFF5049-1633-480A-B4C7-8BAD36C2C212}"/>
                    </a:ext>
                  </a:extLst>
                </p:cNvPr>
                <p:cNvSpPr/>
                <p:nvPr/>
              </p:nvSpPr>
              <p:spPr>
                <a:xfrm>
                  <a:off x="12077396" y="9674377"/>
                  <a:ext cx="47549" cy="46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40">
                      <a:moveTo>
                        <a:pt x="23774" y="0"/>
                      </a:moveTo>
                      <a:cubicBezTo>
                        <a:pt x="30277" y="0"/>
                        <a:pt x="35865" y="2236"/>
                        <a:pt x="40538" y="6706"/>
                      </a:cubicBezTo>
                      <a:cubicBezTo>
                        <a:pt x="45212" y="11176"/>
                        <a:pt x="47549" y="16663"/>
                        <a:pt x="47549" y="23165"/>
                      </a:cubicBezTo>
                      <a:cubicBezTo>
                        <a:pt x="47549" y="29668"/>
                        <a:pt x="45212" y="35256"/>
                        <a:pt x="40538" y="39929"/>
                      </a:cubicBezTo>
                      <a:cubicBezTo>
                        <a:pt x="35865" y="44603"/>
                        <a:pt x="30277" y="46940"/>
                        <a:pt x="23774" y="46940"/>
                      </a:cubicBezTo>
                      <a:cubicBezTo>
                        <a:pt x="16865" y="46940"/>
                        <a:pt x="11176" y="44603"/>
                        <a:pt x="6705" y="39929"/>
                      </a:cubicBezTo>
                      <a:cubicBezTo>
                        <a:pt x="2235" y="35256"/>
                        <a:pt x="0" y="29668"/>
                        <a:pt x="0" y="23165"/>
                      </a:cubicBezTo>
                      <a:cubicBezTo>
                        <a:pt x="0" y="16663"/>
                        <a:pt x="2235" y="11176"/>
                        <a:pt x="6705" y="6706"/>
                      </a:cubicBezTo>
                      <a:cubicBezTo>
                        <a:pt x="11176" y="2236"/>
                        <a:pt x="16865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20" name="Freeform: Shape 4619">
                  <a:extLst>
                    <a:ext uri="{FF2B5EF4-FFF2-40B4-BE49-F238E27FC236}">
                      <a16:creationId xmlns:a16="http://schemas.microsoft.com/office/drawing/2014/main" id="{911A08CF-E891-42A1-8996-0469FEC98DD2}"/>
                    </a:ext>
                  </a:extLst>
                </p:cNvPr>
                <p:cNvSpPr/>
                <p:nvPr/>
              </p:nvSpPr>
              <p:spPr>
                <a:xfrm>
                  <a:off x="12134089" y="9674377"/>
                  <a:ext cx="46939" cy="46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40">
                      <a:moveTo>
                        <a:pt x="23164" y="0"/>
                      </a:moveTo>
                      <a:cubicBezTo>
                        <a:pt x="29667" y="0"/>
                        <a:pt x="35255" y="2236"/>
                        <a:pt x="39928" y="6706"/>
                      </a:cubicBezTo>
                      <a:cubicBezTo>
                        <a:pt x="44602" y="11176"/>
                        <a:pt x="46939" y="16663"/>
                        <a:pt x="46939" y="23165"/>
                      </a:cubicBezTo>
                      <a:cubicBezTo>
                        <a:pt x="46939" y="29668"/>
                        <a:pt x="44602" y="35256"/>
                        <a:pt x="39928" y="39929"/>
                      </a:cubicBezTo>
                      <a:cubicBezTo>
                        <a:pt x="35255" y="44603"/>
                        <a:pt x="29667" y="46940"/>
                        <a:pt x="23164" y="46940"/>
                      </a:cubicBezTo>
                      <a:cubicBezTo>
                        <a:pt x="16662" y="46940"/>
                        <a:pt x="11176" y="44603"/>
                        <a:pt x="6705" y="39929"/>
                      </a:cubicBezTo>
                      <a:cubicBezTo>
                        <a:pt x="2235" y="35256"/>
                        <a:pt x="0" y="29668"/>
                        <a:pt x="0" y="23165"/>
                      </a:cubicBezTo>
                      <a:cubicBezTo>
                        <a:pt x="0" y="16663"/>
                        <a:pt x="2235" y="11176"/>
                        <a:pt x="6705" y="6706"/>
                      </a:cubicBezTo>
                      <a:cubicBezTo>
                        <a:pt x="11176" y="2236"/>
                        <a:pt x="16662" y="0"/>
                        <a:pt x="2316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21" name="Freeform: Shape 4620">
                  <a:extLst>
                    <a:ext uri="{FF2B5EF4-FFF2-40B4-BE49-F238E27FC236}">
                      <a16:creationId xmlns:a16="http://schemas.microsoft.com/office/drawing/2014/main" id="{6C99156F-A015-4536-A581-8B824C21BD7E}"/>
                    </a:ext>
                  </a:extLst>
                </p:cNvPr>
                <p:cNvSpPr/>
                <p:nvPr/>
              </p:nvSpPr>
              <p:spPr>
                <a:xfrm>
                  <a:off x="13963345" y="9674377"/>
                  <a:ext cx="47549" cy="46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40">
                      <a:moveTo>
                        <a:pt x="23775" y="0"/>
                      </a:moveTo>
                      <a:cubicBezTo>
                        <a:pt x="30278" y="0"/>
                        <a:pt x="35866" y="2236"/>
                        <a:pt x="40539" y="6706"/>
                      </a:cubicBezTo>
                      <a:cubicBezTo>
                        <a:pt x="45213" y="11176"/>
                        <a:pt x="47549" y="16663"/>
                        <a:pt x="47549" y="23165"/>
                      </a:cubicBezTo>
                      <a:cubicBezTo>
                        <a:pt x="47549" y="29668"/>
                        <a:pt x="45213" y="35256"/>
                        <a:pt x="40539" y="39929"/>
                      </a:cubicBezTo>
                      <a:cubicBezTo>
                        <a:pt x="35866" y="44603"/>
                        <a:pt x="30278" y="46940"/>
                        <a:pt x="23775" y="46940"/>
                      </a:cubicBezTo>
                      <a:cubicBezTo>
                        <a:pt x="16866" y="46940"/>
                        <a:pt x="11177" y="44603"/>
                        <a:pt x="6706" y="39929"/>
                      </a:cubicBezTo>
                      <a:cubicBezTo>
                        <a:pt x="2236" y="35256"/>
                        <a:pt x="0" y="29668"/>
                        <a:pt x="0" y="23165"/>
                      </a:cubicBezTo>
                      <a:cubicBezTo>
                        <a:pt x="0" y="16663"/>
                        <a:pt x="2236" y="11176"/>
                        <a:pt x="6706" y="6706"/>
                      </a:cubicBezTo>
                      <a:cubicBezTo>
                        <a:pt x="11177" y="2236"/>
                        <a:pt x="16866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22" name="Freeform: Shape 4621">
                  <a:extLst>
                    <a:ext uri="{FF2B5EF4-FFF2-40B4-BE49-F238E27FC236}">
                      <a16:creationId xmlns:a16="http://schemas.microsoft.com/office/drawing/2014/main" id="{E29004A2-E3B0-48F6-926E-4D149C1DB32D}"/>
                    </a:ext>
                  </a:extLst>
                </p:cNvPr>
                <p:cNvSpPr/>
                <p:nvPr/>
              </p:nvSpPr>
              <p:spPr>
                <a:xfrm>
                  <a:off x="14020038" y="9674377"/>
                  <a:ext cx="46938" cy="46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8" h="46940">
                      <a:moveTo>
                        <a:pt x="23164" y="0"/>
                      </a:moveTo>
                      <a:cubicBezTo>
                        <a:pt x="29667" y="0"/>
                        <a:pt x="35255" y="2236"/>
                        <a:pt x="39928" y="6706"/>
                      </a:cubicBezTo>
                      <a:cubicBezTo>
                        <a:pt x="44602" y="11176"/>
                        <a:pt x="46938" y="16663"/>
                        <a:pt x="46938" y="23165"/>
                      </a:cubicBezTo>
                      <a:cubicBezTo>
                        <a:pt x="46938" y="29668"/>
                        <a:pt x="44602" y="35256"/>
                        <a:pt x="39928" y="39929"/>
                      </a:cubicBezTo>
                      <a:cubicBezTo>
                        <a:pt x="35255" y="44603"/>
                        <a:pt x="29667" y="46940"/>
                        <a:pt x="23164" y="46940"/>
                      </a:cubicBezTo>
                      <a:cubicBezTo>
                        <a:pt x="16662" y="46940"/>
                        <a:pt x="11176" y="44603"/>
                        <a:pt x="6705" y="39929"/>
                      </a:cubicBezTo>
                      <a:cubicBezTo>
                        <a:pt x="2235" y="35256"/>
                        <a:pt x="0" y="29668"/>
                        <a:pt x="0" y="23165"/>
                      </a:cubicBezTo>
                      <a:cubicBezTo>
                        <a:pt x="0" y="16663"/>
                        <a:pt x="2235" y="11176"/>
                        <a:pt x="6705" y="6706"/>
                      </a:cubicBezTo>
                      <a:cubicBezTo>
                        <a:pt x="11176" y="2236"/>
                        <a:pt x="16662" y="0"/>
                        <a:pt x="2316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23" name="Freeform: Shape 4622">
                  <a:extLst>
                    <a:ext uri="{FF2B5EF4-FFF2-40B4-BE49-F238E27FC236}">
                      <a16:creationId xmlns:a16="http://schemas.microsoft.com/office/drawing/2014/main" id="{AFAFA411-ED67-4D10-98AF-98311A0FBF0D}"/>
                    </a:ext>
                  </a:extLst>
                </p:cNvPr>
                <p:cNvSpPr/>
                <p:nvPr/>
              </p:nvSpPr>
              <p:spPr>
                <a:xfrm>
                  <a:off x="14250772" y="9674377"/>
                  <a:ext cx="46939" cy="46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40">
                      <a:moveTo>
                        <a:pt x="23775" y="0"/>
                      </a:moveTo>
                      <a:cubicBezTo>
                        <a:pt x="30277" y="0"/>
                        <a:pt x="35763" y="2236"/>
                        <a:pt x="40233" y="6706"/>
                      </a:cubicBezTo>
                      <a:cubicBezTo>
                        <a:pt x="44705" y="11176"/>
                        <a:pt x="46939" y="16663"/>
                        <a:pt x="46939" y="23165"/>
                      </a:cubicBezTo>
                      <a:cubicBezTo>
                        <a:pt x="46939" y="29668"/>
                        <a:pt x="44603" y="35256"/>
                        <a:pt x="39929" y="39929"/>
                      </a:cubicBezTo>
                      <a:cubicBezTo>
                        <a:pt x="35255" y="44603"/>
                        <a:pt x="29871" y="46940"/>
                        <a:pt x="23775" y="46940"/>
                      </a:cubicBezTo>
                      <a:cubicBezTo>
                        <a:pt x="17272" y="46940"/>
                        <a:pt x="11684" y="44603"/>
                        <a:pt x="7011" y="39929"/>
                      </a:cubicBezTo>
                      <a:cubicBezTo>
                        <a:pt x="2337" y="35256"/>
                        <a:pt x="0" y="29668"/>
                        <a:pt x="0" y="23165"/>
                      </a:cubicBezTo>
                      <a:cubicBezTo>
                        <a:pt x="0" y="16663"/>
                        <a:pt x="2337" y="11176"/>
                        <a:pt x="7011" y="6706"/>
                      </a:cubicBezTo>
                      <a:cubicBezTo>
                        <a:pt x="11684" y="2236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24" name="Freeform: Shape 4623">
                  <a:extLst>
                    <a:ext uri="{FF2B5EF4-FFF2-40B4-BE49-F238E27FC236}">
                      <a16:creationId xmlns:a16="http://schemas.microsoft.com/office/drawing/2014/main" id="{7834724C-BF3D-4625-9295-2500FFE3F9D7}"/>
                    </a:ext>
                  </a:extLst>
                </p:cNvPr>
                <p:cNvSpPr/>
                <p:nvPr/>
              </p:nvSpPr>
              <p:spPr>
                <a:xfrm>
                  <a:off x="11006100" y="9676207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277" y="0"/>
                        <a:pt x="35763" y="2337"/>
                        <a:pt x="40233" y="7011"/>
                      </a:cubicBezTo>
                      <a:cubicBezTo>
                        <a:pt x="44704" y="11684"/>
                        <a:pt x="46939" y="17272"/>
                        <a:pt x="46939" y="23775"/>
                      </a:cubicBezTo>
                      <a:cubicBezTo>
                        <a:pt x="46939" y="30277"/>
                        <a:pt x="44704" y="35763"/>
                        <a:pt x="40233" y="40234"/>
                      </a:cubicBezTo>
                      <a:cubicBezTo>
                        <a:pt x="35763" y="44704"/>
                        <a:pt x="30277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0" y="40234"/>
                      </a:cubicBezTo>
                      <a:cubicBezTo>
                        <a:pt x="2337" y="35763"/>
                        <a:pt x="0" y="30277"/>
                        <a:pt x="0" y="23775"/>
                      </a:cubicBezTo>
                      <a:cubicBezTo>
                        <a:pt x="0" y="16866"/>
                        <a:pt x="2337" y="11176"/>
                        <a:pt x="7010" y="6706"/>
                      </a:cubicBezTo>
                      <a:cubicBezTo>
                        <a:pt x="11684" y="2235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25" name="Freeform: Shape 4624">
                  <a:extLst>
                    <a:ext uri="{FF2B5EF4-FFF2-40B4-BE49-F238E27FC236}">
                      <a16:creationId xmlns:a16="http://schemas.microsoft.com/office/drawing/2014/main" id="{A9C10403-F92D-444C-BE3A-6FDEF2872FF8}"/>
                    </a:ext>
                  </a:extLst>
                </p:cNvPr>
                <p:cNvSpPr/>
                <p:nvPr/>
              </p:nvSpPr>
              <p:spPr>
                <a:xfrm>
                  <a:off x="13238074" y="9676207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165" y="0"/>
                      </a:moveTo>
                      <a:cubicBezTo>
                        <a:pt x="29667" y="0"/>
                        <a:pt x="35255" y="2235"/>
                        <a:pt x="39929" y="6706"/>
                      </a:cubicBezTo>
                      <a:cubicBezTo>
                        <a:pt x="44603" y="11176"/>
                        <a:pt x="46939" y="16866"/>
                        <a:pt x="46939" y="23775"/>
                      </a:cubicBezTo>
                      <a:cubicBezTo>
                        <a:pt x="46939" y="30277"/>
                        <a:pt x="44603" y="35763"/>
                        <a:pt x="39929" y="40234"/>
                      </a:cubicBezTo>
                      <a:cubicBezTo>
                        <a:pt x="35255" y="44704"/>
                        <a:pt x="29667" y="46939"/>
                        <a:pt x="23165" y="46939"/>
                      </a:cubicBezTo>
                      <a:cubicBezTo>
                        <a:pt x="16256" y="46939"/>
                        <a:pt x="10668" y="44704"/>
                        <a:pt x="6401" y="40234"/>
                      </a:cubicBezTo>
                      <a:cubicBezTo>
                        <a:pt x="2133" y="35763"/>
                        <a:pt x="0" y="30277"/>
                        <a:pt x="0" y="23775"/>
                      </a:cubicBezTo>
                      <a:cubicBezTo>
                        <a:pt x="0" y="16866"/>
                        <a:pt x="2133" y="11176"/>
                        <a:pt x="6401" y="6706"/>
                      </a:cubicBezTo>
                      <a:cubicBezTo>
                        <a:pt x="10668" y="2235"/>
                        <a:pt x="16256" y="0"/>
                        <a:pt x="2316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26" name="Freeform: Shape 4625">
                  <a:extLst>
                    <a:ext uri="{FF2B5EF4-FFF2-40B4-BE49-F238E27FC236}">
                      <a16:creationId xmlns:a16="http://schemas.microsoft.com/office/drawing/2014/main" id="{5BFA0CE4-0DC5-45BD-A720-3058D1DD9FCE}"/>
                    </a:ext>
                  </a:extLst>
                </p:cNvPr>
                <p:cNvSpPr/>
                <p:nvPr/>
              </p:nvSpPr>
              <p:spPr>
                <a:xfrm>
                  <a:off x="10057256" y="9677426"/>
                  <a:ext cx="46940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7549">
                      <a:moveTo>
                        <a:pt x="23165" y="0"/>
                      </a:moveTo>
                      <a:cubicBezTo>
                        <a:pt x="29668" y="0"/>
                        <a:pt x="35256" y="2439"/>
                        <a:pt x="39929" y="7316"/>
                      </a:cubicBezTo>
                      <a:cubicBezTo>
                        <a:pt x="44603" y="12192"/>
                        <a:pt x="46940" y="17679"/>
                        <a:pt x="46940" y="23775"/>
                      </a:cubicBezTo>
                      <a:cubicBezTo>
                        <a:pt x="46940" y="30277"/>
                        <a:pt x="44603" y="35865"/>
                        <a:pt x="39929" y="40539"/>
                      </a:cubicBezTo>
                      <a:cubicBezTo>
                        <a:pt x="35256" y="45212"/>
                        <a:pt x="29668" y="47549"/>
                        <a:pt x="23165" y="47549"/>
                      </a:cubicBezTo>
                      <a:cubicBezTo>
                        <a:pt x="16663" y="47549"/>
                        <a:pt x="11177" y="45212"/>
                        <a:pt x="6706" y="40539"/>
                      </a:cubicBezTo>
                      <a:cubicBezTo>
                        <a:pt x="2236" y="35865"/>
                        <a:pt x="0" y="30277"/>
                        <a:pt x="0" y="23775"/>
                      </a:cubicBezTo>
                      <a:cubicBezTo>
                        <a:pt x="0" y="17272"/>
                        <a:pt x="2236" y="11684"/>
                        <a:pt x="6706" y="7011"/>
                      </a:cubicBezTo>
                      <a:cubicBezTo>
                        <a:pt x="11177" y="2337"/>
                        <a:pt x="16663" y="0"/>
                        <a:pt x="2316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27" name="Freeform: Shape 4626">
                  <a:extLst>
                    <a:ext uri="{FF2B5EF4-FFF2-40B4-BE49-F238E27FC236}">
                      <a16:creationId xmlns:a16="http://schemas.microsoft.com/office/drawing/2014/main" id="{E54586C5-DCAA-4FB9-977C-FFC15A5FDCCD}"/>
                    </a:ext>
                  </a:extLst>
                </p:cNvPr>
                <p:cNvSpPr/>
                <p:nvPr/>
              </p:nvSpPr>
              <p:spPr>
                <a:xfrm>
                  <a:off x="10206000" y="9678036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277" y="0"/>
                        <a:pt x="35763" y="2235"/>
                        <a:pt x="40233" y="6706"/>
                      </a:cubicBezTo>
                      <a:cubicBezTo>
                        <a:pt x="44704" y="11176"/>
                        <a:pt x="46939" y="16662"/>
                        <a:pt x="46939" y="23165"/>
                      </a:cubicBezTo>
                      <a:cubicBezTo>
                        <a:pt x="46939" y="30074"/>
                        <a:pt x="44704" y="35763"/>
                        <a:pt x="40233" y="40234"/>
                      </a:cubicBezTo>
                      <a:cubicBezTo>
                        <a:pt x="35763" y="44704"/>
                        <a:pt x="30277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0" y="40234"/>
                      </a:cubicBezTo>
                      <a:cubicBezTo>
                        <a:pt x="2337" y="35763"/>
                        <a:pt x="0" y="30074"/>
                        <a:pt x="0" y="23165"/>
                      </a:cubicBezTo>
                      <a:cubicBezTo>
                        <a:pt x="0" y="16662"/>
                        <a:pt x="2337" y="11176"/>
                        <a:pt x="7010" y="6706"/>
                      </a:cubicBezTo>
                      <a:cubicBezTo>
                        <a:pt x="11684" y="2235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28" name="Freeform: Shape 4627">
                  <a:extLst>
                    <a:ext uri="{FF2B5EF4-FFF2-40B4-BE49-F238E27FC236}">
                      <a16:creationId xmlns:a16="http://schemas.microsoft.com/office/drawing/2014/main" id="{6394D396-021F-45F0-9ADA-9520A8C8635C}"/>
                    </a:ext>
                  </a:extLst>
                </p:cNvPr>
                <p:cNvSpPr/>
                <p:nvPr/>
              </p:nvSpPr>
              <p:spPr>
                <a:xfrm>
                  <a:off x="13412418" y="9686569"/>
                  <a:ext cx="46940" cy="46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6940">
                      <a:moveTo>
                        <a:pt x="23775" y="0"/>
                      </a:moveTo>
                      <a:cubicBezTo>
                        <a:pt x="29871" y="0"/>
                        <a:pt x="35256" y="2337"/>
                        <a:pt x="39930" y="7011"/>
                      </a:cubicBezTo>
                      <a:cubicBezTo>
                        <a:pt x="44603" y="11684"/>
                        <a:pt x="46940" y="17272"/>
                        <a:pt x="46940" y="23775"/>
                      </a:cubicBezTo>
                      <a:cubicBezTo>
                        <a:pt x="46940" y="30277"/>
                        <a:pt x="44705" y="35764"/>
                        <a:pt x="40234" y="40234"/>
                      </a:cubicBezTo>
                      <a:cubicBezTo>
                        <a:pt x="35764" y="44704"/>
                        <a:pt x="30278" y="46940"/>
                        <a:pt x="23775" y="46940"/>
                      </a:cubicBezTo>
                      <a:cubicBezTo>
                        <a:pt x="17273" y="46940"/>
                        <a:pt x="11685" y="44704"/>
                        <a:pt x="7012" y="40234"/>
                      </a:cubicBezTo>
                      <a:cubicBezTo>
                        <a:pt x="2337" y="35764"/>
                        <a:pt x="0" y="30277"/>
                        <a:pt x="0" y="23775"/>
                      </a:cubicBezTo>
                      <a:cubicBezTo>
                        <a:pt x="0" y="16866"/>
                        <a:pt x="2337" y="11176"/>
                        <a:pt x="7012" y="6706"/>
                      </a:cubicBezTo>
                      <a:cubicBezTo>
                        <a:pt x="11685" y="2236"/>
                        <a:pt x="17273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29" name="Freeform: Shape 4628">
                  <a:extLst>
                    <a:ext uri="{FF2B5EF4-FFF2-40B4-BE49-F238E27FC236}">
                      <a16:creationId xmlns:a16="http://schemas.microsoft.com/office/drawing/2014/main" id="{E2F78AAC-5810-4815-825E-F2BA609270AC}"/>
                    </a:ext>
                  </a:extLst>
                </p:cNvPr>
                <p:cNvSpPr/>
                <p:nvPr/>
              </p:nvSpPr>
              <p:spPr>
                <a:xfrm>
                  <a:off x="13464234" y="9686569"/>
                  <a:ext cx="46940" cy="46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6940">
                      <a:moveTo>
                        <a:pt x="23775" y="0"/>
                      </a:moveTo>
                      <a:cubicBezTo>
                        <a:pt x="29871" y="0"/>
                        <a:pt x="35256" y="2337"/>
                        <a:pt x="39930" y="7011"/>
                      </a:cubicBezTo>
                      <a:cubicBezTo>
                        <a:pt x="44604" y="11684"/>
                        <a:pt x="46940" y="17272"/>
                        <a:pt x="46940" y="23775"/>
                      </a:cubicBezTo>
                      <a:cubicBezTo>
                        <a:pt x="46940" y="30277"/>
                        <a:pt x="44704" y="35764"/>
                        <a:pt x="40234" y="40234"/>
                      </a:cubicBezTo>
                      <a:cubicBezTo>
                        <a:pt x="35764" y="44704"/>
                        <a:pt x="30278" y="46940"/>
                        <a:pt x="23775" y="46940"/>
                      </a:cubicBezTo>
                      <a:cubicBezTo>
                        <a:pt x="17273" y="46940"/>
                        <a:pt x="11685" y="44704"/>
                        <a:pt x="7012" y="40234"/>
                      </a:cubicBezTo>
                      <a:cubicBezTo>
                        <a:pt x="2337" y="35764"/>
                        <a:pt x="0" y="30277"/>
                        <a:pt x="0" y="23775"/>
                      </a:cubicBezTo>
                      <a:cubicBezTo>
                        <a:pt x="0" y="16866"/>
                        <a:pt x="2337" y="11176"/>
                        <a:pt x="7012" y="6706"/>
                      </a:cubicBezTo>
                      <a:cubicBezTo>
                        <a:pt x="11685" y="2236"/>
                        <a:pt x="17273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30" name="Freeform: Shape 4629">
                  <a:extLst>
                    <a:ext uri="{FF2B5EF4-FFF2-40B4-BE49-F238E27FC236}">
                      <a16:creationId xmlns:a16="http://schemas.microsoft.com/office/drawing/2014/main" id="{5BFAF514-24F2-45F4-846F-558B12D6AAB9}"/>
                    </a:ext>
                  </a:extLst>
                </p:cNvPr>
                <p:cNvSpPr/>
                <p:nvPr/>
              </p:nvSpPr>
              <p:spPr>
                <a:xfrm>
                  <a:off x="13516052" y="9686569"/>
                  <a:ext cx="46939" cy="46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40">
                      <a:moveTo>
                        <a:pt x="23165" y="0"/>
                      </a:moveTo>
                      <a:cubicBezTo>
                        <a:pt x="29667" y="0"/>
                        <a:pt x="35255" y="2337"/>
                        <a:pt x="39929" y="7011"/>
                      </a:cubicBezTo>
                      <a:cubicBezTo>
                        <a:pt x="44603" y="11684"/>
                        <a:pt x="46939" y="17272"/>
                        <a:pt x="46939" y="23775"/>
                      </a:cubicBezTo>
                      <a:cubicBezTo>
                        <a:pt x="46939" y="30277"/>
                        <a:pt x="44703" y="35764"/>
                        <a:pt x="40233" y="40234"/>
                      </a:cubicBezTo>
                      <a:cubicBezTo>
                        <a:pt x="35763" y="44704"/>
                        <a:pt x="30073" y="46940"/>
                        <a:pt x="23165" y="46940"/>
                      </a:cubicBezTo>
                      <a:cubicBezTo>
                        <a:pt x="16662" y="46940"/>
                        <a:pt x="11176" y="44704"/>
                        <a:pt x="6705" y="40234"/>
                      </a:cubicBezTo>
                      <a:cubicBezTo>
                        <a:pt x="2235" y="35764"/>
                        <a:pt x="0" y="30277"/>
                        <a:pt x="0" y="23775"/>
                      </a:cubicBezTo>
                      <a:cubicBezTo>
                        <a:pt x="0" y="16866"/>
                        <a:pt x="2235" y="11176"/>
                        <a:pt x="6705" y="6706"/>
                      </a:cubicBezTo>
                      <a:cubicBezTo>
                        <a:pt x="11176" y="2236"/>
                        <a:pt x="16662" y="0"/>
                        <a:pt x="2316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31" name="Freeform: Shape 4630">
                  <a:extLst>
                    <a:ext uri="{FF2B5EF4-FFF2-40B4-BE49-F238E27FC236}">
                      <a16:creationId xmlns:a16="http://schemas.microsoft.com/office/drawing/2014/main" id="{5338E71B-BBEB-4F79-98B1-AA54807E10F8}"/>
                    </a:ext>
                  </a:extLst>
                </p:cNvPr>
                <p:cNvSpPr/>
                <p:nvPr/>
              </p:nvSpPr>
              <p:spPr>
                <a:xfrm>
                  <a:off x="14302588" y="9698761"/>
                  <a:ext cx="46939" cy="46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40">
                      <a:moveTo>
                        <a:pt x="23165" y="0"/>
                      </a:moveTo>
                      <a:cubicBezTo>
                        <a:pt x="29667" y="0"/>
                        <a:pt x="35255" y="2439"/>
                        <a:pt x="39929" y="7316"/>
                      </a:cubicBezTo>
                      <a:cubicBezTo>
                        <a:pt x="44603" y="12192"/>
                        <a:pt x="46939" y="17679"/>
                        <a:pt x="46939" y="23775"/>
                      </a:cubicBezTo>
                      <a:cubicBezTo>
                        <a:pt x="46939" y="30277"/>
                        <a:pt x="44603" y="35764"/>
                        <a:pt x="39929" y="40234"/>
                      </a:cubicBezTo>
                      <a:cubicBezTo>
                        <a:pt x="35255" y="44704"/>
                        <a:pt x="29667" y="46940"/>
                        <a:pt x="23165" y="46940"/>
                      </a:cubicBezTo>
                      <a:cubicBezTo>
                        <a:pt x="16663" y="46940"/>
                        <a:pt x="11176" y="44704"/>
                        <a:pt x="6705" y="40234"/>
                      </a:cubicBezTo>
                      <a:cubicBezTo>
                        <a:pt x="2235" y="35764"/>
                        <a:pt x="0" y="30277"/>
                        <a:pt x="0" y="23775"/>
                      </a:cubicBezTo>
                      <a:cubicBezTo>
                        <a:pt x="0" y="17272"/>
                        <a:pt x="2235" y="11684"/>
                        <a:pt x="6705" y="7011"/>
                      </a:cubicBezTo>
                      <a:cubicBezTo>
                        <a:pt x="11176" y="2337"/>
                        <a:pt x="16663" y="0"/>
                        <a:pt x="2316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32" name="Freeform: Shape 4631">
                  <a:extLst>
                    <a:ext uri="{FF2B5EF4-FFF2-40B4-BE49-F238E27FC236}">
                      <a16:creationId xmlns:a16="http://schemas.microsoft.com/office/drawing/2014/main" id="{C66A39F8-BC48-458B-8F4F-FA937C42E938}"/>
                    </a:ext>
                  </a:extLst>
                </p:cNvPr>
                <p:cNvSpPr/>
                <p:nvPr/>
              </p:nvSpPr>
              <p:spPr>
                <a:xfrm>
                  <a:off x="10410978" y="9702420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1" y="2337"/>
                        <a:pt x="40538" y="7010"/>
                      </a:cubicBezTo>
                      <a:cubicBezTo>
                        <a:pt x="44805" y="11684"/>
                        <a:pt x="46939" y="17272"/>
                        <a:pt x="46939" y="23774"/>
                      </a:cubicBezTo>
                      <a:cubicBezTo>
                        <a:pt x="46939" y="30277"/>
                        <a:pt x="44805" y="35763"/>
                        <a:pt x="40538" y="40234"/>
                      </a:cubicBezTo>
                      <a:cubicBezTo>
                        <a:pt x="36271" y="44704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0" y="40234"/>
                      </a:cubicBezTo>
                      <a:cubicBezTo>
                        <a:pt x="2337" y="35763"/>
                        <a:pt x="0" y="30277"/>
                        <a:pt x="0" y="23774"/>
                      </a:cubicBezTo>
                      <a:cubicBezTo>
                        <a:pt x="0" y="17272"/>
                        <a:pt x="2337" y="11684"/>
                        <a:pt x="7010" y="7010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33" name="Freeform: Shape 4632">
                  <a:extLst>
                    <a:ext uri="{FF2B5EF4-FFF2-40B4-BE49-F238E27FC236}">
                      <a16:creationId xmlns:a16="http://schemas.microsoft.com/office/drawing/2014/main" id="{770092FE-2707-4980-9F9F-868D487E7210}"/>
                    </a:ext>
                  </a:extLst>
                </p:cNvPr>
                <p:cNvSpPr/>
                <p:nvPr/>
              </p:nvSpPr>
              <p:spPr>
                <a:xfrm>
                  <a:off x="10646283" y="9702420"/>
                  <a:ext cx="4754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39">
                      <a:moveTo>
                        <a:pt x="23775" y="0"/>
                      </a:moveTo>
                      <a:cubicBezTo>
                        <a:pt x="30684" y="0"/>
                        <a:pt x="36374" y="2337"/>
                        <a:pt x="40844" y="7010"/>
                      </a:cubicBezTo>
                      <a:cubicBezTo>
                        <a:pt x="45314" y="11684"/>
                        <a:pt x="47549" y="17272"/>
                        <a:pt x="47549" y="23774"/>
                      </a:cubicBezTo>
                      <a:cubicBezTo>
                        <a:pt x="47549" y="30277"/>
                        <a:pt x="45314" y="35763"/>
                        <a:pt x="40844" y="40234"/>
                      </a:cubicBezTo>
                      <a:cubicBezTo>
                        <a:pt x="36374" y="44704"/>
                        <a:pt x="30684" y="46939"/>
                        <a:pt x="23775" y="46939"/>
                      </a:cubicBezTo>
                      <a:cubicBezTo>
                        <a:pt x="17272" y="46939"/>
                        <a:pt x="11684" y="44704"/>
                        <a:pt x="7011" y="40234"/>
                      </a:cubicBezTo>
                      <a:cubicBezTo>
                        <a:pt x="2338" y="35763"/>
                        <a:pt x="0" y="30277"/>
                        <a:pt x="0" y="23774"/>
                      </a:cubicBezTo>
                      <a:cubicBezTo>
                        <a:pt x="0" y="17272"/>
                        <a:pt x="2338" y="11684"/>
                        <a:pt x="7011" y="7010"/>
                      </a:cubicBezTo>
                      <a:cubicBezTo>
                        <a:pt x="11684" y="2337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34" name="Freeform: Shape 4633">
                  <a:extLst>
                    <a:ext uri="{FF2B5EF4-FFF2-40B4-BE49-F238E27FC236}">
                      <a16:creationId xmlns:a16="http://schemas.microsoft.com/office/drawing/2014/main" id="{9573C09C-ED98-4C49-AD84-BA6F9236CF0D}"/>
                    </a:ext>
                  </a:extLst>
                </p:cNvPr>
                <p:cNvSpPr/>
                <p:nvPr/>
              </p:nvSpPr>
              <p:spPr>
                <a:xfrm>
                  <a:off x="10811028" y="9702420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1" y="2337"/>
                        <a:pt x="40539" y="7010"/>
                      </a:cubicBezTo>
                      <a:cubicBezTo>
                        <a:pt x="44805" y="11684"/>
                        <a:pt x="46939" y="17272"/>
                        <a:pt x="46939" y="23774"/>
                      </a:cubicBezTo>
                      <a:cubicBezTo>
                        <a:pt x="46939" y="30277"/>
                        <a:pt x="44805" y="35763"/>
                        <a:pt x="40539" y="40234"/>
                      </a:cubicBezTo>
                      <a:cubicBezTo>
                        <a:pt x="36271" y="44704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0" y="40234"/>
                      </a:cubicBezTo>
                      <a:cubicBezTo>
                        <a:pt x="2337" y="35763"/>
                        <a:pt x="0" y="30277"/>
                        <a:pt x="0" y="23774"/>
                      </a:cubicBezTo>
                      <a:cubicBezTo>
                        <a:pt x="0" y="17272"/>
                        <a:pt x="2337" y="11684"/>
                        <a:pt x="7010" y="7010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35" name="Freeform: Shape 4634">
                  <a:extLst>
                    <a:ext uri="{FF2B5EF4-FFF2-40B4-BE49-F238E27FC236}">
                      <a16:creationId xmlns:a16="http://schemas.microsoft.com/office/drawing/2014/main" id="{02DC3A88-16B0-446E-AC02-1B35A64C3DFA}"/>
                    </a:ext>
                  </a:extLst>
                </p:cNvPr>
                <p:cNvSpPr/>
                <p:nvPr/>
              </p:nvSpPr>
              <p:spPr>
                <a:xfrm>
                  <a:off x="11395939" y="9702420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277" y="0"/>
                        <a:pt x="35763" y="2337"/>
                        <a:pt x="40234" y="7010"/>
                      </a:cubicBezTo>
                      <a:cubicBezTo>
                        <a:pt x="44704" y="11684"/>
                        <a:pt x="46939" y="17272"/>
                        <a:pt x="46939" y="23774"/>
                      </a:cubicBezTo>
                      <a:cubicBezTo>
                        <a:pt x="46939" y="30277"/>
                        <a:pt x="44704" y="35763"/>
                        <a:pt x="40234" y="40234"/>
                      </a:cubicBezTo>
                      <a:cubicBezTo>
                        <a:pt x="35763" y="44704"/>
                        <a:pt x="30277" y="46939"/>
                        <a:pt x="23774" y="46939"/>
                      </a:cubicBezTo>
                      <a:cubicBezTo>
                        <a:pt x="16866" y="46939"/>
                        <a:pt x="11176" y="44704"/>
                        <a:pt x="6706" y="40234"/>
                      </a:cubicBezTo>
                      <a:cubicBezTo>
                        <a:pt x="2235" y="35763"/>
                        <a:pt x="0" y="30277"/>
                        <a:pt x="0" y="23774"/>
                      </a:cubicBezTo>
                      <a:cubicBezTo>
                        <a:pt x="0" y="17272"/>
                        <a:pt x="2235" y="11684"/>
                        <a:pt x="6706" y="7010"/>
                      </a:cubicBezTo>
                      <a:cubicBezTo>
                        <a:pt x="11176" y="2337"/>
                        <a:pt x="16866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36" name="Freeform: Shape 4635">
                  <a:extLst>
                    <a:ext uri="{FF2B5EF4-FFF2-40B4-BE49-F238E27FC236}">
                      <a16:creationId xmlns:a16="http://schemas.microsoft.com/office/drawing/2014/main" id="{D8FE557A-3D6B-4FE4-B4FD-3BB786D1E79E}"/>
                    </a:ext>
                  </a:extLst>
                </p:cNvPr>
                <p:cNvSpPr/>
                <p:nvPr/>
              </p:nvSpPr>
              <p:spPr>
                <a:xfrm>
                  <a:off x="11649836" y="9702420"/>
                  <a:ext cx="46940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6939">
                      <a:moveTo>
                        <a:pt x="23775" y="0"/>
                      </a:moveTo>
                      <a:cubicBezTo>
                        <a:pt x="30278" y="0"/>
                        <a:pt x="35764" y="2337"/>
                        <a:pt x="40234" y="7010"/>
                      </a:cubicBezTo>
                      <a:cubicBezTo>
                        <a:pt x="44704" y="11684"/>
                        <a:pt x="46940" y="17272"/>
                        <a:pt x="46940" y="23774"/>
                      </a:cubicBezTo>
                      <a:cubicBezTo>
                        <a:pt x="46940" y="30277"/>
                        <a:pt x="44704" y="35763"/>
                        <a:pt x="40234" y="40234"/>
                      </a:cubicBezTo>
                      <a:cubicBezTo>
                        <a:pt x="35764" y="44704"/>
                        <a:pt x="30278" y="46939"/>
                        <a:pt x="23775" y="46939"/>
                      </a:cubicBezTo>
                      <a:cubicBezTo>
                        <a:pt x="17273" y="46939"/>
                        <a:pt x="11685" y="44704"/>
                        <a:pt x="7011" y="40234"/>
                      </a:cubicBezTo>
                      <a:cubicBezTo>
                        <a:pt x="2337" y="35763"/>
                        <a:pt x="0" y="30277"/>
                        <a:pt x="0" y="23774"/>
                      </a:cubicBezTo>
                      <a:cubicBezTo>
                        <a:pt x="0" y="17272"/>
                        <a:pt x="2337" y="11684"/>
                        <a:pt x="7011" y="7010"/>
                      </a:cubicBezTo>
                      <a:cubicBezTo>
                        <a:pt x="11685" y="2337"/>
                        <a:pt x="17273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37" name="Freeform: Shape 4636">
                  <a:extLst>
                    <a:ext uri="{FF2B5EF4-FFF2-40B4-BE49-F238E27FC236}">
                      <a16:creationId xmlns:a16="http://schemas.microsoft.com/office/drawing/2014/main" id="{3349CC9C-7230-47A0-B610-DA260DB575AE}"/>
                    </a:ext>
                  </a:extLst>
                </p:cNvPr>
                <p:cNvSpPr/>
                <p:nvPr/>
              </p:nvSpPr>
              <p:spPr>
                <a:xfrm>
                  <a:off x="11857100" y="9702420"/>
                  <a:ext cx="46940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6939">
                      <a:moveTo>
                        <a:pt x="23775" y="0"/>
                      </a:moveTo>
                      <a:cubicBezTo>
                        <a:pt x="30277" y="0"/>
                        <a:pt x="35764" y="2337"/>
                        <a:pt x="40234" y="7010"/>
                      </a:cubicBezTo>
                      <a:cubicBezTo>
                        <a:pt x="44704" y="11684"/>
                        <a:pt x="46940" y="17272"/>
                        <a:pt x="46940" y="23774"/>
                      </a:cubicBezTo>
                      <a:cubicBezTo>
                        <a:pt x="46940" y="30277"/>
                        <a:pt x="44704" y="35763"/>
                        <a:pt x="40234" y="40234"/>
                      </a:cubicBezTo>
                      <a:cubicBezTo>
                        <a:pt x="35764" y="44704"/>
                        <a:pt x="30277" y="46939"/>
                        <a:pt x="23775" y="46939"/>
                      </a:cubicBezTo>
                      <a:cubicBezTo>
                        <a:pt x="17272" y="46939"/>
                        <a:pt x="11684" y="44704"/>
                        <a:pt x="7011" y="40234"/>
                      </a:cubicBezTo>
                      <a:cubicBezTo>
                        <a:pt x="2337" y="35763"/>
                        <a:pt x="0" y="30277"/>
                        <a:pt x="0" y="23774"/>
                      </a:cubicBezTo>
                      <a:cubicBezTo>
                        <a:pt x="0" y="17272"/>
                        <a:pt x="2337" y="11684"/>
                        <a:pt x="7011" y="7010"/>
                      </a:cubicBezTo>
                      <a:cubicBezTo>
                        <a:pt x="11684" y="2337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38" name="Freeform: Shape 4637">
                  <a:extLst>
                    <a:ext uri="{FF2B5EF4-FFF2-40B4-BE49-F238E27FC236}">
                      <a16:creationId xmlns:a16="http://schemas.microsoft.com/office/drawing/2014/main" id="{BEE41A2C-031D-4E98-AEBF-3D33301905CE}"/>
                    </a:ext>
                  </a:extLst>
                </p:cNvPr>
                <p:cNvSpPr/>
                <p:nvPr/>
              </p:nvSpPr>
              <p:spPr>
                <a:xfrm>
                  <a:off x="12020703" y="9702420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1" y="2337"/>
                        <a:pt x="40538" y="7010"/>
                      </a:cubicBezTo>
                      <a:cubicBezTo>
                        <a:pt x="44806" y="11684"/>
                        <a:pt x="46939" y="17272"/>
                        <a:pt x="46939" y="23774"/>
                      </a:cubicBezTo>
                      <a:cubicBezTo>
                        <a:pt x="46939" y="30277"/>
                        <a:pt x="44806" y="35763"/>
                        <a:pt x="40538" y="40234"/>
                      </a:cubicBezTo>
                      <a:cubicBezTo>
                        <a:pt x="36271" y="44704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0" y="40234"/>
                      </a:cubicBezTo>
                      <a:cubicBezTo>
                        <a:pt x="2337" y="35763"/>
                        <a:pt x="0" y="30277"/>
                        <a:pt x="0" y="23774"/>
                      </a:cubicBezTo>
                      <a:cubicBezTo>
                        <a:pt x="0" y="17272"/>
                        <a:pt x="2337" y="11684"/>
                        <a:pt x="7010" y="7010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39" name="Freeform: Shape 4638">
                  <a:extLst>
                    <a:ext uri="{FF2B5EF4-FFF2-40B4-BE49-F238E27FC236}">
                      <a16:creationId xmlns:a16="http://schemas.microsoft.com/office/drawing/2014/main" id="{320EAF12-334A-4849-86EC-1AF2C2E3FB2A}"/>
                    </a:ext>
                  </a:extLst>
                </p:cNvPr>
                <p:cNvSpPr/>
                <p:nvPr/>
              </p:nvSpPr>
              <p:spPr>
                <a:xfrm>
                  <a:off x="12518440" y="9702420"/>
                  <a:ext cx="46940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6939">
                      <a:moveTo>
                        <a:pt x="23165" y="0"/>
                      </a:moveTo>
                      <a:cubicBezTo>
                        <a:pt x="29668" y="0"/>
                        <a:pt x="35256" y="2337"/>
                        <a:pt x="39929" y="7010"/>
                      </a:cubicBezTo>
                      <a:cubicBezTo>
                        <a:pt x="44602" y="11684"/>
                        <a:pt x="46940" y="17272"/>
                        <a:pt x="46940" y="23774"/>
                      </a:cubicBezTo>
                      <a:cubicBezTo>
                        <a:pt x="46940" y="30277"/>
                        <a:pt x="44602" y="35763"/>
                        <a:pt x="39929" y="40234"/>
                      </a:cubicBezTo>
                      <a:cubicBezTo>
                        <a:pt x="35256" y="44704"/>
                        <a:pt x="29668" y="46939"/>
                        <a:pt x="23165" y="46939"/>
                      </a:cubicBezTo>
                      <a:cubicBezTo>
                        <a:pt x="16663" y="46939"/>
                        <a:pt x="11176" y="44704"/>
                        <a:pt x="6706" y="40234"/>
                      </a:cubicBezTo>
                      <a:cubicBezTo>
                        <a:pt x="2236" y="35763"/>
                        <a:pt x="0" y="30277"/>
                        <a:pt x="0" y="23774"/>
                      </a:cubicBezTo>
                      <a:cubicBezTo>
                        <a:pt x="0" y="17272"/>
                        <a:pt x="2236" y="11684"/>
                        <a:pt x="6706" y="7010"/>
                      </a:cubicBezTo>
                      <a:cubicBezTo>
                        <a:pt x="11176" y="2337"/>
                        <a:pt x="16663" y="0"/>
                        <a:pt x="2316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40" name="Freeform: Shape 4639">
                  <a:extLst>
                    <a:ext uri="{FF2B5EF4-FFF2-40B4-BE49-F238E27FC236}">
                      <a16:creationId xmlns:a16="http://schemas.microsoft.com/office/drawing/2014/main" id="{B319BCCE-4C11-4F1D-B82F-3453B47E7CE5}"/>
                    </a:ext>
                  </a:extLst>
                </p:cNvPr>
                <p:cNvSpPr/>
                <p:nvPr/>
              </p:nvSpPr>
              <p:spPr>
                <a:xfrm>
                  <a:off x="12677928" y="9702420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5" y="0"/>
                      </a:moveTo>
                      <a:cubicBezTo>
                        <a:pt x="30683" y="0"/>
                        <a:pt x="36271" y="2337"/>
                        <a:pt x="40539" y="7010"/>
                      </a:cubicBezTo>
                      <a:cubicBezTo>
                        <a:pt x="44805" y="11684"/>
                        <a:pt x="46939" y="17272"/>
                        <a:pt x="46939" y="23774"/>
                      </a:cubicBezTo>
                      <a:cubicBezTo>
                        <a:pt x="46939" y="30277"/>
                        <a:pt x="44805" y="35763"/>
                        <a:pt x="40539" y="40234"/>
                      </a:cubicBezTo>
                      <a:cubicBezTo>
                        <a:pt x="36271" y="44704"/>
                        <a:pt x="30683" y="46939"/>
                        <a:pt x="23775" y="46939"/>
                      </a:cubicBezTo>
                      <a:cubicBezTo>
                        <a:pt x="17272" y="46939"/>
                        <a:pt x="11684" y="44704"/>
                        <a:pt x="7011" y="40234"/>
                      </a:cubicBezTo>
                      <a:cubicBezTo>
                        <a:pt x="2337" y="35763"/>
                        <a:pt x="0" y="30277"/>
                        <a:pt x="0" y="23774"/>
                      </a:cubicBezTo>
                      <a:cubicBezTo>
                        <a:pt x="0" y="17272"/>
                        <a:pt x="2337" y="11684"/>
                        <a:pt x="7011" y="7010"/>
                      </a:cubicBezTo>
                      <a:cubicBezTo>
                        <a:pt x="11684" y="2337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41" name="Freeform: Shape 4640">
                  <a:extLst>
                    <a:ext uri="{FF2B5EF4-FFF2-40B4-BE49-F238E27FC236}">
                      <a16:creationId xmlns:a16="http://schemas.microsoft.com/office/drawing/2014/main" id="{145D8DF8-5EC2-472B-A699-DF47C5F88FCC}"/>
                    </a:ext>
                  </a:extLst>
                </p:cNvPr>
                <p:cNvSpPr/>
                <p:nvPr/>
              </p:nvSpPr>
              <p:spPr>
                <a:xfrm>
                  <a:off x="12839853" y="9702420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2" y="2337"/>
                        <a:pt x="40538" y="7010"/>
                      </a:cubicBezTo>
                      <a:cubicBezTo>
                        <a:pt x="44806" y="11684"/>
                        <a:pt x="46939" y="17272"/>
                        <a:pt x="46939" y="23774"/>
                      </a:cubicBezTo>
                      <a:cubicBezTo>
                        <a:pt x="46939" y="30277"/>
                        <a:pt x="44806" y="35763"/>
                        <a:pt x="40538" y="40234"/>
                      </a:cubicBezTo>
                      <a:cubicBezTo>
                        <a:pt x="36272" y="44704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0" y="40234"/>
                      </a:cubicBezTo>
                      <a:cubicBezTo>
                        <a:pt x="2336" y="35763"/>
                        <a:pt x="0" y="30277"/>
                        <a:pt x="0" y="23774"/>
                      </a:cubicBezTo>
                      <a:cubicBezTo>
                        <a:pt x="0" y="17272"/>
                        <a:pt x="2336" y="11684"/>
                        <a:pt x="7010" y="7010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42" name="Freeform: Shape 4641">
                  <a:extLst>
                    <a:ext uri="{FF2B5EF4-FFF2-40B4-BE49-F238E27FC236}">
                      <a16:creationId xmlns:a16="http://schemas.microsoft.com/office/drawing/2014/main" id="{FF40A388-266B-49C5-A137-94B297BC35E3}"/>
                    </a:ext>
                  </a:extLst>
                </p:cNvPr>
                <p:cNvSpPr/>
                <p:nvPr/>
              </p:nvSpPr>
              <p:spPr>
                <a:xfrm>
                  <a:off x="13075158" y="9702420"/>
                  <a:ext cx="47548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8" h="46939">
                      <a:moveTo>
                        <a:pt x="23774" y="0"/>
                      </a:moveTo>
                      <a:cubicBezTo>
                        <a:pt x="30683" y="0"/>
                        <a:pt x="36372" y="2337"/>
                        <a:pt x="40843" y="7010"/>
                      </a:cubicBezTo>
                      <a:cubicBezTo>
                        <a:pt x="45313" y="11684"/>
                        <a:pt x="47548" y="17272"/>
                        <a:pt x="47548" y="23774"/>
                      </a:cubicBezTo>
                      <a:cubicBezTo>
                        <a:pt x="47548" y="30277"/>
                        <a:pt x="45313" y="35763"/>
                        <a:pt x="40843" y="40234"/>
                      </a:cubicBezTo>
                      <a:cubicBezTo>
                        <a:pt x="36372" y="44704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0" y="40234"/>
                      </a:cubicBezTo>
                      <a:cubicBezTo>
                        <a:pt x="2336" y="35763"/>
                        <a:pt x="0" y="30277"/>
                        <a:pt x="0" y="23774"/>
                      </a:cubicBezTo>
                      <a:cubicBezTo>
                        <a:pt x="0" y="17272"/>
                        <a:pt x="2336" y="11684"/>
                        <a:pt x="7010" y="7010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43" name="Freeform: Shape 4642">
                  <a:extLst>
                    <a:ext uri="{FF2B5EF4-FFF2-40B4-BE49-F238E27FC236}">
                      <a16:creationId xmlns:a16="http://schemas.microsoft.com/office/drawing/2014/main" id="{6298B53A-2819-4458-8C51-B09F4C8B40FD}"/>
                    </a:ext>
                  </a:extLst>
                </p:cNvPr>
                <p:cNvSpPr/>
                <p:nvPr/>
              </p:nvSpPr>
              <p:spPr>
                <a:xfrm>
                  <a:off x="13668528" y="9702420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1" y="2337"/>
                        <a:pt x="40538" y="7010"/>
                      </a:cubicBezTo>
                      <a:cubicBezTo>
                        <a:pt x="44805" y="11684"/>
                        <a:pt x="46939" y="17272"/>
                        <a:pt x="46939" y="23774"/>
                      </a:cubicBezTo>
                      <a:cubicBezTo>
                        <a:pt x="46939" y="30277"/>
                        <a:pt x="44805" y="35763"/>
                        <a:pt x="40538" y="40234"/>
                      </a:cubicBezTo>
                      <a:cubicBezTo>
                        <a:pt x="36271" y="44704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1" y="40234"/>
                      </a:cubicBezTo>
                      <a:cubicBezTo>
                        <a:pt x="2337" y="35763"/>
                        <a:pt x="0" y="30277"/>
                        <a:pt x="0" y="23774"/>
                      </a:cubicBezTo>
                      <a:cubicBezTo>
                        <a:pt x="0" y="17272"/>
                        <a:pt x="2337" y="11684"/>
                        <a:pt x="7011" y="7010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44" name="Freeform: Shape 4643">
                  <a:extLst>
                    <a:ext uri="{FF2B5EF4-FFF2-40B4-BE49-F238E27FC236}">
                      <a16:creationId xmlns:a16="http://schemas.microsoft.com/office/drawing/2014/main" id="{26533693-1FD9-42C7-866B-6BADE103A901}"/>
                    </a:ext>
                  </a:extLst>
                </p:cNvPr>
                <p:cNvSpPr/>
                <p:nvPr/>
              </p:nvSpPr>
              <p:spPr>
                <a:xfrm>
                  <a:off x="13906653" y="9702420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1" y="2337"/>
                        <a:pt x="40538" y="7010"/>
                      </a:cubicBezTo>
                      <a:cubicBezTo>
                        <a:pt x="44806" y="11684"/>
                        <a:pt x="46939" y="17272"/>
                        <a:pt x="46939" y="23774"/>
                      </a:cubicBezTo>
                      <a:cubicBezTo>
                        <a:pt x="46939" y="30277"/>
                        <a:pt x="44806" y="35763"/>
                        <a:pt x="40538" y="40234"/>
                      </a:cubicBezTo>
                      <a:cubicBezTo>
                        <a:pt x="36271" y="44704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0" y="40234"/>
                      </a:cubicBezTo>
                      <a:cubicBezTo>
                        <a:pt x="2337" y="35763"/>
                        <a:pt x="0" y="30277"/>
                        <a:pt x="0" y="23774"/>
                      </a:cubicBezTo>
                      <a:cubicBezTo>
                        <a:pt x="0" y="17272"/>
                        <a:pt x="2337" y="11684"/>
                        <a:pt x="7010" y="7010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45" name="Freeform: Shape 4644">
                  <a:extLst>
                    <a:ext uri="{FF2B5EF4-FFF2-40B4-BE49-F238E27FC236}">
                      <a16:creationId xmlns:a16="http://schemas.microsoft.com/office/drawing/2014/main" id="{ED1DB52B-93C7-4B70-A003-8AA0BF9D80B1}"/>
                    </a:ext>
                  </a:extLst>
                </p:cNvPr>
                <p:cNvSpPr/>
                <p:nvPr/>
              </p:nvSpPr>
              <p:spPr>
                <a:xfrm>
                  <a:off x="10040189" y="9726804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164" y="0"/>
                      </a:moveTo>
                      <a:cubicBezTo>
                        <a:pt x="29667" y="0"/>
                        <a:pt x="35255" y="2438"/>
                        <a:pt x="39928" y="7315"/>
                      </a:cubicBezTo>
                      <a:cubicBezTo>
                        <a:pt x="44602" y="12192"/>
                        <a:pt x="46939" y="17678"/>
                        <a:pt x="46939" y="23774"/>
                      </a:cubicBezTo>
                      <a:cubicBezTo>
                        <a:pt x="46939" y="30277"/>
                        <a:pt x="44602" y="35865"/>
                        <a:pt x="39928" y="40538"/>
                      </a:cubicBezTo>
                      <a:cubicBezTo>
                        <a:pt x="35255" y="45212"/>
                        <a:pt x="29667" y="47549"/>
                        <a:pt x="23164" y="47549"/>
                      </a:cubicBezTo>
                      <a:cubicBezTo>
                        <a:pt x="16662" y="47549"/>
                        <a:pt x="11176" y="45212"/>
                        <a:pt x="6705" y="40538"/>
                      </a:cubicBezTo>
                      <a:cubicBezTo>
                        <a:pt x="2235" y="35865"/>
                        <a:pt x="0" y="30277"/>
                        <a:pt x="0" y="23774"/>
                      </a:cubicBezTo>
                      <a:cubicBezTo>
                        <a:pt x="0" y="17272"/>
                        <a:pt x="2235" y="11684"/>
                        <a:pt x="6705" y="7010"/>
                      </a:cubicBezTo>
                      <a:cubicBezTo>
                        <a:pt x="11176" y="2337"/>
                        <a:pt x="16662" y="0"/>
                        <a:pt x="2316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46" name="Freeform: Shape 4645">
                  <a:extLst>
                    <a:ext uri="{FF2B5EF4-FFF2-40B4-BE49-F238E27FC236}">
                      <a16:creationId xmlns:a16="http://schemas.microsoft.com/office/drawing/2014/main" id="{CF7B61EE-EFA0-4780-935E-6A7A1056E2A4}"/>
                    </a:ext>
                  </a:extLst>
                </p:cNvPr>
                <p:cNvSpPr/>
                <p:nvPr/>
              </p:nvSpPr>
              <p:spPr>
                <a:xfrm>
                  <a:off x="10223069" y="9726804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164" y="0"/>
                      </a:moveTo>
                      <a:cubicBezTo>
                        <a:pt x="29667" y="0"/>
                        <a:pt x="35255" y="2438"/>
                        <a:pt x="39928" y="7315"/>
                      </a:cubicBezTo>
                      <a:cubicBezTo>
                        <a:pt x="44602" y="12192"/>
                        <a:pt x="46939" y="17678"/>
                        <a:pt x="46939" y="23774"/>
                      </a:cubicBezTo>
                      <a:cubicBezTo>
                        <a:pt x="46939" y="30277"/>
                        <a:pt x="44602" y="35865"/>
                        <a:pt x="39928" y="40538"/>
                      </a:cubicBezTo>
                      <a:cubicBezTo>
                        <a:pt x="35255" y="45212"/>
                        <a:pt x="29667" y="47549"/>
                        <a:pt x="23164" y="47549"/>
                      </a:cubicBezTo>
                      <a:cubicBezTo>
                        <a:pt x="16662" y="47549"/>
                        <a:pt x="11176" y="45212"/>
                        <a:pt x="6705" y="40538"/>
                      </a:cubicBezTo>
                      <a:cubicBezTo>
                        <a:pt x="2235" y="35865"/>
                        <a:pt x="0" y="30277"/>
                        <a:pt x="0" y="23774"/>
                      </a:cubicBezTo>
                      <a:cubicBezTo>
                        <a:pt x="0" y="17272"/>
                        <a:pt x="2235" y="11684"/>
                        <a:pt x="6705" y="7010"/>
                      </a:cubicBezTo>
                      <a:cubicBezTo>
                        <a:pt x="11176" y="2337"/>
                        <a:pt x="16662" y="0"/>
                        <a:pt x="2316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47" name="Freeform: Shape 4646">
                  <a:extLst>
                    <a:ext uri="{FF2B5EF4-FFF2-40B4-BE49-F238E27FC236}">
                      <a16:creationId xmlns:a16="http://schemas.microsoft.com/office/drawing/2014/main" id="{7DB38D01-771E-41F5-9E24-08A0EC3F6CEB}"/>
                    </a:ext>
                  </a:extLst>
                </p:cNvPr>
                <p:cNvSpPr/>
                <p:nvPr/>
              </p:nvSpPr>
              <p:spPr>
                <a:xfrm>
                  <a:off x="10563378" y="9729852"/>
                  <a:ext cx="4754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39">
                      <a:moveTo>
                        <a:pt x="23774" y="0"/>
                      </a:moveTo>
                      <a:cubicBezTo>
                        <a:pt x="30683" y="0"/>
                        <a:pt x="36373" y="2235"/>
                        <a:pt x="40843" y="6706"/>
                      </a:cubicBezTo>
                      <a:cubicBezTo>
                        <a:pt x="45313" y="11176"/>
                        <a:pt x="47549" y="16662"/>
                        <a:pt x="47549" y="23165"/>
                      </a:cubicBezTo>
                      <a:cubicBezTo>
                        <a:pt x="47549" y="30074"/>
                        <a:pt x="45313" y="35763"/>
                        <a:pt x="40843" y="40234"/>
                      </a:cubicBezTo>
                      <a:cubicBezTo>
                        <a:pt x="36373" y="44704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0" y="40234"/>
                      </a:cubicBezTo>
                      <a:cubicBezTo>
                        <a:pt x="2337" y="35763"/>
                        <a:pt x="0" y="30074"/>
                        <a:pt x="0" y="23165"/>
                      </a:cubicBezTo>
                      <a:cubicBezTo>
                        <a:pt x="0" y="17069"/>
                        <a:pt x="2439" y="11684"/>
                        <a:pt x="7315" y="7010"/>
                      </a:cubicBezTo>
                      <a:cubicBezTo>
                        <a:pt x="12192" y="2337"/>
                        <a:pt x="17678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48" name="Freeform: Shape 4647">
                  <a:extLst>
                    <a:ext uri="{FF2B5EF4-FFF2-40B4-BE49-F238E27FC236}">
                      <a16:creationId xmlns:a16="http://schemas.microsoft.com/office/drawing/2014/main" id="{9FD6B7DB-5FEB-4C5F-89F5-62341C003E8F}"/>
                    </a:ext>
                  </a:extLst>
                </p:cNvPr>
                <p:cNvSpPr/>
                <p:nvPr/>
              </p:nvSpPr>
              <p:spPr>
                <a:xfrm>
                  <a:off x="10996346" y="9729852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5" y="0"/>
                      </a:moveTo>
                      <a:cubicBezTo>
                        <a:pt x="30277" y="0"/>
                        <a:pt x="35763" y="2134"/>
                        <a:pt x="40234" y="6401"/>
                      </a:cubicBezTo>
                      <a:cubicBezTo>
                        <a:pt x="44704" y="10668"/>
                        <a:pt x="46939" y="16256"/>
                        <a:pt x="46939" y="23165"/>
                      </a:cubicBezTo>
                      <a:cubicBezTo>
                        <a:pt x="46939" y="29667"/>
                        <a:pt x="44704" y="35255"/>
                        <a:pt x="40234" y="39929"/>
                      </a:cubicBezTo>
                      <a:cubicBezTo>
                        <a:pt x="35763" y="44602"/>
                        <a:pt x="30277" y="46939"/>
                        <a:pt x="23775" y="46939"/>
                      </a:cubicBezTo>
                      <a:cubicBezTo>
                        <a:pt x="16866" y="46939"/>
                        <a:pt x="11176" y="44602"/>
                        <a:pt x="6706" y="39929"/>
                      </a:cubicBezTo>
                      <a:cubicBezTo>
                        <a:pt x="2235" y="35255"/>
                        <a:pt x="0" y="29667"/>
                        <a:pt x="0" y="23165"/>
                      </a:cubicBezTo>
                      <a:cubicBezTo>
                        <a:pt x="0" y="16256"/>
                        <a:pt x="2235" y="10668"/>
                        <a:pt x="6706" y="6401"/>
                      </a:cubicBezTo>
                      <a:cubicBezTo>
                        <a:pt x="11176" y="2134"/>
                        <a:pt x="16866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49" name="Freeform: Shape 4648">
                  <a:extLst>
                    <a:ext uri="{FF2B5EF4-FFF2-40B4-BE49-F238E27FC236}">
                      <a16:creationId xmlns:a16="http://schemas.microsoft.com/office/drawing/2014/main" id="{E953AD8B-E4DD-4F85-9FDF-E6103C38C026}"/>
                    </a:ext>
                  </a:extLst>
                </p:cNvPr>
                <p:cNvSpPr/>
                <p:nvPr/>
              </p:nvSpPr>
              <p:spPr>
                <a:xfrm>
                  <a:off x="12992253" y="9729852"/>
                  <a:ext cx="4754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39">
                      <a:moveTo>
                        <a:pt x="23774" y="0"/>
                      </a:moveTo>
                      <a:cubicBezTo>
                        <a:pt x="30683" y="0"/>
                        <a:pt x="36372" y="2235"/>
                        <a:pt x="40844" y="6706"/>
                      </a:cubicBezTo>
                      <a:cubicBezTo>
                        <a:pt x="45314" y="11176"/>
                        <a:pt x="47549" y="16662"/>
                        <a:pt x="47549" y="23165"/>
                      </a:cubicBezTo>
                      <a:cubicBezTo>
                        <a:pt x="47549" y="30074"/>
                        <a:pt x="45314" y="35763"/>
                        <a:pt x="40844" y="40234"/>
                      </a:cubicBezTo>
                      <a:cubicBezTo>
                        <a:pt x="36372" y="44704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0" y="40234"/>
                      </a:cubicBezTo>
                      <a:cubicBezTo>
                        <a:pt x="2336" y="35763"/>
                        <a:pt x="0" y="30074"/>
                        <a:pt x="0" y="23165"/>
                      </a:cubicBezTo>
                      <a:cubicBezTo>
                        <a:pt x="0" y="17069"/>
                        <a:pt x="2438" y="11684"/>
                        <a:pt x="7315" y="7010"/>
                      </a:cubicBezTo>
                      <a:cubicBezTo>
                        <a:pt x="12192" y="2337"/>
                        <a:pt x="17678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50" name="Freeform: Shape 4649">
                  <a:extLst>
                    <a:ext uri="{FF2B5EF4-FFF2-40B4-BE49-F238E27FC236}">
                      <a16:creationId xmlns:a16="http://schemas.microsoft.com/office/drawing/2014/main" id="{825DBB2F-C08A-4C6A-AAF9-B17B0DFE7B53}"/>
                    </a:ext>
                  </a:extLst>
                </p:cNvPr>
                <p:cNvSpPr/>
                <p:nvPr/>
              </p:nvSpPr>
              <p:spPr>
                <a:xfrm>
                  <a:off x="13247218" y="9729852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165" y="0"/>
                      </a:moveTo>
                      <a:cubicBezTo>
                        <a:pt x="29667" y="0"/>
                        <a:pt x="35255" y="2134"/>
                        <a:pt x="39929" y="6401"/>
                      </a:cubicBezTo>
                      <a:cubicBezTo>
                        <a:pt x="44603" y="10668"/>
                        <a:pt x="46939" y="16256"/>
                        <a:pt x="46939" y="23165"/>
                      </a:cubicBezTo>
                      <a:cubicBezTo>
                        <a:pt x="46939" y="29667"/>
                        <a:pt x="44603" y="35255"/>
                        <a:pt x="39929" y="39929"/>
                      </a:cubicBezTo>
                      <a:cubicBezTo>
                        <a:pt x="35255" y="44602"/>
                        <a:pt x="29667" y="46939"/>
                        <a:pt x="23165" y="46939"/>
                      </a:cubicBezTo>
                      <a:cubicBezTo>
                        <a:pt x="17069" y="46939"/>
                        <a:pt x="11685" y="44501"/>
                        <a:pt x="7011" y="39624"/>
                      </a:cubicBezTo>
                      <a:cubicBezTo>
                        <a:pt x="2337" y="34747"/>
                        <a:pt x="0" y="29261"/>
                        <a:pt x="0" y="23165"/>
                      </a:cubicBezTo>
                      <a:cubicBezTo>
                        <a:pt x="0" y="16256"/>
                        <a:pt x="2235" y="10668"/>
                        <a:pt x="6705" y="6401"/>
                      </a:cubicBezTo>
                      <a:cubicBezTo>
                        <a:pt x="11176" y="2134"/>
                        <a:pt x="16663" y="0"/>
                        <a:pt x="2316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51" name="Freeform: Shape 4650">
                  <a:extLst>
                    <a:ext uri="{FF2B5EF4-FFF2-40B4-BE49-F238E27FC236}">
                      <a16:creationId xmlns:a16="http://schemas.microsoft.com/office/drawing/2014/main" id="{902EFA05-1E33-46BC-8212-B5CDC58A47AC}"/>
                    </a:ext>
                  </a:extLst>
                </p:cNvPr>
                <p:cNvSpPr/>
                <p:nvPr/>
              </p:nvSpPr>
              <p:spPr>
                <a:xfrm>
                  <a:off x="13504468" y="9737777"/>
                  <a:ext cx="46940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6939">
                      <a:moveTo>
                        <a:pt x="23165" y="0"/>
                      </a:moveTo>
                      <a:cubicBezTo>
                        <a:pt x="30074" y="0"/>
                        <a:pt x="35764" y="2337"/>
                        <a:pt x="40234" y="7010"/>
                      </a:cubicBezTo>
                      <a:cubicBezTo>
                        <a:pt x="44704" y="11684"/>
                        <a:pt x="46940" y="17272"/>
                        <a:pt x="46940" y="23774"/>
                      </a:cubicBezTo>
                      <a:cubicBezTo>
                        <a:pt x="46940" y="30277"/>
                        <a:pt x="44704" y="35763"/>
                        <a:pt x="40234" y="40233"/>
                      </a:cubicBezTo>
                      <a:cubicBezTo>
                        <a:pt x="35764" y="44704"/>
                        <a:pt x="30074" y="46939"/>
                        <a:pt x="23165" y="46939"/>
                      </a:cubicBezTo>
                      <a:cubicBezTo>
                        <a:pt x="16662" y="46939"/>
                        <a:pt x="11176" y="44704"/>
                        <a:pt x="6706" y="40233"/>
                      </a:cubicBezTo>
                      <a:cubicBezTo>
                        <a:pt x="2236" y="35763"/>
                        <a:pt x="0" y="30277"/>
                        <a:pt x="0" y="23774"/>
                      </a:cubicBezTo>
                      <a:cubicBezTo>
                        <a:pt x="0" y="17272"/>
                        <a:pt x="2236" y="11684"/>
                        <a:pt x="6706" y="7010"/>
                      </a:cubicBezTo>
                      <a:cubicBezTo>
                        <a:pt x="11176" y="2337"/>
                        <a:pt x="16662" y="0"/>
                        <a:pt x="2316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52" name="Freeform: Shape 4651">
                  <a:extLst>
                    <a:ext uri="{FF2B5EF4-FFF2-40B4-BE49-F238E27FC236}">
                      <a16:creationId xmlns:a16="http://schemas.microsoft.com/office/drawing/2014/main" id="{2C1CA52E-BE74-4CB1-8464-3DA3AF5C64CC}"/>
                    </a:ext>
                  </a:extLst>
                </p:cNvPr>
                <p:cNvSpPr/>
                <p:nvPr/>
              </p:nvSpPr>
              <p:spPr>
                <a:xfrm>
                  <a:off x="14331849" y="9748749"/>
                  <a:ext cx="47549" cy="475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7548">
                      <a:moveTo>
                        <a:pt x="23774" y="0"/>
                      </a:moveTo>
                      <a:cubicBezTo>
                        <a:pt x="30276" y="0"/>
                        <a:pt x="35864" y="2336"/>
                        <a:pt x="40538" y="7010"/>
                      </a:cubicBezTo>
                      <a:cubicBezTo>
                        <a:pt x="45212" y="11684"/>
                        <a:pt x="47549" y="17271"/>
                        <a:pt x="47549" y="23774"/>
                      </a:cubicBezTo>
                      <a:cubicBezTo>
                        <a:pt x="47549" y="29870"/>
                        <a:pt x="45110" y="35356"/>
                        <a:pt x="40234" y="40233"/>
                      </a:cubicBezTo>
                      <a:cubicBezTo>
                        <a:pt x="35356" y="45110"/>
                        <a:pt x="29870" y="47548"/>
                        <a:pt x="23774" y="47548"/>
                      </a:cubicBezTo>
                      <a:cubicBezTo>
                        <a:pt x="17272" y="47548"/>
                        <a:pt x="11684" y="45212"/>
                        <a:pt x="7010" y="40538"/>
                      </a:cubicBezTo>
                      <a:cubicBezTo>
                        <a:pt x="2336" y="35864"/>
                        <a:pt x="0" y="30276"/>
                        <a:pt x="0" y="23774"/>
                      </a:cubicBezTo>
                      <a:cubicBezTo>
                        <a:pt x="0" y="17271"/>
                        <a:pt x="2336" y="11684"/>
                        <a:pt x="7010" y="7010"/>
                      </a:cubicBezTo>
                      <a:cubicBezTo>
                        <a:pt x="11684" y="2336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53" name="Freeform: Shape 4652">
                  <a:extLst>
                    <a:ext uri="{FF2B5EF4-FFF2-40B4-BE49-F238E27FC236}">
                      <a16:creationId xmlns:a16="http://schemas.microsoft.com/office/drawing/2014/main" id="{1FDD562E-4B3B-44FB-99B3-C2157BB90F30}"/>
                    </a:ext>
                  </a:extLst>
                </p:cNvPr>
                <p:cNvSpPr/>
                <p:nvPr/>
              </p:nvSpPr>
              <p:spPr>
                <a:xfrm>
                  <a:off x="10410978" y="9758503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4" y="0"/>
                      </a:moveTo>
                      <a:cubicBezTo>
                        <a:pt x="30683" y="0"/>
                        <a:pt x="36271" y="2337"/>
                        <a:pt x="40538" y="7011"/>
                      </a:cubicBezTo>
                      <a:cubicBezTo>
                        <a:pt x="44805" y="11684"/>
                        <a:pt x="46939" y="17272"/>
                        <a:pt x="46939" y="23775"/>
                      </a:cubicBezTo>
                      <a:cubicBezTo>
                        <a:pt x="46939" y="30683"/>
                        <a:pt x="44805" y="36373"/>
                        <a:pt x="40538" y="40843"/>
                      </a:cubicBezTo>
                      <a:cubicBezTo>
                        <a:pt x="36271" y="45314"/>
                        <a:pt x="30683" y="47549"/>
                        <a:pt x="23774" y="47549"/>
                      </a:cubicBezTo>
                      <a:cubicBezTo>
                        <a:pt x="17272" y="47549"/>
                        <a:pt x="11684" y="45314"/>
                        <a:pt x="7010" y="40843"/>
                      </a:cubicBezTo>
                      <a:cubicBezTo>
                        <a:pt x="2337" y="36373"/>
                        <a:pt x="0" y="30683"/>
                        <a:pt x="0" y="23775"/>
                      </a:cubicBezTo>
                      <a:cubicBezTo>
                        <a:pt x="0" y="17272"/>
                        <a:pt x="2337" y="11684"/>
                        <a:pt x="7010" y="7011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54" name="Freeform: Shape 4653">
                  <a:extLst>
                    <a:ext uri="{FF2B5EF4-FFF2-40B4-BE49-F238E27FC236}">
                      <a16:creationId xmlns:a16="http://schemas.microsoft.com/office/drawing/2014/main" id="{7584C803-78E1-4F12-86E2-6A4CF970CE70}"/>
                    </a:ext>
                  </a:extLst>
                </p:cNvPr>
                <p:cNvSpPr/>
                <p:nvPr/>
              </p:nvSpPr>
              <p:spPr>
                <a:xfrm>
                  <a:off x="10646283" y="9758503"/>
                  <a:ext cx="4754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7549">
                      <a:moveTo>
                        <a:pt x="23775" y="0"/>
                      </a:moveTo>
                      <a:cubicBezTo>
                        <a:pt x="30684" y="0"/>
                        <a:pt x="36374" y="2337"/>
                        <a:pt x="40844" y="7011"/>
                      </a:cubicBezTo>
                      <a:cubicBezTo>
                        <a:pt x="45314" y="11684"/>
                        <a:pt x="47549" y="17272"/>
                        <a:pt x="47549" y="23775"/>
                      </a:cubicBezTo>
                      <a:cubicBezTo>
                        <a:pt x="47549" y="30683"/>
                        <a:pt x="45314" y="36373"/>
                        <a:pt x="40844" y="40843"/>
                      </a:cubicBezTo>
                      <a:cubicBezTo>
                        <a:pt x="36374" y="45314"/>
                        <a:pt x="30684" y="47549"/>
                        <a:pt x="23775" y="47549"/>
                      </a:cubicBezTo>
                      <a:cubicBezTo>
                        <a:pt x="17272" y="47549"/>
                        <a:pt x="11684" y="45314"/>
                        <a:pt x="7011" y="40843"/>
                      </a:cubicBezTo>
                      <a:cubicBezTo>
                        <a:pt x="2338" y="36373"/>
                        <a:pt x="0" y="30683"/>
                        <a:pt x="0" y="23775"/>
                      </a:cubicBezTo>
                      <a:cubicBezTo>
                        <a:pt x="0" y="17272"/>
                        <a:pt x="2338" y="11684"/>
                        <a:pt x="7011" y="7011"/>
                      </a:cubicBezTo>
                      <a:cubicBezTo>
                        <a:pt x="11684" y="2337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55" name="Freeform: Shape 4654">
                  <a:extLst>
                    <a:ext uri="{FF2B5EF4-FFF2-40B4-BE49-F238E27FC236}">
                      <a16:creationId xmlns:a16="http://schemas.microsoft.com/office/drawing/2014/main" id="{235A7A4A-88BD-4E32-82A1-3392F2BD957A}"/>
                    </a:ext>
                  </a:extLst>
                </p:cNvPr>
                <p:cNvSpPr/>
                <p:nvPr/>
              </p:nvSpPr>
              <p:spPr>
                <a:xfrm>
                  <a:off x="10811028" y="9758503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4" y="0"/>
                      </a:moveTo>
                      <a:cubicBezTo>
                        <a:pt x="30683" y="0"/>
                        <a:pt x="36271" y="2337"/>
                        <a:pt x="40539" y="7011"/>
                      </a:cubicBezTo>
                      <a:cubicBezTo>
                        <a:pt x="44805" y="11684"/>
                        <a:pt x="46939" y="17272"/>
                        <a:pt x="46939" y="23775"/>
                      </a:cubicBezTo>
                      <a:cubicBezTo>
                        <a:pt x="46939" y="30683"/>
                        <a:pt x="44805" y="36373"/>
                        <a:pt x="40539" y="40843"/>
                      </a:cubicBezTo>
                      <a:cubicBezTo>
                        <a:pt x="36271" y="45314"/>
                        <a:pt x="30683" y="47549"/>
                        <a:pt x="23774" y="47549"/>
                      </a:cubicBezTo>
                      <a:cubicBezTo>
                        <a:pt x="17272" y="47549"/>
                        <a:pt x="11684" y="45314"/>
                        <a:pt x="7010" y="40843"/>
                      </a:cubicBezTo>
                      <a:cubicBezTo>
                        <a:pt x="2337" y="36373"/>
                        <a:pt x="0" y="30683"/>
                        <a:pt x="0" y="23775"/>
                      </a:cubicBezTo>
                      <a:cubicBezTo>
                        <a:pt x="0" y="17272"/>
                        <a:pt x="2337" y="11684"/>
                        <a:pt x="7010" y="7011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56" name="Freeform: Shape 4655">
                  <a:extLst>
                    <a:ext uri="{FF2B5EF4-FFF2-40B4-BE49-F238E27FC236}">
                      <a16:creationId xmlns:a16="http://schemas.microsoft.com/office/drawing/2014/main" id="{202CFF4F-F995-44A6-BB68-0919E72F9853}"/>
                    </a:ext>
                  </a:extLst>
                </p:cNvPr>
                <p:cNvSpPr/>
                <p:nvPr/>
              </p:nvSpPr>
              <p:spPr>
                <a:xfrm>
                  <a:off x="11395939" y="9758503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4" y="0"/>
                      </a:moveTo>
                      <a:cubicBezTo>
                        <a:pt x="30277" y="0"/>
                        <a:pt x="35763" y="2337"/>
                        <a:pt x="40234" y="7011"/>
                      </a:cubicBezTo>
                      <a:cubicBezTo>
                        <a:pt x="44704" y="11684"/>
                        <a:pt x="46939" y="17272"/>
                        <a:pt x="46939" y="23775"/>
                      </a:cubicBezTo>
                      <a:cubicBezTo>
                        <a:pt x="46939" y="30683"/>
                        <a:pt x="44704" y="36373"/>
                        <a:pt x="40234" y="40843"/>
                      </a:cubicBezTo>
                      <a:cubicBezTo>
                        <a:pt x="35763" y="45314"/>
                        <a:pt x="30277" y="47549"/>
                        <a:pt x="23774" y="47549"/>
                      </a:cubicBezTo>
                      <a:cubicBezTo>
                        <a:pt x="16866" y="47549"/>
                        <a:pt x="11176" y="45314"/>
                        <a:pt x="6706" y="40843"/>
                      </a:cubicBezTo>
                      <a:cubicBezTo>
                        <a:pt x="2235" y="36373"/>
                        <a:pt x="0" y="30683"/>
                        <a:pt x="0" y="23775"/>
                      </a:cubicBezTo>
                      <a:cubicBezTo>
                        <a:pt x="0" y="17272"/>
                        <a:pt x="2235" y="11684"/>
                        <a:pt x="6706" y="7011"/>
                      </a:cubicBezTo>
                      <a:cubicBezTo>
                        <a:pt x="11176" y="2337"/>
                        <a:pt x="16866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57" name="Freeform: Shape 4656">
                  <a:extLst>
                    <a:ext uri="{FF2B5EF4-FFF2-40B4-BE49-F238E27FC236}">
                      <a16:creationId xmlns:a16="http://schemas.microsoft.com/office/drawing/2014/main" id="{97E824A9-6693-43C0-8DFC-4AA085A234EA}"/>
                    </a:ext>
                  </a:extLst>
                </p:cNvPr>
                <p:cNvSpPr/>
                <p:nvPr/>
              </p:nvSpPr>
              <p:spPr>
                <a:xfrm>
                  <a:off x="11649836" y="9758503"/>
                  <a:ext cx="46940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7549">
                      <a:moveTo>
                        <a:pt x="23775" y="0"/>
                      </a:moveTo>
                      <a:cubicBezTo>
                        <a:pt x="30278" y="0"/>
                        <a:pt x="35764" y="2337"/>
                        <a:pt x="40234" y="7011"/>
                      </a:cubicBezTo>
                      <a:cubicBezTo>
                        <a:pt x="44704" y="11684"/>
                        <a:pt x="46940" y="17272"/>
                        <a:pt x="46940" y="23775"/>
                      </a:cubicBezTo>
                      <a:cubicBezTo>
                        <a:pt x="46940" y="30683"/>
                        <a:pt x="44704" y="36373"/>
                        <a:pt x="40234" y="40843"/>
                      </a:cubicBezTo>
                      <a:cubicBezTo>
                        <a:pt x="35764" y="45314"/>
                        <a:pt x="30278" y="47549"/>
                        <a:pt x="23775" y="47549"/>
                      </a:cubicBezTo>
                      <a:cubicBezTo>
                        <a:pt x="17273" y="47549"/>
                        <a:pt x="11685" y="45314"/>
                        <a:pt x="7011" y="40843"/>
                      </a:cubicBezTo>
                      <a:cubicBezTo>
                        <a:pt x="2337" y="36373"/>
                        <a:pt x="0" y="30683"/>
                        <a:pt x="0" y="23775"/>
                      </a:cubicBezTo>
                      <a:cubicBezTo>
                        <a:pt x="0" y="17272"/>
                        <a:pt x="2337" y="11684"/>
                        <a:pt x="7011" y="7011"/>
                      </a:cubicBezTo>
                      <a:cubicBezTo>
                        <a:pt x="11685" y="2337"/>
                        <a:pt x="17273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58" name="Freeform: Shape 4657">
                  <a:extLst>
                    <a:ext uri="{FF2B5EF4-FFF2-40B4-BE49-F238E27FC236}">
                      <a16:creationId xmlns:a16="http://schemas.microsoft.com/office/drawing/2014/main" id="{C892CC1A-69BA-4242-9C2E-77750339837B}"/>
                    </a:ext>
                  </a:extLst>
                </p:cNvPr>
                <p:cNvSpPr/>
                <p:nvPr/>
              </p:nvSpPr>
              <p:spPr>
                <a:xfrm>
                  <a:off x="11857100" y="9758503"/>
                  <a:ext cx="46940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7549">
                      <a:moveTo>
                        <a:pt x="23775" y="0"/>
                      </a:moveTo>
                      <a:cubicBezTo>
                        <a:pt x="30277" y="0"/>
                        <a:pt x="35764" y="2337"/>
                        <a:pt x="40234" y="7011"/>
                      </a:cubicBezTo>
                      <a:cubicBezTo>
                        <a:pt x="44704" y="11684"/>
                        <a:pt x="46940" y="17272"/>
                        <a:pt x="46940" y="23775"/>
                      </a:cubicBezTo>
                      <a:cubicBezTo>
                        <a:pt x="46940" y="30683"/>
                        <a:pt x="44704" y="36373"/>
                        <a:pt x="40234" y="40843"/>
                      </a:cubicBezTo>
                      <a:cubicBezTo>
                        <a:pt x="35764" y="45314"/>
                        <a:pt x="30277" y="47549"/>
                        <a:pt x="23775" y="47549"/>
                      </a:cubicBezTo>
                      <a:cubicBezTo>
                        <a:pt x="17272" y="47549"/>
                        <a:pt x="11684" y="45314"/>
                        <a:pt x="7011" y="40843"/>
                      </a:cubicBezTo>
                      <a:cubicBezTo>
                        <a:pt x="2337" y="36373"/>
                        <a:pt x="0" y="30683"/>
                        <a:pt x="0" y="23775"/>
                      </a:cubicBezTo>
                      <a:cubicBezTo>
                        <a:pt x="0" y="17272"/>
                        <a:pt x="2337" y="11684"/>
                        <a:pt x="7011" y="7011"/>
                      </a:cubicBezTo>
                      <a:cubicBezTo>
                        <a:pt x="11684" y="2337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59" name="Freeform: Shape 4658">
                  <a:extLst>
                    <a:ext uri="{FF2B5EF4-FFF2-40B4-BE49-F238E27FC236}">
                      <a16:creationId xmlns:a16="http://schemas.microsoft.com/office/drawing/2014/main" id="{B22C860E-F4F6-4BEE-BF72-DE0934665207}"/>
                    </a:ext>
                  </a:extLst>
                </p:cNvPr>
                <p:cNvSpPr/>
                <p:nvPr/>
              </p:nvSpPr>
              <p:spPr>
                <a:xfrm>
                  <a:off x="12020703" y="9758503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4" y="0"/>
                      </a:moveTo>
                      <a:cubicBezTo>
                        <a:pt x="30683" y="0"/>
                        <a:pt x="36271" y="2337"/>
                        <a:pt x="40538" y="7011"/>
                      </a:cubicBezTo>
                      <a:cubicBezTo>
                        <a:pt x="44806" y="11684"/>
                        <a:pt x="46939" y="17272"/>
                        <a:pt x="46939" y="23775"/>
                      </a:cubicBezTo>
                      <a:cubicBezTo>
                        <a:pt x="46939" y="30683"/>
                        <a:pt x="44806" y="36373"/>
                        <a:pt x="40538" y="40843"/>
                      </a:cubicBezTo>
                      <a:cubicBezTo>
                        <a:pt x="36271" y="45314"/>
                        <a:pt x="30683" y="47549"/>
                        <a:pt x="23774" y="47549"/>
                      </a:cubicBezTo>
                      <a:cubicBezTo>
                        <a:pt x="17272" y="47549"/>
                        <a:pt x="11684" y="45314"/>
                        <a:pt x="7010" y="40843"/>
                      </a:cubicBezTo>
                      <a:cubicBezTo>
                        <a:pt x="2337" y="36373"/>
                        <a:pt x="0" y="30683"/>
                        <a:pt x="0" y="23775"/>
                      </a:cubicBezTo>
                      <a:cubicBezTo>
                        <a:pt x="0" y="17272"/>
                        <a:pt x="2337" y="11684"/>
                        <a:pt x="7010" y="7011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60" name="Freeform: Shape 4659">
                  <a:extLst>
                    <a:ext uri="{FF2B5EF4-FFF2-40B4-BE49-F238E27FC236}">
                      <a16:creationId xmlns:a16="http://schemas.microsoft.com/office/drawing/2014/main" id="{3E88EB86-2516-43E9-81ED-F4E61A7433BA}"/>
                    </a:ext>
                  </a:extLst>
                </p:cNvPr>
                <p:cNvSpPr/>
                <p:nvPr/>
              </p:nvSpPr>
              <p:spPr>
                <a:xfrm>
                  <a:off x="12508686" y="9758503"/>
                  <a:ext cx="47550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50" h="47549">
                      <a:moveTo>
                        <a:pt x="23775" y="0"/>
                      </a:moveTo>
                      <a:cubicBezTo>
                        <a:pt x="30278" y="0"/>
                        <a:pt x="35866" y="2337"/>
                        <a:pt x="40539" y="7011"/>
                      </a:cubicBezTo>
                      <a:cubicBezTo>
                        <a:pt x="45212" y="11684"/>
                        <a:pt x="47550" y="17272"/>
                        <a:pt x="47550" y="23775"/>
                      </a:cubicBezTo>
                      <a:cubicBezTo>
                        <a:pt x="47550" y="30683"/>
                        <a:pt x="45212" y="36373"/>
                        <a:pt x="40539" y="40843"/>
                      </a:cubicBezTo>
                      <a:cubicBezTo>
                        <a:pt x="35866" y="45314"/>
                        <a:pt x="30278" y="47549"/>
                        <a:pt x="23775" y="47549"/>
                      </a:cubicBezTo>
                      <a:cubicBezTo>
                        <a:pt x="16866" y="47549"/>
                        <a:pt x="11176" y="45314"/>
                        <a:pt x="6706" y="40843"/>
                      </a:cubicBezTo>
                      <a:cubicBezTo>
                        <a:pt x="2236" y="36373"/>
                        <a:pt x="0" y="30683"/>
                        <a:pt x="0" y="23775"/>
                      </a:cubicBezTo>
                      <a:cubicBezTo>
                        <a:pt x="0" y="17272"/>
                        <a:pt x="2236" y="11684"/>
                        <a:pt x="6706" y="7011"/>
                      </a:cubicBezTo>
                      <a:cubicBezTo>
                        <a:pt x="11176" y="2337"/>
                        <a:pt x="16866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61" name="Freeform: Shape 4660">
                  <a:extLst>
                    <a:ext uri="{FF2B5EF4-FFF2-40B4-BE49-F238E27FC236}">
                      <a16:creationId xmlns:a16="http://schemas.microsoft.com/office/drawing/2014/main" id="{EEE16394-E8D1-4F25-B6D5-469FC5C0F56D}"/>
                    </a:ext>
                  </a:extLst>
                </p:cNvPr>
                <p:cNvSpPr/>
                <p:nvPr/>
              </p:nvSpPr>
              <p:spPr>
                <a:xfrm>
                  <a:off x="12677928" y="9758503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5" y="0"/>
                      </a:moveTo>
                      <a:cubicBezTo>
                        <a:pt x="30683" y="0"/>
                        <a:pt x="36271" y="2337"/>
                        <a:pt x="40539" y="7011"/>
                      </a:cubicBezTo>
                      <a:cubicBezTo>
                        <a:pt x="44805" y="11684"/>
                        <a:pt x="46939" y="17272"/>
                        <a:pt x="46939" y="23775"/>
                      </a:cubicBezTo>
                      <a:cubicBezTo>
                        <a:pt x="46939" y="30683"/>
                        <a:pt x="44805" y="36373"/>
                        <a:pt x="40539" y="40843"/>
                      </a:cubicBezTo>
                      <a:cubicBezTo>
                        <a:pt x="36271" y="45314"/>
                        <a:pt x="30683" y="47549"/>
                        <a:pt x="23775" y="47549"/>
                      </a:cubicBezTo>
                      <a:cubicBezTo>
                        <a:pt x="17272" y="47549"/>
                        <a:pt x="11684" y="45314"/>
                        <a:pt x="7011" y="40843"/>
                      </a:cubicBezTo>
                      <a:cubicBezTo>
                        <a:pt x="2337" y="36373"/>
                        <a:pt x="0" y="30683"/>
                        <a:pt x="0" y="23775"/>
                      </a:cubicBezTo>
                      <a:cubicBezTo>
                        <a:pt x="0" y="17272"/>
                        <a:pt x="2337" y="11684"/>
                        <a:pt x="7011" y="7011"/>
                      </a:cubicBezTo>
                      <a:cubicBezTo>
                        <a:pt x="11684" y="2337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62" name="Freeform: Shape 4661">
                  <a:extLst>
                    <a:ext uri="{FF2B5EF4-FFF2-40B4-BE49-F238E27FC236}">
                      <a16:creationId xmlns:a16="http://schemas.microsoft.com/office/drawing/2014/main" id="{3CA0C4AB-8F97-4C60-9E4D-A5AE9D1D9AE3}"/>
                    </a:ext>
                  </a:extLst>
                </p:cNvPr>
                <p:cNvSpPr/>
                <p:nvPr/>
              </p:nvSpPr>
              <p:spPr>
                <a:xfrm>
                  <a:off x="12839853" y="9758503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4" y="0"/>
                      </a:moveTo>
                      <a:cubicBezTo>
                        <a:pt x="30683" y="0"/>
                        <a:pt x="36272" y="2337"/>
                        <a:pt x="40538" y="7011"/>
                      </a:cubicBezTo>
                      <a:cubicBezTo>
                        <a:pt x="44806" y="11684"/>
                        <a:pt x="46939" y="17272"/>
                        <a:pt x="46939" y="23775"/>
                      </a:cubicBezTo>
                      <a:cubicBezTo>
                        <a:pt x="46939" y="30683"/>
                        <a:pt x="44806" y="36373"/>
                        <a:pt x="40538" y="40843"/>
                      </a:cubicBezTo>
                      <a:cubicBezTo>
                        <a:pt x="36272" y="45314"/>
                        <a:pt x="30683" y="47549"/>
                        <a:pt x="23774" y="47549"/>
                      </a:cubicBezTo>
                      <a:cubicBezTo>
                        <a:pt x="17272" y="47549"/>
                        <a:pt x="11684" y="45314"/>
                        <a:pt x="7010" y="40843"/>
                      </a:cubicBezTo>
                      <a:cubicBezTo>
                        <a:pt x="2336" y="36373"/>
                        <a:pt x="0" y="30683"/>
                        <a:pt x="0" y="23775"/>
                      </a:cubicBezTo>
                      <a:cubicBezTo>
                        <a:pt x="0" y="17272"/>
                        <a:pt x="2336" y="11684"/>
                        <a:pt x="7010" y="7011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63" name="Freeform: Shape 4662">
                  <a:extLst>
                    <a:ext uri="{FF2B5EF4-FFF2-40B4-BE49-F238E27FC236}">
                      <a16:creationId xmlns:a16="http://schemas.microsoft.com/office/drawing/2014/main" id="{2D2EE4D8-C336-4A03-9D38-0754EDCB05FF}"/>
                    </a:ext>
                  </a:extLst>
                </p:cNvPr>
                <p:cNvSpPr/>
                <p:nvPr/>
              </p:nvSpPr>
              <p:spPr>
                <a:xfrm>
                  <a:off x="13075158" y="9758503"/>
                  <a:ext cx="47548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8" h="47549">
                      <a:moveTo>
                        <a:pt x="23774" y="0"/>
                      </a:moveTo>
                      <a:cubicBezTo>
                        <a:pt x="30683" y="0"/>
                        <a:pt x="36372" y="2337"/>
                        <a:pt x="40843" y="7011"/>
                      </a:cubicBezTo>
                      <a:cubicBezTo>
                        <a:pt x="45313" y="11684"/>
                        <a:pt x="47548" y="17272"/>
                        <a:pt x="47548" y="23775"/>
                      </a:cubicBezTo>
                      <a:cubicBezTo>
                        <a:pt x="47548" y="30683"/>
                        <a:pt x="45313" y="36373"/>
                        <a:pt x="40843" y="40843"/>
                      </a:cubicBezTo>
                      <a:cubicBezTo>
                        <a:pt x="36372" y="45314"/>
                        <a:pt x="30683" y="47549"/>
                        <a:pt x="23774" y="47549"/>
                      </a:cubicBezTo>
                      <a:cubicBezTo>
                        <a:pt x="17272" y="47549"/>
                        <a:pt x="11684" y="45314"/>
                        <a:pt x="7010" y="40843"/>
                      </a:cubicBezTo>
                      <a:cubicBezTo>
                        <a:pt x="2336" y="36373"/>
                        <a:pt x="0" y="30683"/>
                        <a:pt x="0" y="23775"/>
                      </a:cubicBezTo>
                      <a:cubicBezTo>
                        <a:pt x="0" y="17272"/>
                        <a:pt x="2336" y="11684"/>
                        <a:pt x="7010" y="7011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64" name="Freeform: Shape 4663">
                  <a:extLst>
                    <a:ext uri="{FF2B5EF4-FFF2-40B4-BE49-F238E27FC236}">
                      <a16:creationId xmlns:a16="http://schemas.microsoft.com/office/drawing/2014/main" id="{131219E9-F219-412C-8FB3-2083604C370B}"/>
                    </a:ext>
                  </a:extLst>
                </p:cNvPr>
                <p:cNvSpPr/>
                <p:nvPr/>
              </p:nvSpPr>
              <p:spPr>
                <a:xfrm>
                  <a:off x="13668528" y="9758503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4" y="0"/>
                      </a:moveTo>
                      <a:cubicBezTo>
                        <a:pt x="30683" y="0"/>
                        <a:pt x="36271" y="2337"/>
                        <a:pt x="40538" y="7011"/>
                      </a:cubicBezTo>
                      <a:cubicBezTo>
                        <a:pt x="44805" y="11684"/>
                        <a:pt x="46939" y="17272"/>
                        <a:pt x="46939" y="23775"/>
                      </a:cubicBezTo>
                      <a:cubicBezTo>
                        <a:pt x="46939" y="30683"/>
                        <a:pt x="44805" y="36373"/>
                        <a:pt x="40538" y="40843"/>
                      </a:cubicBezTo>
                      <a:cubicBezTo>
                        <a:pt x="36271" y="45314"/>
                        <a:pt x="30683" y="47549"/>
                        <a:pt x="23774" y="47549"/>
                      </a:cubicBezTo>
                      <a:cubicBezTo>
                        <a:pt x="17272" y="47549"/>
                        <a:pt x="11684" y="45314"/>
                        <a:pt x="7011" y="40843"/>
                      </a:cubicBezTo>
                      <a:cubicBezTo>
                        <a:pt x="2337" y="36373"/>
                        <a:pt x="0" y="30683"/>
                        <a:pt x="0" y="23775"/>
                      </a:cubicBezTo>
                      <a:cubicBezTo>
                        <a:pt x="0" y="17272"/>
                        <a:pt x="2337" y="11684"/>
                        <a:pt x="7011" y="7011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65" name="Freeform: Shape 4664">
                  <a:extLst>
                    <a:ext uri="{FF2B5EF4-FFF2-40B4-BE49-F238E27FC236}">
                      <a16:creationId xmlns:a16="http://schemas.microsoft.com/office/drawing/2014/main" id="{CB1FBEC3-F8E8-4EBA-8F35-538336B2E9EA}"/>
                    </a:ext>
                  </a:extLst>
                </p:cNvPr>
                <p:cNvSpPr/>
                <p:nvPr/>
              </p:nvSpPr>
              <p:spPr>
                <a:xfrm>
                  <a:off x="13906653" y="9758503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4" y="0"/>
                      </a:moveTo>
                      <a:cubicBezTo>
                        <a:pt x="30683" y="0"/>
                        <a:pt x="36271" y="2337"/>
                        <a:pt x="40538" y="7011"/>
                      </a:cubicBezTo>
                      <a:cubicBezTo>
                        <a:pt x="44806" y="11684"/>
                        <a:pt x="46939" y="17272"/>
                        <a:pt x="46939" y="23775"/>
                      </a:cubicBezTo>
                      <a:cubicBezTo>
                        <a:pt x="46939" y="30683"/>
                        <a:pt x="44806" y="36373"/>
                        <a:pt x="40538" y="40843"/>
                      </a:cubicBezTo>
                      <a:cubicBezTo>
                        <a:pt x="36271" y="45314"/>
                        <a:pt x="30683" y="47549"/>
                        <a:pt x="23774" y="47549"/>
                      </a:cubicBezTo>
                      <a:cubicBezTo>
                        <a:pt x="17272" y="47549"/>
                        <a:pt x="11684" y="45314"/>
                        <a:pt x="7010" y="40843"/>
                      </a:cubicBezTo>
                      <a:cubicBezTo>
                        <a:pt x="2337" y="36373"/>
                        <a:pt x="0" y="30683"/>
                        <a:pt x="0" y="23775"/>
                      </a:cubicBezTo>
                      <a:cubicBezTo>
                        <a:pt x="0" y="17272"/>
                        <a:pt x="2337" y="11684"/>
                        <a:pt x="7010" y="7011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66" name="Freeform: Shape 4665">
                  <a:extLst>
                    <a:ext uri="{FF2B5EF4-FFF2-40B4-BE49-F238E27FC236}">
                      <a16:creationId xmlns:a16="http://schemas.microsoft.com/office/drawing/2014/main" id="{F98F0F92-8A88-4035-A269-867731BD1863}"/>
                    </a:ext>
                  </a:extLst>
                </p:cNvPr>
                <p:cNvSpPr/>
                <p:nvPr/>
              </p:nvSpPr>
              <p:spPr>
                <a:xfrm>
                  <a:off x="10966476" y="9774353"/>
                  <a:ext cx="4754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39">
                      <a:moveTo>
                        <a:pt x="23775" y="0"/>
                      </a:moveTo>
                      <a:cubicBezTo>
                        <a:pt x="30277" y="0"/>
                        <a:pt x="35865" y="2235"/>
                        <a:pt x="40538" y="6705"/>
                      </a:cubicBezTo>
                      <a:cubicBezTo>
                        <a:pt x="45212" y="11176"/>
                        <a:pt x="47549" y="16662"/>
                        <a:pt x="47549" y="23165"/>
                      </a:cubicBezTo>
                      <a:cubicBezTo>
                        <a:pt x="47549" y="29261"/>
                        <a:pt x="45110" y="34747"/>
                        <a:pt x="40233" y="39624"/>
                      </a:cubicBezTo>
                      <a:cubicBezTo>
                        <a:pt x="35357" y="44501"/>
                        <a:pt x="29870" y="46939"/>
                        <a:pt x="23775" y="46939"/>
                      </a:cubicBezTo>
                      <a:cubicBezTo>
                        <a:pt x="17272" y="46939"/>
                        <a:pt x="11684" y="44602"/>
                        <a:pt x="7010" y="39929"/>
                      </a:cubicBezTo>
                      <a:cubicBezTo>
                        <a:pt x="2337" y="35255"/>
                        <a:pt x="0" y="29667"/>
                        <a:pt x="0" y="23165"/>
                      </a:cubicBezTo>
                      <a:cubicBezTo>
                        <a:pt x="0" y="16662"/>
                        <a:pt x="2337" y="11176"/>
                        <a:pt x="7010" y="6705"/>
                      </a:cubicBezTo>
                      <a:cubicBezTo>
                        <a:pt x="11684" y="2235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67" name="Freeform: Shape 4666">
                  <a:extLst>
                    <a:ext uri="{FF2B5EF4-FFF2-40B4-BE49-F238E27FC236}">
                      <a16:creationId xmlns:a16="http://schemas.microsoft.com/office/drawing/2014/main" id="{0F60B18F-020F-42C3-9AD6-DF30431D9A9C}"/>
                    </a:ext>
                  </a:extLst>
                </p:cNvPr>
                <p:cNvSpPr/>
                <p:nvPr/>
              </p:nvSpPr>
              <p:spPr>
                <a:xfrm>
                  <a:off x="13277088" y="9774353"/>
                  <a:ext cx="47548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8" h="46939">
                      <a:moveTo>
                        <a:pt x="23774" y="0"/>
                      </a:moveTo>
                      <a:cubicBezTo>
                        <a:pt x="30276" y="0"/>
                        <a:pt x="35864" y="2235"/>
                        <a:pt x="40538" y="6705"/>
                      </a:cubicBezTo>
                      <a:cubicBezTo>
                        <a:pt x="45212" y="11176"/>
                        <a:pt x="47548" y="16662"/>
                        <a:pt x="47548" y="23165"/>
                      </a:cubicBezTo>
                      <a:cubicBezTo>
                        <a:pt x="47548" y="29261"/>
                        <a:pt x="45110" y="34747"/>
                        <a:pt x="40233" y="39624"/>
                      </a:cubicBezTo>
                      <a:cubicBezTo>
                        <a:pt x="35356" y="44501"/>
                        <a:pt x="29870" y="46939"/>
                        <a:pt x="23774" y="46939"/>
                      </a:cubicBezTo>
                      <a:cubicBezTo>
                        <a:pt x="17272" y="46939"/>
                        <a:pt x="11684" y="44602"/>
                        <a:pt x="7010" y="39929"/>
                      </a:cubicBezTo>
                      <a:cubicBezTo>
                        <a:pt x="2336" y="35255"/>
                        <a:pt x="0" y="29667"/>
                        <a:pt x="0" y="23165"/>
                      </a:cubicBezTo>
                      <a:cubicBezTo>
                        <a:pt x="0" y="16662"/>
                        <a:pt x="2336" y="11176"/>
                        <a:pt x="7010" y="6705"/>
                      </a:cubicBezTo>
                      <a:cubicBezTo>
                        <a:pt x="11684" y="2235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68" name="Freeform: Shape 4667">
                  <a:extLst>
                    <a:ext uri="{FF2B5EF4-FFF2-40B4-BE49-F238E27FC236}">
                      <a16:creationId xmlns:a16="http://schemas.microsoft.com/office/drawing/2014/main" id="{4D4070CE-A280-4E20-BB2D-537297C2EA1E}"/>
                    </a:ext>
                  </a:extLst>
                </p:cNvPr>
                <p:cNvSpPr/>
                <p:nvPr/>
              </p:nvSpPr>
              <p:spPr>
                <a:xfrm>
                  <a:off x="10023120" y="9776182"/>
                  <a:ext cx="4754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39">
                      <a:moveTo>
                        <a:pt x="23774" y="0"/>
                      </a:moveTo>
                      <a:cubicBezTo>
                        <a:pt x="29870" y="0"/>
                        <a:pt x="35357" y="2336"/>
                        <a:pt x="40233" y="7010"/>
                      </a:cubicBezTo>
                      <a:cubicBezTo>
                        <a:pt x="45110" y="11684"/>
                        <a:pt x="47549" y="17272"/>
                        <a:pt x="47549" y="23774"/>
                      </a:cubicBezTo>
                      <a:cubicBezTo>
                        <a:pt x="47549" y="30276"/>
                        <a:pt x="45212" y="35763"/>
                        <a:pt x="40538" y="40233"/>
                      </a:cubicBezTo>
                      <a:cubicBezTo>
                        <a:pt x="35865" y="44704"/>
                        <a:pt x="30277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0" y="40233"/>
                      </a:cubicBezTo>
                      <a:cubicBezTo>
                        <a:pt x="2337" y="35763"/>
                        <a:pt x="0" y="30276"/>
                        <a:pt x="0" y="23774"/>
                      </a:cubicBezTo>
                      <a:cubicBezTo>
                        <a:pt x="0" y="16865"/>
                        <a:pt x="2337" y="11176"/>
                        <a:pt x="7010" y="6705"/>
                      </a:cubicBezTo>
                      <a:cubicBezTo>
                        <a:pt x="11684" y="2235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69" name="Freeform: Shape 4668">
                  <a:extLst>
                    <a:ext uri="{FF2B5EF4-FFF2-40B4-BE49-F238E27FC236}">
                      <a16:creationId xmlns:a16="http://schemas.microsoft.com/office/drawing/2014/main" id="{2EEF5107-2BCA-44E6-8149-AA32DE68F679}"/>
                    </a:ext>
                  </a:extLst>
                </p:cNvPr>
                <p:cNvSpPr/>
                <p:nvPr/>
              </p:nvSpPr>
              <p:spPr>
                <a:xfrm>
                  <a:off x="10240136" y="9776182"/>
                  <a:ext cx="46940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6939">
                      <a:moveTo>
                        <a:pt x="23165" y="0"/>
                      </a:moveTo>
                      <a:cubicBezTo>
                        <a:pt x="29261" y="0"/>
                        <a:pt x="34748" y="2336"/>
                        <a:pt x="39624" y="7010"/>
                      </a:cubicBezTo>
                      <a:cubicBezTo>
                        <a:pt x="44501" y="11684"/>
                        <a:pt x="46940" y="17272"/>
                        <a:pt x="46940" y="23774"/>
                      </a:cubicBezTo>
                      <a:cubicBezTo>
                        <a:pt x="46940" y="30276"/>
                        <a:pt x="44603" y="35763"/>
                        <a:pt x="39929" y="40233"/>
                      </a:cubicBezTo>
                      <a:cubicBezTo>
                        <a:pt x="35256" y="44704"/>
                        <a:pt x="29668" y="46939"/>
                        <a:pt x="23165" y="46939"/>
                      </a:cubicBezTo>
                      <a:cubicBezTo>
                        <a:pt x="16663" y="46939"/>
                        <a:pt x="11176" y="44704"/>
                        <a:pt x="6706" y="40233"/>
                      </a:cubicBezTo>
                      <a:cubicBezTo>
                        <a:pt x="2236" y="35763"/>
                        <a:pt x="0" y="30276"/>
                        <a:pt x="0" y="23774"/>
                      </a:cubicBezTo>
                      <a:cubicBezTo>
                        <a:pt x="0" y="16865"/>
                        <a:pt x="2236" y="11176"/>
                        <a:pt x="6706" y="6705"/>
                      </a:cubicBezTo>
                      <a:cubicBezTo>
                        <a:pt x="11176" y="2235"/>
                        <a:pt x="16663" y="0"/>
                        <a:pt x="2316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70" name="Freeform: Shape 4669">
                  <a:extLst>
                    <a:ext uri="{FF2B5EF4-FFF2-40B4-BE49-F238E27FC236}">
                      <a16:creationId xmlns:a16="http://schemas.microsoft.com/office/drawing/2014/main" id="{1E0ECD36-BDC5-4D94-9595-B42C4FA550AB}"/>
                    </a:ext>
                  </a:extLst>
                </p:cNvPr>
                <p:cNvSpPr/>
                <p:nvPr/>
              </p:nvSpPr>
              <p:spPr>
                <a:xfrm>
                  <a:off x="10076765" y="9778010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164" y="0"/>
                      </a:moveTo>
                      <a:cubicBezTo>
                        <a:pt x="29667" y="0"/>
                        <a:pt x="35255" y="2337"/>
                        <a:pt x="39929" y="7011"/>
                      </a:cubicBezTo>
                      <a:cubicBezTo>
                        <a:pt x="44602" y="11684"/>
                        <a:pt x="46939" y="17272"/>
                        <a:pt x="46939" y="23775"/>
                      </a:cubicBezTo>
                      <a:cubicBezTo>
                        <a:pt x="46939" y="30684"/>
                        <a:pt x="44602" y="36373"/>
                        <a:pt x="39929" y="40844"/>
                      </a:cubicBezTo>
                      <a:cubicBezTo>
                        <a:pt x="35255" y="45314"/>
                        <a:pt x="29667" y="47549"/>
                        <a:pt x="23164" y="47549"/>
                      </a:cubicBezTo>
                      <a:cubicBezTo>
                        <a:pt x="16662" y="47549"/>
                        <a:pt x="11176" y="45212"/>
                        <a:pt x="6705" y="40539"/>
                      </a:cubicBezTo>
                      <a:cubicBezTo>
                        <a:pt x="2235" y="35865"/>
                        <a:pt x="0" y="30277"/>
                        <a:pt x="0" y="23775"/>
                      </a:cubicBezTo>
                      <a:cubicBezTo>
                        <a:pt x="0" y="17272"/>
                        <a:pt x="2235" y="11684"/>
                        <a:pt x="6705" y="7011"/>
                      </a:cubicBezTo>
                      <a:cubicBezTo>
                        <a:pt x="11176" y="2337"/>
                        <a:pt x="16662" y="0"/>
                        <a:pt x="2316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71" name="Freeform: Shape 4670">
                  <a:extLst>
                    <a:ext uri="{FF2B5EF4-FFF2-40B4-BE49-F238E27FC236}">
                      <a16:creationId xmlns:a16="http://schemas.microsoft.com/office/drawing/2014/main" id="{EBFA06D0-2273-4F9E-8A0C-33AD1FC20205}"/>
                    </a:ext>
                  </a:extLst>
                </p:cNvPr>
                <p:cNvSpPr/>
                <p:nvPr/>
              </p:nvSpPr>
              <p:spPr>
                <a:xfrm>
                  <a:off x="10131019" y="9778010"/>
                  <a:ext cx="4754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7549">
                      <a:moveTo>
                        <a:pt x="23775" y="0"/>
                      </a:moveTo>
                      <a:cubicBezTo>
                        <a:pt x="30683" y="0"/>
                        <a:pt x="36373" y="2337"/>
                        <a:pt x="40843" y="7011"/>
                      </a:cubicBezTo>
                      <a:cubicBezTo>
                        <a:pt x="45314" y="11684"/>
                        <a:pt x="47549" y="17272"/>
                        <a:pt x="47549" y="23775"/>
                      </a:cubicBezTo>
                      <a:cubicBezTo>
                        <a:pt x="47549" y="30684"/>
                        <a:pt x="45314" y="36373"/>
                        <a:pt x="40843" y="40844"/>
                      </a:cubicBezTo>
                      <a:cubicBezTo>
                        <a:pt x="36373" y="45314"/>
                        <a:pt x="30683" y="47549"/>
                        <a:pt x="23775" y="47549"/>
                      </a:cubicBezTo>
                      <a:cubicBezTo>
                        <a:pt x="17679" y="47549"/>
                        <a:pt x="12192" y="45212"/>
                        <a:pt x="7315" y="40539"/>
                      </a:cubicBezTo>
                      <a:cubicBezTo>
                        <a:pt x="2438" y="35865"/>
                        <a:pt x="0" y="30277"/>
                        <a:pt x="0" y="23775"/>
                      </a:cubicBezTo>
                      <a:cubicBezTo>
                        <a:pt x="0" y="17272"/>
                        <a:pt x="2337" y="11684"/>
                        <a:pt x="7010" y="7011"/>
                      </a:cubicBezTo>
                      <a:cubicBezTo>
                        <a:pt x="11684" y="2337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72" name="Freeform: Shape 4671">
                  <a:extLst>
                    <a:ext uri="{FF2B5EF4-FFF2-40B4-BE49-F238E27FC236}">
                      <a16:creationId xmlns:a16="http://schemas.microsoft.com/office/drawing/2014/main" id="{EB1A7152-A688-4AE7-8482-87F59BB69B90}"/>
                    </a:ext>
                  </a:extLst>
                </p:cNvPr>
                <p:cNvSpPr/>
                <p:nvPr/>
              </p:nvSpPr>
              <p:spPr>
                <a:xfrm>
                  <a:off x="10187712" y="9778010"/>
                  <a:ext cx="4693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7549">
                      <a:moveTo>
                        <a:pt x="23774" y="0"/>
                      </a:moveTo>
                      <a:cubicBezTo>
                        <a:pt x="30277" y="0"/>
                        <a:pt x="35763" y="2337"/>
                        <a:pt x="40233" y="7011"/>
                      </a:cubicBezTo>
                      <a:cubicBezTo>
                        <a:pt x="44704" y="11684"/>
                        <a:pt x="46939" y="17272"/>
                        <a:pt x="46939" y="23775"/>
                      </a:cubicBezTo>
                      <a:cubicBezTo>
                        <a:pt x="46939" y="30684"/>
                        <a:pt x="44704" y="36373"/>
                        <a:pt x="40233" y="40844"/>
                      </a:cubicBezTo>
                      <a:cubicBezTo>
                        <a:pt x="35763" y="45314"/>
                        <a:pt x="30277" y="47549"/>
                        <a:pt x="23774" y="47549"/>
                      </a:cubicBezTo>
                      <a:cubicBezTo>
                        <a:pt x="17272" y="47549"/>
                        <a:pt x="11684" y="45212"/>
                        <a:pt x="7011" y="40539"/>
                      </a:cubicBezTo>
                      <a:cubicBezTo>
                        <a:pt x="2337" y="35865"/>
                        <a:pt x="0" y="30277"/>
                        <a:pt x="0" y="23775"/>
                      </a:cubicBezTo>
                      <a:cubicBezTo>
                        <a:pt x="0" y="17272"/>
                        <a:pt x="2337" y="11684"/>
                        <a:pt x="7011" y="7011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73" name="Freeform: Shape 4672">
                  <a:extLst>
                    <a:ext uri="{FF2B5EF4-FFF2-40B4-BE49-F238E27FC236}">
                      <a16:creationId xmlns:a16="http://schemas.microsoft.com/office/drawing/2014/main" id="{89FE5EBF-B9C7-4735-A4B7-8D5B723BA7A0}"/>
                    </a:ext>
                  </a:extLst>
                </p:cNvPr>
                <p:cNvSpPr/>
                <p:nvPr/>
              </p:nvSpPr>
              <p:spPr>
                <a:xfrm>
                  <a:off x="10598735" y="9778009"/>
                  <a:ext cx="46939" cy="46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40">
                      <a:moveTo>
                        <a:pt x="23165" y="0"/>
                      </a:moveTo>
                      <a:cubicBezTo>
                        <a:pt x="30073" y="0"/>
                        <a:pt x="35763" y="2236"/>
                        <a:pt x="40233" y="6706"/>
                      </a:cubicBezTo>
                      <a:cubicBezTo>
                        <a:pt x="44704" y="11176"/>
                        <a:pt x="46939" y="16663"/>
                        <a:pt x="46939" y="23165"/>
                      </a:cubicBezTo>
                      <a:cubicBezTo>
                        <a:pt x="46939" y="29668"/>
                        <a:pt x="44602" y="35256"/>
                        <a:pt x="39928" y="39929"/>
                      </a:cubicBezTo>
                      <a:cubicBezTo>
                        <a:pt x="35255" y="44603"/>
                        <a:pt x="29667" y="46940"/>
                        <a:pt x="23165" y="46940"/>
                      </a:cubicBezTo>
                      <a:cubicBezTo>
                        <a:pt x="16662" y="46940"/>
                        <a:pt x="11176" y="44704"/>
                        <a:pt x="6705" y="40234"/>
                      </a:cubicBezTo>
                      <a:cubicBezTo>
                        <a:pt x="2235" y="35764"/>
                        <a:pt x="0" y="30074"/>
                        <a:pt x="0" y="23165"/>
                      </a:cubicBezTo>
                      <a:cubicBezTo>
                        <a:pt x="0" y="16663"/>
                        <a:pt x="2235" y="11176"/>
                        <a:pt x="6705" y="6706"/>
                      </a:cubicBezTo>
                      <a:cubicBezTo>
                        <a:pt x="11176" y="2236"/>
                        <a:pt x="16662" y="0"/>
                        <a:pt x="2316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74" name="Freeform: Shape 4673">
                  <a:extLst>
                    <a:ext uri="{FF2B5EF4-FFF2-40B4-BE49-F238E27FC236}">
                      <a16:creationId xmlns:a16="http://schemas.microsoft.com/office/drawing/2014/main" id="{5CC8B3A0-6713-4CA0-A528-247C087F5FF9}"/>
                    </a:ext>
                  </a:extLst>
                </p:cNvPr>
                <p:cNvSpPr/>
                <p:nvPr/>
              </p:nvSpPr>
              <p:spPr>
                <a:xfrm>
                  <a:off x="13027608" y="9778009"/>
                  <a:ext cx="46940" cy="46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6940">
                      <a:moveTo>
                        <a:pt x="23166" y="0"/>
                      </a:moveTo>
                      <a:cubicBezTo>
                        <a:pt x="30074" y="0"/>
                        <a:pt x="35764" y="2236"/>
                        <a:pt x="40234" y="6706"/>
                      </a:cubicBezTo>
                      <a:cubicBezTo>
                        <a:pt x="44704" y="11176"/>
                        <a:pt x="46940" y="16663"/>
                        <a:pt x="46940" y="23165"/>
                      </a:cubicBezTo>
                      <a:cubicBezTo>
                        <a:pt x="46940" y="29668"/>
                        <a:pt x="44603" y="35256"/>
                        <a:pt x="39930" y="39929"/>
                      </a:cubicBezTo>
                      <a:cubicBezTo>
                        <a:pt x="35256" y="44603"/>
                        <a:pt x="29668" y="46940"/>
                        <a:pt x="23166" y="46940"/>
                      </a:cubicBezTo>
                      <a:cubicBezTo>
                        <a:pt x="16663" y="46940"/>
                        <a:pt x="11176" y="44704"/>
                        <a:pt x="6706" y="40234"/>
                      </a:cubicBezTo>
                      <a:cubicBezTo>
                        <a:pt x="2236" y="35764"/>
                        <a:pt x="0" y="30074"/>
                        <a:pt x="0" y="23165"/>
                      </a:cubicBezTo>
                      <a:cubicBezTo>
                        <a:pt x="0" y="16663"/>
                        <a:pt x="2236" y="11176"/>
                        <a:pt x="6706" y="6706"/>
                      </a:cubicBezTo>
                      <a:cubicBezTo>
                        <a:pt x="11176" y="2236"/>
                        <a:pt x="16663" y="0"/>
                        <a:pt x="23166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75" name="Freeform: Shape 4674">
                  <a:extLst>
                    <a:ext uri="{FF2B5EF4-FFF2-40B4-BE49-F238E27FC236}">
                      <a16:creationId xmlns:a16="http://schemas.microsoft.com/office/drawing/2014/main" id="{A7906830-F575-4F07-A0DC-5AB7CB0FF0CB}"/>
                    </a:ext>
                  </a:extLst>
                </p:cNvPr>
                <p:cNvSpPr/>
                <p:nvPr/>
              </p:nvSpPr>
              <p:spPr>
                <a:xfrm>
                  <a:off x="13472160" y="9781058"/>
                  <a:ext cx="47548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8" h="47549">
                      <a:moveTo>
                        <a:pt x="23774" y="0"/>
                      </a:moveTo>
                      <a:cubicBezTo>
                        <a:pt x="30276" y="0"/>
                        <a:pt x="35864" y="2236"/>
                        <a:pt x="40538" y="6706"/>
                      </a:cubicBezTo>
                      <a:cubicBezTo>
                        <a:pt x="45212" y="11176"/>
                        <a:pt x="47548" y="16866"/>
                        <a:pt x="47548" y="23775"/>
                      </a:cubicBezTo>
                      <a:cubicBezTo>
                        <a:pt x="47548" y="29871"/>
                        <a:pt x="45110" y="35357"/>
                        <a:pt x="40233" y="40234"/>
                      </a:cubicBezTo>
                      <a:cubicBezTo>
                        <a:pt x="35356" y="45111"/>
                        <a:pt x="29870" y="47549"/>
                        <a:pt x="23774" y="47549"/>
                      </a:cubicBezTo>
                      <a:cubicBezTo>
                        <a:pt x="16865" y="47549"/>
                        <a:pt x="11176" y="45212"/>
                        <a:pt x="6705" y="40539"/>
                      </a:cubicBezTo>
                      <a:cubicBezTo>
                        <a:pt x="2234" y="35865"/>
                        <a:pt x="0" y="30277"/>
                        <a:pt x="0" y="23775"/>
                      </a:cubicBezTo>
                      <a:cubicBezTo>
                        <a:pt x="0" y="16866"/>
                        <a:pt x="2234" y="11176"/>
                        <a:pt x="6705" y="6706"/>
                      </a:cubicBezTo>
                      <a:cubicBezTo>
                        <a:pt x="11176" y="2236"/>
                        <a:pt x="16865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76" name="Freeform: Shape 4675">
                  <a:extLst>
                    <a:ext uri="{FF2B5EF4-FFF2-40B4-BE49-F238E27FC236}">
                      <a16:creationId xmlns:a16="http://schemas.microsoft.com/office/drawing/2014/main" id="{DE072466-D91A-46B4-926D-8B379FA9D959}"/>
                    </a:ext>
                  </a:extLst>
                </p:cNvPr>
                <p:cNvSpPr/>
                <p:nvPr/>
              </p:nvSpPr>
              <p:spPr>
                <a:xfrm>
                  <a:off x="14191030" y="9797517"/>
                  <a:ext cx="46940" cy="475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7548">
                      <a:moveTo>
                        <a:pt x="23165" y="0"/>
                      </a:moveTo>
                      <a:cubicBezTo>
                        <a:pt x="29668" y="0"/>
                        <a:pt x="35256" y="2235"/>
                        <a:pt x="39929" y="6705"/>
                      </a:cubicBezTo>
                      <a:cubicBezTo>
                        <a:pt x="44602" y="11176"/>
                        <a:pt x="46940" y="16865"/>
                        <a:pt x="46940" y="23774"/>
                      </a:cubicBezTo>
                      <a:cubicBezTo>
                        <a:pt x="46940" y="30276"/>
                        <a:pt x="44502" y="35864"/>
                        <a:pt x="39624" y="40538"/>
                      </a:cubicBezTo>
                      <a:cubicBezTo>
                        <a:pt x="34747" y="45212"/>
                        <a:pt x="29058" y="47548"/>
                        <a:pt x="22556" y="47548"/>
                      </a:cubicBezTo>
                      <a:cubicBezTo>
                        <a:pt x="16053" y="47548"/>
                        <a:pt x="10668" y="45110"/>
                        <a:pt x="6402" y="40233"/>
                      </a:cubicBezTo>
                      <a:cubicBezTo>
                        <a:pt x="2134" y="35356"/>
                        <a:pt x="0" y="29870"/>
                        <a:pt x="0" y="23774"/>
                      </a:cubicBezTo>
                      <a:cubicBezTo>
                        <a:pt x="0" y="17272"/>
                        <a:pt x="2235" y="11684"/>
                        <a:pt x="6706" y="7010"/>
                      </a:cubicBezTo>
                      <a:cubicBezTo>
                        <a:pt x="11176" y="2336"/>
                        <a:pt x="16663" y="0"/>
                        <a:pt x="2316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77" name="Freeform: Shape 4676">
                  <a:extLst>
                    <a:ext uri="{FF2B5EF4-FFF2-40B4-BE49-F238E27FC236}">
                      <a16:creationId xmlns:a16="http://schemas.microsoft.com/office/drawing/2014/main" id="{D816C5C9-FC46-4962-961A-C5932CA3DA3E}"/>
                    </a:ext>
                  </a:extLst>
                </p:cNvPr>
                <p:cNvSpPr/>
                <p:nvPr/>
              </p:nvSpPr>
              <p:spPr>
                <a:xfrm>
                  <a:off x="14304417" y="9803614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1" y="2133"/>
                        <a:pt x="40538" y="6400"/>
                      </a:cubicBezTo>
                      <a:cubicBezTo>
                        <a:pt x="44806" y="10668"/>
                        <a:pt x="46939" y="16256"/>
                        <a:pt x="46939" y="23164"/>
                      </a:cubicBezTo>
                      <a:cubicBezTo>
                        <a:pt x="46939" y="29667"/>
                        <a:pt x="44806" y="35255"/>
                        <a:pt x="40538" y="39928"/>
                      </a:cubicBezTo>
                      <a:cubicBezTo>
                        <a:pt x="36271" y="44602"/>
                        <a:pt x="30886" y="46939"/>
                        <a:pt x="24384" y="46939"/>
                      </a:cubicBezTo>
                      <a:cubicBezTo>
                        <a:pt x="17882" y="46939"/>
                        <a:pt x="12192" y="44602"/>
                        <a:pt x="7316" y="39928"/>
                      </a:cubicBezTo>
                      <a:cubicBezTo>
                        <a:pt x="2438" y="35255"/>
                        <a:pt x="0" y="29667"/>
                        <a:pt x="0" y="23164"/>
                      </a:cubicBezTo>
                      <a:cubicBezTo>
                        <a:pt x="0" y="16662"/>
                        <a:pt x="2438" y="11176"/>
                        <a:pt x="7316" y="6705"/>
                      </a:cubicBezTo>
                      <a:cubicBezTo>
                        <a:pt x="12192" y="2235"/>
                        <a:pt x="17678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78" name="Freeform: Shape 4677">
                  <a:extLst>
                    <a:ext uri="{FF2B5EF4-FFF2-40B4-BE49-F238E27FC236}">
                      <a16:creationId xmlns:a16="http://schemas.microsoft.com/office/drawing/2014/main" id="{65F96193-DEEB-425E-9627-3F652219EB70}"/>
                    </a:ext>
                  </a:extLst>
                </p:cNvPr>
                <p:cNvSpPr/>
                <p:nvPr/>
              </p:nvSpPr>
              <p:spPr>
                <a:xfrm>
                  <a:off x="12480036" y="9806052"/>
                  <a:ext cx="47548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8" h="46939">
                      <a:moveTo>
                        <a:pt x="23774" y="0"/>
                      </a:moveTo>
                      <a:cubicBezTo>
                        <a:pt x="30683" y="0"/>
                        <a:pt x="36372" y="2235"/>
                        <a:pt x="40842" y="6706"/>
                      </a:cubicBezTo>
                      <a:cubicBezTo>
                        <a:pt x="45313" y="11176"/>
                        <a:pt x="47548" y="16662"/>
                        <a:pt x="47548" y="23165"/>
                      </a:cubicBezTo>
                      <a:cubicBezTo>
                        <a:pt x="47548" y="30074"/>
                        <a:pt x="45313" y="35763"/>
                        <a:pt x="40842" y="40234"/>
                      </a:cubicBezTo>
                      <a:cubicBezTo>
                        <a:pt x="36372" y="44704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0" y="40234"/>
                      </a:cubicBezTo>
                      <a:cubicBezTo>
                        <a:pt x="2336" y="35763"/>
                        <a:pt x="0" y="30074"/>
                        <a:pt x="0" y="23165"/>
                      </a:cubicBezTo>
                      <a:cubicBezTo>
                        <a:pt x="0" y="16662"/>
                        <a:pt x="2336" y="11176"/>
                        <a:pt x="7010" y="6706"/>
                      </a:cubicBezTo>
                      <a:cubicBezTo>
                        <a:pt x="11684" y="2235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79" name="Freeform: Shape 4678">
                  <a:extLst>
                    <a:ext uri="{FF2B5EF4-FFF2-40B4-BE49-F238E27FC236}">
                      <a16:creationId xmlns:a16="http://schemas.microsoft.com/office/drawing/2014/main" id="{1DD7709C-A211-4105-A8D3-836B18F25A29}"/>
                    </a:ext>
                  </a:extLst>
                </p:cNvPr>
                <p:cNvSpPr/>
                <p:nvPr/>
              </p:nvSpPr>
              <p:spPr>
                <a:xfrm>
                  <a:off x="10923804" y="9807881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277" y="0"/>
                        <a:pt x="35763" y="2337"/>
                        <a:pt x="40233" y="7010"/>
                      </a:cubicBezTo>
                      <a:cubicBezTo>
                        <a:pt x="44704" y="11684"/>
                        <a:pt x="46939" y="17272"/>
                        <a:pt x="46939" y="23774"/>
                      </a:cubicBezTo>
                      <a:cubicBezTo>
                        <a:pt x="46939" y="30277"/>
                        <a:pt x="44704" y="35763"/>
                        <a:pt x="40233" y="40233"/>
                      </a:cubicBezTo>
                      <a:cubicBezTo>
                        <a:pt x="35763" y="44704"/>
                        <a:pt x="30277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0" y="40233"/>
                      </a:cubicBezTo>
                      <a:cubicBezTo>
                        <a:pt x="2337" y="35763"/>
                        <a:pt x="0" y="30277"/>
                        <a:pt x="0" y="23774"/>
                      </a:cubicBezTo>
                      <a:cubicBezTo>
                        <a:pt x="0" y="17272"/>
                        <a:pt x="2337" y="11684"/>
                        <a:pt x="7010" y="7010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80" name="Freeform: Shape 4679">
                  <a:extLst>
                    <a:ext uri="{FF2B5EF4-FFF2-40B4-BE49-F238E27FC236}">
                      <a16:creationId xmlns:a16="http://schemas.microsoft.com/office/drawing/2014/main" id="{234F36B4-A014-4458-BF89-9845E07860CF}"/>
                    </a:ext>
                  </a:extLst>
                </p:cNvPr>
                <p:cNvSpPr/>
                <p:nvPr/>
              </p:nvSpPr>
              <p:spPr>
                <a:xfrm>
                  <a:off x="13320370" y="9807881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5" y="0"/>
                      </a:moveTo>
                      <a:cubicBezTo>
                        <a:pt x="30277" y="0"/>
                        <a:pt x="35763" y="2337"/>
                        <a:pt x="40233" y="7010"/>
                      </a:cubicBezTo>
                      <a:cubicBezTo>
                        <a:pt x="44705" y="11684"/>
                        <a:pt x="46939" y="17272"/>
                        <a:pt x="46939" y="23774"/>
                      </a:cubicBezTo>
                      <a:cubicBezTo>
                        <a:pt x="46939" y="30277"/>
                        <a:pt x="44603" y="35763"/>
                        <a:pt x="39929" y="40233"/>
                      </a:cubicBezTo>
                      <a:cubicBezTo>
                        <a:pt x="35255" y="44704"/>
                        <a:pt x="29871" y="46939"/>
                        <a:pt x="23775" y="46939"/>
                      </a:cubicBezTo>
                      <a:cubicBezTo>
                        <a:pt x="16866" y="46939"/>
                        <a:pt x="11176" y="44704"/>
                        <a:pt x="6705" y="40233"/>
                      </a:cubicBezTo>
                      <a:cubicBezTo>
                        <a:pt x="2235" y="35763"/>
                        <a:pt x="0" y="30277"/>
                        <a:pt x="0" y="23774"/>
                      </a:cubicBezTo>
                      <a:cubicBezTo>
                        <a:pt x="0" y="17272"/>
                        <a:pt x="2235" y="11684"/>
                        <a:pt x="6705" y="7010"/>
                      </a:cubicBezTo>
                      <a:cubicBezTo>
                        <a:pt x="11176" y="2337"/>
                        <a:pt x="16866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81" name="Freeform: Shape 4680">
                  <a:extLst>
                    <a:ext uri="{FF2B5EF4-FFF2-40B4-BE49-F238E27FC236}">
                      <a16:creationId xmlns:a16="http://schemas.microsoft.com/office/drawing/2014/main" id="{589CF2C9-597C-48ED-9290-9B280D60609B}"/>
                    </a:ext>
                  </a:extLst>
                </p:cNvPr>
                <p:cNvSpPr/>
                <p:nvPr/>
              </p:nvSpPr>
              <p:spPr>
                <a:xfrm>
                  <a:off x="13429489" y="9812148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276" y="0"/>
                        <a:pt x="35763" y="2134"/>
                        <a:pt x="40233" y="6401"/>
                      </a:cubicBezTo>
                      <a:cubicBezTo>
                        <a:pt x="44704" y="10668"/>
                        <a:pt x="46939" y="16256"/>
                        <a:pt x="46939" y="23165"/>
                      </a:cubicBezTo>
                      <a:cubicBezTo>
                        <a:pt x="46939" y="29667"/>
                        <a:pt x="44602" y="35255"/>
                        <a:pt x="39928" y="39929"/>
                      </a:cubicBezTo>
                      <a:cubicBezTo>
                        <a:pt x="35255" y="44602"/>
                        <a:pt x="29870" y="46939"/>
                        <a:pt x="23774" y="46939"/>
                      </a:cubicBezTo>
                      <a:cubicBezTo>
                        <a:pt x="17272" y="46939"/>
                        <a:pt x="11684" y="44602"/>
                        <a:pt x="7010" y="39929"/>
                      </a:cubicBezTo>
                      <a:cubicBezTo>
                        <a:pt x="2336" y="35255"/>
                        <a:pt x="0" y="29667"/>
                        <a:pt x="0" y="23165"/>
                      </a:cubicBezTo>
                      <a:cubicBezTo>
                        <a:pt x="0" y="16256"/>
                        <a:pt x="2336" y="10668"/>
                        <a:pt x="7010" y="6401"/>
                      </a:cubicBezTo>
                      <a:cubicBezTo>
                        <a:pt x="11684" y="2134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82" name="Freeform: Shape 4681">
                  <a:extLst>
                    <a:ext uri="{FF2B5EF4-FFF2-40B4-BE49-F238E27FC236}">
                      <a16:creationId xmlns:a16="http://schemas.microsoft.com/office/drawing/2014/main" id="{EF5FEB9E-DDF2-496D-B6D0-69B4A81917FC}"/>
                    </a:ext>
                  </a:extLst>
                </p:cNvPr>
                <p:cNvSpPr/>
                <p:nvPr/>
              </p:nvSpPr>
              <p:spPr>
                <a:xfrm>
                  <a:off x="10410978" y="9815806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1" y="2235"/>
                        <a:pt x="40538" y="6705"/>
                      </a:cubicBezTo>
                      <a:cubicBezTo>
                        <a:pt x="44805" y="11176"/>
                        <a:pt x="46939" y="16662"/>
                        <a:pt x="46939" y="23164"/>
                      </a:cubicBezTo>
                      <a:cubicBezTo>
                        <a:pt x="46939" y="29667"/>
                        <a:pt x="44805" y="35255"/>
                        <a:pt x="40538" y="39928"/>
                      </a:cubicBezTo>
                      <a:cubicBezTo>
                        <a:pt x="36271" y="44602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602"/>
                        <a:pt x="7010" y="39928"/>
                      </a:cubicBezTo>
                      <a:cubicBezTo>
                        <a:pt x="2337" y="35255"/>
                        <a:pt x="0" y="29667"/>
                        <a:pt x="0" y="23164"/>
                      </a:cubicBezTo>
                      <a:cubicBezTo>
                        <a:pt x="0" y="16662"/>
                        <a:pt x="2337" y="11176"/>
                        <a:pt x="7010" y="6705"/>
                      </a:cubicBezTo>
                      <a:cubicBezTo>
                        <a:pt x="11684" y="2235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83" name="Freeform: Shape 4682">
                  <a:extLst>
                    <a:ext uri="{FF2B5EF4-FFF2-40B4-BE49-F238E27FC236}">
                      <a16:creationId xmlns:a16="http://schemas.microsoft.com/office/drawing/2014/main" id="{267C52FF-D3EB-47C6-9EF1-BDB726CCC52E}"/>
                    </a:ext>
                  </a:extLst>
                </p:cNvPr>
                <p:cNvSpPr/>
                <p:nvPr/>
              </p:nvSpPr>
              <p:spPr>
                <a:xfrm>
                  <a:off x="10646283" y="9815806"/>
                  <a:ext cx="4754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39">
                      <a:moveTo>
                        <a:pt x="23775" y="0"/>
                      </a:moveTo>
                      <a:cubicBezTo>
                        <a:pt x="30684" y="0"/>
                        <a:pt x="36374" y="2235"/>
                        <a:pt x="40844" y="6705"/>
                      </a:cubicBezTo>
                      <a:cubicBezTo>
                        <a:pt x="45314" y="11176"/>
                        <a:pt x="47549" y="16662"/>
                        <a:pt x="47549" y="23164"/>
                      </a:cubicBezTo>
                      <a:cubicBezTo>
                        <a:pt x="47549" y="29667"/>
                        <a:pt x="45314" y="35255"/>
                        <a:pt x="40844" y="39928"/>
                      </a:cubicBezTo>
                      <a:cubicBezTo>
                        <a:pt x="36374" y="44602"/>
                        <a:pt x="30684" y="46939"/>
                        <a:pt x="23775" y="46939"/>
                      </a:cubicBezTo>
                      <a:cubicBezTo>
                        <a:pt x="17272" y="46939"/>
                        <a:pt x="11684" y="44602"/>
                        <a:pt x="7011" y="39928"/>
                      </a:cubicBezTo>
                      <a:cubicBezTo>
                        <a:pt x="2338" y="35255"/>
                        <a:pt x="0" y="29667"/>
                        <a:pt x="0" y="23164"/>
                      </a:cubicBezTo>
                      <a:cubicBezTo>
                        <a:pt x="0" y="16662"/>
                        <a:pt x="2338" y="11176"/>
                        <a:pt x="7011" y="6705"/>
                      </a:cubicBezTo>
                      <a:cubicBezTo>
                        <a:pt x="11684" y="2235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84" name="Freeform: Shape 4683">
                  <a:extLst>
                    <a:ext uri="{FF2B5EF4-FFF2-40B4-BE49-F238E27FC236}">
                      <a16:creationId xmlns:a16="http://schemas.microsoft.com/office/drawing/2014/main" id="{0CEFEC1B-DE18-45D7-A26F-FECE16534AF3}"/>
                    </a:ext>
                  </a:extLst>
                </p:cNvPr>
                <p:cNvSpPr/>
                <p:nvPr/>
              </p:nvSpPr>
              <p:spPr>
                <a:xfrm>
                  <a:off x="10811028" y="9815806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1" y="2235"/>
                        <a:pt x="40539" y="6705"/>
                      </a:cubicBezTo>
                      <a:cubicBezTo>
                        <a:pt x="44805" y="11176"/>
                        <a:pt x="46939" y="16662"/>
                        <a:pt x="46939" y="23164"/>
                      </a:cubicBezTo>
                      <a:cubicBezTo>
                        <a:pt x="46939" y="29667"/>
                        <a:pt x="44805" y="35255"/>
                        <a:pt x="40539" y="39928"/>
                      </a:cubicBezTo>
                      <a:cubicBezTo>
                        <a:pt x="36271" y="44602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602"/>
                        <a:pt x="7010" y="39928"/>
                      </a:cubicBezTo>
                      <a:cubicBezTo>
                        <a:pt x="2337" y="35255"/>
                        <a:pt x="0" y="29667"/>
                        <a:pt x="0" y="23164"/>
                      </a:cubicBezTo>
                      <a:cubicBezTo>
                        <a:pt x="0" y="16662"/>
                        <a:pt x="2337" y="11176"/>
                        <a:pt x="7010" y="6705"/>
                      </a:cubicBezTo>
                      <a:cubicBezTo>
                        <a:pt x="11684" y="2235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85" name="Freeform: Shape 4684">
                  <a:extLst>
                    <a:ext uri="{FF2B5EF4-FFF2-40B4-BE49-F238E27FC236}">
                      <a16:creationId xmlns:a16="http://schemas.microsoft.com/office/drawing/2014/main" id="{57CBCD02-E703-4FE9-8322-9E2E3E2C66DE}"/>
                    </a:ext>
                  </a:extLst>
                </p:cNvPr>
                <p:cNvSpPr/>
                <p:nvPr/>
              </p:nvSpPr>
              <p:spPr>
                <a:xfrm>
                  <a:off x="11395939" y="9815806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277" y="0"/>
                        <a:pt x="35763" y="2235"/>
                        <a:pt x="40234" y="6705"/>
                      </a:cubicBezTo>
                      <a:cubicBezTo>
                        <a:pt x="44704" y="11176"/>
                        <a:pt x="46939" y="16662"/>
                        <a:pt x="46939" y="23164"/>
                      </a:cubicBezTo>
                      <a:cubicBezTo>
                        <a:pt x="46939" y="29667"/>
                        <a:pt x="44704" y="35255"/>
                        <a:pt x="40234" y="39928"/>
                      </a:cubicBezTo>
                      <a:cubicBezTo>
                        <a:pt x="35763" y="44602"/>
                        <a:pt x="30277" y="46939"/>
                        <a:pt x="23774" y="46939"/>
                      </a:cubicBezTo>
                      <a:cubicBezTo>
                        <a:pt x="16866" y="46939"/>
                        <a:pt x="11176" y="44602"/>
                        <a:pt x="6706" y="39928"/>
                      </a:cubicBezTo>
                      <a:cubicBezTo>
                        <a:pt x="2235" y="35255"/>
                        <a:pt x="0" y="29667"/>
                        <a:pt x="0" y="23164"/>
                      </a:cubicBezTo>
                      <a:cubicBezTo>
                        <a:pt x="0" y="16662"/>
                        <a:pt x="2235" y="11176"/>
                        <a:pt x="6706" y="6705"/>
                      </a:cubicBezTo>
                      <a:cubicBezTo>
                        <a:pt x="11176" y="2235"/>
                        <a:pt x="16866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86" name="Freeform: Shape 4685">
                  <a:extLst>
                    <a:ext uri="{FF2B5EF4-FFF2-40B4-BE49-F238E27FC236}">
                      <a16:creationId xmlns:a16="http://schemas.microsoft.com/office/drawing/2014/main" id="{03FBE514-44FE-4E0D-8248-45114B861719}"/>
                    </a:ext>
                  </a:extLst>
                </p:cNvPr>
                <p:cNvSpPr/>
                <p:nvPr/>
              </p:nvSpPr>
              <p:spPr>
                <a:xfrm>
                  <a:off x="11649836" y="9815806"/>
                  <a:ext cx="46940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6939">
                      <a:moveTo>
                        <a:pt x="23775" y="0"/>
                      </a:moveTo>
                      <a:cubicBezTo>
                        <a:pt x="30278" y="0"/>
                        <a:pt x="35764" y="2235"/>
                        <a:pt x="40234" y="6705"/>
                      </a:cubicBezTo>
                      <a:cubicBezTo>
                        <a:pt x="44704" y="11176"/>
                        <a:pt x="46940" y="16662"/>
                        <a:pt x="46940" y="23164"/>
                      </a:cubicBezTo>
                      <a:cubicBezTo>
                        <a:pt x="46940" y="29667"/>
                        <a:pt x="44704" y="35255"/>
                        <a:pt x="40234" y="39928"/>
                      </a:cubicBezTo>
                      <a:cubicBezTo>
                        <a:pt x="35764" y="44602"/>
                        <a:pt x="30278" y="46939"/>
                        <a:pt x="23775" y="46939"/>
                      </a:cubicBezTo>
                      <a:cubicBezTo>
                        <a:pt x="17273" y="46939"/>
                        <a:pt x="11685" y="44602"/>
                        <a:pt x="7011" y="39928"/>
                      </a:cubicBezTo>
                      <a:cubicBezTo>
                        <a:pt x="2337" y="35255"/>
                        <a:pt x="0" y="29667"/>
                        <a:pt x="0" y="23164"/>
                      </a:cubicBezTo>
                      <a:cubicBezTo>
                        <a:pt x="0" y="16662"/>
                        <a:pt x="2337" y="11176"/>
                        <a:pt x="7011" y="6705"/>
                      </a:cubicBezTo>
                      <a:cubicBezTo>
                        <a:pt x="11685" y="2235"/>
                        <a:pt x="17273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87" name="Freeform: Shape 4686">
                  <a:extLst>
                    <a:ext uri="{FF2B5EF4-FFF2-40B4-BE49-F238E27FC236}">
                      <a16:creationId xmlns:a16="http://schemas.microsoft.com/office/drawing/2014/main" id="{A3EEFAAE-FF76-4749-BB62-DD1E0FD058CA}"/>
                    </a:ext>
                  </a:extLst>
                </p:cNvPr>
                <p:cNvSpPr/>
                <p:nvPr/>
              </p:nvSpPr>
              <p:spPr>
                <a:xfrm>
                  <a:off x="11857100" y="9815806"/>
                  <a:ext cx="46940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6939">
                      <a:moveTo>
                        <a:pt x="23775" y="0"/>
                      </a:moveTo>
                      <a:cubicBezTo>
                        <a:pt x="30277" y="0"/>
                        <a:pt x="35764" y="2235"/>
                        <a:pt x="40234" y="6705"/>
                      </a:cubicBezTo>
                      <a:cubicBezTo>
                        <a:pt x="44704" y="11176"/>
                        <a:pt x="46940" y="16662"/>
                        <a:pt x="46940" y="23164"/>
                      </a:cubicBezTo>
                      <a:cubicBezTo>
                        <a:pt x="46940" y="29667"/>
                        <a:pt x="44704" y="35255"/>
                        <a:pt x="40234" y="39928"/>
                      </a:cubicBezTo>
                      <a:cubicBezTo>
                        <a:pt x="35764" y="44602"/>
                        <a:pt x="30277" y="46939"/>
                        <a:pt x="23775" y="46939"/>
                      </a:cubicBezTo>
                      <a:cubicBezTo>
                        <a:pt x="17272" y="46939"/>
                        <a:pt x="11684" y="44602"/>
                        <a:pt x="7011" y="39928"/>
                      </a:cubicBezTo>
                      <a:cubicBezTo>
                        <a:pt x="2337" y="35255"/>
                        <a:pt x="0" y="29667"/>
                        <a:pt x="0" y="23164"/>
                      </a:cubicBezTo>
                      <a:cubicBezTo>
                        <a:pt x="0" y="16662"/>
                        <a:pt x="2337" y="11176"/>
                        <a:pt x="7011" y="6705"/>
                      </a:cubicBezTo>
                      <a:cubicBezTo>
                        <a:pt x="11684" y="2235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88" name="Freeform: Shape 4687">
                  <a:extLst>
                    <a:ext uri="{FF2B5EF4-FFF2-40B4-BE49-F238E27FC236}">
                      <a16:creationId xmlns:a16="http://schemas.microsoft.com/office/drawing/2014/main" id="{5F0DA390-9EBB-4BC2-A68E-ADA8E6F88182}"/>
                    </a:ext>
                  </a:extLst>
                </p:cNvPr>
                <p:cNvSpPr/>
                <p:nvPr/>
              </p:nvSpPr>
              <p:spPr>
                <a:xfrm>
                  <a:off x="12020703" y="9815806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1" y="2235"/>
                        <a:pt x="40538" y="6705"/>
                      </a:cubicBezTo>
                      <a:cubicBezTo>
                        <a:pt x="44806" y="11176"/>
                        <a:pt x="46939" y="16662"/>
                        <a:pt x="46939" y="23164"/>
                      </a:cubicBezTo>
                      <a:cubicBezTo>
                        <a:pt x="46939" y="29667"/>
                        <a:pt x="44806" y="35255"/>
                        <a:pt x="40538" y="39928"/>
                      </a:cubicBezTo>
                      <a:cubicBezTo>
                        <a:pt x="36271" y="44602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602"/>
                        <a:pt x="7010" y="39928"/>
                      </a:cubicBezTo>
                      <a:cubicBezTo>
                        <a:pt x="2337" y="35255"/>
                        <a:pt x="0" y="29667"/>
                        <a:pt x="0" y="23164"/>
                      </a:cubicBezTo>
                      <a:cubicBezTo>
                        <a:pt x="0" y="16662"/>
                        <a:pt x="2337" y="11176"/>
                        <a:pt x="7010" y="6705"/>
                      </a:cubicBezTo>
                      <a:cubicBezTo>
                        <a:pt x="11684" y="2235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89" name="Freeform: Shape 4688">
                  <a:extLst>
                    <a:ext uri="{FF2B5EF4-FFF2-40B4-BE49-F238E27FC236}">
                      <a16:creationId xmlns:a16="http://schemas.microsoft.com/office/drawing/2014/main" id="{5B36109F-4853-42F6-9203-7FDDDCB78E5B}"/>
                    </a:ext>
                  </a:extLst>
                </p:cNvPr>
                <p:cNvSpPr/>
                <p:nvPr/>
              </p:nvSpPr>
              <p:spPr>
                <a:xfrm>
                  <a:off x="12077396" y="9815806"/>
                  <a:ext cx="4754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39">
                      <a:moveTo>
                        <a:pt x="23774" y="0"/>
                      </a:moveTo>
                      <a:cubicBezTo>
                        <a:pt x="30277" y="0"/>
                        <a:pt x="35865" y="2235"/>
                        <a:pt x="40538" y="6705"/>
                      </a:cubicBezTo>
                      <a:cubicBezTo>
                        <a:pt x="45212" y="11176"/>
                        <a:pt x="47549" y="16662"/>
                        <a:pt x="47549" y="23164"/>
                      </a:cubicBezTo>
                      <a:cubicBezTo>
                        <a:pt x="47549" y="29667"/>
                        <a:pt x="45212" y="35255"/>
                        <a:pt x="40538" y="39928"/>
                      </a:cubicBezTo>
                      <a:cubicBezTo>
                        <a:pt x="35865" y="44602"/>
                        <a:pt x="30277" y="46939"/>
                        <a:pt x="23774" y="46939"/>
                      </a:cubicBezTo>
                      <a:cubicBezTo>
                        <a:pt x="16865" y="46939"/>
                        <a:pt x="11176" y="44602"/>
                        <a:pt x="6705" y="39928"/>
                      </a:cubicBezTo>
                      <a:cubicBezTo>
                        <a:pt x="2235" y="35255"/>
                        <a:pt x="0" y="29667"/>
                        <a:pt x="0" y="23164"/>
                      </a:cubicBezTo>
                      <a:cubicBezTo>
                        <a:pt x="0" y="16662"/>
                        <a:pt x="2235" y="11176"/>
                        <a:pt x="6705" y="6705"/>
                      </a:cubicBezTo>
                      <a:cubicBezTo>
                        <a:pt x="11176" y="2235"/>
                        <a:pt x="16865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90" name="Freeform: Shape 4689">
                  <a:extLst>
                    <a:ext uri="{FF2B5EF4-FFF2-40B4-BE49-F238E27FC236}">
                      <a16:creationId xmlns:a16="http://schemas.microsoft.com/office/drawing/2014/main" id="{D368C6EE-DD4C-4D07-B86E-F69BDC424431}"/>
                    </a:ext>
                  </a:extLst>
                </p:cNvPr>
                <p:cNvSpPr/>
                <p:nvPr/>
              </p:nvSpPr>
              <p:spPr>
                <a:xfrm>
                  <a:off x="12134089" y="9815806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164" y="0"/>
                      </a:moveTo>
                      <a:cubicBezTo>
                        <a:pt x="29667" y="0"/>
                        <a:pt x="35255" y="2235"/>
                        <a:pt x="39928" y="6705"/>
                      </a:cubicBezTo>
                      <a:cubicBezTo>
                        <a:pt x="44602" y="11176"/>
                        <a:pt x="46939" y="16662"/>
                        <a:pt x="46939" y="23164"/>
                      </a:cubicBezTo>
                      <a:cubicBezTo>
                        <a:pt x="46939" y="29667"/>
                        <a:pt x="44602" y="35255"/>
                        <a:pt x="39928" y="39928"/>
                      </a:cubicBezTo>
                      <a:cubicBezTo>
                        <a:pt x="35255" y="44602"/>
                        <a:pt x="29667" y="46939"/>
                        <a:pt x="23164" y="46939"/>
                      </a:cubicBezTo>
                      <a:cubicBezTo>
                        <a:pt x="16662" y="46939"/>
                        <a:pt x="11176" y="44602"/>
                        <a:pt x="6705" y="39928"/>
                      </a:cubicBezTo>
                      <a:cubicBezTo>
                        <a:pt x="2235" y="35255"/>
                        <a:pt x="0" y="29667"/>
                        <a:pt x="0" y="23164"/>
                      </a:cubicBezTo>
                      <a:cubicBezTo>
                        <a:pt x="0" y="16662"/>
                        <a:pt x="2235" y="11176"/>
                        <a:pt x="6705" y="6705"/>
                      </a:cubicBezTo>
                      <a:cubicBezTo>
                        <a:pt x="11176" y="2235"/>
                        <a:pt x="16662" y="0"/>
                        <a:pt x="2316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91" name="Freeform: Shape 4690">
                  <a:extLst>
                    <a:ext uri="{FF2B5EF4-FFF2-40B4-BE49-F238E27FC236}">
                      <a16:creationId xmlns:a16="http://schemas.microsoft.com/office/drawing/2014/main" id="{576DDAD2-8034-4019-B8C5-C684A0B5608B}"/>
                    </a:ext>
                  </a:extLst>
                </p:cNvPr>
                <p:cNvSpPr/>
                <p:nvPr/>
              </p:nvSpPr>
              <p:spPr>
                <a:xfrm>
                  <a:off x="12677928" y="9815806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5" y="0"/>
                      </a:moveTo>
                      <a:cubicBezTo>
                        <a:pt x="30683" y="0"/>
                        <a:pt x="36271" y="2235"/>
                        <a:pt x="40539" y="6705"/>
                      </a:cubicBezTo>
                      <a:cubicBezTo>
                        <a:pt x="44805" y="11176"/>
                        <a:pt x="46939" y="16662"/>
                        <a:pt x="46939" y="23164"/>
                      </a:cubicBezTo>
                      <a:cubicBezTo>
                        <a:pt x="46939" y="29667"/>
                        <a:pt x="44805" y="35255"/>
                        <a:pt x="40539" y="39928"/>
                      </a:cubicBezTo>
                      <a:cubicBezTo>
                        <a:pt x="36271" y="44602"/>
                        <a:pt x="30683" y="46939"/>
                        <a:pt x="23775" y="46939"/>
                      </a:cubicBezTo>
                      <a:cubicBezTo>
                        <a:pt x="17272" y="46939"/>
                        <a:pt x="11684" y="44602"/>
                        <a:pt x="7011" y="39928"/>
                      </a:cubicBezTo>
                      <a:cubicBezTo>
                        <a:pt x="2337" y="35255"/>
                        <a:pt x="0" y="29667"/>
                        <a:pt x="0" y="23164"/>
                      </a:cubicBezTo>
                      <a:cubicBezTo>
                        <a:pt x="0" y="16662"/>
                        <a:pt x="2337" y="11176"/>
                        <a:pt x="7011" y="6705"/>
                      </a:cubicBezTo>
                      <a:cubicBezTo>
                        <a:pt x="11684" y="2235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92" name="Freeform: Shape 4691">
                  <a:extLst>
                    <a:ext uri="{FF2B5EF4-FFF2-40B4-BE49-F238E27FC236}">
                      <a16:creationId xmlns:a16="http://schemas.microsoft.com/office/drawing/2014/main" id="{DE0DA344-729A-4286-ABD0-263E53EAC961}"/>
                    </a:ext>
                  </a:extLst>
                </p:cNvPr>
                <p:cNvSpPr/>
                <p:nvPr/>
              </p:nvSpPr>
              <p:spPr>
                <a:xfrm>
                  <a:off x="12839853" y="9815806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2" y="2235"/>
                        <a:pt x="40538" y="6705"/>
                      </a:cubicBezTo>
                      <a:cubicBezTo>
                        <a:pt x="44806" y="11176"/>
                        <a:pt x="46939" y="16662"/>
                        <a:pt x="46939" y="23164"/>
                      </a:cubicBezTo>
                      <a:cubicBezTo>
                        <a:pt x="46939" y="29667"/>
                        <a:pt x="44806" y="35255"/>
                        <a:pt x="40538" y="39928"/>
                      </a:cubicBezTo>
                      <a:cubicBezTo>
                        <a:pt x="36272" y="44602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602"/>
                        <a:pt x="7010" y="39928"/>
                      </a:cubicBezTo>
                      <a:cubicBezTo>
                        <a:pt x="2336" y="35255"/>
                        <a:pt x="0" y="29667"/>
                        <a:pt x="0" y="23164"/>
                      </a:cubicBezTo>
                      <a:cubicBezTo>
                        <a:pt x="0" y="16662"/>
                        <a:pt x="2336" y="11176"/>
                        <a:pt x="7010" y="6705"/>
                      </a:cubicBezTo>
                      <a:cubicBezTo>
                        <a:pt x="11684" y="2235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93" name="Freeform: Shape 4692">
                  <a:extLst>
                    <a:ext uri="{FF2B5EF4-FFF2-40B4-BE49-F238E27FC236}">
                      <a16:creationId xmlns:a16="http://schemas.microsoft.com/office/drawing/2014/main" id="{134D8DD0-6636-40C8-B305-5BFC93D1056B}"/>
                    </a:ext>
                  </a:extLst>
                </p:cNvPr>
                <p:cNvSpPr/>
                <p:nvPr/>
              </p:nvSpPr>
              <p:spPr>
                <a:xfrm>
                  <a:off x="13075158" y="9815806"/>
                  <a:ext cx="47548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8" h="46939">
                      <a:moveTo>
                        <a:pt x="23774" y="0"/>
                      </a:moveTo>
                      <a:cubicBezTo>
                        <a:pt x="30683" y="0"/>
                        <a:pt x="36372" y="2235"/>
                        <a:pt x="40843" y="6705"/>
                      </a:cubicBezTo>
                      <a:cubicBezTo>
                        <a:pt x="45313" y="11176"/>
                        <a:pt x="47548" y="16662"/>
                        <a:pt x="47548" y="23164"/>
                      </a:cubicBezTo>
                      <a:cubicBezTo>
                        <a:pt x="47548" y="29667"/>
                        <a:pt x="45313" y="35255"/>
                        <a:pt x="40843" y="39928"/>
                      </a:cubicBezTo>
                      <a:cubicBezTo>
                        <a:pt x="36372" y="44602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602"/>
                        <a:pt x="7010" y="39928"/>
                      </a:cubicBezTo>
                      <a:cubicBezTo>
                        <a:pt x="2336" y="35255"/>
                        <a:pt x="0" y="29667"/>
                        <a:pt x="0" y="23164"/>
                      </a:cubicBezTo>
                      <a:cubicBezTo>
                        <a:pt x="0" y="16662"/>
                        <a:pt x="2336" y="11176"/>
                        <a:pt x="7010" y="6705"/>
                      </a:cubicBezTo>
                      <a:cubicBezTo>
                        <a:pt x="11684" y="2235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94" name="Freeform: Shape 4693">
                  <a:extLst>
                    <a:ext uri="{FF2B5EF4-FFF2-40B4-BE49-F238E27FC236}">
                      <a16:creationId xmlns:a16="http://schemas.microsoft.com/office/drawing/2014/main" id="{14D67A34-2C8A-47FC-BD83-0301B3F14786}"/>
                    </a:ext>
                  </a:extLst>
                </p:cNvPr>
                <p:cNvSpPr/>
                <p:nvPr/>
              </p:nvSpPr>
              <p:spPr>
                <a:xfrm>
                  <a:off x="13668528" y="9815806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1" y="2235"/>
                        <a:pt x="40538" y="6705"/>
                      </a:cubicBezTo>
                      <a:cubicBezTo>
                        <a:pt x="44805" y="11176"/>
                        <a:pt x="46939" y="16662"/>
                        <a:pt x="46939" y="23164"/>
                      </a:cubicBezTo>
                      <a:cubicBezTo>
                        <a:pt x="46939" y="29667"/>
                        <a:pt x="44805" y="35255"/>
                        <a:pt x="40538" y="39928"/>
                      </a:cubicBezTo>
                      <a:cubicBezTo>
                        <a:pt x="36271" y="44602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602"/>
                        <a:pt x="7011" y="39928"/>
                      </a:cubicBezTo>
                      <a:cubicBezTo>
                        <a:pt x="2337" y="35255"/>
                        <a:pt x="0" y="29667"/>
                        <a:pt x="0" y="23164"/>
                      </a:cubicBezTo>
                      <a:cubicBezTo>
                        <a:pt x="0" y="16662"/>
                        <a:pt x="2337" y="11176"/>
                        <a:pt x="7011" y="6705"/>
                      </a:cubicBezTo>
                      <a:cubicBezTo>
                        <a:pt x="11684" y="2235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95" name="Freeform: Shape 4694">
                  <a:extLst>
                    <a:ext uri="{FF2B5EF4-FFF2-40B4-BE49-F238E27FC236}">
                      <a16:creationId xmlns:a16="http://schemas.microsoft.com/office/drawing/2014/main" id="{94F0B42B-34FF-451F-A448-13ED0AD4257A}"/>
                    </a:ext>
                  </a:extLst>
                </p:cNvPr>
                <p:cNvSpPr/>
                <p:nvPr/>
              </p:nvSpPr>
              <p:spPr>
                <a:xfrm>
                  <a:off x="13725220" y="9815806"/>
                  <a:ext cx="47548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8" h="46939">
                      <a:moveTo>
                        <a:pt x="23774" y="0"/>
                      </a:moveTo>
                      <a:cubicBezTo>
                        <a:pt x="30276" y="0"/>
                        <a:pt x="35864" y="2235"/>
                        <a:pt x="40538" y="6705"/>
                      </a:cubicBezTo>
                      <a:cubicBezTo>
                        <a:pt x="45212" y="11176"/>
                        <a:pt x="47548" y="16662"/>
                        <a:pt x="47548" y="23164"/>
                      </a:cubicBezTo>
                      <a:cubicBezTo>
                        <a:pt x="47548" y="29667"/>
                        <a:pt x="45212" y="35255"/>
                        <a:pt x="40538" y="39928"/>
                      </a:cubicBezTo>
                      <a:cubicBezTo>
                        <a:pt x="35864" y="44602"/>
                        <a:pt x="30276" y="46939"/>
                        <a:pt x="23774" y="46939"/>
                      </a:cubicBezTo>
                      <a:cubicBezTo>
                        <a:pt x="16865" y="46939"/>
                        <a:pt x="11176" y="44602"/>
                        <a:pt x="6706" y="39928"/>
                      </a:cubicBezTo>
                      <a:cubicBezTo>
                        <a:pt x="2234" y="35255"/>
                        <a:pt x="0" y="29667"/>
                        <a:pt x="0" y="23164"/>
                      </a:cubicBezTo>
                      <a:cubicBezTo>
                        <a:pt x="0" y="16662"/>
                        <a:pt x="2234" y="11176"/>
                        <a:pt x="6706" y="6705"/>
                      </a:cubicBezTo>
                      <a:cubicBezTo>
                        <a:pt x="11176" y="2235"/>
                        <a:pt x="16865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96" name="Freeform: Shape 4695">
                  <a:extLst>
                    <a:ext uri="{FF2B5EF4-FFF2-40B4-BE49-F238E27FC236}">
                      <a16:creationId xmlns:a16="http://schemas.microsoft.com/office/drawing/2014/main" id="{8DBB86ED-B6EF-48CF-B859-8CA61AEB1603}"/>
                    </a:ext>
                  </a:extLst>
                </p:cNvPr>
                <p:cNvSpPr/>
                <p:nvPr/>
              </p:nvSpPr>
              <p:spPr>
                <a:xfrm>
                  <a:off x="13781912" y="9815806"/>
                  <a:ext cx="46940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6939">
                      <a:moveTo>
                        <a:pt x="23166" y="0"/>
                      </a:moveTo>
                      <a:cubicBezTo>
                        <a:pt x="29668" y="0"/>
                        <a:pt x="35256" y="2235"/>
                        <a:pt x="39930" y="6705"/>
                      </a:cubicBezTo>
                      <a:cubicBezTo>
                        <a:pt x="44603" y="11176"/>
                        <a:pt x="46940" y="16662"/>
                        <a:pt x="46940" y="23164"/>
                      </a:cubicBezTo>
                      <a:cubicBezTo>
                        <a:pt x="46940" y="29667"/>
                        <a:pt x="44603" y="35255"/>
                        <a:pt x="39930" y="39928"/>
                      </a:cubicBezTo>
                      <a:cubicBezTo>
                        <a:pt x="35256" y="44602"/>
                        <a:pt x="29668" y="46939"/>
                        <a:pt x="23166" y="46939"/>
                      </a:cubicBezTo>
                      <a:cubicBezTo>
                        <a:pt x="16663" y="46939"/>
                        <a:pt x="11176" y="44602"/>
                        <a:pt x="6706" y="39928"/>
                      </a:cubicBezTo>
                      <a:cubicBezTo>
                        <a:pt x="2236" y="35255"/>
                        <a:pt x="0" y="29667"/>
                        <a:pt x="0" y="23164"/>
                      </a:cubicBezTo>
                      <a:cubicBezTo>
                        <a:pt x="0" y="16662"/>
                        <a:pt x="2236" y="11176"/>
                        <a:pt x="6706" y="6705"/>
                      </a:cubicBezTo>
                      <a:cubicBezTo>
                        <a:pt x="11176" y="2235"/>
                        <a:pt x="16663" y="0"/>
                        <a:pt x="23166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97" name="Freeform: Shape 4696">
                  <a:extLst>
                    <a:ext uri="{FF2B5EF4-FFF2-40B4-BE49-F238E27FC236}">
                      <a16:creationId xmlns:a16="http://schemas.microsoft.com/office/drawing/2014/main" id="{365881BF-B3CF-416D-9B3E-AE3FB2B2B7F5}"/>
                    </a:ext>
                  </a:extLst>
                </p:cNvPr>
                <p:cNvSpPr/>
                <p:nvPr/>
              </p:nvSpPr>
              <p:spPr>
                <a:xfrm>
                  <a:off x="13906653" y="9815806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1" y="2235"/>
                        <a:pt x="40538" y="6705"/>
                      </a:cubicBezTo>
                      <a:cubicBezTo>
                        <a:pt x="44806" y="11176"/>
                        <a:pt x="46939" y="16662"/>
                        <a:pt x="46939" y="23164"/>
                      </a:cubicBezTo>
                      <a:cubicBezTo>
                        <a:pt x="46939" y="29667"/>
                        <a:pt x="44806" y="35255"/>
                        <a:pt x="40538" y="39928"/>
                      </a:cubicBezTo>
                      <a:cubicBezTo>
                        <a:pt x="36271" y="44602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602"/>
                        <a:pt x="7010" y="39928"/>
                      </a:cubicBezTo>
                      <a:cubicBezTo>
                        <a:pt x="2337" y="35255"/>
                        <a:pt x="0" y="29667"/>
                        <a:pt x="0" y="23164"/>
                      </a:cubicBezTo>
                      <a:cubicBezTo>
                        <a:pt x="0" y="16662"/>
                        <a:pt x="2337" y="11176"/>
                        <a:pt x="7010" y="6705"/>
                      </a:cubicBezTo>
                      <a:cubicBezTo>
                        <a:pt x="11684" y="2235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98" name="Freeform: Shape 4697">
                  <a:extLst>
                    <a:ext uri="{FF2B5EF4-FFF2-40B4-BE49-F238E27FC236}">
                      <a16:creationId xmlns:a16="http://schemas.microsoft.com/office/drawing/2014/main" id="{6F3513B2-6FFB-4A48-B4FF-2C5D7C3ADF94}"/>
                    </a:ext>
                  </a:extLst>
                </p:cNvPr>
                <p:cNvSpPr/>
                <p:nvPr/>
              </p:nvSpPr>
              <p:spPr>
                <a:xfrm>
                  <a:off x="13963345" y="9815806"/>
                  <a:ext cx="4754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39">
                      <a:moveTo>
                        <a:pt x="23775" y="0"/>
                      </a:moveTo>
                      <a:cubicBezTo>
                        <a:pt x="30278" y="0"/>
                        <a:pt x="35866" y="2235"/>
                        <a:pt x="40539" y="6705"/>
                      </a:cubicBezTo>
                      <a:cubicBezTo>
                        <a:pt x="45213" y="11176"/>
                        <a:pt x="47549" y="16662"/>
                        <a:pt x="47549" y="23164"/>
                      </a:cubicBezTo>
                      <a:cubicBezTo>
                        <a:pt x="47549" y="29667"/>
                        <a:pt x="45213" y="35255"/>
                        <a:pt x="40539" y="39928"/>
                      </a:cubicBezTo>
                      <a:cubicBezTo>
                        <a:pt x="35866" y="44602"/>
                        <a:pt x="30278" y="46939"/>
                        <a:pt x="23775" y="46939"/>
                      </a:cubicBezTo>
                      <a:cubicBezTo>
                        <a:pt x="16866" y="46939"/>
                        <a:pt x="11177" y="44602"/>
                        <a:pt x="6706" y="39928"/>
                      </a:cubicBezTo>
                      <a:cubicBezTo>
                        <a:pt x="2236" y="35255"/>
                        <a:pt x="0" y="29667"/>
                        <a:pt x="0" y="23164"/>
                      </a:cubicBezTo>
                      <a:cubicBezTo>
                        <a:pt x="0" y="16662"/>
                        <a:pt x="2236" y="11176"/>
                        <a:pt x="6706" y="6705"/>
                      </a:cubicBezTo>
                      <a:cubicBezTo>
                        <a:pt x="11177" y="2235"/>
                        <a:pt x="16866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99" name="Freeform: Shape 4698">
                  <a:extLst>
                    <a:ext uri="{FF2B5EF4-FFF2-40B4-BE49-F238E27FC236}">
                      <a16:creationId xmlns:a16="http://schemas.microsoft.com/office/drawing/2014/main" id="{93054007-093F-4626-98C3-87867FD3D462}"/>
                    </a:ext>
                  </a:extLst>
                </p:cNvPr>
                <p:cNvSpPr/>
                <p:nvPr/>
              </p:nvSpPr>
              <p:spPr>
                <a:xfrm>
                  <a:off x="14020038" y="9815806"/>
                  <a:ext cx="46938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8" h="46939">
                      <a:moveTo>
                        <a:pt x="23164" y="0"/>
                      </a:moveTo>
                      <a:cubicBezTo>
                        <a:pt x="29667" y="0"/>
                        <a:pt x="35255" y="2235"/>
                        <a:pt x="39928" y="6705"/>
                      </a:cubicBezTo>
                      <a:cubicBezTo>
                        <a:pt x="44602" y="11176"/>
                        <a:pt x="46938" y="16662"/>
                        <a:pt x="46938" y="23164"/>
                      </a:cubicBezTo>
                      <a:cubicBezTo>
                        <a:pt x="46938" y="29667"/>
                        <a:pt x="44602" y="35255"/>
                        <a:pt x="39928" y="39928"/>
                      </a:cubicBezTo>
                      <a:cubicBezTo>
                        <a:pt x="35255" y="44602"/>
                        <a:pt x="29667" y="46939"/>
                        <a:pt x="23164" y="46939"/>
                      </a:cubicBezTo>
                      <a:cubicBezTo>
                        <a:pt x="16662" y="46939"/>
                        <a:pt x="11176" y="44602"/>
                        <a:pt x="6705" y="39928"/>
                      </a:cubicBezTo>
                      <a:cubicBezTo>
                        <a:pt x="2235" y="35255"/>
                        <a:pt x="0" y="29667"/>
                        <a:pt x="0" y="23164"/>
                      </a:cubicBezTo>
                      <a:cubicBezTo>
                        <a:pt x="0" y="16662"/>
                        <a:pt x="2235" y="11176"/>
                        <a:pt x="6705" y="6705"/>
                      </a:cubicBezTo>
                      <a:cubicBezTo>
                        <a:pt x="11176" y="2235"/>
                        <a:pt x="16662" y="0"/>
                        <a:pt x="2316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00" name="Freeform: Shape 4699">
                  <a:extLst>
                    <a:ext uri="{FF2B5EF4-FFF2-40B4-BE49-F238E27FC236}">
                      <a16:creationId xmlns:a16="http://schemas.microsoft.com/office/drawing/2014/main" id="{23CBFF23-0164-46D9-8849-0713E7F510CC}"/>
                    </a:ext>
                  </a:extLst>
                </p:cNvPr>
                <p:cNvSpPr/>
                <p:nvPr/>
              </p:nvSpPr>
              <p:spPr>
                <a:xfrm>
                  <a:off x="14248943" y="9819463"/>
                  <a:ext cx="47549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7549">
                      <a:moveTo>
                        <a:pt x="23775" y="0"/>
                      </a:moveTo>
                      <a:cubicBezTo>
                        <a:pt x="30276" y="0"/>
                        <a:pt x="35866" y="2337"/>
                        <a:pt x="40539" y="7011"/>
                      </a:cubicBezTo>
                      <a:cubicBezTo>
                        <a:pt x="45212" y="11684"/>
                        <a:pt x="47549" y="17272"/>
                        <a:pt x="47549" y="23775"/>
                      </a:cubicBezTo>
                      <a:cubicBezTo>
                        <a:pt x="47549" y="30683"/>
                        <a:pt x="45314" y="36373"/>
                        <a:pt x="40844" y="40843"/>
                      </a:cubicBezTo>
                      <a:cubicBezTo>
                        <a:pt x="36373" y="45314"/>
                        <a:pt x="30886" y="47549"/>
                        <a:pt x="24384" y="47549"/>
                      </a:cubicBezTo>
                      <a:cubicBezTo>
                        <a:pt x="17475" y="47549"/>
                        <a:pt x="11684" y="45314"/>
                        <a:pt x="7010" y="40843"/>
                      </a:cubicBezTo>
                      <a:cubicBezTo>
                        <a:pt x="2337" y="36373"/>
                        <a:pt x="0" y="30683"/>
                        <a:pt x="0" y="23775"/>
                      </a:cubicBezTo>
                      <a:cubicBezTo>
                        <a:pt x="0" y="17679"/>
                        <a:pt x="2337" y="12192"/>
                        <a:pt x="7010" y="7315"/>
                      </a:cubicBezTo>
                      <a:cubicBezTo>
                        <a:pt x="11684" y="2439"/>
                        <a:pt x="17272" y="0"/>
                        <a:pt x="2377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01" name="Freeform: Shape 4700">
                  <a:extLst>
                    <a:ext uri="{FF2B5EF4-FFF2-40B4-BE49-F238E27FC236}">
                      <a16:creationId xmlns:a16="http://schemas.microsoft.com/office/drawing/2014/main" id="{CA909732-D61A-44FF-B6FF-121E4E68CCDD}"/>
                    </a:ext>
                  </a:extLst>
                </p:cNvPr>
                <p:cNvSpPr/>
                <p:nvPr/>
              </p:nvSpPr>
              <p:spPr>
                <a:xfrm>
                  <a:off x="12423952" y="9820073"/>
                  <a:ext cx="46940" cy="47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40" h="47549">
                      <a:moveTo>
                        <a:pt x="23774" y="0"/>
                      </a:moveTo>
                      <a:cubicBezTo>
                        <a:pt x="30277" y="0"/>
                        <a:pt x="35764" y="2337"/>
                        <a:pt x="40234" y="7010"/>
                      </a:cubicBezTo>
                      <a:cubicBezTo>
                        <a:pt x="44704" y="11684"/>
                        <a:pt x="46940" y="17272"/>
                        <a:pt x="46940" y="23774"/>
                      </a:cubicBezTo>
                      <a:cubicBezTo>
                        <a:pt x="46940" y="30277"/>
                        <a:pt x="44704" y="35865"/>
                        <a:pt x="40234" y="40538"/>
                      </a:cubicBezTo>
                      <a:cubicBezTo>
                        <a:pt x="35764" y="45212"/>
                        <a:pt x="30277" y="47549"/>
                        <a:pt x="23774" y="47549"/>
                      </a:cubicBezTo>
                      <a:cubicBezTo>
                        <a:pt x="17272" y="47549"/>
                        <a:pt x="11684" y="45212"/>
                        <a:pt x="7010" y="40538"/>
                      </a:cubicBezTo>
                      <a:cubicBezTo>
                        <a:pt x="2337" y="35865"/>
                        <a:pt x="0" y="30277"/>
                        <a:pt x="0" y="23774"/>
                      </a:cubicBezTo>
                      <a:cubicBezTo>
                        <a:pt x="0" y="17272"/>
                        <a:pt x="2337" y="11684"/>
                        <a:pt x="7010" y="7010"/>
                      </a:cubicBezTo>
                      <a:cubicBezTo>
                        <a:pt x="11684" y="2337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02" name="Freeform: Shape 4701">
                  <a:extLst>
                    <a:ext uri="{FF2B5EF4-FFF2-40B4-BE49-F238E27FC236}">
                      <a16:creationId xmlns:a16="http://schemas.microsoft.com/office/drawing/2014/main" id="{28EEC9DE-EF6D-4228-BEC1-B141F922E4EC}"/>
                    </a:ext>
                  </a:extLst>
                </p:cNvPr>
                <p:cNvSpPr/>
                <p:nvPr/>
              </p:nvSpPr>
              <p:spPr>
                <a:xfrm>
                  <a:off x="10864063" y="9821902"/>
                  <a:ext cx="4754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39">
                      <a:moveTo>
                        <a:pt x="23774" y="0"/>
                      </a:moveTo>
                      <a:cubicBezTo>
                        <a:pt x="30683" y="0"/>
                        <a:pt x="36373" y="2235"/>
                        <a:pt x="40843" y="6705"/>
                      </a:cubicBezTo>
                      <a:cubicBezTo>
                        <a:pt x="45314" y="11176"/>
                        <a:pt x="47549" y="16662"/>
                        <a:pt x="47549" y="23164"/>
                      </a:cubicBezTo>
                      <a:cubicBezTo>
                        <a:pt x="47549" y="29667"/>
                        <a:pt x="45314" y="35255"/>
                        <a:pt x="40843" y="39928"/>
                      </a:cubicBezTo>
                      <a:cubicBezTo>
                        <a:pt x="36373" y="44602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602"/>
                        <a:pt x="7010" y="39928"/>
                      </a:cubicBezTo>
                      <a:cubicBezTo>
                        <a:pt x="2337" y="35255"/>
                        <a:pt x="0" y="29667"/>
                        <a:pt x="0" y="23164"/>
                      </a:cubicBezTo>
                      <a:cubicBezTo>
                        <a:pt x="0" y="16662"/>
                        <a:pt x="2337" y="11176"/>
                        <a:pt x="7010" y="6705"/>
                      </a:cubicBezTo>
                      <a:cubicBezTo>
                        <a:pt x="11684" y="2235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03" name="Freeform: Shape 4702">
                  <a:extLst>
                    <a:ext uri="{FF2B5EF4-FFF2-40B4-BE49-F238E27FC236}">
                      <a16:creationId xmlns:a16="http://schemas.microsoft.com/office/drawing/2014/main" id="{EABA3624-BFF3-40C4-94B5-0DAB79EA9413}"/>
                    </a:ext>
                  </a:extLst>
                </p:cNvPr>
                <p:cNvSpPr/>
                <p:nvPr/>
              </p:nvSpPr>
              <p:spPr>
                <a:xfrm>
                  <a:off x="13374015" y="9821902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774" y="0"/>
                      </a:moveTo>
                      <a:cubicBezTo>
                        <a:pt x="30683" y="0"/>
                        <a:pt x="36271" y="2235"/>
                        <a:pt x="40538" y="6705"/>
                      </a:cubicBezTo>
                      <a:cubicBezTo>
                        <a:pt x="44806" y="11176"/>
                        <a:pt x="46939" y="16662"/>
                        <a:pt x="46939" y="23164"/>
                      </a:cubicBezTo>
                      <a:cubicBezTo>
                        <a:pt x="46939" y="29667"/>
                        <a:pt x="44806" y="35255"/>
                        <a:pt x="40538" y="39928"/>
                      </a:cubicBezTo>
                      <a:cubicBezTo>
                        <a:pt x="36271" y="44602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602"/>
                        <a:pt x="7010" y="39928"/>
                      </a:cubicBezTo>
                      <a:cubicBezTo>
                        <a:pt x="2336" y="35255"/>
                        <a:pt x="0" y="29667"/>
                        <a:pt x="0" y="23164"/>
                      </a:cubicBezTo>
                      <a:cubicBezTo>
                        <a:pt x="0" y="16662"/>
                        <a:pt x="2336" y="11176"/>
                        <a:pt x="7010" y="6705"/>
                      </a:cubicBezTo>
                      <a:cubicBezTo>
                        <a:pt x="11684" y="2235"/>
                        <a:pt x="17272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04" name="Freeform: Shape 4703">
                  <a:extLst>
                    <a:ext uri="{FF2B5EF4-FFF2-40B4-BE49-F238E27FC236}">
                      <a16:creationId xmlns:a16="http://schemas.microsoft.com/office/drawing/2014/main" id="{3CAAF0FF-E2DE-424D-BED3-122AD4B40300}"/>
                    </a:ext>
                  </a:extLst>
                </p:cNvPr>
                <p:cNvSpPr/>
                <p:nvPr/>
              </p:nvSpPr>
              <p:spPr>
                <a:xfrm>
                  <a:off x="10006661" y="9824950"/>
                  <a:ext cx="4693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39" h="46939">
                      <a:moveTo>
                        <a:pt x="23164" y="0"/>
                      </a:moveTo>
                      <a:cubicBezTo>
                        <a:pt x="29260" y="0"/>
                        <a:pt x="34747" y="2336"/>
                        <a:pt x="39624" y="7010"/>
                      </a:cubicBezTo>
                      <a:cubicBezTo>
                        <a:pt x="44500" y="11684"/>
                        <a:pt x="46939" y="17068"/>
                        <a:pt x="46939" y="23164"/>
                      </a:cubicBezTo>
                      <a:cubicBezTo>
                        <a:pt x="46939" y="30073"/>
                        <a:pt x="44602" y="35763"/>
                        <a:pt x="39928" y="40233"/>
                      </a:cubicBezTo>
                      <a:cubicBezTo>
                        <a:pt x="35255" y="44704"/>
                        <a:pt x="29667" y="46939"/>
                        <a:pt x="23164" y="46939"/>
                      </a:cubicBezTo>
                      <a:cubicBezTo>
                        <a:pt x="16256" y="46939"/>
                        <a:pt x="10668" y="44704"/>
                        <a:pt x="6400" y="40233"/>
                      </a:cubicBezTo>
                      <a:cubicBezTo>
                        <a:pt x="2133" y="35763"/>
                        <a:pt x="0" y="30073"/>
                        <a:pt x="0" y="23164"/>
                      </a:cubicBezTo>
                      <a:cubicBezTo>
                        <a:pt x="0" y="16662"/>
                        <a:pt x="2133" y="11176"/>
                        <a:pt x="6400" y="6705"/>
                      </a:cubicBezTo>
                      <a:cubicBezTo>
                        <a:pt x="10668" y="2235"/>
                        <a:pt x="16256" y="0"/>
                        <a:pt x="2316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05" name="Freeform: Shape 4704">
                  <a:extLst>
                    <a:ext uri="{FF2B5EF4-FFF2-40B4-BE49-F238E27FC236}">
                      <a16:creationId xmlns:a16="http://schemas.microsoft.com/office/drawing/2014/main" id="{A5CCE483-022B-43E2-B8EB-5529598EDEA1}"/>
                    </a:ext>
                  </a:extLst>
                </p:cNvPr>
                <p:cNvSpPr/>
                <p:nvPr/>
              </p:nvSpPr>
              <p:spPr>
                <a:xfrm>
                  <a:off x="10255987" y="9824950"/>
                  <a:ext cx="47549" cy="46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49" h="46939">
                      <a:moveTo>
                        <a:pt x="23774" y="0"/>
                      </a:moveTo>
                      <a:cubicBezTo>
                        <a:pt x="30683" y="0"/>
                        <a:pt x="36373" y="2235"/>
                        <a:pt x="40843" y="6705"/>
                      </a:cubicBezTo>
                      <a:cubicBezTo>
                        <a:pt x="45314" y="11176"/>
                        <a:pt x="47549" y="16662"/>
                        <a:pt x="47549" y="23164"/>
                      </a:cubicBezTo>
                      <a:cubicBezTo>
                        <a:pt x="47549" y="30073"/>
                        <a:pt x="45314" y="35763"/>
                        <a:pt x="40843" y="40233"/>
                      </a:cubicBezTo>
                      <a:cubicBezTo>
                        <a:pt x="36373" y="44704"/>
                        <a:pt x="30683" y="46939"/>
                        <a:pt x="23774" y="46939"/>
                      </a:cubicBezTo>
                      <a:cubicBezTo>
                        <a:pt x="17272" y="46939"/>
                        <a:pt x="11684" y="44704"/>
                        <a:pt x="7010" y="40233"/>
                      </a:cubicBezTo>
                      <a:cubicBezTo>
                        <a:pt x="2337" y="35763"/>
                        <a:pt x="0" y="30073"/>
                        <a:pt x="0" y="23164"/>
                      </a:cubicBezTo>
                      <a:cubicBezTo>
                        <a:pt x="0" y="17068"/>
                        <a:pt x="2438" y="11684"/>
                        <a:pt x="7315" y="7010"/>
                      </a:cubicBezTo>
                      <a:cubicBezTo>
                        <a:pt x="12192" y="2336"/>
                        <a:pt x="17678" y="0"/>
                        <a:pt x="2377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706" name="Group 4705">
                  <a:extLst>
                    <a:ext uri="{FF2B5EF4-FFF2-40B4-BE49-F238E27FC236}">
                      <a16:creationId xmlns:a16="http://schemas.microsoft.com/office/drawing/2014/main" id="{8B984547-7B25-4862-A959-6AA3525824AF}"/>
                    </a:ext>
                  </a:extLst>
                </p:cNvPr>
                <p:cNvGrpSpPr/>
                <p:nvPr/>
              </p:nvGrpSpPr>
              <p:grpSpPr>
                <a:xfrm>
                  <a:off x="9957283" y="9500642"/>
                  <a:ext cx="4458081" cy="398069"/>
                  <a:chOff x="9957283" y="9500642"/>
                  <a:chExt cx="4458081" cy="398069"/>
                </a:xfrm>
                <a:solidFill>
                  <a:srgbClr val="C00000"/>
                </a:solidFill>
              </p:grpSpPr>
              <p:sp>
                <p:nvSpPr>
                  <p:cNvPr id="4707" name="Freeform: Shape 4706">
                    <a:extLst>
                      <a:ext uri="{FF2B5EF4-FFF2-40B4-BE49-F238E27FC236}">
                        <a16:creationId xmlns:a16="http://schemas.microsoft.com/office/drawing/2014/main" id="{73648E12-4C17-448B-BB6F-F9A7B5B32ABA}"/>
                      </a:ext>
                    </a:extLst>
                  </p:cNvPr>
                  <p:cNvSpPr/>
                  <p:nvPr/>
                </p:nvSpPr>
                <p:spPr>
                  <a:xfrm>
                    <a:off x="13199058" y="9500642"/>
                    <a:ext cx="399898" cy="3980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9898" h="398069">
                        <a:moveTo>
                          <a:pt x="202998" y="0"/>
                        </a:moveTo>
                        <a:cubicBezTo>
                          <a:pt x="226162" y="0"/>
                          <a:pt x="246482" y="1931"/>
                          <a:pt x="263958" y="5792"/>
                        </a:cubicBezTo>
                        <a:cubicBezTo>
                          <a:pt x="281432" y="9652"/>
                          <a:pt x="296672" y="15342"/>
                          <a:pt x="309678" y="22860"/>
                        </a:cubicBezTo>
                        <a:cubicBezTo>
                          <a:pt x="322682" y="30379"/>
                          <a:pt x="333960" y="39624"/>
                          <a:pt x="343510" y="50597"/>
                        </a:cubicBezTo>
                        <a:cubicBezTo>
                          <a:pt x="353061" y="61570"/>
                          <a:pt x="361696" y="73965"/>
                          <a:pt x="369418" y="87783"/>
                        </a:cubicBezTo>
                        <a:lnTo>
                          <a:pt x="285904" y="152400"/>
                        </a:lnTo>
                        <a:cubicBezTo>
                          <a:pt x="276556" y="136144"/>
                          <a:pt x="265786" y="124359"/>
                          <a:pt x="253594" y="117044"/>
                        </a:cubicBezTo>
                        <a:cubicBezTo>
                          <a:pt x="241402" y="109728"/>
                          <a:pt x="224130" y="106071"/>
                          <a:pt x="201778" y="106071"/>
                        </a:cubicBezTo>
                        <a:cubicBezTo>
                          <a:pt x="189993" y="106071"/>
                          <a:pt x="179122" y="108204"/>
                          <a:pt x="169164" y="112472"/>
                        </a:cubicBezTo>
                        <a:cubicBezTo>
                          <a:pt x="159208" y="116739"/>
                          <a:pt x="150470" y="122835"/>
                          <a:pt x="142952" y="130760"/>
                        </a:cubicBezTo>
                        <a:cubicBezTo>
                          <a:pt x="135434" y="138684"/>
                          <a:pt x="129541" y="148438"/>
                          <a:pt x="125274" y="160020"/>
                        </a:cubicBezTo>
                        <a:cubicBezTo>
                          <a:pt x="121006" y="171603"/>
                          <a:pt x="118873" y="184709"/>
                          <a:pt x="118873" y="199340"/>
                        </a:cubicBezTo>
                        <a:cubicBezTo>
                          <a:pt x="118873" y="211938"/>
                          <a:pt x="120803" y="223825"/>
                          <a:pt x="124664" y="235001"/>
                        </a:cubicBezTo>
                        <a:cubicBezTo>
                          <a:pt x="128524" y="246177"/>
                          <a:pt x="134112" y="256032"/>
                          <a:pt x="141428" y="264567"/>
                        </a:cubicBezTo>
                        <a:cubicBezTo>
                          <a:pt x="148743" y="273101"/>
                          <a:pt x="157684" y="279807"/>
                          <a:pt x="168250" y="284684"/>
                        </a:cubicBezTo>
                        <a:cubicBezTo>
                          <a:pt x="178817" y="289560"/>
                          <a:pt x="190602" y="291999"/>
                          <a:pt x="203607" y="291999"/>
                        </a:cubicBezTo>
                        <a:cubicBezTo>
                          <a:pt x="231242" y="291999"/>
                          <a:pt x="253594" y="280620"/>
                          <a:pt x="270663" y="257861"/>
                        </a:cubicBezTo>
                        <a:lnTo>
                          <a:pt x="190196" y="257861"/>
                        </a:lnTo>
                        <a:lnTo>
                          <a:pt x="190196" y="161544"/>
                        </a:lnTo>
                        <a:lnTo>
                          <a:pt x="397460" y="161544"/>
                        </a:lnTo>
                        <a:cubicBezTo>
                          <a:pt x="398272" y="168453"/>
                          <a:pt x="398882" y="175260"/>
                          <a:pt x="399289" y="181966"/>
                        </a:cubicBezTo>
                        <a:cubicBezTo>
                          <a:pt x="399696" y="188672"/>
                          <a:pt x="399898" y="195479"/>
                          <a:pt x="399898" y="202388"/>
                        </a:cubicBezTo>
                        <a:cubicBezTo>
                          <a:pt x="399898" y="225552"/>
                          <a:pt x="396647" y="247701"/>
                          <a:pt x="390144" y="268834"/>
                        </a:cubicBezTo>
                        <a:cubicBezTo>
                          <a:pt x="383642" y="289967"/>
                          <a:pt x="372466" y="310287"/>
                          <a:pt x="356616" y="329794"/>
                        </a:cubicBezTo>
                        <a:cubicBezTo>
                          <a:pt x="338328" y="351740"/>
                          <a:pt x="315774" y="368605"/>
                          <a:pt x="288951" y="380391"/>
                        </a:cubicBezTo>
                        <a:cubicBezTo>
                          <a:pt x="262128" y="392176"/>
                          <a:pt x="232868" y="398069"/>
                          <a:pt x="201169" y="398069"/>
                        </a:cubicBezTo>
                        <a:cubicBezTo>
                          <a:pt x="171908" y="398069"/>
                          <a:pt x="144984" y="393192"/>
                          <a:pt x="120396" y="383439"/>
                        </a:cubicBezTo>
                        <a:cubicBezTo>
                          <a:pt x="95810" y="373685"/>
                          <a:pt x="74575" y="360071"/>
                          <a:pt x="56694" y="342596"/>
                        </a:cubicBezTo>
                        <a:cubicBezTo>
                          <a:pt x="38812" y="325120"/>
                          <a:pt x="24892" y="304191"/>
                          <a:pt x="14936" y="279807"/>
                        </a:cubicBezTo>
                        <a:cubicBezTo>
                          <a:pt x="4980" y="255423"/>
                          <a:pt x="0" y="228600"/>
                          <a:pt x="0" y="199340"/>
                        </a:cubicBezTo>
                        <a:cubicBezTo>
                          <a:pt x="0" y="170892"/>
                          <a:pt x="5080" y="144476"/>
                          <a:pt x="15241" y="120092"/>
                        </a:cubicBezTo>
                        <a:cubicBezTo>
                          <a:pt x="25400" y="95708"/>
                          <a:pt x="39422" y="74575"/>
                          <a:pt x="57304" y="56693"/>
                        </a:cubicBezTo>
                        <a:cubicBezTo>
                          <a:pt x="75185" y="38812"/>
                          <a:pt x="96622" y="24892"/>
                          <a:pt x="121616" y="14936"/>
                        </a:cubicBezTo>
                        <a:cubicBezTo>
                          <a:pt x="146610" y="4979"/>
                          <a:pt x="173737" y="0"/>
                          <a:pt x="202998" y="0"/>
                        </a:cubicBezTo>
                        <a:close/>
                        <a:moveTo>
                          <a:pt x="199340" y="30480"/>
                        </a:moveTo>
                        <a:cubicBezTo>
                          <a:pt x="192838" y="30480"/>
                          <a:pt x="187250" y="32919"/>
                          <a:pt x="182576" y="37796"/>
                        </a:cubicBezTo>
                        <a:cubicBezTo>
                          <a:pt x="177902" y="42672"/>
                          <a:pt x="175566" y="48159"/>
                          <a:pt x="175566" y="54255"/>
                        </a:cubicBezTo>
                        <a:cubicBezTo>
                          <a:pt x="175566" y="61164"/>
                          <a:pt x="177902" y="66853"/>
                          <a:pt x="182576" y="71324"/>
                        </a:cubicBezTo>
                        <a:cubicBezTo>
                          <a:pt x="187250" y="75794"/>
                          <a:pt x="192838" y="78029"/>
                          <a:pt x="199340" y="78029"/>
                        </a:cubicBezTo>
                        <a:cubicBezTo>
                          <a:pt x="206249" y="78029"/>
                          <a:pt x="211837" y="75794"/>
                          <a:pt x="216104" y="71324"/>
                        </a:cubicBezTo>
                        <a:cubicBezTo>
                          <a:pt x="220372" y="66853"/>
                          <a:pt x="222505" y="61164"/>
                          <a:pt x="222505" y="54255"/>
                        </a:cubicBezTo>
                        <a:cubicBezTo>
                          <a:pt x="222505" y="47752"/>
                          <a:pt x="220372" y="42164"/>
                          <a:pt x="216104" y="37491"/>
                        </a:cubicBezTo>
                        <a:cubicBezTo>
                          <a:pt x="211837" y="32817"/>
                          <a:pt x="206249" y="30480"/>
                          <a:pt x="199340" y="30480"/>
                        </a:cubicBezTo>
                        <a:close/>
                        <a:moveTo>
                          <a:pt x="254814" y="39624"/>
                        </a:moveTo>
                        <a:cubicBezTo>
                          <a:pt x="248311" y="39624"/>
                          <a:pt x="242824" y="41860"/>
                          <a:pt x="238354" y="46330"/>
                        </a:cubicBezTo>
                        <a:cubicBezTo>
                          <a:pt x="233884" y="50800"/>
                          <a:pt x="231648" y="56287"/>
                          <a:pt x="231648" y="62789"/>
                        </a:cubicBezTo>
                        <a:cubicBezTo>
                          <a:pt x="231648" y="69292"/>
                          <a:pt x="233884" y="74880"/>
                          <a:pt x="238354" y="79553"/>
                        </a:cubicBezTo>
                        <a:cubicBezTo>
                          <a:pt x="242824" y="84227"/>
                          <a:pt x="248311" y="86564"/>
                          <a:pt x="254814" y="86564"/>
                        </a:cubicBezTo>
                        <a:cubicBezTo>
                          <a:pt x="261316" y="86564"/>
                          <a:pt x="266904" y="84227"/>
                          <a:pt x="271578" y="79553"/>
                        </a:cubicBezTo>
                        <a:cubicBezTo>
                          <a:pt x="276251" y="74880"/>
                          <a:pt x="278588" y="69292"/>
                          <a:pt x="278588" y="62789"/>
                        </a:cubicBezTo>
                        <a:cubicBezTo>
                          <a:pt x="278588" y="56287"/>
                          <a:pt x="276353" y="50800"/>
                          <a:pt x="271882" y="46330"/>
                        </a:cubicBezTo>
                        <a:cubicBezTo>
                          <a:pt x="267412" y="41860"/>
                          <a:pt x="261722" y="39624"/>
                          <a:pt x="254814" y="39624"/>
                        </a:cubicBezTo>
                        <a:close/>
                        <a:moveTo>
                          <a:pt x="302972" y="69495"/>
                        </a:moveTo>
                        <a:cubicBezTo>
                          <a:pt x="296470" y="69495"/>
                          <a:pt x="290984" y="71832"/>
                          <a:pt x="286512" y="76505"/>
                        </a:cubicBezTo>
                        <a:cubicBezTo>
                          <a:pt x="282042" y="81179"/>
                          <a:pt x="279807" y="86767"/>
                          <a:pt x="279807" y="93269"/>
                        </a:cubicBezTo>
                        <a:cubicBezTo>
                          <a:pt x="279807" y="99772"/>
                          <a:pt x="282042" y="105360"/>
                          <a:pt x="286512" y="110033"/>
                        </a:cubicBezTo>
                        <a:cubicBezTo>
                          <a:pt x="290984" y="114707"/>
                          <a:pt x="296470" y="117044"/>
                          <a:pt x="302972" y="117044"/>
                        </a:cubicBezTo>
                        <a:cubicBezTo>
                          <a:pt x="309068" y="117044"/>
                          <a:pt x="314554" y="114707"/>
                          <a:pt x="319431" y="110033"/>
                        </a:cubicBezTo>
                        <a:cubicBezTo>
                          <a:pt x="324308" y="105360"/>
                          <a:pt x="326746" y="99772"/>
                          <a:pt x="326746" y="93269"/>
                        </a:cubicBezTo>
                        <a:cubicBezTo>
                          <a:pt x="326746" y="86767"/>
                          <a:pt x="324410" y="81179"/>
                          <a:pt x="319736" y="76505"/>
                        </a:cubicBezTo>
                        <a:cubicBezTo>
                          <a:pt x="315062" y="71832"/>
                          <a:pt x="309474" y="69495"/>
                          <a:pt x="302972" y="69495"/>
                        </a:cubicBezTo>
                        <a:close/>
                        <a:moveTo>
                          <a:pt x="146305" y="43892"/>
                        </a:moveTo>
                        <a:cubicBezTo>
                          <a:pt x="139396" y="43892"/>
                          <a:pt x="133706" y="46228"/>
                          <a:pt x="129236" y="50902"/>
                        </a:cubicBezTo>
                        <a:cubicBezTo>
                          <a:pt x="124766" y="55576"/>
                          <a:pt x="122530" y="61164"/>
                          <a:pt x="122530" y="67666"/>
                        </a:cubicBezTo>
                        <a:cubicBezTo>
                          <a:pt x="122530" y="74168"/>
                          <a:pt x="124766" y="79756"/>
                          <a:pt x="129236" y="84430"/>
                        </a:cubicBezTo>
                        <a:cubicBezTo>
                          <a:pt x="133706" y="89104"/>
                          <a:pt x="139396" y="91440"/>
                          <a:pt x="146305" y="91440"/>
                        </a:cubicBezTo>
                        <a:cubicBezTo>
                          <a:pt x="152400" y="91440"/>
                          <a:pt x="157888" y="89002"/>
                          <a:pt x="162764" y="84125"/>
                        </a:cubicBezTo>
                        <a:cubicBezTo>
                          <a:pt x="167641" y="79248"/>
                          <a:pt x="170079" y="73762"/>
                          <a:pt x="170079" y="67666"/>
                        </a:cubicBezTo>
                        <a:cubicBezTo>
                          <a:pt x="170079" y="61164"/>
                          <a:pt x="167742" y="55576"/>
                          <a:pt x="163069" y="50902"/>
                        </a:cubicBezTo>
                        <a:cubicBezTo>
                          <a:pt x="158395" y="46228"/>
                          <a:pt x="152808" y="43892"/>
                          <a:pt x="146305" y="43892"/>
                        </a:cubicBezTo>
                        <a:close/>
                        <a:moveTo>
                          <a:pt x="101804" y="78029"/>
                        </a:moveTo>
                        <a:cubicBezTo>
                          <a:pt x="95302" y="78029"/>
                          <a:pt x="89714" y="80264"/>
                          <a:pt x="85040" y="84735"/>
                        </a:cubicBezTo>
                        <a:cubicBezTo>
                          <a:pt x="80366" y="89205"/>
                          <a:pt x="78030" y="94692"/>
                          <a:pt x="78030" y="101194"/>
                        </a:cubicBezTo>
                        <a:cubicBezTo>
                          <a:pt x="78030" y="107696"/>
                          <a:pt x="80366" y="113284"/>
                          <a:pt x="85040" y="117958"/>
                        </a:cubicBezTo>
                        <a:cubicBezTo>
                          <a:pt x="89714" y="122632"/>
                          <a:pt x="95302" y="124968"/>
                          <a:pt x="101804" y="124968"/>
                        </a:cubicBezTo>
                        <a:cubicBezTo>
                          <a:pt x="107900" y="124968"/>
                          <a:pt x="113386" y="122632"/>
                          <a:pt x="118263" y="117958"/>
                        </a:cubicBezTo>
                        <a:cubicBezTo>
                          <a:pt x="123140" y="113284"/>
                          <a:pt x="125578" y="107696"/>
                          <a:pt x="125578" y="101194"/>
                        </a:cubicBezTo>
                        <a:cubicBezTo>
                          <a:pt x="125578" y="94692"/>
                          <a:pt x="123242" y="89205"/>
                          <a:pt x="118568" y="84735"/>
                        </a:cubicBezTo>
                        <a:cubicBezTo>
                          <a:pt x="113894" y="80264"/>
                          <a:pt x="108306" y="78029"/>
                          <a:pt x="101804" y="78029"/>
                        </a:cubicBezTo>
                        <a:close/>
                        <a:moveTo>
                          <a:pt x="71324" y="123140"/>
                        </a:moveTo>
                        <a:cubicBezTo>
                          <a:pt x="64822" y="123140"/>
                          <a:pt x="59335" y="125273"/>
                          <a:pt x="54864" y="129540"/>
                        </a:cubicBezTo>
                        <a:cubicBezTo>
                          <a:pt x="50394" y="133808"/>
                          <a:pt x="48159" y="139396"/>
                          <a:pt x="48159" y="146304"/>
                        </a:cubicBezTo>
                        <a:cubicBezTo>
                          <a:pt x="48159" y="152400"/>
                          <a:pt x="50496" y="157887"/>
                          <a:pt x="55170" y="162764"/>
                        </a:cubicBezTo>
                        <a:cubicBezTo>
                          <a:pt x="59844" y="167640"/>
                          <a:pt x="65228" y="170079"/>
                          <a:pt x="71324" y="170079"/>
                        </a:cubicBezTo>
                        <a:cubicBezTo>
                          <a:pt x="77826" y="170079"/>
                          <a:pt x="83414" y="167742"/>
                          <a:pt x="88088" y="163068"/>
                        </a:cubicBezTo>
                        <a:cubicBezTo>
                          <a:pt x="92762" y="158395"/>
                          <a:pt x="95098" y="152807"/>
                          <a:pt x="95098" y="146304"/>
                        </a:cubicBezTo>
                        <a:cubicBezTo>
                          <a:pt x="95098" y="139396"/>
                          <a:pt x="92762" y="133808"/>
                          <a:pt x="88088" y="129540"/>
                        </a:cubicBezTo>
                        <a:cubicBezTo>
                          <a:pt x="83414" y="125273"/>
                          <a:pt x="77826" y="123140"/>
                          <a:pt x="71324" y="123140"/>
                        </a:cubicBezTo>
                        <a:close/>
                        <a:moveTo>
                          <a:pt x="62180" y="175565"/>
                        </a:moveTo>
                        <a:cubicBezTo>
                          <a:pt x="55271" y="175565"/>
                          <a:pt x="49683" y="177800"/>
                          <a:pt x="45416" y="182271"/>
                        </a:cubicBezTo>
                        <a:cubicBezTo>
                          <a:pt x="41148" y="186741"/>
                          <a:pt x="39015" y="192431"/>
                          <a:pt x="39015" y="199340"/>
                        </a:cubicBezTo>
                        <a:cubicBezTo>
                          <a:pt x="39015" y="205842"/>
                          <a:pt x="41148" y="211328"/>
                          <a:pt x="45416" y="215799"/>
                        </a:cubicBezTo>
                        <a:cubicBezTo>
                          <a:pt x="49683" y="220269"/>
                          <a:pt x="55271" y="222504"/>
                          <a:pt x="62180" y="222504"/>
                        </a:cubicBezTo>
                        <a:cubicBezTo>
                          <a:pt x="68682" y="222504"/>
                          <a:pt x="74270" y="220269"/>
                          <a:pt x="78944" y="215799"/>
                        </a:cubicBezTo>
                        <a:cubicBezTo>
                          <a:pt x="83618" y="211328"/>
                          <a:pt x="85954" y="205842"/>
                          <a:pt x="85954" y="199340"/>
                        </a:cubicBezTo>
                        <a:cubicBezTo>
                          <a:pt x="85954" y="192431"/>
                          <a:pt x="83618" y="186741"/>
                          <a:pt x="78944" y="182271"/>
                        </a:cubicBezTo>
                        <a:cubicBezTo>
                          <a:pt x="74270" y="177800"/>
                          <a:pt x="68682" y="175565"/>
                          <a:pt x="62180" y="175565"/>
                        </a:cubicBezTo>
                        <a:close/>
                        <a:moveTo>
                          <a:pt x="71324" y="229210"/>
                        </a:moveTo>
                        <a:cubicBezTo>
                          <a:pt x="64822" y="229210"/>
                          <a:pt x="59335" y="231344"/>
                          <a:pt x="54864" y="235611"/>
                        </a:cubicBezTo>
                        <a:cubicBezTo>
                          <a:pt x="50394" y="239878"/>
                          <a:pt x="48159" y="245466"/>
                          <a:pt x="48159" y="252375"/>
                        </a:cubicBezTo>
                        <a:cubicBezTo>
                          <a:pt x="48159" y="258471"/>
                          <a:pt x="50496" y="263957"/>
                          <a:pt x="55170" y="268834"/>
                        </a:cubicBezTo>
                        <a:cubicBezTo>
                          <a:pt x="59844" y="273711"/>
                          <a:pt x="65228" y="276149"/>
                          <a:pt x="71324" y="276149"/>
                        </a:cubicBezTo>
                        <a:cubicBezTo>
                          <a:pt x="77826" y="276149"/>
                          <a:pt x="83414" y="273812"/>
                          <a:pt x="88088" y="269139"/>
                        </a:cubicBezTo>
                        <a:cubicBezTo>
                          <a:pt x="92762" y="264465"/>
                          <a:pt x="95098" y="258877"/>
                          <a:pt x="95098" y="252375"/>
                        </a:cubicBezTo>
                        <a:cubicBezTo>
                          <a:pt x="95098" y="245466"/>
                          <a:pt x="92762" y="239878"/>
                          <a:pt x="88088" y="235611"/>
                        </a:cubicBezTo>
                        <a:cubicBezTo>
                          <a:pt x="83414" y="231344"/>
                          <a:pt x="77826" y="229210"/>
                          <a:pt x="71324" y="229210"/>
                        </a:cubicBezTo>
                        <a:close/>
                        <a:moveTo>
                          <a:pt x="101804" y="273711"/>
                        </a:moveTo>
                        <a:cubicBezTo>
                          <a:pt x="95302" y="273711"/>
                          <a:pt x="89714" y="275946"/>
                          <a:pt x="85040" y="280416"/>
                        </a:cubicBezTo>
                        <a:cubicBezTo>
                          <a:pt x="80366" y="284887"/>
                          <a:pt x="78030" y="290373"/>
                          <a:pt x="78030" y="296876"/>
                        </a:cubicBezTo>
                        <a:cubicBezTo>
                          <a:pt x="78030" y="303378"/>
                          <a:pt x="80366" y="308966"/>
                          <a:pt x="85040" y="313640"/>
                        </a:cubicBezTo>
                        <a:cubicBezTo>
                          <a:pt x="89714" y="318313"/>
                          <a:pt x="95302" y="320650"/>
                          <a:pt x="101804" y="320650"/>
                        </a:cubicBezTo>
                        <a:cubicBezTo>
                          <a:pt x="107900" y="320650"/>
                          <a:pt x="113386" y="318212"/>
                          <a:pt x="118263" y="313335"/>
                        </a:cubicBezTo>
                        <a:cubicBezTo>
                          <a:pt x="123140" y="308458"/>
                          <a:pt x="125578" y="302972"/>
                          <a:pt x="125578" y="296876"/>
                        </a:cubicBezTo>
                        <a:cubicBezTo>
                          <a:pt x="125578" y="290373"/>
                          <a:pt x="123242" y="284887"/>
                          <a:pt x="118568" y="280416"/>
                        </a:cubicBezTo>
                        <a:cubicBezTo>
                          <a:pt x="113894" y="275946"/>
                          <a:pt x="108306" y="273711"/>
                          <a:pt x="101804" y="273711"/>
                        </a:cubicBezTo>
                        <a:close/>
                        <a:moveTo>
                          <a:pt x="145086" y="307239"/>
                        </a:moveTo>
                        <a:cubicBezTo>
                          <a:pt x="138177" y="307239"/>
                          <a:pt x="132487" y="309576"/>
                          <a:pt x="128016" y="314249"/>
                        </a:cubicBezTo>
                        <a:cubicBezTo>
                          <a:pt x="123546" y="318923"/>
                          <a:pt x="121311" y="324511"/>
                          <a:pt x="121311" y="331013"/>
                        </a:cubicBezTo>
                        <a:cubicBezTo>
                          <a:pt x="121311" y="337516"/>
                          <a:pt x="123546" y="343002"/>
                          <a:pt x="128016" y="347472"/>
                        </a:cubicBezTo>
                        <a:cubicBezTo>
                          <a:pt x="132487" y="351943"/>
                          <a:pt x="138177" y="354178"/>
                          <a:pt x="145086" y="354178"/>
                        </a:cubicBezTo>
                        <a:cubicBezTo>
                          <a:pt x="151182" y="354178"/>
                          <a:pt x="156566" y="351943"/>
                          <a:pt x="161240" y="347472"/>
                        </a:cubicBezTo>
                        <a:cubicBezTo>
                          <a:pt x="165914" y="343002"/>
                          <a:pt x="168250" y="337516"/>
                          <a:pt x="168250" y="331013"/>
                        </a:cubicBezTo>
                        <a:cubicBezTo>
                          <a:pt x="168250" y="324511"/>
                          <a:pt x="166016" y="318923"/>
                          <a:pt x="161544" y="314249"/>
                        </a:cubicBezTo>
                        <a:cubicBezTo>
                          <a:pt x="157074" y="309576"/>
                          <a:pt x="151588" y="307239"/>
                          <a:pt x="145086" y="307239"/>
                        </a:cubicBezTo>
                        <a:close/>
                        <a:moveTo>
                          <a:pt x="254204" y="311506"/>
                        </a:moveTo>
                        <a:cubicBezTo>
                          <a:pt x="247702" y="311506"/>
                          <a:pt x="242114" y="313640"/>
                          <a:pt x="237440" y="317907"/>
                        </a:cubicBezTo>
                        <a:cubicBezTo>
                          <a:pt x="232766" y="322174"/>
                          <a:pt x="230430" y="327762"/>
                          <a:pt x="230430" y="334671"/>
                        </a:cubicBezTo>
                        <a:cubicBezTo>
                          <a:pt x="230430" y="341173"/>
                          <a:pt x="232766" y="346761"/>
                          <a:pt x="237440" y="351435"/>
                        </a:cubicBezTo>
                        <a:cubicBezTo>
                          <a:pt x="242114" y="356108"/>
                          <a:pt x="247702" y="358445"/>
                          <a:pt x="254204" y="358445"/>
                        </a:cubicBezTo>
                        <a:cubicBezTo>
                          <a:pt x="260300" y="358445"/>
                          <a:pt x="265685" y="356108"/>
                          <a:pt x="270358" y="351435"/>
                        </a:cubicBezTo>
                        <a:cubicBezTo>
                          <a:pt x="275032" y="346761"/>
                          <a:pt x="277369" y="341173"/>
                          <a:pt x="277369" y="334671"/>
                        </a:cubicBezTo>
                        <a:cubicBezTo>
                          <a:pt x="277369" y="327762"/>
                          <a:pt x="275134" y="322174"/>
                          <a:pt x="270663" y="317907"/>
                        </a:cubicBezTo>
                        <a:cubicBezTo>
                          <a:pt x="266193" y="313640"/>
                          <a:pt x="260706" y="311506"/>
                          <a:pt x="254204" y="311506"/>
                        </a:cubicBezTo>
                        <a:close/>
                        <a:moveTo>
                          <a:pt x="198730" y="321260"/>
                        </a:moveTo>
                        <a:cubicBezTo>
                          <a:pt x="192228" y="321260"/>
                          <a:pt x="186640" y="323495"/>
                          <a:pt x="181966" y="327965"/>
                        </a:cubicBezTo>
                        <a:cubicBezTo>
                          <a:pt x="177292" y="332436"/>
                          <a:pt x="174956" y="337922"/>
                          <a:pt x="174956" y="344424"/>
                        </a:cubicBezTo>
                        <a:cubicBezTo>
                          <a:pt x="174956" y="350927"/>
                          <a:pt x="177292" y="356515"/>
                          <a:pt x="181966" y="361188"/>
                        </a:cubicBezTo>
                        <a:cubicBezTo>
                          <a:pt x="186640" y="365862"/>
                          <a:pt x="192228" y="368199"/>
                          <a:pt x="198730" y="368199"/>
                        </a:cubicBezTo>
                        <a:cubicBezTo>
                          <a:pt x="205639" y="368199"/>
                          <a:pt x="211227" y="365862"/>
                          <a:pt x="215494" y="361188"/>
                        </a:cubicBezTo>
                        <a:cubicBezTo>
                          <a:pt x="219762" y="356515"/>
                          <a:pt x="221895" y="350927"/>
                          <a:pt x="221895" y="344424"/>
                        </a:cubicBezTo>
                        <a:cubicBezTo>
                          <a:pt x="221895" y="337922"/>
                          <a:pt x="219762" y="332436"/>
                          <a:pt x="215494" y="327965"/>
                        </a:cubicBezTo>
                        <a:cubicBezTo>
                          <a:pt x="211227" y="323495"/>
                          <a:pt x="205639" y="321260"/>
                          <a:pt x="198730" y="321260"/>
                        </a:cubicBezTo>
                        <a:close/>
                        <a:moveTo>
                          <a:pt x="237135" y="185928"/>
                        </a:moveTo>
                        <a:cubicBezTo>
                          <a:pt x="230633" y="185928"/>
                          <a:pt x="225045" y="188164"/>
                          <a:pt x="220372" y="192634"/>
                        </a:cubicBezTo>
                        <a:cubicBezTo>
                          <a:pt x="215697" y="197104"/>
                          <a:pt x="213360" y="202794"/>
                          <a:pt x="213360" y="209703"/>
                        </a:cubicBezTo>
                        <a:cubicBezTo>
                          <a:pt x="213360" y="216205"/>
                          <a:pt x="215697" y="221692"/>
                          <a:pt x="220372" y="226162"/>
                        </a:cubicBezTo>
                        <a:cubicBezTo>
                          <a:pt x="225045" y="230632"/>
                          <a:pt x="230633" y="232868"/>
                          <a:pt x="237135" y="232868"/>
                        </a:cubicBezTo>
                        <a:cubicBezTo>
                          <a:pt x="243638" y="232868"/>
                          <a:pt x="249124" y="230632"/>
                          <a:pt x="253594" y="226162"/>
                        </a:cubicBezTo>
                        <a:cubicBezTo>
                          <a:pt x="258065" y="221692"/>
                          <a:pt x="260300" y="216205"/>
                          <a:pt x="260300" y="209703"/>
                        </a:cubicBezTo>
                        <a:cubicBezTo>
                          <a:pt x="260300" y="203200"/>
                          <a:pt x="257963" y="197612"/>
                          <a:pt x="253290" y="192939"/>
                        </a:cubicBezTo>
                        <a:cubicBezTo>
                          <a:pt x="248616" y="188265"/>
                          <a:pt x="243231" y="185928"/>
                          <a:pt x="237135" y="185928"/>
                        </a:cubicBezTo>
                        <a:close/>
                        <a:moveTo>
                          <a:pt x="288951" y="185928"/>
                        </a:moveTo>
                        <a:cubicBezTo>
                          <a:pt x="282449" y="185928"/>
                          <a:pt x="276861" y="188164"/>
                          <a:pt x="272188" y="192634"/>
                        </a:cubicBezTo>
                        <a:cubicBezTo>
                          <a:pt x="267513" y="197104"/>
                          <a:pt x="265176" y="202794"/>
                          <a:pt x="265176" y="209703"/>
                        </a:cubicBezTo>
                        <a:cubicBezTo>
                          <a:pt x="265176" y="216205"/>
                          <a:pt x="267513" y="221692"/>
                          <a:pt x="272188" y="226162"/>
                        </a:cubicBezTo>
                        <a:cubicBezTo>
                          <a:pt x="276861" y="230632"/>
                          <a:pt x="282449" y="232868"/>
                          <a:pt x="288951" y="232868"/>
                        </a:cubicBezTo>
                        <a:cubicBezTo>
                          <a:pt x="295454" y="232868"/>
                          <a:pt x="300940" y="230632"/>
                          <a:pt x="305410" y="226162"/>
                        </a:cubicBezTo>
                        <a:cubicBezTo>
                          <a:pt x="309880" y="221692"/>
                          <a:pt x="312116" y="216205"/>
                          <a:pt x="312116" y="209703"/>
                        </a:cubicBezTo>
                        <a:cubicBezTo>
                          <a:pt x="312116" y="203200"/>
                          <a:pt x="309780" y="197612"/>
                          <a:pt x="305106" y="192939"/>
                        </a:cubicBezTo>
                        <a:cubicBezTo>
                          <a:pt x="300432" y="188265"/>
                          <a:pt x="295047" y="185928"/>
                          <a:pt x="288951" y="185928"/>
                        </a:cubicBezTo>
                        <a:close/>
                        <a:moveTo>
                          <a:pt x="340158" y="185928"/>
                        </a:moveTo>
                        <a:cubicBezTo>
                          <a:pt x="333655" y="185928"/>
                          <a:pt x="328169" y="188164"/>
                          <a:pt x="323698" y="192634"/>
                        </a:cubicBezTo>
                        <a:cubicBezTo>
                          <a:pt x="319228" y="197104"/>
                          <a:pt x="316993" y="202794"/>
                          <a:pt x="316993" y="209703"/>
                        </a:cubicBezTo>
                        <a:cubicBezTo>
                          <a:pt x="316993" y="216205"/>
                          <a:pt x="319228" y="221692"/>
                          <a:pt x="323698" y="226162"/>
                        </a:cubicBezTo>
                        <a:cubicBezTo>
                          <a:pt x="328169" y="230632"/>
                          <a:pt x="333655" y="232868"/>
                          <a:pt x="340158" y="232868"/>
                        </a:cubicBezTo>
                        <a:cubicBezTo>
                          <a:pt x="347066" y="232868"/>
                          <a:pt x="352756" y="230632"/>
                          <a:pt x="357226" y="226162"/>
                        </a:cubicBezTo>
                        <a:cubicBezTo>
                          <a:pt x="361696" y="221692"/>
                          <a:pt x="363932" y="216205"/>
                          <a:pt x="363932" y="209703"/>
                        </a:cubicBezTo>
                        <a:cubicBezTo>
                          <a:pt x="363932" y="203200"/>
                          <a:pt x="361596" y="197612"/>
                          <a:pt x="356922" y="192939"/>
                        </a:cubicBezTo>
                        <a:cubicBezTo>
                          <a:pt x="352248" y="188265"/>
                          <a:pt x="346660" y="185928"/>
                          <a:pt x="340158" y="185928"/>
                        </a:cubicBezTo>
                        <a:close/>
                        <a:moveTo>
                          <a:pt x="328575" y="237135"/>
                        </a:moveTo>
                        <a:cubicBezTo>
                          <a:pt x="322072" y="237135"/>
                          <a:pt x="316586" y="239472"/>
                          <a:pt x="312116" y="244145"/>
                        </a:cubicBezTo>
                        <a:cubicBezTo>
                          <a:pt x="307646" y="248819"/>
                          <a:pt x="305410" y="254407"/>
                          <a:pt x="305410" y="260909"/>
                        </a:cubicBezTo>
                        <a:cubicBezTo>
                          <a:pt x="305410" y="267412"/>
                          <a:pt x="307646" y="272898"/>
                          <a:pt x="312116" y="277368"/>
                        </a:cubicBezTo>
                        <a:cubicBezTo>
                          <a:pt x="316586" y="281839"/>
                          <a:pt x="322072" y="284074"/>
                          <a:pt x="328575" y="284074"/>
                        </a:cubicBezTo>
                        <a:cubicBezTo>
                          <a:pt x="335484" y="284074"/>
                          <a:pt x="341174" y="281839"/>
                          <a:pt x="345644" y="277368"/>
                        </a:cubicBezTo>
                        <a:cubicBezTo>
                          <a:pt x="350114" y="272898"/>
                          <a:pt x="352350" y="267412"/>
                          <a:pt x="352350" y="260909"/>
                        </a:cubicBezTo>
                        <a:cubicBezTo>
                          <a:pt x="352350" y="254407"/>
                          <a:pt x="350114" y="248819"/>
                          <a:pt x="345644" y="244145"/>
                        </a:cubicBezTo>
                        <a:cubicBezTo>
                          <a:pt x="341174" y="239472"/>
                          <a:pt x="335484" y="237135"/>
                          <a:pt x="328575" y="237135"/>
                        </a:cubicBezTo>
                        <a:close/>
                        <a:moveTo>
                          <a:pt x="296876" y="280416"/>
                        </a:moveTo>
                        <a:cubicBezTo>
                          <a:pt x="289967" y="280416"/>
                          <a:pt x="284278" y="282652"/>
                          <a:pt x="279807" y="287122"/>
                        </a:cubicBezTo>
                        <a:cubicBezTo>
                          <a:pt x="275336" y="291592"/>
                          <a:pt x="273102" y="297282"/>
                          <a:pt x="273102" y="304191"/>
                        </a:cubicBezTo>
                        <a:cubicBezTo>
                          <a:pt x="273102" y="310693"/>
                          <a:pt x="275336" y="316281"/>
                          <a:pt x="279807" y="320955"/>
                        </a:cubicBezTo>
                        <a:cubicBezTo>
                          <a:pt x="284278" y="325628"/>
                          <a:pt x="289967" y="327965"/>
                          <a:pt x="296876" y="327965"/>
                        </a:cubicBezTo>
                        <a:cubicBezTo>
                          <a:pt x="302972" y="327965"/>
                          <a:pt x="308458" y="325527"/>
                          <a:pt x="313335" y="320650"/>
                        </a:cubicBezTo>
                        <a:cubicBezTo>
                          <a:pt x="318212" y="315773"/>
                          <a:pt x="320650" y="310287"/>
                          <a:pt x="320650" y="304191"/>
                        </a:cubicBezTo>
                        <a:cubicBezTo>
                          <a:pt x="320650" y="297282"/>
                          <a:pt x="318314" y="291592"/>
                          <a:pt x="313640" y="287122"/>
                        </a:cubicBezTo>
                        <a:cubicBezTo>
                          <a:pt x="308966" y="282652"/>
                          <a:pt x="303378" y="280416"/>
                          <a:pt x="296876" y="28041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708" name="Freeform: Shape 4707">
                    <a:extLst>
                      <a:ext uri="{FF2B5EF4-FFF2-40B4-BE49-F238E27FC236}">
                        <a16:creationId xmlns:a16="http://schemas.microsoft.com/office/drawing/2014/main" id="{4E726D76-E3AF-4032-9A3C-DFCF2B0DF1DD}"/>
                      </a:ext>
                    </a:extLst>
                  </p:cNvPr>
                  <p:cNvSpPr/>
                  <p:nvPr/>
                </p:nvSpPr>
                <p:spPr>
                  <a:xfrm>
                    <a:off x="14133118" y="9500642"/>
                    <a:ext cx="282246" cy="3980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2246" h="398069">
                        <a:moveTo>
                          <a:pt x="134722" y="0"/>
                        </a:moveTo>
                        <a:cubicBezTo>
                          <a:pt x="150572" y="0"/>
                          <a:pt x="165710" y="1524"/>
                          <a:pt x="180137" y="4572"/>
                        </a:cubicBezTo>
                        <a:cubicBezTo>
                          <a:pt x="194564" y="7620"/>
                          <a:pt x="207671" y="12802"/>
                          <a:pt x="219456" y="20117"/>
                        </a:cubicBezTo>
                        <a:cubicBezTo>
                          <a:pt x="231242" y="27432"/>
                          <a:pt x="241198" y="36881"/>
                          <a:pt x="249326" y="48464"/>
                        </a:cubicBezTo>
                        <a:cubicBezTo>
                          <a:pt x="257455" y="60046"/>
                          <a:pt x="263144" y="74372"/>
                          <a:pt x="266396" y="91440"/>
                        </a:cubicBezTo>
                        <a:lnTo>
                          <a:pt x="167031" y="129236"/>
                        </a:lnTo>
                        <a:cubicBezTo>
                          <a:pt x="165406" y="120295"/>
                          <a:pt x="162458" y="112065"/>
                          <a:pt x="158192" y="104547"/>
                        </a:cubicBezTo>
                        <a:cubicBezTo>
                          <a:pt x="153924" y="97028"/>
                          <a:pt x="146304" y="93269"/>
                          <a:pt x="135332" y="93269"/>
                        </a:cubicBezTo>
                        <a:cubicBezTo>
                          <a:pt x="128829" y="93269"/>
                          <a:pt x="123343" y="94996"/>
                          <a:pt x="118872" y="98451"/>
                        </a:cubicBezTo>
                        <a:cubicBezTo>
                          <a:pt x="114402" y="101905"/>
                          <a:pt x="112166" y="106680"/>
                          <a:pt x="112166" y="112776"/>
                        </a:cubicBezTo>
                        <a:cubicBezTo>
                          <a:pt x="112166" y="118466"/>
                          <a:pt x="113894" y="123140"/>
                          <a:pt x="117348" y="126797"/>
                        </a:cubicBezTo>
                        <a:cubicBezTo>
                          <a:pt x="120803" y="130455"/>
                          <a:pt x="124968" y="133503"/>
                          <a:pt x="129846" y="135941"/>
                        </a:cubicBezTo>
                        <a:cubicBezTo>
                          <a:pt x="134722" y="138380"/>
                          <a:pt x="139904" y="140412"/>
                          <a:pt x="145390" y="142037"/>
                        </a:cubicBezTo>
                        <a:cubicBezTo>
                          <a:pt x="150876" y="143663"/>
                          <a:pt x="155855" y="145085"/>
                          <a:pt x="160325" y="146304"/>
                        </a:cubicBezTo>
                        <a:cubicBezTo>
                          <a:pt x="174142" y="150775"/>
                          <a:pt x="188265" y="155956"/>
                          <a:pt x="202692" y="161849"/>
                        </a:cubicBezTo>
                        <a:cubicBezTo>
                          <a:pt x="217120" y="167742"/>
                          <a:pt x="229820" y="175362"/>
                          <a:pt x="240792" y="184709"/>
                        </a:cubicBezTo>
                        <a:cubicBezTo>
                          <a:pt x="253797" y="196088"/>
                          <a:pt x="263957" y="209093"/>
                          <a:pt x="271272" y="223724"/>
                        </a:cubicBezTo>
                        <a:cubicBezTo>
                          <a:pt x="278588" y="238354"/>
                          <a:pt x="282246" y="253797"/>
                          <a:pt x="282246" y="270053"/>
                        </a:cubicBezTo>
                        <a:cubicBezTo>
                          <a:pt x="282246" y="291186"/>
                          <a:pt x="278384" y="309779"/>
                          <a:pt x="270663" y="325832"/>
                        </a:cubicBezTo>
                        <a:cubicBezTo>
                          <a:pt x="262942" y="341884"/>
                          <a:pt x="252374" y="355194"/>
                          <a:pt x="238964" y="365760"/>
                        </a:cubicBezTo>
                        <a:cubicBezTo>
                          <a:pt x="225552" y="376327"/>
                          <a:pt x="210109" y="384353"/>
                          <a:pt x="192634" y="389840"/>
                        </a:cubicBezTo>
                        <a:cubicBezTo>
                          <a:pt x="175159" y="395326"/>
                          <a:pt x="156668" y="398069"/>
                          <a:pt x="137160" y="398069"/>
                        </a:cubicBezTo>
                        <a:cubicBezTo>
                          <a:pt x="121311" y="398069"/>
                          <a:pt x="105867" y="396241"/>
                          <a:pt x="90831" y="392583"/>
                        </a:cubicBezTo>
                        <a:cubicBezTo>
                          <a:pt x="75794" y="388925"/>
                          <a:pt x="62180" y="383134"/>
                          <a:pt x="49988" y="375209"/>
                        </a:cubicBezTo>
                        <a:cubicBezTo>
                          <a:pt x="37796" y="367284"/>
                          <a:pt x="27636" y="357124"/>
                          <a:pt x="19508" y="344729"/>
                        </a:cubicBezTo>
                        <a:cubicBezTo>
                          <a:pt x="11380" y="332334"/>
                          <a:pt x="6096" y="317399"/>
                          <a:pt x="3658" y="299924"/>
                        </a:cubicBezTo>
                        <a:lnTo>
                          <a:pt x="107900" y="267005"/>
                        </a:lnTo>
                        <a:cubicBezTo>
                          <a:pt x="107900" y="276759"/>
                          <a:pt x="111150" y="284176"/>
                          <a:pt x="117653" y="289256"/>
                        </a:cubicBezTo>
                        <a:cubicBezTo>
                          <a:pt x="124156" y="294336"/>
                          <a:pt x="132080" y="296876"/>
                          <a:pt x="141428" y="296876"/>
                        </a:cubicBezTo>
                        <a:cubicBezTo>
                          <a:pt x="147930" y="296876"/>
                          <a:pt x="153721" y="295453"/>
                          <a:pt x="158801" y="292608"/>
                        </a:cubicBezTo>
                        <a:cubicBezTo>
                          <a:pt x="163881" y="289764"/>
                          <a:pt x="166421" y="284684"/>
                          <a:pt x="166421" y="277368"/>
                        </a:cubicBezTo>
                        <a:cubicBezTo>
                          <a:pt x="166421" y="273304"/>
                          <a:pt x="164694" y="269647"/>
                          <a:pt x="161240" y="266396"/>
                        </a:cubicBezTo>
                        <a:cubicBezTo>
                          <a:pt x="157785" y="263144"/>
                          <a:pt x="153620" y="260300"/>
                          <a:pt x="148742" y="257861"/>
                        </a:cubicBezTo>
                        <a:cubicBezTo>
                          <a:pt x="143866" y="255423"/>
                          <a:pt x="138684" y="253188"/>
                          <a:pt x="133198" y="251156"/>
                        </a:cubicBezTo>
                        <a:cubicBezTo>
                          <a:pt x="127712" y="249124"/>
                          <a:pt x="122936" y="247092"/>
                          <a:pt x="118872" y="245060"/>
                        </a:cubicBezTo>
                        <a:cubicBezTo>
                          <a:pt x="103022" y="238557"/>
                          <a:pt x="87681" y="232258"/>
                          <a:pt x="72848" y="226162"/>
                        </a:cubicBezTo>
                        <a:cubicBezTo>
                          <a:pt x="58014" y="220066"/>
                          <a:pt x="44704" y="211125"/>
                          <a:pt x="32918" y="199340"/>
                        </a:cubicBezTo>
                        <a:cubicBezTo>
                          <a:pt x="22759" y="189586"/>
                          <a:pt x="14732" y="177902"/>
                          <a:pt x="8840" y="164288"/>
                        </a:cubicBezTo>
                        <a:cubicBezTo>
                          <a:pt x="2946" y="150673"/>
                          <a:pt x="0" y="136754"/>
                          <a:pt x="0" y="122530"/>
                        </a:cubicBezTo>
                        <a:cubicBezTo>
                          <a:pt x="0" y="102616"/>
                          <a:pt x="3556" y="85040"/>
                          <a:pt x="10668" y="69800"/>
                        </a:cubicBezTo>
                        <a:cubicBezTo>
                          <a:pt x="17780" y="54560"/>
                          <a:pt x="27534" y="41758"/>
                          <a:pt x="39930" y="31395"/>
                        </a:cubicBezTo>
                        <a:cubicBezTo>
                          <a:pt x="52324" y="21032"/>
                          <a:pt x="66650" y="13208"/>
                          <a:pt x="82906" y="7925"/>
                        </a:cubicBezTo>
                        <a:cubicBezTo>
                          <a:pt x="99162" y="2642"/>
                          <a:pt x="116434" y="0"/>
                          <a:pt x="134722" y="0"/>
                        </a:cubicBezTo>
                        <a:close/>
                        <a:moveTo>
                          <a:pt x="138380" y="24384"/>
                        </a:moveTo>
                        <a:cubicBezTo>
                          <a:pt x="131471" y="24384"/>
                          <a:pt x="125781" y="26620"/>
                          <a:pt x="121311" y="31090"/>
                        </a:cubicBezTo>
                        <a:cubicBezTo>
                          <a:pt x="116840" y="35560"/>
                          <a:pt x="114605" y="41250"/>
                          <a:pt x="114605" y="48159"/>
                        </a:cubicBezTo>
                        <a:cubicBezTo>
                          <a:pt x="114605" y="54255"/>
                          <a:pt x="116942" y="59741"/>
                          <a:pt x="121616" y="64618"/>
                        </a:cubicBezTo>
                        <a:cubicBezTo>
                          <a:pt x="126289" y="69495"/>
                          <a:pt x="131877" y="71933"/>
                          <a:pt x="138380" y="71933"/>
                        </a:cubicBezTo>
                        <a:cubicBezTo>
                          <a:pt x="144882" y="71933"/>
                          <a:pt x="150368" y="69596"/>
                          <a:pt x="154838" y="64923"/>
                        </a:cubicBezTo>
                        <a:cubicBezTo>
                          <a:pt x="159309" y="60249"/>
                          <a:pt x="161544" y="54661"/>
                          <a:pt x="161544" y="48159"/>
                        </a:cubicBezTo>
                        <a:cubicBezTo>
                          <a:pt x="161544" y="41250"/>
                          <a:pt x="159309" y="35560"/>
                          <a:pt x="154838" y="31090"/>
                        </a:cubicBezTo>
                        <a:cubicBezTo>
                          <a:pt x="150368" y="26620"/>
                          <a:pt x="144882" y="24384"/>
                          <a:pt x="138380" y="24384"/>
                        </a:cubicBezTo>
                        <a:close/>
                        <a:moveTo>
                          <a:pt x="195682" y="41453"/>
                        </a:moveTo>
                        <a:cubicBezTo>
                          <a:pt x="188773" y="41453"/>
                          <a:pt x="182982" y="43892"/>
                          <a:pt x="178308" y="48768"/>
                        </a:cubicBezTo>
                        <a:cubicBezTo>
                          <a:pt x="173634" y="53645"/>
                          <a:pt x="171298" y="59335"/>
                          <a:pt x="171298" y="65837"/>
                        </a:cubicBezTo>
                        <a:cubicBezTo>
                          <a:pt x="171298" y="72340"/>
                          <a:pt x="173634" y="77826"/>
                          <a:pt x="178308" y="82296"/>
                        </a:cubicBezTo>
                        <a:cubicBezTo>
                          <a:pt x="182982" y="86767"/>
                          <a:pt x="188570" y="89002"/>
                          <a:pt x="195072" y="89002"/>
                        </a:cubicBezTo>
                        <a:cubicBezTo>
                          <a:pt x="201574" y="89002"/>
                          <a:pt x="207061" y="86868"/>
                          <a:pt x="211532" y="82601"/>
                        </a:cubicBezTo>
                        <a:cubicBezTo>
                          <a:pt x="216002" y="78334"/>
                          <a:pt x="218237" y="72746"/>
                          <a:pt x="218237" y="65837"/>
                        </a:cubicBezTo>
                        <a:cubicBezTo>
                          <a:pt x="218237" y="59335"/>
                          <a:pt x="216104" y="53645"/>
                          <a:pt x="211836" y="48768"/>
                        </a:cubicBezTo>
                        <a:cubicBezTo>
                          <a:pt x="207569" y="43892"/>
                          <a:pt x="202184" y="41453"/>
                          <a:pt x="195682" y="41453"/>
                        </a:cubicBezTo>
                        <a:close/>
                        <a:moveTo>
                          <a:pt x="80468" y="42672"/>
                        </a:moveTo>
                        <a:cubicBezTo>
                          <a:pt x="73965" y="42672"/>
                          <a:pt x="68478" y="44908"/>
                          <a:pt x="64008" y="49378"/>
                        </a:cubicBezTo>
                        <a:cubicBezTo>
                          <a:pt x="59538" y="53848"/>
                          <a:pt x="57302" y="59335"/>
                          <a:pt x="57302" y="65837"/>
                        </a:cubicBezTo>
                        <a:cubicBezTo>
                          <a:pt x="57302" y="72340"/>
                          <a:pt x="59640" y="77928"/>
                          <a:pt x="64314" y="82601"/>
                        </a:cubicBezTo>
                        <a:cubicBezTo>
                          <a:pt x="68987" y="87275"/>
                          <a:pt x="74372" y="89612"/>
                          <a:pt x="80468" y="89612"/>
                        </a:cubicBezTo>
                        <a:cubicBezTo>
                          <a:pt x="86970" y="89612"/>
                          <a:pt x="92558" y="87275"/>
                          <a:pt x="97232" y="82601"/>
                        </a:cubicBezTo>
                        <a:cubicBezTo>
                          <a:pt x="101905" y="77928"/>
                          <a:pt x="104242" y="72340"/>
                          <a:pt x="104242" y="65837"/>
                        </a:cubicBezTo>
                        <a:cubicBezTo>
                          <a:pt x="104242" y="59335"/>
                          <a:pt x="101905" y="53848"/>
                          <a:pt x="97232" y="49378"/>
                        </a:cubicBezTo>
                        <a:cubicBezTo>
                          <a:pt x="92558" y="44908"/>
                          <a:pt x="86970" y="42672"/>
                          <a:pt x="80468" y="42672"/>
                        </a:cubicBezTo>
                        <a:close/>
                        <a:moveTo>
                          <a:pt x="57912" y="97536"/>
                        </a:moveTo>
                        <a:cubicBezTo>
                          <a:pt x="51410" y="97536"/>
                          <a:pt x="45822" y="99772"/>
                          <a:pt x="41148" y="104242"/>
                        </a:cubicBezTo>
                        <a:cubicBezTo>
                          <a:pt x="36475" y="108712"/>
                          <a:pt x="34138" y="114199"/>
                          <a:pt x="34138" y="120701"/>
                        </a:cubicBezTo>
                        <a:cubicBezTo>
                          <a:pt x="34138" y="127204"/>
                          <a:pt x="36475" y="132792"/>
                          <a:pt x="41148" y="137465"/>
                        </a:cubicBezTo>
                        <a:cubicBezTo>
                          <a:pt x="45822" y="142139"/>
                          <a:pt x="51410" y="144476"/>
                          <a:pt x="57912" y="144476"/>
                        </a:cubicBezTo>
                        <a:cubicBezTo>
                          <a:pt x="64822" y="144476"/>
                          <a:pt x="70409" y="142139"/>
                          <a:pt x="74676" y="137465"/>
                        </a:cubicBezTo>
                        <a:cubicBezTo>
                          <a:pt x="78943" y="132792"/>
                          <a:pt x="81077" y="127204"/>
                          <a:pt x="81077" y="120701"/>
                        </a:cubicBezTo>
                        <a:cubicBezTo>
                          <a:pt x="81077" y="114199"/>
                          <a:pt x="78943" y="108712"/>
                          <a:pt x="74676" y="104242"/>
                        </a:cubicBezTo>
                        <a:cubicBezTo>
                          <a:pt x="70409" y="99772"/>
                          <a:pt x="64822" y="97536"/>
                          <a:pt x="57912" y="97536"/>
                        </a:cubicBezTo>
                        <a:close/>
                        <a:moveTo>
                          <a:pt x="87173" y="145695"/>
                        </a:moveTo>
                        <a:cubicBezTo>
                          <a:pt x="80671" y="145695"/>
                          <a:pt x="75082" y="147930"/>
                          <a:pt x="70409" y="152400"/>
                        </a:cubicBezTo>
                        <a:cubicBezTo>
                          <a:pt x="65736" y="156871"/>
                          <a:pt x="63399" y="162560"/>
                          <a:pt x="63399" y="169469"/>
                        </a:cubicBezTo>
                        <a:cubicBezTo>
                          <a:pt x="63399" y="175972"/>
                          <a:pt x="65736" y="181560"/>
                          <a:pt x="70409" y="186233"/>
                        </a:cubicBezTo>
                        <a:cubicBezTo>
                          <a:pt x="75082" y="190907"/>
                          <a:pt x="80671" y="193244"/>
                          <a:pt x="87173" y="193244"/>
                        </a:cubicBezTo>
                        <a:cubicBezTo>
                          <a:pt x="94082" y="193244"/>
                          <a:pt x="99670" y="190907"/>
                          <a:pt x="103937" y="186233"/>
                        </a:cubicBezTo>
                        <a:cubicBezTo>
                          <a:pt x="108204" y="181560"/>
                          <a:pt x="110338" y="175972"/>
                          <a:pt x="110338" y="169469"/>
                        </a:cubicBezTo>
                        <a:cubicBezTo>
                          <a:pt x="110338" y="162560"/>
                          <a:pt x="108204" y="156871"/>
                          <a:pt x="103937" y="152400"/>
                        </a:cubicBezTo>
                        <a:cubicBezTo>
                          <a:pt x="99670" y="147930"/>
                          <a:pt x="94082" y="145695"/>
                          <a:pt x="87173" y="145695"/>
                        </a:cubicBezTo>
                        <a:close/>
                        <a:moveTo>
                          <a:pt x="141428" y="173736"/>
                        </a:moveTo>
                        <a:cubicBezTo>
                          <a:pt x="134925" y="173736"/>
                          <a:pt x="129337" y="175972"/>
                          <a:pt x="124664" y="180442"/>
                        </a:cubicBezTo>
                        <a:cubicBezTo>
                          <a:pt x="119990" y="184912"/>
                          <a:pt x="117653" y="190399"/>
                          <a:pt x="117653" y="196901"/>
                        </a:cubicBezTo>
                        <a:cubicBezTo>
                          <a:pt x="117653" y="203404"/>
                          <a:pt x="119990" y="208992"/>
                          <a:pt x="124664" y="213665"/>
                        </a:cubicBezTo>
                        <a:cubicBezTo>
                          <a:pt x="129337" y="218339"/>
                          <a:pt x="134925" y="220676"/>
                          <a:pt x="141428" y="220676"/>
                        </a:cubicBezTo>
                        <a:cubicBezTo>
                          <a:pt x="147524" y="220676"/>
                          <a:pt x="152908" y="218339"/>
                          <a:pt x="157582" y="213665"/>
                        </a:cubicBezTo>
                        <a:cubicBezTo>
                          <a:pt x="162256" y="208992"/>
                          <a:pt x="164592" y="203404"/>
                          <a:pt x="164592" y="196901"/>
                        </a:cubicBezTo>
                        <a:cubicBezTo>
                          <a:pt x="164592" y="190399"/>
                          <a:pt x="162358" y="184912"/>
                          <a:pt x="157886" y="180442"/>
                        </a:cubicBezTo>
                        <a:cubicBezTo>
                          <a:pt x="153416" y="175972"/>
                          <a:pt x="147930" y="173736"/>
                          <a:pt x="141428" y="173736"/>
                        </a:cubicBezTo>
                        <a:close/>
                        <a:moveTo>
                          <a:pt x="192634" y="198120"/>
                        </a:moveTo>
                        <a:cubicBezTo>
                          <a:pt x="186132" y="198120"/>
                          <a:pt x="180645" y="200457"/>
                          <a:pt x="176174" y="205131"/>
                        </a:cubicBezTo>
                        <a:cubicBezTo>
                          <a:pt x="171704" y="209804"/>
                          <a:pt x="169469" y="215392"/>
                          <a:pt x="169469" y="221895"/>
                        </a:cubicBezTo>
                        <a:cubicBezTo>
                          <a:pt x="169469" y="228397"/>
                          <a:pt x="171704" y="233884"/>
                          <a:pt x="176174" y="238354"/>
                        </a:cubicBezTo>
                        <a:cubicBezTo>
                          <a:pt x="180645" y="242824"/>
                          <a:pt x="186132" y="245060"/>
                          <a:pt x="192634" y="245060"/>
                        </a:cubicBezTo>
                        <a:cubicBezTo>
                          <a:pt x="199136" y="245060"/>
                          <a:pt x="204724" y="242824"/>
                          <a:pt x="209398" y="238354"/>
                        </a:cubicBezTo>
                        <a:cubicBezTo>
                          <a:pt x="214072" y="233884"/>
                          <a:pt x="216408" y="228397"/>
                          <a:pt x="216408" y="221895"/>
                        </a:cubicBezTo>
                        <a:cubicBezTo>
                          <a:pt x="216408" y="215799"/>
                          <a:pt x="214072" y="210312"/>
                          <a:pt x="209398" y="205436"/>
                        </a:cubicBezTo>
                        <a:cubicBezTo>
                          <a:pt x="204724" y="200559"/>
                          <a:pt x="199136" y="198120"/>
                          <a:pt x="192634" y="198120"/>
                        </a:cubicBezTo>
                        <a:close/>
                        <a:moveTo>
                          <a:pt x="222504" y="248108"/>
                        </a:moveTo>
                        <a:cubicBezTo>
                          <a:pt x="216002" y="248108"/>
                          <a:pt x="210414" y="250444"/>
                          <a:pt x="205740" y="255118"/>
                        </a:cubicBezTo>
                        <a:cubicBezTo>
                          <a:pt x="201066" y="259792"/>
                          <a:pt x="198730" y="265379"/>
                          <a:pt x="198730" y="271882"/>
                        </a:cubicBezTo>
                        <a:cubicBezTo>
                          <a:pt x="198730" y="278384"/>
                          <a:pt x="201066" y="283972"/>
                          <a:pt x="205740" y="288646"/>
                        </a:cubicBezTo>
                        <a:cubicBezTo>
                          <a:pt x="210414" y="293320"/>
                          <a:pt x="216002" y="295656"/>
                          <a:pt x="222504" y="295656"/>
                        </a:cubicBezTo>
                        <a:cubicBezTo>
                          <a:pt x="228600" y="295656"/>
                          <a:pt x="234086" y="293218"/>
                          <a:pt x="238964" y="288341"/>
                        </a:cubicBezTo>
                        <a:cubicBezTo>
                          <a:pt x="243840" y="283464"/>
                          <a:pt x="246279" y="277978"/>
                          <a:pt x="246279" y="271882"/>
                        </a:cubicBezTo>
                        <a:cubicBezTo>
                          <a:pt x="246279" y="265379"/>
                          <a:pt x="243942" y="259792"/>
                          <a:pt x="239268" y="255118"/>
                        </a:cubicBezTo>
                        <a:cubicBezTo>
                          <a:pt x="234594" y="250444"/>
                          <a:pt x="229006" y="248108"/>
                          <a:pt x="222504" y="248108"/>
                        </a:cubicBezTo>
                        <a:close/>
                        <a:moveTo>
                          <a:pt x="81077" y="296876"/>
                        </a:moveTo>
                        <a:cubicBezTo>
                          <a:pt x="74575" y="296876"/>
                          <a:pt x="69088" y="299212"/>
                          <a:pt x="64618" y="303886"/>
                        </a:cubicBezTo>
                        <a:cubicBezTo>
                          <a:pt x="60147" y="308560"/>
                          <a:pt x="57912" y="314148"/>
                          <a:pt x="57912" y="320650"/>
                        </a:cubicBezTo>
                        <a:cubicBezTo>
                          <a:pt x="57912" y="326746"/>
                          <a:pt x="60046" y="332232"/>
                          <a:pt x="64314" y="337109"/>
                        </a:cubicBezTo>
                        <a:cubicBezTo>
                          <a:pt x="68580" y="341986"/>
                          <a:pt x="73965" y="344424"/>
                          <a:pt x="80468" y="344424"/>
                        </a:cubicBezTo>
                        <a:cubicBezTo>
                          <a:pt x="86970" y="344424"/>
                          <a:pt x="92659" y="342088"/>
                          <a:pt x="97536" y="337414"/>
                        </a:cubicBezTo>
                        <a:cubicBezTo>
                          <a:pt x="102414" y="332740"/>
                          <a:pt x="104852" y="327152"/>
                          <a:pt x="104852" y="320650"/>
                        </a:cubicBezTo>
                        <a:cubicBezTo>
                          <a:pt x="104852" y="313741"/>
                          <a:pt x="102514" y="308052"/>
                          <a:pt x="97841" y="303581"/>
                        </a:cubicBezTo>
                        <a:cubicBezTo>
                          <a:pt x="93168" y="299111"/>
                          <a:pt x="87580" y="296876"/>
                          <a:pt x="81077" y="296876"/>
                        </a:cubicBezTo>
                        <a:close/>
                        <a:moveTo>
                          <a:pt x="195072" y="302972"/>
                        </a:moveTo>
                        <a:cubicBezTo>
                          <a:pt x="188976" y="302972"/>
                          <a:pt x="183490" y="305207"/>
                          <a:pt x="178614" y="309677"/>
                        </a:cubicBezTo>
                        <a:cubicBezTo>
                          <a:pt x="173736" y="314148"/>
                          <a:pt x="171298" y="319634"/>
                          <a:pt x="171298" y="326136"/>
                        </a:cubicBezTo>
                        <a:cubicBezTo>
                          <a:pt x="171298" y="332639"/>
                          <a:pt x="173736" y="338227"/>
                          <a:pt x="178614" y="342900"/>
                        </a:cubicBezTo>
                        <a:cubicBezTo>
                          <a:pt x="183490" y="347574"/>
                          <a:pt x="189180" y="349911"/>
                          <a:pt x="195682" y="349911"/>
                        </a:cubicBezTo>
                        <a:cubicBezTo>
                          <a:pt x="202184" y="349911"/>
                          <a:pt x="207569" y="347574"/>
                          <a:pt x="211836" y="342900"/>
                        </a:cubicBezTo>
                        <a:cubicBezTo>
                          <a:pt x="216104" y="338227"/>
                          <a:pt x="218237" y="332639"/>
                          <a:pt x="218237" y="326136"/>
                        </a:cubicBezTo>
                        <a:cubicBezTo>
                          <a:pt x="218237" y="319228"/>
                          <a:pt x="216104" y="313640"/>
                          <a:pt x="211836" y="309372"/>
                        </a:cubicBezTo>
                        <a:cubicBezTo>
                          <a:pt x="207569" y="305105"/>
                          <a:pt x="201981" y="302972"/>
                          <a:pt x="195072" y="302972"/>
                        </a:cubicBezTo>
                        <a:close/>
                        <a:moveTo>
                          <a:pt x="139599" y="318821"/>
                        </a:moveTo>
                        <a:cubicBezTo>
                          <a:pt x="133096" y="318821"/>
                          <a:pt x="127508" y="321260"/>
                          <a:pt x="122834" y="326136"/>
                        </a:cubicBezTo>
                        <a:cubicBezTo>
                          <a:pt x="118161" y="331013"/>
                          <a:pt x="115824" y="336500"/>
                          <a:pt x="115824" y="342596"/>
                        </a:cubicBezTo>
                        <a:cubicBezTo>
                          <a:pt x="115824" y="349504"/>
                          <a:pt x="118161" y="355194"/>
                          <a:pt x="122834" y="359664"/>
                        </a:cubicBezTo>
                        <a:cubicBezTo>
                          <a:pt x="127508" y="364135"/>
                          <a:pt x="133299" y="366370"/>
                          <a:pt x="140208" y="366370"/>
                        </a:cubicBezTo>
                        <a:cubicBezTo>
                          <a:pt x="146710" y="366370"/>
                          <a:pt x="152197" y="364135"/>
                          <a:pt x="156668" y="359664"/>
                        </a:cubicBezTo>
                        <a:cubicBezTo>
                          <a:pt x="161138" y="355194"/>
                          <a:pt x="163373" y="349504"/>
                          <a:pt x="163373" y="342596"/>
                        </a:cubicBezTo>
                        <a:cubicBezTo>
                          <a:pt x="163373" y="336093"/>
                          <a:pt x="161036" y="330505"/>
                          <a:pt x="156363" y="325832"/>
                        </a:cubicBezTo>
                        <a:cubicBezTo>
                          <a:pt x="151690" y="321158"/>
                          <a:pt x="146100" y="318821"/>
                          <a:pt x="139599" y="31882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709" name="Freeform: Shape 4708">
                    <a:extLst>
                      <a:ext uri="{FF2B5EF4-FFF2-40B4-BE49-F238E27FC236}">
                        <a16:creationId xmlns:a16="http://schemas.microsoft.com/office/drawing/2014/main" id="{978ACF18-D55D-4BE1-B06E-DAA3252BBA86}"/>
                      </a:ext>
                    </a:extLst>
                  </p:cNvPr>
                  <p:cNvSpPr/>
                  <p:nvPr/>
                </p:nvSpPr>
                <p:spPr>
                  <a:xfrm>
                    <a:off x="10776280" y="9506737"/>
                    <a:ext cx="312724" cy="3846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2724" h="384658">
                        <a:moveTo>
                          <a:pt x="0" y="0"/>
                        </a:moveTo>
                        <a:lnTo>
                          <a:pt x="106070" y="0"/>
                        </a:lnTo>
                        <a:cubicBezTo>
                          <a:pt x="134112" y="0"/>
                          <a:pt x="160731" y="3963"/>
                          <a:pt x="185928" y="11888"/>
                        </a:cubicBezTo>
                        <a:cubicBezTo>
                          <a:pt x="211124" y="19812"/>
                          <a:pt x="233070" y="31598"/>
                          <a:pt x="251764" y="47244"/>
                        </a:cubicBezTo>
                        <a:cubicBezTo>
                          <a:pt x="270459" y="62891"/>
                          <a:pt x="285292" y="82601"/>
                          <a:pt x="296265" y="106376"/>
                        </a:cubicBezTo>
                        <a:cubicBezTo>
                          <a:pt x="307238" y="130150"/>
                          <a:pt x="312724" y="157887"/>
                          <a:pt x="312724" y="189586"/>
                        </a:cubicBezTo>
                        <a:cubicBezTo>
                          <a:pt x="312724" y="216408"/>
                          <a:pt x="308559" y="241707"/>
                          <a:pt x="300228" y="265481"/>
                        </a:cubicBezTo>
                        <a:cubicBezTo>
                          <a:pt x="291897" y="289256"/>
                          <a:pt x="279196" y="309982"/>
                          <a:pt x="262128" y="327660"/>
                        </a:cubicBezTo>
                        <a:cubicBezTo>
                          <a:pt x="245059" y="345339"/>
                          <a:pt x="223520" y="359258"/>
                          <a:pt x="197510" y="369418"/>
                        </a:cubicBezTo>
                        <a:cubicBezTo>
                          <a:pt x="171500" y="379578"/>
                          <a:pt x="141020" y="384658"/>
                          <a:pt x="106070" y="384658"/>
                        </a:cubicBezTo>
                        <a:lnTo>
                          <a:pt x="0" y="384658"/>
                        </a:lnTo>
                        <a:lnTo>
                          <a:pt x="0" y="0"/>
                        </a:lnTo>
                        <a:close/>
                        <a:moveTo>
                          <a:pt x="111556" y="23775"/>
                        </a:moveTo>
                        <a:cubicBezTo>
                          <a:pt x="105461" y="23775"/>
                          <a:pt x="99974" y="26112"/>
                          <a:pt x="95097" y="30785"/>
                        </a:cubicBezTo>
                        <a:cubicBezTo>
                          <a:pt x="90220" y="35459"/>
                          <a:pt x="87782" y="40844"/>
                          <a:pt x="87782" y="46940"/>
                        </a:cubicBezTo>
                        <a:cubicBezTo>
                          <a:pt x="87782" y="53848"/>
                          <a:pt x="90119" y="59538"/>
                          <a:pt x="94792" y="64008"/>
                        </a:cubicBezTo>
                        <a:cubicBezTo>
                          <a:pt x="99466" y="68479"/>
                          <a:pt x="105054" y="70714"/>
                          <a:pt x="111556" y="70714"/>
                        </a:cubicBezTo>
                        <a:cubicBezTo>
                          <a:pt x="118465" y="70714"/>
                          <a:pt x="124155" y="68479"/>
                          <a:pt x="128625" y="64008"/>
                        </a:cubicBezTo>
                        <a:cubicBezTo>
                          <a:pt x="133096" y="59538"/>
                          <a:pt x="135331" y="53848"/>
                          <a:pt x="135331" y="46940"/>
                        </a:cubicBezTo>
                        <a:cubicBezTo>
                          <a:pt x="135331" y="40437"/>
                          <a:pt x="133096" y="34951"/>
                          <a:pt x="128625" y="30480"/>
                        </a:cubicBezTo>
                        <a:cubicBezTo>
                          <a:pt x="124155" y="26010"/>
                          <a:pt x="118465" y="23775"/>
                          <a:pt x="111556" y="23775"/>
                        </a:cubicBezTo>
                        <a:close/>
                        <a:moveTo>
                          <a:pt x="171297" y="37796"/>
                        </a:moveTo>
                        <a:cubicBezTo>
                          <a:pt x="164795" y="37796"/>
                          <a:pt x="159207" y="40132"/>
                          <a:pt x="154533" y="44806"/>
                        </a:cubicBezTo>
                        <a:cubicBezTo>
                          <a:pt x="149860" y="49480"/>
                          <a:pt x="147523" y="55068"/>
                          <a:pt x="147523" y="61570"/>
                        </a:cubicBezTo>
                        <a:cubicBezTo>
                          <a:pt x="147523" y="68072"/>
                          <a:pt x="149860" y="73660"/>
                          <a:pt x="154533" y="78334"/>
                        </a:cubicBezTo>
                        <a:cubicBezTo>
                          <a:pt x="159207" y="83008"/>
                          <a:pt x="164795" y="85344"/>
                          <a:pt x="171297" y="85344"/>
                        </a:cubicBezTo>
                        <a:cubicBezTo>
                          <a:pt x="177800" y="85344"/>
                          <a:pt x="183286" y="82906"/>
                          <a:pt x="187756" y="78029"/>
                        </a:cubicBezTo>
                        <a:cubicBezTo>
                          <a:pt x="192227" y="73152"/>
                          <a:pt x="194462" y="67666"/>
                          <a:pt x="194462" y="61570"/>
                        </a:cubicBezTo>
                        <a:cubicBezTo>
                          <a:pt x="194462" y="55068"/>
                          <a:pt x="192227" y="49480"/>
                          <a:pt x="187756" y="44806"/>
                        </a:cubicBezTo>
                        <a:cubicBezTo>
                          <a:pt x="183286" y="40132"/>
                          <a:pt x="177800" y="37796"/>
                          <a:pt x="171297" y="37796"/>
                        </a:cubicBezTo>
                        <a:close/>
                        <a:moveTo>
                          <a:pt x="213970" y="71933"/>
                        </a:moveTo>
                        <a:cubicBezTo>
                          <a:pt x="207467" y="71933"/>
                          <a:pt x="201879" y="74168"/>
                          <a:pt x="197205" y="78639"/>
                        </a:cubicBezTo>
                        <a:cubicBezTo>
                          <a:pt x="192532" y="83109"/>
                          <a:pt x="190195" y="88596"/>
                          <a:pt x="190195" y="95098"/>
                        </a:cubicBezTo>
                        <a:cubicBezTo>
                          <a:pt x="190195" y="101600"/>
                          <a:pt x="192532" y="107188"/>
                          <a:pt x="197205" y="111862"/>
                        </a:cubicBezTo>
                        <a:cubicBezTo>
                          <a:pt x="201879" y="116536"/>
                          <a:pt x="207467" y="118872"/>
                          <a:pt x="213970" y="118872"/>
                        </a:cubicBezTo>
                        <a:cubicBezTo>
                          <a:pt x="220065" y="118872"/>
                          <a:pt x="225552" y="116536"/>
                          <a:pt x="230428" y="111862"/>
                        </a:cubicBezTo>
                        <a:cubicBezTo>
                          <a:pt x="235305" y="107188"/>
                          <a:pt x="237744" y="101600"/>
                          <a:pt x="237744" y="95098"/>
                        </a:cubicBezTo>
                        <a:cubicBezTo>
                          <a:pt x="237744" y="88596"/>
                          <a:pt x="235407" y="83109"/>
                          <a:pt x="230733" y="78639"/>
                        </a:cubicBezTo>
                        <a:cubicBezTo>
                          <a:pt x="226060" y="74168"/>
                          <a:pt x="220472" y="71933"/>
                          <a:pt x="213970" y="71933"/>
                        </a:cubicBezTo>
                        <a:close/>
                        <a:moveTo>
                          <a:pt x="243840" y="117044"/>
                        </a:moveTo>
                        <a:cubicBezTo>
                          <a:pt x="236931" y="117044"/>
                          <a:pt x="231241" y="119177"/>
                          <a:pt x="226771" y="123444"/>
                        </a:cubicBezTo>
                        <a:cubicBezTo>
                          <a:pt x="222300" y="127712"/>
                          <a:pt x="220065" y="133300"/>
                          <a:pt x="220065" y="140208"/>
                        </a:cubicBezTo>
                        <a:cubicBezTo>
                          <a:pt x="220065" y="146711"/>
                          <a:pt x="222300" y="152299"/>
                          <a:pt x="226771" y="156972"/>
                        </a:cubicBezTo>
                        <a:cubicBezTo>
                          <a:pt x="231241" y="161646"/>
                          <a:pt x="236931" y="163983"/>
                          <a:pt x="243840" y="163983"/>
                        </a:cubicBezTo>
                        <a:cubicBezTo>
                          <a:pt x="250342" y="163983"/>
                          <a:pt x="255828" y="161646"/>
                          <a:pt x="260299" y="156972"/>
                        </a:cubicBezTo>
                        <a:cubicBezTo>
                          <a:pt x="264769" y="152299"/>
                          <a:pt x="267004" y="146711"/>
                          <a:pt x="267004" y="140208"/>
                        </a:cubicBezTo>
                        <a:cubicBezTo>
                          <a:pt x="267004" y="133300"/>
                          <a:pt x="264769" y="127712"/>
                          <a:pt x="260299" y="123444"/>
                        </a:cubicBezTo>
                        <a:cubicBezTo>
                          <a:pt x="255828" y="119177"/>
                          <a:pt x="250342" y="117044"/>
                          <a:pt x="243840" y="117044"/>
                        </a:cubicBezTo>
                        <a:close/>
                        <a:moveTo>
                          <a:pt x="58521" y="26213"/>
                        </a:moveTo>
                        <a:cubicBezTo>
                          <a:pt x="52019" y="26213"/>
                          <a:pt x="46431" y="28550"/>
                          <a:pt x="41757" y="33224"/>
                        </a:cubicBezTo>
                        <a:cubicBezTo>
                          <a:pt x="37084" y="37897"/>
                          <a:pt x="34747" y="43485"/>
                          <a:pt x="34747" y="49988"/>
                        </a:cubicBezTo>
                        <a:cubicBezTo>
                          <a:pt x="34747" y="56490"/>
                          <a:pt x="37084" y="61976"/>
                          <a:pt x="41757" y="66447"/>
                        </a:cubicBezTo>
                        <a:cubicBezTo>
                          <a:pt x="46431" y="70917"/>
                          <a:pt x="52019" y="73152"/>
                          <a:pt x="58521" y="73152"/>
                        </a:cubicBezTo>
                        <a:cubicBezTo>
                          <a:pt x="65430" y="73152"/>
                          <a:pt x="71018" y="70917"/>
                          <a:pt x="75286" y="66447"/>
                        </a:cubicBezTo>
                        <a:cubicBezTo>
                          <a:pt x="79552" y="61976"/>
                          <a:pt x="81686" y="56490"/>
                          <a:pt x="81686" y="49988"/>
                        </a:cubicBezTo>
                        <a:cubicBezTo>
                          <a:pt x="81686" y="43485"/>
                          <a:pt x="79552" y="37897"/>
                          <a:pt x="75286" y="33224"/>
                        </a:cubicBezTo>
                        <a:cubicBezTo>
                          <a:pt x="71018" y="28550"/>
                          <a:pt x="65430" y="26213"/>
                          <a:pt x="58521" y="26213"/>
                        </a:cubicBezTo>
                        <a:close/>
                        <a:moveTo>
                          <a:pt x="58521" y="82296"/>
                        </a:moveTo>
                        <a:cubicBezTo>
                          <a:pt x="52019" y="82296"/>
                          <a:pt x="46431" y="84633"/>
                          <a:pt x="41757" y="89307"/>
                        </a:cubicBezTo>
                        <a:cubicBezTo>
                          <a:pt x="37084" y="93980"/>
                          <a:pt x="34747" y="99568"/>
                          <a:pt x="34747" y="106071"/>
                        </a:cubicBezTo>
                        <a:cubicBezTo>
                          <a:pt x="34747" y="112980"/>
                          <a:pt x="37084" y="118669"/>
                          <a:pt x="41757" y="123140"/>
                        </a:cubicBezTo>
                        <a:cubicBezTo>
                          <a:pt x="46431" y="127610"/>
                          <a:pt x="52019" y="129845"/>
                          <a:pt x="58521" y="129845"/>
                        </a:cubicBezTo>
                        <a:cubicBezTo>
                          <a:pt x="65430" y="129845"/>
                          <a:pt x="71018" y="127610"/>
                          <a:pt x="75286" y="123140"/>
                        </a:cubicBezTo>
                        <a:cubicBezTo>
                          <a:pt x="79552" y="118669"/>
                          <a:pt x="81686" y="112980"/>
                          <a:pt x="81686" y="106071"/>
                        </a:cubicBezTo>
                        <a:cubicBezTo>
                          <a:pt x="81686" y="99568"/>
                          <a:pt x="79552" y="93980"/>
                          <a:pt x="75286" y="89307"/>
                        </a:cubicBezTo>
                        <a:cubicBezTo>
                          <a:pt x="71018" y="84633"/>
                          <a:pt x="65430" y="82296"/>
                          <a:pt x="58521" y="82296"/>
                        </a:cubicBezTo>
                        <a:close/>
                        <a:moveTo>
                          <a:pt x="110947" y="100584"/>
                        </a:moveTo>
                        <a:lnTo>
                          <a:pt x="110947" y="284074"/>
                        </a:lnTo>
                        <a:cubicBezTo>
                          <a:pt x="137770" y="284074"/>
                          <a:pt x="158292" y="276149"/>
                          <a:pt x="172516" y="260300"/>
                        </a:cubicBezTo>
                        <a:cubicBezTo>
                          <a:pt x="186740" y="244450"/>
                          <a:pt x="193852" y="221895"/>
                          <a:pt x="193852" y="192634"/>
                        </a:cubicBezTo>
                        <a:cubicBezTo>
                          <a:pt x="193852" y="131268"/>
                          <a:pt x="166218" y="100584"/>
                          <a:pt x="110947" y="100584"/>
                        </a:cubicBezTo>
                        <a:close/>
                        <a:moveTo>
                          <a:pt x="253593" y="169469"/>
                        </a:moveTo>
                        <a:cubicBezTo>
                          <a:pt x="247091" y="169469"/>
                          <a:pt x="241503" y="171704"/>
                          <a:pt x="236829" y="176175"/>
                        </a:cubicBezTo>
                        <a:cubicBezTo>
                          <a:pt x="232156" y="180645"/>
                          <a:pt x="229819" y="186335"/>
                          <a:pt x="229819" y="193244"/>
                        </a:cubicBezTo>
                        <a:cubicBezTo>
                          <a:pt x="229819" y="199746"/>
                          <a:pt x="232156" y="205232"/>
                          <a:pt x="236829" y="209703"/>
                        </a:cubicBezTo>
                        <a:cubicBezTo>
                          <a:pt x="241503" y="214173"/>
                          <a:pt x="247091" y="216408"/>
                          <a:pt x="253593" y="216408"/>
                        </a:cubicBezTo>
                        <a:cubicBezTo>
                          <a:pt x="260096" y="216408"/>
                          <a:pt x="265582" y="214173"/>
                          <a:pt x="270052" y="209703"/>
                        </a:cubicBezTo>
                        <a:cubicBezTo>
                          <a:pt x="274523" y="205232"/>
                          <a:pt x="276758" y="199746"/>
                          <a:pt x="276758" y="193244"/>
                        </a:cubicBezTo>
                        <a:cubicBezTo>
                          <a:pt x="276758" y="186741"/>
                          <a:pt x="274523" y="181153"/>
                          <a:pt x="270052" y="176480"/>
                        </a:cubicBezTo>
                        <a:cubicBezTo>
                          <a:pt x="265582" y="171806"/>
                          <a:pt x="260096" y="169469"/>
                          <a:pt x="253593" y="169469"/>
                        </a:cubicBezTo>
                        <a:close/>
                        <a:moveTo>
                          <a:pt x="243840" y="223114"/>
                        </a:moveTo>
                        <a:cubicBezTo>
                          <a:pt x="236931" y="223114"/>
                          <a:pt x="231241" y="225248"/>
                          <a:pt x="226771" y="229515"/>
                        </a:cubicBezTo>
                        <a:cubicBezTo>
                          <a:pt x="222300" y="233782"/>
                          <a:pt x="220065" y="239370"/>
                          <a:pt x="220065" y="246279"/>
                        </a:cubicBezTo>
                        <a:cubicBezTo>
                          <a:pt x="220065" y="252781"/>
                          <a:pt x="222300" y="258369"/>
                          <a:pt x="226771" y="263043"/>
                        </a:cubicBezTo>
                        <a:cubicBezTo>
                          <a:pt x="231241" y="267716"/>
                          <a:pt x="236931" y="270053"/>
                          <a:pt x="243840" y="270053"/>
                        </a:cubicBezTo>
                        <a:cubicBezTo>
                          <a:pt x="250342" y="270053"/>
                          <a:pt x="255828" y="267716"/>
                          <a:pt x="260299" y="263043"/>
                        </a:cubicBezTo>
                        <a:cubicBezTo>
                          <a:pt x="264769" y="258369"/>
                          <a:pt x="267004" y="252781"/>
                          <a:pt x="267004" y="246279"/>
                        </a:cubicBezTo>
                        <a:cubicBezTo>
                          <a:pt x="267004" y="239370"/>
                          <a:pt x="264769" y="233782"/>
                          <a:pt x="260299" y="229515"/>
                        </a:cubicBezTo>
                        <a:cubicBezTo>
                          <a:pt x="255828" y="225248"/>
                          <a:pt x="250342" y="223114"/>
                          <a:pt x="243840" y="223114"/>
                        </a:cubicBezTo>
                        <a:close/>
                        <a:moveTo>
                          <a:pt x="213970" y="267615"/>
                        </a:moveTo>
                        <a:cubicBezTo>
                          <a:pt x="207467" y="267615"/>
                          <a:pt x="201879" y="269850"/>
                          <a:pt x="197205" y="274320"/>
                        </a:cubicBezTo>
                        <a:cubicBezTo>
                          <a:pt x="192532" y="278791"/>
                          <a:pt x="190195" y="284277"/>
                          <a:pt x="190195" y="290780"/>
                        </a:cubicBezTo>
                        <a:cubicBezTo>
                          <a:pt x="190195" y="297282"/>
                          <a:pt x="192532" y="302870"/>
                          <a:pt x="197205" y="307544"/>
                        </a:cubicBezTo>
                        <a:cubicBezTo>
                          <a:pt x="201879" y="312217"/>
                          <a:pt x="207467" y="314554"/>
                          <a:pt x="213970" y="314554"/>
                        </a:cubicBezTo>
                        <a:cubicBezTo>
                          <a:pt x="220065" y="314554"/>
                          <a:pt x="225552" y="312116"/>
                          <a:pt x="230428" y="307239"/>
                        </a:cubicBezTo>
                        <a:cubicBezTo>
                          <a:pt x="235305" y="302362"/>
                          <a:pt x="237744" y="296876"/>
                          <a:pt x="237744" y="290780"/>
                        </a:cubicBezTo>
                        <a:cubicBezTo>
                          <a:pt x="237744" y="284277"/>
                          <a:pt x="235407" y="278791"/>
                          <a:pt x="230733" y="274320"/>
                        </a:cubicBezTo>
                        <a:cubicBezTo>
                          <a:pt x="226060" y="269850"/>
                          <a:pt x="220472" y="267615"/>
                          <a:pt x="213970" y="267615"/>
                        </a:cubicBezTo>
                        <a:close/>
                        <a:moveTo>
                          <a:pt x="58521" y="139599"/>
                        </a:moveTo>
                        <a:cubicBezTo>
                          <a:pt x="52019" y="139599"/>
                          <a:pt x="46431" y="141732"/>
                          <a:pt x="41757" y="146000"/>
                        </a:cubicBezTo>
                        <a:cubicBezTo>
                          <a:pt x="37084" y="150267"/>
                          <a:pt x="34747" y="155855"/>
                          <a:pt x="34747" y="162764"/>
                        </a:cubicBezTo>
                        <a:cubicBezTo>
                          <a:pt x="34747" y="169266"/>
                          <a:pt x="37084" y="174854"/>
                          <a:pt x="41757" y="179528"/>
                        </a:cubicBezTo>
                        <a:cubicBezTo>
                          <a:pt x="46431" y="184201"/>
                          <a:pt x="52019" y="186538"/>
                          <a:pt x="58521" y="186538"/>
                        </a:cubicBezTo>
                        <a:cubicBezTo>
                          <a:pt x="65430" y="186538"/>
                          <a:pt x="71018" y="184201"/>
                          <a:pt x="75286" y="179528"/>
                        </a:cubicBezTo>
                        <a:cubicBezTo>
                          <a:pt x="79552" y="174854"/>
                          <a:pt x="81686" y="169266"/>
                          <a:pt x="81686" y="162764"/>
                        </a:cubicBezTo>
                        <a:cubicBezTo>
                          <a:pt x="81686" y="155855"/>
                          <a:pt x="79552" y="150267"/>
                          <a:pt x="75286" y="146000"/>
                        </a:cubicBezTo>
                        <a:cubicBezTo>
                          <a:pt x="71018" y="141732"/>
                          <a:pt x="65430" y="139599"/>
                          <a:pt x="58521" y="139599"/>
                        </a:cubicBezTo>
                        <a:close/>
                        <a:moveTo>
                          <a:pt x="58521" y="195682"/>
                        </a:moveTo>
                        <a:cubicBezTo>
                          <a:pt x="52019" y="195682"/>
                          <a:pt x="46431" y="198019"/>
                          <a:pt x="41757" y="202692"/>
                        </a:cubicBezTo>
                        <a:cubicBezTo>
                          <a:pt x="37084" y="207366"/>
                          <a:pt x="34747" y="212954"/>
                          <a:pt x="34747" y="219456"/>
                        </a:cubicBezTo>
                        <a:cubicBezTo>
                          <a:pt x="34747" y="225959"/>
                          <a:pt x="37084" y="231445"/>
                          <a:pt x="41757" y="235916"/>
                        </a:cubicBezTo>
                        <a:cubicBezTo>
                          <a:pt x="46431" y="240386"/>
                          <a:pt x="52019" y="242621"/>
                          <a:pt x="58521" y="242621"/>
                        </a:cubicBezTo>
                        <a:cubicBezTo>
                          <a:pt x="65430" y="242621"/>
                          <a:pt x="71018" y="240386"/>
                          <a:pt x="75286" y="235916"/>
                        </a:cubicBezTo>
                        <a:cubicBezTo>
                          <a:pt x="79552" y="231445"/>
                          <a:pt x="81686" y="225959"/>
                          <a:pt x="81686" y="219456"/>
                        </a:cubicBezTo>
                        <a:cubicBezTo>
                          <a:pt x="81686" y="212954"/>
                          <a:pt x="79552" y="207366"/>
                          <a:pt x="75286" y="202692"/>
                        </a:cubicBezTo>
                        <a:cubicBezTo>
                          <a:pt x="71018" y="198019"/>
                          <a:pt x="65430" y="195682"/>
                          <a:pt x="58521" y="195682"/>
                        </a:cubicBezTo>
                        <a:close/>
                        <a:moveTo>
                          <a:pt x="58521" y="251765"/>
                        </a:moveTo>
                        <a:cubicBezTo>
                          <a:pt x="52019" y="251765"/>
                          <a:pt x="46431" y="254102"/>
                          <a:pt x="41757" y="258776"/>
                        </a:cubicBezTo>
                        <a:cubicBezTo>
                          <a:pt x="37084" y="263449"/>
                          <a:pt x="34747" y="269037"/>
                          <a:pt x="34747" y="275540"/>
                        </a:cubicBezTo>
                        <a:cubicBezTo>
                          <a:pt x="34747" y="282448"/>
                          <a:pt x="37084" y="288138"/>
                          <a:pt x="41757" y="292608"/>
                        </a:cubicBezTo>
                        <a:cubicBezTo>
                          <a:pt x="46431" y="297079"/>
                          <a:pt x="52019" y="299314"/>
                          <a:pt x="58521" y="299314"/>
                        </a:cubicBezTo>
                        <a:cubicBezTo>
                          <a:pt x="65430" y="299314"/>
                          <a:pt x="71018" y="297079"/>
                          <a:pt x="75286" y="292608"/>
                        </a:cubicBezTo>
                        <a:cubicBezTo>
                          <a:pt x="79552" y="288138"/>
                          <a:pt x="81686" y="282448"/>
                          <a:pt x="81686" y="275540"/>
                        </a:cubicBezTo>
                        <a:cubicBezTo>
                          <a:pt x="81686" y="269037"/>
                          <a:pt x="79552" y="263449"/>
                          <a:pt x="75286" y="258776"/>
                        </a:cubicBezTo>
                        <a:cubicBezTo>
                          <a:pt x="71018" y="254102"/>
                          <a:pt x="65430" y="251765"/>
                          <a:pt x="58521" y="251765"/>
                        </a:cubicBezTo>
                        <a:close/>
                        <a:moveTo>
                          <a:pt x="171297" y="301143"/>
                        </a:moveTo>
                        <a:cubicBezTo>
                          <a:pt x="164795" y="301143"/>
                          <a:pt x="159207" y="303480"/>
                          <a:pt x="154533" y="308153"/>
                        </a:cubicBezTo>
                        <a:cubicBezTo>
                          <a:pt x="149860" y="312827"/>
                          <a:pt x="147523" y="318415"/>
                          <a:pt x="147523" y="324917"/>
                        </a:cubicBezTo>
                        <a:cubicBezTo>
                          <a:pt x="147523" y="331420"/>
                          <a:pt x="149860" y="336906"/>
                          <a:pt x="154533" y="341376"/>
                        </a:cubicBezTo>
                        <a:cubicBezTo>
                          <a:pt x="159207" y="345847"/>
                          <a:pt x="164795" y="348082"/>
                          <a:pt x="171297" y="348082"/>
                        </a:cubicBezTo>
                        <a:cubicBezTo>
                          <a:pt x="177800" y="348082"/>
                          <a:pt x="183286" y="345847"/>
                          <a:pt x="187756" y="341376"/>
                        </a:cubicBezTo>
                        <a:cubicBezTo>
                          <a:pt x="192227" y="336906"/>
                          <a:pt x="194462" y="331420"/>
                          <a:pt x="194462" y="324917"/>
                        </a:cubicBezTo>
                        <a:cubicBezTo>
                          <a:pt x="194462" y="318415"/>
                          <a:pt x="192227" y="312827"/>
                          <a:pt x="187756" y="308153"/>
                        </a:cubicBezTo>
                        <a:cubicBezTo>
                          <a:pt x="183286" y="303480"/>
                          <a:pt x="177800" y="301143"/>
                          <a:pt x="171297" y="301143"/>
                        </a:cubicBezTo>
                        <a:close/>
                        <a:moveTo>
                          <a:pt x="58521" y="309068"/>
                        </a:moveTo>
                        <a:cubicBezTo>
                          <a:pt x="52019" y="309068"/>
                          <a:pt x="46431" y="311303"/>
                          <a:pt x="41757" y="315773"/>
                        </a:cubicBezTo>
                        <a:cubicBezTo>
                          <a:pt x="37084" y="320244"/>
                          <a:pt x="34747" y="325730"/>
                          <a:pt x="34747" y="332232"/>
                        </a:cubicBezTo>
                        <a:cubicBezTo>
                          <a:pt x="34747" y="338735"/>
                          <a:pt x="37084" y="344323"/>
                          <a:pt x="41757" y="348996"/>
                        </a:cubicBezTo>
                        <a:cubicBezTo>
                          <a:pt x="46431" y="353670"/>
                          <a:pt x="52019" y="356007"/>
                          <a:pt x="58521" y="356007"/>
                        </a:cubicBezTo>
                        <a:cubicBezTo>
                          <a:pt x="65430" y="356007"/>
                          <a:pt x="71018" y="353670"/>
                          <a:pt x="75286" y="348996"/>
                        </a:cubicBezTo>
                        <a:cubicBezTo>
                          <a:pt x="79552" y="344323"/>
                          <a:pt x="81686" y="338735"/>
                          <a:pt x="81686" y="332232"/>
                        </a:cubicBezTo>
                        <a:cubicBezTo>
                          <a:pt x="81686" y="325730"/>
                          <a:pt x="79552" y="320244"/>
                          <a:pt x="75286" y="315773"/>
                        </a:cubicBezTo>
                        <a:cubicBezTo>
                          <a:pt x="71018" y="311303"/>
                          <a:pt x="65430" y="309068"/>
                          <a:pt x="58521" y="309068"/>
                        </a:cubicBezTo>
                        <a:close/>
                        <a:moveTo>
                          <a:pt x="111556" y="315164"/>
                        </a:moveTo>
                        <a:cubicBezTo>
                          <a:pt x="105054" y="315164"/>
                          <a:pt x="99466" y="317399"/>
                          <a:pt x="94792" y="321869"/>
                        </a:cubicBezTo>
                        <a:cubicBezTo>
                          <a:pt x="90119" y="326340"/>
                          <a:pt x="87782" y="331826"/>
                          <a:pt x="87782" y="338328"/>
                        </a:cubicBezTo>
                        <a:cubicBezTo>
                          <a:pt x="87782" y="344831"/>
                          <a:pt x="90119" y="350419"/>
                          <a:pt x="94792" y="355092"/>
                        </a:cubicBezTo>
                        <a:cubicBezTo>
                          <a:pt x="99466" y="359766"/>
                          <a:pt x="105054" y="362103"/>
                          <a:pt x="111556" y="362103"/>
                        </a:cubicBezTo>
                        <a:cubicBezTo>
                          <a:pt x="118465" y="362103"/>
                          <a:pt x="124155" y="359766"/>
                          <a:pt x="128625" y="355092"/>
                        </a:cubicBezTo>
                        <a:cubicBezTo>
                          <a:pt x="133096" y="350419"/>
                          <a:pt x="135331" y="344831"/>
                          <a:pt x="135331" y="338328"/>
                        </a:cubicBezTo>
                        <a:cubicBezTo>
                          <a:pt x="135331" y="331826"/>
                          <a:pt x="133096" y="326340"/>
                          <a:pt x="128625" y="321869"/>
                        </a:cubicBezTo>
                        <a:cubicBezTo>
                          <a:pt x="124155" y="317399"/>
                          <a:pt x="118465" y="315164"/>
                          <a:pt x="111556" y="31516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710" name="Freeform: Shape 4709">
                    <a:extLst>
                      <a:ext uri="{FF2B5EF4-FFF2-40B4-BE49-F238E27FC236}">
                        <a16:creationId xmlns:a16="http://schemas.microsoft.com/office/drawing/2014/main" id="{78C7697C-C115-45EE-BBBE-5381CDB458CA}"/>
                      </a:ext>
                    </a:extLst>
                  </p:cNvPr>
                  <p:cNvSpPr/>
                  <p:nvPr/>
                </p:nvSpPr>
                <p:spPr>
                  <a:xfrm>
                    <a:off x="9957283" y="9507957"/>
                    <a:ext cx="398069" cy="3834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8069" h="383438">
                        <a:moveTo>
                          <a:pt x="132893" y="0"/>
                        </a:moveTo>
                        <a:lnTo>
                          <a:pt x="264566" y="0"/>
                        </a:lnTo>
                        <a:lnTo>
                          <a:pt x="398069" y="383438"/>
                        </a:lnTo>
                        <a:lnTo>
                          <a:pt x="272491" y="383438"/>
                        </a:lnTo>
                        <a:lnTo>
                          <a:pt x="260299" y="343204"/>
                        </a:lnTo>
                        <a:lnTo>
                          <a:pt x="138989" y="343204"/>
                        </a:lnTo>
                        <a:lnTo>
                          <a:pt x="126187" y="383438"/>
                        </a:lnTo>
                        <a:lnTo>
                          <a:pt x="0" y="383438"/>
                        </a:lnTo>
                        <a:lnTo>
                          <a:pt x="132893" y="0"/>
                        </a:lnTo>
                        <a:close/>
                        <a:moveTo>
                          <a:pt x="173126" y="23164"/>
                        </a:moveTo>
                        <a:cubicBezTo>
                          <a:pt x="166218" y="23164"/>
                          <a:pt x="160528" y="25400"/>
                          <a:pt x="156058" y="29870"/>
                        </a:cubicBezTo>
                        <a:cubicBezTo>
                          <a:pt x="151587" y="34340"/>
                          <a:pt x="149352" y="39827"/>
                          <a:pt x="149352" y="46329"/>
                        </a:cubicBezTo>
                        <a:cubicBezTo>
                          <a:pt x="149352" y="53238"/>
                          <a:pt x="151587" y="58928"/>
                          <a:pt x="156058" y="63398"/>
                        </a:cubicBezTo>
                        <a:cubicBezTo>
                          <a:pt x="160528" y="67868"/>
                          <a:pt x="166218" y="70104"/>
                          <a:pt x="173126" y="70104"/>
                        </a:cubicBezTo>
                        <a:cubicBezTo>
                          <a:pt x="179629" y="70104"/>
                          <a:pt x="185115" y="67868"/>
                          <a:pt x="189586" y="63398"/>
                        </a:cubicBezTo>
                        <a:cubicBezTo>
                          <a:pt x="194056" y="58928"/>
                          <a:pt x="196291" y="53238"/>
                          <a:pt x="196291" y="46329"/>
                        </a:cubicBezTo>
                        <a:cubicBezTo>
                          <a:pt x="196291" y="40233"/>
                          <a:pt x="193954" y="34848"/>
                          <a:pt x="189281" y="30175"/>
                        </a:cubicBezTo>
                        <a:cubicBezTo>
                          <a:pt x="184607" y="25501"/>
                          <a:pt x="179223" y="23164"/>
                          <a:pt x="173126" y="23164"/>
                        </a:cubicBezTo>
                        <a:close/>
                        <a:moveTo>
                          <a:pt x="224942" y="23164"/>
                        </a:moveTo>
                        <a:cubicBezTo>
                          <a:pt x="218440" y="23164"/>
                          <a:pt x="212852" y="25400"/>
                          <a:pt x="208178" y="29870"/>
                        </a:cubicBezTo>
                        <a:cubicBezTo>
                          <a:pt x="203505" y="34340"/>
                          <a:pt x="201168" y="39827"/>
                          <a:pt x="201168" y="46329"/>
                        </a:cubicBezTo>
                        <a:cubicBezTo>
                          <a:pt x="201168" y="53238"/>
                          <a:pt x="203505" y="58928"/>
                          <a:pt x="208178" y="63398"/>
                        </a:cubicBezTo>
                        <a:cubicBezTo>
                          <a:pt x="212852" y="67868"/>
                          <a:pt x="218440" y="70104"/>
                          <a:pt x="224942" y="70104"/>
                        </a:cubicBezTo>
                        <a:cubicBezTo>
                          <a:pt x="231445" y="70104"/>
                          <a:pt x="236931" y="67868"/>
                          <a:pt x="241402" y="63398"/>
                        </a:cubicBezTo>
                        <a:cubicBezTo>
                          <a:pt x="245872" y="58928"/>
                          <a:pt x="248107" y="53238"/>
                          <a:pt x="248107" y="46329"/>
                        </a:cubicBezTo>
                        <a:cubicBezTo>
                          <a:pt x="248107" y="40233"/>
                          <a:pt x="245770" y="34848"/>
                          <a:pt x="241097" y="30175"/>
                        </a:cubicBezTo>
                        <a:cubicBezTo>
                          <a:pt x="236423" y="25501"/>
                          <a:pt x="231038" y="23164"/>
                          <a:pt x="224942" y="23164"/>
                        </a:cubicBezTo>
                        <a:close/>
                        <a:moveTo>
                          <a:pt x="156667" y="71323"/>
                        </a:moveTo>
                        <a:cubicBezTo>
                          <a:pt x="150165" y="71323"/>
                          <a:pt x="144678" y="73660"/>
                          <a:pt x="140208" y="78333"/>
                        </a:cubicBezTo>
                        <a:cubicBezTo>
                          <a:pt x="135738" y="83007"/>
                          <a:pt x="133502" y="88595"/>
                          <a:pt x="133502" y="95097"/>
                        </a:cubicBezTo>
                        <a:cubicBezTo>
                          <a:pt x="133502" y="101600"/>
                          <a:pt x="135738" y="107188"/>
                          <a:pt x="140208" y="111861"/>
                        </a:cubicBezTo>
                        <a:cubicBezTo>
                          <a:pt x="144678" y="116535"/>
                          <a:pt x="150165" y="118872"/>
                          <a:pt x="156667" y="118872"/>
                        </a:cubicBezTo>
                        <a:cubicBezTo>
                          <a:pt x="163170" y="118872"/>
                          <a:pt x="168758" y="116535"/>
                          <a:pt x="173431" y="111861"/>
                        </a:cubicBezTo>
                        <a:cubicBezTo>
                          <a:pt x="178105" y="107188"/>
                          <a:pt x="180442" y="101600"/>
                          <a:pt x="180442" y="95097"/>
                        </a:cubicBezTo>
                        <a:cubicBezTo>
                          <a:pt x="180442" y="89001"/>
                          <a:pt x="178105" y="83515"/>
                          <a:pt x="173431" y="78638"/>
                        </a:cubicBezTo>
                        <a:cubicBezTo>
                          <a:pt x="168758" y="73761"/>
                          <a:pt x="163170" y="71323"/>
                          <a:pt x="156667" y="71323"/>
                        </a:cubicBezTo>
                        <a:close/>
                        <a:moveTo>
                          <a:pt x="238354" y="71932"/>
                        </a:moveTo>
                        <a:cubicBezTo>
                          <a:pt x="231851" y="71932"/>
                          <a:pt x="226365" y="74269"/>
                          <a:pt x="221894" y="78943"/>
                        </a:cubicBezTo>
                        <a:cubicBezTo>
                          <a:pt x="217424" y="83616"/>
                          <a:pt x="215189" y="89204"/>
                          <a:pt x="215189" y="95707"/>
                        </a:cubicBezTo>
                        <a:cubicBezTo>
                          <a:pt x="215189" y="102209"/>
                          <a:pt x="217322" y="107797"/>
                          <a:pt x="221590" y="112471"/>
                        </a:cubicBezTo>
                        <a:cubicBezTo>
                          <a:pt x="225857" y="117144"/>
                          <a:pt x="231445" y="119481"/>
                          <a:pt x="238354" y="119481"/>
                        </a:cubicBezTo>
                        <a:cubicBezTo>
                          <a:pt x="244856" y="119481"/>
                          <a:pt x="250444" y="117144"/>
                          <a:pt x="255118" y="112471"/>
                        </a:cubicBezTo>
                        <a:cubicBezTo>
                          <a:pt x="259791" y="107797"/>
                          <a:pt x="262128" y="102209"/>
                          <a:pt x="262128" y="95707"/>
                        </a:cubicBezTo>
                        <a:cubicBezTo>
                          <a:pt x="262128" y="89204"/>
                          <a:pt x="259791" y="83616"/>
                          <a:pt x="255118" y="78943"/>
                        </a:cubicBezTo>
                        <a:cubicBezTo>
                          <a:pt x="250444" y="74269"/>
                          <a:pt x="244856" y="71932"/>
                          <a:pt x="238354" y="71932"/>
                        </a:cubicBezTo>
                        <a:close/>
                        <a:moveTo>
                          <a:pt x="140208" y="120700"/>
                        </a:moveTo>
                        <a:cubicBezTo>
                          <a:pt x="133706" y="120700"/>
                          <a:pt x="128219" y="123037"/>
                          <a:pt x="123749" y="127711"/>
                        </a:cubicBezTo>
                        <a:cubicBezTo>
                          <a:pt x="119279" y="132384"/>
                          <a:pt x="117043" y="137972"/>
                          <a:pt x="117043" y="144475"/>
                        </a:cubicBezTo>
                        <a:cubicBezTo>
                          <a:pt x="117043" y="150977"/>
                          <a:pt x="119279" y="156565"/>
                          <a:pt x="123749" y="161239"/>
                        </a:cubicBezTo>
                        <a:cubicBezTo>
                          <a:pt x="128219" y="165912"/>
                          <a:pt x="133706" y="168249"/>
                          <a:pt x="140208" y="168249"/>
                        </a:cubicBezTo>
                        <a:cubicBezTo>
                          <a:pt x="146710" y="168249"/>
                          <a:pt x="152298" y="165912"/>
                          <a:pt x="156972" y="161239"/>
                        </a:cubicBezTo>
                        <a:cubicBezTo>
                          <a:pt x="161646" y="156565"/>
                          <a:pt x="163982" y="150977"/>
                          <a:pt x="163982" y="144475"/>
                        </a:cubicBezTo>
                        <a:cubicBezTo>
                          <a:pt x="163982" y="138379"/>
                          <a:pt x="161646" y="132892"/>
                          <a:pt x="156972" y="128016"/>
                        </a:cubicBezTo>
                        <a:cubicBezTo>
                          <a:pt x="152298" y="123139"/>
                          <a:pt x="146710" y="120700"/>
                          <a:pt x="140208" y="120700"/>
                        </a:cubicBezTo>
                        <a:close/>
                        <a:moveTo>
                          <a:pt x="255422" y="121310"/>
                        </a:moveTo>
                        <a:cubicBezTo>
                          <a:pt x="248920" y="121310"/>
                          <a:pt x="243332" y="123647"/>
                          <a:pt x="238658" y="128320"/>
                        </a:cubicBezTo>
                        <a:cubicBezTo>
                          <a:pt x="233985" y="132994"/>
                          <a:pt x="231648" y="138582"/>
                          <a:pt x="231648" y="145084"/>
                        </a:cubicBezTo>
                        <a:cubicBezTo>
                          <a:pt x="231648" y="151587"/>
                          <a:pt x="233883" y="157073"/>
                          <a:pt x="238354" y="161544"/>
                        </a:cubicBezTo>
                        <a:cubicBezTo>
                          <a:pt x="242824" y="166014"/>
                          <a:pt x="248514" y="168249"/>
                          <a:pt x="255422" y="168249"/>
                        </a:cubicBezTo>
                        <a:cubicBezTo>
                          <a:pt x="261925" y="168249"/>
                          <a:pt x="267513" y="166014"/>
                          <a:pt x="272186" y="161544"/>
                        </a:cubicBezTo>
                        <a:cubicBezTo>
                          <a:pt x="276860" y="157073"/>
                          <a:pt x="279197" y="151587"/>
                          <a:pt x="279197" y="145084"/>
                        </a:cubicBezTo>
                        <a:cubicBezTo>
                          <a:pt x="279197" y="138176"/>
                          <a:pt x="276860" y="132486"/>
                          <a:pt x="272186" y="128016"/>
                        </a:cubicBezTo>
                        <a:cubicBezTo>
                          <a:pt x="267513" y="123545"/>
                          <a:pt x="261925" y="121310"/>
                          <a:pt x="255422" y="121310"/>
                        </a:cubicBezTo>
                        <a:close/>
                        <a:moveTo>
                          <a:pt x="198730" y="135940"/>
                        </a:moveTo>
                        <a:lnTo>
                          <a:pt x="166421" y="247497"/>
                        </a:lnTo>
                        <a:lnTo>
                          <a:pt x="231648" y="247497"/>
                        </a:lnTo>
                        <a:lnTo>
                          <a:pt x="198730" y="135940"/>
                        </a:lnTo>
                        <a:close/>
                        <a:moveTo>
                          <a:pt x="272491" y="170078"/>
                        </a:moveTo>
                        <a:cubicBezTo>
                          <a:pt x="265989" y="170078"/>
                          <a:pt x="260401" y="172313"/>
                          <a:pt x="255727" y="176784"/>
                        </a:cubicBezTo>
                        <a:cubicBezTo>
                          <a:pt x="251054" y="181254"/>
                          <a:pt x="248717" y="186740"/>
                          <a:pt x="248717" y="193243"/>
                        </a:cubicBezTo>
                        <a:cubicBezTo>
                          <a:pt x="248717" y="200152"/>
                          <a:pt x="251054" y="205841"/>
                          <a:pt x="255727" y="210312"/>
                        </a:cubicBezTo>
                        <a:cubicBezTo>
                          <a:pt x="260401" y="214782"/>
                          <a:pt x="265989" y="217017"/>
                          <a:pt x="272491" y="217017"/>
                        </a:cubicBezTo>
                        <a:cubicBezTo>
                          <a:pt x="278994" y="217017"/>
                          <a:pt x="284480" y="214782"/>
                          <a:pt x="288950" y="210312"/>
                        </a:cubicBezTo>
                        <a:cubicBezTo>
                          <a:pt x="293421" y="205841"/>
                          <a:pt x="295656" y="200152"/>
                          <a:pt x="295656" y="193243"/>
                        </a:cubicBezTo>
                        <a:cubicBezTo>
                          <a:pt x="295656" y="186740"/>
                          <a:pt x="293421" y="181254"/>
                          <a:pt x="288950" y="176784"/>
                        </a:cubicBezTo>
                        <a:cubicBezTo>
                          <a:pt x="284480" y="172313"/>
                          <a:pt x="278994" y="170078"/>
                          <a:pt x="272491" y="170078"/>
                        </a:cubicBezTo>
                        <a:close/>
                        <a:moveTo>
                          <a:pt x="288950" y="218846"/>
                        </a:moveTo>
                        <a:cubicBezTo>
                          <a:pt x="282448" y="218846"/>
                          <a:pt x="276962" y="221183"/>
                          <a:pt x="272491" y="225856"/>
                        </a:cubicBezTo>
                        <a:cubicBezTo>
                          <a:pt x="268021" y="230530"/>
                          <a:pt x="265786" y="236118"/>
                          <a:pt x="265786" y="242620"/>
                        </a:cubicBezTo>
                        <a:cubicBezTo>
                          <a:pt x="265786" y="249123"/>
                          <a:pt x="268021" y="254711"/>
                          <a:pt x="272491" y="259384"/>
                        </a:cubicBezTo>
                        <a:cubicBezTo>
                          <a:pt x="276962" y="264058"/>
                          <a:pt x="282448" y="266395"/>
                          <a:pt x="288950" y="266395"/>
                        </a:cubicBezTo>
                        <a:cubicBezTo>
                          <a:pt x="295453" y="266395"/>
                          <a:pt x="301041" y="264058"/>
                          <a:pt x="305714" y="259384"/>
                        </a:cubicBezTo>
                        <a:cubicBezTo>
                          <a:pt x="310388" y="254711"/>
                          <a:pt x="312725" y="249123"/>
                          <a:pt x="312725" y="242620"/>
                        </a:cubicBezTo>
                        <a:cubicBezTo>
                          <a:pt x="312725" y="236524"/>
                          <a:pt x="310388" y="231038"/>
                          <a:pt x="305714" y="226161"/>
                        </a:cubicBezTo>
                        <a:cubicBezTo>
                          <a:pt x="301041" y="221284"/>
                          <a:pt x="295453" y="218846"/>
                          <a:pt x="288950" y="218846"/>
                        </a:cubicBezTo>
                        <a:close/>
                        <a:moveTo>
                          <a:pt x="123139" y="169468"/>
                        </a:moveTo>
                        <a:cubicBezTo>
                          <a:pt x="116637" y="169468"/>
                          <a:pt x="111151" y="171805"/>
                          <a:pt x="106680" y="176479"/>
                        </a:cubicBezTo>
                        <a:cubicBezTo>
                          <a:pt x="102210" y="181152"/>
                          <a:pt x="99974" y="186740"/>
                          <a:pt x="99974" y="193243"/>
                        </a:cubicBezTo>
                        <a:cubicBezTo>
                          <a:pt x="99974" y="199745"/>
                          <a:pt x="102210" y="205333"/>
                          <a:pt x="106680" y="210007"/>
                        </a:cubicBezTo>
                        <a:cubicBezTo>
                          <a:pt x="111151" y="214680"/>
                          <a:pt x="116637" y="217017"/>
                          <a:pt x="123139" y="217017"/>
                        </a:cubicBezTo>
                        <a:cubicBezTo>
                          <a:pt x="129642" y="217017"/>
                          <a:pt x="135230" y="214680"/>
                          <a:pt x="139903" y="210007"/>
                        </a:cubicBezTo>
                        <a:cubicBezTo>
                          <a:pt x="144577" y="205333"/>
                          <a:pt x="146914" y="199745"/>
                          <a:pt x="146914" y="193243"/>
                        </a:cubicBezTo>
                        <a:cubicBezTo>
                          <a:pt x="146914" y="187147"/>
                          <a:pt x="144577" y="181660"/>
                          <a:pt x="139903" y="176784"/>
                        </a:cubicBezTo>
                        <a:cubicBezTo>
                          <a:pt x="135230" y="171907"/>
                          <a:pt x="129642" y="169468"/>
                          <a:pt x="123139" y="169468"/>
                        </a:cubicBezTo>
                        <a:close/>
                        <a:moveTo>
                          <a:pt x="106070" y="218846"/>
                        </a:moveTo>
                        <a:cubicBezTo>
                          <a:pt x="99568" y="218846"/>
                          <a:pt x="94082" y="221183"/>
                          <a:pt x="89611" y="225856"/>
                        </a:cubicBezTo>
                        <a:cubicBezTo>
                          <a:pt x="85141" y="230530"/>
                          <a:pt x="82906" y="236118"/>
                          <a:pt x="82906" y="242620"/>
                        </a:cubicBezTo>
                        <a:cubicBezTo>
                          <a:pt x="82906" y="249123"/>
                          <a:pt x="85141" y="254711"/>
                          <a:pt x="89611" y="259384"/>
                        </a:cubicBezTo>
                        <a:cubicBezTo>
                          <a:pt x="94082" y="264058"/>
                          <a:pt x="99568" y="266395"/>
                          <a:pt x="106070" y="266395"/>
                        </a:cubicBezTo>
                        <a:cubicBezTo>
                          <a:pt x="112573" y="266395"/>
                          <a:pt x="118161" y="264058"/>
                          <a:pt x="122834" y="259384"/>
                        </a:cubicBezTo>
                        <a:cubicBezTo>
                          <a:pt x="127508" y="254711"/>
                          <a:pt x="129845" y="249123"/>
                          <a:pt x="129845" y="242620"/>
                        </a:cubicBezTo>
                        <a:cubicBezTo>
                          <a:pt x="129845" y="236524"/>
                          <a:pt x="127508" y="231038"/>
                          <a:pt x="122834" y="226161"/>
                        </a:cubicBezTo>
                        <a:cubicBezTo>
                          <a:pt x="118161" y="221284"/>
                          <a:pt x="112573" y="218846"/>
                          <a:pt x="106070" y="218846"/>
                        </a:cubicBezTo>
                        <a:close/>
                        <a:moveTo>
                          <a:pt x="89611" y="268224"/>
                        </a:moveTo>
                        <a:cubicBezTo>
                          <a:pt x="83109" y="268224"/>
                          <a:pt x="77521" y="270459"/>
                          <a:pt x="72847" y="274929"/>
                        </a:cubicBezTo>
                        <a:cubicBezTo>
                          <a:pt x="68174" y="279400"/>
                          <a:pt x="65837" y="285089"/>
                          <a:pt x="65837" y="291998"/>
                        </a:cubicBezTo>
                        <a:cubicBezTo>
                          <a:pt x="65837" y="298500"/>
                          <a:pt x="68174" y="303987"/>
                          <a:pt x="72847" y="308457"/>
                        </a:cubicBezTo>
                        <a:cubicBezTo>
                          <a:pt x="77521" y="312928"/>
                          <a:pt x="83109" y="315163"/>
                          <a:pt x="89611" y="315163"/>
                        </a:cubicBezTo>
                        <a:cubicBezTo>
                          <a:pt x="96114" y="315163"/>
                          <a:pt x="101702" y="312928"/>
                          <a:pt x="106375" y="308457"/>
                        </a:cubicBezTo>
                        <a:cubicBezTo>
                          <a:pt x="111049" y="303987"/>
                          <a:pt x="113386" y="298500"/>
                          <a:pt x="113386" y="291998"/>
                        </a:cubicBezTo>
                        <a:cubicBezTo>
                          <a:pt x="113386" y="285496"/>
                          <a:pt x="110947" y="279908"/>
                          <a:pt x="106070" y="275234"/>
                        </a:cubicBezTo>
                        <a:cubicBezTo>
                          <a:pt x="101194" y="270560"/>
                          <a:pt x="95707" y="268224"/>
                          <a:pt x="89611" y="268224"/>
                        </a:cubicBezTo>
                        <a:close/>
                        <a:moveTo>
                          <a:pt x="306019" y="268224"/>
                        </a:moveTo>
                        <a:cubicBezTo>
                          <a:pt x="299517" y="268224"/>
                          <a:pt x="294030" y="270459"/>
                          <a:pt x="289560" y="274929"/>
                        </a:cubicBezTo>
                        <a:cubicBezTo>
                          <a:pt x="285090" y="279400"/>
                          <a:pt x="282854" y="285089"/>
                          <a:pt x="282854" y="291998"/>
                        </a:cubicBezTo>
                        <a:cubicBezTo>
                          <a:pt x="282854" y="298500"/>
                          <a:pt x="285090" y="303987"/>
                          <a:pt x="289560" y="308457"/>
                        </a:cubicBezTo>
                        <a:cubicBezTo>
                          <a:pt x="294030" y="312928"/>
                          <a:pt x="299517" y="315163"/>
                          <a:pt x="306019" y="315163"/>
                        </a:cubicBezTo>
                        <a:cubicBezTo>
                          <a:pt x="312522" y="315163"/>
                          <a:pt x="318110" y="312928"/>
                          <a:pt x="322783" y="308457"/>
                        </a:cubicBezTo>
                        <a:cubicBezTo>
                          <a:pt x="327457" y="303987"/>
                          <a:pt x="329794" y="298500"/>
                          <a:pt x="329794" y="291998"/>
                        </a:cubicBezTo>
                        <a:cubicBezTo>
                          <a:pt x="329794" y="285496"/>
                          <a:pt x="327355" y="279908"/>
                          <a:pt x="322478" y="275234"/>
                        </a:cubicBezTo>
                        <a:cubicBezTo>
                          <a:pt x="317602" y="270560"/>
                          <a:pt x="312115" y="268224"/>
                          <a:pt x="306019" y="268224"/>
                        </a:cubicBezTo>
                        <a:close/>
                        <a:moveTo>
                          <a:pt x="142646" y="270052"/>
                        </a:moveTo>
                        <a:cubicBezTo>
                          <a:pt x="136144" y="270052"/>
                          <a:pt x="130658" y="272389"/>
                          <a:pt x="126187" y="277063"/>
                        </a:cubicBezTo>
                        <a:cubicBezTo>
                          <a:pt x="121717" y="281736"/>
                          <a:pt x="119482" y="287324"/>
                          <a:pt x="119482" y="293827"/>
                        </a:cubicBezTo>
                        <a:cubicBezTo>
                          <a:pt x="119482" y="300329"/>
                          <a:pt x="121717" y="305917"/>
                          <a:pt x="126187" y="310591"/>
                        </a:cubicBezTo>
                        <a:cubicBezTo>
                          <a:pt x="130658" y="315264"/>
                          <a:pt x="136144" y="317601"/>
                          <a:pt x="142646" y="317601"/>
                        </a:cubicBezTo>
                        <a:cubicBezTo>
                          <a:pt x="149149" y="317601"/>
                          <a:pt x="154737" y="315366"/>
                          <a:pt x="159411" y="310896"/>
                        </a:cubicBezTo>
                        <a:cubicBezTo>
                          <a:pt x="164084" y="306425"/>
                          <a:pt x="166421" y="300736"/>
                          <a:pt x="166421" y="293827"/>
                        </a:cubicBezTo>
                        <a:cubicBezTo>
                          <a:pt x="166421" y="287324"/>
                          <a:pt x="164084" y="281736"/>
                          <a:pt x="159411" y="277063"/>
                        </a:cubicBezTo>
                        <a:cubicBezTo>
                          <a:pt x="154737" y="272389"/>
                          <a:pt x="149149" y="270052"/>
                          <a:pt x="142646" y="270052"/>
                        </a:cubicBezTo>
                        <a:close/>
                        <a:moveTo>
                          <a:pt x="197511" y="270052"/>
                        </a:moveTo>
                        <a:cubicBezTo>
                          <a:pt x="191008" y="270052"/>
                          <a:pt x="185420" y="272389"/>
                          <a:pt x="180746" y="277063"/>
                        </a:cubicBezTo>
                        <a:cubicBezTo>
                          <a:pt x="176073" y="281736"/>
                          <a:pt x="173736" y="287324"/>
                          <a:pt x="173736" y="293827"/>
                        </a:cubicBezTo>
                        <a:cubicBezTo>
                          <a:pt x="173736" y="300329"/>
                          <a:pt x="176174" y="305917"/>
                          <a:pt x="181051" y="310591"/>
                        </a:cubicBezTo>
                        <a:cubicBezTo>
                          <a:pt x="185928" y="315264"/>
                          <a:pt x="191415" y="317601"/>
                          <a:pt x="197511" y="317601"/>
                        </a:cubicBezTo>
                        <a:cubicBezTo>
                          <a:pt x="204419" y="317601"/>
                          <a:pt x="210109" y="315366"/>
                          <a:pt x="214579" y="310896"/>
                        </a:cubicBezTo>
                        <a:cubicBezTo>
                          <a:pt x="219050" y="306425"/>
                          <a:pt x="221285" y="300736"/>
                          <a:pt x="221285" y="293827"/>
                        </a:cubicBezTo>
                        <a:cubicBezTo>
                          <a:pt x="221285" y="287324"/>
                          <a:pt x="219050" y="281736"/>
                          <a:pt x="214579" y="277063"/>
                        </a:cubicBezTo>
                        <a:cubicBezTo>
                          <a:pt x="210109" y="272389"/>
                          <a:pt x="204419" y="270052"/>
                          <a:pt x="197511" y="270052"/>
                        </a:cubicBezTo>
                        <a:close/>
                        <a:moveTo>
                          <a:pt x="254203" y="270052"/>
                        </a:moveTo>
                        <a:cubicBezTo>
                          <a:pt x="247701" y="270052"/>
                          <a:pt x="242113" y="272389"/>
                          <a:pt x="237440" y="277063"/>
                        </a:cubicBezTo>
                        <a:cubicBezTo>
                          <a:pt x="232766" y="281736"/>
                          <a:pt x="230429" y="287324"/>
                          <a:pt x="230429" y="293827"/>
                        </a:cubicBezTo>
                        <a:cubicBezTo>
                          <a:pt x="230429" y="300329"/>
                          <a:pt x="232766" y="305917"/>
                          <a:pt x="237440" y="310591"/>
                        </a:cubicBezTo>
                        <a:cubicBezTo>
                          <a:pt x="242113" y="315264"/>
                          <a:pt x="247701" y="317601"/>
                          <a:pt x="254203" y="317601"/>
                        </a:cubicBezTo>
                        <a:cubicBezTo>
                          <a:pt x="260706" y="317601"/>
                          <a:pt x="266192" y="315366"/>
                          <a:pt x="270662" y="310896"/>
                        </a:cubicBezTo>
                        <a:cubicBezTo>
                          <a:pt x="275133" y="306425"/>
                          <a:pt x="277368" y="300736"/>
                          <a:pt x="277368" y="293827"/>
                        </a:cubicBezTo>
                        <a:cubicBezTo>
                          <a:pt x="277368" y="287324"/>
                          <a:pt x="275133" y="281736"/>
                          <a:pt x="270662" y="277063"/>
                        </a:cubicBezTo>
                        <a:cubicBezTo>
                          <a:pt x="266192" y="272389"/>
                          <a:pt x="260706" y="270052"/>
                          <a:pt x="254203" y="270052"/>
                        </a:cubicBezTo>
                        <a:close/>
                        <a:moveTo>
                          <a:pt x="322478" y="316992"/>
                        </a:moveTo>
                        <a:cubicBezTo>
                          <a:pt x="316382" y="316992"/>
                          <a:pt x="310896" y="319328"/>
                          <a:pt x="306019" y="324002"/>
                        </a:cubicBezTo>
                        <a:cubicBezTo>
                          <a:pt x="301142" y="328676"/>
                          <a:pt x="298704" y="334060"/>
                          <a:pt x="298704" y="340156"/>
                        </a:cubicBezTo>
                        <a:cubicBezTo>
                          <a:pt x="298704" y="347065"/>
                          <a:pt x="301041" y="352755"/>
                          <a:pt x="305714" y="357225"/>
                        </a:cubicBezTo>
                        <a:cubicBezTo>
                          <a:pt x="310388" y="361696"/>
                          <a:pt x="315976" y="363931"/>
                          <a:pt x="322478" y="363931"/>
                        </a:cubicBezTo>
                        <a:cubicBezTo>
                          <a:pt x="329387" y="363931"/>
                          <a:pt x="335077" y="361696"/>
                          <a:pt x="339547" y="357225"/>
                        </a:cubicBezTo>
                        <a:cubicBezTo>
                          <a:pt x="344018" y="352755"/>
                          <a:pt x="346253" y="347065"/>
                          <a:pt x="346253" y="340156"/>
                        </a:cubicBezTo>
                        <a:cubicBezTo>
                          <a:pt x="346253" y="333654"/>
                          <a:pt x="344018" y="328168"/>
                          <a:pt x="339547" y="323697"/>
                        </a:cubicBezTo>
                        <a:cubicBezTo>
                          <a:pt x="335077" y="319227"/>
                          <a:pt x="329387" y="316992"/>
                          <a:pt x="322478" y="316992"/>
                        </a:cubicBezTo>
                        <a:close/>
                        <a:moveTo>
                          <a:pt x="72542" y="316992"/>
                        </a:moveTo>
                        <a:cubicBezTo>
                          <a:pt x="65634" y="316992"/>
                          <a:pt x="60046" y="319227"/>
                          <a:pt x="55778" y="323697"/>
                        </a:cubicBezTo>
                        <a:cubicBezTo>
                          <a:pt x="51511" y="328168"/>
                          <a:pt x="49378" y="333654"/>
                          <a:pt x="49378" y="340156"/>
                        </a:cubicBezTo>
                        <a:cubicBezTo>
                          <a:pt x="49378" y="347065"/>
                          <a:pt x="51511" y="352755"/>
                          <a:pt x="55778" y="357225"/>
                        </a:cubicBezTo>
                        <a:cubicBezTo>
                          <a:pt x="60046" y="361696"/>
                          <a:pt x="65634" y="363931"/>
                          <a:pt x="72542" y="363931"/>
                        </a:cubicBezTo>
                        <a:cubicBezTo>
                          <a:pt x="79045" y="363931"/>
                          <a:pt x="84633" y="361696"/>
                          <a:pt x="89306" y="357225"/>
                        </a:cubicBezTo>
                        <a:cubicBezTo>
                          <a:pt x="93980" y="352755"/>
                          <a:pt x="96317" y="347065"/>
                          <a:pt x="96317" y="340156"/>
                        </a:cubicBezTo>
                        <a:cubicBezTo>
                          <a:pt x="96317" y="334060"/>
                          <a:pt x="93878" y="328676"/>
                          <a:pt x="89002" y="324002"/>
                        </a:cubicBezTo>
                        <a:cubicBezTo>
                          <a:pt x="84125" y="319328"/>
                          <a:pt x="78638" y="316992"/>
                          <a:pt x="72542" y="31699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711" name="Freeform: Shape 4710">
                    <a:extLst>
                      <a:ext uri="{FF2B5EF4-FFF2-40B4-BE49-F238E27FC236}">
                        <a16:creationId xmlns:a16="http://schemas.microsoft.com/office/drawing/2014/main" id="{6317A50A-A76B-4503-BA07-4B0C50202165}"/>
                      </a:ext>
                    </a:extLst>
                  </p:cNvPr>
                  <p:cNvSpPr/>
                  <p:nvPr/>
                </p:nvSpPr>
                <p:spPr>
                  <a:xfrm>
                    <a:off x="10376230" y="9507957"/>
                    <a:ext cx="350520" cy="3834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0520" h="383438">
                        <a:moveTo>
                          <a:pt x="0" y="0"/>
                        </a:moveTo>
                        <a:lnTo>
                          <a:pt x="118262" y="0"/>
                        </a:lnTo>
                        <a:lnTo>
                          <a:pt x="234086" y="192024"/>
                        </a:lnTo>
                        <a:lnTo>
                          <a:pt x="234086" y="0"/>
                        </a:lnTo>
                        <a:lnTo>
                          <a:pt x="350520" y="0"/>
                        </a:lnTo>
                        <a:lnTo>
                          <a:pt x="350520" y="383438"/>
                        </a:lnTo>
                        <a:lnTo>
                          <a:pt x="241401" y="383438"/>
                        </a:lnTo>
                        <a:lnTo>
                          <a:pt x="117652" y="199339"/>
                        </a:lnTo>
                        <a:lnTo>
                          <a:pt x="117652" y="383438"/>
                        </a:lnTo>
                        <a:lnTo>
                          <a:pt x="0" y="383438"/>
                        </a:lnTo>
                        <a:lnTo>
                          <a:pt x="0" y="0"/>
                        </a:lnTo>
                        <a:close/>
                        <a:moveTo>
                          <a:pt x="58521" y="24993"/>
                        </a:moveTo>
                        <a:cubicBezTo>
                          <a:pt x="52019" y="24993"/>
                          <a:pt x="46431" y="27330"/>
                          <a:pt x="41757" y="32004"/>
                        </a:cubicBezTo>
                        <a:cubicBezTo>
                          <a:pt x="37084" y="36677"/>
                          <a:pt x="34747" y="42265"/>
                          <a:pt x="34747" y="48768"/>
                        </a:cubicBezTo>
                        <a:cubicBezTo>
                          <a:pt x="34747" y="55270"/>
                          <a:pt x="37084" y="60756"/>
                          <a:pt x="41757" y="65227"/>
                        </a:cubicBezTo>
                        <a:cubicBezTo>
                          <a:pt x="46431" y="69697"/>
                          <a:pt x="52019" y="71932"/>
                          <a:pt x="58521" y="71932"/>
                        </a:cubicBezTo>
                        <a:cubicBezTo>
                          <a:pt x="65430" y="71932"/>
                          <a:pt x="71018" y="69697"/>
                          <a:pt x="75285" y="65227"/>
                        </a:cubicBezTo>
                        <a:cubicBezTo>
                          <a:pt x="79552" y="60756"/>
                          <a:pt x="81686" y="55270"/>
                          <a:pt x="81686" y="48768"/>
                        </a:cubicBezTo>
                        <a:cubicBezTo>
                          <a:pt x="81686" y="42265"/>
                          <a:pt x="79552" y="36677"/>
                          <a:pt x="75285" y="32004"/>
                        </a:cubicBezTo>
                        <a:cubicBezTo>
                          <a:pt x="71018" y="27330"/>
                          <a:pt x="65430" y="24993"/>
                          <a:pt x="58521" y="24993"/>
                        </a:cubicBezTo>
                        <a:close/>
                        <a:moveTo>
                          <a:pt x="107289" y="59131"/>
                        </a:moveTo>
                        <a:cubicBezTo>
                          <a:pt x="100787" y="59131"/>
                          <a:pt x="95199" y="61468"/>
                          <a:pt x="90525" y="66141"/>
                        </a:cubicBezTo>
                        <a:cubicBezTo>
                          <a:pt x="85852" y="70815"/>
                          <a:pt x="83515" y="76403"/>
                          <a:pt x="83515" y="82905"/>
                        </a:cubicBezTo>
                        <a:cubicBezTo>
                          <a:pt x="83515" y="89001"/>
                          <a:pt x="85852" y="94488"/>
                          <a:pt x="90525" y="99364"/>
                        </a:cubicBezTo>
                        <a:cubicBezTo>
                          <a:pt x="95199" y="104241"/>
                          <a:pt x="100787" y="106680"/>
                          <a:pt x="107289" y="106680"/>
                        </a:cubicBezTo>
                        <a:cubicBezTo>
                          <a:pt x="113792" y="106680"/>
                          <a:pt x="119278" y="104343"/>
                          <a:pt x="123748" y="99669"/>
                        </a:cubicBezTo>
                        <a:cubicBezTo>
                          <a:pt x="128219" y="94996"/>
                          <a:pt x="130454" y="89408"/>
                          <a:pt x="130454" y="82905"/>
                        </a:cubicBezTo>
                        <a:cubicBezTo>
                          <a:pt x="130454" y="76403"/>
                          <a:pt x="128219" y="70815"/>
                          <a:pt x="123748" y="66141"/>
                        </a:cubicBezTo>
                        <a:cubicBezTo>
                          <a:pt x="119278" y="61468"/>
                          <a:pt x="113792" y="59131"/>
                          <a:pt x="107289" y="59131"/>
                        </a:cubicBezTo>
                        <a:close/>
                        <a:moveTo>
                          <a:pt x="58521" y="81076"/>
                        </a:moveTo>
                        <a:cubicBezTo>
                          <a:pt x="52019" y="81076"/>
                          <a:pt x="46431" y="83413"/>
                          <a:pt x="41757" y="88087"/>
                        </a:cubicBezTo>
                        <a:cubicBezTo>
                          <a:pt x="37084" y="92760"/>
                          <a:pt x="34747" y="98348"/>
                          <a:pt x="34747" y="104851"/>
                        </a:cubicBezTo>
                        <a:cubicBezTo>
                          <a:pt x="34747" y="111760"/>
                          <a:pt x="37084" y="117449"/>
                          <a:pt x="41757" y="121920"/>
                        </a:cubicBezTo>
                        <a:cubicBezTo>
                          <a:pt x="46431" y="126390"/>
                          <a:pt x="52019" y="128625"/>
                          <a:pt x="58521" y="128625"/>
                        </a:cubicBezTo>
                        <a:cubicBezTo>
                          <a:pt x="65430" y="128625"/>
                          <a:pt x="71018" y="126390"/>
                          <a:pt x="75285" y="121920"/>
                        </a:cubicBezTo>
                        <a:cubicBezTo>
                          <a:pt x="79552" y="117449"/>
                          <a:pt x="81686" y="111760"/>
                          <a:pt x="81686" y="104851"/>
                        </a:cubicBezTo>
                        <a:cubicBezTo>
                          <a:pt x="81686" y="98348"/>
                          <a:pt x="79552" y="92760"/>
                          <a:pt x="75285" y="88087"/>
                        </a:cubicBezTo>
                        <a:cubicBezTo>
                          <a:pt x="71018" y="83413"/>
                          <a:pt x="65430" y="81076"/>
                          <a:pt x="58521" y="81076"/>
                        </a:cubicBezTo>
                        <a:close/>
                        <a:moveTo>
                          <a:pt x="137160" y="112166"/>
                        </a:moveTo>
                        <a:cubicBezTo>
                          <a:pt x="130657" y="112166"/>
                          <a:pt x="125069" y="114401"/>
                          <a:pt x="120396" y="118872"/>
                        </a:cubicBezTo>
                        <a:cubicBezTo>
                          <a:pt x="115722" y="123342"/>
                          <a:pt x="113385" y="128828"/>
                          <a:pt x="113385" y="135331"/>
                        </a:cubicBezTo>
                        <a:cubicBezTo>
                          <a:pt x="113385" y="141833"/>
                          <a:pt x="115722" y="147421"/>
                          <a:pt x="120396" y="152095"/>
                        </a:cubicBezTo>
                        <a:cubicBezTo>
                          <a:pt x="125069" y="156768"/>
                          <a:pt x="130657" y="159105"/>
                          <a:pt x="137160" y="159105"/>
                        </a:cubicBezTo>
                        <a:cubicBezTo>
                          <a:pt x="143662" y="159105"/>
                          <a:pt x="149250" y="156768"/>
                          <a:pt x="153924" y="152095"/>
                        </a:cubicBezTo>
                        <a:cubicBezTo>
                          <a:pt x="158597" y="147421"/>
                          <a:pt x="160934" y="141833"/>
                          <a:pt x="160934" y="135331"/>
                        </a:cubicBezTo>
                        <a:cubicBezTo>
                          <a:pt x="160934" y="128828"/>
                          <a:pt x="158597" y="123342"/>
                          <a:pt x="153924" y="118872"/>
                        </a:cubicBezTo>
                        <a:cubicBezTo>
                          <a:pt x="149250" y="114401"/>
                          <a:pt x="143662" y="112166"/>
                          <a:pt x="137160" y="112166"/>
                        </a:cubicBezTo>
                        <a:close/>
                        <a:moveTo>
                          <a:pt x="58521" y="138379"/>
                        </a:moveTo>
                        <a:cubicBezTo>
                          <a:pt x="52019" y="138379"/>
                          <a:pt x="46431" y="140512"/>
                          <a:pt x="41757" y="144780"/>
                        </a:cubicBezTo>
                        <a:cubicBezTo>
                          <a:pt x="37084" y="149047"/>
                          <a:pt x="34747" y="154635"/>
                          <a:pt x="34747" y="161544"/>
                        </a:cubicBezTo>
                        <a:cubicBezTo>
                          <a:pt x="34747" y="168046"/>
                          <a:pt x="37084" y="173634"/>
                          <a:pt x="41757" y="178308"/>
                        </a:cubicBezTo>
                        <a:cubicBezTo>
                          <a:pt x="46431" y="182981"/>
                          <a:pt x="52019" y="185318"/>
                          <a:pt x="58521" y="185318"/>
                        </a:cubicBezTo>
                        <a:cubicBezTo>
                          <a:pt x="65430" y="185318"/>
                          <a:pt x="71018" y="182981"/>
                          <a:pt x="75285" y="178308"/>
                        </a:cubicBezTo>
                        <a:cubicBezTo>
                          <a:pt x="79552" y="173634"/>
                          <a:pt x="81686" y="168046"/>
                          <a:pt x="81686" y="161544"/>
                        </a:cubicBezTo>
                        <a:cubicBezTo>
                          <a:pt x="81686" y="154635"/>
                          <a:pt x="79552" y="149047"/>
                          <a:pt x="75285" y="144780"/>
                        </a:cubicBezTo>
                        <a:cubicBezTo>
                          <a:pt x="71018" y="140512"/>
                          <a:pt x="65430" y="138379"/>
                          <a:pt x="58521" y="138379"/>
                        </a:cubicBezTo>
                        <a:close/>
                        <a:moveTo>
                          <a:pt x="171907" y="163982"/>
                        </a:moveTo>
                        <a:cubicBezTo>
                          <a:pt x="165404" y="163982"/>
                          <a:pt x="159918" y="166319"/>
                          <a:pt x="155448" y="170992"/>
                        </a:cubicBezTo>
                        <a:cubicBezTo>
                          <a:pt x="150977" y="175666"/>
                          <a:pt x="148742" y="181254"/>
                          <a:pt x="148742" y="187756"/>
                        </a:cubicBezTo>
                        <a:cubicBezTo>
                          <a:pt x="148742" y="194665"/>
                          <a:pt x="150977" y="200355"/>
                          <a:pt x="155448" y="204825"/>
                        </a:cubicBezTo>
                        <a:cubicBezTo>
                          <a:pt x="159918" y="209296"/>
                          <a:pt x="165404" y="211531"/>
                          <a:pt x="171907" y="211531"/>
                        </a:cubicBezTo>
                        <a:cubicBezTo>
                          <a:pt x="178410" y="211531"/>
                          <a:pt x="183998" y="209296"/>
                          <a:pt x="188671" y="204825"/>
                        </a:cubicBezTo>
                        <a:cubicBezTo>
                          <a:pt x="193344" y="200355"/>
                          <a:pt x="195681" y="194665"/>
                          <a:pt x="195681" y="187756"/>
                        </a:cubicBezTo>
                        <a:cubicBezTo>
                          <a:pt x="195681" y="181660"/>
                          <a:pt x="193243" y="176174"/>
                          <a:pt x="188366" y="171297"/>
                        </a:cubicBezTo>
                        <a:cubicBezTo>
                          <a:pt x="183489" y="166420"/>
                          <a:pt x="178003" y="163982"/>
                          <a:pt x="171907" y="163982"/>
                        </a:cubicBezTo>
                        <a:close/>
                        <a:moveTo>
                          <a:pt x="293827" y="194462"/>
                        </a:moveTo>
                        <a:cubicBezTo>
                          <a:pt x="287324" y="194462"/>
                          <a:pt x="281736" y="196799"/>
                          <a:pt x="277063" y="201472"/>
                        </a:cubicBezTo>
                        <a:cubicBezTo>
                          <a:pt x="272390" y="206146"/>
                          <a:pt x="270052" y="211734"/>
                          <a:pt x="270052" y="218236"/>
                        </a:cubicBezTo>
                        <a:cubicBezTo>
                          <a:pt x="270052" y="224739"/>
                          <a:pt x="272390" y="230225"/>
                          <a:pt x="277063" y="234696"/>
                        </a:cubicBezTo>
                        <a:cubicBezTo>
                          <a:pt x="281736" y="239166"/>
                          <a:pt x="287324" y="241401"/>
                          <a:pt x="293827" y="241401"/>
                        </a:cubicBezTo>
                        <a:cubicBezTo>
                          <a:pt x="300736" y="241401"/>
                          <a:pt x="306426" y="239166"/>
                          <a:pt x="310896" y="234696"/>
                        </a:cubicBezTo>
                        <a:cubicBezTo>
                          <a:pt x="315366" y="230225"/>
                          <a:pt x="317601" y="224739"/>
                          <a:pt x="317601" y="218236"/>
                        </a:cubicBezTo>
                        <a:cubicBezTo>
                          <a:pt x="317601" y="211734"/>
                          <a:pt x="315366" y="206146"/>
                          <a:pt x="310896" y="201472"/>
                        </a:cubicBezTo>
                        <a:cubicBezTo>
                          <a:pt x="306426" y="196799"/>
                          <a:pt x="300736" y="194462"/>
                          <a:pt x="293827" y="194462"/>
                        </a:cubicBezTo>
                        <a:close/>
                        <a:moveTo>
                          <a:pt x="58521" y="194462"/>
                        </a:moveTo>
                        <a:cubicBezTo>
                          <a:pt x="52019" y="194462"/>
                          <a:pt x="46431" y="196799"/>
                          <a:pt x="41757" y="201472"/>
                        </a:cubicBezTo>
                        <a:cubicBezTo>
                          <a:pt x="37084" y="206146"/>
                          <a:pt x="34747" y="211734"/>
                          <a:pt x="34747" y="218236"/>
                        </a:cubicBezTo>
                        <a:cubicBezTo>
                          <a:pt x="34747" y="224739"/>
                          <a:pt x="37084" y="230225"/>
                          <a:pt x="41757" y="234696"/>
                        </a:cubicBezTo>
                        <a:cubicBezTo>
                          <a:pt x="46431" y="239166"/>
                          <a:pt x="52019" y="241401"/>
                          <a:pt x="58521" y="241401"/>
                        </a:cubicBezTo>
                        <a:cubicBezTo>
                          <a:pt x="65430" y="241401"/>
                          <a:pt x="71018" y="239166"/>
                          <a:pt x="75285" y="234696"/>
                        </a:cubicBezTo>
                        <a:cubicBezTo>
                          <a:pt x="79552" y="230225"/>
                          <a:pt x="81686" y="224739"/>
                          <a:pt x="81686" y="218236"/>
                        </a:cubicBezTo>
                        <a:cubicBezTo>
                          <a:pt x="81686" y="211734"/>
                          <a:pt x="79552" y="206146"/>
                          <a:pt x="75285" y="201472"/>
                        </a:cubicBezTo>
                        <a:cubicBezTo>
                          <a:pt x="71018" y="196799"/>
                          <a:pt x="65430" y="194462"/>
                          <a:pt x="58521" y="194462"/>
                        </a:cubicBezTo>
                        <a:close/>
                        <a:moveTo>
                          <a:pt x="58521" y="250545"/>
                        </a:moveTo>
                        <a:cubicBezTo>
                          <a:pt x="52019" y="250545"/>
                          <a:pt x="46431" y="252882"/>
                          <a:pt x="41757" y="257556"/>
                        </a:cubicBezTo>
                        <a:cubicBezTo>
                          <a:pt x="37084" y="262229"/>
                          <a:pt x="34747" y="267817"/>
                          <a:pt x="34747" y="274320"/>
                        </a:cubicBezTo>
                        <a:cubicBezTo>
                          <a:pt x="34747" y="281228"/>
                          <a:pt x="37084" y="286918"/>
                          <a:pt x="41757" y="291388"/>
                        </a:cubicBezTo>
                        <a:cubicBezTo>
                          <a:pt x="46431" y="295859"/>
                          <a:pt x="52019" y="298094"/>
                          <a:pt x="58521" y="298094"/>
                        </a:cubicBezTo>
                        <a:cubicBezTo>
                          <a:pt x="65430" y="298094"/>
                          <a:pt x="71018" y="295859"/>
                          <a:pt x="75285" y="291388"/>
                        </a:cubicBezTo>
                        <a:cubicBezTo>
                          <a:pt x="79552" y="286918"/>
                          <a:pt x="81686" y="281228"/>
                          <a:pt x="81686" y="274320"/>
                        </a:cubicBezTo>
                        <a:cubicBezTo>
                          <a:pt x="81686" y="267817"/>
                          <a:pt x="79552" y="262229"/>
                          <a:pt x="75285" y="257556"/>
                        </a:cubicBezTo>
                        <a:cubicBezTo>
                          <a:pt x="71018" y="252882"/>
                          <a:pt x="65430" y="250545"/>
                          <a:pt x="58521" y="250545"/>
                        </a:cubicBezTo>
                        <a:close/>
                        <a:moveTo>
                          <a:pt x="58521" y="307848"/>
                        </a:moveTo>
                        <a:cubicBezTo>
                          <a:pt x="52019" y="307848"/>
                          <a:pt x="46431" y="310083"/>
                          <a:pt x="41757" y="314553"/>
                        </a:cubicBezTo>
                        <a:cubicBezTo>
                          <a:pt x="37084" y="319024"/>
                          <a:pt x="34747" y="324510"/>
                          <a:pt x="34747" y="331012"/>
                        </a:cubicBezTo>
                        <a:cubicBezTo>
                          <a:pt x="34747" y="337515"/>
                          <a:pt x="37084" y="343103"/>
                          <a:pt x="41757" y="347776"/>
                        </a:cubicBezTo>
                        <a:cubicBezTo>
                          <a:pt x="46431" y="352450"/>
                          <a:pt x="52019" y="354787"/>
                          <a:pt x="58521" y="354787"/>
                        </a:cubicBezTo>
                        <a:cubicBezTo>
                          <a:pt x="65430" y="354787"/>
                          <a:pt x="71018" y="352450"/>
                          <a:pt x="75285" y="347776"/>
                        </a:cubicBezTo>
                        <a:cubicBezTo>
                          <a:pt x="79552" y="343103"/>
                          <a:pt x="81686" y="337515"/>
                          <a:pt x="81686" y="331012"/>
                        </a:cubicBezTo>
                        <a:cubicBezTo>
                          <a:pt x="81686" y="324510"/>
                          <a:pt x="79552" y="319024"/>
                          <a:pt x="75285" y="314553"/>
                        </a:cubicBezTo>
                        <a:cubicBezTo>
                          <a:pt x="71018" y="310083"/>
                          <a:pt x="65430" y="307848"/>
                          <a:pt x="58521" y="307848"/>
                        </a:cubicBezTo>
                        <a:close/>
                        <a:moveTo>
                          <a:pt x="210921" y="221894"/>
                        </a:moveTo>
                        <a:cubicBezTo>
                          <a:pt x="204825" y="221894"/>
                          <a:pt x="199339" y="224231"/>
                          <a:pt x="194462" y="228904"/>
                        </a:cubicBezTo>
                        <a:cubicBezTo>
                          <a:pt x="189586" y="233578"/>
                          <a:pt x="187147" y="238963"/>
                          <a:pt x="187147" y="245059"/>
                        </a:cubicBezTo>
                        <a:cubicBezTo>
                          <a:pt x="187147" y="251968"/>
                          <a:pt x="189484" y="257657"/>
                          <a:pt x="194157" y="262128"/>
                        </a:cubicBezTo>
                        <a:cubicBezTo>
                          <a:pt x="198831" y="266598"/>
                          <a:pt x="204419" y="268833"/>
                          <a:pt x="210921" y="268833"/>
                        </a:cubicBezTo>
                        <a:cubicBezTo>
                          <a:pt x="217830" y="268833"/>
                          <a:pt x="223520" y="266598"/>
                          <a:pt x="227990" y="262128"/>
                        </a:cubicBezTo>
                        <a:cubicBezTo>
                          <a:pt x="232460" y="257657"/>
                          <a:pt x="234696" y="251968"/>
                          <a:pt x="234696" y="245059"/>
                        </a:cubicBezTo>
                        <a:cubicBezTo>
                          <a:pt x="234696" y="238556"/>
                          <a:pt x="232460" y="233070"/>
                          <a:pt x="227990" y="228600"/>
                        </a:cubicBezTo>
                        <a:cubicBezTo>
                          <a:pt x="223520" y="224129"/>
                          <a:pt x="217830" y="221894"/>
                          <a:pt x="210921" y="221894"/>
                        </a:cubicBezTo>
                        <a:close/>
                        <a:moveTo>
                          <a:pt x="293827" y="250545"/>
                        </a:moveTo>
                        <a:cubicBezTo>
                          <a:pt x="287324" y="250545"/>
                          <a:pt x="281736" y="252882"/>
                          <a:pt x="277063" y="257556"/>
                        </a:cubicBezTo>
                        <a:cubicBezTo>
                          <a:pt x="272390" y="262229"/>
                          <a:pt x="270052" y="267817"/>
                          <a:pt x="270052" y="274320"/>
                        </a:cubicBezTo>
                        <a:cubicBezTo>
                          <a:pt x="270052" y="281228"/>
                          <a:pt x="272390" y="286918"/>
                          <a:pt x="277063" y="291388"/>
                        </a:cubicBezTo>
                        <a:cubicBezTo>
                          <a:pt x="281736" y="295859"/>
                          <a:pt x="287324" y="298094"/>
                          <a:pt x="293827" y="298094"/>
                        </a:cubicBezTo>
                        <a:cubicBezTo>
                          <a:pt x="300736" y="298094"/>
                          <a:pt x="306426" y="295859"/>
                          <a:pt x="310896" y="291388"/>
                        </a:cubicBezTo>
                        <a:cubicBezTo>
                          <a:pt x="315366" y="286918"/>
                          <a:pt x="317601" y="281228"/>
                          <a:pt x="317601" y="274320"/>
                        </a:cubicBezTo>
                        <a:cubicBezTo>
                          <a:pt x="317601" y="267817"/>
                          <a:pt x="315366" y="262229"/>
                          <a:pt x="310896" y="257556"/>
                        </a:cubicBezTo>
                        <a:cubicBezTo>
                          <a:pt x="306426" y="252882"/>
                          <a:pt x="300736" y="250545"/>
                          <a:pt x="293827" y="250545"/>
                        </a:cubicBezTo>
                        <a:close/>
                        <a:moveTo>
                          <a:pt x="245669" y="270052"/>
                        </a:moveTo>
                        <a:cubicBezTo>
                          <a:pt x="239166" y="270052"/>
                          <a:pt x="233680" y="272288"/>
                          <a:pt x="229209" y="276758"/>
                        </a:cubicBezTo>
                        <a:cubicBezTo>
                          <a:pt x="224739" y="281228"/>
                          <a:pt x="222504" y="286715"/>
                          <a:pt x="222504" y="293217"/>
                        </a:cubicBezTo>
                        <a:cubicBezTo>
                          <a:pt x="222504" y="300126"/>
                          <a:pt x="224739" y="305816"/>
                          <a:pt x="229209" y="310286"/>
                        </a:cubicBezTo>
                        <a:cubicBezTo>
                          <a:pt x="233680" y="314756"/>
                          <a:pt x="239166" y="316992"/>
                          <a:pt x="245669" y="316992"/>
                        </a:cubicBezTo>
                        <a:cubicBezTo>
                          <a:pt x="252171" y="316992"/>
                          <a:pt x="257759" y="314655"/>
                          <a:pt x="262432" y="309981"/>
                        </a:cubicBezTo>
                        <a:cubicBezTo>
                          <a:pt x="267106" y="305308"/>
                          <a:pt x="269443" y="299720"/>
                          <a:pt x="269443" y="293217"/>
                        </a:cubicBezTo>
                        <a:cubicBezTo>
                          <a:pt x="269443" y="286715"/>
                          <a:pt x="267208" y="281228"/>
                          <a:pt x="262737" y="276758"/>
                        </a:cubicBezTo>
                        <a:cubicBezTo>
                          <a:pt x="258267" y="272288"/>
                          <a:pt x="252577" y="270052"/>
                          <a:pt x="245669" y="270052"/>
                        </a:cubicBezTo>
                        <a:close/>
                        <a:moveTo>
                          <a:pt x="293827" y="307848"/>
                        </a:moveTo>
                        <a:cubicBezTo>
                          <a:pt x="287324" y="307848"/>
                          <a:pt x="281736" y="310083"/>
                          <a:pt x="277063" y="314553"/>
                        </a:cubicBezTo>
                        <a:cubicBezTo>
                          <a:pt x="272390" y="319024"/>
                          <a:pt x="270052" y="324510"/>
                          <a:pt x="270052" y="331012"/>
                        </a:cubicBezTo>
                        <a:cubicBezTo>
                          <a:pt x="270052" y="337515"/>
                          <a:pt x="272390" y="343103"/>
                          <a:pt x="277063" y="347776"/>
                        </a:cubicBezTo>
                        <a:cubicBezTo>
                          <a:pt x="281736" y="352450"/>
                          <a:pt x="287324" y="354787"/>
                          <a:pt x="293827" y="354787"/>
                        </a:cubicBezTo>
                        <a:cubicBezTo>
                          <a:pt x="300736" y="354787"/>
                          <a:pt x="306426" y="352450"/>
                          <a:pt x="310896" y="347776"/>
                        </a:cubicBezTo>
                        <a:cubicBezTo>
                          <a:pt x="315366" y="343103"/>
                          <a:pt x="317601" y="337515"/>
                          <a:pt x="317601" y="331012"/>
                        </a:cubicBezTo>
                        <a:cubicBezTo>
                          <a:pt x="317601" y="324510"/>
                          <a:pt x="315366" y="319024"/>
                          <a:pt x="310896" y="314553"/>
                        </a:cubicBezTo>
                        <a:cubicBezTo>
                          <a:pt x="306426" y="310083"/>
                          <a:pt x="300736" y="307848"/>
                          <a:pt x="293827" y="307848"/>
                        </a:cubicBezTo>
                        <a:close/>
                        <a:moveTo>
                          <a:pt x="293827" y="24993"/>
                        </a:moveTo>
                        <a:cubicBezTo>
                          <a:pt x="287324" y="24993"/>
                          <a:pt x="281736" y="27330"/>
                          <a:pt x="277063" y="32004"/>
                        </a:cubicBezTo>
                        <a:cubicBezTo>
                          <a:pt x="272390" y="36677"/>
                          <a:pt x="270052" y="42265"/>
                          <a:pt x="270052" y="48768"/>
                        </a:cubicBezTo>
                        <a:cubicBezTo>
                          <a:pt x="270052" y="55270"/>
                          <a:pt x="272390" y="60756"/>
                          <a:pt x="277063" y="65227"/>
                        </a:cubicBezTo>
                        <a:cubicBezTo>
                          <a:pt x="281736" y="69697"/>
                          <a:pt x="287324" y="71932"/>
                          <a:pt x="293827" y="71932"/>
                        </a:cubicBezTo>
                        <a:cubicBezTo>
                          <a:pt x="300736" y="71932"/>
                          <a:pt x="306426" y="69697"/>
                          <a:pt x="310896" y="65227"/>
                        </a:cubicBezTo>
                        <a:cubicBezTo>
                          <a:pt x="315366" y="60756"/>
                          <a:pt x="317601" y="55270"/>
                          <a:pt x="317601" y="48768"/>
                        </a:cubicBezTo>
                        <a:cubicBezTo>
                          <a:pt x="317601" y="42265"/>
                          <a:pt x="315366" y="36677"/>
                          <a:pt x="310896" y="32004"/>
                        </a:cubicBezTo>
                        <a:cubicBezTo>
                          <a:pt x="306426" y="27330"/>
                          <a:pt x="300736" y="24993"/>
                          <a:pt x="293827" y="24993"/>
                        </a:cubicBezTo>
                        <a:close/>
                        <a:moveTo>
                          <a:pt x="293827" y="81076"/>
                        </a:moveTo>
                        <a:cubicBezTo>
                          <a:pt x="287324" y="81076"/>
                          <a:pt x="281736" y="83413"/>
                          <a:pt x="277063" y="88087"/>
                        </a:cubicBezTo>
                        <a:cubicBezTo>
                          <a:pt x="272390" y="92760"/>
                          <a:pt x="270052" y="98348"/>
                          <a:pt x="270052" y="104851"/>
                        </a:cubicBezTo>
                        <a:cubicBezTo>
                          <a:pt x="270052" y="111760"/>
                          <a:pt x="272390" y="117449"/>
                          <a:pt x="277063" y="121920"/>
                        </a:cubicBezTo>
                        <a:cubicBezTo>
                          <a:pt x="281736" y="126390"/>
                          <a:pt x="287324" y="128625"/>
                          <a:pt x="293827" y="128625"/>
                        </a:cubicBezTo>
                        <a:cubicBezTo>
                          <a:pt x="300736" y="128625"/>
                          <a:pt x="306426" y="126390"/>
                          <a:pt x="310896" y="121920"/>
                        </a:cubicBezTo>
                        <a:cubicBezTo>
                          <a:pt x="315366" y="117449"/>
                          <a:pt x="317601" y="111760"/>
                          <a:pt x="317601" y="104851"/>
                        </a:cubicBezTo>
                        <a:cubicBezTo>
                          <a:pt x="317601" y="98348"/>
                          <a:pt x="315366" y="92760"/>
                          <a:pt x="310896" y="88087"/>
                        </a:cubicBezTo>
                        <a:cubicBezTo>
                          <a:pt x="306426" y="83413"/>
                          <a:pt x="300736" y="81076"/>
                          <a:pt x="293827" y="81076"/>
                        </a:cubicBezTo>
                        <a:close/>
                        <a:moveTo>
                          <a:pt x="293827" y="138379"/>
                        </a:moveTo>
                        <a:cubicBezTo>
                          <a:pt x="287324" y="138379"/>
                          <a:pt x="281736" y="140512"/>
                          <a:pt x="277063" y="144780"/>
                        </a:cubicBezTo>
                        <a:cubicBezTo>
                          <a:pt x="272390" y="149047"/>
                          <a:pt x="270052" y="154635"/>
                          <a:pt x="270052" y="161544"/>
                        </a:cubicBezTo>
                        <a:cubicBezTo>
                          <a:pt x="270052" y="168046"/>
                          <a:pt x="272390" y="173634"/>
                          <a:pt x="277063" y="178308"/>
                        </a:cubicBezTo>
                        <a:cubicBezTo>
                          <a:pt x="281736" y="182981"/>
                          <a:pt x="287324" y="185318"/>
                          <a:pt x="293827" y="185318"/>
                        </a:cubicBezTo>
                        <a:cubicBezTo>
                          <a:pt x="300736" y="185318"/>
                          <a:pt x="306426" y="182981"/>
                          <a:pt x="310896" y="178308"/>
                        </a:cubicBezTo>
                        <a:cubicBezTo>
                          <a:pt x="315366" y="173634"/>
                          <a:pt x="317601" y="168046"/>
                          <a:pt x="317601" y="161544"/>
                        </a:cubicBezTo>
                        <a:cubicBezTo>
                          <a:pt x="317601" y="154635"/>
                          <a:pt x="315366" y="149047"/>
                          <a:pt x="310896" y="144780"/>
                        </a:cubicBezTo>
                        <a:cubicBezTo>
                          <a:pt x="306426" y="140512"/>
                          <a:pt x="300736" y="138379"/>
                          <a:pt x="293827" y="13837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712" name="Freeform: Shape 4711">
                    <a:extLst>
                      <a:ext uri="{FF2B5EF4-FFF2-40B4-BE49-F238E27FC236}">
                        <a16:creationId xmlns:a16="http://schemas.microsoft.com/office/drawing/2014/main" id="{76B313BE-146F-4A91-8BAB-B1472E09ECA2}"/>
                      </a:ext>
                    </a:extLst>
                  </p:cNvPr>
                  <p:cNvSpPr/>
                  <p:nvPr/>
                </p:nvSpPr>
                <p:spPr>
                  <a:xfrm>
                    <a:off x="11259389" y="9507957"/>
                    <a:ext cx="318211" cy="3834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8211" h="383438">
                        <a:moveTo>
                          <a:pt x="0" y="0"/>
                        </a:moveTo>
                        <a:lnTo>
                          <a:pt x="318211" y="0"/>
                        </a:lnTo>
                        <a:lnTo>
                          <a:pt x="318211" y="99974"/>
                        </a:lnTo>
                        <a:lnTo>
                          <a:pt x="218236" y="99974"/>
                        </a:lnTo>
                        <a:lnTo>
                          <a:pt x="218236" y="383438"/>
                        </a:lnTo>
                        <a:lnTo>
                          <a:pt x="99974" y="383438"/>
                        </a:lnTo>
                        <a:lnTo>
                          <a:pt x="99974" y="99974"/>
                        </a:lnTo>
                        <a:lnTo>
                          <a:pt x="0" y="99974"/>
                        </a:lnTo>
                        <a:lnTo>
                          <a:pt x="0" y="0"/>
                        </a:lnTo>
                        <a:close/>
                        <a:moveTo>
                          <a:pt x="46939" y="24993"/>
                        </a:moveTo>
                        <a:cubicBezTo>
                          <a:pt x="40436" y="24993"/>
                          <a:pt x="34849" y="27330"/>
                          <a:pt x="30175" y="32004"/>
                        </a:cubicBezTo>
                        <a:cubicBezTo>
                          <a:pt x="25501" y="36677"/>
                          <a:pt x="23164" y="42265"/>
                          <a:pt x="23164" y="48768"/>
                        </a:cubicBezTo>
                        <a:cubicBezTo>
                          <a:pt x="23164" y="55270"/>
                          <a:pt x="25501" y="60756"/>
                          <a:pt x="30175" y="65227"/>
                        </a:cubicBezTo>
                        <a:cubicBezTo>
                          <a:pt x="34849" y="69697"/>
                          <a:pt x="40436" y="71932"/>
                          <a:pt x="46939" y="71932"/>
                        </a:cubicBezTo>
                        <a:cubicBezTo>
                          <a:pt x="53442" y="71932"/>
                          <a:pt x="59030" y="69697"/>
                          <a:pt x="63703" y="65227"/>
                        </a:cubicBezTo>
                        <a:cubicBezTo>
                          <a:pt x="68376" y="60756"/>
                          <a:pt x="70713" y="55270"/>
                          <a:pt x="70713" y="48768"/>
                        </a:cubicBezTo>
                        <a:cubicBezTo>
                          <a:pt x="70713" y="42265"/>
                          <a:pt x="68376" y="36677"/>
                          <a:pt x="63703" y="32004"/>
                        </a:cubicBezTo>
                        <a:cubicBezTo>
                          <a:pt x="59030" y="27330"/>
                          <a:pt x="53442" y="24993"/>
                          <a:pt x="46939" y="24993"/>
                        </a:cubicBezTo>
                        <a:close/>
                        <a:moveTo>
                          <a:pt x="103022" y="24993"/>
                        </a:moveTo>
                        <a:cubicBezTo>
                          <a:pt x="96520" y="24993"/>
                          <a:pt x="91033" y="27330"/>
                          <a:pt x="86563" y="32004"/>
                        </a:cubicBezTo>
                        <a:cubicBezTo>
                          <a:pt x="82092" y="36677"/>
                          <a:pt x="79857" y="42265"/>
                          <a:pt x="79857" y="48768"/>
                        </a:cubicBezTo>
                        <a:cubicBezTo>
                          <a:pt x="79857" y="55270"/>
                          <a:pt x="82092" y="60756"/>
                          <a:pt x="86563" y="65227"/>
                        </a:cubicBezTo>
                        <a:cubicBezTo>
                          <a:pt x="91033" y="69697"/>
                          <a:pt x="96520" y="71932"/>
                          <a:pt x="103022" y="71932"/>
                        </a:cubicBezTo>
                        <a:cubicBezTo>
                          <a:pt x="109931" y="71932"/>
                          <a:pt x="115620" y="69697"/>
                          <a:pt x="120091" y="65227"/>
                        </a:cubicBezTo>
                        <a:cubicBezTo>
                          <a:pt x="124561" y="60756"/>
                          <a:pt x="126796" y="55270"/>
                          <a:pt x="126796" y="48768"/>
                        </a:cubicBezTo>
                        <a:cubicBezTo>
                          <a:pt x="126796" y="42265"/>
                          <a:pt x="124561" y="36677"/>
                          <a:pt x="120091" y="32004"/>
                        </a:cubicBezTo>
                        <a:cubicBezTo>
                          <a:pt x="115620" y="27330"/>
                          <a:pt x="109931" y="24993"/>
                          <a:pt x="103022" y="24993"/>
                        </a:cubicBezTo>
                        <a:close/>
                        <a:moveTo>
                          <a:pt x="160324" y="24993"/>
                        </a:moveTo>
                        <a:cubicBezTo>
                          <a:pt x="153416" y="24993"/>
                          <a:pt x="147726" y="27330"/>
                          <a:pt x="143256" y="32004"/>
                        </a:cubicBezTo>
                        <a:cubicBezTo>
                          <a:pt x="138785" y="36677"/>
                          <a:pt x="136550" y="42265"/>
                          <a:pt x="136550" y="48768"/>
                        </a:cubicBezTo>
                        <a:cubicBezTo>
                          <a:pt x="136550" y="55270"/>
                          <a:pt x="138785" y="60756"/>
                          <a:pt x="143256" y="65227"/>
                        </a:cubicBezTo>
                        <a:cubicBezTo>
                          <a:pt x="147726" y="69697"/>
                          <a:pt x="153416" y="71932"/>
                          <a:pt x="160324" y="71932"/>
                        </a:cubicBezTo>
                        <a:cubicBezTo>
                          <a:pt x="166827" y="71932"/>
                          <a:pt x="172313" y="69697"/>
                          <a:pt x="176784" y="65227"/>
                        </a:cubicBezTo>
                        <a:cubicBezTo>
                          <a:pt x="181254" y="60756"/>
                          <a:pt x="183489" y="55270"/>
                          <a:pt x="183489" y="48768"/>
                        </a:cubicBezTo>
                        <a:cubicBezTo>
                          <a:pt x="183489" y="42265"/>
                          <a:pt x="181254" y="36677"/>
                          <a:pt x="176784" y="32004"/>
                        </a:cubicBezTo>
                        <a:cubicBezTo>
                          <a:pt x="172313" y="27330"/>
                          <a:pt x="166827" y="24993"/>
                          <a:pt x="160324" y="24993"/>
                        </a:cubicBezTo>
                        <a:close/>
                        <a:moveTo>
                          <a:pt x="216408" y="24993"/>
                        </a:moveTo>
                        <a:cubicBezTo>
                          <a:pt x="209906" y="24993"/>
                          <a:pt x="204318" y="27330"/>
                          <a:pt x="199644" y="32004"/>
                        </a:cubicBezTo>
                        <a:cubicBezTo>
                          <a:pt x="194970" y="36677"/>
                          <a:pt x="192633" y="42265"/>
                          <a:pt x="192633" y="48768"/>
                        </a:cubicBezTo>
                        <a:cubicBezTo>
                          <a:pt x="192633" y="55270"/>
                          <a:pt x="194970" y="60756"/>
                          <a:pt x="199644" y="65227"/>
                        </a:cubicBezTo>
                        <a:cubicBezTo>
                          <a:pt x="204318" y="69697"/>
                          <a:pt x="209906" y="71932"/>
                          <a:pt x="216408" y="71932"/>
                        </a:cubicBezTo>
                        <a:cubicBezTo>
                          <a:pt x="222910" y="71932"/>
                          <a:pt x="228498" y="69697"/>
                          <a:pt x="233172" y="65227"/>
                        </a:cubicBezTo>
                        <a:cubicBezTo>
                          <a:pt x="237845" y="60756"/>
                          <a:pt x="240182" y="55270"/>
                          <a:pt x="240182" y="48768"/>
                        </a:cubicBezTo>
                        <a:cubicBezTo>
                          <a:pt x="240182" y="42265"/>
                          <a:pt x="237845" y="36677"/>
                          <a:pt x="233172" y="32004"/>
                        </a:cubicBezTo>
                        <a:cubicBezTo>
                          <a:pt x="228498" y="27330"/>
                          <a:pt x="222910" y="24993"/>
                          <a:pt x="216408" y="24993"/>
                        </a:cubicBezTo>
                        <a:close/>
                        <a:moveTo>
                          <a:pt x="273101" y="24993"/>
                        </a:moveTo>
                        <a:cubicBezTo>
                          <a:pt x="266192" y="24993"/>
                          <a:pt x="260604" y="27330"/>
                          <a:pt x="256336" y="32004"/>
                        </a:cubicBezTo>
                        <a:cubicBezTo>
                          <a:pt x="252070" y="36677"/>
                          <a:pt x="249936" y="42265"/>
                          <a:pt x="249936" y="48768"/>
                        </a:cubicBezTo>
                        <a:cubicBezTo>
                          <a:pt x="249936" y="55270"/>
                          <a:pt x="252070" y="60756"/>
                          <a:pt x="256336" y="65227"/>
                        </a:cubicBezTo>
                        <a:cubicBezTo>
                          <a:pt x="260604" y="69697"/>
                          <a:pt x="266192" y="71932"/>
                          <a:pt x="273101" y="71932"/>
                        </a:cubicBezTo>
                        <a:cubicBezTo>
                          <a:pt x="279603" y="71932"/>
                          <a:pt x="285191" y="69697"/>
                          <a:pt x="289864" y="65227"/>
                        </a:cubicBezTo>
                        <a:cubicBezTo>
                          <a:pt x="294538" y="60756"/>
                          <a:pt x="296875" y="55270"/>
                          <a:pt x="296875" y="48768"/>
                        </a:cubicBezTo>
                        <a:cubicBezTo>
                          <a:pt x="296875" y="42265"/>
                          <a:pt x="294538" y="36677"/>
                          <a:pt x="289864" y="32004"/>
                        </a:cubicBezTo>
                        <a:cubicBezTo>
                          <a:pt x="285191" y="27330"/>
                          <a:pt x="279603" y="24993"/>
                          <a:pt x="273101" y="24993"/>
                        </a:cubicBezTo>
                        <a:close/>
                        <a:moveTo>
                          <a:pt x="160324" y="81076"/>
                        </a:moveTo>
                        <a:cubicBezTo>
                          <a:pt x="153416" y="81076"/>
                          <a:pt x="147726" y="83413"/>
                          <a:pt x="143256" y="88087"/>
                        </a:cubicBezTo>
                        <a:cubicBezTo>
                          <a:pt x="138785" y="92760"/>
                          <a:pt x="136550" y="98348"/>
                          <a:pt x="136550" y="104851"/>
                        </a:cubicBezTo>
                        <a:cubicBezTo>
                          <a:pt x="136550" y="111760"/>
                          <a:pt x="138785" y="117449"/>
                          <a:pt x="143256" y="121920"/>
                        </a:cubicBezTo>
                        <a:cubicBezTo>
                          <a:pt x="147726" y="126390"/>
                          <a:pt x="153416" y="128625"/>
                          <a:pt x="160324" y="128625"/>
                        </a:cubicBezTo>
                        <a:cubicBezTo>
                          <a:pt x="166827" y="128625"/>
                          <a:pt x="172313" y="126390"/>
                          <a:pt x="176784" y="121920"/>
                        </a:cubicBezTo>
                        <a:cubicBezTo>
                          <a:pt x="181254" y="117449"/>
                          <a:pt x="183489" y="111760"/>
                          <a:pt x="183489" y="104851"/>
                        </a:cubicBezTo>
                        <a:cubicBezTo>
                          <a:pt x="183489" y="98348"/>
                          <a:pt x="181254" y="92760"/>
                          <a:pt x="176784" y="88087"/>
                        </a:cubicBezTo>
                        <a:cubicBezTo>
                          <a:pt x="172313" y="83413"/>
                          <a:pt x="166827" y="81076"/>
                          <a:pt x="160324" y="81076"/>
                        </a:cubicBezTo>
                        <a:close/>
                        <a:moveTo>
                          <a:pt x="160324" y="138379"/>
                        </a:moveTo>
                        <a:cubicBezTo>
                          <a:pt x="153416" y="138379"/>
                          <a:pt x="147726" y="140512"/>
                          <a:pt x="143256" y="144780"/>
                        </a:cubicBezTo>
                        <a:cubicBezTo>
                          <a:pt x="138785" y="149047"/>
                          <a:pt x="136550" y="154635"/>
                          <a:pt x="136550" y="161544"/>
                        </a:cubicBezTo>
                        <a:cubicBezTo>
                          <a:pt x="136550" y="168046"/>
                          <a:pt x="138785" y="173634"/>
                          <a:pt x="143256" y="178308"/>
                        </a:cubicBezTo>
                        <a:cubicBezTo>
                          <a:pt x="147726" y="182981"/>
                          <a:pt x="153416" y="185318"/>
                          <a:pt x="160324" y="185318"/>
                        </a:cubicBezTo>
                        <a:cubicBezTo>
                          <a:pt x="166827" y="185318"/>
                          <a:pt x="172313" y="182981"/>
                          <a:pt x="176784" y="178308"/>
                        </a:cubicBezTo>
                        <a:cubicBezTo>
                          <a:pt x="181254" y="173634"/>
                          <a:pt x="183489" y="168046"/>
                          <a:pt x="183489" y="161544"/>
                        </a:cubicBezTo>
                        <a:cubicBezTo>
                          <a:pt x="183489" y="154635"/>
                          <a:pt x="181254" y="149047"/>
                          <a:pt x="176784" y="144780"/>
                        </a:cubicBezTo>
                        <a:cubicBezTo>
                          <a:pt x="172313" y="140512"/>
                          <a:pt x="166827" y="138379"/>
                          <a:pt x="160324" y="138379"/>
                        </a:cubicBezTo>
                        <a:close/>
                        <a:moveTo>
                          <a:pt x="160324" y="194462"/>
                        </a:moveTo>
                        <a:cubicBezTo>
                          <a:pt x="153416" y="194462"/>
                          <a:pt x="147726" y="196799"/>
                          <a:pt x="143256" y="201472"/>
                        </a:cubicBezTo>
                        <a:cubicBezTo>
                          <a:pt x="138785" y="206146"/>
                          <a:pt x="136550" y="211734"/>
                          <a:pt x="136550" y="218236"/>
                        </a:cubicBezTo>
                        <a:cubicBezTo>
                          <a:pt x="136550" y="224739"/>
                          <a:pt x="138785" y="230225"/>
                          <a:pt x="143256" y="234696"/>
                        </a:cubicBezTo>
                        <a:cubicBezTo>
                          <a:pt x="147726" y="239166"/>
                          <a:pt x="153416" y="241401"/>
                          <a:pt x="160324" y="241401"/>
                        </a:cubicBezTo>
                        <a:cubicBezTo>
                          <a:pt x="166827" y="241401"/>
                          <a:pt x="172313" y="239166"/>
                          <a:pt x="176784" y="234696"/>
                        </a:cubicBezTo>
                        <a:cubicBezTo>
                          <a:pt x="181254" y="230225"/>
                          <a:pt x="183489" y="224739"/>
                          <a:pt x="183489" y="218236"/>
                        </a:cubicBezTo>
                        <a:cubicBezTo>
                          <a:pt x="183489" y="211734"/>
                          <a:pt x="181254" y="206146"/>
                          <a:pt x="176784" y="201472"/>
                        </a:cubicBezTo>
                        <a:cubicBezTo>
                          <a:pt x="172313" y="196799"/>
                          <a:pt x="166827" y="194462"/>
                          <a:pt x="160324" y="194462"/>
                        </a:cubicBezTo>
                        <a:close/>
                        <a:moveTo>
                          <a:pt x="160324" y="250545"/>
                        </a:moveTo>
                        <a:cubicBezTo>
                          <a:pt x="153416" y="250545"/>
                          <a:pt x="147726" y="252882"/>
                          <a:pt x="143256" y="257556"/>
                        </a:cubicBezTo>
                        <a:cubicBezTo>
                          <a:pt x="138785" y="262229"/>
                          <a:pt x="136550" y="267817"/>
                          <a:pt x="136550" y="274320"/>
                        </a:cubicBezTo>
                        <a:cubicBezTo>
                          <a:pt x="136550" y="281228"/>
                          <a:pt x="138785" y="286918"/>
                          <a:pt x="143256" y="291388"/>
                        </a:cubicBezTo>
                        <a:cubicBezTo>
                          <a:pt x="147726" y="295859"/>
                          <a:pt x="153416" y="298094"/>
                          <a:pt x="160324" y="298094"/>
                        </a:cubicBezTo>
                        <a:cubicBezTo>
                          <a:pt x="166827" y="298094"/>
                          <a:pt x="172313" y="295859"/>
                          <a:pt x="176784" y="291388"/>
                        </a:cubicBezTo>
                        <a:cubicBezTo>
                          <a:pt x="181254" y="286918"/>
                          <a:pt x="183489" y="281228"/>
                          <a:pt x="183489" y="274320"/>
                        </a:cubicBezTo>
                        <a:cubicBezTo>
                          <a:pt x="183489" y="267817"/>
                          <a:pt x="181254" y="262229"/>
                          <a:pt x="176784" y="257556"/>
                        </a:cubicBezTo>
                        <a:cubicBezTo>
                          <a:pt x="172313" y="252882"/>
                          <a:pt x="166827" y="250545"/>
                          <a:pt x="160324" y="250545"/>
                        </a:cubicBezTo>
                        <a:close/>
                        <a:moveTo>
                          <a:pt x="160324" y="307848"/>
                        </a:moveTo>
                        <a:cubicBezTo>
                          <a:pt x="153416" y="307848"/>
                          <a:pt x="147726" y="310083"/>
                          <a:pt x="143256" y="314553"/>
                        </a:cubicBezTo>
                        <a:cubicBezTo>
                          <a:pt x="138785" y="319024"/>
                          <a:pt x="136550" y="324510"/>
                          <a:pt x="136550" y="331012"/>
                        </a:cubicBezTo>
                        <a:cubicBezTo>
                          <a:pt x="136550" y="337515"/>
                          <a:pt x="138785" y="343103"/>
                          <a:pt x="143256" y="347776"/>
                        </a:cubicBezTo>
                        <a:cubicBezTo>
                          <a:pt x="147726" y="352450"/>
                          <a:pt x="153416" y="354787"/>
                          <a:pt x="160324" y="354787"/>
                        </a:cubicBezTo>
                        <a:cubicBezTo>
                          <a:pt x="166827" y="354787"/>
                          <a:pt x="172313" y="352450"/>
                          <a:pt x="176784" y="347776"/>
                        </a:cubicBezTo>
                        <a:cubicBezTo>
                          <a:pt x="181254" y="343103"/>
                          <a:pt x="183489" y="337515"/>
                          <a:pt x="183489" y="331012"/>
                        </a:cubicBezTo>
                        <a:cubicBezTo>
                          <a:pt x="183489" y="324510"/>
                          <a:pt x="181254" y="319024"/>
                          <a:pt x="176784" y="314553"/>
                        </a:cubicBezTo>
                        <a:cubicBezTo>
                          <a:pt x="172313" y="310083"/>
                          <a:pt x="166827" y="307848"/>
                          <a:pt x="160324" y="3078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713" name="Freeform: Shape 4712">
                    <a:extLst>
                      <a:ext uri="{FF2B5EF4-FFF2-40B4-BE49-F238E27FC236}">
                        <a16:creationId xmlns:a16="http://schemas.microsoft.com/office/drawing/2014/main" id="{A4439C4C-E7E8-4B4C-A689-9B0BAD0FFC5B}"/>
                      </a:ext>
                    </a:extLst>
                  </p:cNvPr>
                  <p:cNvSpPr/>
                  <p:nvPr/>
                </p:nvSpPr>
                <p:spPr>
                  <a:xfrm>
                    <a:off x="11614481" y="9507957"/>
                    <a:ext cx="324307" cy="3834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4307" h="383438">
                        <a:moveTo>
                          <a:pt x="0" y="0"/>
                        </a:moveTo>
                        <a:lnTo>
                          <a:pt x="118872" y="0"/>
                        </a:lnTo>
                        <a:lnTo>
                          <a:pt x="118872" y="138988"/>
                        </a:lnTo>
                        <a:lnTo>
                          <a:pt x="205435" y="138988"/>
                        </a:lnTo>
                        <a:lnTo>
                          <a:pt x="205435" y="0"/>
                        </a:lnTo>
                        <a:lnTo>
                          <a:pt x="324307" y="0"/>
                        </a:lnTo>
                        <a:lnTo>
                          <a:pt x="324307" y="383438"/>
                        </a:lnTo>
                        <a:lnTo>
                          <a:pt x="205435" y="383438"/>
                        </a:lnTo>
                        <a:lnTo>
                          <a:pt x="205435" y="238963"/>
                        </a:lnTo>
                        <a:lnTo>
                          <a:pt x="118872" y="238963"/>
                        </a:lnTo>
                        <a:lnTo>
                          <a:pt x="118872" y="383438"/>
                        </a:lnTo>
                        <a:lnTo>
                          <a:pt x="0" y="383438"/>
                        </a:lnTo>
                        <a:lnTo>
                          <a:pt x="0" y="0"/>
                        </a:lnTo>
                        <a:close/>
                        <a:moveTo>
                          <a:pt x="59131" y="24993"/>
                        </a:moveTo>
                        <a:cubicBezTo>
                          <a:pt x="52629" y="24993"/>
                          <a:pt x="47041" y="27330"/>
                          <a:pt x="42367" y="32004"/>
                        </a:cubicBezTo>
                        <a:cubicBezTo>
                          <a:pt x="37693" y="36677"/>
                          <a:pt x="35356" y="42265"/>
                          <a:pt x="35356" y="48768"/>
                        </a:cubicBezTo>
                        <a:cubicBezTo>
                          <a:pt x="35356" y="55270"/>
                          <a:pt x="37693" y="60756"/>
                          <a:pt x="42367" y="65227"/>
                        </a:cubicBezTo>
                        <a:cubicBezTo>
                          <a:pt x="47041" y="69697"/>
                          <a:pt x="52629" y="71932"/>
                          <a:pt x="59131" y="71932"/>
                        </a:cubicBezTo>
                        <a:cubicBezTo>
                          <a:pt x="65634" y="71932"/>
                          <a:pt x="71120" y="69697"/>
                          <a:pt x="75590" y="65227"/>
                        </a:cubicBezTo>
                        <a:cubicBezTo>
                          <a:pt x="80060" y="60756"/>
                          <a:pt x="82296" y="55270"/>
                          <a:pt x="82296" y="48768"/>
                        </a:cubicBezTo>
                        <a:cubicBezTo>
                          <a:pt x="82296" y="42265"/>
                          <a:pt x="80060" y="36677"/>
                          <a:pt x="75590" y="32004"/>
                        </a:cubicBezTo>
                        <a:cubicBezTo>
                          <a:pt x="71120" y="27330"/>
                          <a:pt x="65634" y="24993"/>
                          <a:pt x="59131" y="24993"/>
                        </a:cubicBezTo>
                        <a:close/>
                        <a:moveTo>
                          <a:pt x="59131" y="81076"/>
                        </a:moveTo>
                        <a:cubicBezTo>
                          <a:pt x="52629" y="81076"/>
                          <a:pt x="47041" y="83413"/>
                          <a:pt x="42367" y="88087"/>
                        </a:cubicBezTo>
                        <a:cubicBezTo>
                          <a:pt x="37693" y="92760"/>
                          <a:pt x="35356" y="98348"/>
                          <a:pt x="35356" y="104851"/>
                        </a:cubicBezTo>
                        <a:cubicBezTo>
                          <a:pt x="35356" y="111760"/>
                          <a:pt x="37693" y="117449"/>
                          <a:pt x="42367" y="121920"/>
                        </a:cubicBezTo>
                        <a:cubicBezTo>
                          <a:pt x="47041" y="126390"/>
                          <a:pt x="52629" y="128625"/>
                          <a:pt x="59131" y="128625"/>
                        </a:cubicBezTo>
                        <a:cubicBezTo>
                          <a:pt x="65634" y="128625"/>
                          <a:pt x="71120" y="126390"/>
                          <a:pt x="75590" y="121920"/>
                        </a:cubicBezTo>
                        <a:cubicBezTo>
                          <a:pt x="80060" y="117449"/>
                          <a:pt x="82296" y="111760"/>
                          <a:pt x="82296" y="104851"/>
                        </a:cubicBezTo>
                        <a:cubicBezTo>
                          <a:pt x="82296" y="98348"/>
                          <a:pt x="80060" y="92760"/>
                          <a:pt x="75590" y="88087"/>
                        </a:cubicBezTo>
                        <a:cubicBezTo>
                          <a:pt x="71120" y="83413"/>
                          <a:pt x="65634" y="81076"/>
                          <a:pt x="59131" y="81076"/>
                        </a:cubicBezTo>
                        <a:close/>
                        <a:moveTo>
                          <a:pt x="59131" y="138379"/>
                        </a:moveTo>
                        <a:cubicBezTo>
                          <a:pt x="52629" y="138379"/>
                          <a:pt x="47041" y="140512"/>
                          <a:pt x="42367" y="144780"/>
                        </a:cubicBezTo>
                        <a:cubicBezTo>
                          <a:pt x="37693" y="149047"/>
                          <a:pt x="35356" y="154635"/>
                          <a:pt x="35356" y="161544"/>
                        </a:cubicBezTo>
                        <a:cubicBezTo>
                          <a:pt x="35356" y="168046"/>
                          <a:pt x="37693" y="173634"/>
                          <a:pt x="42367" y="178308"/>
                        </a:cubicBezTo>
                        <a:cubicBezTo>
                          <a:pt x="47041" y="182981"/>
                          <a:pt x="52629" y="185318"/>
                          <a:pt x="59131" y="185318"/>
                        </a:cubicBezTo>
                        <a:cubicBezTo>
                          <a:pt x="65634" y="185318"/>
                          <a:pt x="71120" y="182981"/>
                          <a:pt x="75590" y="178308"/>
                        </a:cubicBezTo>
                        <a:cubicBezTo>
                          <a:pt x="80060" y="173634"/>
                          <a:pt x="82296" y="168046"/>
                          <a:pt x="82296" y="161544"/>
                        </a:cubicBezTo>
                        <a:cubicBezTo>
                          <a:pt x="82296" y="154635"/>
                          <a:pt x="80060" y="149047"/>
                          <a:pt x="75590" y="144780"/>
                        </a:cubicBezTo>
                        <a:cubicBezTo>
                          <a:pt x="71120" y="140512"/>
                          <a:pt x="65634" y="138379"/>
                          <a:pt x="59131" y="138379"/>
                        </a:cubicBezTo>
                        <a:close/>
                        <a:moveTo>
                          <a:pt x="109728" y="163982"/>
                        </a:moveTo>
                        <a:cubicBezTo>
                          <a:pt x="102819" y="163982"/>
                          <a:pt x="97129" y="166319"/>
                          <a:pt x="92659" y="170992"/>
                        </a:cubicBezTo>
                        <a:cubicBezTo>
                          <a:pt x="88188" y="175666"/>
                          <a:pt x="85954" y="181254"/>
                          <a:pt x="85954" y="187756"/>
                        </a:cubicBezTo>
                        <a:cubicBezTo>
                          <a:pt x="85954" y="194665"/>
                          <a:pt x="88188" y="200355"/>
                          <a:pt x="92659" y="204825"/>
                        </a:cubicBezTo>
                        <a:cubicBezTo>
                          <a:pt x="97129" y="209296"/>
                          <a:pt x="102819" y="211531"/>
                          <a:pt x="109728" y="211531"/>
                        </a:cubicBezTo>
                        <a:cubicBezTo>
                          <a:pt x="116230" y="211531"/>
                          <a:pt x="121716" y="209296"/>
                          <a:pt x="126187" y="204825"/>
                        </a:cubicBezTo>
                        <a:cubicBezTo>
                          <a:pt x="130657" y="200355"/>
                          <a:pt x="132893" y="194665"/>
                          <a:pt x="132893" y="187756"/>
                        </a:cubicBezTo>
                        <a:cubicBezTo>
                          <a:pt x="132893" y="181254"/>
                          <a:pt x="130657" y="175666"/>
                          <a:pt x="126187" y="170992"/>
                        </a:cubicBezTo>
                        <a:cubicBezTo>
                          <a:pt x="121716" y="166319"/>
                          <a:pt x="116230" y="163982"/>
                          <a:pt x="109728" y="163982"/>
                        </a:cubicBezTo>
                        <a:close/>
                        <a:moveTo>
                          <a:pt x="163372" y="163982"/>
                        </a:moveTo>
                        <a:cubicBezTo>
                          <a:pt x="156870" y="163982"/>
                          <a:pt x="151282" y="166319"/>
                          <a:pt x="146608" y="170992"/>
                        </a:cubicBezTo>
                        <a:cubicBezTo>
                          <a:pt x="141935" y="175666"/>
                          <a:pt x="139598" y="181254"/>
                          <a:pt x="139598" y="187756"/>
                        </a:cubicBezTo>
                        <a:cubicBezTo>
                          <a:pt x="139598" y="194665"/>
                          <a:pt x="141935" y="200355"/>
                          <a:pt x="146608" y="204825"/>
                        </a:cubicBezTo>
                        <a:cubicBezTo>
                          <a:pt x="151282" y="209296"/>
                          <a:pt x="156870" y="211531"/>
                          <a:pt x="163372" y="211531"/>
                        </a:cubicBezTo>
                        <a:cubicBezTo>
                          <a:pt x="169875" y="211531"/>
                          <a:pt x="175463" y="209296"/>
                          <a:pt x="180136" y="204825"/>
                        </a:cubicBezTo>
                        <a:cubicBezTo>
                          <a:pt x="184810" y="200355"/>
                          <a:pt x="187147" y="194665"/>
                          <a:pt x="187147" y="187756"/>
                        </a:cubicBezTo>
                        <a:cubicBezTo>
                          <a:pt x="187147" y="181254"/>
                          <a:pt x="184810" y="175666"/>
                          <a:pt x="180136" y="170992"/>
                        </a:cubicBezTo>
                        <a:cubicBezTo>
                          <a:pt x="175463" y="166319"/>
                          <a:pt x="169875" y="163982"/>
                          <a:pt x="163372" y="163982"/>
                        </a:cubicBezTo>
                        <a:close/>
                        <a:moveTo>
                          <a:pt x="218236" y="163982"/>
                        </a:moveTo>
                        <a:cubicBezTo>
                          <a:pt x="211734" y="163982"/>
                          <a:pt x="206146" y="166319"/>
                          <a:pt x="201472" y="170992"/>
                        </a:cubicBezTo>
                        <a:cubicBezTo>
                          <a:pt x="196799" y="175666"/>
                          <a:pt x="194462" y="181254"/>
                          <a:pt x="194462" y="187756"/>
                        </a:cubicBezTo>
                        <a:cubicBezTo>
                          <a:pt x="194462" y="194665"/>
                          <a:pt x="196799" y="200355"/>
                          <a:pt x="201472" y="204825"/>
                        </a:cubicBezTo>
                        <a:cubicBezTo>
                          <a:pt x="206146" y="209296"/>
                          <a:pt x="211734" y="211531"/>
                          <a:pt x="218236" y="211531"/>
                        </a:cubicBezTo>
                        <a:cubicBezTo>
                          <a:pt x="225145" y="211531"/>
                          <a:pt x="230733" y="209296"/>
                          <a:pt x="235001" y="204825"/>
                        </a:cubicBezTo>
                        <a:cubicBezTo>
                          <a:pt x="239268" y="200355"/>
                          <a:pt x="241402" y="194665"/>
                          <a:pt x="241402" y="187756"/>
                        </a:cubicBezTo>
                        <a:cubicBezTo>
                          <a:pt x="241402" y="181254"/>
                          <a:pt x="239268" y="175666"/>
                          <a:pt x="235001" y="170992"/>
                        </a:cubicBezTo>
                        <a:cubicBezTo>
                          <a:pt x="230733" y="166319"/>
                          <a:pt x="225145" y="163982"/>
                          <a:pt x="218236" y="163982"/>
                        </a:cubicBezTo>
                        <a:close/>
                        <a:moveTo>
                          <a:pt x="266395" y="194462"/>
                        </a:moveTo>
                        <a:cubicBezTo>
                          <a:pt x="259892" y="194462"/>
                          <a:pt x="254304" y="196799"/>
                          <a:pt x="249631" y="201472"/>
                        </a:cubicBezTo>
                        <a:cubicBezTo>
                          <a:pt x="244957" y="206146"/>
                          <a:pt x="242620" y="211734"/>
                          <a:pt x="242620" y="218236"/>
                        </a:cubicBezTo>
                        <a:cubicBezTo>
                          <a:pt x="242620" y="224739"/>
                          <a:pt x="244957" y="230225"/>
                          <a:pt x="249631" y="234696"/>
                        </a:cubicBezTo>
                        <a:cubicBezTo>
                          <a:pt x="254304" y="239166"/>
                          <a:pt x="259892" y="241401"/>
                          <a:pt x="266395" y="241401"/>
                        </a:cubicBezTo>
                        <a:cubicBezTo>
                          <a:pt x="272897" y="241401"/>
                          <a:pt x="278384" y="239166"/>
                          <a:pt x="282854" y="234696"/>
                        </a:cubicBezTo>
                        <a:cubicBezTo>
                          <a:pt x="287324" y="230225"/>
                          <a:pt x="289560" y="224739"/>
                          <a:pt x="289560" y="218236"/>
                        </a:cubicBezTo>
                        <a:cubicBezTo>
                          <a:pt x="289560" y="211734"/>
                          <a:pt x="287324" y="206146"/>
                          <a:pt x="282854" y="201472"/>
                        </a:cubicBezTo>
                        <a:cubicBezTo>
                          <a:pt x="278384" y="196799"/>
                          <a:pt x="272897" y="194462"/>
                          <a:pt x="266395" y="194462"/>
                        </a:cubicBezTo>
                        <a:close/>
                        <a:moveTo>
                          <a:pt x="59131" y="194462"/>
                        </a:moveTo>
                        <a:cubicBezTo>
                          <a:pt x="52629" y="194462"/>
                          <a:pt x="47041" y="196799"/>
                          <a:pt x="42367" y="201472"/>
                        </a:cubicBezTo>
                        <a:cubicBezTo>
                          <a:pt x="37693" y="206146"/>
                          <a:pt x="35356" y="211734"/>
                          <a:pt x="35356" y="218236"/>
                        </a:cubicBezTo>
                        <a:cubicBezTo>
                          <a:pt x="35356" y="224739"/>
                          <a:pt x="37693" y="230225"/>
                          <a:pt x="42367" y="234696"/>
                        </a:cubicBezTo>
                        <a:cubicBezTo>
                          <a:pt x="47041" y="239166"/>
                          <a:pt x="52629" y="241401"/>
                          <a:pt x="59131" y="241401"/>
                        </a:cubicBezTo>
                        <a:cubicBezTo>
                          <a:pt x="65634" y="241401"/>
                          <a:pt x="71120" y="239166"/>
                          <a:pt x="75590" y="234696"/>
                        </a:cubicBezTo>
                        <a:cubicBezTo>
                          <a:pt x="80060" y="230225"/>
                          <a:pt x="82296" y="224739"/>
                          <a:pt x="82296" y="218236"/>
                        </a:cubicBezTo>
                        <a:cubicBezTo>
                          <a:pt x="82296" y="211734"/>
                          <a:pt x="80060" y="206146"/>
                          <a:pt x="75590" y="201472"/>
                        </a:cubicBezTo>
                        <a:cubicBezTo>
                          <a:pt x="71120" y="196799"/>
                          <a:pt x="65634" y="194462"/>
                          <a:pt x="59131" y="194462"/>
                        </a:cubicBezTo>
                        <a:close/>
                        <a:moveTo>
                          <a:pt x="59131" y="250545"/>
                        </a:moveTo>
                        <a:cubicBezTo>
                          <a:pt x="52629" y="250545"/>
                          <a:pt x="47041" y="252882"/>
                          <a:pt x="42367" y="257556"/>
                        </a:cubicBezTo>
                        <a:cubicBezTo>
                          <a:pt x="37693" y="262229"/>
                          <a:pt x="35356" y="267817"/>
                          <a:pt x="35356" y="274320"/>
                        </a:cubicBezTo>
                        <a:cubicBezTo>
                          <a:pt x="35356" y="281228"/>
                          <a:pt x="37693" y="286918"/>
                          <a:pt x="42367" y="291388"/>
                        </a:cubicBezTo>
                        <a:cubicBezTo>
                          <a:pt x="47041" y="295859"/>
                          <a:pt x="52629" y="298094"/>
                          <a:pt x="59131" y="298094"/>
                        </a:cubicBezTo>
                        <a:cubicBezTo>
                          <a:pt x="65634" y="298094"/>
                          <a:pt x="71120" y="295859"/>
                          <a:pt x="75590" y="291388"/>
                        </a:cubicBezTo>
                        <a:cubicBezTo>
                          <a:pt x="80060" y="286918"/>
                          <a:pt x="82296" y="281228"/>
                          <a:pt x="82296" y="274320"/>
                        </a:cubicBezTo>
                        <a:cubicBezTo>
                          <a:pt x="82296" y="267817"/>
                          <a:pt x="80060" y="262229"/>
                          <a:pt x="75590" y="257556"/>
                        </a:cubicBezTo>
                        <a:cubicBezTo>
                          <a:pt x="71120" y="252882"/>
                          <a:pt x="65634" y="250545"/>
                          <a:pt x="59131" y="250545"/>
                        </a:cubicBezTo>
                        <a:close/>
                        <a:moveTo>
                          <a:pt x="59131" y="307848"/>
                        </a:moveTo>
                        <a:cubicBezTo>
                          <a:pt x="52629" y="307848"/>
                          <a:pt x="47041" y="310083"/>
                          <a:pt x="42367" y="314553"/>
                        </a:cubicBezTo>
                        <a:cubicBezTo>
                          <a:pt x="37693" y="319024"/>
                          <a:pt x="35356" y="324510"/>
                          <a:pt x="35356" y="331012"/>
                        </a:cubicBezTo>
                        <a:cubicBezTo>
                          <a:pt x="35356" y="337515"/>
                          <a:pt x="37693" y="343103"/>
                          <a:pt x="42367" y="347776"/>
                        </a:cubicBezTo>
                        <a:cubicBezTo>
                          <a:pt x="47041" y="352450"/>
                          <a:pt x="52629" y="354787"/>
                          <a:pt x="59131" y="354787"/>
                        </a:cubicBezTo>
                        <a:cubicBezTo>
                          <a:pt x="65634" y="354787"/>
                          <a:pt x="71120" y="352450"/>
                          <a:pt x="75590" y="347776"/>
                        </a:cubicBezTo>
                        <a:cubicBezTo>
                          <a:pt x="80060" y="343103"/>
                          <a:pt x="82296" y="337515"/>
                          <a:pt x="82296" y="331012"/>
                        </a:cubicBezTo>
                        <a:cubicBezTo>
                          <a:pt x="82296" y="324510"/>
                          <a:pt x="80060" y="319024"/>
                          <a:pt x="75590" y="314553"/>
                        </a:cubicBezTo>
                        <a:cubicBezTo>
                          <a:pt x="71120" y="310083"/>
                          <a:pt x="65634" y="307848"/>
                          <a:pt x="59131" y="307848"/>
                        </a:cubicBezTo>
                        <a:close/>
                        <a:moveTo>
                          <a:pt x="266395" y="250545"/>
                        </a:moveTo>
                        <a:cubicBezTo>
                          <a:pt x="259892" y="250545"/>
                          <a:pt x="254304" y="252882"/>
                          <a:pt x="249631" y="257556"/>
                        </a:cubicBezTo>
                        <a:cubicBezTo>
                          <a:pt x="244957" y="262229"/>
                          <a:pt x="242620" y="267817"/>
                          <a:pt x="242620" y="274320"/>
                        </a:cubicBezTo>
                        <a:cubicBezTo>
                          <a:pt x="242620" y="281228"/>
                          <a:pt x="244957" y="286918"/>
                          <a:pt x="249631" y="291388"/>
                        </a:cubicBezTo>
                        <a:cubicBezTo>
                          <a:pt x="254304" y="295859"/>
                          <a:pt x="259892" y="298094"/>
                          <a:pt x="266395" y="298094"/>
                        </a:cubicBezTo>
                        <a:cubicBezTo>
                          <a:pt x="272897" y="298094"/>
                          <a:pt x="278384" y="295859"/>
                          <a:pt x="282854" y="291388"/>
                        </a:cubicBezTo>
                        <a:cubicBezTo>
                          <a:pt x="287324" y="286918"/>
                          <a:pt x="289560" y="281228"/>
                          <a:pt x="289560" y="274320"/>
                        </a:cubicBezTo>
                        <a:cubicBezTo>
                          <a:pt x="289560" y="267817"/>
                          <a:pt x="287324" y="262229"/>
                          <a:pt x="282854" y="257556"/>
                        </a:cubicBezTo>
                        <a:cubicBezTo>
                          <a:pt x="278384" y="252882"/>
                          <a:pt x="272897" y="250545"/>
                          <a:pt x="266395" y="250545"/>
                        </a:cubicBezTo>
                        <a:close/>
                        <a:moveTo>
                          <a:pt x="266395" y="307848"/>
                        </a:moveTo>
                        <a:cubicBezTo>
                          <a:pt x="259892" y="307848"/>
                          <a:pt x="254304" y="310083"/>
                          <a:pt x="249631" y="314553"/>
                        </a:cubicBezTo>
                        <a:cubicBezTo>
                          <a:pt x="244957" y="319024"/>
                          <a:pt x="242620" y="324510"/>
                          <a:pt x="242620" y="331012"/>
                        </a:cubicBezTo>
                        <a:cubicBezTo>
                          <a:pt x="242620" y="337515"/>
                          <a:pt x="244957" y="343103"/>
                          <a:pt x="249631" y="347776"/>
                        </a:cubicBezTo>
                        <a:cubicBezTo>
                          <a:pt x="254304" y="352450"/>
                          <a:pt x="259892" y="354787"/>
                          <a:pt x="266395" y="354787"/>
                        </a:cubicBezTo>
                        <a:cubicBezTo>
                          <a:pt x="272897" y="354787"/>
                          <a:pt x="278384" y="352450"/>
                          <a:pt x="282854" y="347776"/>
                        </a:cubicBezTo>
                        <a:cubicBezTo>
                          <a:pt x="287324" y="343103"/>
                          <a:pt x="289560" y="337515"/>
                          <a:pt x="289560" y="331012"/>
                        </a:cubicBezTo>
                        <a:cubicBezTo>
                          <a:pt x="289560" y="324510"/>
                          <a:pt x="287324" y="319024"/>
                          <a:pt x="282854" y="314553"/>
                        </a:cubicBezTo>
                        <a:cubicBezTo>
                          <a:pt x="278384" y="310083"/>
                          <a:pt x="272897" y="307848"/>
                          <a:pt x="266395" y="307848"/>
                        </a:cubicBezTo>
                        <a:close/>
                        <a:moveTo>
                          <a:pt x="266395" y="24993"/>
                        </a:moveTo>
                        <a:cubicBezTo>
                          <a:pt x="259892" y="24993"/>
                          <a:pt x="254304" y="27330"/>
                          <a:pt x="249631" y="32004"/>
                        </a:cubicBezTo>
                        <a:cubicBezTo>
                          <a:pt x="244957" y="36677"/>
                          <a:pt x="242620" y="42265"/>
                          <a:pt x="242620" y="48768"/>
                        </a:cubicBezTo>
                        <a:cubicBezTo>
                          <a:pt x="242620" y="55270"/>
                          <a:pt x="244957" y="60756"/>
                          <a:pt x="249631" y="65227"/>
                        </a:cubicBezTo>
                        <a:cubicBezTo>
                          <a:pt x="254304" y="69697"/>
                          <a:pt x="259892" y="71932"/>
                          <a:pt x="266395" y="71932"/>
                        </a:cubicBezTo>
                        <a:cubicBezTo>
                          <a:pt x="272897" y="71932"/>
                          <a:pt x="278384" y="69697"/>
                          <a:pt x="282854" y="65227"/>
                        </a:cubicBezTo>
                        <a:cubicBezTo>
                          <a:pt x="287324" y="60756"/>
                          <a:pt x="289560" y="55270"/>
                          <a:pt x="289560" y="48768"/>
                        </a:cubicBezTo>
                        <a:cubicBezTo>
                          <a:pt x="289560" y="42265"/>
                          <a:pt x="287324" y="36677"/>
                          <a:pt x="282854" y="32004"/>
                        </a:cubicBezTo>
                        <a:cubicBezTo>
                          <a:pt x="278384" y="27330"/>
                          <a:pt x="272897" y="24993"/>
                          <a:pt x="266395" y="24993"/>
                        </a:cubicBezTo>
                        <a:close/>
                        <a:moveTo>
                          <a:pt x="266395" y="81076"/>
                        </a:moveTo>
                        <a:cubicBezTo>
                          <a:pt x="259892" y="81076"/>
                          <a:pt x="254304" y="83413"/>
                          <a:pt x="249631" y="88087"/>
                        </a:cubicBezTo>
                        <a:cubicBezTo>
                          <a:pt x="244957" y="92760"/>
                          <a:pt x="242620" y="98348"/>
                          <a:pt x="242620" y="104851"/>
                        </a:cubicBezTo>
                        <a:cubicBezTo>
                          <a:pt x="242620" y="111760"/>
                          <a:pt x="244957" y="117449"/>
                          <a:pt x="249631" y="121920"/>
                        </a:cubicBezTo>
                        <a:cubicBezTo>
                          <a:pt x="254304" y="126390"/>
                          <a:pt x="259892" y="128625"/>
                          <a:pt x="266395" y="128625"/>
                        </a:cubicBezTo>
                        <a:cubicBezTo>
                          <a:pt x="272897" y="128625"/>
                          <a:pt x="278384" y="126390"/>
                          <a:pt x="282854" y="121920"/>
                        </a:cubicBezTo>
                        <a:cubicBezTo>
                          <a:pt x="287324" y="117449"/>
                          <a:pt x="289560" y="111760"/>
                          <a:pt x="289560" y="104851"/>
                        </a:cubicBezTo>
                        <a:cubicBezTo>
                          <a:pt x="289560" y="98348"/>
                          <a:pt x="287324" y="92760"/>
                          <a:pt x="282854" y="88087"/>
                        </a:cubicBezTo>
                        <a:cubicBezTo>
                          <a:pt x="278384" y="83413"/>
                          <a:pt x="272897" y="81076"/>
                          <a:pt x="266395" y="81076"/>
                        </a:cubicBezTo>
                        <a:close/>
                        <a:moveTo>
                          <a:pt x="266395" y="138379"/>
                        </a:moveTo>
                        <a:cubicBezTo>
                          <a:pt x="259892" y="138379"/>
                          <a:pt x="254304" y="140512"/>
                          <a:pt x="249631" y="144780"/>
                        </a:cubicBezTo>
                        <a:cubicBezTo>
                          <a:pt x="244957" y="149047"/>
                          <a:pt x="242620" y="154635"/>
                          <a:pt x="242620" y="161544"/>
                        </a:cubicBezTo>
                        <a:cubicBezTo>
                          <a:pt x="242620" y="168046"/>
                          <a:pt x="244957" y="173634"/>
                          <a:pt x="249631" y="178308"/>
                        </a:cubicBezTo>
                        <a:cubicBezTo>
                          <a:pt x="254304" y="182981"/>
                          <a:pt x="259892" y="185318"/>
                          <a:pt x="266395" y="185318"/>
                        </a:cubicBezTo>
                        <a:cubicBezTo>
                          <a:pt x="272897" y="185318"/>
                          <a:pt x="278384" y="182981"/>
                          <a:pt x="282854" y="178308"/>
                        </a:cubicBezTo>
                        <a:cubicBezTo>
                          <a:pt x="287324" y="173634"/>
                          <a:pt x="289560" y="168046"/>
                          <a:pt x="289560" y="161544"/>
                        </a:cubicBezTo>
                        <a:cubicBezTo>
                          <a:pt x="289560" y="154635"/>
                          <a:pt x="287324" y="149047"/>
                          <a:pt x="282854" y="144780"/>
                        </a:cubicBezTo>
                        <a:cubicBezTo>
                          <a:pt x="278384" y="140512"/>
                          <a:pt x="272897" y="138379"/>
                          <a:pt x="266395" y="13837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714" name="Freeform: Shape 4713">
                    <a:extLst>
                      <a:ext uri="{FF2B5EF4-FFF2-40B4-BE49-F238E27FC236}">
                        <a16:creationId xmlns:a16="http://schemas.microsoft.com/office/drawing/2014/main" id="{DBE217C7-99F0-4F06-A4BC-6D85228BE678}"/>
                      </a:ext>
                    </a:extLst>
                  </p:cNvPr>
                  <p:cNvSpPr/>
                  <p:nvPr/>
                </p:nvSpPr>
                <p:spPr>
                  <a:xfrm>
                    <a:off x="11985956" y="9507957"/>
                    <a:ext cx="229819" cy="3834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9819" h="383438">
                        <a:moveTo>
                          <a:pt x="0" y="0"/>
                        </a:moveTo>
                        <a:lnTo>
                          <a:pt x="229819" y="0"/>
                        </a:lnTo>
                        <a:lnTo>
                          <a:pt x="229819" y="96926"/>
                        </a:lnTo>
                        <a:lnTo>
                          <a:pt x="118872" y="96926"/>
                        </a:lnTo>
                        <a:lnTo>
                          <a:pt x="118872" y="141427"/>
                        </a:lnTo>
                        <a:lnTo>
                          <a:pt x="229819" y="141427"/>
                        </a:lnTo>
                        <a:lnTo>
                          <a:pt x="229819" y="238353"/>
                        </a:lnTo>
                        <a:lnTo>
                          <a:pt x="118872" y="238353"/>
                        </a:lnTo>
                        <a:lnTo>
                          <a:pt x="118872" y="282854"/>
                        </a:lnTo>
                        <a:lnTo>
                          <a:pt x="229819" y="282854"/>
                        </a:lnTo>
                        <a:lnTo>
                          <a:pt x="229819" y="383438"/>
                        </a:lnTo>
                        <a:lnTo>
                          <a:pt x="0" y="383438"/>
                        </a:lnTo>
                        <a:lnTo>
                          <a:pt x="0" y="0"/>
                        </a:lnTo>
                        <a:close/>
                        <a:moveTo>
                          <a:pt x="58521" y="24993"/>
                        </a:moveTo>
                        <a:cubicBezTo>
                          <a:pt x="52019" y="24993"/>
                          <a:pt x="46431" y="27330"/>
                          <a:pt x="41757" y="32004"/>
                        </a:cubicBezTo>
                        <a:cubicBezTo>
                          <a:pt x="37084" y="36677"/>
                          <a:pt x="34747" y="42265"/>
                          <a:pt x="34747" y="48768"/>
                        </a:cubicBezTo>
                        <a:cubicBezTo>
                          <a:pt x="34747" y="55270"/>
                          <a:pt x="37084" y="60756"/>
                          <a:pt x="41757" y="65227"/>
                        </a:cubicBezTo>
                        <a:cubicBezTo>
                          <a:pt x="46431" y="69697"/>
                          <a:pt x="52019" y="71932"/>
                          <a:pt x="58521" y="71932"/>
                        </a:cubicBezTo>
                        <a:cubicBezTo>
                          <a:pt x="65430" y="71932"/>
                          <a:pt x="71018" y="69697"/>
                          <a:pt x="75285" y="65227"/>
                        </a:cubicBezTo>
                        <a:cubicBezTo>
                          <a:pt x="79553" y="60756"/>
                          <a:pt x="81686" y="55270"/>
                          <a:pt x="81686" y="48768"/>
                        </a:cubicBezTo>
                        <a:cubicBezTo>
                          <a:pt x="81686" y="42265"/>
                          <a:pt x="79553" y="36677"/>
                          <a:pt x="75285" y="32004"/>
                        </a:cubicBezTo>
                        <a:cubicBezTo>
                          <a:pt x="71018" y="27330"/>
                          <a:pt x="65430" y="24993"/>
                          <a:pt x="58521" y="24993"/>
                        </a:cubicBezTo>
                        <a:close/>
                        <a:moveTo>
                          <a:pt x="115214" y="24993"/>
                        </a:moveTo>
                        <a:cubicBezTo>
                          <a:pt x="108305" y="24993"/>
                          <a:pt x="102616" y="27330"/>
                          <a:pt x="98145" y="32004"/>
                        </a:cubicBezTo>
                        <a:cubicBezTo>
                          <a:pt x="93675" y="36677"/>
                          <a:pt x="91440" y="42265"/>
                          <a:pt x="91440" y="48768"/>
                        </a:cubicBezTo>
                        <a:cubicBezTo>
                          <a:pt x="91440" y="55270"/>
                          <a:pt x="93675" y="60756"/>
                          <a:pt x="98145" y="65227"/>
                        </a:cubicBezTo>
                        <a:cubicBezTo>
                          <a:pt x="102616" y="69697"/>
                          <a:pt x="108305" y="71932"/>
                          <a:pt x="115214" y="71932"/>
                        </a:cubicBezTo>
                        <a:cubicBezTo>
                          <a:pt x="121717" y="71932"/>
                          <a:pt x="127305" y="69697"/>
                          <a:pt x="131978" y="65227"/>
                        </a:cubicBezTo>
                        <a:cubicBezTo>
                          <a:pt x="136652" y="60756"/>
                          <a:pt x="138989" y="55270"/>
                          <a:pt x="138989" y="48768"/>
                        </a:cubicBezTo>
                        <a:cubicBezTo>
                          <a:pt x="138989" y="42265"/>
                          <a:pt x="136652" y="36677"/>
                          <a:pt x="131978" y="32004"/>
                        </a:cubicBezTo>
                        <a:cubicBezTo>
                          <a:pt x="127305" y="27330"/>
                          <a:pt x="121717" y="24993"/>
                          <a:pt x="115214" y="24993"/>
                        </a:cubicBezTo>
                        <a:close/>
                        <a:moveTo>
                          <a:pt x="171297" y="24993"/>
                        </a:moveTo>
                        <a:cubicBezTo>
                          <a:pt x="164795" y="24993"/>
                          <a:pt x="159309" y="27330"/>
                          <a:pt x="154838" y="32004"/>
                        </a:cubicBezTo>
                        <a:cubicBezTo>
                          <a:pt x="150368" y="36677"/>
                          <a:pt x="148133" y="42265"/>
                          <a:pt x="148133" y="48768"/>
                        </a:cubicBezTo>
                        <a:cubicBezTo>
                          <a:pt x="148133" y="55270"/>
                          <a:pt x="150368" y="60756"/>
                          <a:pt x="154838" y="65227"/>
                        </a:cubicBezTo>
                        <a:cubicBezTo>
                          <a:pt x="159309" y="69697"/>
                          <a:pt x="164795" y="71932"/>
                          <a:pt x="171297" y="71932"/>
                        </a:cubicBezTo>
                        <a:cubicBezTo>
                          <a:pt x="177800" y="71932"/>
                          <a:pt x="183388" y="69697"/>
                          <a:pt x="188061" y="65227"/>
                        </a:cubicBezTo>
                        <a:cubicBezTo>
                          <a:pt x="192735" y="60756"/>
                          <a:pt x="195072" y="55270"/>
                          <a:pt x="195072" y="48768"/>
                        </a:cubicBezTo>
                        <a:cubicBezTo>
                          <a:pt x="195072" y="42265"/>
                          <a:pt x="192735" y="36677"/>
                          <a:pt x="188061" y="32004"/>
                        </a:cubicBezTo>
                        <a:cubicBezTo>
                          <a:pt x="183388" y="27330"/>
                          <a:pt x="177800" y="24993"/>
                          <a:pt x="171297" y="24993"/>
                        </a:cubicBezTo>
                        <a:close/>
                        <a:moveTo>
                          <a:pt x="58521" y="81076"/>
                        </a:moveTo>
                        <a:cubicBezTo>
                          <a:pt x="52019" y="81076"/>
                          <a:pt x="46431" y="83413"/>
                          <a:pt x="41757" y="88087"/>
                        </a:cubicBezTo>
                        <a:cubicBezTo>
                          <a:pt x="37084" y="92760"/>
                          <a:pt x="34747" y="98348"/>
                          <a:pt x="34747" y="104851"/>
                        </a:cubicBezTo>
                        <a:cubicBezTo>
                          <a:pt x="34747" y="111760"/>
                          <a:pt x="37084" y="117449"/>
                          <a:pt x="41757" y="121920"/>
                        </a:cubicBezTo>
                        <a:cubicBezTo>
                          <a:pt x="46431" y="126390"/>
                          <a:pt x="52019" y="128625"/>
                          <a:pt x="58521" y="128625"/>
                        </a:cubicBezTo>
                        <a:cubicBezTo>
                          <a:pt x="65430" y="128625"/>
                          <a:pt x="71018" y="126390"/>
                          <a:pt x="75285" y="121920"/>
                        </a:cubicBezTo>
                        <a:cubicBezTo>
                          <a:pt x="79553" y="117449"/>
                          <a:pt x="81686" y="111760"/>
                          <a:pt x="81686" y="104851"/>
                        </a:cubicBezTo>
                        <a:cubicBezTo>
                          <a:pt x="81686" y="98348"/>
                          <a:pt x="79553" y="92760"/>
                          <a:pt x="75285" y="88087"/>
                        </a:cubicBezTo>
                        <a:cubicBezTo>
                          <a:pt x="71018" y="83413"/>
                          <a:pt x="65430" y="81076"/>
                          <a:pt x="58521" y="81076"/>
                        </a:cubicBezTo>
                        <a:close/>
                        <a:moveTo>
                          <a:pt x="58521" y="138379"/>
                        </a:moveTo>
                        <a:cubicBezTo>
                          <a:pt x="52019" y="138379"/>
                          <a:pt x="46431" y="140512"/>
                          <a:pt x="41757" y="144780"/>
                        </a:cubicBezTo>
                        <a:cubicBezTo>
                          <a:pt x="37084" y="149047"/>
                          <a:pt x="34747" y="154635"/>
                          <a:pt x="34747" y="161544"/>
                        </a:cubicBezTo>
                        <a:cubicBezTo>
                          <a:pt x="34747" y="168046"/>
                          <a:pt x="37084" y="173634"/>
                          <a:pt x="41757" y="178308"/>
                        </a:cubicBezTo>
                        <a:cubicBezTo>
                          <a:pt x="46431" y="182981"/>
                          <a:pt x="52019" y="185318"/>
                          <a:pt x="58521" y="185318"/>
                        </a:cubicBezTo>
                        <a:cubicBezTo>
                          <a:pt x="65430" y="185318"/>
                          <a:pt x="71018" y="182981"/>
                          <a:pt x="75285" y="178308"/>
                        </a:cubicBezTo>
                        <a:cubicBezTo>
                          <a:pt x="79553" y="173634"/>
                          <a:pt x="81686" y="168046"/>
                          <a:pt x="81686" y="161544"/>
                        </a:cubicBezTo>
                        <a:cubicBezTo>
                          <a:pt x="81686" y="154635"/>
                          <a:pt x="79553" y="149047"/>
                          <a:pt x="75285" y="144780"/>
                        </a:cubicBezTo>
                        <a:cubicBezTo>
                          <a:pt x="71018" y="140512"/>
                          <a:pt x="65430" y="138379"/>
                          <a:pt x="58521" y="138379"/>
                        </a:cubicBezTo>
                        <a:close/>
                        <a:moveTo>
                          <a:pt x="115214" y="166420"/>
                        </a:moveTo>
                        <a:cubicBezTo>
                          <a:pt x="108305" y="166420"/>
                          <a:pt x="102616" y="168656"/>
                          <a:pt x="98145" y="173126"/>
                        </a:cubicBezTo>
                        <a:cubicBezTo>
                          <a:pt x="93675" y="177596"/>
                          <a:pt x="91440" y="183083"/>
                          <a:pt x="91440" y="189585"/>
                        </a:cubicBezTo>
                        <a:cubicBezTo>
                          <a:pt x="91440" y="196088"/>
                          <a:pt x="93675" y="201676"/>
                          <a:pt x="98145" y="206349"/>
                        </a:cubicBezTo>
                        <a:cubicBezTo>
                          <a:pt x="102616" y="211023"/>
                          <a:pt x="108305" y="213360"/>
                          <a:pt x="115214" y="213360"/>
                        </a:cubicBezTo>
                        <a:cubicBezTo>
                          <a:pt x="121717" y="213360"/>
                          <a:pt x="127305" y="211023"/>
                          <a:pt x="131978" y="206349"/>
                        </a:cubicBezTo>
                        <a:cubicBezTo>
                          <a:pt x="136652" y="201676"/>
                          <a:pt x="138989" y="196088"/>
                          <a:pt x="138989" y="189585"/>
                        </a:cubicBezTo>
                        <a:cubicBezTo>
                          <a:pt x="138989" y="183083"/>
                          <a:pt x="136652" y="177596"/>
                          <a:pt x="131978" y="173126"/>
                        </a:cubicBezTo>
                        <a:cubicBezTo>
                          <a:pt x="127305" y="168656"/>
                          <a:pt x="121717" y="166420"/>
                          <a:pt x="115214" y="166420"/>
                        </a:cubicBezTo>
                        <a:close/>
                        <a:moveTo>
                          <a:pt x="171297" y="166420"/>
                        </a:moveTo>
                        <a:cubicBezTo>
                          <a:pt x="164795" y="166420"/>
                          <a:pt x="159309" y="168656"/>
                          <a:pt x="154838" y="173126"/>
                        </a:cubicBezTo>
                        <a:cubicBezTo>
                          <a:pt x="150368" y="177596"/>
                          <a:pt x="148133" y="183083"/>
                          <a:pt x="148133" y="189585"/>
                        </a:cubicBezTo>
                        <a:cubicBezTo>
                          <a:pt x="148133" y="196088"/>
                          <a:pt x="150368" y="201676"/>
                          <a:pt x="154838" y="206349"/>
                        </a:cubicBezTo>
                        <a:cubicBezTo>
                          <a:pt x="159309" y="211023"/>
                          <a:pt x="164795" y="213360"/>
                          <a:pt x="171297" y="213360"/>
                        </a:cubicBezTo>
                        <a:cubicBezTo>
                          <a:pt x="177800" y="213360"/>
                          <a:pt x="183388" y="211023"/>
                          <a:pt x="188061" y="206349"/>
                        </a:cubicBezTo>
                        <a:cubicBezTo>
                          <a:pt x="192735" y="201676"/>
                          <a:pt x="195072" y="196088"/>
                          <a:pt x="195072" y="189585"/>
                        </a:cubicBezTo>
                        <a:cubicBezTo>
                          <a:pt x="195072" y="183083"/>
                          <a:pt x="192735" y="177596"/>
                          <a:pt x="188061" y="173126"/>
                        </a:cubicBezTo>
                        <a:cubicBezTo>
                          <a:pt x="183388" y="168656"/>
                          <a:pt x="177800" y="166420"/>
                          <a:pt x="171297" y="166420"/>
                        </a:cubicBezTo>
                        <a:close/>
                        <a:moveTo>
                          <a:pt x="58521" y="194462"/>
                        </a:moveTo>
                        <a:cubicBezTo>
                          <a:pt x="52019" y="194462"/>
                          <a:pt x="46431" y="196799"/>
                          <a:pt x="41757" y="201472"/>
                        </a:cubicBezTo>
                        <a:cubicBezTo>
                          <a:pt x="37084" y="206146"/>
                          <a:pt x="34747" y="211734"/>
                          <a:pt x="34747" y="218236"/>
                        </a:cubicBezTo>
                        <a:cubicBezTo>
                          <a:pt x="34747" y="224739"/>
                          <a:pt x="37084" y="230225"/>
                          <a:pt x="41757" y="234696"/>
                        </a:cubicBezTo>
                        <a:cubicBezTo>
                          <a:pt x="46431" y="239166"/>
                          <a:pt x="52019" y="241401"/>
                          <a:pt x="58521" y="241401"/>
                        </a:cubicBezTo>
                        <a:cubicBezTo>
                          <a:pt x="65430" y="241401"/>
                          <a:pt x="71018" y="239166"/>
                          <a:pt x="75285" y="234696"/>
                        </a:cubicBezTo>
                        <a:cubicBezTo>
                          <a:pt x="79553" y="230225"/>
                          <a:pt x="81686" y="224739"/>
                          <a:pt x="81686" y="218236"/>
                        </a:cubicBezTo>
                        <a:cubicBezTo>
                          <a:pt x="81686" y="211734"/>
                          <a:pt x="79553" y="206146"/>
                          <a:pt x="75285" y="201472"/>
                        </a:cubicBezTo>
                        <a:cubicBezTo>
                          <a:pt x="71018" y="196799"/>
                          <a:pt x="65430" y="194462"/>
                          <a:pt x="58521" y="194462"/>
                        </a:cubicBezTo>
                        <a:close/>
                        <a:moveTo>
                          <a:pt x="58521" y="250545"/>
                        </a:moveTo>
                        <a:cubicBezTo>
                          <a:pt x="52019" y="250545"/>
                          <a:pt x="46431" y="252882"/>
                          <a:pt x="41757" y="257556"/>
                        </a:cubicBezTo>
                        <a:cubicBezTo>
                          <a:pt x="37084" y="262229"/>
                          <a:pt x="34747" y="267817"/>
                          <a:pt x="34747" y="274320"/>
                        </a:cubicBezTo>
                        <a:cubicBezTo>
                          <a:pt x="34747" y="281228"/>
                          <a:pt x="37084" y="286918"/>
                          <a:pt x="41757" y="291388"/>
                        </a:cubicBezTo>
                        <a:cubicBezTo>
                          <a:pt x="46431" y="295859"/>
                          <a:pt x="52019" y="298094"/>
                          <a:pt x="58521" y="298094"/>
                        </a:cubicBezTo>
                        <a:cubicBezTo>
                          <a:pt x="65430" y="298094"/>
                          <a:pt x="71018" y="295859"/>
                          <a:pt x="75285" y="291388"/>
                        </a:cubicBezTo>
                        <a:cubicBezTo>
                          <a:pt x="79553" y="286918"/>
                          <a:pt x="81686" y="281228"/>
                          <a:pt x="81686" y="274320"/>
                        </a:cubicBezTo>
                        <a:cubicBezTo>
                          <a:pt x="81686" y="267817"/>
                          <a:pt x="79553" y="262229"/>
                          <a:pt x="75285" y="257556"/>
                        </a:cubicBezTo>
                        <a:cubicBezTo>
                          <a:pt x="71018" y="252882"/>
                          <a:pt x="65430" y="250545"/>
                          <a:pt x="58521" y="250545"/>
                        </a:cubicBezTo>
                        <a:close/>
                        <a:moveTo>
                          <a:pt x="58521" y="307848"/>
                        </a:moveTo>
                        <a:cubicBezTo>
                          <a:pt x="52019" y="307848"/>
                          <a:pt x="46431" y="310083"/>
                          <a:pt x="41757" y="314553"/>
                        </a:cubicBezTo>
                        <a:cubicBezTo>
                          <a:pt x="37084" y="319024"/>
                          <a:pt x="34747" y="324510"/>
                          <a:pt x="34747" y="331012"/>
                        </a:cubicBezTo>
                        <a:cubicBezTo>
                          <a:pt x="34747" y="337515"/>
                          <a:pt x="37084" y="343103"/>
                          <a:pt x="41757" y="347776"/>
                        </a:cubicBezTo>
                        <a:cubicBezTo>
                          <a:pt x="46431" y="352450"/>
                          <a:pt x="52019" y="354787"/>
                          <a:pt x="58521" y="354787"/>
                        </a:cubicBezTo>
                        <a:cubicBezTo>
                          <a:pt x="65430" y="354787"/>
                          <a:pt x="71018" y="352450"/>
                          <a:pt x="75285" y="347776"/>
                        </a:cubicBezTo>
                        <a:cubicBezTo>
                          <a:pt x="79553" y="343103"/>
                          <a:pt x="81686" y="337515"/>
                          <a:pt x="81686" y="331012"/>
                        </a:cubicBezTo>
                        <a:cubicBezTo>
                          <a:pt x="81686" y="324510"/>
                          <a:pt x="79553" y="319024"/>
                          <a:pt x="75285" y="314553"/>
                        </a:cubicBezTo>
                        <a:cubicBezTo>
                          <a:pt x="71018" y="310083"/>
                          <a:pt x="65430" y="307848"/>
                          <a:pt x="58521" y="307848"/>
                        </a:cubicBezTo>
                        <a:close/>
                        <a:moveTo>
                          <a:pt x="115214" y="307848"/>
                        </a:moveTo>
                        <a:cubicBezTo>
                          <a:pt x="108305" y="307848"/>
                          <a:pt x="102616" y="310083"/>
                          <a:pt x="98145" y="314553"/>
                        </a:cubicBezTo>
                        <a:cubicBezTo>
                          <a:pt x="93675" y="319024"/>
                          <a:pt x="91440" y="324510"/>
                          <a:pt x="91440" y="331012"/>
                        </a:cubicBezTo>
                        <a:cubicBezTo>
                          <a:pt x="91440" y="337515"/>
                          <a:pt x="93675" y="343103"/>
                          <a:pt x="98145" y="347776"/>
                        </a:cubicBezTo>
                        <a:cubicBezTo>
                          <a:pt x="102616" y="352450"/>
                          <a:pt x="108305" y="354787"/>
                          <a:pt x="115214" y="354787"/>
                        </a:cubicBezTo>
                        <a:cubicBezTo>
                          <a:pt x="121717" y="354787"/>
                          <a:pt x="127305" y="352450"/>
                          <a:pt x="131978" y="347776"/>
                        </a:cubicBezTo>
                        <a:cubicBezTo>
                          <a:pt x="136652" y="343103"/>
                          <a:pt x="138989" y="337515"/>
                          <a:pt x="138989" y="331012"/>
                        </a:cubicBezTo>
                        <a:cubicBezTo>
                          <a:pt x="138989" y="324510"/>
                          <a:pt x="136652" y="319024"/>
                          <a:pt x="131978" y="314553"/>
                        </a:cubicBezTo>
                        <a:cubicBezTo>
                          <a:pt x="127305" y="310083"/>
                          <a:pt x="121717" y="307848"/>
                          <a:pt x="115214" y="307848"/>
                        </a:cubicBezTo>
                        <a:close/>
                        <a:moveTo>
                          <a:pt x="171297" y="307848"/>
                        </a:moveTo>
                        <a:cubicBezTo>
                          <a:pt x="164795" y="307848"/>
                          <a:pt x="159309" y="310083"/>
                          <a:pt x="154838" y="314553"/>
                        </a:cubicBezTo>
                        <a:cubicBezTo>
                          <a:pt x="150368" y="319024"/>
                          <a:pt x="148133" y="324510"/>
                          <a:pt x="148133" y="331012"/>
                        </a:cubicBezTo>
                        <a:cubicBezTo>
                          <a:pt x="148133" y="337515"/>
                          <a:pt x="150368" y="343103"/>
                          <a:pt x="154838" y="347776"/>
                        </a:cubicBezTo>
                        <a:cubicBezTo>
                          <a:pt x="159309" y="352450"/>
                          <a:pt x="164795" y="354787"/>
                          <a:pt x="171297" y="354787"/>
                        </a:cubicBezTo>
                        <a:cubicBezTo>
                          <a:pt x="177800" y="354787"/>
                          <a:pt x="183388" y="352450"/>
                          <a:pt x="188061" y="347776"/>
                        </a:cubicBezTo>
                        <a:cubicBezTo>
                          <a:pt x="192735" y="343103"/>
                          <a:pt x="195072" y="337515"/>
                          <a:pt x="195072" y="331012"/>
                        </a:cubicBezTo>
                        <a:cubicBezTo>
                          <a:pt x="195072" y="324510"/>
                          <a:pt x="192735" y="319024"/>
                          <a:pt x="188061" y="314553"/>
                        </a:cubicBezTo>
                        <a:cubicBezTo>
                          <a:pt x="183388" y="310083"/>
                          <a:pt x="177800" y="307848"/>
                          <a:pt x="171297" y="3078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715" name="Freeform: Shape 4714">
                    <a:extLst>
                      <a:ext uri="{FF2B5EF4-FFF2-40B4-BE49-F238E27FC236}">
                        <a16:creationId xmlns:a16="http://schemas.microsoft.com/office/drawing/2014/main" id="{B328BB23-36DE-4028-9A4B-E56F66BEADE9}"/>
                      </a:ext>
                    </a:extLst>
                  </p:cNvPr>
                  <p:cNvSpPr/>
                  <p:nvPr/>
                </p:nvSpPr>
                <p:spPr>
                  <a:xfrm>
                    <a:off x="12391644" y="9507958"/>
                    <a:ext cx="206044" cy="3907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6044" h="390753">
                        <a:moveTo>
                          <a:pt x="87172" y="0"/>
                        </a:moveTo>
                        <a:lnTo>
                          <a:pt x="206044" y="0"/>
                        </a:lnTo>
                        <a:lnTo>
                          <a:pt x="206044" y="237134"/>
                        </a:lnTo>
                        <a:cubicBezTo>
                          <a:pt x="206044" y="287121"/>
                          <a:pt x="194259" y="325221"/>
                          <a:pt x="170688" y="351434"/>
                        </a:cubicBezTo>
                        <a:cubicBezTo>
                          <a:pt x="147116" y="377647"/>
                          <a:pt x="113182" y="390753"/>
                          <a:pt x="68884" y="390753"/>
                        </a:cubicBezTo>
                        <a:cubicBezTo>
                          <a:pt x="53441" y="390753"/>
                          <a:pt x="39928" y="389940"/>
                          <a:pt x="28346" y="388315"/>
                        </a:cubicBezTo>
                        <a:cubicBezTo>
                          <a:pt x="16764" y="386689"/>
                          <a:pt x="7315" y="384860"/>
                          <a:pt x="0" y="382828"/>
                        </a:cubicBezTo>
                        <a:lnTo>
                          <a:pt x="0" y="282854"/>
                        </a:lnTo>
                        <a:cubicBezTo>
                          <a:pt x="12192" y="285699"/>
                          <a:pt x="21539" y="287324"/>
                          <a:pt x="28041" y="287731"/>
                        </a:cubicBezTo>
                        <a:cubicBezTo>
                          <a:pt x="34544" y="288137"/>
                          <a:pt x="39827" y="288340"/>
                          <a:pt x="43890" y="288340"/>
                        </a:cubicBezTo>
                        <a:cubicBezTo>
                          <a:pt x="53644" y="288340"/>
                          <a:pt x="61366" y="287020"/>
                          <a:pt x="67056" y="284378"/>
                        </a:cubicBezTo>
                        <a:cubicBezTo>
                          <a:pt x="72745" y="281736"/>
                          <a:pt x="77114" y="277977"/>
                          <a:pt x="80162" y="273100"/>
                        </a:cubicBezTo>
                        <a:cubicBezTo>
                          <a:pt x="83210" y="268224"/>
                          <a:pt x="85140" y="262229"/>
                          <a:pt x="85953" y="255117"/>
                        </a:cubicBezTo>
                        <a:cubicBezTo>
                          <a:pt x="86766" y="248005"/>
                          <a:pt x="87172" y="240182"/>
                          <a:pt x="87172" y="231648"/>
                        </a:cubicBezTo>
                        <a:lnTo>
                          <a:pt x="87172" y="0"/>
                        </a:lnTo>
                        <a:close/>
                        <a:moveTo>
                          <a:pt x="149961" y="24993"/>
                        </a:moveTo>
                        <a:cubicBezTo>
                          <a:pt x="143459" y="24993"/>
                          <a:pt x="137972" y="27330"/>
                          <a:pt x="133502" y="32004"/>
                        </a:cubicBezTo>
                        <a:cubicBezTo>
                          <a:pt x="129032" y="36677"/>
                          <a:pt x="126796" y="42265"/>
                          <a:pt x="126796" y="48768"/>
                        </a:cubicBezTo>
                        <a:cubicBezTo>
                          <a:pt x="126796" y="55270"/>
                          <a:pt x="129032" y="60756"/>
                          <a:pt x="133502" y="65227"/>
                        </a:cubicBezTo>
                        <a:cubicBezTo>
                          <a:pt x="137972" y="69697"/>
                          <a:pt x="143459" y="71932"/>
                          <a:pt x="149961" y="71932"/>
                        </a:cubicBezTo>
                        <a:cubicBezTo>
                          <a:pt x="156464" y="71932"/>
                          <a:pt x="162052" y="69697"/>
                          <a:pt x="166725" y="65227"/>
                        </a:cubicBezTo>
                        <a:cubicBezTo>
                          <a:pt x="171398" y="60756"/>
                          <a:pt x="173736" y="55270"/>
                          <a:pt x="173736" y="48768"/>
                        </a:cubicBezTo>
                        <a:cubicBezTo>
                          <a:pt x="173736" y="42265"/>
                          <a:pt x="171398" y="36677"/>
                          <a:pt x="166725" y="32004"/>
                        </a:cubicBezTo>
                        <a:cubicBezTo>
                          <a:pt x="162052" y="27330"/>
                          <a:pt x="156464" y="24993"/>
                          <a:pt x="149961" y="24993"/>
                        </a:cubicBezTo>
                        <a:close/>
                        <a:moveTo>
                          <a:pt x="149961" y="81076"/>
                        </a:moveTo>
                        <a:cubicBezTo>
                          <a:pt x="143459" y="81076"/>
                          <a:pt x="137972" y="83413"/>
                          <a:pt x="133502" y="88087"/>
                        </a:cubicBezTo>
                        <a:cubicBezTo>
                          <a:pt x="129032" y="92760"/>
                          <a:pt x="126796" y="98348"/>
                          <a:pt x="126796" y="104851"/>
                        </a:cubicBezTo>
                        <a:cubicBezTo>
                          <a:pt x="126796" y="111760"/>
                          <a:pt x="129032" y="117449"/>
                          <a:pt x="133502" y="121920"/>
                        </a:cubicBezTo>
                        <a:cubicBezTo>
                          <a:pt x="137972" y="126390"/>
                          <a:pt x="143459" y="128625"/>
                          <a:pt x="149961" y="128625"/>
                        </a:cubicBezTo>
                        <a:cubicBezTo>
                          <a:pt x="156464" y="128625"/>
                          <a:pt x="162052" y="126390"/>
                          <a:pt x="166725" y="121920"/>
                        </a:cubicBezTo>
                        <a:cubicBezTo>
                          <a:pt x="171398" y="117449"/>
                          <a:pt x="173736" y="111760"/>
                          <a:pt x="173736" y="104851"/>
                        </a:cubicBezTo>
                        <a:cubicBezTo>
                          <a:pt x="173736" y="98348"/>
                          <a:pt x="171398" y="92760"/>
                          <a:pt x="166725" y="88087"/>
                        </a:cubicBezTo>
                        <a:cubicBezTo>
                          <a:pt x="162052" y="83413"/>
                          <a:pt x="156464" y="81076"/>
                          <a:pt x="149961" y="81076"/>
                        </a:cubicBezTo>
                        <a:close/>
                        <a:moveTo>
                          <a:pt x="149961" y="138379"/>
                        </a:moveTo>
                        <a:cubicBezTo>
                          <a:pt x="143459" y="138379"/>
                          <a:pt x="137972" y="140512"/>
                          <a:pt x="133502" y="144780"/>
                        </a:cubicBezTo>
                        <a:cubicBezTo>
                          <a:pt x="129032" y="149047"/>
                          <a:pt x="126796" y="154635"/>
                          <a:pt x="126796" y="161544"/>
                        </a:cubicBezTo>
                        <a:cubicBezTo>
                          <a:pt x="126796" y="168046"/>
                          <a:pt x="129032" y="173634"/>
                          <a:pt x="133502" y="178308"/>
                        </a:cubicBezTo>
                        <a:cubicBezTo>
                          <a:pt x="137972" y="182981"/>
                          <a:pt x="143459" y="185318"/>
                          <a:pt x="149961" y="185318"/>
                        </a:cubicBezTo>
                        <a:cubicBezTo>
                          <a:pt x="156464" y="185318"/>
                          <a:pt x="162052" y="182981"/>
                          <a:pt x="166725" y="178308"/>
                        </a:cubicBezTo>
                        <a:cubicBezTo>
                          <a:pt x="171398" y="173634"/>
                          <a:pt x="173736" y="168046"/>
                          <a:pt x="173736" y="161544"/>
                        </a:cubicBezTo>
                        <a:cubicBezTo>
                          <a:pt x="173736" y="154635"/>
                          <a:pt x="171398" y="149047"/>
                          <a:pt x="166725" y="144780"/>
                        </a:cubicBezTo>
                        <a:cubicBezTo>
                          <a:pt x="162052" y="140512"/>
                          <a:pt x="156464" y="138379"/>
                          <a:pt x="149961" y="138379"/>
                        </a:cubicBezTo>
                        <a:close/>
                        <a:moveTo>
                          <a:pt x="149961" y="194462"/>
                        </a:moveTo>
                        <a:cubicBezTo>
                          <a:pt x="143459" y="194462"/>
                          <a:pt x="137972" y="196799"/>
                          <a:pt x="133502" y="201472"/>
                        </a:cubicBezTo>
                        <a:cubicBezTo>
                          <a:pt x="129032" y="206146"/>
                          <a:pt x="126796" y="211734"/>
                          <a:pt x="126796" y="218236"/>
                        </a:cubicBezTo>
                        <a:cubicBezTo>
                          <a:pt x="126796" y="224739"/>
                          <a:pt x="129032" y="230225"/>
                          <a:pt x="133502" y="234696"/>
                        </a:cubicBezTo>
                        <a:cubicBezTo>
                          <a:pt x="137972" y="239166"/>
                          <a:pt x="143459" y="241401"/>
                          <a:pt x="149961" y="241401"/>
                        </a:cubicBezTo>
                        <a:cubicBezTo>
                          <a:pt x="156464" y="241401"/>
                          <a:pt x="162052" y="239166"/>
                          <a:pt x="166725" y="234696"/>
                        </a:cubicBezTo>
                        <a:cubicBezTo>
                          <a:pt x="171398" y="230225"/>
                          <a:pt x="173736" y="224739"/>
                          <a:pt x="173736" y="218236"/>
                        </a:cubicBezTo>
                        <a:cubicBezTo>
                          <a:pt x="173736" y="211734"/>
                          <a:pt x="171398" y="206146"/>
                          <a:pt x="166725" y="201472"/>
                        </a:cubicBezTo>
                        <a:cubicBezTo>
                          <a:pt x="162052" y="196799"/>
                          <a:pt x="156464" y="194462"/>
                          <a:pt x="149961" y="194462"/>
                        </a:cubicBezTo>
                        <a:close/>
                        <a:moveTo>
                          <a:pt x="140817" y="250545"/>
                        </a:moveTo>
                        <a:cubicBezTo>
                          <a:pt x="133908" y="250545"/>
                          <a:pt x="128218" y="252882"/>
                          <a:pt x="123748" y="257556"/>
                        </a:cubicBezTo>
                        <a:cubicBezTo>
                          <a:pt x="119278" y="262229"/>
                          <a:pt x="117042" y="267817"/>
                          <a:pt x="117042" y="274320"/>
                        </a:cubicBezTo>
                        <a:cubicBezTo>
                          <a:pt x="117042" y="281228"/>
                          <a:pt x="119278" y="286918"/>
                          <a:pt x="123748" y="291388"/>
                        </a:cubicBezTo>
                        <a:cubicBezTo>
                          <a:pt x="128218" y="295859"/>
                          <a:pt x="133908" y="298094"/>
                          <a:pt x="140817" y="298094"/>
                        </a:cubicBezTo>
                        <a:cubicBezTo>
                          <a:pt x="147320" y="298094"/>
                          <a:pt x="152908" y="295859"/>
                          <a:pt x="157581" y="291388"/>
                        </a:cubicBezTo>
                        <a:cubicBezTo>
                          <a:pt x="162254" y="286918"/>
                          <a:pt x="164592" y="281228"/>
                          <a:pt x="164592" y="274320"/>
                        </a:cubicBezTo>
                        <a:cubicBezTo>
                          <a:pt x="164592" y="267817"/>
                          <a:pt x="162254" y="262229"/>
                          <a:pt x="157581" y="257556"/>
                        </a:cubicBezTo>
                        <a:cubicBezTo>
                          <a:pt x="152908" y="252882"/>
                          <a:pt x="147320" y="250545"/>
                          <a:pt x="140817" y="250545"/>
                        </a:cubicBezTo>
                        <a:close/>
                        <a:moveTo>
                          <a:pt x="112166" y="298094"/>
                        </a:moveTo>
                        <a:cubicBezTo>
                          <a:pt x="105664" y="298094"/>
                          <a:pt x="100076" y="300329"/>
                          <a:pt x="95402" y="304800"/>
                        </a:cubicBezTo>
                        <a:cubicBezTo>
                          <a:pt x="90728" y="309270"/>
                          <a:pt x="88392" y="314756"/>
                          <a:pt x="88392" y="321259"/>
                        </a:cubicBezTo>
                        <a:cubicBezTo>
                          <a:pt x="88392" y="328168"/>
                          <a:pt x="90728" y="333857"/>
                          <a:pt x="95402" y="338328"/>
                        </a:cubicBezTo>
                        <a:cubicBezTo>
                          <a:pt x="100076" y="342798"/>
                          <a:pt x="105664" y="345033"/>
                          <a:pt x="112166" y="345033"/>
                        </a:cubicBezTo>
                        <a:cubicBezTo>
                          <a:pt x="119075" y="345033"/>
                          <a:pt x="124764" y="342798"/>
                          <a:pt x="129234" y="338328"/>
                        </a:cubicBezTo>
                        <a:cubicBezTo>
                          <a:pt x="133705" y="333857"/>
                          <a:pt x="135940" y="328168"/>
                          <a:pt x="135940" y="321259"/>
                        </a:cubicBezTo>
                        <a:cubicBezTo>
                          <a:pt x="135940" y="314756"/>
                          <a:pt x="133705" y="309270"/>
                          <a:pt x="129234" y="304800"/>
                        </a:cubicBezTo>
                        <a:cubicBezTo>
                          <a:pt x="124764" y="300329"/>
                          <a:pt x="119075" y="298094"/>
                          <a:pt x="112166" y="298094"/>
                        </a:cubicBezTo>
                        <a:close/>
                        <a:moveTo>
                          <a:pt x="56082" y="312115"/>
                        </a:moveTo>
                        <a:cubicBezTo>
                          <a:pt x="49580" y="312115"/>
                          <a:pt x="43992" y="314452"/>
                          <a:pt x="39318" y="319125"/>
                        </a:cubicBezTo>
                        <a:cubicBezTo>
                          <a:pt x="34645" y="323799"/>
                          <a:pt x="32308" y="329387"/>
                          <a:pt x="32308" y="335889"/>
                        </a:cubicBezTo>
                        <a:cubicBezTo>
                          <a:pt x="32308" y="342392"/>
                          <a:pt x="34645" y="347980"/>
                          <a:pt x="39318" y="352653"/>
                        </a:cubicBezTo>
                        <a:cubicBezTo>
                          <a:pt x="43992" y="357327"/>
                          <a:pt x="49580" y="359664"/>
                          <a:pt x="56082" y="359664"/>
                        </a:cubicBezTo>
                        <a:cubicBezTo>
                          <a:pt x="62585" y="359664"/>
                          <a:pt x="68072" y="357327"/>
                          <a:pt x="72542" y="352653"/>
                        </a:cubicBezTo>
                        <a:cubicBezTo>
                          <a:pt x="77012" y="347980"/>
                          <a:pt x="79248" y="342392"/>
                          <a:pt x="79248" y="335889"/>
                        </a:cubicBezTo>
                        <a:cubicBezTo>
                          <a:pt x="79248" y="329387"/>
                          <a:pt x="77012" y="323799"/>
                          <a:pt x="72542" y="319125"/>
                        </a:cubicBezTo>
                        <a:cubicBezTo>
                          <a:pt x="68072" y="314452"/>
                          <a:pt x="62585" y="312115"/>
                          <a:pt x="56082" y="31211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716" name="Freeform: Shape 4715">
                    <a:extLst>
                      <a:ext uri="{FF2B5EF4-FFF2-40B4-BE49-F238E27FC236}">
                        <a16:creationId xmlns:a16="http://schemas.microsoft.com/office/drawing/2014/main" id="{0395575D-9029-4A9D-9879-6E76216C80D2}"/>
                      </a:ext>
                    </a:extLst>
                  </p:cNvPr>
                  <p:cNvSpPr/>
                  <p:nvPr/>
                </p:nvSpPr>
                <p:spPr>
                  <a:xfrm>
                    <a:off x="12643181" y="9507957"/>
                    <a:ext cx="120091" cy="3834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091" h="383438">
                        <a:moveTo>
                          <a:pt x="0" y="0"/>
                        </a:moveTo>
                        <a:lnTo>
                          <a:pt x="120091" y="0"/>
                        </a:lnTo>
                        <a:lnTo>
                          <a:pt x="120091" y="383438"/>
                        </a:lnTo>
                        <a:lnTo>
                          <a:pt x="0" y="383438"/>
                        </a:lnTo>
                        <a:lnTo>
                          <a:pt x="0" y="0"/>
                        </a:lnTo>
                        <a:close/>
                        <a:moveTo>
                          <a:pt x="58522" y="24993"/>
                        </a:moveTo>
                        <a:cubicBezTo>
                          <a:pt x="52019" y="24993"/>
                          <a:pt x="46431" y="27330"/>
                          <a:pt x="41758" y="32004"/>
                        </a:cubicBezTo>
                        <a:cubicBezTo>
                          <a:pt x="37084" y="36677"/>
                          <a:pt x="34747" y="42265"/>
                          <a:pt x="34747" y="48768"/>
                        </a:cubicBezTo>
                        <a:cubicBezTo>
                          <a:pt x="34747" y="55270"/>
                          <a:pt x="37084" y="60756"/>
                          <a:pt x="41758" y="65227"/>
                        </a:cubicBezTo>
                        <a:cubicBezTo>
                          <a:pt x="46431" y="69697"/>
                          <a:pt x="52019" y="71932"/>
                          <a:pt x="58522" y="71932"/>
                        </a:cubicBezTo>
                        <a:cubicBezTo>
                          <a:pt x="65430" y="71932"/>
                          <a:pt x="71018" y="69697"/>
                          <a:pt x="75286" y="65227"/>
                        </a:cubicBezTo>
                        <a:cubicBezTo>
                          <a:pt x="79552" y="60756"/>
                          <a:pt x="81686" y="55270"/>
                          <a:pt x="81686" y="48768"/>
                        </a:cubicBezTo>
                        <a:cubicBezTo>
                          <a:pt x="81686" y="42265"/>
                          <a:pt x="79552" y="36677"/>
                          <a:pt x="75286" y="32004"/>
                        </a:cubicBezTo>
                        <a:cubicBezTo>
                          <a:pt x="71018" y="27330"/>
                          <a:pt x="65430" y="24993"/>
                          <a:pt x="58522" y="24993"/>
                        </a:cubicBezTo>
                        <a:close/>
                        <a:moveTo>
                          <a:pt x="58522" y="81076"/>
                        </a:moveTo>
                        <a:cubicBezTo>
                          <a:pt x="52019" y="81076"/>
                          <a:pt x="46431" y="83413"/>
                          <a:pt x="41758" y="88087"/>
                        </a:cubicBezTo>
                        <a:cubicBezTo>
                          <a:pt x="37084" y="92760"/>
                          <a:pt x="34747" y="98348"/>
                          <a:pt x="34747" y="104851"/>
                        </a:cubicBezTo>
                        <a:cubicBezTo>
                          <a:pt x="34747" y="111760"/>
                          <a:pt x="37084" y="117449"/>
                          <a:pt x="41758" y="121920"/>
                        </a:cubicBezTo>
                        <a:cubicBezTo>
                          <a:pt x="46431" y="126390"/>
                          <a:pt x="52019" y="128625"/>
                          <a:pt x="58522" y="128625"/>
                        </a:cubicBezTo>
                        <a:cubicBezTo>
                          <a:pt x="65430" y="128625"/>
                          <a:pt x="71018" y="126390"/>
                          <a:pt x="75286" y="121920"/>
                        </a:cubicBezTo>
                        <a:cubicBezTo>
                          <a:pt x="79552" y="117449"/>
                          <a:pt x="81686" y="111760"/>
                          <a:pt x="81686" y="104851"/>
                        </a:cubicBezTo>
                        <a:cubicBezTo>
                          <a:pt x="81686" y="98348"/>
                          <a:pt x="79552" y="92760"/>
                          <a:pt x="75286" y="88087"/>
                        </a:cubicBezTo>
                        <a:cubicBezTo>
                          <a:pt x="71018" y="83413"/>
                          <a:pt x="65430" y="81076"/>
                          <a:pt x="58522" y="81076"/>
                        </a:cubicBezTo>
                        <a:close/>
                        <a:moveTo>
                          <a:pt x="58522" y="138379"/>
                        </a:moveTo>
                        <a:cubicBezTo>
                          <a:pt x="52019" y="138379"/>
                          <a:pt x="46431" y="140512"/>
                          <a:pt x="41758" y="144780"/>
                        </a:cubicBezTo>
                        <a:cubicBezTo>
                          <a:pt x="37084" y="149047"/>
                          <a:pt x="34747" y="154635"/>
                          <a:pt x="34747" y="161544"/>
                        </a:cubicBezTo>
                        <a:cubicBezTo>
                          <a:pt x="34747" y="168046"/>
                          <a:pt x="37084" y="173634"/>
                          <a:pt x="41758" y="178308"/>
                        </a:cubicBezTo>
                        <a:cubicBezTo>
                          <a:pt x="46431" y="182981"/>
                          <a:pt x="52019" y="185318"/>
                          <a:pt x="58522" y="185318"/>
                        </a:cubicBezTo>
                        <a:cubicBezTo>
                          <a:pt x="65430" y="185318"/>
                          <a:pt x="71018" y="182981"/>
                          <a:pt x="75286" y="178308"/>
                        </a:cubicBezTo>
                        <a:cubicBezTo>
                          <a:pt x="79552" y="173634"/>
                          <a:pt x="81686" y="168046"/>
                          <a:pt x="81686" y="161544"/>
                        </a:cubicBezTo>
                        <a:cubicBezTo>
                          <a:pt x="81686" y="154635"/>
                          <a:pt x="79552" y="149047"/>
                          <a:pt x="75286" y="144780"/>
                        </a:cubicBezTo>
                        <a:cubicBezTo>
                          <a:pt x="71018" y="140512"/>
                          <a:pt x="65430" y="138379"/>
                          <a:pt x="58522" y="138379"/>
                        </a:cubicBezTo>
                        <a:close/>
                        <a:moveTo>
                          <a:pt x="58522" y="194462"/>
                        </a:moveTo>
                        <a:cubicBezTo>
                          <a:pt x="52019" y="194462"/>
                          <a:pt x="46431" y="196799"/>
                          <a:pt x="41758" y="201472"/>
                        </a:cubicBezTo>
                        <a:cubicBezTo>
                          <a:pt x="37084" y="206146"/>
                          <a:pt x="34747" y="211734"/>
                          <a:pt x="34747" y="218236"/>
                        </a:cubicBezTo>
                        <a:cubicBezTo>
                          <a:pt x="34747" y="224739"/>
                          <a:pt x="37084" y="230225"/>
                          <a:pt x="41758" y="234696"/>
                        </a:cubicBezTo>
                        <a:cubicBezTo>
                          <a:pt x="46431" y="239166"/>
                          <a:pt x="52019" y="241401"/>
                          <a:pt x="58522" y="241401"/>
                        </a:cubicBezTo>
                        <a:cubicBezTo>
                          <a:pt x="65430" y="241401"/>
                          <a:pt x="71018" y="239166"/>
                          <a:pt x="75286" y="234696"/>
                        </a:cubicBezTo>
                        <a:cubicBezTo>
                          <a:pt x="79552" y="230225"/>
                          <a:pt x="81686" y="224739"/>
                          <a:pt x="81686" y="218236"/>
                        </a:cubicBezTo>
                        <a:cubicBezTo>
                          <a:pt x="81686" y="211734"/>
                          <a:pt x="79552" y="206146"/>
                          <a:pt x="75286" y="201472"/>
                        </a:cubicBezTo>
                        <a:cubicBezTo>
                          <a:pt x="71018" y="196799"/>
                          <a:pt x="65430" y="194462"/>
                          <a:pt x="58522" y="194462"/>
                        </a:cubicBezTo>
                        <a:close/>
                        <a:moveTo>
                          <a:pt x="58522" y="250545"/>
                        </a:moveTo>
                        <a:cubicBezTo>
                          <a:pt x="52019" y="250545"/>
                          <a:pt x="46431" y="252882"/>
                          <a:pt x="41758" y="257556"/>
                        </a:cubicBezTo>
                        <a:cubicBezTo>
                          <a:pt x="37084" y="262229"/>
                          <a:pt x="34747" y="267817"/>
                          <a:pt x="34747" y="274320"/>
                        </a:cubicBezTo>
                        <a:cubicBezTo>
                          <a:pt x="34747" y="281228"/>
                          <a:pt x="37084" y="286918"/>
                          <a:pt x="41758" y="291388"/>
                        </a:cubicBezTo>
                        <a:cubicBezTo>
                          <a:pt x="46431" y="295859"/>
                          <a:pt x="52019" y="298094"/>
                          <a:pt x="58522" y="298094"/>
                        </a:cubicBezTo>
                        <a:cubicBezTo>
                          <a:pt x="65430" y="298094"/>
                          <a:pt x="71018" y="295859"/>
                          <a:pt x="75286" y="291388"/>
                        </a:cubicBezTo>
                        <a:cubicBezTo>
                          <a:pt x="79552" y="286918"/>
                          <a:pt x="81686" y="281228"/>
                          <a:pt x="81686" y="274320"/>
                        </a:cubicBezTo>
                        <a:cubicBezTo>
                          <a:pt x="81686" y="267817"/>
                          <a:pt x="79552" y="262229"/>
                          <a:pt x="75286" y="257556"/>
                        </a:cubicBezTo>
                        <a:cubicBezTo>
                          <a:pt x="71018" y="252882"/>
                          <a:pt x="65430" y="250545"/>
                          <a:pt x="58522" y="250545"/>
                        </a:cubicBezTo>
                        <a:close/>
                        <a:moveTo>
                          <a:pt x="58522" y="307848"/>
                        </a:moveTo>
                        <a:cubicBezTo>
                          <a:pt x="52019" y="307848"/>
                          <a:pt x="46431" y="310083"/>
                          <a:pt x="41758" y="314553"/>
                        </a:cubicBezTo>
                        <a:cubicBezTo>
                          <a:pt x="37084" y="319024"/>
                          <a:pt x="34747" y="324510"/>
                          <a:pt x="34747" y="331012"/>
                        </a:cubicBezTo>
                        <a:cubicBezTo>
                          <a:pt x="34747" y="337515"/>
                          <a:pt x="37084" y="343103"/>
                          <a:pt x="41758" y="347776"/>
                        </a:cubicBezTo>
                        <a:cubicBezTo>
                          <a:pt x="46431" y="352450"/>
                          <a:pt x="52019" y="354787"/>
                          <a:pt x="58522" y="354787"/>
                        </a:cubicBezTo>
                        <a:cubicBezTo>
                          <a:pt x="65430" y="354787"/>
                          <a:pt x="71018" y="352450"/>
                          <a:pt x="75286" y="347776"/>
                        </a:cubicBezTo>
                        <a:cubicBezTo>
                          <a:pt x="79552" y="343103"/>
                          <a:pt x="81686" y="337515"/>
                          <a:pt x="81686" y="331012"/>
                        </a:cubicBezTo>
                        <a:cubicBezTo>
                          <a:pt x="81686" y="324510"/>
                          <a:pt x="79552" y="319024"/>
                          <a:pt x="75286" y="314553"/>
                        </a:cubicBezTo>
                        <a:cubicBezTo>
                          <a:pt x="71018" y="310083"/>
                          <a:pt x="65430" y="307848"/>
                          <a:pt x="58522" y="3078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717" name="Freeform: Shape 4716">
                    <a:extLst>
                      <a:ext uri="{FF2B5EF4-FFF2-40B4-BE49-F238E27FC236}">
                        <a16:creationId xmlns:a16="http://schemas.microsoft.com/office/drawing/2014/main" id="{5A61EC66-C8A4-4E1E-96FE-FC77CF43CC29}"/>
                      </a:ext>
                    </a:extLst>
                  </p:cNvPr>
                  <p:cNvSpPr/>
                  <p:nvPr/>
                </p:nvSpPr>
                <p:spPr>
                  <a:xfrm>
                    <a:off x="12805104" y="9507957"/>
                    <a:ext cx="350520" cy="3834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0520" h="383438">
                        <a:moveTo>
                          <a:pt x="0" y="0"/>
                        </a:moveTo>
                        <a:lnTo>
                          <a:pt x="118263" y="0"/>
                        </a:lnTo>
                        <a:lnTo>
                          <a:pt x="234087" y="192024"/>
                        </a:lnTo>
                        <a:lnTo>
                          <a:pt x="234087" y="0"/>
                        </a:lnTo>
                        <a:lnTo>
                          <a:pt x="350520" y="0"/>
                        </a:lnTo>
                        <a:lnTo>
                          <a:pt x="350520" y="383438"/>
                        </a:lnTo>
                        <a:lnTo>
                          <a:pt x="241402" y="383438"/>
                        </a:lnTo>
                        <a:lnTo>
                          <a:pt x="117654" y="199339"/>
                        </a:lnTo>
                        <a:lnTo>
                          <a:pt x="117654" y="383438"/>
                        </a:lnTo>
                        <a:lnTo>
                          <a:pt x="0" y="383438"/>
                        </a:lnTo>
                        <a:lnTo>
                          <a:pt x="0" y="0"/>
                        </a:lnTo>
                        <a:close/>
                        <a:moveTo>
                          <a:pt x="58522" y="24993"/>
                        </a:moveTo>
                        <a:cubicBezTo>
                          <a:pt x="52020" y="24993"/>
                          <a:pt x="46432" y="27330"/>
                          <a:pt x="41758" y="32004"/>
                        </a:cubicBezTo>
                        <a:cubicBezTo>
                          <a:pt x="37084" y="36677"/>
                          <a:pt x="34748" y="42265"/>
                          <a:pt x="34748" y="48768"/>
                        </a:cubicBezTo>
                        <a:cubicBezTo>
                          <a:pt x="34748" y="55270"/>
                          <a:pt x="37084" y="60756"/>
                          <a:pt x="41758" y="65227"/>
                        </a:cubicBezTo>
                        <a:cubicBezTo>
                          <a:pt x="46432" y="69697"/>
                          <a:pt x="52020" y="71932"/>
                          <a:pt x="58522" y="71932"/>
                        </a:cubicBezTo>
                        <a:cubicBezTo>
                          <a:pt x="65431" y="71932"/>
                          <a:pt x="71020" y="69697"/>
                          <a:pt x="75286" y="65227"/>
                        </a:cubicBezTo>
                        <a:cubicBezTo>
                          <a:pt x="79554" y="60756"/>
                          <a:pt x="81687" y="55270"/>
                          <a:pt x="81687" y="48768"/>
                        </a:cubicBezTo>
                        <a:cubicBezTo>
                          <a:pt x="81687" y="42265"/>
                          <a:pt x="79554" y="36677"/>
                          <a:pt x="75286" y="32004"/>
                        </a:cubicBezTo>
                        <a:cubicBezTo>
                          <a:pt x="71020" y="27330"/>
                          <a:pt x="65431" y="24993"/>
                          <a:pt x="58522" y="24993"/>
                        </a:cubicBezTo>
                        <a:close/>
                        <a:moveTo>
                          <a:pt x="107290" y="59131"/>
                        </a:moveTo>
                        <a:cubicBezTo>
                          <a:pt x="100788" y="59131"/>
                          <a:pt x="95200" y="61468"/>
                          <a:pt x="90526" y="66141"/>
                        </a:cubicBezTo>
                        <a:cubicBezTo>
                          <a:pt x="85852" y="70815"/>
                          <a:pt x="83516" y="76403"/>
                          <a:pt x="83516" y="82905"/>
                        </a:cubicBezTo>
                        <a:cubicBezTo>
                          <a:pt x="83516" y="89001"/>
                          <a:pt x="85852" y="94488"/>
                          <a:pt x="90526" y="99364"/>
                        </a:cubicBezTo>
                        <a:cubicBezTo>
                          <a:pt x="95200" y="104241"/>
                          <a:pt x="100788" y="106680"/>
                          <a:pt x="107290" y="106680"/>
                        </a:cubicBezTo>
                        <a:cubicBezTo>
                          <a:pt x="113793" y="106680"/>
                          <a:pt x="119279" y="104343"/>
                          <a:pt x="123750" y="99669"/>
                        </a:cubicBezTo>
                        <a:cubicBezTo>
                          <a:pt x="128220" y="94996"/>
                          <a:pt x="130455" y="89408"/>
                          <a:pt x="130455" y="82905"/>
                        </a:cubicBezTo>
                        <a:cubicBezTo>
                          <a:pt x="130455" y="76403"/>
                          <a:pt x="128220" y="70815"/>
                          <a:pt x="123750" y="66141"/>
                        </a:cubicBezTo>
                        <a:cubicBezTo>
                          <a:pt x="119279" y="61468"/>
                          <a:pt x="113793" y="59131"/>
                          <a:pt x="107290" y="59131"/>
                        </a:cubicBezTo>
                        <a:close/>
                        <a:moveTo>
                          <a:pt x="58522" y="81076"/>
                        </a:moveTo>
                        <a:cubicBezTo>
                          <a:pt x="52020" y="81076"/>
                          <a:pt x="46432" y="83413"/>
                          <a:pt x="41758" y="88087"/>
                        </a:cubicBezTo>
                        <a:cubicBezTo>
                          <a:pt x="37084" y="92760"/>
                          <a:pt x="34748" y="98348"/>
                          <a:pt x="34748" y="104851"/>
                        </a:cubicBezTo>
                        <a:cubicBezTo>
                          <a:pt x="34748" y="111760"/>
                          <a:pt x="37084" y="117449"/>
                          <a:pt x="41758" y="121920"/>
                        </a:cubicBezTo>
                        <a:cubicBezTo>
                          <a:pt x="46432" y="126390"/>
                          <a:pt x="52020" y="128625"/>
                          <a:pt x="58522" y="128625"/>
                        </a:cubicBezTo>
                        <a:cubicBezTo>
                          <a:pt x="65431" y="128625"/>
                          <a:pt x="71020" y="126390"/>
                          <a:pt x="75286" y="121920"/>
                        </a:cubicBezTo>
                        <a:cubicBezTo>
                          <a:pt x="79554" y="117449"/>
                          <a:pt x="81687" y="111760"/>
                          <a:pt x="81687" y="104851"/>
                        </a:cubicBezTo>
                        <a:cubicBezTo>
                          <a:pt x="81687" y="98348"/>
                          <a:pt x="79554" y="92760"/>
                          <a:pt x="75286" y="88087"/>
                        </a:cubicBezTo>
                        <a:cubicBezTo>
                          <a:pt x="71020" y="83413"/>
                          <a:pt x="65431" y="81076"/>
                          <a:pt x="58522" y="81076"/>
                        </a:cubicBezTo>
                        <a:close/>
                        <a:moveTo>
                          <a:pt x="137161" y="112166"/>
                        </a:moveTo>
                        <a:cubicBezTo>
                          <a:pt x="130658" y="112166"/>
                          <a:pt x="125070" y="114401"/>
                          <a:pt x="120397" y="118872"/>
                        </a:cubicBezTo>
                        <a:cubicBezTo>
                          <a:pt x="115723" y="123342"/>
                          <a:pt x="113386" y="128828"/>
                          <a:pt x="113386" y="135331"/>
                        </a:cubicBezTo>
                        <a:cubicBezTo>
                          <a:pt x="113386" y="141833"/>
                          <a:pt x="115723" y="147421"/>
                          <a:pt x="120397" y="152095"/>
                        </a:cubicBezTo>
                        <a:cubicBezTo>
                          <a:pt x="125070" y="156768"/>
                          <a:pt x="130658" y="159105"/>
                          <a:pt x="137161" y="159105"/>
                        </a:cubicBezTo>
                        <a:cubicBezTo>
                          <a:pt x="143664" y="159105"/>
                          <a:pt x="149251" y="156768"/>
                          <a:pt x="153925" y="152095"/>
                        </a:cubicBezTo>
                        <a:cubicBezTo>
                          <a:pt x="158598" y="147421"/>
                          <a:pt x="160935" y="141833"/>
                          <a:pt x="160935" y="135331"/>
                        </a:cubicBezTo>
                        <a:cubicBezTo>
                          <a:pt x="160935" y="128828"/>
                          <a:pt x="158598" y="123342"/>
                          <a:pt x="153925" y="118872"/>
                        </a:cubicBezTo>
                        <a:cubicBezTo>
                          <a:pt x="149251" y="114401"/>
                          <a:pt x="143664" y="112166"/>
                          <a:pt x="137161" y="112166"/>
                        </a:cubicBezTo>
                        <a:close/>
                        <a:moveTo>
                          <a:pt x="58522" y="138379"/>
                        </a:moveTo>
                        <a:cubicBezTo>
                          <a:pt x="52020" y="138379"/>
                          <a:pt x="46432" y="140512"/>
                          <a:pt x="41758" y="144780"/>
                        </a:cubicBezTo>
                        <a:cubicBezTo>
                          <a:pt x="37084" y="149047"/>
                          <a:pt x="34748" y="154635"/>
                          <a:pt x="34748" y="161544"/>
                        </a:cubicBezTo>
                        <a:cubicBezTo>
                          <a:pt x="34748" y="168046"/>
                          <a:pt x="37084" y="173634"/>
                          <a:pt x="41758" y="178308"/>
                        </a:cubicBezTo>
                        <a:cubicBezTo>
                          <a:pt x="46432" y="182981"/>
                          <a:pt x="52020" y="185318"/>
                          <a:pt x="58522" y="185318"/>
                        </a:cubicBezTo>
                        <a:cubicBezTo>
                          <a:pt x="65431" y="185318"/>
                          <a:pt x="71020" y="182981"/>
                          <a:pt x="75286" y="178308"/>
                        </a:cubicBezTo>
                        <a:cubicBezTo>
                          <a:pt x="79554" y="173634"/>
                          <a:pt x="81687" y="168046"/>
                          <a:pt x="81687" y="161544"/>
                        </a:cubicBezTo>
                        <a:cubicBezTo>
                          <a:pt x="81687" y="154635"/>
                          <a:pt x="79554" y="149047"/>
                          <a:pt x="75286" y="144780"/>
                        </a:cubicBezTo>
                        <a:cubicBezTo>
                          <a:pt x="71020" y="140512"/>
                          <a:pt x="65431" y="138379"/>
                          <a:pt x="58522" y="138379"/>
                        </a:cubicBezTo>
                        <a:close/>
                        <a:moveTo>
                          <a:pt x="171908" y="163982"/>
                        </a:moveTo>
                        <a:cubicBezTo>
                          <a:pt x="165406" y="163982"/>
                          <a:pt x="159920" y="166319"/>
                          <a:pt x="155448" y="170992"/>
                        </a:cubicBezTo>
                        <a:cubicBezTo>
                          <a:pt x="150978" y="175666"/>
                          <a:pt x="148744" y="181254"/>
                          <a:pt x="148744" y="187756"/>
                        </a:cubicBezTo>
                        <a:cubicBezTo>
                          <a:pt x="148744" y="194665"/>
                          <a:pt x="150978" y="200355"/>
                          <a:pt x="155448" y="204825"/>
                        </a:cubicBezTo>
                        <a:cubicBezTo>
                          <a:pt x="159920" y="209296"/>
                          <a:pt x="165406" y="211531"/>
                          <a:pt x="171908" y="211531"/>
                        </a:cubicBezTo>
                        <a:cubicBezTo>
                          <a:pt x="178410" y="211531"/>
                          <a:pt x="183998" y="209296"/>
                          <a:pt x="188672" y="204825"/>
                        </a:cubicBezTo>
                        <a:cubicBezTo>
                          <a:pt x="193346" y="200355"/>
                          <a:pt x="195682" y="194665"/>
                          <a:pt x="195682" y="187756"/>
                        </a:cubicBezTo>
                        <a:cubicBezTo>
                          <a:pt x="195682" y="181660"/>
                          <a:pt x="193244" y="176174"/>
                          <a:pt x="188367" y="171297"/>
                        </a:cubicBezTo>
                        <a:cubicBezTo>
                          <a:pt x="183490" y="166420"/>
                          <a:pt x="178004" y="163982"/>
                          <a:pt x="171908" y="163982"/>
                        </a:cubicBezTo>
                        <a:close/>
                        <a:moveTo>
                          <a:pt x="293828" y="194462"/>
                        </a:moveTo>
                        <a:cubicBezTo>
                          <a:pt x="287326" y="194462"/>
                          <a:pt x="281738" y="196799"/>
                          <a:pt x="277064" y="201472"/>
                        </a:cubicBezTo>
                        <a:cubicBezTo>
                          <a:pt x="272390" y="206146"/>
                          <a:pt x="270054" y="211734"/>
                          <a:pt x="270054" y="218236"/>
                        </a:cubicBezTo>
                        <a:cubicBezTo>
                          <a:pt x="270054" y="224739"/>
                          <a:pt x="272390" y="230225"/>
                          <a:pt x="277064" y="234696"/>
                        </a:cubicBezTo>
                        <a:cubicBezTo>
                          <a:pt x="281738" y="239166"/>
                          <a:pt x="287326" y="241401"/>
                          <a:pt x="293828" y="241401"/>
                        </a:cubicBezTo>
                        <a:cubicBezTo>
                          <a:pt x="300737" y="241401"/>
                          <a:pt x="306426" y="239166"/>
                          <a:pt x="310897" y="234696"/>
                        </a:cubicBezTo>
                        <a:cubicBezTo>
                          <a:pt x="315367" y="230225"/>
                          <a:pt x="317602" y="224739"/>
                          <a:pt x="317602" y="218236"/>
                        </a:cubicBezTo>
                        <a:cubicBezTo>
                          <a:pt x="317602" y="211734"/>
                          <a:pt x="315367" y="206146"/>
                          <a:pt x="310897" y="201472"/>
                        </a:cubicBezTo>
                        <a:cubicBezTo>
                          <a:pt x="306426" y="196799"/>
                          <a:pt x="300737" y="194462"/>
                          <a:pt x="293828" y="194462"/>
                        </a:cubicBezTo>
                        <a:close/>
                        <a:moveTo>
                          <a:pt x="58522" y="194462"/>
                        </a:moveTo>
                        <a:cubicBezTo>
                          <a:pt x="52020" y="194462"/>
                          <a:pt x="46432" y="196799"/>
                          <a:pt x="41758" y="201472"/>
                        </a:cubicBezTo>
                        <a:cubicBezTo>
                          <a:pt x="37084" y="206146"/>
                          <a:pt x="34748" y="211734"/>
                          <a:pt x="34748" y="218236"/>
                        </a:cubicBezTo>
                        <a:cubicBezTo>
                          <a:pt x="34748" y="224739"/>
                          <a:pt x="37084" y="230225"/>
                          <a:pt x="41758" y="234696"/>
                        </a:cubicBezTo>
                        <a:cubicBezTo>
                          <a:pt x="46432" y="239166"/>
                          <a:pt x="52020" y="241401"/>
                          <a:pt x="58522" y="241401"/>
                        </a:cubicBezTo>
                        <a:cubicBezTo>
                          <a:pt x="65431" y="241401"/>
                          <a:pt x="71020" y="239166"/>
                          <a:pt x="75286" y="234696"/>
                        </a:cubicBezTo>
                        <a:cubicBezTo>
                          <a:pt x="79554" y="230225"/>
                          <a:pt x="81687" y="224739"/>
                          <a:pt x="81687" y="218236"/>
                        </a:cubicBezTo>
                        <a:cubicBezTo>
                          <a:pt x="81687" y="211734"/>
                          <a:pt x="79554" y="206146"/>
                          <a:pt x="75286" y="201472"/>
                        </a:cubicBezTo>
                        <a:cubicBezTo>
                          <a:pt x="71020" y="196799"/>
                          <a:pt x="65431" y="194462"/>
                          <a:pt x="58522" y="194462"/>
                        </a:cubicBezTo>
                        <a:close/>
                        <a:moveTo>
                          <a:pt x="58522" y="250545"/>
                        </a:moveTo>
                        <a:cubicBezTo>
                          <a:pt x="52020" y="250545"/>
                          <a:pt x="46432" y="252882"/>
                          <a:pt x="41758" y="257556"/>
                        </a:cubicBezTo>
                        <a:cubicBezTo>
                          <a:pt x="37084" y="262229"/>
                          <a:pt x="34748" y="267817"/>
                          <a:pt x="34748" y="274320"/>
                        </a:cubicBezTo>
                        <a:cubicBezTo>
                          <a:pt x="34748" y="281228"/>
                          <a:pt x="37084" y="286918"/>
                          <a:pt x="41758" y="291388"/>
                        </a:cubicBezTo>
                        <a:cubicBezTo>
                          <a:pt x="46432" y="295859"/>
                          <a:pt x="52020" y="298094"/>
                          <a:pt x="58522" y="298094"/>
                        </a:cubicBezTo>
                        <a:cubicBezTo>
                          <a:pt x="65431" y="298094"/>
                          <a:pt x="71020" y="295859"/>
                          <a:pt x="75286" y="291388"/>
                        </a:cubicBezTo>
                        <a:cubicBezTo>
                          <a:pt x="79554" y="286918"/>
                          <a:pt x="81687" y="281228"/>
                          <a:pt x="81687" y="274320"/>
                        </a:cubicBezTo>
                        <a:cubicBezTo>
                          <a:pt x="81687" y="267817"/>
                          <a:pt x="79554" y="262229"/>
                          <a:pt x="75286" y="257556"/>
                        </a:cubicBezTo>
                        <a:cubicBezTo>
                          <a:pt x="71020" y="252882"/>
                          <a:pt x="65431" y="250545"/>
                          <a:pt x="58522" y="250545"/>
                        </a:cubicBezTo>
                        <a:close/>
                        <a:moveTo>
                          <a:pt x="58522" y="307848"/>
                        </a:moveTo>
                        <a:cubicBezTo>
                          <a:pt x="52020" y="307848"/>
                          <a:pt x="46432" y="310083"/>
                          <a:pt x="41758" y="314553"/>
                        </a:cubicBezTo>
                        <a:cubicBezTo>
                          <a:pt x="37084" y="319024"/>
                          <a:pt x="34748" y="324510"/>
                          <a:pt x="34748" y="331012"/>
                        </a:cubicBezTo>
                        <a:cubicBezTo>
                          <a:pt x="34748" y="337515"/>
                          <a:pt x="37084" y="343103"/>
                          <a:pt x="41758" y="347776"/>
                        </a:cubicBezTo>
                        <a:cubicBezTo>
                          <a:pt x="46432" y="352450"/>
                          <a:pt x="52020" y="354787"/>
                          <a:pt x="58522" y="354787"/>
                        </a:cubicBezTo>
                        <a:cubicBezTo>
                          <a:pt x="65431" y="354787"/>
                          <a:pt x="71020" y="352450"/>
                          <a:pt x="75286" y="347776"/>
                        </a:cubicBezTo>
                        <a:cubicBezTo>
                          <a:pt x="79554" y="343103"/>
                          <a:pt x="81687" y="337515"/>
                          <a:pt x="81687" y="331012"/>
                        </a:cubicBezTo>
                        <a:cubicBezTo>
                          <a:pt x="81687" y="324510"/>
                          <a:pt x="79554" y="319024"/>
                          <a:pt x="75286" y="314553"/>
                        </a:cubicBezTo>
                        <a:cubicBezTo>
                          <a:pt x="71020" y="310083"/>
                          <a:pt x="65431" y="307848"/>
                          <a:pt x="58522" y="307848"/>
                        </a:cubicBezTo>
                        <a:close/>
                        <a:moveTo>
                          <a:pt x="210922" y="221894"/>
                        </a:moveTo>
                        <a:cubicBezTo>
                          <a:pt x="204826" y="221894"/>
                          <a:pt x="199340" y="224231"/>
                          <a:pt x="194463" y="228904"/>
                        </a:cubicBezTo>
                        <a:cubicBezTo>
                          <a:pt x="189586" y="233578"/>
                          <a:pt x="187148" y="238963"/>
                          <a:pt x="187148" y="245059"/>
                        </a:cubicBezTo>
                        <a:cubicBezTo>
                          <a:pt x="187148" y="251968"/>
                          <a:pt x="189484" y="257657"/>
                          <a:pt x="194158" y="262128"/>
                        </a:cubicBezTo>
                        <a:cubicBezTo>
                          <a:pt x="198832" y="266598"/>
                          <a:pt x="204420" y="268833"/>
                          <a:pt x="210922" y="268833"/>
                        </a:cubicBezTo>
                        <a:cubicBezTo>
                          <a:pt x="217831" y="268833"/>
                          <a:pt x="223520" y="266598"/>
                          <a:pt x="227992" y="262128"/>
                        </a:cubicBezTo>
                        <a:cubicBezTo>
                          <a:pt x="232462" y="257657"/>
                          <a:pt x="234697" y="251968"/>
                          <a:pt x="234697" y="245059"/>
                        </a:cubicBezTo>
                        <a:cubicBezTo>
                          <a:pt x="234697" y="238556"/>
                          <a:pt x="232462" y="233070"/>
                          <a:pt x="227992" y="228600"/>
                        </a:cubicBezTo>
                        <a:cubicBezTo>
                          <a:pt x="223520" y="224129"/>
                          <a:pt x="217831" y="221894"/>
                          <a:pt x="210922" y="221894"/>
                        </a:cubicBezTo>
                        <a:close/>
                        <a:moveTo>
                          <a:pt x="293828" y="250545"/>
                        </a:moveTo>
                        <a:cubicBezTo>
                          <a:pt x="287326" y="250545"/>
                          <a:pt x="281738" y="252882"/>
                          <a:pt x="277064" y="257556"/>
                        </a:cubicBezTo>
                        <a:cubicBezTo>
                          <a:pt x="272390" y="262229"/>
                          <a:pt x="270054" y="267817"/>
                          <a:pt x="270054" y="274320"/>
                        </a:cubicBezTo>
                        <a:cubicBezTo>
                          <a:pt x="270054" y="281228"/>
                          <a:pt x="272390" y="286918"/>
                          <a:pt x="277064" y="291388"/>
                        </a:cubicBezTo>
                        <a:cubicBezTo>
                          <a:pt x="281738" y="295859"/>
                          <a:pt x="287326" y="298094"/>
                          <a:pt x="293828" y="298094"/>
                        </a:cubicBezTo>
                        <a:cubicBezTo>
                          <a:pt x="300737" y="298094"/>
                          <a:pt x="306426" y="295859"/>
                          <a:pt x="310897" y="291388"/>
                        </a:cubicBezTo>
                        <a:cubicBezTo>
                          <a:pt x="315367" y="286918"/>
                          <a:pt x="317602" y="281228"/>
                          <a:pt x="317602" y="274320"/>
                        </a:cubicBezTo>
                        <a:cubicBezTo>
                          <a:pt x="317602" y="267817"/>
                          <a:pt x="315367" y="262229"/>
                          <a:pt x="310897" y="257556"/>
                        </a:cubicBezTo>
                        <a:cubicBezTo>
                          <a:pt x="306426" y="252882"/>
                          <a:pt x="300737" y="250545"/>
                          <a:pt x="293828" y="250545"/>
                        </a:cubicBezTo>
                        <a:close/>
                        <a:moveTo>
                          <a:pt x="245670" y="270052"/>
                        </a:moveTo>
                        <a:cubicBezTo>
                          <a:pt x="239167" y="270052"/>
                          <a:pt x="233680" y="272288"/>
                          <a:pt x="229210" y="276758"/>
                        </a:cubicBezTo>
                        <a:cubicBezTo>
                          <a:pt x="224740" y="281228"/>
                          <a:pt x="222504" y="286715"/>
                          <a:pt x="222504" y="293217"/>
                        </a:cubicBezTo>
                        <a:cubicBezTo>
                          <a:pt x="222504" y="300126"/>
                          <a:pt x="224740" y="305816"/>
                          <a:pt x="229210" y="310286"/>
                        </a:cubicBezTo>
                        <a:cubicBezTo>
                          <a:pt x="233680" y="314756"/>
                          <a:pt x="239167" y="316992"/>
                          <a:pt x="245670" y="316992"/>
                        </a:cubicBezTo>
                        <a:cubicBezTo>
                          <a:pt x="252172" y="316992"/>
                          <a:pt x="257760" y="314655"/>
                          <a:pt x="262434" y="309981"/>
                        </a:cubicBezTo>
                        <a:cubicBezTo>
                          <a:pt x="267107" y="305308"/>
                          <a:pt x="269444" y="299720"/>
                          <a:pt x="269444" y="293217"/>
                        </a:cubicBezTo>
                        <a:cubicBezTo>
                          <a:pt x="269444" y="286715"/>
                          <a:pt x="267208" y="281228"/>
                          <a:pt x="262738" y="276758"/>
                        </a:cubicBezTo>
                        <a:cubicBezTo>
                          <a:pt x="258268" y="272288"/>
                          <a:pt x="252578" y="270052"/>
                          <a:pt x="245670" y="270052"/>
                        </a:cubicBezTo>
                        <a:close/>
                        <a:moveTo>
                          <a:pt x="293828" y="307848"/>
                        </a:moveTo>
                        <a:cubicBezTo>
                          <a:pt x="287326" y="307848"/>
                          <a:pt x="281738" y="310083"/>
                          <a:pt x="277064" y="314553"/>
                        </a:cubicBezTo>
                        <a:cubicBezTo>
                          <a:pt x="272390" y="319024"/>
                          <a:pt x="270054" y="324510"/>
                          <a:pt x="270054" y="331012"/>
                        </a:cubicBezTo>
                        <a:cubicBezTo>
                          <a:pt x="270054" y="337515"/>
                          <a:pt x="272390" y="343103"/>
                          <a:pt x="277064" y="347776"/>
                        </a:cubicBezTo>
                        <a:cubicBezTo>
                          <a:pt x="281738" y="352450"/>
                          <a:pt x="287326" y="354787"/>
                          <a:pt x="293828" y="354787"/>
                        </a:cubicBezTo>
                        <a:cubicBezTo>
                          <a:pt x="300737" y="354787"/>
                          <a:pt x="306426" y="352450"/>
                          <a:pt x="310897" y="347776"/>
                        </a:cubicBezTo>
                        <a:cubicBezTo>
                          <a:pt x="315367" y="343103"/>
                          <a:pt x="317602" y="337515"/>
                          <a:pt x="317602" y="331012"/>
                        </a:cubicBezTo>
                        <a:cubicBezTo>
                          <a:pt x="317602" y="324510"/>
                          <a:pt x="315367" y="319024"/>
                          <a:pt x="310897" y="314553"/>
                        </a:cubicBezTo>
                        <a:cubicBezTo>
                          <a:pt x="306426" y="310083"/>
                          <a:pt x="300737" y="307848"/>
                          <a:pt x="293828" y="307848"/>
                        </a:cubicBezTo>
                        <a:close/>
                        <a:moveTo>
                          <a:pt x="293828" y="24993"/>
                        </a:moveTo>
                        <a:cubicBezTo>
                          <a:pt x="287326" y="24993"/>
                          <a:pt x="281738" y="27330"/>
                          <a:pt x="277064" y="32004"/>
                        </a:cubicBezTo>
                        <a:cubicBezTo>
                          <a:pt x="272390" y="36677"/>
                          <a:pt x="270054" y="42265"/>
                          <a:pt x="270054" y="48768"/>
                        </a:cubicBezTo>
                        <a:cubicBezTo>
                          <a:pt x="270054" y="55270"/>
                          <a:pt x="272390" y="60756"/>
                          <a:pt x="277064" y="65227"/>
                        </a:cubicBezTo>
                        <a:cubicBezTo>
                          <a:pt x="281738" y="69697"/>
                          <a:pt x="287326" y="71932"/>
                          <a:pt x="293828" y="71932"/>
                        </a:cubicBezTo>
                        <a:cubicBezTo>
                          <a:pt x="300737" y="71932"/>
                          <a:pt x="306426" y="69697"/>
                          <a:pt x="310897" y="65227"/>
                        </a:cubicBezTo>
                        <a:cubicBezTo>
                          <a:pt x="315367" y="60756"/>
                          <a:pt x="317602" y="55270"/>
                          <a:pt x="317602" y="48768"/>
                        </a:cubicBezTo>
                        <a:cubicBezTo>
                          <a:pt x="317602" y="42265"/>
                          <a:pt x="315367" y="36677"/>
                          <a:pt x="310897" y="32004"/>
                        </a:cubicBezTo>
                        <a:cubicBezTo>
                          <a:pt x="306426" y="27330"/>
                          <a:pt x="300737" y="24993"/>
                          <a:pt x="293828" y="24993"/>
                        </a:cubicBezTo>
                        <a:close/>
                        <a:moveTo>
                          <a:pt x="293828" y="81076"/>
                        </a:moveTo>
                        <a:cubicBezTo>
                          <a:pt x="287326" y="81076"/>
                          <a:pt x="281738" y="83413"/>
                          <a:pt x="277064" y="88087"/>
                        </a:cubicBezTo>
                        <a:cubicBezTo>
                          <a:pt x="272390" y="92760"/>
                          <a:pt x="270054" y="98348"/>
                          <a:pt x="270054" y="104851"/>
                        </a:cubicBezTo>
                        <a:cubicBezTo>
                          <a:pt x="270054" y="111760"/>
                          <a:pt x="272390" y="117449"/>
                          <a:pt x="277064" y="121920"/>
                        </a:cubicBezTo>
                        <a:cubicBezTo>
                          <a:pt x="281738" y="126390"/>
                          <a:pt x="287326" y="128625"/>
                          <a:pt x="293828" y="128625"/>
                        </a:cubicBezTo>
                        <a:cubicBezTo>
                          <a:pt x="300737" y="128625"/>
                          <a:pt x="306426" y="126390"/>
                          <a:pt x="310897" y="121920"/>
                        </a:cubicBezTo>
                        <a:cubicBezTo>
                          <a:pt x="315367" y="117449"/>
                          <a:pt x="317602" y="111760"/>
                          <a:pt x="317602" y="104851"/>
                        </a:cubicBezTo>
                        <a:cubicBezTo>
                          <a:pt x="317602" y="98348"/>
                          <a:pt x="315367" y="92760"/>
                          <a:pt x="310897" y="88087"/>
                        </a:cubicBezTo>
                        <a:cubicBezTo>
                          <a:pt x="306426" y="83413"/>
                          <a:pt x="300737" y="81076"/>
                          <a:pt x="293828" y="81076"/>
                        </a:cubicBezTo>
                        <a:close/>
                        <a:moveTo>
                          <a:pt x="293828" y="138379"/>
                        </a:moveTo>
                        <a:cubicBezTo>
                          <a:pt x="287326" y="138379"/>
                          <a:pt x="281738" y="140512"/>
                          <a:pt x="277064" y="144780"/>
                        </a:cubicBezTo>
                        <a:cubicBezTo>
                          <a:pt x="272390" y="149047"/>
                          <a:pt x="270054" y="154635"/>
                          <a:pt x="270054" y="161544"/>
                        </a:cubicBezTo>
                        <a:cubicBezTo>
                          <a:pt x="270054" y="168046"/>
                          <a:pt x="272390" y="173634"/>
                          <a:pt x="277064" y="178308"/>
                        </a:cubicBezTo>
                        <a:cubicBezTo>
                          <a:pt x="281738" y="182981"/>
                          <a:pt x="287326" y="185318"/>
                          <a:pt x="293828" y="185318"/>
                        </a:cubicBezTo>
                        <a:cubicBezTo>
                          <a:pt x="300737" y="185318"/>
                          <a:pt x="306426" y="182981"/>
                          <a:pt x="310897" y="178308"/>
                        </a:cubicBezTo>
                        <a:cubicBezTo>
                          <a:pt x="315367" y="173634"/>
                          <a:pt x="317602" y="168046"/>
                          <a:pt x="317602" y="161544"/>
                        </a:cubicBezTo>
                        <a:cubicBezTo>
                          <a:pt x="317602" y="154635"/>
                          <a:pt x="315367" y="149047"/>
                          <a:pt x="310897" y="144780"/>
                        </a:cubicBezTo>
                        <a:cubicBezTo>
                          <a:pt x="306426" y="140512"/>
                          <a:pt x="300737" y="138379"/>
                          <a:pt x="293828" y="13837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718" name="Freeform: Shape 4717">
                    <a:extLst>
                      <a:ext uri="{FF2B5EF4-FFF2-40B4-BE49-F238E27FC236}">
                        <a16:creationId xmlns:a16="http://schemas.microsoft.com/office/drawing/2014/main" id="{AECDFBB1-608A-4DE6-A68A-865F30A22E20}"/>
                      </a:ext>
                    </a:extLst>
                  </p:cNvPr>
                  <p:cNvSpPr/>
                  <p:nvPr/>
                </p:nvSpPr>
                <p:spPr>
                  <a:xfrm>
                    <a:off x="13633780" y="9507957"/>
                    <a:ext cx="209702" cy="3834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9702" h="383438">
                        <a:moveTo>
                          <a:pt x="0" y="0"/>
                        </a:moveTo>
                        <a:lnTo>
                          <a:pt x="118872" y="0"/>
                        </a:lnTo>
                        <a:lnTo>
                          <a:pt x="118872" y="282854"/>
                        </a:lnTo>
                        <a:lnTo>
                          <a:pt x="209702" y="282854"/>
                        </a:lnTo>
                        <a:lnTo>
                          <a:pt x="209702" y="383438"/>
                        </a:lnTo>
                        <a:lnTo>
                          <a:pt x="0" y="383438"/>
                        </a:lnTo>
                        <a:lnTo>
                          <a:pt x="0" y="0"/>
                        </a:lnTo>
                        <a:close/>
                        <a:moveTo>
                          <a:pt x="58521" y="24993"/>
                        </a:moveTo>
                        <a:cubicBezTo>
                          <a:pt x="52019" y="24993"/>
                          <a:pt x="46431" y="27330"/>
                          <a:pt x="41758" y="32004"/>
                        </a:cubicBezTo>
                        <a:cubicBezTo>
                          <a:pt x="37084" y="36677"/>
                          <a:pt x="34747" y="42265"/>
                          <a:pt x="34747" y="48768"/>
                        </a:cubicBezTo>
                        <a:cubicBezTo>
                          <a:pt x="34747" y="55270"/>
                          <a:pt x="37084" y="60756"/>
                          <a:pt x="41758" y="65227"/>
                        </a:cubicBezTo>
                        <a:cubicBezTo>
                          <a:pt x="46431" y="69697"/>
                          <a:pt x="52019" y="71932"/>
                          <a:pt x="58521" y="71932"/>
                        </a:cubicBezTo>
                        <a:cubicBezTo>
                          <a:pt x="65430" y="71932"/>
                          <a:pt x="71018" y="69697"/>
                          <a:pt x="75285" y="65227"/>
                        </a:cubicBezTo>
                        <a:cubicBezTo>
                          <a:pt x="79552" y="60756"/>
                          <a:pt x="81686" y="55270"/>
                          <a:pt x="81686" y="48768"/>
                        </a:cubicBezTo>
                        <a:cubicBezTo>
                          <a:pt x="81686" y="42265"/>
                          <a:pt x="79552" y="36677"/>
                          <a:pt x="75285" y="32004"/>
                        </a:cubicBezTo>
                        <a:cubicBezTo>
                          <a:pt x="71018" y="27330"/>
                          <a:pt x="65430" y="24993"/>
                          <a:pt x="58521" y="24993"/>
                        </a:cubicBezTo>
                        <a:close/>
                        <a:moveTo>
                          <a:pt x="58521" y="81076"/>
                        </a:moveTo>
                        <a:cubicBezTo>
                          <a:pt x="52019" y="81076"/>
                          <a:pt x="46431" y="83413"/>
                          <a:pt x="41758" y="88087"/>
                        </a:cubicBezTo>
                        <a:cubicBezTo>
                          <a:pt x="37084" y="92760"/>
                          <a:pt x="34747" y="98348"/>
                          <a:pt x="34747" y="104851"/>
                        </a:cubicBezTo>
                        <a:cubicBezTo>
                          <a:pt x="34747" y="111760"/>
                          <a:pt x="37084" y="117449"/>
                          <a:pt x="41758" y="121920"/>
                        </a:cubicBezTo>
                        <a:cubicBezTo>
                          <a:pt x="46431" y="126390"/>
                          <a:pt x="52019" y="128625"/>
                          <a:pt x="58521" y="128625"/>
                        </a:cubicBezTo>
                        <a:cubicBezTo>
                          <a:pt x="65430" y="128625"/>
                          <a:pt x="71018" y="126390"/>
                          <a:pt x="75285" y="121920"/>
                        </a:cubicBezTo>
                        <a:cubicBezTo>
                          <a:pt x="79552" y="117449"/>
                          <a:pt x="81686" y="111760"/>
                          <a:pt x="81686" y="104851"/>
                        </a:cubicBezTo>
                        <a:cubicBezTo>
                          <a:pt x="81686" y="98348"/>
                          <a:pt x="79552" y="92760"/>
                          <a:pt x="75285" y="88087"/>
                        </a:cubicBezTo>
                        <a:cubicBezTo>
                          <a:pt x="71018" y="83413"/>
                          <a:pt x="65430" y="81076"/>
                          <a:pt x="58521" y="81076"/>
                        </a:cubicBezTo>
                        <a:close/>
                        <a:moveTo>
                          <a:pt x="58521" y="138379"/>
                        </a:moveTo>
                        <a:cubicBezTo>
                          <a:pt x="52019" y="138379"/>
                          <a:pt x="46431" y="140512"/>
                          <a:pt x="41758" y="144780"/>
                        </a:cubicBezTo>
                        <a:cubicBezTo>
                          <a:pt x="37084" y="149047"/>
                          <a:pt x="34747" y="154635"/>
                          <a:pt x="34747" y="161544"/>
                        </a:cubicBezTo>
                        <a:cubicBezTo>
                          <a:pt x="34747" y="168046"/>
                          <a:pt x="37084" y="173634"/>
                          <a:pt x="41758" y="178308"/>
                        </a:cubicBezTo>
                        <a:cubicBezTo>
                          <a:pt x="46431" y="182981"/>
                          <a:pt x="52019" y="185318"/>
                          <a:pt x="58521" y="185318"/>
                        </a:cubicBezTo>
                        <a:cubicBezTo>
                          <a:pt x="65430" y="185318"/>
                          <a:pt x="71018" y="182981"/>
                          <a:pt x="75285" y="178308"/>
                        </a:cubicBezTo>
                        <a:cubicBezTo>
                          <a:pt x="79552" y="173634"/>
                          <a:pt x="81686" y="168046"/>
                          <a:pt x="81686" y="161544"/>
                        </a:cubicBezTo>
                        <a:cubicBezTo>
                          <a:pt x="81686" y="154635"/>
                          <a:pt x="79552" y="149047"/>
                          <a:pt x="75285" y="144780"/>
                        </a:cubicBezTo>
                        <a:cubicBezTo>
                          <a:pt x="71018" y="140512"/>
                          <a:pt x="65430" y="138379"/>
                          <a:pt x="58521" y="138379"/>
                        </a:cubicBezTo>
                        <a:close/>
                        <a:moveTo>
                          <a:pt x="58521" y="194462"/>
                        </a:moveTo>
                        <a:cubicBezTo>
                          <a:pt x="52019" y="194462"/>
                          <a:pt x="46431" y="196799"/>
                          <a:pt x="41758" y="201472"/>
                        </a:cubicBezTo>
                        <a:cubicBezTo>
                          <a:pt x="37084" y="206146"/>
                          <a:pt x="34747" y="211734"/>
                          <a:pt x="34747" y="218236"/>
                        </a:cubicBezTo>
                        <a:cubicBezTo>
                          <a:pt x="34747" y="224739"/>
                          <a:pt x="37084" y="230225"/>
                          <a:pt x="41758" y="234696"/>
                        </a:cubicBezTo>
                        <a:cubicBezTo>
                          <a:pt x="46431" y="239166"/>
                          <a:pt x="52019" y="241401"/>
                          <a:pt x="58521" y="241401"/>
                        </a:cubicBezTo>
                        <a:cubicBezTo>
                          <a:pt x="65430" y="241401"/>
                          <a:pt x="71018" y="239166"/>
                          <a:pt x="75285" y="234696"/>
                        </a:cubicBezTo>
                        <a:cubicBezTo>
                          <a:pt x="79552" y="230225"/>
                          <a:pt x="81686" y="224739"/>
                          <a:pt x="81686" y="218236"/>
                        </a:cubicBezTo>
                        <a:cubicBezTo>
                          <a:pt x="81686" y="211734"/>
                          <a:pt x="79552" y="206146"/>
                          <a:pt x="75285" y="201472"/>
                        </a:cubicBezTo>
                        <a:cubicBezTo>
                          <a:pt x="71018" y="196799"/>
                          <a:pt x="65430" y="194462"/>
                          <a:pt x="58521" y="194462"/>
                        </a:cubicBezTo>
                        <a:close/>
                        <a:moveTo>
                          <a:pt x="58521" y="250545"/>
                        </a:moveTo>
                        <a:cubicBezTo>
                          <a:pt x="52019" y="250545"/>
                          <a:pt x="46431" y="252882"/>
                          <a:pt x="41758" y="257556"/>
                        </a:cubicBezTo>
                        <a:cubicBezTo>
                          <a:pt x="37084" y="262229"/>
                          <a:pt x="34747" y="267817"/>
                          <a:pt x="34747" y="274320"/>
                        </a:cubicBezTo>
                        <a:cubicBezTo>
                          <a:pt x="34747" y="281228"/>
                          <a:pt x="37084" y="286918"/>
                          <a:pt x="41758" y="291388"/>
                        </a:cubicBezTo>
                        <a:cubicBezTo>
                          <a:pt x="46431" y="295859"/>
                          <a:pt x="52019" y="298094"/>
                          <a:pt x="58521" y="298094"/>
                        </a:cubicBezTo>
                        <a:cubicBezTo>
                          <a:pt x="65430" y="298094"/>
                          <a:pt x="71018" y="295859"/>
                          <a:pt x="75285" y="291388"/>
                        </a:cubicBezTo>
                        <a:cubicBezTo>
                          <a:pt x="79552" y="286918"/>
                          <a:pt x="81686" y="281228"/>
                          <a:pt x="81686" y="274320"/>
                        </a:cubicBezTo>
                        <a:cubicBezTo>
                          <a:pt x="81686" y="267817"/>
                          <a:pt x="79552" y="262229"/>
                          <a:pt x="75285" y="257556"/>
                        </a:cubicBezTo>
                        <a:cubicBezTo>
                          <a:pt x="71018" y="252882"/>
                          <a:pt x="65430" y="250545"/>
                          <a:pt x="58521" y="250545"/>
                        </a:cubicBezTo>
                        <a:close/>
                        <a:moveTo>
                          <a:pt x="58521" y="307848"/>
                        </a:moveTo>
                        <a:cubicBezTo>
                          <a:pt x="52019" y="307848"/>
                          <a:pt x="46431" y="310083"/>
                          <a:pt x="41758" y="314553"/>
                        </a:cubicBezTo>
                        <a:cubicBezTo>
                          <a:pt x="37084" y="319024"/>
                          <a:pt x="34747" y="324510"/>
                          <a:pt x="34747" y="331012"/>
                        </a:cubicBezTo>
                        <a:cubicBezTo>
                          <a:pt x="34747" y="337515"/>
                          <a:pt x="37084" y="343103"/>
                          <a:pt x="41758" y="347776"/>
                        </a:cubicBezTo>
                        <a:cubicBezTo>
                          <a:pt x="46431" y="352450"/>
                          <a:pt x="52019" y="354787"/>
                          <a:pt x="58521" y="354787"/>
                        </a:cubicBezTo>
                        <a:cubicBezTo>
                          <a:pt x="65430" y="354787"/>
                          <a:pt x="71018" y="352450"/>
                          <a:pt x="75285" y="347776"/>
                        </a:cubicBezTo>
                        <a:cubicBezTo>
                          <a:pt x="79552" y="343103"/>
                          <a:pt x="81686" y="337515"/>
                          <a:pt x="81686" y="331012"/>
                        </a:cubicBezTo>
                        <a:cubicBezTo>
                          <a:pt x="81686" y="324510"/>
                          <a:pt x="79552" y="319024"/>
                          <a:pt x="75285" y="314553"/>
                        </a:cubicBezTo>
                        <a:cubicBezTo>
                          <a:pt x="71018" y="310083"/>
                          <a:pt x="65430" y="307848"/>
                          <a:pt x="58521" y="307848"/>
                        </a:cubicBezTo>
                        <a:close/>
                        <a:moveTo>
                          <a:pt x="115214" y="307848"/>
                        </a:moveTo>
                        <a:cubicBezTo>
                          <a:pt x="108305" y="307848"/>
                          <a:pt x="102616" y="310083"/>
                          <a:pt x="98146" y="314553"/>
                        </a:cubicBezTo>
                        <a:cubicBezTo>
                          <a:pt x="93674" y="319024"/>
                          <a:pt x="91440" y="324510"/>
                          <a:pt x="91440" y="331012"/>
                        </a:cubicBezTo>
                        <a:cubicBezTo>
                          <a:pt x="91440" y="337515"/>
                          <a:pt x="93674" y="343103"/>
                          <a:pt x="98146" y="347776"/>
                        </a:cubicBezTo>
                        <a:cubicBezTo>
                          <a:pt x="102616" y="352450"/>
                          <a:pt x="108305" y="354787"/>
                          <a:pt x="115214" y="354787"/>
                        </a:cubicBezTo>
                        <a:cubicBezTo>
                          <a:pt x="121716" y="354787"/>
                          <a:pt x="127304" y="352450"/>
                          <a:pt x="131978" y="347776"/>
                        </a:cubicBezTo>
                        <a:cubicBezTo>
                          <a:pt x="136652" y="343103"/>
                          <a:pt x="138988" y="337515"/>
                          <a:pt x="138988" y="331012"/>
                        </a:cubicBezTo>
                        <a:cubicBezTo>
                          <a:pt x="138988" y="324510"/>
                          <a:pt x="136652" y="319024"/>
                          <a:pt x="131978" y="314553"/>
                        </a:cubicBezTo>
                        <a:cubicBezTo>
                          <a:pt x="127304" y="310083"/>
                          <a:pt x="121716" y="307848"/>
                          <a:pt x="115214" y="307848"/>
                        </a:cubicBezTo>
                        <a:close/>
                        <a:moveTo>
                          <a:pt x="171298" y="307848"/>
                        </a:moveTo>
                        <a:cubicBezTo>
                          <a:pt x="164795" y="307848"/>
                          <a:pt x="159308" y="310083"/>
                          <a:pt x="154838" y="314553"/>
                        </a:cubicBezTo>
                        <a:cubicBezTo>
                          <a:pt x="150368" y="319024"/>
                          <a:pt x="148132" y="324510"/>
                          <a:pt x="148132" y="331012"/>
                        </a:cubicBezTo>
                        <a:cubicBezTo>
                          <a:pt x="148132" y="337515"/>
                          <a:pt x="150368" y="343103"/>
                          <a:pt x="154838" y="347776"/>
                        </a:cubicBezTo>
                        <a:cubicBezTo>
                          <a:pt x="159308" y="352450"/>
                          <a:pt x="164795" y="354787"/>
                          <a:pt x="171298" y="354787"/>
                        </a:cubicBezTo>
                        <a:cubicBezTo>
                          <a:pt x="177800" y="354787"/>
                          <a:pt x="183388" y="352450"/>
                          <a:pt x="188062" y="347776"/>
                        </a:cubicBezTo>
                        <a:cubicBezTo>
                          <a:pt x="192735" y="343103"/>
                          <a:pt x="195072" y="337515"/>
                          <a:pt x="195072" y="331012"/>
                        </a:cubicBezTo>
                        <a:cubicBezTo>
                          <a:pt x="195072" y="324510"/>
                          <a:pt x="192735" y="319024"/>
                          <a:pt x="188062" y="314553"/>
                        </a:cubicBezTo>
                        <a:cubicBezTo>
                          <a:pt x="183388" y="310083"/>
                          <a:pt x="177800" y="307848"/>
                          <a:pt x="171298" y="3078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719" name="Freeform: Shape 4718">
                    <a:extLst>
                      <a:ext uri="{FF2B5EF4-FFF2-40B4-BE49-F238E27FC236}">
                        <a16:creationId xmlns:a16="http://schemas.microsoft.com/office/drawing/2014/main" id="{71A7E274-DE62-4410-A8A9-1FC2199A38A1}"/>
                      </a:ext>
                    </a:extLst>
                  </p:cNvPr>
                  <p:cNvSpPr/>
                  <p:nvPr/>
                </p:nvSpPr>
                <p:spPr>
                  <a:xfrm>
                    <a:off x="13871904" y="9507957"/>
                    <a:ext cx="229820" cy="3834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9820" h="383438">
                        <a:moveTo>
                          <a:pt x="0" y="0"/>
                        </a:moveTo>
                        <a:lnTo>
                          <a:pt x="229820" y="0"/>
                        </a:lnTo>
                        <a:lnTo>
                          <a:pt x="229820" y="96926"/>
                        </a:lnTo>
                        <a:lnTo>
                          <a:pt x="118872" y="96926"/>
                        </a:lnTo>
                        <a:lnTo>
                          <a:pt x="118872" y="141427"/>
                        </a:lnTo>
                        <a:lnTo>
                          <a:pt x="229820" y="141427"/>
                        </a:lnTo>
                        <a:lnTo>
                          <a:pt x="229820" y="238353"/>
                        </a:lnTo>
                        <a:lnTo>
                          <a:pt x="118872" y="238353"/>
                        </a:lnTo>
                        <a:lnTo>
                          <a:pt x="118872" y="282854"/>
                        </a:lnTo>
                        <a:lnTo>
                          <a:pt x="229820" y="282854"/>
                        </a:lnTo>
                        <a:lnTo>
                          <a:pt x="229820" y="383438"/>
                        </a:lnTo>
                        <a:lnTo>
                          <a:pt x="0" y="383438"/>
                        </a:lnTo>
                        <a:lnTo>
                          <a:pt x="0" y="0"/>
                        </a:lnTo>
                        <a:close/>
                        <a:moveTo>
                          <a:pt x="58522" y="24993"/>
                        </a:moveTo>
                        <a:cubicBezTo>
                          <a:pt x="52020" y="24993"/>
                          <a:pt x="46432" y="27330"/>
                          <a:pt x="41758" y="32004"/>
                        </a:cubicBezTo>
                        <a:cubicBezTo>
                          <a:pt x="37085" y="36677"/>
                          <a:pt x="34748" y="42265"/>
                          <a:pt x="34748" y="48768"/>
                        </a:cubicBezTo>
                        <a:cubicBezTo>
                          <a:pt x="34748" y="55270"/>
                          <a:pt x="37085" y="60756"/>
                          <a:pt x="41758" y="65227"/>
                        </a:cubicBezTo>
                        <a:cubicBezTo>
                          <a:pt x="46432" y="69697"/>
                          <a:pt x="52020" y="71932"/>
                          <a:pt x="58522" y="71932"/>
                        </a:cubicBezTo>
                        <a:cubicBezTo>
                          <a:pt x="65431" y="71932"/>
                          <a:pt x="71019" y="69697"/>
                          <a:pt x="75286" y="65227"/>
                        </a:cubicBezTo>
                        <a:cubicBezTo>
                          <a:pt x="79554" y="60756"/>
                          <a:pt x="81687" y="55270"/>
                          <a:pt x="81687" y="48768"/>
                        </a:cubicBezTo>
                        <a:cubicBezTo>
                          <a:pt x="81687" y="42265"/>
                          <a:pt x="79554" y="36677"/>
                          <a:pt x="75286" y="32004"/>
                        </a:cubicBezTo>
                        <a:cubicBezTo>
                          <a:pt x="71019" y="27330"/>
                          <a:pt x="65431" y="24993"/>
                          <a:pt x="58522" y="24993"/>
                        </a:cubicBezTo>
                        <a:close/>
                        <a:moveTo>
                          <a:pt x="115215" y="24993"/>
                        </a:moveTo>
                        <a:cubicBezTo>
                          <a:pt x="108306" y="24993"/>
                          <a:pt x="102617" y="27330"/>
                          <a:pt x="98146" y="32004"/>
                        </a:cubicBezTo>
                        <a:cubicBezTo>
                          <a:pt x="93676" y="36677"/>
                          <a:pt x="91440" y="42265"/>
                          <a:pt x="91440" y="48768"/>
                        </a:cubicBezTo>
                        <a:cubicBezTo>
                          <a:pt x="91440" y="55270"/>
                          <a:pt x="93676" y="60756"/>
                          <a:pt x="98146" y="65227"/>
                        </a:cubicBezTo>
                        <a:cubicBezTo>
                          <a:pt x="102617" y="69697"/>
                          <a:pt x="108306" y="71932"/>
                          <a:pt x="115215" y="71932"/>
                        </a:cubicBezTo>
                        <a:cubicBezTo>
                          <a:pt x="121718" y="71932"/>
                          <a:pt x="127306" y="69697"/>
                          <a:pt x="131979" y="65227"/>
                        </a:cubicBezTo>
                        <a:cubicBezTo>
                          <a:pt x="136653" y="60756"/>
                          <a:pt x="138989" y="55270"/>
                          <a:pt x="138989" y="48768"/>
                        </a:cubicBezTo>
                        <a:cubicBezTo>
                          <a:pt x="138989" y="42265"/>
                          <a:pt x="136653" y="36677"/>
                          <a:pt x="131979" y="32004"/>
                        </a:cubicBezTo>
                        <a:cubicBezTo>
                          <a:pt x="127306" y="27330"/>
                          <a:pt x="121718" y="24993"/>
                          <a:pt x="115215" y="24993"/>
                        </a:cubicBezTo>
                        <a:close/>
                        <a:moveTo>
                          <a:pt x="171298" y="24993"/>
                        </a:moveTo>
                        <a:cubicBezTo>
                          <a:pt x="164796" y="24993"/>
                          <a:pt x="159310" y="27330"/>
                          <a:pt x="154839" y="32004"/>
                        </a:cubicBezTo>
                        <a:cubicBezTo>
                          <a:pt x="150369" y="36677"/>
                          <a:pt x="148134" y="42265"/>
                          <a:pt x="148134" y="48768"/>
                        </a:cubicBezTo>
                        <a:cubicBezTo>
                          <a:pt x="148134" y="55270"/>
                          <a:pt x="150369" y="60756"/>
                          <a:pt x="154839" y="65227"/>
                        </a:cubicBezTo>
                        <a:cubicBezTo>
                          <a:pt x="159310" y="69697"/>
                          <a:pt x="164796" y="71932"/>
                          <a:pt x="171298" y="71932"/>
                        </a:cubicBezTo>
                        <a:cubicBezTo>
                          <a:pt x="177801" y="71932"/>
                          <a:pt x="183389" y="69697"/>
                          <a:pt x="188062" y="65227"/>
                        </a:cubicBezTo>
                        <a:cubicBezTo>
                          <a:pt x="192736" y="60756"/>
                          <a:pt x="195072" y="55270"/>
                          <a:pt x="195072" y="48768"/>
                        </a:cubicBezTo>
                        <a:cubicBezTo>
                          <a:pt x="195072" y="42265"/>
                          <a:pt x="192736" y="36677"/>
                          <a:pt x="188062" y="32004"/>
                        </a:cubicBezTo>
                        <a:cubicBezTo>
                          <a:pt x="183389" y="27330"/>
                          <a:pt x="177801" y="24993"/>
                          <a:pt x="171298" y="24993"/>
                        </a:cubicBezTo>
                        <a:close/>
                        <a:moveTo>
                          <a:pt x="58522" y="81076"/>
                        </a:moveTo>
                        <a:cubicBezTo>
                          <a:pt x="52020" y="81076"/>
                          <a:pt x="46432" y="83413"/>
                          <a:pt x="41758" y="88087"/>
                        </a:cubicBezTo>
                        <a:cubicBezTo>
                          <a:pt x="37085" y="92760"/>
                          <a:pt x="34748" y="98348"/>
                          <a:pt x="34748" y="104851"/>
                        </a:cubicBezTo>
                        <a:cubicBezTo>
                          <a:pt x="34748" y="111760"/>
                          <a:pt x="37085" y="117449"/>
                          <a:pt x="41758" y="121920"/>
                        </a:cubicBezTo>
                        <a:cubicBezTo>
                          <a:pt x="46432" y="126390"/>
                          <a:pt x="52020" y="128625"/>
                          <a:pt x="58522" y="128625"/>
                        </a:cubicBezTo>
                        <a:cubicBezTo>
                          <a:pt x="65431" y="128625"/>
                          <a:pt x="71019" y="126390"/>
                          <a:pt x="75286" y="121920"/>
                        </a:cubicBezTo>
                        <a:cubicBezTo>
                          <a:pt x="79554" y="117449"/>
                          <a:pt x="81687" y="111760"/>
                          <a:pt x="81687" y="104851"/>
                        </a:cubicBezTo>
                        <a:cubicBezTo>
                          <a:pt x="81687" y="98348"/>
                          <a:pt x="79554" y="92760"/>
                          <a:pt x="75286" y="88087"/>
                        </a:cubicBezTo>
                        <a:cubicBezTo>
                          <a:pt x="71019" y="83413"/>
                          <a:pt x="65431" y="81076"/>
                          <a:pt x="58522" y="81076"/>
                        </a:cubicBezTo>
                        <a:close/>
                        <a:moveTo>
                          <a:pt x="58522" y="138379"/>
                        </a:moveTo>
                        <a:cubicBezTo>
                          <a:pt x="52020" y="138379"/>
                          <a:pt x="46432" y="140512"/>
                          <a:pt x="41758" y="144780"/>
                        </a:cubicBezTo>
                        <a:cubicBezTo>
                          <a:pt x="37085" y="149047"/>
                          <a:pt x="34748" y="154635"/>
                          <a:pt x="34748" y="161544"/>
                        </a:cubicBezTo>
                        <a:cubicBezTo>
                          <a:pt x="34748" y="168046"/>
                          <a:pt x="37085" y="173634"/>
                          <a:pt x="41758" y="178308"/>
                        </a:cubicBezTo>
                        <a:cubicBezTo>
                          <a:pt x="46432" y="182981"/>
                          <a:pt x="52020" y="185318"/>
                          <a:pt x="58522" y="185318"/>
                        </a:cubicBezTo>
                        <a:cubicBezTo>
                          <a:pt x="65431" y="185318"/>
                          <a:pt x="71019" y="182981"/>
                          <a:pt x="75286" y="178308"/>
                        </a:cubicBezTo>
                        <a:cubicBezTo>
                          <a:pt x="79554" y="173634"/>
                          <a:pt x="81687" y="168046"/>
                          <a:pt x="81687" y="161544"/>
                        </a:cubicBezTo>
                        <a:cubicBezTo>
                          <a:pt x="81687" y="154635"/>
                          <a:pt x="79554" y="149047"/>
                          <a:pt x="75286" y="144780"/>
                        </a:cubicBezTo>
                        <a:cubicBezTo>
                          <a:pt x="71019" y="140512"/>
                          <a:pt x="65431" y="138379"/>
                          <a:pt x="58522" y="138379"/>
                        </a:cubicBezTo>
                        <a:close/>
                        <a:moveTo>
                          <a:pt x="115215" y="166420"/>
                        </a:moveTo>
                        <a:cubicBezTo>
                          <a:pt x="108306" y="166420"/>
                          <a:pt x="102617" y="168656"/>
                          <a:pt x="98146" y="173126"/>
                        </a:cubicBezTo>
                        <a:cubicBezTo>
                          <a:pt x="93676" y="177596"/>
                          <a:pt x="91440" y="183083"/>
                          <a:pt x="91440" y="189585"/>
                        </a:cubicBezTo>
                        <a:cubicBezTo>
                          <a:pt x="91440" y="196088"/>
                          <a:pt x="93676" y="201676"/>
                          <a:pt x="98146" y="206349"/>
                        </a:cubicBezTo>
                        <a:cubicBezTo>
                          <a:pt x="102617" y="211023"/>
                          <a:pt x="108306" y="213360"/>
                          <a:pt x="115215" y="213360"/>
                        </a:cubicBezTo>
                        <a:cubicBezTo>
                          <a:pt x="121718" y="213360"/>
                          <a:pt x="127306" y="211023"/>
                          <a:pt x="131979" y="206349"/>
                        </a:cubicBezTo>
                        <a:cubicBezTo>
                          <a:pt x="136653" y="201676"/>
                          <a:pt x="138989" y="196088"/>
                          <a:pt x="138989" y="189585"/>
                        </a:cubicBezTo>
                        <a:cubicBezTo>
                          <a:pt x="138989" y="183083"/>
                          <a:pt x="136653" y="177596"/>
                          <a:pt x="131979" y="173126"/>
                        </a:cubicBezTo>
                        <a:cubicBezTo>
                          <a:pt x="127306" y="168656"/>
                          <a:pt x="121718" y="166420"/>
                          <a:pt x="115215" y="166420"/>
                        </a:cubicBezTo>
                        <a:close/>
                        <a:moveTo>
                          <a:pt x="171298" y="166420"/>
                        </a:moveTo>
                        <a:cubicBezTo>
                          <a:pt x="164796" y="166420"/>
                          <a:pt x="159310" y="168656"/>
                          <a:pt x="154839" y="173126"/>
                        </a:cubicBezTo>
                        <a:cubicBezTo>
                          <a:pt x="150369" y="177596"/>
                          <a:pt x="148134" y="183083"/>
                          <a:pt x="148134" y="189585"/>
                        </a:cubicBezTo>
                        <a:cubicBezTo>
                          <a:pt x="148134" y="196088"/>
                          <a:pt x="150369" y="201676"/>
                          <a:pt x="154839" y="206349"/>
                        </a:cubicBezTo>
                        <a:cubicBezTo>
                          <a:pt x="159310" y="211023"/>
                          <a:pt x="164796" y="213360"/>
                          <a:pt x="171298" y="213360"/>
                        </a:cubicBezTo>
                        <a:cubicBezTo>
                          <a:pt x="177801" y="213360"/>
                          <a:pt x="183389" y="211023"/>
                          <a:pt x="188062" y="206349"/>
                        </a:cubicBezTo>
                        <a:cubicBezTo>
                          <a:pt x="192736" y="201676"/>
                          <a:pt x="195072" y="196088"/>
                          <a:pt x="195072" y="189585"/>
                        </a:cubicBezTo>
                        <a:cubicBezTo>
                          <a:pt x="195072" y="183083"/>
                          <a:pt x="192736" y="177596"/>
                          <a:pt x="188062" y="173126"/>
                        </a:cubicBezTo>
                        <a:cubicBezTo>
                          <a:pt x="183389" y="168656"/>
                          <a:pt x="177801" y="166420"/>
                          <a:pt x="171298" y="166420"/>
                        </a:cubicBezTo>
                        <a:close/>
                        <a:moveTo>
                          <a:pt x="58522" y="194462"/>
                        </a:moveTo>
                        <a:cubicBezTo>
                          <a:pt x="52020" y="194462"/>
                          <a:pt x="46432" y="196799"/>
                          <a:pt x="41758" y="201472"/>
                        </a:cubicBezTo>
                        <a:cubicBezTo>
                          <a:pt x="37085" y="206146"/>
                          <a:pt x="34748" y="211734"/>
                          <a:pt x="34748" y="218236"/>
                        </a:cubicBezTo>
                        <a:cubicBezTo>
                          <a:pt x="34748" y="224739"/>
                          <a:pt x="37085" y="230225"/>
                          <a:pt x="41758" y="234696"/>
                        </a:cubicBezTo>
                        <a:cubicBezTo>
                          <a:pt x="46432" y="239166"/>
                          <a:pt x="52020" y="241401"/>
                          <a:pt x="58522" y="241401"/>
                        </a:cubicBezTo>
                        <a:cubicBezTo>
                          <a:pt x="65431" y="241401"/>
                          <a:pt x="71019" y="239166"/>
                          <a:pt x="75286" y="234696"/>
                        </a:cubicBezTo>
                        <a:cubicBezTo>
                          <a:pt x="79554" y="230225"/>
                          <a:pt x="81687" y="224739"/>
                          <a:pt x="81687" y="218236"/>
                        </a:cubicBezTo>
                        <a:cubicBezTo>
                          <a:pt x="81687" y="211734"/>
                          <a:pt x="79554" y="206146"/>
                          <a:pt x="75286" y="201472"/>
                        </a:cubicBezTo>
                        <a:cubicBezTo>
                          <a:pt x="71019" y="196799"/>
                          <a:pt x="65431" y="194462"/>
                          <a:pt x="58522" y="194462"/>
                        </a:cubicBezTo>
                        <a:close/>
                        <a:moveTo>
                          <a:pt x="58522" y="250545"/>
                        </a:moveTo>
                        <a:cubicBezTo>
                          <a:pt x="52020" y="250545"/>
                          <a:pt x="46432" y="252882"/>
                          <a:pt x="41758" y="257556"/>
                        </a:cubicBezTo>
                        <a:cubicBezTo>
                          <a:pt x="37085" y="262229"/>
                          <a:pt x="34748" y="267817"/>
                          <a:pt x="34748" y="274320"/>
                        </a:cubicBezTo>
                        <a:cubicBezTo>
                          <a:pt x="34748" y="281228"/>
                          <a:pt x="37085" y="286918"/>
                          <a:pt x="41758" y="291388"/>
                        </a:cubicBezTo>
                        <a:cubicBezTo>
                          <a:pt x="46432" y="295859"/>
                          <a:pt x="52020" y="298094"/>
                          <a:pt x="58522" y="298094"/>
                        </a:cubicBezTo>
                        <a:cubicBezTo>
                          <a:pt x="65431" y="298094"/>
                          <a:pt x="71019" y="295859"/>
                          <a:pt x="75286" y="291388"/>
                        </a:cubicBezTo>
                        <a:cubicBezTo>
                          <a:pt x="79554" y="286918"/>
                          <a:pt x="81687" y="281228"/>
                          <a:pt x="81687" y="274320"/>
                        </a:cubicBezTo>
                        <a:cubicBezTo>
                          <a:pt x="81687" y="267817"/>
                          <a:pt x="79554" y="262229"/>
                          <a:pt x="75286" y="257556"/>
                        </a:cubicBezTo>
                        <a:cubicBezTo>
                          <a:pt x="71019" y="252882"/>
                          <a:pt x="65431" y="250545"/>
                          <a:pt x="58522" y="250545"/>
                        </a:cubicBezTo>
                        <a:close/>
                        <a:moveTo>
                          <a:pt x="58522" y="307848"/>
                        </a:moveTo>
                        <a:cubicBezTo>
                          <a:pt x="52020" y="307848"/>
                          <a:pt x="46432" y="310083"/>
                          <a:pt x="41758" y="314553"/>
                        </a:cubicBezTo>
                        <a:cubicBezTo>
                          <a:pt x="37085" y="319024"/>
                          <a:pt x="34748" y="324510"/>
                          <a:pt x="34748" y="331012"/>
                        </a:cubicBezTo>
                        <a:cubicBezTo>
                          <a:pt x="34748" y="337515"/>
                          <a:pt x="37085" y="343103"/>
                          <a:pt x="41758" y="347776"/>
                        </a:cubicBezTo>
                        <a:cubicBezTo>
                          <a:pt x="46432" y="352450"/>
                          <a:pt x="52020" y="354787"/>
                          <a:pt x="58522" y="354787"/>
                        </a:cubicBezTo>
                        <a:cubicBezTo>
                          <a:pt x="65431" y="354787"/>
                          <a:pt x="71019" y="352450"/>
                          <a:pt x="75286" y="347776"/>
                        </a:cubicBezTo>
                        <a:cubicBezTo>
                          <a:pt x="79554" y="343103"/>
                          <a:pt x="81687" y="337515"/>
                          <a:pt x="81687" y="331012"/>
                        </a:cubicBezTo>
                        <a:cubicBezTo>
                          <a:pt x="81687" y="324510"/>
                          <a:pt x="79554" y="319024"/>
                          <a:pt x="75286" y="314553"/>
                        </a:cubicBezTo>
                        <a:cubicBezTo>
                          <a:pt x="71019" y="310083"/>
                          <a:pt x="65431" y="307848"/>
                          <a:pt x="58522" y="307848"/>
                        </a:cubicBezTo>
                        <a:close/>
                        <a:moveTo>
                          <a:pt x="115215" y="307848"/>
                        </a:moveTo>
                        <a:cubicBezTo>
                          <a:pt x="108306" y="307848"/>
                          <a:pt x="102617" y="310083"/>
                          <a:pt x="98146" y="314553"/>
                        </a:cubicBezTo>
                        <a:cubicBezTo>
                          <a:pt x="93676" y="319024"/>
                          <a:pt x="91440" y="324510"/>
                          <a:pt x="91440" y="331012"/>
                        </a:cubicBezTo>
                        <a:cubicBezTo>
                          <a:pt x="91440" y="337515"/>
                          <a:pt x="93676" y="343103"/>
                          <a:pt x="98146" y="347776"/>
                        </a:cubicBezTo>
                        <a:cubicBezTo>
                          <a:pt x="102617" y="352450"/>
                          <a:pt x="108306" y="354787"/>
                          <a:pt x="115215" y="354787"/>
                        </a:cubicBezTo>
                        <a:cubicBezTo>
                          <a:pt x="121718" y="354787"/>
                          <a:pt x="127306" y="352450"/>
                          <a:pt x="131979" y="347776"/>
                        </a:cubicBezTo>
                        <a:cubicBezTo>
                          <a:pt x="136653" y="343103"/>
                          <a:pt x="138989" y="337515"/>
                          <a:pt x="138989" y="331012"/>
                        </a:cubicBezTo>
                        <a:cubicBezTo>
                          <a:pt x="138989" y="324510"/>
                          <a:pt x="136653" y="319024"/>
                          <a:pt x="131979" y="314553"/>
                        </a:cubicBezTo>
                        <a:cubicBezTo>
                          <a:pt x="127306" y="310083"/>
                          <a:pt x="121718" y="307848"/>
                          <a:pt x="115215" y="307848"/>
                        </a:cubicBezTo>
                        <a:close/>
                        <a:moveTo>
                          <a:pt x="171298" y="307848"/>
                        </a:moveTo>
                        <a:cubicBezTo>
                          <a:pt x="164796" y="307848"/>
                          <a:pt x="159310" y="310083"/>
                          <a:pt x="154839" y="314553"/>
                        </a:cubicBezTo>
                        <a:cubicBezTo>
                          <a:pt x="150369" y="319024"/>
                          <a:pt x="148134" y="324510"/>
                          <a:pt x="148134" y="331012"/>
                        </a:cubicBezTo>
                        <a:cubicBezTo>
                          <a:pt x="148134" y="337515"/>
                          <a:pt x="150369" y="343103"/>
                          <a:pt x="154839" y="347776"/>
                        </a:cubicBezTo>
                        <a:cubicBezTo>
                          <a:pt x="159310" y="352450"/>
                          <a:pt x="164796" y="354787"/>
                          <a:pt x="171298" y="354787"/>
                        </a:cubicBezTo>
                        <a:cubicBezTo>
                          <a:pt x="177801" y="354787"/>
                          <a:pt x="183389" y="352450"/>
                          <a:pt x="188062" y="347776"/>
                        </a:cubicBezTo>
                        <a:cubicBezTo>
                          <a:pt x="192736" y="343103"/>
                          <a:pt x="195072" y="337515"/>
                          <a:pt x="195072" y="331012"/>
                        </a:cubicBezTo>
                        <a:cubicBezTo>
                          <a:pt x="195072" y="324510"/>
                          <a:pt x="192736" y="319024"/>
                          <a:pt x="188062" y="314553"/>
                        </a:cubicBezTo>
                        <a:cubicBezTo>
                          <a:pt x="183389" y="310083"/>
                          <a:pt x="177801" y="307848"/>
                          <a:pt x="171298" y="3078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</p:grpSp>
          </p:grpSp>
        </p:grpSp>
      </p:grpSp>
      <p:grpSp>
        <p:nvGrpSpPr>
          <p:cNvPr id="4747" name="Group 4746">
            <a:extLst>
              <a:ext uri="{FF2B5EF4-FFF2-40B4-BE49-F238E27FC236}">
                <a16:creationId xmlns:a16="http://schemas.microsoft.com/office/drawing/2014/main" id="{951FC480-996E-4758-9CA5-C04DC4874504}"/>
              </a:ext>
            </a:extLst>
          </p:cNvPr>
          <p:cNvGrpSpPr/>
          <p:nvPr/>
        </p:nvGrpSpPr>
        <p:grpSpPr>
          <a:xfrm>
            <a:off x="650085" y="1793990"/>
            <a:ext cx="1106322" cy="522614"/>
            <a:chOff x="4968402" y="-1809977"/>
            <a:chExt cx="1734058" cy="819150"/>
          </a:xfrm>
        </p:grpSpPr>
        <p:sp>
          <p:nvSpPr>
            <p:cNvPr id="4735" name="Arrow: Down 4734">
              <a:extLst>
                <a:ext uri="{FF2B5EF4-FFF2-40B4-BE49-F238E27FC236}">
                  <a16:creationId xmlns:a16="http://schemas.microsoft.com/office/drawing/2014/main" id="{7208BF99-382F-4B9A-AEF4-82A0792CE78E}"/>
                </a:ext>
              </a:extLst>
            </p:cNvPr>
            <p:cNvSpPr/>
            <p:nvPr/>
          </p:nvSpPr>
          <p:spPr>
            <a:xfrm rot="16200000">
              <a:off x="5425856" y="-2267431"/>
              <a:ext cx="819150" cy="1734058"/>
            </a:xfrm>
            <a:prstGeom prst="downArrow">
              <a:avLst>
                <a:gd name="adj1" fmla="val 51226"/>
                <a:gd name="adj2" fmla="val 50000"/>
              </a:avLst>
            </a:prstGeom>
            <a:solidFill>
              <a:schemeClr val="bg1">
                <a:alpha val="63000"/>
              </a:schemeClr>
            </a:solidFill>
            <a:ln cap="rnd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tlCol="0" anchor="ctr"/>
            <a:lstStyle/>
            <a:p>
              <a:pPr algn="ctr"/>
              <a:endParaRPr lang="en-GB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4746" name="Group 4745">
              <a:extLst>
                <a:ext uri="{FF2B5EF4-FFF2-40B4-BE49-F238E27FC236}">
                  <a16:creationId xmlns:a16="http://schemas.microsoft.com/office/drawing/2014/main" id="{76BE72D1-50BC-4FBD-A9FC-EAD8951FD66E}"/>
                </a:ext>
              </a:extLst>
            </p:cNvPr>
            <p:cNvGrpSpPr/>
            <p:nvPr/>
          </p:nvGrpSpPr>
          <p:grpSpPr>
            <a:xfrm>
              <a:off x="5107362" y="-1456825"/>
              <a:ext cx="1352789" cy="112844"/>
              <a:chOff x="5107362" y="-1456823"/>
              <a:chExt cx="1352789" cy="112844"/>
            </a:xfrm>
          </p:grpSpPr>
          <p:sp>
            <p:nvSpPr>
              <p:cNvPr id="4738" name="Oval 4737">
                <a:extLst>
                  <a:ext uri="{FF2B5EF4-FFF2-40B4-BE49-F238E27FC236}">
                    <a16:creationId xmlns:a16="http://schemas.microsoft.com/office/drawing/2014/main" id="{84EC93F2-44FB-4783-BB24-B619B6619376}"/>
                  </a:ext>
                </a:extLst>
              </p:cNvPr>
              <p:cNvSpPr/>
              <p:nvPr/>
            </p:nvSpPr>
            <p:spPr>
              <a:xfrm>
                <a:off x="5107362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739" name="Oval 4738">
                <a:extLst>
                  <a:ext uri="{FF2B5EF4-FFF2-40B4-BE49-F238E27FC236}">
                    <a16:creationId xmlns:a16="http://schemas.microsoft.com/office/drawing/2014/main" id="{CB7DFA76-B60D-442C-9A32-3C8FF6FBB4FB}"/>
                  </a:ext>
                </a:extLst>
              </p:cNvPr>
              <p:cNvSpPr/>
              <p:nvPr/>
            </p:nvSpPr>
            <p:spPr>
              <a:xfrm>
                <a:off x="5355351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740" name="Oval 4739">
                <a:extLst>
                  <a:ext uri="{FF2B5EF4-FFF2-40B4-BE49-F238E27FC236}">
                    <a16:creationId xmlns:a16="http://schemas.microsoft.com/office/drawing/2014/main" id="{894BF9DF-12D2-4929-9BB8-9C1F99C9CA57}"/>
                  </a:ext>
                </a:extLst>
              </p:cNvPr>
              <p:cNvSpPr/>
              <p:nvPr/>
            </p:nvSpPr>
            <p:spPr>
              <a:xfrm>
                <a:off x="5603340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742" name="Oval 4741">
                <a:extLst>
                  <a:ext uri="{FF2B5EF4-FFF2-40B4-BE49-F238E27FC236}">
                    <a16:creationId xmlns:a16="http://schemas.microsoft.com/office/drawing/2014/main" id="{64F68839-78CC-46B0-8685-C985A3720375}"/>
                  </a:ext>
                </a:extLst>
              </p:cNvPr>
              <p:cNvSpPr/>
              <p:nvPr/>
            </p:nvSpPr>
            <p:spPr>
              <a:xfrm>
                <a:off x="5851329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744" name="Oval 4743">
                <a:extLst>
                  <a:ext uri="{FF2B5EF4-FFF2-40B4-BE49-F238E27FC236}">
                    <a16:creationId xmlns:a16="http://schemas.microsoft.com/office/drawing/2014/main" id="{E3B3615F-9F09-4899-AD80-C4CF3C33462A}"/>
                  </a:ext>
                </a:extLst>
              </p:cNvPr>
              <p:cNvSpPr/>
              <p:nvPr/>
            </p:nvSpPr>
            <p:spPr>
              <a:xfrm>
                <a:off x="6099319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745" name="Oval 4744">
                <a:extLst>
                  <a:ext uri="{FF2B5EF4-FFF2-40B4-BE49-F238E27FC236}">
                    <a16:creationId xmlns:a16="http://schemas.microsoft.com/office/drawing/2014/main" id="{BE814EF2-DED7-487C-BAD0-817C1B4B0988}"/>
                  </a:ext>
                </a:extLst>
              </p:cNvPr>
              <p:cNvSpPr/>
              <p:nvPr/>
            </p:nvSpPr>
            <p:spPr>
              <a:xfrm>
                <a:off x="6347307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4749" name="Group 4748">
            <a:extLst>
              <a:ext uri="{FF2B5EF4-FFF2-40B4-BE49-F238E27FC236}">
                <a16:creationId xmlns:a16="http://schemas.microsoft.com/office/drawing/2014/main" id="{9B5495F7-8CF6-40B7-8B50-262AD9FE5289}"/>
              </a:ext>
            </a:extLst>
          </p:cNvPr>
          <p:cNvGrpSpPr/>
          <p:nvPr/>
        </p:nvGrpSpPr>
        <p:grpSpPr>
          <a:xfrm>
            <a:off x="2602710" y="1146290"/>
            <a:ext cx="1106322" cy="522614"/>
            <a:chOff x="4968402" y="-1809977"/>
            <a:chExt cx="1734058" cy="819150"/>
          </a:xfrm>
        </p:grpSpPr>
        <p:sp>
          <p:nvSpPr>
            <p:cNvPr id="4750" name="Arrow: Down 4749">
              <a:extLst>
                <a:ext uri="{FF2B5EF4-FFF2-40B4-BE49-F238E27FC236}">
                  <a16:creationId xmlns:a16="http://schemas.microsoft.com/office/drawing/2014/main" id="{85D90A77-E30A-45EA-BDA9-AAD90A738313}"/>
                </a:ext>
              </a:extLst>
            </p:cNvPr>
            <p:cNvSpPr/>
            <p:nvPr/>
          </p:nvSpPr>
          <p:spPr>
            <a:xfrm rot="16200000">
              <a:off x="5425856" y="-2267431"/>
              <a:ext cx="819150" cy="1734058"/>
            </a:xfrm>
            <a:prstGeom prst="downArrow">
              <a:avLst>
                <a:gd name="adj1" fmla="val 51226"/>
                <a:gd name="adj2" fmla="val 50000"/>
              </a:avLst>
            </a:prstGeom>
            <a:solidFill>
              <a:schemeClr val="bg1">
                <a:alpha val="63000"/>
              </a:schemeClr>
            </a:solidFill>
            <a:ln cap="rnd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tlCol="0" anchor="ctr"/>
            <a:lstStyle/>
            <a:p>
              <a:pPr algn="ctr"/>
              <a:endParaRPr lang="en-GB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4751" name="Group 4750">
              <a:extLst>
                <a:ext uri="{FF2B5EF4-FFF2-40B4-BE49-F238E27FC236}">
                  <a16:creationId xmlns:a16="http://schemas.microsoft.com/office/drawing/2014/main" id="{494A444E-60F4-4A74-B328-D32287D5188B}"/>
                </a:ext>
              </a:extLst>
            </p:cNvPr>
            <p:cNvGrpSpPr/>
            <p:nvPr/>
          </p:nvGrpSpPr>
          <p:grpSpPr>
            <a:xfrm>
              <a:off x="5107362" y="-1456825"/>
              <a:ext cx="1352789" cy="112844"/>
              <a:chOff x="5107362" y="-1456823"/>
              <a:chExt cx="1352789" cy="112844"/>
            </a:xfrm>
          </p:grpSpPr>
          <p:sp>
            <p:nvSpPr>
              <p:cNvPr id="4752" name="Oval 4751">
                <a:extLst>
                  <a:ext uri="{FF2B5EF4-FFF2-40B4-BE49-F238E27FC236}">
                    <a16:creationId xmlns:a16="http://schemas.microsoft.com/office/drawing/2014/main" id="{B0CF7453-B27E-4B50-9889-ACA517CFAE60}"/>
                  </a:ext>
                </a:extLst>
              </p:cNvPr>
              <p:cNvSpPr/>
              <p:nvPr/>
            </p:nvSpPr>
            <p:spPr>
              <a:xfrm>
                <a:off x="5107362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753" name="Oval 4752">
                <a:extLst>
                  <a:ext uri="{FF2B5EF4-FFF2-40B4-BE49-F238E27FC236}">
                    <a16:creationId xmlns:a16="http://schemas.microsoft.com/office/drawing/2014/main" id="{3913DA29-6074-4B48-900B-ACE23FF9FBBC}"/>
                  </a:ext>
                </a:extLst>
              </p:cNvPr>
              <p:cNvSpPr/>
              <p:nvPr/>
            </p:nvSpPr>
            <p:spPr>
              <a:xfrm>
                <a:off x="5355351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754" name="Oval 4753">
                <a:extLst>
                  <a:ext uri="{FF2B5EF4-FFF2-40B4-BE49-F238E27FC236}">
                    <a16:creationId xmlns:a16="http://schemas.microsoft.com/office/drawing/2014/main" id="{F78F2D9A-407D-466D-91E6-E6BBC6C9E3F0}"/>
                  </a:ext>
                </a:extLst>
              </p:cNvPr>
              <p:cNvSpPr/>
              <p:nvPr/>
            </p:nvSpPr>
            <p:spPr>
              <a:xfrm>
                <a:off x="5603340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755" name="Oval 4754">
                <a:extLst>
                  <a:ext uri="{FF2B5EF4-FFF2-40B4-BE49-F238E27FC236}">
                    <a16:creationId xmlns:a16="http://schemas.microsoft.com/office/drawing/2014/main" id="{FB6714C5-62D0-4E99-9898-30509BF0C8C9}"/>
                  </a:ext>
                </a:extLst>
              </p:cNvPr>
              <p:cNvSpPr/>
              <p:nvPr/>
            </p:nvSpPr>
            <p:spPr>
              <a:xfrm>
                <a:off x="5851329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756" name="Oval 4755">
                <a:extLst>
                  <a:ext uri="{FF2B5EF4-FFF2-40B4-BE49-F238E27FC236}">
                    <a16:creationId xmlns:a16="http://schemas.microsoft.com/office/drawing/2014/main" id="{4D6016CE-3E9A-4141-988D-F73A68D8AAD8}"/>
                  </a:ext>
                </a:extLst>
              </p:cNvPr>
              <p:cNvSpPr/>
              <p:nvPr/>
            </p:nvSpPr>
            <p:spPr>
              <a:xfrm>
                <a:off x="6099319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757" name="Oval 4756">
                <a:extLst>
                  <a:ext uri="{FF2B5EF4-FFF2-40B4-BE49-F238E27FC236}">
                    <a16:creationId xmlns:a16="http://schemas.microsoft.com/office/drawing/2014/main" id="{67E037D3-75F2-45F9-A9DA-3B711F092F6F}"/>
                  </a:ext>
                </a:extLst>
              </p:cNvPr>
              <p:cNvSpPr/>
              <p:nvPr/>
            </p:nvSpPr>
            <p:spPr>
              <a:xfrm>
                <a:off x="6347307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4758" name="Group 4757">
            <a:extLst>
              <a:ext uri="{FF2B5EF4-FFF2-40B4-BE49-F238E27FC236}">
                <a16:creationId xmlns:a16="http://schemas.microsoft.com/office/drawing/2014/main" id="{41663D7E-B6CC-4180-AEA6-37B62F07997A}"/>
              </a:ext>
            </a:extLst>
          </p:cNvPr>
          <p:cNvGrpSpPr/>
          <p:nvPr/>
        </p:nvGrpSpPr>
        <p:grpSpPr>
          <a:xfrm>
            <a:off x="4907760" y="1546340"/>
            <a:ext cx="1106322" cy="522614"/>
            <a:chOff x="4968402" y="-1809977"/>
            <a:chExt cx="1734058" cy="819150"/>
          </a:xfrm>
        </p:grpSpPr>
        <p:sp>
          <p:nvSpPr>
            <p:cNvPr id="4759" name="Arrow: Down 4758">
              <a:extLst>
                <a:ext uri="{FF2B5EF4-FFF2-40B4-BE49-F238E27FC236}">
                  <a16:creationId xmlns:a16="http://schemas.microsoft.com/office/drawing/2014/main" id="{5D1DD801-287B-4407-89BF-CE59E0E933F6}"/>
                </a:ext>
              </a:extLst>
            </p:cNvPr>
            <p:cNvSpPr/>
            <p:nvPr/>
          </p:nvSpPr>
          <p:spPr>
            <a:xfrm rot="16200000">
              <a:off x="5425856" y="-2267431"/>
              <a:ext cx="819150" cy="1734058"/>
            </a:xfrm>
            <a:prstGeom prst="downArrow">
              <a:avLst>
                <a:gd name="adj1" fmla="val 51226"/>
                <a:gd name="adj2" fmla="val 50000"/>
              </a:avLst>
            </a:prstGeom>
            <a:solidFill>
              <a:schemeClr val="bg1">
                <a:alpha val="63000"/>
              </a:schemeClr>
            </a:solidFill>
            <a:ln cap="rnd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tlCol="0" anchor="ctr"/>
            <a:lstStyle/>
            <a:p>
              <a:pPr algn="ctr"/>
              <a:endParaRPr lang="en-GB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4760" name="Group 4759">
              <a:extLst>
                <a:ext uri="{FF2B5EF4-FFF2-40B4-BE49-F238E27FC236}">
                  <a16:creationId xmlns:a16="http://schemas.microsoft.com/office/drawing/2014/main" id="{415A9A69-DA34-4A16-B000-3BEE355DBED6}"/>
                </a:ext>
              </a:extLst>
            </p:cNvPr>
            <p:cNvGrpSpPr/>
            <p:nvPr/>
          </p:nvGrpSpPr>
          <p:grpSpPr>
            <a:xfrm>
              <a:off x="5107362" y="-1456825"/>
              <a:ext cx="1352789" cy="112844"/>
              <a:chOff x="5107362" y="-1456823"/>
              <a:chExt cx="1352789" cy="112844"/>
            </a:xfrm>
          </p:grpSpPr>
          <p:sp>
            <p:nvSpPr>
              <p:cNvPr id="4761" name="Oval 4760">
                <a:extLst>
                  <a:ext uri="{FF2B5EF4-FFF2-40B4-BE49-F238E27FC236}">
                    <a16:creationId xmlns:a16="http://schemas.microsoft.com/office/drawing/2014/main" id="{FE975791-78CD-4BC4-ACF7-0697E133DAFE}"/>
                  </a:ext>
                </a:extLst>
              </p:cNvPr>
              <p:cNvSpPr/>
              <p:nvPr/>
            </p:nvSpPr>
            <p:spPr>
              <a:xfrm>
                <a:off x="5107362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762" name="Oval 4761">
                <a:extLst>
                  <a:ext uri="{FF2B5EF4-FFF2-40B4-BE49-F238E27FC236}">
                    <a16:creationId xmlns:a16="http://schemas.microsoft.com/office/drawing/2014/main" id="{9FACCC0F-8EC5-4D0D-BEB8-3C06F2956293}"/>
                  </a:ext>
                </a:extLst>
              </p:cNvPr>
              <p:cNvSpPr/>
              <p:nvPr/>
            </p:nvSpPr>
            <p:spPr>
              <a:xfrm>
                <a:off x="5355351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763" name="Oval 4762">
                <a:extLst>
                  <a:ext uri="{FF2B5EF4-FFF2-40B4-BE49-F238E27FC236}">
                    <a16:creationId xmlns:a16="http://schemas.microsoft.com/office/drawing/2014/main" id="{09BE3688-DCF7-48F5-80DE-A8647E09E578}"/>
                  </a:ext>
                </a:extLst>
              </p:cNvPr>
              <p:cNvSpPr/>
              <p:nvPr/>
            </p:nvSpPr>
            <p:spPr>
              <a:xfrm>
                <a:off x="5603340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764" name="Oval 4763">
                <a:extLst>
                  <a:ext uri="{FF2B5EF4-FFF2-40B4-BE49-F238E27FC236}">
                    <a16:creationId xmlns:a16="http://schemas.microsoft.com/office/drawing/2014/main" id="{B5FADBAA-CA5F-4104-8EA5-32A02F4C6AF4}"/>
                  </a:ext>
                </a:extLst>
              </p:cNvPr>
              <p:cNvSpPr/>
              <p:nvPr/>
            </p:nvSpPr>
            <p:spPr>
              <a:xfrm>
                <a:off x="5851329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765" name="Oval 4764">
                <a:extLst>
                  <a:ext uri="{FF2B5EF4-FFF2-40B4-BE49-F238E27FC236}">
                    <a16:creationId xmlns:a16="http://schemas.microsoft.com/office/drawing/2014/main" id="{FA695A8F-B5F4-40F9-9FA3-643FE3D17DFC}"/>
                  </a:ext>
                </a:extLst>
              </p:cNvPr>
              <p:cNvSpPr/>
              <p:nvPr/>
            </p:nvSpPr>
            <p:spPr>
              <a:xfrm>
                <a:off x="6099319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766" name="Oval 4765">
                <a:extLst>
                  <a:ext uri="{FF2B5EF4-FFF2-40B4-BE49-F238E27FC236}">
                    <a16:creationId xmlns:a16="http://schemas.microsoft.com/office/drawing/2014/main" id="{E7C50717-E8D1-4717-95BA-29CF0C2F28DA}"/>
                  </a:ext>
                </a:extLst>
              </p:cNvPr>
              <p:cNvSpPr/>
              <p:nvPr/>
            </p:nvSpPr>
            <p:spPr>
              <a:xfrm>
                <a:off x="6347307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4767" name="Group 4766">
            <a:extLst>
              <a:ext uri="{FF2B5EF4-FFF2-40B4-BE49-F238E27FC236}">
                <a16:creationId xmlns:a16="http://schemas.microsoft.com/office/drawing/2014/main" id="{2B54DF06-7CF8-4006-B5E4-310B6704D290}"/>
              </a:ext>
            </a:extLst>
          </p:cNvPr>
          <p:cNvGrpSpPr/>
          <p:nvPr/>
        </p:nvGrpSpPr>
        <p:grpSpPr>
          <a:xfrm>
            <a:off x="7841460" y="2064950"/>
            <a:ext cx="1106322" cy="522614"/>
            <a:chOff x="4968402" y="-1809977"/>
            <a:chExt cx="1734058" cy="819150"/>
          </a:xfrm>
        </p:grpSpPr>
        <p:sp>
          <p:nvSpPr>
            <p:cNvPr id="4768" name="Arrow: Down 4767">
              <a:extLst>
                <a:ext uri="{FF2B5EF4-FFF2-40B4-BE49-F238E27FC236}">
                  <a16:creationId xmlns:a16="http://schemas.microsoft.com/office/drawing/2014/main" id="{FDA960C5-B348-462C-B913-F193ED8F5A10}"/>
                </a:ext>
              </a:extLst>
            </p:cNvPr>
            <p:cNvSpPr/>
            <p:nvPr/>
          </p:nvSpPr>
          <p:spPr>
            <a:xfrm rot="16200000">
              <a:off x="5425856" y="-2267431"/>
              <a:ext cx="819150" cy="1734058"/>
            </a:xfrm>
            <a:prstGeom prst="downArrow">
              <a:avLst>
                <a:gd name="adj1" fmla="val 51226"/>
                <a:gd name="adj2" fmla="val 50000"/>
              </a:avLst>
            </a:prstGeom>
            <a:solidFill>
              <a:schemeClr val="bg1">
                <a:alpha val="63000"/>
              </a:schemeClr>
            </a:solidFill>
            <a:ln cap="rnd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tlCol="0" anchor="ctr"/>
            <a:lstStyle/>
            <a:p>
              <a:pPr algn="ctr"/>
              <a:endParaRPr lang="en-GB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4769" name="Group 4768">
              <a:extLst>
                <a:ext uri="{FF2B5EF4-FFF2-40B4-BE49-F238E27FC236}">
                  <a16:creationId xmlns:a16="http://schemas.microsoft.com/office/drawing/2014/main" id="{40FEF053-7135-4D0E-B87F-71FE5A1405D4}"/>
                </a:ext>
              </a:extLst>
            </p:cNvPr>
            <p:cNvGrpSpPr/>
            <p:nvPr/>
          </p:nvGrpSpPr>
          <p:grpSpPr>
            <a:xfrm>
              <a:off x="5107362" y="-1456825"/>
              <a:ext cx="1352789" cy="112844"/>
              <a:chOff x="5107362" y="-1456823"/>
              <a:chExt cx="1352789" cy="112844"/>
            </a:xfrm>
          </p:grpSpPr>
          <p:sp>
            <p:nvSpPr>
              <p:cNvPr id="4770" name="Oval 4769">
                <a:extLst>
                  <a:ext uri="{FF2B5EF4-FFF2-40B4-BE49-F238E27FC236}">
                    <a16:creationId xmlns:a16="http://schemas.microsoft.com/office/drawing/2014/main" id="{439426D4-DF99-4DB6-A4B3-EDD1539723D0}"/>
                  </a:ext>
                </a:extLst>
              </p:cNvPr>
              <p:cNvSpPr/>
              <p:nvPr/>
            </p:nvSpPr>
            <p:spPr>
              <a:xfrm>
                <a:off x="5107362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771" name="Oval 4770">
                <a:extLst>
                  <a:ext uri="{FF2B5EF4-FFF2-40B4-BE49-F238E27FC236}">
                    <a16:creationId xmlns:a16="http://schemas.microsoft.com/office/drawing/2014/main" id="{3A1A58DD-F918-47AF-BF92-15B0DB1AB032}"/>
                  </a:ext>
                </a:extLst>
              </p:cNvPr>
              <p:cNvSpPr/>
              <p:nvPr/>
            </p:nvSpPr>
            <p:spPr>
              <a:xfrm>
                <a:off x="5355351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772" name="Oval 4771">
                <a:extLst>
                  <a:ext uri="{FF2B5EF4-FFF2-40B4-BE49-F238E27FC236}">
                    <a16:creationId xmlns:a16="http://schemas.microsoft.com/office/drawing/2014/main" id="{C8955B45-3521-4575-808D-03953B6424F1}"/>
                  </a:ext>
                </a:extLst>
              </p:cNvPr>
              <p:cNvSpPr/>
              <p:nvPr/>
            </p:nvSpPr>
            <p:spPr>
              <a:xfrm>
                <a:off x="5603340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773" name="Oval 4772">
                <a:extLst>
                  <a:ext uri="{FF2B5EF4-FFF2-40B4-BE49-F238E27FC236}">
                    <a16:creationId xmlns:a16="http://schemas.microsoft.com/office/drawing/2014/main" id="{7713F761-F850-44CF-886C-3BB8BCB09346}"/>
                  </a:ext>
                </a:extLst>
              </p:cNvPr>
              <p:cNvSpPr/>
              <p:nvPr/>
            </p:nvSpPr>
            <p:spPr>
              <a:xfrm>
                <a:off x="5851329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774" name="Oval 4773">
                <a:extLst>
                  <a:ext uri="{FF2B5EF4-FFF2-40B4-BE49-F238E27FC236}">
                    <a16:creationId xmlns:a16="http://schemas.microsoft.com/office/drawing/2014/main" id="{C9484A30-C278-4BA4-91A8-B5766F1645BF}"/>
                  </a:ext>
                </a:extLst>
              </p:cNvPr>
              <p:cNvSpPr/>
              <p:nvPr/>
            </p:nvSpPr>
            <p:spPr>
              <a:xfrm>
                <a:off x="6099319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775" name="Oval 4774">
                <a:extLst>
                  <a:ext uri="{FF2B5EF4-FFF2-40B4-BE49-F238E27FC236}">
                    <a16:creationId xmlns:a16="http://schemas.microsoft.com/office/drawing/2014/main" id="{DBD4E1FD-EFDD-4900-9F7B-5B9425D4445C}"/>
                  </a:ext>
                </a:extLst>
              </p:cNvPr>
              <p:cNvSpPr/>
              <p:nvPr/>
            </p:nvSpPr>
            <p:spPr>
              <a:xfrm>
                <a:off x="6347307" y="-1456823"/>
                <a:ext cx="112844" cy="112844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3627" name="Bass Bauble">
            <a:extLst>
              <a:ext uri="{FF2B5EF4-FFF2-40B4-BE49-F238E27FC236}">
                <a16:creationId xmlns:a16="http://schemas.microsoft.com/office/drawing/2014/main" id="{E525BE9D-5AD7-4717-BEF2-6F64CD6FEC63}"/>
              </a:ext>
            </a:extLst>
          </p:cNvPr>
          <p:cNvGrpSpPr/>
          <p:nvPr/>
        </p:nvGrpSpPr>
        <p:grpSpPr>
          <a:xfrm>
            <a:off x="2018030" y="1336398"/>
            <a:ext cx="802188" cy="1105813"/>
            <a:chOff x="-1068070" y="1336398"/>
            <a:chExt cx="802188" cy="1105813"/>
          </a:xfrm>
        </p:grpSpPr>
        <p:grpSp>
          <p:nvGrpSpPr>
            <p:cNvPr id="3615" name="Group 3614">
              <a:extLst>
                <a:ext uri="{FF2B5EF4-FFF2-40B4-BE49-F238E27FC236}">
                  <a16:creationId xmlns:a16="http://schemas.microsoft.com/office/drawing/2014/main" id="{2DF084AF-E3CB-4A7C-9AA5-F4EB893CF22A}"/>
                </a:ext>
              </a:extLst>
            </p:cNvPr>
            <p:cNvGrpSpPr/>
            <p:nvPr/>
          </p:nvGrpSpPr>
          <p:grpSpPr>
            <a:xfrm>
              <a:off x="-1068070" y="1336398"/>
              <a:ext cx="802188" cy="1105813"/>
              <a:chOff x="13119100" y="2386013"/>
              <a:chExt cx="1816100" cy="2503487"/>
            </a:xfrm>
          </p:grpSpPr>
          <p:sp>
            <p:nvSpPr>
              <p:cNvPr id="3613" name="Oval 3612">
                <a:extLst>
                  <a:ext uri="{FF2B5EF4-FFF2-40B4-BE49-F238E27FC236}">
                    <a16:creationId xmlns:a16="http://schemas.microsoft.com/office/drawing/2014/main" id="{19B682B4-C989-4BC0-A36A-7E5B7088E54E}"/>
                  </a:ext>
                </a:extLst>
              </p:cNvPr>
              <p:cNvSpPr/>
              <p:nvPr/>
            </p:nvSpPr>
            <p:spPr>
              <a:xfrm>
                <a:off x="13119100" y="3073400"/>
                <a:ext cx="1816100" cy="1816100"/>
              </a:xfrm>
              <a:prstGeom prst="ellipse">
                <a:avLst/>
              </a:prstGeom>
              <a:solidFill>
                <a:srgbClr val="C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83" name="Freeform 67">
                <a:extLst>
                  <a:ext uri="{FF2B5EF4-FFF2-40B4-BE49-F238E27FC236}">
                    <a16:creationId xmlns:a16="http://schemas.microsoft.com/office/drawing/2014/main" id="{85870CFE-8709-4FFA-9CF7-A36074B98F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01689" y="2895600"/>
                <a:ext cx="792163" cy="403225"/>
              </a:xfrm>
              <a:custGeom>
                <a:avLst/>
                <a:gdLst>
                  <a:gd name="T0" fmla="*/ 210 w 210"/>
                  <a:gd name="T1" fmla="*/ 62 h 107"/>
                  <a:gd name="T2" fmla="*/ 210 w 210"/>
                  <a:gd name="T3" fmla="*/ 14 h 107"/>
                  <a:gd name="T4" fmla="*/ 196 w 210"/>
                  <a:gd name="T5" fmla="*/ 0 h 107"/>
                  <a:gd name="T6" fmla="*/ 83 w 210"/>
                  <a:gd name="T7" fmla="*/ 0 h 107"/>
                  <a:gd name="T8" fmla="*/ 70 w 210"/>
                  <a:gd name="T9" fmla="*/ 14 h 107"/>
                  <a:gd name="T10" fmla="*/ 70 w 210"/>
                  <a:gd name="T11" fmla="*/ 70 h 107"/>
                  <a:gd name="T12" fmla="*/ 0 w 210"/>
                  <a:gd name="T13" fmla="*/ 107 h 107"/>
                  <a:gd name="T14" fmla="*/ 136 w 210"/>
                  <a:gd name="T15" fmla="*/ 77 h 107"/>
                  <a:gd name="T16" fmla="*/ 210 w 210"/>
                  <a:gd name="T17" fmla="*/ 6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107">
                    <a:moveTo>
                      <a:pt x="210" y="62"/>
                    </a:moveTo>
                    <a:cubicBezTo>
                      <a:pt x="210" y="14"/>
                      <a:pt x="210" y="14"/>
                      <a:pt x="210" y="14"/>
                    </a:cubicBezTo>
                    <a:cubicBezTo>
                      <a:pt x="210" y="6"/>
                      <a:pt x="204" y="0"/>
                      <a:pt x="19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76" y="0"/>
                      <a:pt x="70" y="6"/>
                      <a:pt x="70" y="14"/>
                    </a:cubicBezTo>
                    <a:cubicBezTo>
                      <a:pt x="70" y="70"/>
                      <a:pt x="70" y="70"/>
                      <a:pt x="70" y="70"/>
                    </a:cubicBezTo>
                    <a:cubicBezTo>
                      <a:pt x="44" y="78"/>
                      <a:pt x="21" y="91"/>
                      <a:pt x="0" y="107"/>
                    </a:cubicBezTo>
                    <a:cubicBezTo>
                      <a:pt x="40" y="95"/>
                      <a:pt x="87" y="86"/>
                      <a:pt x="136" y="77"/>
                    </a:cubicBezTo>
                    <a:cubicBezTo>
                      <a:pt x="161" y="72"/>
                      <a:pt x="186" y="68"/>
                      <a:pt x="210" y="62"/>
                    </a:cubicBezTo>
                    <a:close/>
                  </a:path>
                </a:pathLst>
              </a:custGeom>
              <a:solidFill>
                <a:srgbClr val="F23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9" name="Freeform 68">
                <a:extLst>
                  <a:ext uri="{FF2B5EF4-FFF2-40B4-BE49-F238E27FC236}">
                    <a16:creationId xmlns:a16="http://schemas.microsoft.com/office/drawing/2014/main" id="{D9630D20-61B5-4DB4-A719-705D43C370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57214" y="3841750"/>
                <a:ext cx="1636713" cy="657225"/>
              </a:xfrm>
              <a:custGeom>
                <a:avLst/>
                <a:gdLst>
                  <a:gd name="T0" fmla="*/ 204 w 434"/>
                  <a:gd name="T1" fmla="*/ 80 h 174"/>
                  <a:gd name="T2" fmla="*/ 0 w 434"/>
                  <a:gd name="T3" fmla="*/ 140 h 174"/>
                  <a:gd name="T4" fmla="*/ 20 w 434"/>
                  <a:gd name="T5" fmla="*/ 174 h 174"/>
                  <a:gd name="T6" fmla="*/ 201 w 434"/>
                  <a:gd name="T7" fmla="*/ 127 h 174"/>
                  <a:gd name="T8" fmla="*/ 434 w 434"/>
                  <a:gd name="T9" fmla="*/ 24 h 174"/>
                  <a:gd name="T10" fmla="*/ 434 w 434"/>
                  <a:gd name="T11" fmla="*/ 24 h 174"/>
                  <a:gd name="T12" fmla="*/ 431 w 434"/>
                  <a:gd name="T13" fmla="*/ 0 h 174"/>
                  <a:gd name="T14" fmla="*/ 204 w 434"/>
                  <a:gd name="T15" fmla="*/ 8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4" h="174">
                    <a:moveTo>
                      <a:pt x="204" y="80"/>
                    </a:moveTo>
                    <a:cubicBezTo>
                      <a:pt x="123" y="95"/>
                      <a:pt x="40" y="111"/>
                      <a:pt x="0" y="140"/>
                    </a:cubicBezTo>
                    <a:cubicBezTo>
                      <a:pt x="6" y="152"/>
                      <a:pt x="13" y="163"/>
                      <a:pt x="20" y="174"/>
                    </a:cubicBezTo>
                    <a:cubicBezTo>
                      <a:pt x="66" y="153"/>
                      <a:pt x="133" y="140"/>
                      <a:pt x="201" y="127"/>
                    </a:cubicBezTo>
                    <a:cubicBezTo>
                      <a:pt x="314" y="106"/>
                      <a:pt x="434" y="83"/>
                      <a:pt x="434" y="24"/>
                    </a:cubicBezTo>
                    <a:cubicBezTo>
                      <a:pt x="434" y="24"/>
                      <a:pt x="434" y="24"/>
                      <a:pt x="434" y="24"/>
                    </a:cubicBezTo>
                    <a:cubicBezTo>
                      <a:pt x="433" y="16"/>
                      <a:pt x="432" y="8"/>
                      <a:pt x="431" y="0"/>
                    </a:cubicBezTo>
                    <a:cubicBezTo>
                      <a:pt x="398" y="43"/>
                      <a:pt x="303" y="61"/>
                      <a:pt x="204" y="80"/>
                    </a:cubicBezTo>
                    <a:close/>
                  </a:path>
                </a:pathLst>
              </a:custGeom>
              <a:solidFill>
                <a:srgbClr val="F2383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0" name="Freeform 69">
                <a:extLst>
                  <a:ext uri="{FF2B5EF4-FFF2-40B4-BE49-F238E27FC236}">
                    <a16:creationId xmlns:a16="http://schemas.microsoft.com/office/drawing/2014/main" id="{3183E072-3FB3-41EA-9D0F-33DDFD0292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28727" y="4727575"/>
                <a:ext cx="539750" cy="128588"/>
              </a:xfrm>
              <a:custGeom>
                <a:avLst/>
                <a:gdLst>
                  <a:gd name="T0" fmla="*/ 0 w 143"/>
                  <a:gd name="T1" fmla="*/ 30 h 34"/>
                  <a:gd name="T2" fmla="*/ 16 w 143"/>
                  <a:gd name="T3" fmla="*/ 32 h 34"/>
                  <a:gd name="T4" fmla="*/ 143 w 143"/>
                  <a:gd name="T5" fmla="*/ 0 h 34"/>
                  <a:gd name="T6" fmla="*/ 26 w 143"/>
                  <a:gd name="T7" fmla="*/ 25 h 34"/>
                  <a:gd name="T8" fmla="*/ 0 w 143"/>
                  <a:gd name="T9" fmla="*/ 3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34">
                    <a:moveTo>
                      <a:pt x="0" y="30"/>
                    </a:moveTo>
                    <a:cubicBezTo>
                      <a:pt x="5" y="31"/>
                      <a:pt x="10" y="32"/>
                      <a:pt x="16" y="32"/>
                    </a:cubicBezTo>
                    <a:cubicBezTo>
                      <a:pt x="62" y="34"/>
                      <a:pt x="106" y="22"/>
                      <a:pt x="143" y="0"/>
                    </a:cubicBezTo>
                    <a:cubicBezTo>
                      <a:pt x="107" y="10"/>
                      <a:pt x="67" y="18"/>
                      <a:pt x="26" y="25"/>
                    </a:cubicBezTo>
                    <a:cubicBezTo>
                      <a:pt x="17" y="27"/>
                      <a:pt x="8" y="29"/>
                      <a:pt x="0" y="30"/>
                    </a:cubicBezTo>
                    <a:close/>
                  </a:path>
                </a:pathLst>
              </a:custGeom>
              <a:solidFill>
                <a:srgbClr val="F2383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1" name="Freeform 70">
                <a:extLst>
                  <a:ext uri="{FF2B5EF4-FFF2-40B4-BE49-F238E27FC236}">
                    <a16:creationId xmlns:a16="http://schemas.microsoft.com/office/drawing/2014/main" id="{298BC278-B470-4B42-8816-BF6F3903BD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66752" y="4057650"/>
                <a:ext cx="1524000" cy="606425"/>
              </a:xfrm>
              <a:custGeom>
                <a:avLst/>
                <a:gdLst>
                  <a:gd name="T0" fmla="*/ 175 w 404"/>
                  <a:gd name="T1" fmla="*/ 83 h 161"/>
                  <a:gd name="T2" fmla="*/ 0 w 404"/>
                  <a:gd name="T3" fmla="*/ 127 h 161"/>
                  <a:gd name="T4" fmla="*/ 35 w 404"/>
                  <a:gd name="T5" fmla="*/ 161 h 161"/>
                  <a:gd name="T6" fmla="*/ 172 w 404"/>
                  <a:gd name="T7" fmla="*/ 130 h 161"/>
                  <a:gd name="T8" fmla="*/ 394 w 404"/>
                  <a:gd name="T9" fmla="*/ 52 h 161"/>
                  <a:gd name="T10" fmla="*/ 404 w 404"/>
                  <a:gd name="T11" fmla="*/ 0 h 161"/>
                  <a:gd name="T12" fmla="*/ 175 w 404"/>
                  <a:gd name="T13" fmla="*/ 8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4" h="161">
                    <a:moveTo>
                      <a:pt x="175" y="83"/>
                    </a:moveTo>
                    <a:cubicBezTo>
                      <a:pt x="110" y="95"/>
                      <a:pt x="44" y="108"/>
                      <a:pt x="0" y="127"/>
                    </a:cubicBezTo>
                    <a:cubicBezTo>
                      <a:pt x="10" y="140"/>
                      <a:pt x="22" y="151"/>
                      <a:pt x="35" y="161"/>
                    </a:cubicBezTo>
                    <a:cubicBezTo>
                      <a:pt x="75" y="149"/>
                      <a:pt x="123" y="140"/>
                      <a:pt x="172" y="130"/>
                    </a:cubicBezTo>
                    <a:cubicBezTo>
                      <a:pt x="268" y="112"/>
                      <a:pt x="366" y="93"/>
                      <a:pt x="394" y="52"/>
                    </a:cubicBezTo>
                    <a:cubicBezTo>
                      <a:pt x="399" y="35"/>
                      <a:pt x="403" y="18"/>
                      <a:pt x="404" y="0"/>
                    </a:cubicBezTo>
                    <a:cubicBezTo>
                      <a:pt x="373" y="45"/>
                      <a:pt x="276" y="64"/>
                      <a:pt x="175" y="8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23830">
                      <a:shade val="30000"/>
                      <a:satMod val="115000"/>
                    </a:srgbClr>
                  </a:gs>
                  <a:gs pos="50000">
                    <a:srgbClr val="F23830">
                      <a:shade val="67500"/>
                      <a:satMod val="115000"/>
                    </a:srgbClr>
                  </a:gs>
                  <a:gs pos="100000">
                    <a:srgbClr val="F2383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9" name="Freeform 71">
                <a:extLst>
                  <a:ext uri="{FF2B5EF4-FFF2-40B4-BE49-F238E27FC236}">
                    <a16:creationId xmlns:a16="http://schemas.microsoft.com/office/drawing/2014/main" id="{2A7421E3-EFE2-4928-B630-FDC542F67A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92127" y="3665538"/>
                <a:ext cx="1674813" cy="658813"/>
              </a:xfrm>
              <a:custGeom>
                <a:avLst/>
                <a:gdLst>
                  <a:gd name="T0" fmla="*/ 0 w 444"/>
                  <a:gd name="T1" fmla="*/ 143 h 175"/>
                  <a:gd name="T2" fmla="*/ 11 w 444"/>
                  <a:gd name="T3" fmla="*/ 175 h 175"/>
                  <a:gd name="T4" fmla="*/ 218 w 444"/>
                  <a:gd name="T5" fmla="*/ 114 h 175"/>
                  <a:gd name="T6" fmla="*/ 444 w 444"/>
                  <a:gd name="T7" fmla="*/ 28 h 175"/>
                  <a:gd name="T8" fmla="*/ 435 w 444"/>
                  <a:gd name="T9" fmla="*/ 0 h 175"/>
                  <a:gd name="T10" fmla="*/ 221 w 444"/>
                  <a:gd name="T11" fmla="*/ 66 h 175"/>
                  <a:gd name="T12" fmla="*/ 0 w 444"/>
                  <a:gd name="T13" fmla="*/ 14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75">
                    <a:moveTo>
                      <a:pt x="0" y="143"/>
                    </a:moveTo>
                    <a:cubicBezTo>
                      <a:pt x="3" y="154"/>
                      <a:pt x="7" y="165"/>
                      <a:pt x="11" y="175"/>
                    </a:cubicBezTo>
                    <a:cubicBezTo>
                      <a:pt x="54" y="145"/>
                      <a:pt x="135" y="130"/>
                      <a:pt x="218" y="114"/>
                    </a:cubicBezTo>
                    <a:cubicBezTo>
                      <a:pt x="320" y="95"/>
                      <a:pt x="424" y="75"/>
                      <a:pt x="444" y="28"/>
                    </a:cubicBezTo>
                    <a:cubicBezTo>
                      <a:pt x="442" y="18"/>
                      <a:pt x="438" y="9"/>
                      <a:pt x="435" y="0"/>
                    </a:cubicBezTo>
                    <a:cubicBezTo>
                      <a:pt x="394" y="34"/>
                      <a:pt x="309" y="50"/>
                      <a:pt x="221" y="66"/>
                    </a:cubicBezTo>
                    <a:cubicBezTo>
                      <a:pt x="126" y="84"/>
                      <a:pt x="29" y="103"/>
                      <a:pt x="0" y="14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23830">
                      <a:shade val="30000"/>
                      <a:satMod val="115000"/>
                    </a:srgbClr>
                  </a:gs>
                  <a:gs pos="50000">
                    <a:srgbClr val="F23830">
                      <a:shade val="67500"/>
                      <a:satMod val="115000"/>
                    </a:srgbClr>
                  </a:gs>
                  <a:gs pos="100000">
                    <a:srgbClr val="F2383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0" name="Freeform 72">
                <a:extLst>
                  <a:ext uri="{FF2B5EF4-FFF2-40B4-BE49-F238E27FC236}">
                    <a16:creationId xmlns:a16="http://schemas.microsoft.com/office/drawing/2014/main" id="{216F4737-30E6-403B-A34E-11FADE8F39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47727" y="4365625"/>
                <a:ext cx="1258888" cy="452438"/>
              </a:xfrm>
              <a:custGeom>
                <a:avLst/>
                <a:gdLst>
                  <a:gd name="T0" fmla="*/ 0 w 334"/>
                  <a:gd name="T1" fmla="*/ 89 h 120"/>
                  <a:gd name="T2" fmla="*/ 67 w 334"/>
                  <a:gd name="T3" fmla="*/ 120 h 120"/>
                  <a:gd name="T4" fmla="*/ 124 w 334"/>
                  <a:gd name="T5" fmla="*/ 109 h 120"/>
                  <a:gd name="T6" fmla="*/ 277 w 334"/>
                  <a:gd name="T7" fmla="*/ 73 h 120"/>
                  <a:gd name="T8" fmla="*/ 334 w 334"/>
                  <a:gd name="T9" fmla="*/ 0 h 120"/>
                  <a:gd name="T10" fmla="*/ 127 w 334"/>
                  <a:gd name="T11" fmla="*/ 61 h 120"/>
                  <a:gd name="T12" fmla="*/ 0 w 334"/>
                  <a:gd name="T13" fmla="*/ 8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120">
                    <a:moveTo>
                      <a:pt x="0" y="89"/>
                    </a:moveTo>
                    <a:cubicBezTo>
                      <a:pt x="20" y="103"/>
                      <a:pt x="43" y="113"/>
                      <a:pt x="67" y="120"/>
                    </a:cubicBezTo>
                    <a:cubicBezTo>
                      <a:pt x="86" y="116"/>
                      <a:pt x="105" y="112"/>
                      <a:pt x="124" y="109"/>
                    </a:cubicBezTo>
                    <a:cubicBezTo>
                      <a:pt x="179" y="98"/>
                      <a:pt x="234" y="88"/>
                      <a:pt x="277" y="73"/>
                    </a:cubicBezTo>
                    <a:cubicBezTo>
                      <a:pt x="301" y="53"/>
                      <a:pt x="320" y="28"/>
                      <a:pt x="334" y="0"/>
                    </a:cubicBezTo>
                    <a:cubicBezTo>
                      <a:pt x="290" y="30"/>
                      <a:pt x="210" y="45"/>
                      <a:pt x="127" y="61"/>
                    </a:cubicBezTo>
                    <a:cubicBezTo>
                      <a:pt x="83" y="70"/>
                      <a:pt x="38" y="78"/>
                      <a:pt x="0" y="89"/>
                    </a:cubicBezTo>
                    <a:close/>
                  </a:path>
                </a:pathLst>
              </a:custGeom>
              <a:solidFill>
                <a:srgbClr val="F2383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1" name="Freeform 73">
                <a:extLst>
                  <a:ext uri="{FF2B5EF4-FFF2-40B4-BE49-F238E27FC236}">
                    <a16:creationId xmlns:a16="http://schemas.microsoft.com/office/drawing/2014/main" id="{2C2AFC97-4EC4-4312-BD4F-235F6E5327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33402" y="3175000"/>
                <a:ext cx="1312863" cy="466725"/>
              </a:xfrm>
              <a:custGeom>
                <a:avLst/>
                <a:gdLst>
                  <a:gd name="T0" fmla="*/ 348 w 348"/>
                  <a:gd name="T1" fmla="*/ 31 h 124"/>
                  <a:gd name="T2" fmla="*/ 290 w 348"/>
                  <a:gd name="T3" fmla="*/ 0 h 124"/>
                  <a:gd name="T4" fmla="*/ 210 w 348"/>
                  <a:gd name="T5" fmla="*/ 16 h 124"/>
                  <a:gd name="T6" fmla="*/ 46 w 348"/>
                  <a:gd name="T7" fmla="*/ 56 h 124"/>
                  <a:gd name="T8" fmla="*/ 0 w 348"/>
                  <a:gd name="T9" fmla="*/ 124 h 124"/>
                  <a:gd name="T10" fmla="*/ 207 w 348"/>
                  <a:gd name="T11" fmla="*/ 63 h 124"/>
                  <a:gd name="T12" fmla="*/ 348 w 348"/>
                  <a:gd name="T13" fmla="*/ 31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8" h="124">
                    <a:moveTo>
                      <a:pt x="348" y="31"/>
                    </a:moveTo>
                    <a:cubicBezTo>
                      <a:pt x="331" y="18"/>
                      <a:pt x="311" y="7"/>
                      <a:pt x="290" y="0"/>
                    </a:cubicBezTo>
                    <a:cubicBezTo>
                      <a:pt x="265" y="5"/>
                      <a:pt x="237" y="11"/>
                      <a:pt x="210" y="16"/>
                    </a:cubicBezTo>
                    <a:cubicBezTo>
                      <a:pt x="150" y="27"/>
                      <a:pt x="90" y="39"/>
                      <a:pt x="46" y="56"/>
                    </a:cubicBezTo>
                    <a:cubicBezTo>
                      <a:pt x="27" y="75"/>
                      <a:pt x="11" y="99"/>
                      <a:pt x="0" y="124"/>
                    </a:cubicBezTo>
                    <a:cubicBezTo>
                      <a:pt x="43" y="94"/>
                      <a:pt x="124" y="79"/>
                      <a:pt x="207" y="63"/>
                    </a:cubicBezTo>
                    <a:cubicBezTo>
                      <a:pt x="257" y="54"/>
                      <a:pt x="307" y="44"/>
                      <a:pt x="348" y="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23830">
                      <a:shade val="30000"/>
                      <a:satMod val="115000"/>
                    </a:srgbClr>
                  </a:gs>
                  <a:gs pos="50000">
                    <a:srgbClr val="F23830">
                      <a:shade val="67500"/>
                      <a:satMod val="115000"/>
                    </a:srgbClr>
                  </a:gs>
                  <a:gs pos="100000">
                    <a:srgbClr val="F2383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2" name="Freeform 74">
                <a:extLst>
                  <a:ext uri="{FF2B5EF4-FFF2-40B4-BE49-F238E27FC236}">
                    <a16:creationId xmlns:a16="http://schemas.microsoft.com/office/drawing/2014/main" id="{05A401AB-F664-442E-AF57-A3D04CED0D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66727" y="3328988"/>
                <a:ext cx="1546225" cy="603250"/>
              </a:xfrm>
              <a:custGeom>
                <a:avLst/>
                <a:gdLst>
                  <a:gd name="T0" fmla="*/ 9 w 410"/>
                  <a:gd name="T1" fmla="*/ 110 h 160"/>
                  <a:gd name="T2" fmla="*/ 0 w 410"/>
                  <a:gd name="T3" fmla="*/ 160 h 160"/>
                  <a:gd name="T4" fmla="*/ 225 w 410"/>
                  <a:gd name="T5" fmla="*/ 82 h 160"/>
                  <a:gd name="T6" fmla="*/ 410 w 410"/>
                  <a:gd name="T7" fmla="*/ 33 h 160"/>
                  <a:gd name="T8" fmla="*/ 379 w 410"/>
                  <a:gd name="T9" fmla="*/ 0 h 160"/>
                  <a:gd name="T10" fmla="*/ 228 w 410"/>
                  <a:gd name="T11" fmla="*/ 35 h 160"/>
                  <a:gd name="T12" fmla="*/ 9 w 410"/>
                  <a:gd name="T13" fmla="*/ 11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0" h="160">
                    <a:moveTo>
                      <a:pt x="9" y="110"/>
                    </a:moveTo>
                    <a:cubicBezTo>
                      <a:pt x="4" y="126"/>
                      <a:pt x="1" y="142"/>
                      <a:pt x="0" y="160"/>
                    </a:cubicBezTo>
                    <a:cubicBezTo>
                      <a:pt x="35" y="119"/>
                      <a:pt x="128" y="101"/>
                      <a:pt x="225" y="82"/>
                    </a:cubicBezTo>
                    <a:cubicBezTo>
                      <a:pt x="295" y="69"/>
                      <a:pt x="366" y="56"/>
                      <a:pt x="410" y="33"/>
                    </a:cubicBezTo>
                    <a:cubicBezTo>
                      <a:pt x="401" y="21"/>
                      <a:pt x="390" y="10"/>
                      <a:pt x="379" y="0"/>
                    </a:cubicBezTo>
                    <a:cubicBezTo>
                      <a:pt x="336" y="14"/>
                      <a:pt x="283" y="25"/>
                      <a:pt x="228" y="35"/>
                    </a:cubicBezTo>
                    <a:cubicBezTo>
                      <a:pt x="135" y="53"/>
                      <a:pt x="39" y="71"/>
                      <a:pt x="9" y="11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23830">
                      <a:shade val="30000"/>
                      <a:satMod val="115000"/>
                    </a:srgbClr>
                  </a:gs>
                  <a:gs pos="50000">
                    <a:srgbClr val="F23830">
                      <a:shade val="67500"/>
                      <a:satMod val="115000"/>
                    </a:srgbClr>
                  </a:gs>
                  <a:gs pos="100000">
                    <a:srgbClr val="F2383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3" name="Freeform 75">
                <a:extLst>
                  <a:ext uri="{FF2B5EF4-FFF2-40B4-BE49-F238E27FC236}">
                    <a16:creationId xmlns:a16="http://schemas.microsoft.com/office/drawing/2014/main" id="{FE2F35D2-5447-4A81-9731-03D3E233F7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66727" y="3495675"/>
                <a:ext cx="1644650" cy="647700"/>
              </a:xfrm>
              <a:custGeom>
                <a:avLst/>
                <a:gdLst>
                  <a:gd name="T0" fmla="*/ 0 w 436"/>
                  <a:gd name="T1" fmla="*/ 143 h 172"/>
                  <a:gd name="T2" fmla="*/ 3 w 436"/>
                  <a:gd name="T3" fmla="*/ 172 h 172"/>
                  <a:gd name="T4" fmla="*/ 225 w 436"/>
                  <a:gd name="T5" fmla="*/ 99 h 172"/>
                  <a:gd name="T6" fmla="*/ 436 w 436"/>
                  <a:gd name="T7" fmla="*/ 32 h 172"/>
                  <a:gd name="T8" fmla="*/ 418 w 436"/>
                  <a:gd name="T9" fmla="*/ 0 h 172"/>
                  <a:gd name="T10" fmla="*/ 228 w 436"/>
                  <a:gd name="T11" fmla="*/ 51 h 172"/>
                  <a:gd name="T12" fmla="*/ 0 w 436"/>
                  <a:gd name="T13" fmla="*/ 143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6" h="172">
                    <a:moveTo>
                      <a:pt x="0" y="143"/>
                    </a:moveTo>
                    <a:cubicBezTo>
                      <a:pt x="1" y="153"/>
                      <a:pt x="2" y="162"/>
                      <a:pt x="3" y="172"/>
                    </a:cubicBezTo>
                    <a:cubicBezTo>
                      <a:pt x="41" y="134"/>
                      <a:pt x="131" y="117"/>
                      <a:pt x="225" y="99"/>
                    </a:cubicBezTo>
                    <a:cubicBezTo>
                      <a:pt x="311" y="82"/>
                      <a:pt x="399" y="65"/>
                      <a:pt x="436" y="32"/>
                    </a:cubicBezTo>
                    <a:cubicBezTo>
                      <a:pt x="431" y="21"/>
                      <a:pt x="425" y="10"/>
                      <a:pt x="418" y="0"/>
                    </a:cubicBezTo>
                    <a:cubicBezTo>
                      <a:pt x="373" y="24"/>
                      <a:pt x="301" y="37"/>
                      <a:pt x="228" y="51"/>
                    </a:cubicBezTo>
                    <a:cubicBezTo>
                      <a:pt x="122" y="71"/>
                      <a:pt x="14" y="92"/>
                      <a:pt x="0" y="14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23830">
                      <a:shade val="30000"/>
                      <a:satMod val="115000"/>
                    </a:srgbClr>
                  </a:gs>
                  <a:gs pos="50000">
                    <a:srgbClr val="F23830">
                      <a:shade val="67500"/>
                      <a:satMod val="115000"/>
                    </a:srgbClr>
                  </a:gs>
                  <a:gs pos="100000">
                    <a:srgbClr val="F2383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4" name="Freeform 76">
                <a:extLst>
                  <a:ext uri="{FF2B5EF4-FFF2-40B4-BE49-F238E27FC236}">
                    <a16:creationId xmlns:a16="http://schemas.microsoft.com/office/drawing/2014/main" id="{BBE95B6A-5034-4636-BD93-ABE1E353B4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01689" y="2895600"/>
                <a:ext cx="792163" cy="403225"/>
              </a:xfrm>
              <a:custGeom>
                <a:avLst/>
                <a:gdLst>
                  <a:gd name="T0" fmla="*/ 210 w 210"/>
                  <a:gd name="T1" fmla="*/ 62 h 107"/>
                  <a:gd name="T2" fmla="*/ 210 w 210"/>
                  <a:gd name="T3" fmla="*/ 14 h 107"/>
                  <a:gd name="T4" fmla="*/ 196 w 210"/>
                  <a:gd name="T5" fmla="*/ 0 h 107"/>
                  <a:gd name="T6" fmla="*/ 83 w 210"/>
                  <a:gd name="T7" fmla="*/ 0 h 107"/>
                  <a:gd name="T8" fmla="*/ 70 w 210"/>
                  <a:gd name="T9" fmla="*/ 14 h 107"/>
                  <a:gd name="T10" fmla="*/ 70 w 210"/>
                  <a:gd name="T11" fmla="*/ 70 h 107"/>
                  <a:gd name="T12" fmla="*/ 0 w 210"/>
                  <a:gd name="T13" fmla="*/ 107 h 107"/>
                  <a:gd name="T14" fmla="*/ 136 w 210"/>
                  <a:gd name="T15" fmla="*/ 77 h 107"/>
                  <a:gd name="T16" fmla="*/ 210 w 210"/>
                  <a:gd name="T17" fmla="*/ 6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107">
                    <a:moveTo>
                      <a:pt x="210" y="62"/>
                    </a:moveTo>
                    <a:cubicBezTo>
                      <a:pt x="210" y="14"/>
                      <a:pt x="210" y="14"/>
                      <a:pt x="210" y="14"/>
                    </a:cubicBezTo>
                    <a:cubicBezTo>
                      <a:pt x="210" y="6"/>
                      <a:pt x="204" y="0"/>
                      <a:pt x="19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76" y="0"/>
                      <a:pt x="70" y="6"/>
                      <a:pt x="70" y="14"/>
                    </a:cubicBezTo>
                    <a:cubicBezTo>
                      <a:pt x="70" y="70"/>
                      <a:pt x="70" y="70"/>
                      <a:pt x="70" y="70"/>
                    </a:cubicBezTo>
                    <a:cubicBezTo>
                      <a:pt x="44" y="78"/>
                      <a:pt x="21" y="91"/>
                      <a:pt x="0" y="107"/>
                    </a:cubicBezTo>
                    <a:cubicBezTo>
                      <a:pt x="40" y="95"/>
                      <a:pt x="87" y="86"/>
                      <a:pt x="136" y="77"/>
                    </a:cubicBezTo>
                    <a:cubicBezTo>
                      <a:pt x="161" y="72"/>
                      <a:pt x="186" y="68"/>
                      <a:pt x="210" y="6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23830">
                      <a:shade val="30000"/>
                      <a:satMod val="115000"/>
                    </a:srgbClr>
                  </a:gs>
                  <a:gs pos="50000">
                    <a:srgbClr val="F23830">
                      <a:shade val="67500"/>
                      <a:satMod val="115000"/>
                    </a:srgbClr>
                  </a:gs>
                  <a:gs pos="100000">
                    <a:srgbClr val="F2383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5" name="Freeform 77">
                <a:extLst>
                  <a:ext uri="{FF2B5EF4-FFF2-40B4-BE49-F238E27FC236}">
                    <a16:creationId xmlns:a16="http://schemas.microsoft.com/office/drawing/2014/main" id="{9D1DE458-A3CF-4812-8D23-D8DC0C9FD8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57214" y="3841750"/>
                <a:ext cx="1636713" cy="657225"/>
              </a:xfrm>
              <a:custGeom>
                <a:avLst/>
                <a:gdLst>
                  <a:gd name="T0" fmla="*/ 204 w 434"/>
                  <a:gd name="T1" fmla="*/ 80 h 174"/>
                  <a:gd name="T2" fmla="*/ 0 w 434"/>
                  <a:gd name="T3" fmla="*/ 140 h 174"/>
                  <a:gd name="T4" fmla="*/ 20 w 434"/>
                  <a:gd name="T5" fmla="*/ 174 h 174"/>
                  <a:gd name="T6" fmla="*/ 201 w 434"/>
                  <a:gd name="T7" fmla="*/ 127 h 174"/>
                  <a:gd name="T8" fmla="*/ 434 w 434"/>
                  <a:gd name="T9" fmla="*/ 24 h 174"/>
                  <a:gd name="T10" fmla="*/ 434 w 434"/>
                  <a:gd name="T11" fmla="*/ 24 h 174"/>
                  <a:gd name="T12" fmla="*/ 431 w 434"/>
                  <a:gd name="T13" fmla="*/ 0 h 174"/>
                  <a:gd name="T14" fmla="*/ 204 w 434"/>
                  <a:gd name="T15" fmla="*/ 8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4" h="174">
                    <a:moveTo>
                      <a:pt x="204" y="80"/>
                    </a:moveTo>
                    <a:cubicBezTo>
                      <a:pt x="123" y="95"/>
                      <a:pt x="40" y="111"/>
                      <a:pt x="0" y="140"/>
                    </a:cubicBezTo>
                    <a:cubicBezTo>
                      <a:pt x="6" y="152"/>
                      <a:pt x="13" y="163"/>
                      <a:pt x="20" y="174"/>
                    </a:cubicBezTo>
                    <a:cubicBezTo>
                      <a:pt x="66" y="153"/>
                      <a:pt x="133" y="140"/>
                      <a:pt x="201" y="127"/>
                    </a:cubicBezTo>
                    <a:cubicBezTo>
                      <a:pt x="314" y="106"/>
                      <a:pt x="434" y="83"/>
                      <a:pt x="434" y="24"/>
                    </a:cubicBezTo>
                    <a:cubicBezTo>
                      <a:pt x="434" y="24"/>
                      <a:pt x="434" y="24"/>
                      <a:pt x="434" y="24"/>
                    </a:cubicBezTo>
                    <a:cubicBezTo>
                      <a:pt x="433" y="16"/>
                      <a:pt x="432" y="8"/>
                      <a:pt x="431" y="0"/>
                    </a:cubicBezTo>
                    <a:cubicBezTo>
                      <a:pt x="398" y="43"/>
                      <a:pt x="303" y="61"/>
                      <a:pt x="204" y="8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23830">
                      <a:shade val="30000"/>
                      <a:satMod val="115000"/>
                    </a:srgbClr>
                  </a:gs>
                  <a:gs pos="50000">
                    <a:srgbClr val="F23830">
                      <a:shade val="67500"/>
                      <a:satMod val="115000"/>
                    </a:srgbClr>
                  </a:gs>
                  <a:gs pos="100000">
                    <a:srgbClr val="F2383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6" name="Freeform 78">
                <a:extLst>
                  <a:ext uri="{FF2B5EF4-FFF2-40B4-BE49-F238E27FC236}">
                    <a16:creationId xmlns:a16="http://schemas.microsoft.com/office/drawing/2014/main" id="{B63AB76B-1EE8-4442-A06E-18B6DF0984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28727" y="4727575"/>
                <a:ext cx="539750" cy="128588"/>
              </a:xfrm>
              <a:custGeom>
                <a:avLst/>
                <a:gdLst>
                  <a:gd name="T0" fmla="*/ 0 w 143"/>
                  <a:gd name="T1" fmla="*/ 30 h 34"/>
                  <a:gd name="T2" fmla="*/ 16 w 143"/>
                  <a:gd name="T3" fmla="*/ 32 h 34"/>
                  <a:gd name="T4" fmla="*/ 143 w 143"/>
                  <a:gd name="T5" fmla="*/ 0 h 34"/>
                  <a:gd name="T6" fmla="*/ 26 w 143"/>
                  <a:gd name="T7" fmla="*/ 25 h 34"/>
                  <a:gd name="T8" fmla="*/ 0 w 143"/>
                  <a:gd name="T9" fmla="*/ 3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34">
                    <a:moveTo>
                      <a:pt x="0" y="30"/>
                    </a:moveTo>
                    <a:cubicBezTo>
                      <a:pt x="5" y="31"/>
                      <a:pt x="10" y="32"/>
                      <a:pt x="16" y="32"/>
                    </a:cubicBezTo>
                    <a:cubicBezTo>
                      <a:pt x="62" y="34"/>
                      <a:pt x="106" y="22"/>
                      <a:pt x="143" y="0"/>
                    </a:cubicBezTo>
                    <a:cubicBezTo>
                      <a:pt x="107" y="10"/>
                      <a:pt x="67" y="18"/>
                      <a:pt x="26" y="25"/>
                    </a:cubicBezTo>
                    <a:cubicBezTo>
                      <a:pt x="17" y="27"/>
                      <a:pt x="8" y="29"/>
                      <a:pt x="0" y="30"/>
                    </a:cubicBezTo>
                    <a:close/>
                  </a:path>
                </a:pathLst>
              </a:custGeom>
              <a:solidFill>
                <a:srgbClr val="F2383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9" name="Freeform 81">
                <a:extLst>
                  <a:ext uri="{FF2B5EF4-FFF2-40B4-BE49-F238E27FC236}">
                    <a16:creationId xmlns:a16="http://schemas.microsoft.com/office/drawing/2014/main" id="{38C0F9AB-BEF4-42BA-9140-8D53323757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47727" y="4365625"/>
                <a:ext cx="1258888" cy="452438"/>
              </a:xfrm>
              <a:custGeom>
                <a:avLst/>
                <a:gdLst>
                  <a:gd name="T0" fmla="*/ 0 w 334"/>
                  <a:gd name="T1" fmla="*/ 89 h 120"/>
                  <a:gd name="T2" fmla="*/ 67 w 334"/>
                  <a:gd name="T3" fmla="*/ 120 h 120"/>
                  <a:gd name="T4" fmla="*/ 124 w 334"/>
                  <a:gd name="T5" fmla="*/ 109 h 120"/>
                  <a:gd name="T6" fmla="*/ 277 w 334"/>
                  <a:gd name="T7" fmla="*/ 73 h 120"/>
                  <a:gd name="T8" fmla="*/ 334 w 334"/>
                  <a:gd name="T9" fmla="*/ 0 h 120"/>
                  <a:gd name="T10" fmla="*/ 127 w 334"/>
                  <a:gd name="T11" fmla="*/ 61 h 120"/>
                  <a:gd name="T12" fmla="*/ 0 w 334"/>
                  <a:gd name="T13" fmla="*/ 8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120">
                    <a:moveTo>
                      <a:pt x="0" y="89"/>
                    </a:moveTo>
                    <a:cubicBezTo>
                      <a:pt x="20" y="103"/>
                      <a:pt x="43" y="113"/>
                      <a:pt x="67" y="120"/>
                    </a:cubicBezTo>
                    <a:cubicBezTo>
                      <a:pt x="86" y="116"/>
                      <a:pt x="105" y="112"/>
                      <a:pt x="124" y="109"/>
                    </a:cubicBezTo>
                    <a:cubicBezTo>
                      <a:pt x="179" y="98"/>
                      <a:pt x="234" y="88"/>
                      <a:pt x="277" y="73"/>
                    </a:cubicBezTo>
                    <a:cubicBezTo>
                      <a:pt x="301" y="53"/>
                      <a:pt x="320" y="28"/>
                      <a:pt x="334" y="0"/>
                    </a:cubicBezTo>
                    <a:cubicBezTo>
                      <a:pt x="290" y="30"/>
                      <a:pt x="210" y="45"/>
                      <a:pt x="127" y="61"/>
                    </a:cubicBezTo>
                    <a:cubicBezTo>
                      <a:pt x="83" y="70"/>
                      <a:pt x="38" y="78"/>
                      <a:pt x="0" y="8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23830">
                      <a:shade val="30000"/>
                      <a:satMod val="115000"/>
                    </a:srgbClr>
                  </a:gs>
                  <a:gs pos="50000">
                    <a:srgbClr val="F23830">
                      <a:shade val="67500"/>
                      <a:satMod val="115000"/>
                    </a:srgbClr>
                  </a:gs>
                  <a:gs pos="100000">
                    <a:srgbClr val="F2383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2" name="Freeform 93">
                <a:extLst>
                  <a:ext uri="{FF2B5EF4-FFF2-40B4-BE49-F238E27FC236}">
                    <a16:creationId xmlns:a16="http://schemas.microsoft.com/office/drawing/2014/main" id="{90149305-3994-4626-BF85-1D40E204034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879514" y="2386013"/>
                <a:ext cx="298450" cy="490538"/>
              </a:xfrm>
              <a:custGeom>
                <a:avLst/>
                <a:gdLst>
                  <a:gd name="T0" fmla="*/ 40 w 79"/>
                  <a:gd name="T1" fmla="*/ 0 h 130"/>
                  <a:gd name="T2" fmla="*/ 0 w 79"/>
                  <a:gd name="T3" fmla="*/ 52 h 130"/>
                  <a:gd name="T4" fmla="*/ 38 w 79"/>
                  <a:gd name="T5" fmla="*/ 128 h 130"/>
                  <a:gd name="T6" fmla="*/ 40 w 79"/>
                  <a:gd name="T7" fmla="*/ 130 h 130"/>
                  <a:gd name="T8" fmla="*/ 42 w 79"/>
                  <a:gd name="T9" fmla="*/ 128 h 130"/>
                  <a:gd name="T10" fmla="*/ 79 w 79"/>
                  <a:gd name="T11" fmla="*/ 52 h 130"/>
                  <a:gd name="T12" fmla="*/ 40 w 79"/>
                  <a:gd name="T13" fmla="*/ 0 h 130"/>
                  <a:gd name="T14" fmla="*/ 40 w 79"/>
                  <a:gd name="T15" fmla="*/ 5 h 130"/>
                  <a:gd name="T16" fmla="*/ 75 w 79"/>
                  <a:gd name="T17" fmla="*/ 52 h 130"/>
                  <a:gd name="T18" fmla="*/ 40 w 79"/>
                  <a:gd name="T19" fmla="*/ 122 h 130"/>
                  <a:gd name="T20" fmla="*/ 5 w 79"/>
                  <a:gd name="T21" fmla="*/ 52 h 130"/>
                  <a:gd name="T22" fmla="*/ 40 w 79"/>
                  <a:gd name="T23" fmla="*/ 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130">
                    <a:moveTo>
                      <a:pt x="40" y="0"/>
                    </a:moveTo>
                    <a:cubicBezTo>
                      <a:pt x="18" y="0"/>
                      <a:pt x="0" y="24"/>
                      <a:pt x="0" y="52"/>
                    </a:cubicBezTo>
                    <a:cubicBezTo>
                      <a:pt x="0" y="80"/>
                      <a:pt x="36" y="126"/>
                      <a:pt x="38" y="128"/>
                    </a:cubicBezTo>
                    <a:cubicBezTo>
                      <a:pt x="40" y="130"/>
                      <a:pt x="40" y="130"/>
                      <a:pt x="40" y="130"/>
                    </a:cubicBezTo>
                    <a:cubicBezTo>
                      <a:pt x="42" y="128"/>
                      <a:pt x="42" y="128"/>
                      <a:pt x="42" y="128"/>
                    </a:cubicBezTo>
                    <a:cubicBezTo>
                      <a:pt x="43" y="126"/>
                      <a:pt x="79" y="80"/>
                      <a:pt x="79" y="52"/>
                    </a:cubicBezTo>
                    <a:cubicBezTo>
                      <a:pt x="79" y="24"/>
                      <a:pt x="62" y="0"/>
                      <a:pt x="40" y="0"/>
                    </a:cubicBezTo>
                    <a:close/>
                    <a:moveTo>
                      <a:pt x="40" y="5"/>
                    </a:moveTo>
                    <a:cubicBezTo>
                      <a:pt x="59" y="5"/>
                      <a:pt x="75" y="26"/>
                      <a:pt x="75" y="52"/>
                    </a:cubicBezTo>
                    <a:cubicBezTo>
                      <a:pt x="75" y="75"/>
                      <a:pt x="47" y="112"/>
                      <a:pt x="40" y="122"/>
                    </a:cubicBezTo>
                    <a:cubicBezTo>
                      <a:pt x="32" y="112"/>
                      <a:pt x="5" y="75"/>
                      <a:pt x="5" y="52"/>
                    </a:cubicBezTo>
                    <a:cubicBezTo>
                      <a:pt x="5" y="26"/>
                      <a:pt x="21" y="5"/>
                      <a:pt x="4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4" name="Freeform 94">
                <a:extLst>
                  <a:ext uri="{FF2B5EF4-FFF2-40B4-BE49-F238E27FC236}">
                    <a16:creationId xmlns:a16="http://schemas.microsoft.com/office/drawing/2014/main" id="{57CE5967-A933-4EA9-BEC4-A47AD14C81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47752" y="2797175"/>
                <a:ext cx="561975" cy="373063"/>
              </a:xfrm>
              <a:custGeom>
                <a:avLst/>
                <a:gdLst>
                  <a:gd name="T0" fmla="*/ 18 w 149"/>
                  <a:gd name="T1" fmla="*/ 0 h 99"/>
                  <a:gd name="T2" fmla="*/ 0 w 149"/>
                  <a:gd name="T3" fmla="*/ 18 h 99"/>
                  <a:gd name="T4" fmla="*/ 0 w 149"/>
                  <a:gd name="T5" fmla="*/ 27 h 99"/>
                  <a:gd name="T6" fmla="*/ 0 w 149"/>
                  <a:gd name="T7" fmla="*/ 82 h 99"/>
                  <a:gd name="T8" fmla="*/ 24 w 149"/>
                  <a:gd name="T9" fmla="*/ 99 h 99"/>
                  <a:gd name="T10" fmla="*/ 45 w 149"/>
                  <a:gd name="T11" fmla="*/ 82 h 99"/>
                  <a:gd name="T12" fmla="*/ 45 w 149"/>
                  <a:gd name="T13" fmla="*/ 27 h 99"/>
                  <a:gd name="T14" fmla="*/ 54 w 149"/>
                  <a:gd name="T15" fmla="*/ 27 h 99"/>
                  <a:gd name="T16" fmla="*/ 54 w 149"/>
                  <a:gd name="T17" fmla="*/ 82 h 99"/>
                  <a:gd name="T18" fmla="*/ 75 w 149"/>
                  <a:gd name="T19" fmla="*/ 99 h 99"/>
                  <a:gd name="T20" fmla="*/ 95 w 149"/>
                  <a:gd name="T21" fmla="*/ 82 h 99"/>
                  <a:gd name="T22" fmla="*/ 95 w 149"/>
                  <a:gd name="T23" fmla="*/ 27 h 99"/>
                  <a:gd name="T24" fmla="*/ 105 w 149"/>
                  <a:gd name="T25" fmla="*/ 27 h 99"/>
                  <a:gd name="T26" fmla="*/ 105 w 149"/>
                  <a:gd name="T27" fmla="*/ 82 h 99"/>
                  <a:gd name="T28" fmla="*/ 125 w 149"/>
                  <a:gd name="T29" fmla="*/ 99 h 99"/>
                  <a:gd name="T30" fmla="*/ 149 w 149"/>
                  <a:gd name="T31" fmla="*/ 82 h 99"/>
                  <a:gd name="T32" fmla="*/ 149 w 149"/>
                  <a:gd name="T33" fmla="*/ 27 h 99"/>
                  <a:gd name="T34" fmla="*/ 149 w 149"/>
                  <a:gd name="T35" fmla="*/ 18 h 99"/>
                  <a:gd name="T36" fmla="*/ 131 w 149"/>
                  <a:gd name="T37" fmla="*/ 0 h 99"/>
                  <a:gd name="T38" fmla="*/ 18 w 149"/>
                  <a:gd name="T3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9" h="99">
                    <a:moveTo>
                      <a:pt x="18" y="0"/>
                    </a:moveTo>
                    <a:cubicBezTo>
                      <a:pt x="8" y="0"/>
                      <a:pt x="0" y="8"/>
                      <a:pt x="0" y="18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24" y="99"/>
                      <a:pt x="24" y="99"/>
                      <a:pt x="24" y="99"/>
                    </a:cubicBezTo>
                    <a:cubicBezTo>
                      <a:pt x="45" y="82"/>
                      <a:pt x="45" y="82"/>
                      <a:pt x="45" y="82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82"/>
                      <a:pt x="54" y="82"/>
                      <a:pt x="54" y="82"/>
                    </a:cubicBezTo>
                    <a:cubicBezTo>
                      <a:pt x="75" y="99"/>
                      <a:pt x="75" y="99"/>
                      <a:pt x="75" y="99"/>
                    </a:cubicBezTo>
                    <a:cubicBezTo>
                      <a:pt x="95" y="82"/>
                      <a:pt x="95" y="82"/>
                      <a:pt x="95" y="82"/>
                    </a:cubicBezTo>
                    <a:cubicBezTo>
                      <a:pt x="95" y="27"/>
                      <a:pt x="95" y="27"/>
                      <a:pt x="95" y="27"/>
                    </a:cubicBezTo>
                    <a:cubicBezTo>
                      <a:pt x="105" y="27"/>
                      <a:pt x="105" y="27"/>
                      <a:pt x="105" y="27"/>
                    </a:cubicBezTo>
                    <a:cubicBezTo>
                      <a:pt x="105" y="82"/>
                      <a:pt x="105" y="82"/>
                      <a:pt x="105" y="82"/>
                    </a:cubicBezTo>
                    <a:cubicBezTo>
                      <a:pt x="125" y="99"/>
                      <a:pt x="125" y="99"/>
                      <a:pt x="125" y="99"/>
                    </a:cubicBezTo>
                    <a:cubicBezTo>
                      <a:pt x="149" y="82"/>
                      <a:pt x="149" y="82"/>
                      <a:pt x="149" y="82"/>
                    </a:cubicBezTo>
                    <a:cubicBezTo>
                      <a:pt x="149" y="27"/>
                      <a:pt x="149" y="27"/>
                      <a:pt x="149" y="27"/>
                    </a:cubicBezTo>
                    <a:cubicBezTo>
                      <a:pt x="149" y="18"/>
                      <a:pt x="149" y="18"/>
                      <a:pt x="149" y="18"/>
                    </a:cubicBezTo>
                    <a:cubicBezTo>
                      <a:pt x="149" y="8"/>
                      <a:pt x="141" y="0"/>
                      <a:pt x="131" y="0"/>
                    </a:cubicBez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3617" name="TextBox 3616">
              <a:extLst>
                <a:ext uri="{FF2B5EF4-FFF2-40B4-BE49-F238E27FC236}">
                  <a16:creationId xmlns:a16="http://schemas.microsoft.com/office/drawing/2014/main" id="{10C3701E-B57B-462C-8BA3-6150F91DC218}"/>
                </a:ext>
              </a:extLst>
            </p:cNvPr>
            <p:cNvSpPr txBox="1"/>
            <p:nvPr/>
          </p:nvSpPr>
          <p:spPr>
            <a:xfrm>
              <a:off x="-966583" y="1854288"/>
              <a:ext cx="5992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Bass</a:t>
              </a:r>
            </a:p>
          </p:txBody>
        </p:sp>
        <p:sp>
          <p:nvSpPr>
            <p:cNvPr id="3622" name="Oval 3621">
              <a:extLst>
                <a:ext uri="{FF2B5EF4-FFF2-40B4-BE49-F238E27FC236}">
                  <a16:creationId xmlns:a16="http://schemas.microsoft.com/office/drawing/2014/main" id="{2261BC6D-7366-4C33-9326-58187EC27F3F}"/>
                </a:ext>
              </a:extLst>
            </p:cNvPr>
            <p:cNvSpPr/>
            <p:nvPr/>
          </p:nvSpPr>
          <p:spPr>
            <a:xfrm rot="378511">
              <a:off x="-619126" y="1722493"/>
              <a:ext cx="177094" cy="179145"/>
            </a:xfrm>
            <a:prstGeom prst="ellipse">
              <a:avLst/>
            </a:prstGeom>
            <a:solidFill>
              <a:schemeClr val="tx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3" name="Oval 3622">
              <a:extLst>
                <a:ext uri="{FF2B5EF4-FFF2-40B4-BE49-F238E27FC236}">
                  <a16:creationId xmlns:a16="http://schemas.microsoft.com/office/drawing/2014/main" id="{D9C9AB35-D3EB-49B6-86C6-9437D3D71D57}"/>
                </a:ext>
              </a:extLst>
            </p:cNvPr>
            <p:cNvSpPr/>
            <p:nvPr/>
          </p:nvSpPr>
          <p:spPr>
            <a:xfrm rot="378511">
              <a:off x="-459693" y="1887463"/>
              <a:ext cx="77524" cy="78422"/>
            </a:xfrm>
            <a:prstGeom prst="ellipse">
              <a:avLst/>
            </a:prstGeom>
            <a:solidFill>
              <a:schemeClr val="tx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cxnSp>
        <p:nvCxnSpPr>
          <p:cNvPr id="3626" name="Straight Connector 3625">
            <a:extLst>
              <a:ext uri="{FF2B5EF4-FFF2-40B4-BE49-F238E27FC236}">
                <a16:creationId xmlns:a16="http://schemas.microsoft.com/office/drawing/2014/main" id="{BE311124-8D0F-4201-A5DC-1F37A9BFE2A4}"/>
              </a:ext>
            </a:extLst>
          </p:cNvPr>
          <p:cNvCxnSpPr>
            <a:cxnSpLocks/>
            <a:stCxn id="1482" idx="0"/>
          </p:cNvCxnSpPr>
          <p:nvPr/>
        </p:nvCxnSpPr>
        <p:spPr>
          <a:xfrm flipH="1" flipV="1">
            <a:off x="2413000" y="-527050"/>
            <a:ext cx="7660" cy="186344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Full Jingle Bell rock">
            <a:hlinkClick r:id="" action="ppaction://media"/>
            <a:extLst>
              <a:ext uri="{FF2B5EF4-FFF2-40B4-BE49-F238E27FC236}">
                <a16:creationId xmlns:a16="http://schemas.microsoft.com/office/drawing/2014/main" id="{3B97F8BE-7C0E-4E1F-B9B3-F0FF31C3C342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>
                  <p14:trim st="1046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04342" y="-1487917"/>
            <a:ext cx="609600" cy="609600"/>
          </a:xfrm>
          <a:prstGeom prst="rect">
            <a:avLst/>
          </a:prstGeom>
        </p:spPr>
      </p:pic>
      <p:grpSp>
        <p:nvGrpSpPr>
          <p:cNvPr id="4346" name="Guitar Bauble">
            <a:extLst>
              <a:ext uri="{FF2B5EF4-FFF2-40B4-BE49-F238E27FC236}">
                <a16:creationId xmlns:a16="http://schemas.microsoft.com/office/drawing/2014/main" id="{D7098EB9-3E6F-4ABF-9C56-2F9284916B93}"/>
              </a:ext>
            </a:extLst>
          </p:cNvPr>
          <p:cNvGrpSpPr/>
          <p:nvPr/>
        </p:nvGrpSpPr>
        <p:grpSpPr>
          <a:xfrm>
            <a:off x="9129541" y="1518109"/>
            <a:ext cx="900349" cy="1239718"/>
            <a:chOff x="4441271" y="596702"/>
            <a:chExt cx="900349" cy="1239718"/>
          </a:xfrm>
        </p:grpSpPr>
        <p:grpSp>
          <p:nvGrpSpPr>
            <p:cNvPr id="4347" name="Group 4346">
              <a:extLst>
                <a:ext uri="{FF2B5EF4-FFF2-40B4-BE49-F238E27FC236}">
                  <a16:creationId xmlns:a16="http://schemas.microsoft.com/office/drawing/2014/main" id="{F62D3DC9-53BD-40FB-8FFA-B62F7B0541D9}"/>
                </a:ext>
              </a:extLst>
            </p:cNvPr>
            <p:cNvGrpSpPr/>
            <p:nvPr/>
          </p:nvGrpSpPr>
          <p:grpSpPr>
            <a:xfrm>
              <a:off x="4441271" y="596702"/>
              <a:ext cx="900349" cy="1239718"/>
              <a:chOff x="4441271" y="596702"/>
              <a:chExt cx="900349" cy="1239718"/>
            </a:xfrm>
          </p:grpSpPr>
          <p:grpSp>
            <p:nvGrpSpPr>
              <p:cNvPr id="4351" name="Group 4350">
                <a:extLst>
                  <a:ext uri="{FF2B5EF4-FFF2-40B4-BE49-F238E27FC236}">
                    <a16:creationId xmlns:a16="http://schemas.microsoft.com/office/drawing/2014/main" id="{51816017-45C3-4587-9110-6B7E6AA61F66}"/>
                  </a:ext>
                </a:extLst>
              </p:cNvPr>
              <p:cNvGrpSpPr/>
              <p:nvPr/>
            </p:nvGrpSpPr>
            <p:grpSpPr>
              <a:xfrm>
                <a:off x="4441271" y="596702"/>
                <a:ext cx="900349" cy="1239718"/>
                <a:chOff x="4014551" y="22020"/>
                <a:chExt cx="1339850" cy="1844880"/>
              </a:xfrm>
            </p:grpSpPr>
            <p:sp>
              <p:nvSpPr>
                <p:cNvPr id="4353" name="Oval 4352">
                  <a:extLst>
                    <a:ext uri="{FF2B5EF4-FFF2-40B4-BE49-F238E27FC236}">
                      <a16:creationId xmlns:a16="http://schemas.microsoft.com/office/drawing/2014/main" id="{223A06A2-35DD-43F3-BCAF-A68E6800D68E}"/>
                    </a:ext>
                  </a:extLst>
                </p:cNvPr>
                <p:cNvSpPr/>
                <p:nvPr/>
              </p:nvSpPr>
              <p:spPr>
                <a:xfrm>
                  <a:off x="4014551" y="527050"/>
                  <a:ext cx="1339850" cy="1339850"/>
                </a:xfrm>
                <a:prstGeom prst="ellipse">
                  <a:avLst/>
                </a:prstGeom>
                <a:solidFill>
                  <a:srgbClr val="348C77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354" name="Group 4353">
                  <a:extLst>
                    <a:ext uri="{FF2B5EF4-FFF2-40B4-BE49-F238E27FC236}">
                      <a16:creationId xmlns:a16="http://schemas.microsoft.com/office/drawing/2014/main" id="{3A37D18A-EA27-48F1-8D62-049B8C2EC17F}"/>
                    </a:ext>
                  </a:extLst>
                </p:cNvPr>
                <p:cNvGrpSpPr/>
                <p:nvPr/>
              </p:nvGrpSpPr>
              <p:grpSpPr>
                <a:xfrm>
                  <a:off x="4044622" y="22020"/>
                  <a:ext cx="1279703" cy="1824133"/>
                  <a:chOff x="14512927" y="1033463"/>
                  <a:chExt cx="1735137" cy="2473325"/>
                </a:xfrm>
              </p:grpSpPr>
              <p:sp>
                <p:nvSpPr>
                  <p:cNvPr id="4355" name="Freeform 96">
                    <a:extLst>
                      <a:ext uri="{FF2B5EF4-FFF2-40B4-BE49-F238E27FC236}">
                        <a16:creationId xmlns:a16="http://schemas.microsoft.com/office/drawing/2014/main" id="{3D2D0342-388D-44AD-AE1C-017BC7376D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149640" y="2439988"/>
                    <a:ext cx="38100" cy="17463"/>
                  </a:xfrm>
                  <a:custGeom>
                    <a:avLst/>
                    <a:gdLst>
                      <a:gd name="T0" fmla="*/ 4 w 10"/>
                      <a:gd name="T1" fmla="*/ 3 h 5"/>
                      <a:gd name="T2" fmla="*/ 10 w 10"/>
                      <a:gd name="T3" fmla="*/ 5 h 5"/>
                      <a:gd name="T4" fmla="*/ 0 w 10"/>
                      <a:gd name="T5" fmla="*/ 0 h 5"/>
                      <a:gd name="T6" fmla="*/ 4 w 10"/>
                      <a:gd name="T7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0" h="5">
                        <a:moveTo>
                          <a:pt x="4" y="3"/>
                        </a:moveTo>
                        <a:cubicBezTo>
                          <a:pt x="4" y="3"/>
                          <a:pt x="7" y="4"/>
                          <a:pt x="10" y="5"/>
                        </a:cubicBezTo>
                        <a:cubicBezTo>
                          <a:pt x="7" y="3"/>
                          <a:pt x="4" y="2"/>
                          <a:pt x="0" y="0"/>
                        </a:cubicBezTo>
                        <a:cubicBezTo>
                          <a:pt x="1" y="1"/>
                          <a:pt x="2" y="2"/>
                          <a:pt x="4" y="3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56" name="Freeform 97">
                    <a:extLst>
                      <a:ext uri="{FF2B5EF4-FFF2-40B4-BE49-F238E27FC236}">
                        <a16:creationId xmlns:a16="http://schemas.microsoft.com/office/drawing/2014/main" id="{2E40BA30-A0FA-4D67-A2B6-4D0650A700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535152" y="2801938"/>
                    <a:ext cx="4763" cy="6350"/>
                  </a:xfrm>
                  <a:custGeom>
                    <a:avLst/>
                    <a:gdLst>
                      <a:gd name="T0" fmla="*/ 0 w 1"/>
                      <a:gd name="T1" fmla="*/ 1 h 2"/>
                      <a:gd name="T2" fmla="*/ 1 w 1"/>
                      <a:gd name="T3" fmla="*/ 2 h 2"/>
                      <a:gd name="T4" fmla="*/ 1 w 1"/>
                      <a:gd name="T5" fmla="*/ 0 h 2"/>
                      <a:gd name="T6" fmla="*/ 0 w 1"/>
                      <a:gd name="T7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2">
                        <a:moveTo>
                          <a:pt x="0" y="1"/>
                        </a:moveTo>
                        <a:cubicBezTo>
                          <a:pt x="0" y="1"/>
                          <a:pt x="0" y="2"/>
                          <a:pt x="1" y="2"/>
                        </a:cubicBezTo>
                        <a:cubicBezTo>
                          <a:pt x="1" y="2"/>
                          <a:pt x="1" y="1"/>
                          <a:pt x="1" y="0"/>
                        </a:cubicBezTo>
                        <a:cubicBezTo>
                          <a:pt x="1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57" name="Freeform 98">
                    <a:extLst>
                      <a:ext uri="{FF2B5EF4-FFF2-40B4-BE49-F238E27FC236}">
                        <a16:creationId xmlns:a16="http://schemas.microsoft.com/office/drawing/2014/main" id="{009702F5-21AA-4A77-86AA-182C74107C0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682789" y="2390775"/>
                    <a:ext cx="11113" cy="36513"/>
                  </a:xfrm>
                  <a:custGeom>
                    <a:avLst/>
                    <a:gdLst>
                      <a:gd name="T0" fmla="*/ 2 w 3"/>
                      <a:gd name="T1" fmla="*/ 9 h 10"/>
                      <a:gd name="T2" fmla="*/ 3 w 3"/>
                      <a:gd name="T3" fmla="*/ 7 h 10"/>
                      <a:gd name="T4" fmla="*/ 3 w 3"/>
                      <a:gd name="T5" fmla="*/ 0 h 10"/>
                      <a:gd name="T6" fmla="*/ 2 w 3"/>
                      <a:gd name="T7" fmla="*/ 2 h 10"/>
                      <a:gd name="T8" fmla="*/ 0 w 3"/>
                      <a:gd name="T9" fmla="*/ 9 h 10"/>
                      <a:gd name="T10" fmla="*/ 2 w 3"/>
                      <a:gd name="T11" fmla="*/ 9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" h="10">
                        <a:moveTo>
                          <a:pt x="2" y="9"/>
                        </a:moveTo>
                        <a:cubicBezTo>
                          <a:pt x="3" y="9"/>
                          <a:pt x="3" y="8"/>
                          <a:pt x="3" y="7"/>
                        </a:cubicBezTo>
                        <a:cubicBezTo>
                          <a:pt x="3" y="5"/>
                          <a:pt x="2" y="2"/>
                          <a:pt x="3" y="0"/>
                        </a:cubicBezTo>
                        <a:cubicBezTo>
                          <a:pt x="2" y="1"/>
                          <a:pt x="2" y="1"/>
                          <a:pt x="2" y="2"/>
                        </a:cubicBezTo>
                        <a:cubicBezTo>
                          <a:pt x="1" y="4"/>
                          <a:pt x="0" y="6"/>
                          <a:pt x="0" y="9"/>
                        </a:cubicBezTo>
                        <a:cubicBezTo>
                          <a:pt x="0" y="9"/>
                          <a:pt x="1" y="10"/>
                          <a:pt x="2" y="9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58" name="Freeform 99">
                    <a:extLst>
                      <a:ext uri="{FF2B5EF4-FFF2-40B4-BE49-F238E27FC236}">
                        <a16:creationId xmlns:a16="http://schemas.microsoft.com/office/drawing/2014/main" id="{275ADC48-AE62-4FD8-98FD-A9F9615A05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149640" y="2390775"/>
                    <a:ext cx="7938" cy="36513"/>
                  </a:xfrm>
                  <a:custGeom>
                    <a:avLst/>
                    <a:gdLst>
                      <a:gd name="T0" fmla="*/ 2 w 2"/>
                      <a:gd name="T1" fmla="*/ 9 h 10"/>
                      <a:gd name="T2" fmla="*/ 2 w 2"/>
                      <a:gd name="T3" fmla="*/ 7 h 10"/>
                      <a:gd name="T4" fmla="*/ 2 w 2"/>
                      <a:gd name="T5" fmla="*/ 0 h 10"/>
                      <a:gd name="T6" fmla="*/ 1 w 2"/>
                      <a:gd name="T7" fmla="*/ 2 h 10"/>
                      <a:gd name="T8" fmla="*/ 0 w 2"/>
                      <a:gd name="T9" fmla="*/ 9 h 10"/>
                      <a:gd name="T10" fmla="*/ 2 w 2"/>
                      <a:gd name="T11" fmla="*/ 9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" h="10">
                        <a:moveTo>
                          <a:pt x="2" y="9"/>
                        </a:moveTo>
                        <a:cubicBezTo>
                          <a:pt x="2" y="9"/>
                          <a:pt x="2" y="8"/>
                          <a:pt x="2" y="7"/>
                        </a:cubicBezTo>
                        <a:cubicBezTo>
                          <a:pt x="2" y="5"/>
                          <a:pt x="2" y="2"/>
                          <a:pt x="2" y="0"/>
                        </a:cubicBezTo>
                        <a:cubicBezTo>
                          <a:pt x="2" y="1"/>
                          <a:pt x="2" y="1"/>
                          <a:pt x="1" y="2"/>
                        </a:cubicBezTo>
                        <a:cubicBezTo>
                          <a:pt x="0" y="4"/>
                          <a:pt x="0" y="6"/>
                          <a:pt x="0" y="9"/>
                        </a:cubicBezTo>
                        <a:cubicBezTo>
                          <a:pt x="0" y="9"/>
                          <a:pt x="1" y="10"/>
                          <a:pt x="2" y="9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59" name="Freeform 100">
                    <a:extLst>
                      <a:ext uri="{FF2B5EF4-FFF2-40B4-BE49-F238E27FC236}">
                        <a16:creationId xmlns:a16="http://schemas.microsoft.com/office/drawing/2014/main" id="{603F591B-10DB-4428-BFB8-560D1D5BE5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652627" y="3092450"/>
                    <a:ext cx="1460500" cy="414338"/>
                  </a:xfrm>
                  <a:custGeom>
                    <a:avLst/>
                    <a:gdLst>
                      <a:gd name="T0" fmla="*/ 183 w 387"/>
                      <a:gd name="T1" fmla="*/ 106 h 110"/>
                      <a:gd name="T2" fmla="*/ 387 w 387"/>
                      <a:gd name="T3" fmla="*/ 0 h 110"/>
                      <a:gd name="T4" fmla="*/ 0 w 387"/>
                      <a:gd name="T5" fmla="*/ 0 h 110"/>
                      <a:gd name="T6" fmla="*/ 183 w 387"/>
                      <a:gd name="T7" fmla="*/ 106 h 1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87" h="110">
                        <a:moveTo>
                          <a:pt x="183" y="106"/>
                        </a:moveTo>
                        <a:cubicBezTo>
                          <a:pt x="269" y="110"/>
                          <a:pt x="345" y="67"/>
                          <a:pt x="38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39" y="61"/>
                          <a:pt x="106" y="103"/>
                          <a:pt x="183" y="106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60" name="Freeform 101">
                    <a:extLst>
                      <a:ext uri="{FF2B5EF4-FFF2-40B4-BE49-F238E27FC236}">
                        <a16:creationId xmlns:a16="http://schemas.microsoft.com/office/drawing/2014/main" id="{3325CFBC-AF93-42F2-BF62-6496CC4603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619289" y="3032125"/>
                    <a:ext cx="1530350" cy="44450"/>
                  </a:xfrm>
                  <a:custGeom>
                    <a:avLst/>
                    <a:gdLst>
                      <a:gd name="T0" fmla="*/ 7 w 406"/>
                      <a:gd name="T1" fmla="*/ 12 h 12"/>
                      <a:gd name="T2" fmla="*/ 399 w 406"/>
                      <a:gd name="T3" fmla="*/ 12 h 12"/>
                      <a:gd name="T4" fmla="*/ 406 w 406"/>
                      <a:gd name="T5" fmla="*/ 0 h 12"/>
                      <a:gd name="T6" fmla="*/ 0 w 406"/>
                      <a:gd name="T7" fmla="*/ 0 h 12"/>
                      <a:gd name="T8" fmla="*/ 7 w 406"/>
                      <a:gd name="T9" fmla="*/ 12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06" h="12">
                        <a:moveTo>
                          <a:pt x="7" y="12"/>
                        </a:moveTo>
                        <a:cubicBezTo>
                          <a:pt x="399" y="12"/>
                          <a:pt x="399" y="12"/>
                          <a:pt x="399" y="12"/>
                        </a:cubicBezTo>
                        <a:cubicBezTo>
                          <a:pt x="401" y="8"/>
                          <a:pt x="404" y="4"/>
                          <a:pt x="406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" y="4"/>
                          <a:pt x="4" y="8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61" name="Freeform 102">
                    <a:extLst>
                      <a:ext uri="{FF2B5EF4-FFF2-40B4-BE49-F238E27FC236}">
                        <a16:creationId xmlns:a16="http://schemas.microsoft.com/office/drawing/2014/main" id="{6D9E2642-EC16-44FE-980D-3542FA51B3E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641514" y="2141538"/>
                    <a:ext cx="1485900" cy="44450"/>
                  </a:xfrm>
                  <a:custGeom>
                    <a:avLst/>
                    <a:gdLst>
                      <a:gd name="T0" fmla="*/ 386 w 394"/>
                      <a:gd name="T1" fmla="*/ 0 h 12"/>
                      <a:gd name="T2" fmla="*/ 7 w 394"/>
                      <a:gd name="T3" fmla="*/ 0 h 12"/>
                      <a:gd name="T4" fmla="*/ 0 w 394"/>
                      <a:gd name="T5" fmla="*/ 12 h 12"/>
                      <a:gd name="T6" fmla="*/ 394 w 394"/>
                      <a:gd name="T7" fmla="*/ 12 h 12"/>
                      <a:gd name="T8" fmla="*/ 386 w 394"/>
                      <a:gd name="T9" fmla="*/ 0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4" h="12">
                        <a:moveTo>
                          <a:pt x="386" y="0"/>
                        </a:move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5" y="4"/>
                          <a:pt x="2" y="8"/>
                          <a:pt x="0" y="12"/>
                        </a:cubicBezTo>
                        <a:cubicBezTo>
                          <a:pt x="394" y="12"/>
                          <a:pt x="394" y="12"/>
                          <a:pt x="394" y="12"/>
                        </a:cubicBezTo>
                        <a:cubicBezTo>
                          <a:pt x="391" y="8"/>
                          <a:pt x="389" y="4"/>
                          <a:pt x="386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62" name="Freeform 103">
                    <a:extLst>
                      <a:ext uri="{FF2B5EF4-FFF2-40B4-BE49-F238E27FC236}">
                        <a16:creationId xmlns:a16="http://schemas.microsoft.com/office/drawing/2014/main" id="{958AF209-6E8B-4C66-B0A0-9F07ECECC5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679614" y="1541463"/>
                    <a:ext cx="1406525" cy="584200"/>
                  </a:xfrm>
                  <a:custGeom>
                    <a:avLst/>
                    <a:gdLst>
                      <a:gd name="T0" fmla="*/ 256 w 373"/>
                      <a:gd name="T1" fmla="*/ 70 h 155"/>
                      <a:gd name="T2" fmla="*/ 256 w 373"/>
                      <a:gd name="T3" fmla="*/ 13 h 155"/>
                      <a:gd name="T4" fmla="*/ 243 w 373"/>
                      <a:gd name="T5" fmla="*/ 0 h 155"/>
                      <a:gd name="T6" fmla="*/ 130 w 373"/>
                      <a:gd name="T7" fmla="*/ 0 h 155"/>
                      <a:gd name="T8" fmla="*/ 117 w 373"/>
                      <a:gd name="T9" fmla="*/ 13 h 155"/>
                      <a:gd name="T10" fmla="*/ 117 w 373"/>
                      <a:gd name="T11" fmla="*/ 70 h 155"/>
                      <a:gd name="T12" fmla="*/ 0 w 373"/>
                      <a:gd name="T13" fmla="*/ 155 h 155"/>
                      <a:gd name="T14" fmla="*/ 373 w 373"/>
                      <a:gd name="T15" fmla="*/ 155 h 155"/>
                      <a:gd name="T16" fmla="*/ 256 w 373"/>
                      <a:gd name="T17" fmla="*/ 70 h 1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73" h="155">
                        <a:moveTo>
                          <a:pt x="256" y="70"/>
                        </a:moveTo>
                        <a:cubicBezTo>
                          <a:pt x="256" y="13"/>
                          <a:pt x="256" y="13"/>
                          <a:pt x="256" y="13"/>
                        </a:cubicBezTo>
                        <a:cubicBezTo>
                          <a:pt x="256" y="6"/>
                          <a:pt x="251" y="0"/>
                          <a:pt x="243" y="0"/>
                        </a:cubicBezTo>
                        <a:cubicBezTo>
                          <a:pt x="130" y="0"/>
                          <a:pt x="130" y="0"/>
                          <a:pt x="130" y="0"/>
                        </a:cubicBezTo>
                        <a:cubicBezTo>
                          <a:pt x="123" y="0"/>
                          <a:pt x="117" y="6"/>
                          <a:pt x="117" y="13"/>
                        </a:cubicBezTo>
                        <a:cubicBezTo>
                          <a:pt x="117" y="70"/>
                          <a:pt x="117" y="70"/>
                          <a:pt x="117" y="70"/>
                        </a:cubicBezTo>
                        <a:cubicBezTo>
                          <a:pt x="69" y="85"/>
                          <a:pt x="29" y="115"/>
                          <a:pt x="0" y="155"/>
                        </a:cubicBezTo>
                        <a:cubicBezTo>
                          <a:pt x="373" y="155"/>
                          <a:pt x="373" y="155"/>
                          <a:pt x="373" y="155"/>
                        </a:cubicBezTo>
                        <a:cubicBezTo>
                          <a:pt x="345" y="115"/>
                          <a:pt x="304" y="85"/>
                          <a:pt x="256" y="7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63" name="Freeform 104">
                    <a:extLst>
                      <a:ext uri="{FF2B5EF4-FFF2-40B4-BE49-F238E27FC236}">
                        <a16:creationId xmlns:a16="http://schemas.microsoft.com/office/drawing/2014/main" id="{E900D030-8772-4365-947B-4623F744CF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685964" y="2439988"/>
                    <a:ext cx="34925" cy="17463"/>
                  </a:xfrm>
                  <a:custGeom>
                    <a:avLst/>
                    <a:gdLst>
                      <a:gd name="T0" fmla="*/ 3 w 9"/>
                      <a:gd name="T1" fmla="*/ 3 h 5"/>
                      <a:gd name="T2" fmla="*/ 9 w 9"/>
                      <a:gd name="T3" fmla="*/ 5 h 5"/>
                      <a:gd name="T4" fmla="*/ 0 w 9"/>
                      <a:gd name="T5" fmla="*/ 0 h 5"/>
                      <a:gd name="T6" fmla="*/ 3 w 9"/>
                      <a:gd name="T7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9" h="5">
                        <a:moveTo>
                          <a:pt x="3" y="3"/>
                        </a:moveTo>
                        <a:cubicBezTo>
                          <a:pt x="3" y="3"/>
                          <a:pt x="6" y="4"/>
                          <a:pt x="9" y="5"/>
                        </a:cubicBezTo>
                        <a:cubicBezTo>
                          <a:pt x="6" y="3"/>
                          <a:pt x="3" y="2"/>
                          <a:pt x="0" y="0"/>
                        </a:cubicBezTo>
                        <a:cubicBezTo>
                          <a:pt x="0" y="1"/>
                          <a:pt x="2" y="2"/>
                          <a:pt x="3" y="3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64" name="Freeform 105">
                    <a:extLst>
                      <a:ext uri="{FF2B5EF4-FFF2-40B4-BE49-F238E27FC236}">
                        <a16:creationId xmlns:a16="http://schemas.microsoft.com/office/drawing/2014/main" id="{E6715008-7D00-498B-8F43-10EBBDAA70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663865" y="2439988"/>
                    <a:ext cx="33338" cy="17463"/>
                  </a:xfrm>
                  <a:custGeom>
                    <a:avLst/>
                    <a:gdLst>
                      <a:gd name="T0" fmla="*/ 3 w 9"/>
                      <a:gd name="T1" fmla="*/ 3 h 5"/>
                      <a:gd name="T2" fmla="*/ 9 w 9"/>
                      <a:gd name="T3" fmla="*/ 5 h 5"/>
                      <a:gd name="T4" fmla="*/ 0 w 9"/>
                      <a:gd name="T5" fmla="*/ 0 h 5"/>
                      <a:gd name="T6" fmla="*/ 3 w 9"/>
                      <a:gd name="T7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9" h="5">
                        <a:moveTo>
                          <a:pt x="3" y="3"/>
                        </a:moveTo>
                        <a:cubicBezTo>
                          <a:pt x="3" y="3"/>
                          <a:pt x="7" y="4"/>
                          <a:pt x="9" y="5"/>
                        </a:cubicBezTo>
                        <a:cubicBezTo>
                          <a:pt x="6" y="3"/>
                          <a:pt x="3" y="2"/>
                          <a:pt x="0" y="0"/>
                        </a:cubicBezTo>
                        <a:cubicBezTo>
                          <a:pt x="1" y="1"/>
                          <a:pt x="2" y="2"/>
                          <a:pt x="3" y="3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65" name="Freeform 106">
                    <a:extLst>
                      <a:ext uri="{FF2B5EF4-FFF2-40B4-BE49-F238E27FC236}">
                        <a16:creationId xmlns:a16="http://schemas.microsoft.com/office/drawing/2014/main" id="{60474766-822E-4FB7-9550-8F922CFDF8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659102" y="2390775"/>
                    <a:ext cx="12700" cy="36513"/>
                  </a:xfrm>
                  <a:custGeom>
                    <a:avLst/>
                    <a:gdLst>
                      <a:gd name="T0" fmla="*/ 2 w 3"/>
                      <a:gd name="T1" fmla="*/ 9 h 10"/>
                      <a:gd name="T2" fmla="*/ 3 w 3"/>
                      <a:gd name="T3" fmla="*/ 7 h 10"/>
                      <a:gd name="T4" fmla="*/ 3 w 3"/>
                      <a:gd name="T5" fmla="*/ 0 h 10"/>
                      <a:gd name="T6" fmla="*/ 2 w 3"/>
                      <a:gd name="T7" fmla="*/ 2 h 10"/>
                      <a:gd name="T8" fmla="*/ 0 w 3"/>
                      <a:gd name="T9" fmla="*/ 9 h 10"/>
                      <a:gd name="T10" fmla="*/ 2 w 3"/>
                      <a:gd name="T11" fmla="*/ 9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" h="10">
                        <a:moveTo>
                          <a:pt x="2" y="9"/>
                        </a:moveTo>
                        <a:cubicBezTo>
                          <a:pt x="3" y="9"/>
                          <a:pt x="3" y="8"/>
                          <a:pt x="3" y="7"/>
                        </a:cubicBezTo>
                        <a:cubicBezTo>
                          <a:pt x="3" y="5"/>
                          <a:pt x="2" y="2"/>
                          <a:pt x="3" y="0"/>
                        </a:cubicBezTo>
                        <a:cubicBezTo>
                          <a:pt x="2" y="1"/>
                          <a:pt x="2" y="1"/>
                          <a:pt x="2" y="2"/>
                        </a:cubicBezTo>
                        <a:cubicBezTo>
                          <a:pt x="1" y="4"/>
                          <a:pt x="0" y="6"/>
                          <a:pt x="0" y="9"/>
                        </a:cubicBezTo>
                        <a:cubicBezTo>
                          <a:pt x="1" y="9"/>
                          <a:pt x="1" y="10"/>
                          <a:pt x="2" y="9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66" name="Freeform 107">
                    <a:extLst>
                      <a:ext uri="{FF2B5EF4-FFF2-40B4-BE49-F238E27FC236}">
                        <a16:creationId xmlns:a16="http://schemas.microsoft.com/office/drawing/2014/main" id="{2C5AFCF3-0B1B-4D41-AC4F-2C906A15B01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4512927" y="2201863"/>
                    <a:ext cx="1731963" cy="814388"/>
                  </a:xfrm>
                  <a:custGeom>
                    <a:avLst/>
                    <a:gdLst>
                      <a:gd name="T0" fmla="*/ 398 w 459"/>
                      <a:gd name="T1" fmla="*/ 169 h 216"/>
                      <a:gd name="T2" fmla="*/ 388 w 459"/>
                      <a:gd name="T3" fmla="*/ 174 h 216"/>
                      <a:gd name="T4" fmla="*/ 373 w 459"/>
                      <a:gd name="T5" fmla="*/ 173 h 216"/>
                      <a:gd name="T6" fmla="*/ 396 w 459"/>
                      <a:gd name="T7" fmla="*/ 148 h 216"/>
                      <a:gd name="T8" fmla="*/ 403 w 459"/>
                      <a:gd name="T9" fmla="*/ 123 h 216"/>
                      <a:gd name="T10" fmla="*/ 452 w 459"/>
                      <a:gd name="T11" fmla="*/ 85 h 216"/>
                      <a:gd name="T12" fmla="*/ 420 w 459"/>
                      <a:gd name="T13" fmla="*/ 45 h 216"/>
                      <a:gd name="T14" fmla="*/ 431 w 459"/>
                      <a:gd name="T15" fmla="*/ 63 h 216"/>
                      <a:gd name="T16" fmla="*/ 431 w 459"/>
                      <a:gd name="T17" fmla="*/ 52 h 216"/>
                      <a:gd name="T18" fmla="*/ 440 w 459"/>
                      <a:gd name="T19" fmla="*/ 46 h 216"/>
                      <a:gd name="T20" fmla="*/ 450 w 459"/>
                      <a:gd name="T21" fmla="*/ 66 h 216"/>
                      <a:gd name="T22" fmla="*/ 4 w 459"/>
                      <a:gd name="T23" fmla="*/ 149 h 216"/>
                      <a:gd name="T24" fmla="*/ 7 w 459"/>
                      <a:gd name="T25" fmla="*/ 118 h 216"/>
                      <a:gd name="T26" fmla="*/ 59 w 459"/>
                      <a:gd name="T27" fmla="*/ 109 h 216"/>
                      <a:gd name="T28" fmla="*/ 56 w 459"/>
                      <a:gd name="T29" fmla="*/ 73 h 216"/>
                      <a:gd name="T30" fmla="*/ 40 w 459"/>
                      <a:gd name="T31" fmla="*/ 65 h 216"/>
                      <a:gd name="T32" fmla="*/ 45 w 459"/>
                      <a:gd name="T33" fmla="*/ 44 h 216"/>
                      <a:gd name="T34" fmla="*/ 55 w 459"/>
                      <a:gd name="T35" fmla="*/ 37 h 216"/>
                      <a:gd name="T36" fmla="*/ 51 w 459"/>
                      <a:gd name="T37" fmla="*/ 55 h 216"/>
                      <a:gd name="T38" fmla="*/ 81 w 459"/>
                      <a:gd name="T39" fmla="*/ 73 h 216"/>
                      <a:gd name="T40" fmla="*/ 86 w 459"/>
                      <a:gd name="T41" fmla="*/ 121 h 216"/>
                      <a:gd name="T42" fmla="*/ 79 w 459"/>
                      <a:gd name="T43" fmla="*/ 153 h 216"/>
                      <a:gd name="T44" fmla="*/ 74 w 459"/>
                      <a:gd name="T45" fmla="*/ 145 h 216"/>
                      <a:gd name="T46" fmla="*/ 71 w 459"/>
                      <a:gd name="T47" fmla="*/ 139 h 216"/>
                      <a:gd name="T48" fmla="*/ 9 w 459"/>
                      <a:gd name="T49" fmla="*/ 170 h 216"/>
                      <a:gd name="T50" fmla="*/ 209 w 459"/>
                      <a:gd name="T51" fmla="*/ 153 h 216"/>
                      <a:gd name="T52" fmla="*/ 203 w 459"/>
                      <a:gd name="T53" fmla="*/ 145 h 216"/>
                      <a:gd name="T54" fmla="*/ 201 w 459"/>
                      <a:gd name="T55" fmla="*/ 139 h 216"/>
                      <a:gd name="T56" fmla="*/ 135 w 459"/>
                      <a:gd name="T57" fmla="*/ 174 h 216"/>
                      <a:gd name="T58" fmla="*/ 132 w 459"/>
                      <a:gd name="T59" fmla="*/ 169 h 216"/>
                      <a:gd name="T60" fmla="*/ 115 w 459"/>
                      <a:gd name="T61" fmla="*/ 167 h 216"/>
                      <a:gd name="T62" fmla="*/ 139 w 459"/>
                      <a:gd name="T63" fmla="*/ 143 h 216"/>
                      <a:gd name="T64" fmla="*/ 146 w 459"/>
                      <a:gd name="T65" fmla="*/ 121 h 216"/>
                      <a:gd name="T66" fmla="*/ 189 w 459"/>
                      <a:gd name="T67" fmla="*/ 84 h 216"/>
                      <a:gd name="T68" fmla="*/ 161 w 459"/>
                      <a:gd name="T69" fmla="*/ 45 h 216"/>
                      <a:gd name="T70" fmla="*/ 170 w 459"/>
                      <a:gd name="T71" fmla="*/ 59 h 216"/>
                      <a:gd name="T72" fmla="*/ 173 w 459"/>
                      <a:gd name="T73" fmla="*/ 54 h 216"/>
                      <a:gd name="T74" fmla="*/ 181 w 459"/>
                      <a:gd name="T75" fmla="*/ 48 h 216"/>
                      <a:gd name="T76" fmla="*/ 192 w 459"/>
                      <a:gd name="T77" fmla="*/ 63 h 216"/>
                      <a:gd name="T78" fmla="*/ 226 w 459"/>
                      <a:gd name="T79" fmla="*/ 80 h 216"/>
                      <a:gd name="T80" fmla="*/ 231 w 459"/>
                      <a:gd name="T81" fmla="*/ 123 h 216"/>
                      <a:gd name="T82" fmla="*/ 342 w 459"/>
                      <a:gd name="T83" fmla="*/ 150 h 216"/>
                      <a:gd name="T84" fmla="*/ 337 w 459"/>
                      <a:gd name="T85" fmla="*/ 143 h 216"/>
                      <a:gd name="T86" fmla="*/ 310 w 459"/>
                      <a:gd name="T87" fmla="*/ 142 h 216"/>
                      <a:gd name="T88" fmla="*/ 253 w 459"/>
                      <a:gd name="T89" fmla="*/ 182 h 216"/>
                      <a:gd name="T90" fmla="*/ 266 w 459"/>
                      <a:gd name="T91" fmla="*/ 159 h 216"/>
                      <a:gd name="T92" fmla="*/ 249 w 459"/>
                      <a:gd name="T93" fmla="*/ 166 h 216"/>
                      <a:gd name="T94" fmla="*/ 270 w 459"/>
                      <a:gd name="T95" fmla="*/ 131 h 216"/>
                      <a:gd name="T96" fmla="*/ 287 w 459"/>
                      <a:gd name="T97" fmla="*/ 117 h 216"/>
                      <a:gd name="T98" fmla="*/ 318 w 459"/>
                      <a:gd name="T99" fmla="*/ 80 h 216"/>
                      <a:gd name="T100" fmla="*/ 294 w 459"/>
                      <a:gd name="T101" fmla="*/ 51 h 216"/>
                      <a:gd name="T102" fmla="*/ 302 w 459"/>
                      <a:gd name="T103" fmla="*/ 37 h 216"/>
                      <a:gd name="T104" fmla="*/ 308 w 459"/>
                      <a:gd name="T105" fmla="*/ 47 h 216"/>
                      <a:gd name="T106" fmla="*/ 317 w 459"/>
                      <a:gd name="T107" fmla="*/ 43 h 216"/>
                      <a:gd name="T108" fmla="*/ 323 w 459"/>
                      <a:gd name="T109" fmla="*/ 62 h 216"/>
                      <a:gd name="T110" fmla="*/ 344 w 459"/>
                      <a:gd name="T111" fmla="*/ 88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459" h="216">
                        <a:moveTo>
                          <a:pt x="459" y="139"/>
                        </a:moveTo>
                        <a:cubicBezTo>
                          <a:pt x="456" y="139"/>
                          <a:pt x="453" y="140"/>
                          <a:pt x="451" y="140"/>
                        </a:cubicBezTo>
                        <a:cubicBezTo>
                          <a:pt x="448" y="141"/>
                          <a:pt x="443" y="142"/>
                          <a:pt x="440" y="142"/>
                        </a:cubicBezTo>
                        <a:cubicBezTo>
                          <a:pt x="438" y="142"/>
                          <a:pt x="434" y="142"/>
                          <a:pt x="431" y="142"/>
                        </a:cubicBezTo>
                        <a:cubicBezTo>
                          <a:pt x="428" y="142"/>
                          <a:pt x="420" y="140"/>
                          <a:pt x="418" y="143"/>
                        </a:cubicBezTo>
                        <a:cubicBezTo>
                          <a:pt x="413" y="153"/>
                          <a:pt x="410" y="156"/>
                          <a:pt x="409" y="157"/>
                        </a:cubicBezTo>
                        <a:cubicBezTo>
                          <a:pt x="407" y="159"/>
                          <a:pt x="403" y="161"/>
                          <a:pt x="402" y="163"/>
                        </a:cubicBezTo>
                        <a:cubicBezTo>
                          <a:pt x="401" y="164"/>
                          <a:pt x="399" y="168"/>
                          <a:pt x="398" y="169"/>
                        </a:cubicBezTo>
                        <a:cubicBezTo>
                          <a:pt x="397" y="170"/>
                          <a:pt x="396" y="173"/>
                          <a:pt x="394" y="174"/>
                        </a:cubicBezTo>
                        <a:cubicBezTo>
                          <a:pt x="392" y="176"/>
                          <a:pt x="388" y="180"/>
                          <a:pt x="386" y="181"/>
                        </a:cubicBezTo>
                        <a:cubicBezTo>
                          <a:pt x="385" y="181"/>
                          <a:pt x="384" y="182"/>
                          <a:pt x="383" y="182"/>
                        </a:cubicBezTo>
                        <a:cubicBezTo>
                          <a:pt x="382" y="182"/>
                          <a:pt x="381" y="182"/>
                          <a:pt x="380" y="182"/>
                        </a:cubicBezTo>
                        <a:cubicBezTo>
                          <a:pt x="379" y="181"/>
                          <a:pt x="379" y="177"/>
                          <a:pt x="380" y="176"/>
                        </a:cubicBezTo>
                        <a:cubicBezTo>
                          <a:pt x="381" y="175"/>
                          <a:pt x="382" y="176"/>
                          <a:pt x="383" y="176"/>
                        </a:cubicBezTo>
                        <a:cubicBezTo>
                          <a:pt x="384" y="175"/>
                          <a:pt x="384" y="174"/>
                          <a:pt x="384" y="174"/>
                        </a:cubicBezTo>
                        <a:cubicBezTo>
                          <a:pt x="385" y="174"/>
                          <a:pt x="387" y="175"/>
                          <a:pt x="388" y="174"/>
                        </a:cubicBezTo>
                        <a:cubicBezTo>
                          <a:pt x="390" y="173"/>
                          <a:pt x="390" y="170"/>
                          <a:pt x="391" y="169"/>
                        </a:cubicBezTo>
                        <a:cubicBezTo>
                          <a:pt x="392" y="168"/>
                          <a:pt x="394" y="166"/>
                          <a:pt x="395" y="165"/>
                        </a:cubicBezTo>
                        <a:cubicBezTo>
                          <a:pt x="395" y="163"/>
                          <a:pt x="395" y="161"/>
                          <a:pt x="396" y="159"/>
                        </a:cubicBezTo>
                        <a:cubicBezTo>
                          <a:pt x="394" y="160"/>
                          <a:pt x="393" y="162"/>
                          <a:pt x="392" y="163"/>
                        </a:cubicBezTo>
                        <a:cubicBezTo>
                          <a:pt x="391" y="164"/>
                          <a:pt x="389" y="167"/>
                          <a:pt x="388" y="168"/>
                        </a:cubicBezTo>
                        <a:cubicBezTo>
                          <a:pt x="386" y="169"/>
                          <a:pt x="381" y="172"/>
                          <a:pt x="379" y="172"/>
                        </a:cubicBezTo>
                        <a:cubicBezTo>
                          <a:pt x="378" y="173"/>
                          <a:pt x="377" y="173"/>
                          <a:pt x="376" y="173"/>
                        </a:cubicBezTo>
                        <a:cubicBezTo>
                          <a:pt x="376" y="173"/>
                          <a:pt x="374" y="173"/>
                          <a:pt x="373" y="173"/>
                        </a:cubicBezTo>
                        <a:cubicBezTo>
                          <a:pt x="373" y="172"/>
                          <a:pt x="373" y="168"/>
                          <a:pt x="374" y="167"/>
                        </a:cubicBezTo>
                        <a:cubicBezTo>
                          <a:pt x="375" y="167"/>
                          <a:pt x="377" y="168"/>
                          <a:pt x="377" y="167"/>
                        </a:cubicBezTo>
                        <a:cubicBezTo>
                          <a:pt x="378" y="167"/>
                          <a:pt x="378" y="166"/>
                          <a:pt x="378" y="166"/>
                        </a:cubicBezTo>
                        <a:cubicBezTo>
                          <a:pt x="379" y="166"/>
                          <a:pt x="381" y="167"/>
                          <a:pt x="382" y="167"/>
                        </a:cubicBezTo>
                        <a:cubicBezTo>
                          <a:pt x="384" y="166"/>
                          <a:pt x="385" y="163"/>
                          <a:pt x="386" y="162"/>
                        </a:cubicBezTo>
                        <a:cubicBezTo>
                          <a:pt x="387" y="161"/>
                          <a:pt x="389" y="160"/>
                          <a:pt x="389" y="158"/>
                        </a:cubicBezTo>
                        <a:cubicBezTo>
                          <a:pt x="391" y="156"/>
                          <a:pt x="391" y="150"/>
                          <a:pt x="393" y="149"/>
                        </a:cubicBezTo>
                        <a:cubicBezTo>
                          <a:pt x="394" y="148"/>
                          <a:pt x="396" y="148"/>
                          <a:pt x="396" y="148"/>
                        </a:cubicBezTo>
                        <a:cubicBezTo>
                          <a:pt x="399" y="146"/>
                          <a:pt x="399" y="144"/>
                          <a:pt x="398" y="143"/>
                        </a:cubicBezTo>
                        <a:cubicBezTo>
                          <a:pt x="398" y="142"/>
                          <a:pt x="398" y="141"/>
                          <a:pt x="398" y="140"/>
                        </a:cubicBezTo>
                        <a:cubicBezTo>
                          <a:pt x="398" y="136"/>
                          <a:pt x="398" y="137"/>
                          <a:pt x="400" y="131"/>
                        </a:cubicBezTo>
                        <a:cubicBezTo>
                          <a:pt x="400" y="130"/>
                          <a:pt x="400" y="129"/>
                          <a:pt x="399" y="128"/>
                        </a:cubicBezTo>
                        <a:cubicBezTo>
                          <a:pt x="398" y="126"/>
                          <a:pt x="395" y="125"/>
                          <a:pt x="394" y="124"/>
                        </a:cubicBezTo>
                        <a:cubicBezTo>
                          <a:pt x="393" y="121"/>
                          <a:pt x="395" y="117"/>
                          <a:pt x="396" y="118"/>
                        </a:cubicBezTo>
                        <a:cubicBezTo>
                          <a:pt x="397" y="121"/>
                          <a:pt x="399" y="122"/>
                          <a:pt x="400" y="123"/>
                        </a:cubicBezTo>
                        <a:cubicBezTo>
                          <a:pt x="401" y="123"/>
                          <a:pt x="403" y="123"/>
                          <a:pt x="403" y="123"/>
                        </a:cubicBezTo>
                        <a:cubicBezTo>
                          <a:pt x="404" y="123"/>
                          <a:pt x="405" y="121"/>
                          <a:pt x="406" y="121"/>
                        </a:cubicBezTo>
                        <a:cubicBezTo>
                          <a:pt x="406" y="120"/>
                          <a:pt x="408" y="119"/>
                          <a:pt x="410" y="118"/>
                        </a:cubicBezTo>
                        <a:cubicBezTo>
                          <a:pt x="411" y="118"/>
                          <a:pt x="415" y="117"/>
                          <a:pt x="417" y="117"/>
                        </a:cubicBezTo>
                        <a:cubicBezTo>
                          <a:pt x="422" y="116"/>
                          <a:pt x="436" y="115"/>
                          <a:pt x="438" y="115"/>
                        </a:cubicBezTo>
                        <a:cubicBezTo>
                          <a:pt x="439" y="114"/>
                          <a:pt x="443" y="113"/>
                          <a:pt x="444" y="112"/>
                        </a:cubicBezTo>
                        <a:cubicBezTo>
                          <a:pt x="445" y="112"/>
                          <a:pt x="447" y="110"/>
                          <a:pt x="448" y="109"/>
                        </a:cubicBezTo>
                        <a:cubicBezTo>
                          <a:pt x="449" y="107"/>
                          <a:pt x="457" y="97"/>
                          <a:pt x="457" y="85"/>
                        </a:cubicBezTo>
                        <a:cubicBezTo>
                          <a:pt x="455" y="85"/>
                          <a:pt x="453" y="86"/>
                          <a:pt x="452" y="85"/>
                        </a:cubicBezTo>
                        <a:cubicBezTo>
                          <a:pt x="451" y="85"/>
                          <a:pt x="449" y="84"/>
                          <a:pt x="448" y="84"/>
                        </a:cubicBezTo>
                        <a:cubicBezTo>
                          <a:pt x="447" y="83"/>
                          <a:pt x="445" y="81"/>
                          <a:pt x="446" y="80"/>
                        </a:cubicBezTo>
                        <a:cubicBezTo>
                          <a:pt x="446" y="80"/>
                          <a:pt x="446" y="80"/>
                          <a:pt x="447" y="80"/>
                        </a:cubicBezTo>
                        <a:cubicBezTo>
                          <a:pt x="447" y="79"/>
                          <a:pt x="446" y="77"/>
                          <a:pt x="446" y="76"/>
                        </a:cubicBezTo>
                        <a:cubicBezTo>
                          <a:pt x="447" y="75"/>
                          <a:pt x="450" y="76"/>
                          <a:pt x="451" y="77"/>
                        </a:cubicBezTo>
                        <a:cubicBezTo>
                          <a:pt x="450" y="75"/>
                          <a:pt x="447" y="74"/>
                          <a:pt x="445" y="73"/>
                        </a:cubicBezTo>
                        <a:cubicBezTo>
                          <a:pt x="440" y="71"/>
                          <a:pt x="434" y="70"/>
                          <a:pt x="429" y="69"/>
                        </a:cubicBezTo>
                        <a:cubicBezTo>
                          <a:pt x="425" y="69"/>
                          <a:pt x="411" y="60"/>
                          <a:pt x="420" y="45"/>
                        </a:cubicBezTo>
                        <a:cubicBezTo>
                          <a:pt x="420" y="45"/>
                          <a:pt x="420" y="45"/>
                          <a:pt x="420" y="45"/>
                        </a:cubicBezTo>
                        <a:cubicBezTo>
                          <a:pt x="419" y="50"/>
                          <a:pt x="419" y="54"/>
                          <a:pt x="421" y="59"/>
                        </a:cubicBezTo>
                        <a:cubicBezTo>
                          <a:pt x="422" y="56"/>
                          <a:pt x="422" y="53"/>
                          <a:pt x="424" y="51"/>
                        </a:cubicBezTo>
                        <a:cubicBezTo>
                          <a:pt x="424" y="51"/>
                          <a:pt x="424" y="51"/>
                          <a:pt x="424" y="51"/>
                        </a:cubicBezTo>
                        <a:cubicBezTo>
                          <a:pt x="424" y="53"/>
                          <a:pt x="424" y="59"/>
                          <a:pt x="424" y="61"/>
                        </a:cubicBezTo>
                        <a:cubicBezTo>
                          <a:pt x="425" y="63"/>
                          <a:pt x="426" y="65"/>
                          <a:pt x="428" y="65"/>
                        </a:cubicBezTo>
                        <a:cubicBezTo>
                          <a:pt x="429" y="66"/>
                          <a:pt x="430" y="66"/>
                          <a:pt x="431" y="66"/>
                        </a:cubicBezTo>
                        <a:cubicBezTo>
                          <a:pt x="431" y="65"/>
                          <a:pt x="431" y="64"/>
                          <a:pt x="431" y="63"/>
                        </a:cubicBezTo>
                        <a:cubicBezTo>
                          <a:pt x="430" y="62"/>
                          <a:pt x="430" y="61"/>
                          <a:pt x="429" y="59"/>
                        </a:cubicBezTo>
                        <a:cubicBezTo>
                          <a:pt x="425" y="55"/>
                          <a:pt x="421" y="46"/>
                          <a:pt x="431" y="37"/>
                        </a:cubicBezTo>
                        <a:cubicBezTo>
                          <a:pt x="431" y="37"/>
                          <a:pt x="431" y="37"/>
                          <a:pt x="431" y="37"/>
                        </a:cubicBezTo>
                        <a:cubicBezTo>
                          <a:pt x="429" y="41"/>
                          <a:pt x="427" y="45"/>
                          <a:pt x="428" y="50"/>
                        </a:cubicBezTo>
                        <a:cubicBezTo>
                          <a:pt x="430" y="48"/>
                          <a:pt x="431" y="45"/>
                          <a:pt x="433" y="43"/>
                        </a:cubicBezTo>
                        <a:cubicBezTo>
                          <a:pt x="433" y="43"/>
                          <a:pt x="433" y="43"/>
                          <a:pt x="433" y="44"/>
                        </a:cubicBezTo>
                        <a:cubicBezTo>
                          <a:pt x="433" y="45"/>
                          <a:pt x="432" y="49"/>
                          <a:pt x="431" y="51"/>
                        </a:cubicBezTo>
                        <a:cubicBezTo>
                          <a:pt x="431" y="51"/>
                          <a:pt x="431" y="52"/>
                          <a:pt x="431" y="52"/>
                        </a:cubicBezTo>
                        <a:cubicBezTo>
                          <a:pt x="431" y="52"/>
                          <a:pt x="431" y="54"/>
                          <a:pt x="432" y="54"/>
                        </a:cubicBezTo>
                        <a:cubicBezTo>
                          <a:pt x="432" y="54"/>
                          <a:pt x="433" y="53"/>
                          <a:pt x="433" y="52"/>
                        </a:cubicBezTo>
                        <a:cubicBezTo>
                          <a:pt x="434" y="51"/>
                          <a:pt x="436" y="48"/>
                          <a:pt x="437" y="47"/>
                        </a:cubicBezTo>
                        <a:cubicBezTo>
                          <a:pt x="437" y="47"/>
                          <a:pt x="437" y="47"/>
                          <a:pt x="437" y="47"/>
                        </a:cubicBezTo>
                        <a:cubicBezTo>
                          <a:pt x="439" y="41"/>
                          <a:pt x="442" y="38"/>
                          <a:pt x="443" y="37"/>
                        </a:cubicBezTo>
                        <a:cubicBezTo>
                          <a:pt x="444" y="36"/>
                          <a:pt x="444" y="37"/>
                          <a:pt x="444" y="37"/>
                        </a:cubicBezTo>
                        <a:cubicBezTo>
                          <a:pt x="443" y="38"/>
                          <a:pt x="443" y="39"/>
                          <a:pt x="442" y="40"/>
                        </a:cubicBezTo>
                        <a:cubicBezTo>
                          <a:pt x="441" y="42"/>
                          <a:pt x="440" y="44"/>
                          <a:pt x="440" y="46"/>
                        </a:cubicBezTo>
                        <a:cubicBezTo>
                          <a:pt x="440" y="47"/>
                          <a:pt x="439" y="48"/>
                          <a:pt x="440" y="48"/>
                        </a:cubicBezTo>
                        <a:cubicBezTo>
                          <a:pt x="440" y="48"/>
                          <a:pt x="441" y="48"/>
                          <a:pt x="441" y="47"/>
                        </a:cubicBezTo>
                        <a:cubicBezTo>
                          <a:pt x="442" y="46"/>
                          <a:pt x="445" y="44"/>
                          <a:pt x="447" y="43"/>
                        </a:cubicBezTo>
                        <a:cubicBezTo>
                          <a:pt x="447" y="43"/>
                          <a:pt x="448" y="44"/>
                          <a:pt x="447" y="44"/>
                        </a:cubicBezTo>
                        <a:cubicBezTo>
                          <a:pt x="446" y="45"/>
                          <a:pt x="445" y="46"/>
                          <a:pt x="444" y="48"/>
                        </a:cubicBezTo>
                        <a:cubicBezTo>
                          <a:pt x="442" y="50"/>
                          <a:pt x="440" y="53"/>
                          <a:pt x="440" y="55"/>
                        </a:cubicBezTo>
                        <a:cubicBezTo>
                          <a:pt x="439" y="58"/>
                          <a:pt x="440" y="60"/>
                          <a:pt x="442" y="62"/>
                        </a:cubicBezTo>
                        <a:cubicBezTo>
                          <a:pt x="442" y="62"/>
                          <a:pt x="449" y="66"/>
                          <a:pt x="450" y="66"/>
                        </a:cubicBezTo>
                        <a:cubicBezTo>
                          <a:pt x="452" y="66"/>
                          <a:pt x="451" y="64"/>
                          <a:pt x="451" y="63"/>
                        </a:cubicBezTo>
                        <a:cubicBezTo>
                          <a:pt x="452" y="63"/>
                          <a:pt x="452" y="63"/>
                          <a:pt x="452" y="62"/>
                        </a:cubicBezTo>
                        <a:cubicBezTo>
                          <a:pt x="452" y="62"/>
                          <a:pt x="453" y="62"/>
                          <a:pt x="453" y="62"/>
                        </a:cubicBezTo>
                        <a:cubicBezTo>
                          <a:pt x="453" y="66"/>
                          <a:pt x="454" y="72"/>
                          <a:pt x="457" y="74"/>
                        </a:cubicBezTo>
                        <a:cubicBezTo>
                          <a:pt x="452" y="47"/>
                          <a:pt x="443" y="22"/>
                          <a:pt x="430" y="0"/>
                        </a:cubicBezTo>
                        <a:cubicBezTo>
                          <a:pt x="31" y="0"/>
                          <a:pt x="31" y="0"/>
                          <a:pt x="31" y="0"/>
                        </a:cubicBezTo>
                        <a:cubicBezTo>
                          <a:pt x="11" y="35"/>
                          <a:pt x="0" y="77"/>
                          <a:pt x="2" y="121"/>
                        </a:cubicBezTo>
                        <a:cubicBezTo>
                          <a:pt x="2" y="130"/>
                          <a:pt x="3" y="140"/>
                          <a:pt x="4" y="149"/>
                        </a:cubicBezTo>
                        <a:cubicBezTo>
                          <a:pt x="4" y="149"/>
                          <a:pt x="4" y="149"/>
                          <a:pt x="4" y="149"/>
                        </a:cubicBezTo>
                        <a:cubicBezTo>
                          <a:pt x="5" y="148"/>
                          <a:pt x="7" y="148"/>
                          <a:pt x="8" y="148"/>
                        </a:cubicBezTo>
                        <a:cubicBezTo>
                          <a:pt x="10" y="146"/>
                          <a:pt x="10" y="144"/>
                          <a:pt x="10" y="143"/>
                        </a:cubicBezTo>
                        <a:cubicBezTo>
                          <a:pt x="9" y="142"/>
                          <a:pt x="9" y="141"/>
                          <a:pt x="9" y="140"/>
                        </a:cubicBezTo>
                        <a:cubicBezTo>
                          <a:pt x="10" y="136"/>
                          <a:pt x="10" y="137"/>
                          <a:pt x="11" y="131"/>
                        </a:cubicBezTo>
                        <a:cubicBezTo>
                          <a:pt x="11" y="130"/>
                          <a:pt x="11" y="129"/>
                          <a:pt x="11" y="128"/>
                        </a:cubicBezTo>
                        <a:cubicBezTo>
                          <a:pt x="10" y="126"/>
                          <a:pt x="7" y="125"/>
                          <a:pt x="6" y="124"/>
                        </a:cubicBezTo>
                        <a:cubicBezTo>
                          <a:pt x="4" y="121"/>
                          <a:pt x="7" y="117"/>
                          <a:pt x="7" y="118"/>
                        </a:cubicBezTo>
                        <a:cubicBezTo>
                          <a:pt x="9" y="121"/>
                          <a:pt x="10" y="122"/>
                          <a:pt x="11" y="123"/>
                        </a:cubicBezTo>
                        <a:cubicBezTo>
                          <a:pt x="12" y="123"/>
                          <a:pt x="14" y="123"/>
                          <a:pt x="15" y="123"/>
                        </a:cubicBezTo>
                        <a:cubicBezTo>
                          <a:pt x="15" y="123"/>
                          <a:pt x="16" y="121"/>
                          <a:pt x="17" y="121"/>
                        </a:cubicBezTo>
                        <a:cubicBezTo>
                          <a:pt x="18" y="120"/>
                          <a:pt x="20" y="119"/>
                          <a:pt x="21" y="118"/>
                        </a:cubicBezTo>
                        <a:cubicBezTo>
                          <a:pt x="23" y="118"/>
                          <a:pt x="26" y="117"/>
                          <a:pt x="28" y="117"/>
                        </a:cubicBezTo>
                        <a:cubicBezTo>
                          <a:pt x="33" y="116"/>
                          <a:pt x="47" y="115"/>
                          <a:pt x="49" y="115"/>
                        </a:cubicBezTo>
                        <a:cubicBezTo>
                          <a:pt x="51" y="114"/>
                          <a:pt x="54" y="113"/>
                          <a:pt x="55" y="112"/>
                        </a:cubicBezTo>
                        <a:cubicBezTo>
                          <a:pt x="57" y="112"/>
                          <a:pt x="59" y="110"/>
                          <a:pt x="59" y="109"/>
                        </a:cubicBezTo>
                        <a:cubicBezTo>
                          <a:pt x="61" y="107"/>
                          <a:pt x="68" y="97"/>
                          <a:pt x="68" y="85"/>
                        </a:cubicBezTo>
                        <a:cubicBezTo>
                          <a:pt x="66" y="85"/>
                          <a:pt x="64" y="86"/>
                          <a:pt x="63" y="85"/>
                        </a:cubicBezTo>
                        <a:cubicBezTo>
                          <a:pt x="62" y="85"/>
                          <a:pt x="60" y="84"/>
                          <a:pt x="59" y="84"/>
                        </a:cubicBezTo>
                        <a:cubicBezTo>
                          <a:pt x="58" y="83"/>
                          <a:pt x="56" y="81"/>
                          <a:pt x="57" y="80"/>
                        </a:cubicBezTo>
                        <a:cubicBezTo>
                          <a:pt x="57" y="80"/>
                          <a:pt x="58" y="80"/>
                          <a:pt x="58" y="80"/>
                        </a:cubicBezTo>
                        <a:cubicBezTo>
                          <a:pt x="58" y="79"/>
                          <a:pt x="57" y="77"/>
                          <a:pt x="57" y="76"/>
                        </a:cubicBezTo>
                        <a:cubicBezTo>
                          <a:pt x="58" y="75"/>
                          <a:pt x="61" y="76"/>
                          <a:pt x="63" y="77"/>
                        </a:cubicBezTo>
                        <a:cubicBezTo>
                          <a:pt x="61" y="75"/>
                          <a:pt x="59" y="74"/>
                          <a:pt x="56" y="73"/>
                        </a:cubicBezTo>
                        <a:cubicBezTo>
                          <a:pt x="51" y="71"/>
                          <a:pt x="46" y="70"/>
                          <a:pt x="40" y="69"/>
                        </a:cubicBezTo>
                        <a:cubicBezTo>
                          <a:pt x="37" y="69"/>
                          <a:pt x="22" y="60"/>
                          <a:pt x="31" y="45"/>
                        </a:cubicBezTo>
                        <a:cubicBezTo>
                          <a:pt x="31" y="45"/>
                          <a:pt x="32" y="45"/>
                          <a:pt x="32" y="45"/>
                        </a:cubicBezTo>
                        <a:cubicBezTo>
                          <a:pt x="31" y="50"/>
                          <a:pt x="30" y="54"/>
                          <a:pt x="32" y="59"/>
                        </a:cubicBezTo>
                        <a:cubicBezTo>
                          <a:pt x="33" y="56"/>
                          <a:pt x="33" y="53"/>
                          <a:pt x="35" y="51"/>
                        </a:cubicBezTo>
                        <a:cubicBezTo>
                          <a:pt x="35" y="51"/>
                          <a:pt x="36" y="51"/>
                          <a:pt x="36" y="51"/>
                        </a:cubicBezTo>
                        <a:cubicBezTo>
                          <a:pt x="36" y="53"/>
                          <a:pt x="35" y="59"/>
                          <a:pt x="36" y="61"/>
                        </a:cubicBezTo>
                        <a:cubicBezTo>
                          <a:pt x="36" y="63"/>
                          <a:pt x="38" y="65"/>
                          <a:pt x="40" y="65"/>
                        </a:cubicBezTo>
                        <a:cubicBezTo>
                          <a:pt x="40" y="66"/>
                          <a:pt x="41" y="66"/>
                          <a:pt x="42" y="66"/>
                        </a:cubicBezTo>
                        <a:cubicBezTo>
                          <a:pt x="43" y="65"/>
                          <a:pt x="42" y="64"/>
                          <a:pt x="42" y="63"/>
                        </a:cubicBezTo>
                        <a:cubicBezTo>
                          <a:pt x="42" y="62"/>
                          <a:pt x="41" y="61"/>
                          <a:pt x="41" y="59"/>
                        </a:cubicBezTo>
                        <a:cubicBezTo>
                          <a:pt x="37" y="55"/>
                          <a:pt x="32" y="46"/>
                          <a:pt x="42" y="37"/>
                        </a:cubicBezTo>
                        <a:cubicBezTo>
                          <a:pt x="42" y="37"/>
                          <a:pt x="43" y="37"/>
                          <a:pt x="42" y="37"/>
                        </a:cubicBezTo>
                        <a:cubicBezTo>
                          <a:pt x="40" y="41"/>
                          <a:pt x="39" y="45"/>
                          <a:pt x="39" y="50"/>
                        </a:cubicBezTo>
                        <a:cubicBezTo>
                          <a:pt x="41" y="48"/>
                          <a:pt x="42" y="45"/>
                          <a:pt x="44" y="43"/>
                        </a:cubicBezTo>
                        <a:cubicBezTo>
                          <a:pt x="44" y="43"/>
                          <a:pt x="45" y="43"/>
                          <a:pt x="45" y="44"/>
                        </a:cubicBezTo>
                        <a:cubicBezTo>
                          <a:pt x="44" y="45"/>
                          <a:pt x="43" y="49"/>
                          <a:pt x="42" y="51"/>
                        </a:cubicBezTo>
                        <a:cubicBezTo>
                          <a:pt x="42" y="51"/>
                          <a:pt x="42" y="52"/>
                          <a:pt x="42" y="52"/>
                        </a:cubicBezTo>
                        <a:cubicBezTo>
                          <a:pt x="42" y="52"/>
                          <a:pt x="42" y="54"/>
                          <a:pt x="43" y="54"/>
                        </a:cubicBezTo>
                        <a:cubicBezTo>
                          <a:pt x="44" y="54"/>
                          <a:pt x="44" y="53"/>
                          <a:pt x="44" y="52"/>
                        </a:cubicBezTo>
                        <a:cubicBezTo>
                          <a:pt x="45" y="51"/>
                          <a:pt x="47" y="48"/>
                          <a:pt x="48" y="47"/>
                        </a:cubicBezTo>
                        <a:cubicBezTo>
                          <a:pt x="48" y="47"/>
                          <a:pt x="49" y="47"/>
                          <a:pt x="49" y="47"/>
                        </a:cubicBezTo>
                        <a:cubicBezTo>
                          <a:pt x="51" y="41"/>
                          <a:pt x="53" y="38"/>
                          <a:pt x="55" y="37"/>
                        </a:cubicBezTo>
                        <a:cubicBezTo>
                          <a:pt x="55" y="36"/>
                          <a:pt x="55" y="37"/>
                          <a:pt x="55" y="37"/>
                        </a:cubicBezTo>
                        <a:cubicBezTo>
                          <a:pt x="55" y="38"/>
                          <a:pt x="54" y="39"/>
                          <a:pt x="54" y="40"/>
                        </a:cubicBezTo>
                        <a:cubicBezTo>
                          <a:pt x="52" y="42"/>
                          <a:pt x="51" y="44"/>
                          <a:pt x="51" y="46"/>
                        </a:cubicBezTo>
                        <a:cubicBezTo>
                          <a:pt x="51" y="47"/>
                          <a:pt x="50" y="48"/>
                          <a:pt x="51" y="48"/>
                        </a:cubicBezTo>
                        <a:cubicBezTo>
                          <a:pt x="52" y="48"/>
                          <a:pt x="52" y="48"/>
                          <a:pt x="53" y="47"/>
                        </a:cubicBezTo>
                        <a:cubicBezTo>
                          <a:pt x="54" y="46"/>
                          <a:pt x="56" y="44"/>
                          <a:pt x="58" y="43"/>
                        </a:cubicBezTo>
                        <a:cubicBezTo>
                          <a:pt x="58" y="43"/>
                          <a:pt x="59" y="44"/>
                          <a:pt x="58" y="44"/>
                        </a:cubicBezTo>
                        <a:cubicBezTo>
                          <a:pt x="57" y="45"/>
                          <a:pt x="56" y="46"/>
                          <a:pt x="55" y="48"/>
                        </a:cubicBezTo>
                        <a:cubicBezTo>
                          <a:pt x="53" y="50"/>
                          <a:pt x="52" y="53"/>
                          <a:pt x="51" y="55"/>
                        </a:cubicBezTo>
                        <a:cubicBezTo>
                          <a:pt x="51" y="58"/>
                          <a:pt x="52" y="60"/>
                          <a:pt x="53" y="62"/>
                        </a:cubicBezTo>
                        <a:cubicBezTo>
                          <a:pt x="54" y="62"/>
                          <a:pt x="60" y="66"/>
                          <a:pt x="62" y="66"/>
                        </a:cubicBezTo>
                        <a:cubicBezTo>
                          <a:pt x="63" y="66"/>
                          <a:pt x="62" y="64"/>
                          <a:pt x="63" y="63"/>
                        </a:cubicBezTo>
                        <a:cubicBezTo>
                          <a:pt x="63" y="63"/>
                          <a:pt x="63" y="63"/>
                          <a:pt x="63" y="62"/>
                        </a:cubicBezTo>
                        <a:cubicBezTo>
                          <a:pt x="64" y="62"/>
                          <a:pt x="64" y="62"/>
                          <a:pt x="64" y="62"/>
                        </a:cubicBezTo>
                        <a:cubicBezTo>
                          <a:pt x="64" y="66"/>
                          <a:pt x="65" y="73"/>
                          <a:pt x="68" y="74"/>
                        </a:cubicBezTo>
                        <a:cubicBezTo>
                          <a:pt x="68" y="74"/>
                          <a:pt x="74" y="72"/>
                          <a:pt x="75" y="72"/>
                        </a:cubicBezTo>
                        <a:cubicBezTo>
                          <a:pt x="78" y="72"/>
                          <a:pt x="79" y="72"/>
                          <a:pt x="81" y="73"/>
                        </a:cubicBezTo>
                        <a:cubicBezTo>
                          <a:pt x="83" y="73"/>
                          <a:pt x="86" y="75"/>
                          <a:pt x="87" y="76"/>
                        </a:cubicBezTo>
                        <a:cubicBezTo>
                          <a:pt x="89" y="76"/>
                          <a:pt x="93" y="76"/>
                          <a:pt x="94" y="77"/>
                        </a:cubicBezTo>
                        <a:cubicBezTo>
                          <a:pt x="95" y="78"/>
                          <a:pt x="96" y="79"/>
                          <a:pt x="96" y="80"/>
                        </a:cubicBezTo>
                        <a:cubicBezTo>
                          <a:pt x="96" y="81"/>
                          <a:pt x="95" y="83"/>
                          <a:pt x="95" y="83"/>
                        </a:cubicBezTo>
                        <a:cubicBezTo>
                          <a:pt x="93" y="85"/>
                          <a:pt x="87" y="86"/>
                          <a:pt x="85" y="88"/>
                        </a:cubicBezTo>
                        <a:cubicBezTo>
                          <a:pt x="82" y="92"/>
                          <a:pt x="81" y="99"/>
                          <a:pt x="81" y="102"/>
                        </a:cubicBezTo>
                        <a:cubicBezTo>
                          <a:pt x="82" y="106"/>
                          <a:pt x="85" y="110"/>
                          <a:pt x="86" y="115"/>
                        </a:cubicBezTo>
                        <a:cubicBezTo>
                          <a:pt x="86" y="117"/>
                          <a:pt x="86" y="119"/>
                          <a:pt x="86" y="121"/>
                        </a:cubicBezTo>
                        <a:cubicBezTo>
                          <a:pt x="89" y="121"/>
                          <a:pt x="93" y="120"/>
                          <a:pt x="96" y="119"/>
                        </a:cubicBezTo>
                        <a:cubicBezTo>
                          <a:pt x="96" y="119"/>
                          <a:pt x="98" y="119"/>
                          <a:pt x="99" y="119"/>
                        </a:cubicBezTo>
                        <a:cubicBezTo>
                          <a:pt x="100" y="119"/>
                          <a:pt x="101" y="122"/>
                          <a:pt x="101" y="123"/>
                        </a:cubicBezTo>
                        <a:cubicBezTo>
                          <a:pt x="101" y="126"/>
                          <a:pt x="99" y="134"/>
                          <a:pt x="98" y="137"/>
                        </a:cubicBezTo>
                        <a:cubicBezTo>
                          <a:pt x="98" y="139"/>
                          <a:pt x="98" y="144"/>
                          <a:pt x="97" y="146"/>
                        </a:cubicBezTo>
                        <a:cubicBezTo>
                          <a:pt x="96" y="148"/>
                          <a:pt x="91" y="151"/>
                          <a:pt x="89" y="152"/>
                        </a:cubicBezTo>
                        <a:cubicBezTo>
                          <a:pt x="87" y="154"/>
                          <a:pt x="84" y="161"/>
                          <a:pt x="82" y="159"/>
                        </a:cubicBezTo>
                        <a:cubicBezTo>
                          <a:pt x="80" y="158"/>
                          <a:pt x="78" y="154"/>
                          <a:pt x="79" y="153"/>
                        </a:cubicBezTo>
                        <a:cubicBezTo>
                          <a:pt x="80" y="152"/>
                          <a:pt x="83" y="153"/>
                          <a:pt x="84" y="152"/>
                        </a:cubicBezTo>
                        <a:cubicBezTo>
                          <a:pt x="84" y="151"/>
                          <a:pt x="83" y="150"/>
                          <a:pt x="83" y="150"/>
                        </a:cubicBezTo>
                        <a:cubicBezTo>
                          <a:pt x="84" y="149"/>
                          <a:pt x="85" y="150"/>
                          <a:pt x="86" y="149"/>
                        </a:cubicBezTo>
                        <a:cubicBezTo>
                          <a:pt x="87" y="148"/>
                          <a:pt x="90" y="146"/>
                          <a:pt x="91" y="144"/>
                        </a:cubicBezTo>
                        <a:cubicBezTo>
                          <a:pt x="92" y="144"/>
                          <a:pt x="92" y="144"/>
                          <a:pt x="92" y="143"/>
                        </a:cubicBezTo>
                        <a:cubicBezTo>
                          <a:pt x="90" y="145"/>
                          <a:pt x="86" y="146"/>
                          <a:pt x="84" y="147"/>
                        </a:cubicBezTo>
                        <a:cubicBezTo>
                          <a:pt x="82" y="148"/>
                          <a:pt x="76" y="154"/>
                          <a:pt x="75" y="152"/>
                        </a:cubicBezTo>
                        <a:cubicBezTo>
                          <a:pt x="74" y="150"/>
                          <a:pt x="73" y="147"/>
                          <a:pt x="74" y="145"/>
                        </a:cubicBezTo>
                        <a:cubicBezTo>
                          <a:pt x="74" y="144"/>
                          <a:pt x="77" y="146"/>
                          <a:pt x="78" y="145"/>
                        </a:cubicBezTo>
                        <a:cubicBezTo>
                          <a:pt x="79" y="145"/>
                          <a:pt x="78" y="144"/>
                          <a:pt x="78" y="143"/>
                        </a:cubicBezTo>
                        <a:cubicBezTo>
                          <a:pt x="79" y="143"/>
                          <a:pt x="80" y="144"/>
                          <a:pt x="81" y="143"/>
                        </a:cubicBezTo>
                        <a:cubicBezTo>
                          <a:pt x="83" y="143"/>
                          <a:pt x="86" y="141"/>
                          <a:pt x="88" y="139"/>
                        </a:cubicBezTo>
                        <a:cubicBezTo>
                          <a:pt x="89" y="138"/>
                          <a:pt x="93" y="131"/>
                          <a:pt x="91" y="130"/>
                        </a:cubicBezTo>
                        <a:cubicBezTo>
                          <a:pt x="90" y="129"/>
                          <a:pt x="85" y="133"/>
                          <a:pt x="84" y="134"/>
                        </a:cubicBezTo>
                        <a:cubicBezTo>
                          <a:pt x="82" y="135"/>
                          <a:pt x="79" y="136"/>
                          <a:pt x="78" y="136"/>
                        </a:cubicBezTo>
                        <a:cubicBezTo>
                          <a:pt x="76" y="137"/>
                          <a:pt x="73" y="138"/>
                          <a:pt x="71" y="139"/>
                        </a:cubicBezTo>
                        <a:cubicBezTo>
                          <a:pt x="69" y="139"/>
                          <a:pt x="64" y="140"/>
                          <a:pt x="62" y="140"/>
                        </a:cubicBezTo>
                        <a:cubicBezTo>
                          <a:pt x="59" y="141"/>
                          <a:pt x="54" y="142"/>
                          <a:pt x="51" y="142"/>
                        </a:cubicBezTo>
                        <a:cubicBezTo>
                          <a:pt x="49" y="142"/>
                          <a:pt x="45" y="142"/>
                          <a:pt x="43" y="142"/>
                        </a:cubicBezTo>
                        <a:cubicBezTo>
                          <a:pt x="39" y="142"/>
                          <a:pt x="31" y="140"/>
                          <a:pt x="29" y="143"/>
                        </a:cubicBezTo>
                        <a:cubicBezTo>
                          <a:pt x="25" y="153"/>
                          <a:pt x="21" y="156"/>
                          <a:pt x="20" y="157"/>
                        </a:cubicBezTo>
                        <a:cubicBezTo>
                          <a:pt x="18" y="159"/>
                          <a:pt x="15" y="161"/>
                          <a:pt x="13" y="163"/>
                        </a:cubicBezTo>
                        <a:cubicBezTo>
                          <a:pt x="12" y="164"/>
                          <a:pt x="11" y="168"/>
                          <a:pt x="10" y="169"/>
                        </a:cubicBezTo>
                        <a:cubicBezTo>
                          <a:pt x="9" y="169"/>
                          <a:pt x="9" y="170"/>
                          <a:pt x="9" y="170"/>
                        </a:cubicBezTo>
                        <a:cubicBezTo>
                          <a:pt x="13" y="186"/>
                          <a:pt x="19" y="202"/>
                          <a:pt x="26" y="216"/>
                        </a:cubicBezTo>
                        <a:cubicBezTo>
                          <a:pt x="436" y="216"/>
                          <a:pt x="436" y="216"/>
                          <a:pt x="436" y="216"/>
                        </a:cubicBezTo>
                        <a:cubicBezTo>
                          <a:pt x="448" y="192"/>
                          <a:pt x="456" y="166"/>
                          <a:pt x="459" y="139"/>
                        </a:cubicBezTo>
                        <a:close/>
                        <a:moveTo>
                          <a:pt x="228" y="137"/>
                        </a:moveTo>
                        <a:cubicBezTo>
                          <a:pt x="227" y="139"/>
                          <a:pt x="227" y="144"/>
                          <a:pt x="226" y="146"/>
                        </a:cubicBezTo>
                        <a:cubicBezTo>
                          <a:pt x="225" y="148"/>
                          <a:pt x="221" y="151"/>
                          <a:pt x="219" y="152"/>
                        </a:cubicBezTo>
                        <a:cubicBezTo>
                          <a:pt x="217" y="154"/>
                          <a:pt x="213" y="161"/>
                          <a:pt x="211" y="159"/>
                        </a:cubicBezTo>
                        <a:cubicBezTo>
                          <a:pt x="210" y="158"/>
                          <a:pt x="208" y="154"/>
                          <a:pt x="209" y="153"/>
                        </a:cubicBezTo>
                        <a:cubicBezTo>
                          <a:pt x="209" y="152"/>
                          <a:pt x="213" y="153"/>
                          <a:pt x="213" y="152"/>
                        </a:cubicBezTo>
                        <a:cubicBezTo>
                          <a:pt x="213" y="151"/>
                          <a:pt x="213" y="150"/>
                          <a:pt x="213" y="150"/>
                        </a:cubicBezTo>
                        <a:cubicBezTo>
                          <a:pt x="213" y="149"/>
                          <a:pt x="215" y="150"/>
                          <a:pt x="215" y="149"/>
                        </a:cubicBezTo>
                        <a:cubicBezTo>
                          <a:pt x="217" y="148"/>
                          <a:pt x="220" y="146"/>
                          <a:pt x="221" y="144"/>
                        </a:cubicBezTo>
                        <a:cubicBezTo>
                          <a:pt x="221" y="144"/>
                          <a:pt x="221" y="144"/>
                          <a:pt x="221" y="143"/>
                        </a:cubicBezTo>
                        <a:cubicBezTo>
                          <a:pt x="219" y="145"/>
                          <a:pt x="215" y="146"/>
                          <a:pt x="213" y="147"/>
                        </a:cubicBezTo>
                        <a:cubicBezTo>
                          <a:pt x="211" y="148"/>
                          <a:pt x="206" y="154"/>
                          <a:pt x="204" y="152"/>
                        </a:cubicBezTo>
                        <a:cubicBezTo>
                          <a:pt x="203" y="150"/>
                          <a:pt x="202" y="147"/>
                          <a:pt x="203" y="145"/>
                        </a:cubicBezTo>
                        <a:cubicBezTo>
                          <a:pt x="204" y="144"/>
                          <a:pt x="207" y="146"/>
                          <a:pt x="208" y="145"/>
                        </a:cubicBezTo>
                        <a:cubicBezTo>
                          <a:pt x="208" y="145"/>
                          <a:pt x="208" y="144"/>
                          <a:pt x="208" y="143"/>
                        </a:cubicBezTo>
                        <a:cubicBezTo>
                          <a:pt x="208" y="143"/>
                          <a:pt x="210" y="144"/>
                          <a:pt x="210" y="143"/>
                        </a:cubicBezTo>
                        <a:cubicBezTo>
                          <a:pt x="212" y="143"/>
                          <a:pt x="216" y="141"/>
                          <a:pt x="217" y="139"/>
                        </a:cubicBezTo>
                        <a:cubicBezTo>
                          <a:pt x="219" y="138"/>
                          <a:pt x="222" y="131"/>
                          <a:pt x="221" y="130"/>
                        </a:cubicBezTo>
                        <a:cubicBezTo>
                          <a:pt x="219" y="129"/>
                          <a:pt x="215" y="133"/>
                          <a:pt x="213" y="134"/>
                        </a:cubicBezTo>
                        <a:cubicBezTo>
                          <a:pt x="212" y="135"/>
                          <a:pt x="209" y="136"/>
                          <a:pt x="207" y="136"/>
                        </a:cubicBezTo>
                        <a:cubicBezTo>
                          <a:pt x="206" y="137"/>
                          <a:pt x="202" y="138"/>
                          <a:pt x="201" y="139"/>
                        </a:cubicBezTo>
                        <a:cubicBezTo>
                          <a:pt x="199" y="139"/>
                          <a:pt x="194" y="140"/>
                          <a:pt x="192" y="140"/>
                        </a:cubicBezTo>
                        <a:cubicBezTo>
                          <a:pt x="189" y="141"/>
                          <a:pt x="184" y="142"/>
                          <a:pt x="181" y="142"/>
                        </a:cubicBezTo>
                        <a:cubicBezTo>
                          <a:pt x="179" y="142"/>
                          <a:pt x="174" y="142"/>
                          <a:pt x="172" y="142"/>
                        </a:cubicBezTo>
                        <a:cubicBezTo>
                          <a:pt x="169" y="142"/>
                          <a:pt x="161" y="140"/>
                          <a:pt x="159" y="143"/>
                        </a:cubicBezTo>
                        <a:cubicBezTo>
                          <a:pt x="154" y="153"/>
                          <a:pt x="150" y="156"/>
                          <a:pt x="149" y="157"/>
                        </a:cubicBezTo>
                        <a:cubicBezTo>
                          <a:pt x="148" y="159"/>
                          <a:pt x="144" y="161"/>
                          <a:pt x="143" y="163"/>
                        </a:cubicBezTo>
                        <a:cubicBezTo>
                          <a:pt x="142" y="164"/>
                          <a:pt x="140" y="168"/>
                          <a:pt x="139" y="169"/>
                        </a:cubicBezTo>
                        <a:cubicBezTo>
                          <a:pt x="138" y="170"/>
                          <a:pt x="136" y="173"/>
                          <a:pt x="135" y="174"/>
                        </a:cubicBezTo>
                        <a:cubicBezTo>
                          <a:pt x="133" y="176"/>
                          <a:pt x="129" y="180"/>
                          <a:pt x="127" y="181"/>
                        </a:cubicBezTo>
                        <a:cubicBezTo>
                          <a:pt x="126" y="181"/>
                          <a:pt x="125" y="182"/>
                          <a:pt x="124" y="182"/>
                        </a:cubicBezTo>
                        <a:cubicBezTo>
                          <a:pt x="123" y="182"/>
                          <a:pt x="121" y="182"/>
                          <a:pt x="121" y="182"/>
                        </a:cubicBezTo>
                        <a:cubicBezTo>
                          <a:pt x="120" y="181"/>
                          <a:pt x="120" y="177"/>
                          <a:pt x="121" y="176"/>
                        </a:cubicBezTo>
                        <a:cubicBezTo>
                          <a:pt x="121" y="175"/>
                          <a:pt x="123" y="176"/>
                          <a:pt x="124" y="176"/>
                        </a:cubicBezTo>
                        <a:cubicBezTo>
                          <a:pt x="124" y="175"/>
                          <a:pt x="125" y="174"/>
                          <a:pt x="125" y="174"/>
                        </a:cubicBezTo>
                        <a:cubicBezTo>
                          <a:pt x="126" y="174"/>
                          <a:pt x="128" y="175"/>
                          <a:pt x="129" y="174"/>
                        </a:cubicBezTo>
                        <a:cubicBezTo>
                          <a:pt x="130" y="173"/>
                          <a:pt x="131" y="170"/>
                          <a:pt x="132" y="169"/>
                        </a:cubicBezTo>
                        <a:cubicBezTo>
                          <a:pt x="133" y="168"/>
                          <a:pt x="135" y="166"/>
                          <a:pt x="135" y="165"/>
                        </a:cubicBezTo>
                        <a:cubicBezTo>
                          <a:pt x="136" y="163"/>
                          <a:pt x="136" y="161"/>
                          <a:pt x="136" y="159"/>
                        </a:cubicBezTo>
                        <a:cubicBezTo>
                          <a:pt x="135" y="160"/>
                          <a:pt x="134" y="162"/>
                          <a:pt x="133" y="163"/>
                        </a:cubicBezTo>
                        <a:cubicBezTo>
                          <a:pt x="132" y="164"/>
                          <a:pt x="130" y="167"/>
                          <a:pt x="129" y="168"/>
                        </a:cubicBezTo>
                        <a:cubicBezTo>
                          <a:pt x="127" y="169"/>
                          <a:pt x="122" y="172"/>
                          <a:pt x="120" y="172"/>
                        </a:cubicBezTo>
                        <a:cubicBezTo>
                          <a:pt x="119" y="173"/>
                          <a:pt x="118" y="173"/>
                          <a:pt x="117" y="173"/>
                        </a:cubicBezTo>
                        <a:cubicBezTo>
                          <a:pt x="116" y="173"/>
                          <a:pt x="115" y="173"/>
                          <a:pt x="114" y="173"/>
                        </a:cubicBezTo>
                        <a:cubicBezTo>
                          <a:pt x="114" y="172"/>
                          <a:pt x="114" y="168"/>
                          <a:pt x="115" y="167"/>
                        </a:cubicBezTo>
                        <a:cubicBezTo>
                          <a:pt x="116" y="167"/>
                          <a:pt x="117" y="168"/>
                          <a:pt x="118" y="167"/>
                        </a:cubicBezTo>
                        <a:cubicBezTo>
                          <a:pt x="118" y="167"/>
                          <a:pt x="119" y="166"/>
                          <a:pt x="119" y="166"/>
                        </a:cubicBezTo>
                        <a:cubicBezTo>
                          <a:pt x="120" y="166"/>
                          <a:pt x="122" y="167"/>
                          <a:pt x="123" y="167"/>
                        </a:cubicBezTo>
                        <a:cubicBezTo>
                          <a:pt x="124" y="166"/>
                          <a:pt x="126" y="163"/>
                          <a:pt x="126" y="162"/>
                        </a:cubicBezTo>
                        <a:cubicBezTo>
                          <a:pt x="127" y="161"/>
                          <a:pt x="130" y="160"/>
                          <a:pt x="130" y="158"/>
                        </a:cubicBezTo>
                        <a:cubicBezTo>
                          <a:pt x="132" y="156"/>
                          <a:pt x="132" y="150"/>
                          <a:pt x="134" y="149"/>
                        </a:cubicBezTo>
                        <a:cubicBezTo>
                          <a:pt x="135" y="148"/>
                          <a:pt x="137" y="148"/>
                          <a:pt x="137" y="148"/>
                        </a:cubicBezTo>
                        <a:cubicBezTo>
                          <a:pt x="139" y="146"/>
                          <a:pt x="140" y="144"/>
                          <a:pt x="139" y="143"/>
                        </a:cubicBezTo>
                        <a:cubicBezTo>
                          <a:pt x="139" y="142"/>
                          <a:pt x="139" y="141"/>
                          <a:pt x="139" y="140"/>
                        </a:cubicBezTo>
                        <a:cubicBezTo>
                          <a:pt x="139" y="136"/>
                          <a:pt x="139" y="137"/>
                          <a:pt x="140" y="131"/>
                        </a:cubicBezTo>
                        <a:cubicBezTo>
                          <a:pt x="141" y="130"/>
                          <a:pt x="140" y="129"/>
                          <a:pt x="140" y="128"/>
                        </a:cubicBezTo>
                        <a:cubicBezTo>
                          <a:pt x="139" y="126"/>
                          <a:pt x="136" y="125"/>
                          <a:pt x="135" y="124"/>
                        </a:cubicBezTo>
                        <a:cubicBezTo>
                          <a:pt x="134" y="121"/>
                          <a:pt x="136" y="117"/>
                          <a:pt x="137" y="118"/>
                        </a:cubicBezTo>
                        <a:cubicBezTo>
                          <a:pt x="138" y="121"/>
                          <a:pt x="139" y="122"/>
                          <a:pt x="141" y="123"/>
                        </a:cubicBezTo>
                        <a:cubicBezTo>
                          <a:pt x="142" y="123"/>
                          <a:pt x="143" y="123"/>
                          <a:pt x="144" y="123"/>
                        </a:cubicBezTo>
                        <a:cubicBezTo>
                          <a:pt x="145" y="123"/>
                          <a:pt x="146" y="121"/>
                          <a:pt x="146" y="121"/>
                        </a:cubicBezTo>
                        <a:cubicBezTo>
                          <a:pt x="147" y="120"/>
                          <a:pt x="149" y="119"/>
                          <a:pt x="150" y="118"/>
                        </a:cubicBezTo>
                        <a:cubicBezTo>
                          <a:pt x="152" y="118"/>
                          <a:pt x="156" y="117"/>
                          <a:pt x="158" y="117"/>
                        </a:cubicBezTo>
                        <a:cubicBezTo>
                          <a:pt x="162" y="116"/>
                          <a:pt x="177" y="115"/>
                          <a:pt x="179" y="115"/>
                        </a:cubicBezTo>
                        <a:cubicBezTo>
                          <a:pt x="180" y="114"/>
                          <a:pt x="184" y="113"/>
                          <a:pt x="185" y="112"/>
                        </a:cubicBezTo>
                        <a:cubicBezTo>
                          <a:pt x="186" y="112"/>
                          <a:pt x="188" y="110"/>
                          <a:pt x="189" y="109"/>
                        </a:cubicBezTo>
                        <a:cubicBezTo>
                          <a:pt x="190" y="107"/>
                          <a:pt x="198" y="97"/>
                          <a:pt x="197" y="85"/>
                        </a:cubicBezTo>
                        <a:cubicBezTo>
                          <a:pt x="196" y="85"/>
                          <a:pt x="194" y="86"/>
                          <a:pt x="193" y="85"/>
                        </a:cubicBezTo>
                        <a:cubicBezTo>
                          <a:pt x="192" y="85"/>
                          <a:pt x="190" y="84"/>
                          <a:pt x="189" y="84"/>
                        </a:cubicBezTo>
                        <a:cubicBezTo>
                          <a:pt x="188" y="83"/>
                          <a:pt x="186" y="81"/>
                          <a:pt x="186" y="80"/>
                        </a:cubicBezTo>
                        <a:cubicBezTo>
                          <a:pt x="187" y="80"/>
                          <a:pt x="187" y="80"/>
                          <a:pt x="188" y="80"/>
                        </a:cubicBezTo>
                        <a:cubicBezTo>
                          <a:pt x="187" y="79"/>
                          <a:pt x="186" y="77"/>
                          <a:pt x="187" y="76"/>
                        </a:cubicBezTo>
                        <a:cubicBezTo>
                          <a:pt x="188" y="75"/>
                          <a:pt x="190" y="76"/>
                          <a:pt x="192" y="77"/>
                        </a:cubicBezTo>
                        <a:cubicBezTo>
                          <a:pt x="191" y="75"/>
                          <a:pt x="188" y="74"/>
                          <a:pt x="186" y="73"/>
                        </a:cubicBezTo>
                        <a:cubicBezTo>
                          <a:pt x="181" y="71"/>
                          <a:pt x="175" y="70"/>
                          <a:pt x="170" y="69"/>
                        </a:cubicBezTo>
                        <a:cubicBezTo>
                          <a:pt x="166" y="69"/>
                          <a:pt x="152" y="60"/>
                          <a:pt x="161" y="45"/>
                        </a:cubicBezTo>
                        <a:cubicBezTo>
                          <a:pt x="161" y="45"/>
                          <a:pt x="161" y="45"/>
                          <a:pt x="161" y="45"/>
                        </a:cubicBezTo>
                        <a:cubicBezTo>
                          <a:pt x="160" y="50"/>
                          <a:pt x="160" y="54"/>
                          <a:pt x="162" y="59"/>
                        </a:cubicBezTo>
                        <a:cubicBezTo>
                          <a:pt x="163" y="56"/>
                          <a:pt x="163" y="53"/>
                          <a:pt x="164" y="51"/>
                        </a:cubicBezTo>
                        <a:cubicBezTo>
                          <a:pt x="165" y="51"/>
                          <a:pt x="165" y="51"/>
                          <a:pt x="165" y="51"/>
                        </a:cubicBezTo>
                        <a:cubicBezTo>
                          <a:pt x="165" y="53"/>
                          <a:pt x="164" y="59"/>
                          <a:pt x="165" y="61"/>
                        </a:cubicBezTo>
                        <a:cubicBezTo>
                          <a:pt x="166" y="63"/>
                          <a:pt x="167" y="65"/>
                          <a:pt x="169" y="65"/>
                        </a:cubicBezTo>
                        <a:cubicBezTo>
                          <a:pt x="170" y="66"/>
                          <a:pt x="171" y="66"/>
                          <a:pt x="171" y="66"/>
                        </a:cubicBezTo>
                        <a:cubicBezTo>
                          <a:pt x="172" y="65"/>
                          <a:pt x="172" y="64"/>
                          <a:pt x="172" y="63"/>
                        </a:cubicBezTo>
                        <a:cubicBezTo>
                          <a:pt x="171" y="62"/>
                          <a:pt x="171" y="61"/>
                          <a:pt x="170" y="59"/>
                        </a:cubicBezTo>
                        <a:cubicBezTo>
                          <a:pt x="166" y="55"/>
                          <a:pt x="162" y="46"/>
                          <a:pt x="172" y="37"/>
                        </a:cubicBezTo>
                        <a:cubicBezTo>
                          <a:pt x="172" y="37"/>
                          <a:pt x="172" y="37"/>
                          <a:pt x="172" y="37"/>
                        </a:cubicBezTo>
                        <a:cubicBezTo>
                          <a:pt x="170" y="41"/>
                          <a:pt x="168" y="45"/>
                          <a:pt x="169" y="50"/>
                        </a:cubicBezTo>
                        <a:cubicBezTo>
                          <a:pt x="171" y="48"/>
                          <a:pt x="172" y="45"/>
                          <a:pt x="174" y="43"/>
                        </a:cubicBezTo>
                        <a:cubicBezTo>
                          <a:pt x="174" y="43"/>
                          <a:pt x="174" y="43"/>
                          <a:pt x="174" y="44"/>
                        </a:cubicBezTo>
                        <a:cubicBezTo>
                          <a:pt x="174" y="45"/>
                          <a:pt x="172" y="49"/>
                          <a:pt x="172" y="51"/>
                        </a:cubicBezTo>
                        <a:cubicBezTo>
                          <a:pt x="172" y="51"/>
                          <a:pt x="172" y="52"/>
                          <a:pt x="172" y="52"/>
                        </a:cubicBezTo>
                        <a:cubicBezTo>
                          <a:pt x="172" y="52"/>
                          <a:pt x="172" y="54"/>
                          <a:pt x="173" y="54"/>
                        </a:cubicBezTo>
                        <a:cubicBezTo>
                          <a:pt x="173" y="54"/>
                          <a:pt x="174" y="53"/>
                          <a:pt x="174" y="52"/>
                        </a:cubicBezTo>
                        <a:cubicBezTo>
                          <a:pt x="175" y="51"/>
                          <a:pt x="177" y="48"/>
                          <a:pt x="178" y="47"/>
                        </a:cubicBezTo>
                        <a:cubicBezTo>
                          <a:pt x="178" y="47"/>
                          <a:pt x="178" y="47"/>
                          <a:pt x="178" y="47"/>
                        </a:cubicBezTo>
                        <a:cubicBezTo>
                          <a:pt x="180" y="41"/>
                          <a:pt x="183" y="38"/>
                          <a:pt x="184" y="37"/>
                        </a:cubicBezTo>
                        <a:cubicBezTo>
                          <a:pt x="184" y="36"/>
                          <a:pt x="185" y="37"/>
                          <a:pt x="185" y="37"/>
                        </a:cubicBezTo>
                        <a:cubicBezTo>
                          <a:pt x="184" y="38"/>
                          <a:pt x="184" y="39"/>
                          <a:pt x="183" y="40"/>
                        </a:cubicBezTo>
                        <a:cubicBezTo>
                          <a:pt x="182" y="42"/>
                          <a:pt x="181" y="44"/>
                          <a:pt x="181" y="46"/>
                        </a:cubicBezTo>
                        <a:cubicBezTo>
                          <a:pt x="180" y="47"/>
                          <a:pt x="180" y="48"/>
                          <a:pt x="181" y="48"/>
                        </a:cubicBezTo>
                        <a:cubicBezTo>
                          <a:pt x="181" y="48"/>
                          <a:pt x="182" y="48"/>
                          <a:pt x="182" y="47"/>
                        </a:cubicBezTo>
                        <a:cubicBezTo>
                          <a:pt x="183" y="46"/>
                          <a:pt x="186" y="44"/>
                          <a:pt x="188" y="43"/>
                        </a:cubicBezTo>
                        <a:cubicBezTo>
                          <a:pt x="188" y="43"/>
                          <a:pt x="188" y="44"/>
                          <a:pt x="188" y="44"/>
                        </a:cubicBezTo>
                        <a:cubicBezTo>
                          <a:pt x="187" y="45"/>
                          <a:pt x="186" y="46"/>
                          <a:pt x="184" y="48"/>
                        </a:cubicBezTo>
                        <a:cubicBezTo>
                          <a:pt x="182" y="50"/>
                          <a:pt x="181" y="53"/>
                          <a:pt x="181" y="55"/>
                        </a:cubicBezTo>
                        <a:cubicBezTo>
                          <a:pt x="180" y="58"/>
                          <a:pt x="181" y="60"/>
                          <a:pt x="183" y="62"/>
                        </a:cubicBezTo>
                        <a:cubicBezTo>
                          <a:pt x="183" y="62"/>
                          <a:pt x="190" y="66"/>
                          <a:pt x="191" y="66"/>
                        </a:cubicBezTo>
                        <a:cubicBezTo>
                          <a:pt x="192" y="66"/>
                          <a:pt x="192" y="64"/>
                          <a:pt x="192" y="63"/>
                        </a:cubicBezTo>
                        <a:cubicBezTo>
                          <a:pt x="192" y="63"/>
                          <a:pt x="193" y="63"/>
                          <a:pt x="193" y="62"/>
                        </a:cubicBezTo>
                        <a:cubicBezTo>
                          <a:pt x="193" y="62"/>
                          <a:pt x="194" y="62"/>
                          <a:pt x="194" y="62"/>
                        </a:cubicBezTo>
                        <a:cubicBezTo>
                          <a:pt x="194" y="66"/>
                          <a:pt x="194" y="73"/>
                          <a:pt x="198" y="74"/>
                        </a:cubicBezTo>
                        <a:cubicBezTo>
                          <a:pt x="198" y="74"/>
                          <a:pt x="203" y="72"/>
                          <a:pt x="205" y="72"/>
                        </a:cubicBezTo>
                        <a:cubicBezTo>
                          <a:pt x="207" y="72"/>
                          <a:pt x="209" y="72"/>
                          <a:pt x="211" y="73"/>
                        </a:cubicBezTo>
                        <a:cubicBezTo>
                          <a:pt x="212" y="73"/>
                          <a:pt x="216" y="75"/>
                          <a:pt x="217" y="76"/>
                        </a:cubicBezTo>
                        <a:cubicBezTo>
                          <a:pt x="219" y="76"/>
                          <a:pt x="222" y="76"/>
                          <a:pt x="224" y="77"/>
                        </a:cubicBezTo>
                        <a:cubicBezTo>
                          <a:pt x="225" y="78"/>
                          <a:pt x="226" y="79"/>
                          <a:pt x="226" y="80"/>
                        </a:cubicBezTo>
                        <a:cubicBezTo>
                          <a:pt x="226" y="81"/>
                          <a:pt x="225" y="83"/>
                          <a:pt x="224" y="83"/>
                        </a:cubicBezTo>
                        <a:cubicBezTo>
                          <a:pt x="222" y="85"/>
                          <a:pt x="216" y="86"/>
                          <a:pt x="214" y="88"/>
                        </a:cubicBezTo>
                        <a:cubicBezTo>
                          <a:pt x="211" y="92"/>
                          <a:pt x="211" y="99"/>
                          <a:pt x="211" y="102"/>
                        </a:cubicBezTo>
                        <a:cubicBezTo>
                          <a:pt x="211" y="106"/>
                          <a:pt x="214" y="110"/>
                          <a:pt x="216" y="115"/>
                        </a:cubicBezTo>
                        <a:cubicBezTo>
                          <a:pt x="216" y="117"/>
                          <a:pt x="215" y="119"/>
                          <a:pt x="216" y="121"/>
                        </a:cubicBezTo>
                        <a:cubicBezTo>
                          <a:pt x="218" y="121"/>
                          <a:pt x="223" y="120"/>
                          <a:pt x="225" y="119"/>
                        </a:cubicBezTo>
                        <a:cubicBezTo>
                          <a:pt x="226" y="119"/>
                          <a:pt x="228" y="119"/>
                          <a:pt x="228" y="119"/>
                        </a:cubicBezTo>
                        <a:cubicBezTo>
                          <a:pt x="229" y="119"/>
                          <a:pt x="231" y="122"/>
                          <a:pt x="231" y="123"/>
                        </a:cubicBezTo>
                        <a:cubicBezTo>
                          <a:pt x="231" y="126"/>
                          <a:pt x="229" y="134"/>
                          <a:pt x="228" y="137"/>
                        </a:cubicBezTo>
                        <a:close/>
                        <a:moveTo>
                          <a:pt x="358" y="137"/>
                        </a:moveTo>
                        <a:cubicBezTo>
                          <a:pt x="357" y="139"/>
                          <a:pt x="357" y="144"/>
                          <a:pt x="356" y="146"/>
                        </a:cubicBezTo>
                        <a:cubicBezTo>
                          <a:pt x="355" y="148"/>
                          <a:pt x="350" y="151"/>
                          <a:pt x="349" y="152"/>
                        </a:cubicBezTo>
                        <a:cubicBezTo>
                          <a:pt x="347" y="154"/>
                          <a:pt x="343" y="161"/>
                          <a:pt x="341" y="159"/>
                        </a:cubicBezTo>
                        <a:cubicBezTo>
                          <a:pt x="340" y="158"/>
                          <a:pt x="338" y="154"/>
                          <a:pt x="338" y="153"/>
                        </a:cubicBezTo>
                        <a:cubicBezTo>
                          <a:pt x="339" y="152"/>
                          <a:pt x="342" y="153"/>
                          <a:pt x="343" y="152"/>
                        </a:cubicBezTo>
                        <a:cubicBezTo>
                          <a:pt x="343" y="151"/>
                          <a:pt x="342" y="150"/>
                          <a:pt x="342" y="150"/>
                        </a:cubicBezTo>
                        <a:cubicBezTo>
                          <a:pt x="343" y="149"/>
                          <a:pt x="344" y="150"/>
                          <a:pt x="345" y="149"/>
                        </a:cubicBezTo>
                        <a:cubicBezTo>
                          <a:pt x="347" y="148"/>
                          <a:pt x="349" y="146"/>
                          <a:pt x="351" y="144"/>
                        </a:cubicBezTo>
                        <a:cubicBezTo>
                          <a:pt x="351" y="144"/>
                          <a:pt x="351" y="144"/>
                          <a:pt x="351" y="143"/>
                        </a:cubicBezTo>
                        <a:cubicBezTo>
                          <a:pt x="349" y="145"/>
                          <a:pt x="345" y="146"/>
                          <a:pt x="343" y="147"/>
                        </a:cubicBezTo>
                        <a:cubicBezTo>
                          <a:pt x="341" y="148"/>
                          <a:pt x="336" y="154"/>
                          <a:pt x="334" y="152"/>
                        </a:cubicBezTo>
                        <a:cubicBezTo>
                          <a:pt x="333" y="150"/>
                          <a:pt x="332" y="147"/>
                          <a:pt x="333" y="145"/>
                        </a:cubicBezTo>
                        <a:cubicBezTo>
                          <a:pt x="334" y="144"/>
                          <a:pt x="337" y="146"/>
                          <a:pt x="337" y="145"/>
                        </a:cubicBezTo>
                        <a:cubicBezTo>
                          <a:pt x="338" y="145"/>
                          <a:pt x="337" y="144"/>
                          <a:pt x="337" y="143"/>
                        </a:cubicBezTo>
                        <a:cubicBezTo>
                          <a:pt x="338" y="143"/>
                          <a:pt x="339" y="144"/>
                          <a:pt x="340" y="143"/>
                        </a:cubicBezTo>
                        <a:cubicBezTo>
                          <a:pt x="342" y="143"/>
                          <a:pt x="345" y="141"/>
                          <a:pt x="347" y="139"/>
                        </a:cubicBezTo>
                        <a:cubicBezTo>
                          <a:pt x="348" y="138"/>
                          <a:pt x="352" y="131"/>
                          <a:pt x="350" y="130"/>
                        </a:cubicBezTo>
                        <a:cubicBezTo>
                          <a:pt x="349" y="129"/>
                          <a:pt x="345" y="133"/>
                          <a:pt x="343" y="134"/>
                        </a:cubicBezTo>
                        <a:cubicBezTo>
                          <a:pt x="342" y="135"/>
                          <a:pt x="338" y="136"/>
                          <a:pt x="337" y="136"/>
                        </a:cubicBezTo>
                        <a:cubicBezTo>
                          <a:pt x="335" y="137"/>
                          <a:pt x="332" y="138"/>
                          <a:pt x="330" y="139"/>
                        </a:cubicBezTo>
                        <a:cubicBezTo>
                          <a:pt x="328" y="139"/>
                          <a:pt x="324" y="140"/>
                          <a:pt x="321" y="140"/>
                        </a:cubicBezTo>
                        <a:cubicBezTo>
                          <a:pt x="319" y="141"/>
                          <a:pt x="313" y="142"/>
                          <a:pt x="310" y="142"/>
                        </a:cubicBezTo>
                        <a:cubicBezTo>
                          <a:pt x="308" y="142"/>
                          <a:pt x="304" y="142"/>
                          <a:pt x="302" y="142"/>
                        </a:cubicBezTo>
                        <a:cubicBezTo>
                          <a:pt x="298" y="142"/>
                          <a:pt x="290" y="140"/>
                          <a:pt x="289" y="143"/>
                        </a:cubicBezTo>
                        <a:cubicBezTo>
                          <a:pt x="284" y="153"/>
                          <a:pt x="280" y="156"/>
                          <a:pt x="279" y="157"/>
                        </a:cubicBezTo>
                        <a:cubicBezTo>
                          <a:pt x="277" y="159"/>
                          <a:pt x="274" y="161"/>
                          <a:pt x="272" y="163"/>
                        </a:cubicBezTo>
                        <a:cubicBezTo>
                          <a:pt x="271" y="164"/>
                          <a:pt x="270" y="168"/>
                          <a:pt x="269" y="169"/>
                        </a:cubicBezTo>
                        <a:cubicBezTo>
                          <a:pt x="268" y="170"/>
                          <a:pt x="266" y="173"/>
                          <a:pt x="265" y="174"/>
                        </a:cubicBezTo>
                        <a:cubicBezTo>
                          <a:pt x="263" y="176"/>
                          <a:pt x="258" y="180"/>
                          <a:pt x="256" y="181"/>
                        </a:cubicBezTo>
                        <a:cubicBezTo>
                          <a:pt x="255" y="181"/>
                          <a:pt x="254" y="182"/>
                          <a:pt x="253" y="182"/>
                        </a:cubicBezTo>
                        <a:cubicBezTo>
                          <a:pt x="253" y="182"/>
                          <a:pt x="251" y="182"/>
                          <a:pt x="250" y="182"/>
                        </a:cubicBezTo>
                        <a:cubicBezTo>
                          <a:pt x="250" y="181"/>
                          <a:pt x="250" y="177"/>
                          <a:pt x="250" y="176"/>
                        </a:cubicBezTo>
                        <a:cubicBezTo>
                          <a:pt x="251" y="175"/>
                          <a:pt x="253" y="176"/>
                          <a:pt x="254" y="176"/>
                        </a:cubicBezTo>
                        <a:cubicBezTo>
                          <a:pt x="254" y="175"/>
                          <a:pt x="254" y="174"/>
                          <a:pt x="255" y="174"/>
                        </a:cubicBezTo>
                        <a:cubicBezTo>
                          <a:pt x="256" y="174"/>
                          <a:pt x="258" y="175"/>
                          <a:pt x="259" y="174"/>
                        </a:cubicBezTo>
                        <a:cubicBezTo>
                          <a:pt x="260" y="173"/>
                          <a:pt x="261" y="170"/>
                          <a:pt x="262" y="169"/>
                        </a:cubicBezTo>
                        <a:cubicBezTo>
                          <a:pt x="262" y="168"/>
                          <a:pt x="264" y="166"/>
                          <a:pt x="265" y="165"/>
                        </a:cubicBezTo>
                        <a:cubicBezTo>
                          <a:pt x="265" y="163"/>
                          <a:pt x="266" y="161"/>
                          <a:pt x="266" y="159"/>
                        </a:cubicBezTo>
                        <a:cubicBezTo>
                          <a:pt x="265" y="160"/>
                          <a:pt x="264" y="162"/>
                          <a:pt x="263" y="163"/>
                        </a:cubicBezTo>
                        <a:cubicBezTo>
                          <a:pt x="262" y="164"/>
                          <a:pt x="260" y="167"/>
                          <a:pt x="258" y="168"/>
                        </a:cubicBezTo>
                        <a:cubicBezTo>
                          <a:pt x="256" y="169"/>
                          <a:pt x="252" y="172"/>
                          <a:pt x="249" y="172"/>
                        </a:cubicBezTo>
                        <a:cubicBezTo>
                          <a:pt x="249" y="173"/>
                          <a:pt x="247" y="173"/>
                          <a:pt x="247" y="173"/>
                        </a:cubicBezTo>
                        <a:cubicBezTo>
                          <a:pt x="246" y="173"/>
                          <a:pt x="244" y="173"/>
                          <a:pt x="244" y="173"/>
                        </a:cubicBezTo>
                        <a:cubicBezTo>
                          <a:pt x="243" y="172"/>
                          <a:pt x="244" y="168"/>
                          <a:pt x="245" y="167"/>
                        </a:cubicBezTo>
                        <a:cubicBezTo>
                          <a:pt x="245" y="167"/>
                          <a:pt x="247" y="168"/>
                          <a:pt x="248" y="167"/>
                        </a:cubicBezTo>
                        <a:cubicBezTo>
                          <a:pt x="248" y="167"/>
                          <a:pt x="248" y="166"/>
                          <a:pt x="249" y="166"/>
                        </a:cubicBezTo>
                        <a:cubicBezTo>
                          <a:pt x="250" y="166"/>
                          <a:pt x="252" y="167"/>
                          <a:pt x="253" y="167"/>
                        </a:cubicBezTo>
                        <a:cubicBezTo>
                          <a:pt x="254" y="166"/>
                          <a:pt x="255" y="163"/>
                          <a:pt x="256" y="162"/>
                        </a:cubicBezTo>
                        <a:cubicBezTo>
                          <a:pt x="257" y="161"/>
                          <a:pt x="259" y="160"/>
                          <a:pt x="260" y="158"/>
                        </a:cubicBezTo>
                        <a:cubicBezTo>
                          <a:pt x="261" y="156"/>
                          <a:pt x="262" y="150"/>
                          <a:pt x="264" y="149"/>
                        </a:cubicBezTo>
                        <a:cubicBezTo>
                          <a:pt x="264" y="148"/>
                          <a:pt x="266" y="148"/>
                          <a:pt x="267" y="148"/>
                        </a:cubicBezTo>
                        <a:cubicBezTo>
                          <a:pt x="269" y="146"/>
                          <a:pt x="269" y="144"/>
                          <a:pt x="269" y="143"/>
                        </a:cubicBezTo>
                        <a:cubicBezTo>
                          <a:pt x="269" y="142"/>
                          <a:pt x="269" y="141"/>
                          <a:pt x="269" y="140"/>
                        </a:cubicBezTo>
                        <a:cubicBezTo>
                          <a:pt x="269" y="136"/>
                          <a:pt x="269" y="137"/>
                          <a:pt x="270" y="131"/>
                        </a:cubicBezTo>
                        <a:cubicBezTo>
                          <a:pt x="270" y="130"/>
                          <a:pt x="270" y="129"/>
                          <a:pt x="270" y="128"/>
                        </a:cubicBezTo>
                        <a:cubicBezTo>
                          <a:pt x="269" y="126"/>
                          <a:pt x="266" y="125"/>
                          <a:pt x="265" y="124"/>
                        </a:cubicBezTo>
                        <a:cubicBezTo>
                          <a:pt x="263" y="121"/>
                          <a:pt x="266" y="117"/>
                          <a:pt x="266" y="118"/>
                        </a:cubicBezTo>
                        <a:cubicBezTo>
                          <a:pt x="268" y="121"/>
                          <a:pt x="269" y="122"/>
                          <a:pt x="270" y="123"/>
                        </a:cubicBezTo>
                        <a:cubicBezTo>
                          <a:pt x="271" y="123"/>
                          <a:pt x="273" y="123"/>
                          <a:pt x="274" y="123"/>
                        </a:cubicBezTo>
                        <a:cubicBezTo>
                          <a:pt x="275" y="123"/>
                          <a:pt x="275" y="121"/>
                          <a:pt x="276" y="121"/>
                        </a:cubicBezTo>
                        <a:cubicBezTo>
                          <a:pt x="277" y="120"/>
                          <a:pt x="279" y="119"/>
                          <a:pt x="280" y="118"/>
                        </a:cubicBezTo>
                        <a:cubicBezTo>
                          <a:pt x="282" y="118"/>
                          <a:pt x="285" y="117"/>
                          <a:pt x="287" y="117"/>
                        </a:cubicBezTo>
                        <a:cubicBezTo>
                          <a:pt x="292" y="116"/>
                          <a:pt x="306" y="115"/>
                          <a:pt x="308" y="115"/>
                        </a:cubicBezTo>
                        <a:cubicBezTo>
                          <a:pt x="310" y="114"/>
                          <a:pt x="313" y="113"/>
                          <a:pt x="315" y="112"/>
                        </a:cubicBezTo>
                        <a:cubicBezTo>
                          <a:pt x="316" y="112"/>
                          <a:pt x="318" y="110"/>
                          <a:pt x="319" y="109"/>
                        </a:cubicBezTo>
                        <a:cubicBezTo>
                          <a:pt x="320" y="107"/>
                          <a:pt x="327" y="97"/>
                          <a:pt x="327" y="85"/>
                        </a:cubicBezTo>
                        <a:cubicBezTo>
                          <a:pt x="326" y="85"/>
                          <a:pt x="323" y="86"/>
                          <a:pt x="322" y="85"/>
                        </a:cubicBezTo>
                        <a:cubicBezTo>
                          <a:pt x="321" y="85"/>
                          <a:pt x="319" y="84"/>
                          <a:pt x="318" y="84"/>
                        </a:cubicBezTo>
                        <a:cubicBezTo>
                          <a:pt x="318" y="83"/>
                          <a:pt x="316" y="81"/>
                          <a:pt x="316" y="80"/>
                        </a:cubicBezTo>
                        <a:cubicBezTo>
                          <a:pt x="316" y="80"/>
                          <a:pt x="317" y="80"/>
                          <a:pt x="318" y="80"/>
                        </a:cubicBezTo>
                        <a:cubicBezTo>
                          <a:pt x="317" y="79"/>
                          <a:pt x="316" y="77"/>
                          <a:pt x="317" y="76"/>
                        </a:cubicBezTo>
                        <a:cubicBezTo>
                          <a:pt x="317" y="75"/>
                          <a:pt x="320" y="76"/>
                          <a:pt x="322" y="77"/>
                        </a:cubicBezTo>
                        <a:cubicBezTo>
                          <a:pt x="320" y="75"/>
                          <a:pt x="318" y="74"/>
                          <a:pt x="316" y="73"/>
                        </a:cubicBezTo>
                        <a:cubicBezTo>
                          <a:pt x="310" y="71"/>
                          <a:pt x="305" y="70"/>
                          <a:pt x="299" y="69"/>
                        </a:cubicBezTo>
                        <a:cubicBezTo>
                          <a:pt x="296" y="69"/>
                          <a:pt x="281" y="60"/>
                          <a:pt x="290" y="45"/>
                        </a:cubicBezTo>
                        <a:cubicBezTo>
                          <a:pt x="291" y="45"/>
                          <a:pt x="291" y="45"/>
                          <a:pt x="291" y="45"/>
                        </a:cubicBezTo>
                        <a:cubicBezTo>
                          <a:pt x="290" y="50"/>
                          <a:pt x="289" y="54"/>
                          <a:pt x="291" y="59"/>
                        </a:cubicBezTo>
                        <a:cubicBezTo>
                          <a:pt x="293" y="56"/>
                          <a:pt x="293" y="53"/>
                          <a:pt x="294" y="51"/>
                        </a:cubicBezTo>
                        <a:cubicBezTo>
                          <a:pt x="294" y="51"/>
                          <a:pt x="295" y="51"/>
                          <a:pt x="295" y="51"/>
                        </a:cubicBezTo>
                        <a:cubicBezTo>
                          <a:pt x="295" y="53"/>
                          <a:pt x="294" y="59"/>
                          <a:pt x="295" y="61"/>
                        </a:cubicBezTo>
                        <a:cubicBezTo>
                          <a:pt x="295" y="63"/>
                          <a:pt x="297" y="65"/>
                          <a:pt x="299" y="65"/>
                        </a:cubicBezTo>
                        <a:cubicBezTo>
                          <a:pt x="299" y="66"/>
                          <a:pt x="300" y="66"/>
                          <a:pt x="301" y="66"/>
                        </a:cubicBezTo>
                        <a:cubicBezTo>
                          <a:pt x="302" y="65"/>
                          <a:pt x="301" y="64"/>
                          <a:pt x="301" y="63"/>
                        </a:cubicBezTo>
                        <a:cubicBezTo>
                          <a:pt x="301" y="62"/>
                          <a:pt x="300" y="61"/>
                          <a:pt x="300" y="59"/>
                        </a:cubicBezTo>
                        <a:cubicBezTo>
                          <a:pt x="296" y="55"/>
                          <a:pt x="292" y="46"/>
                          <a:pt x="301" y="37"/>
                        </a:cubicBezTo>
                        <a:cubicBezTo>
                          <a:pt x="301" y="37"/>
                          <a:pt x="302" y="37"/>
                          <a:pt x="302" y="37"/>
                        </a:cubicBezTo>
                        <a:cubicBezTo>
                          <a:pt x="300" y="41"/>
                          <a:pt x="298" y="45"/>
                          <a:pt x="299" y="50"/>
                        </a:cubicBezTo>
                        <a:cubicBezTo>
                          <a:pt x="300" y="48"/>
                          <a:pt x="301" y="45"/>
                          <a:pt x="303" y="43"/>
                        </a:cubicBezTo>
                        <a:cubicBezTo>
                          <a:pt x="303" y="43"/>
                          <a:pt x="304" y="43"/>
                          <a:pt x="304" y="44"/>
                        </a:cubicBezTo>
                        <a:cubicBezTo>
                          <a:pt x="303" y="45"/>
                          <a:pt x="302" y="49"/>
                          <a:pt x="301" y="51"/>
                        </a:cubicBezTo>
                        <a:cubicBezTo>
                          <a:pt x="301" y="51"/>
                          <a:pt x="301" y="52"/>
                          <a:pt x="301" y="52"/>
                        </a:cubicBezTo>
                        <a:cubicBezTo>
                          <a:pt x="302" y="52"/>
                          <a:pt x="301" y="54"/>
                          <a:pt x="302" y="54"/>
                        </a:cubicBezTo>
                        <a:cubicBezTo>
                          <a:pt x="303" y="54"/>
                          <a:pt x="303" y="53"/>
                          <a:pt x="303" y="52"/>
                        </a:cubicBezTo>
                        <a:cubicBezTo>
                          <a:pt x="304" y="51"/>
                          <a:pt x="306" y="48"/>
                          <a:pt x="308" y="47"/>
                        </a:cubicBezTo>
                        <a:cubicBezTo>
                          <a:pt x="308" y="47"/>
                          <a:pt x="308" y="47"/>
                          <a:pt x="308" y="47"/>
                        </a:cubicBezTo>
                        <a:cubicBezTo>
                          <a:pt x="310" y="41"/>
                          <a:pt x="312" y="38"/>
                          <a:pt x="314" y="37"/>
                        </a:cubicBezTo>
                        <a:cubicBezTo>
                          <a:pt x="314" y="36"/>
                          <a:pt x="315" y="37"/>
                          <a:pt x="314" y="37"/>
                        </a:cubicBezTo>
                        <a:cubicBezTo>
                          <a:pt x="314" y="38"/>
                          <a:pt x="313" y="39"/>
                          <a:pt x="313" y="40"/>
                        </a:cubicBezTo>
                        <a:cubicBezTo>
                          <a:pt x="312" y="42"/>
                          <a:pt x="311" y="44"/>
                          <a:pt x="310" y="46"/>
                        </a:cubicBezTo>
                        <a:cubicBezTo>
                          <a:pt x="310" y="47"/>
                          <a:pt x="309" y="48"/>
                          <a:pt x="310" y="48"/>
                        </a:cubicBezTo>
                        <a:cubicBezTo>
                          <a:pt x="311" y="48"/>
                          <a:pt x="311" y="48"/>
                          <a:pt x="312" y="47"/>
                        </a:cubicBezTo>
                        <a:cubicBezTo>
                          <a:pt x="313" y="46"/>
                          <a:pt x="316" y="44"/>
                          <a:pt x="317" y="43"/>
                        </a:cubicBezTo>
                        <a:cubicBezTo>
                          <a:pt x="318" y="43"/>
                          <a:pt x="318" y="44"/>
                          <a:pt x="318" y="44"/>
                        </a:cubicBezTo>
                        <a:cubicBezTo>
                          <a:pt x="316" y="45"/>
                          <a:pt x="315" y="46"/>
                          <a:pt x="314" y="48"/>
                        </a:cubicBezTo>
                        <a:cubicBezTo>
                          <a:pt x="312" y="50"/>
                          <a:pt x="311" y="53"/>
                          <a:pt x="310" y="55"/>
                        </a:cubicBezTo>
                        <a:cubicBezTo>
                          <a:pt x="310" y="58"/>
                          <a:pt x="311" y="60"/>
                          <a:pt x="313" y="62"/>
                        </a:cubicBezTo>
                        <a:cubicBezTo>
                          <a:pt x="313" y="62"/>
                          <a:pt x="320" y="66"/>
                          <a:pt x="321" y="66"/>
                        </a:cubicBezTo>
                        <a:cubicBezTo>
                          <a:pt x="322" y="66"/>
                          <a:pt x="321" y="64"/>
                          <a:pt x="322" y="63"/>
                        </a:cubicBezTo>
                        <a:cubicBezTo>
                          <a:pt x="322" y="63"/>
                          <a:pt x="322" y="63"/>
                          <a:pt x="323" y="62"/>
                        </a:cubicBezTo>
                        <a:cubicBezTo>
                          <a:pt x="323" y="62"/>
                          <a:pt x="323" y="62"/>
                          <a:pt x="323" y="62"/>
                        </a:cubicBezTo>
                        <a:cubicBezTo>
                          <a:pt x="323" y="66"/>
                          <a:pt x="324" y="73"/>
                          <a:pt x="327" y="74"/>
                        </a:cubicBezTo>
                        <a:cubicBezTo>
                          <a:pt x="328" y="74"/>
                          <a:pt x="333" y="72"/>
                          <a:pt x="334" y="72"/>
                        </a:cubicBezTo>
                        <a:cubicBezTo>
                          <a:pt x="337" y="72"/>
                          <a:pt x="338" y="72"/>
                          <a:pt x="340" y="73"/>
                        </a:cubicBezTo>
                        <a:cubicBezTo>
                          <a:pt x="342" y="73"/>
                          <a:pt x="345" y="75"/>
                          <a:pt x="347" y="76"/>
                        </a:cubicBezTo>
                        <a:cubicBezTo>
                          <a:pt x="348" y="76"/>
                          <a:pt x="352" y="76"/>
                          <a:pt x="354" y="77"/>
                        </a:cubicBezTo>
                        <a:cubicBezTo>
                          <a:pt x="354" y="78"/>
                          <a:pt x="355" y="79"/>
                          <a:pt x="355" y="80"/>
                        </a:cubicBezTo>
                        <a:cubicBezTo>
                          <a:pt x="355" y="81"/>
                          <a:pt x="355" y="83"/>
                          <a:pt x="354" y="83"/>
                        </a:cubicBezTo>
                        <a:cubicBezTo>
                          <a:pt x="352" y="85"/>
                          <a:pt x="346" y="86"/>
                          <a:pt x="344" y="88"/>
                        </a:cubicBezTo>
                        <a:cubicBezTo>
                          <a:pt x="341" y="92"/>
                          <a:pt x="340" y="99"/>
                          <a:pt x="340" y="102"/>
                        </a:cubicBezTo>
                        <a:cubicBezTo>
                          <a:pt x="341" y="106"/>
                          <a:pt x="344" y="110"/>
                          <a:pt x="345" y="115"/>
                        </a:cubicBezTo>
                        <a:cubicBezTo>
                          <a:pt x="346" y="117"/>
                          <a:pt x="345" y="119"/>
                          <a:pt x="345" y="121"/>
                        </a:cubicBezTo>
                        <a:cubicBezTo>
                          <a:pt x="348" y="121"/>
                          <a:pt x="353" y="120"/>
                          <a:pt x="355" y="119"/>
                        </a:cubicBezTo>
                        <a:cubicBezTo>
                          <a:pt x="355" y="119"/>
                          <a:pt x="357" y="119"/>
                          <a:pt x="358" y="119"/>
                        </a:cubicBezTo>
                        <a:cubicBezTo>
                          <a:pt x="359" y="119"/>
                          <a:pt x="360" y="122"/>
                          <a:pt x="360" y="123"/>
                        </a:cubicBezTo>
                        <a:cubicBezTo>
                          <a:pt x="361" y="126"/>
                          <a:pt x="358" y="134"/>
                          <a:pt x="358" y="137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67" name="Freeform 108">
                    <a:extLst>
                      <a:ext uri="{FF2B5EF4-FFF2-40B4-BE49-F238E27FC236}">
                        <a16:creationId xmlns:a16="http://schemas.microsoft.com/office/drawing/2014/main" id="{8E4C989B-5B6A-4C3E-90CF-06A0896338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170152" y="2390775"/>
                    <a:ext cx="11113" cy="36513"/>
                  </a:xfrm>
                  <a:custGeom>
                    <a:avLst/>
                    <a:gdLst>
                      <a:gd name="T0" fmla="*/ 2 w 3"/>
                      <a:gd name="T1" fmla="*/ 9 h 10"/>
                      <a:gd name="T2" fmla="*/ 3 w 3"/>
                      <a:gd name="T3" fmla="*/ 7 h 10"/>
                      <a:gd name="T4" fmla="*/ 3 w 3"/>
                      <a:gd name="T5" fmla="*/ 0 h 10"/>
                      <a:gd name="T6" fmla="*/ 2 w 3"/>
                      <a:gd name="T7" fmla="*/ 2 h 10"/>
                      <a:gd name="T8" fmla="*/ 0 w 3"/>
                      <a:gd name="T9" fmla="*/ 9 h 10"/>
                      <a:gd name="T10" fmla="*/ 2 w 3"/>
                      <a:gd name="T11" fmla="*/ 9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" h="10">
                        <a:moveTo>
                          <a:pt x="2" y="9"/>
                        </a:moveTo>
                        <a:cubicBezTo>
                          <a:pt x="3" y="9"/>
                          <a:pt x="3" y="8"/>
                          <a:pt x="3" y="7"/>
                        </a:cubicBezTo>
                        <a:cubicBezTo>
                          <a:pt x="3" y="5"/>
                          <a:pt x="3" y="2"/>
                          <a:pt x="3" y="0"/>
                        </a:cubicBezTo>
                        <a:cubicBezTo>
                          <a:pt x="3" y="1"/>
                          <a:pt x="2" y="1"/>
                          <a:pt x="2" y="2"/>
                        </a:cubicBezTo>
                        <a:cubicBezTo>
                          <a:pt x="1" y="4"/>
                          <a:pt x="1" y="6"/>
                          <a:pt x="0" y="9"/>
                        </a:cubicBezTo>
                        <a:cubicBezTo>
                          <a:pt x="1" y="9"/>
                          <a:pt x="2" y="10"/>
                          <a:pt x="2" y="9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68" name="Freeform 109">
                    <a:extLst>
                      <a:ext uri="{FF2B5EF4-FFF2-40B4-BE49-F238E27FC236}">
                        <a16:creationId xmlns:a16="http://schemas.microsoft.com/office/drawing/2014/main" id="{8273E42C-D419-4503-BD8E-1D9C0A94BA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173327" y="2439988"/>
                    <a:ext cx="38100" cy="17463"/>
                  </a:xfrm>
                  <a:custGeom>
                    <a:avLst/>
                    <a:gdLst>
                      <a:gd name="T0" fmla="*/ 3 w 10"/>
                      <a:gd name="T1" fmla="*/ 3 h 5"/>
                      <a:gd name="T2" fmla="*/ 10 w 10"/>
                      <a:gd name="T3" fmla="*/ 5 h 5"/>
                      <a:gd name="T4" fmla="*/ 0 w 10"/>
                      <a:gd name="T5" fmla="*/ 0 h 5"/>
                      <a:gd name="T6" fmla="*/ 3 w 10"/>
                      <a:gd name="T7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0" h="5">
                        <a:moveTo>
                          <a:pt x="3" y="3"/>
                        </a:moveTo>
                        <a:cubicBezTo>
                          <a:pt x="4" y="3"/>
                          <a:pt x="7" y="4"/>
                          <a:pt x="10" y="5"/>
                        </a:cubicBezTo>
                        <a:cubicBezTo>
                          <a:pt x="7" y="3"/>
                          <a:pt x="3" y="2"/>
                          <a:pt x="0" y="0"/>
                        </a:cubicBezTo>
                        <a:cubicBezTo>
                          <a:pt x="1" y="1"/>
                          <a:pt x="2" y="2"/>
                          <a:pt x="3" y="3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69" name="Freeform 110">
                    <a:extLst>
                      <a:ext uri="{FF2B5EF4-FFF2-40B4-BE49-F238E27FC236}">
                        <a16:creationId xmlns:a16="http://schemas.microsoft.com/office/drawing/2014/main" id="{987358C4-ED98-46FC-82EA-E7607065D74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4528802" y="2336800"/>
                    <a:ext cx="365125" cy="506413"/>
                  </a:xfrm>
                  <a:custGeom>
                    <a:avLst/>
                    <a:gdLst>
                      <a:gd name="T0" fmla="*/ 16 w 97"/>
                      <a:gd name="T1" fmla="*/ 121 h 134"/>
                      <a:gd name="T2" fmla="*/ 39 w 97"/>
                      <a:gd name="T3" fmla="*/ 106 h 134"/>
                      <a:gd name="T4" fmla="*/ 58 w 97"/>
                      <a:gd name="T5" fmla="*/ 104 h 134"/>
                      <a:gd name="T6" fmla="*/ 74 w 97"/>
                      <a:gd name="T7" fmla="*/ 100 h 134"/>
                      <a:gd name="T8" fmla="*/ 87 w 97"/>
                      <a:gd name="T9" fmla="*/ 94 h 134"/>
                      <a:gd name="T10" fmla="*/ 77 w 97"/>
                      <a:gd name="T11" fmla="*/ 107 h 134"/>
                      <a:gd name="T12" fmla="*/ 74 w 97"/>
                      <a:gd name="T13" fmla="*/ 109 h 134"/>
                      <a:gd name="T14" fmla="*/ 71 w 97"/>
                      <a:gd name="T15" fmla="*/ 116 h 134"/>
                      <a:gd name="T16" fmla="*/ 88 w 97"/>
                      <a:gd name="T17" fmla="*/ 107 h 134"/>
                      <a:gd name="T18" fmla="*/ 82 w 97"/>
                      <a:gd name="T19" fmla="*/ 113 h 134"/>
                      <a:gd name="T20" fmla="*/ 80 w 97"/>
                      <a:gd name="T21" fmla="*/ 116 h 134"/>
                      <a:gd name="T22" fmla="*/ 78 w 97"/>
                      <a:gd name="T23" fmla="*/ 123 h 134"/>
                      <a:gd name="T24" fmla="*/ 93 w 97"/>
                      <a:gd name="T25" fmla="*/ 110 h 134"/>
                      <a:gd name="T26" fmla="*/ 97 w 97"/>
                      <a:gd name="T27" fmla="*/ 87 h 134"/>
                      <a:gd name="T28" fmla="*/ 92 w 97"/>
                      <a:gd name="T29" fmla="*/ 83 h 134"/>
                      <a:gd name="T30" fmla="*/ 82 w 97"/>
                      <a:gd name="T31" fmla="*/ 79 h 134"/>
                      <a:gd name="T32" fmla="*/ 81 w 97"/>
                      <a:gd name="T33" fmla="*/ 52 h 134"/>
                      <a:gd name="T34" fmla="*/ 92 w 97"/>
                      <a:gd name="T35" fmla="*/ 44 h 134"/>
                      <a:gd name="T36" fmla="*/ 83 w 97"/>
                      <a:gd name="T37" fmla="*/ 40 h 134"/>
                      <a:gd name="T38" fmla="*/ 71 w 97"/>
                      <a:gd name="T39" fmla="*/ 36 h 134"/>
                      <a:gd name="T40" fmla="*/ 60 w 97"/>
                      <a:gd name="T41" fmla="*/ 26 h 134"/>
                      <a:gd name="T42" fmla="*/ 59 w 97"/>
                      <a:gd name="T43" fmla="*/ 27 h 134"/>
                      <a:gd name="T44" fmla="*/ 49 w 97"/>
                      <a:gd name="T45" fmla="*/ 26 h 134"/>
                      <a:gd name="T46" fmla="*/ 51 w 97"/>
                      <a:gd name="T47" fmla="*/ 12 h 134"/>
                      <a:gd name="T48" fmla="*/ 54 w 97"/>
                      <a:gd name="T49" fmla="*/ 7 h 134"/>
                      <a:gd name="T50" fmla="*/ 47 w 97"/>
                      <a:gd name="T51" fmla="*/ 12 h 134"/>
                      <a:gd name="T52" fmla="*/ 50 w 97"/>
                      <a:gd name="T53" fmla="*/ 4 h 134"/>
                      <a:gd name="T54" fmla="*/ 51 w 97"/>
                      <a:gd name="T55" fmla="*/ 1 h 134"/>
                      <a:gd name="T56" fmla="*/ 44 w 97"/>
                      <a:gd name="T57" fmla="*/ 11 h 134"/>
                      <a:gd name="T58" fmla="*/ 39 w 97"/>
                      <a:gd name="T59" fmla="*/ 18 h 134"/>
                      <a:gd name="T60" fmla="*/ 38 w 97"/>
                      <a:gd name="T61" fmla="*/ 15 h 134"/>
                      <a:gd name="T62" fmla="*/ 40 w 97"/>
                      <a:gd name="T63" fmla="*/ 7 h 134"/>
                      <a:gd name="T64" fmla="*/ 38 w 97"/>
                      <a:gd name="T65" fmla="*/ 1 h 134"/>
                      <a:gd name="T66" fmla="*/ 37 w 97"/>
                      <a:gd name="T67" fmla="*/ 23 h 134"/>
                      <a:gd name="T68" fmla="*/ 38 w 97"/>
                      <a:gd name="T69" fmla="*/ 30 h 134"/>
                      <a:gd name="T70" fmla="*/ 32 w 97"/>
                      <a:gd name="T71" fmla="*/ 25 h 134"/>
                      <a:gd name="T72" fmla="*/ 31 w 97"/>
                      <a:gd name="T73" fmla="*/ 15 h 134"/>
                      <a:gd name="T74" fmla="*/ 28 w 97"/>
                      <a:gd name="T75" fmla="*/ 9 h 134"/>
                      <a:gd name="T76" fmla="*/ 36 w 97"/>
                      <a:gd name="T77" fmla="*/ 33 h 134"/>
                      <a:gd name="T78" fmla="*/ 59 w 97"/>
                      <a:gd name="T79" fmla="*/ 41 h 134"/>
                      <a:gd name="T80" fmla="*/ 54 w 97"/>
                      <a:gd name="T81" fmla="*/ 44 h 134"/>
                      <a:gd name="T82" fmla="*/ 55 w 97"/>
                      <a:gd name="T83" fmla="*/ 48 h 134"/>
                      <a:gd name="T84" fmla="*/ 64 w 97"/>
                      <a:gd name="T85" fmla="*/ 49 h 134"/>
                      <a:gd name="T86" fmla="*/ 51 w 97"/>
                      <a:gd name="T87" fmla="*/ 76 h 134"/>
                      <a:gd name="T88" fmla="*/ 24 w 97"/>
                      <a:gd name="T89" fmla="*/ 81 h 134"/>
                      <a:gd name="T90" fmla="*/ 13 w 97"/>
                      <a:gd name="T91" fmla="*/ 85 h 134"/>
                      <a:gd name="T92" fmla="*/ 7 w 97"/>
                      <a:gd name="T93" fmla="*/ 87 h 134"/>
                      <a:gd name="T94" fmla="*/ 2 w 97"/>
                      <a:gd name="T95" fmla="*/ 88 h 134"/>
                      <a:gd name="T96" fmla="*/ 7 w 97"/>
                      <a:gd name="T97" fmla="*/ 95 h 134"/>
                      <a:gd name="T98" fmla="*/ 6 w 97"/>
                      <a:gd name="T99" fmla="*/ 107 h 134"/>
                      <a:gd name="T100" fmla="*/ 0 w 97"/>
                      <a:gd name="T101" fmla="*/ 113 h 134"/>
                      <a:gd name="T102" fmla="*/ 2 w 97"/>
                      <a:gd name="T103" fmla="*/ 124 h 134"/>
                      <a:gd name="T104" fmla="*/ 3 w 97"/>
                      <a:gd name="T105" fmla="*/ 125 h 134"/>
                      <a:gd name="T106" fmla="*/ 6 w 97"/>
                      <a:gd name="T107" fmla="*/ 133 h 134"/>
                      <a:gd name="T108" fmla="*/ 43 w 97"/>
                      <a:gd name="T109" fmla="*/ 16 h 134"/>
                      <a:gd name="T110" fmla="*/ 44 w 97"/>
                      <a:gd name="T111" fmla="*/ 21 h 134"/>
                      <a:gd name="T112" fmla="*/ 41 w 97"/>
                      <a:gd name="T113" fmla="*/ 23 h 134"/>
                      <a:gd name="T114" fmla="*/ 45 w 97"/>
                      <a:gd name="T115" fmla="*/ 30 h 134"/>
                      <a:gd name="T116" fmla="*/ 51 w 97"/>
                      <a:gd name="T117" fmla="*/ 32 h 1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97" h="134">
                        <a:moveTo>
                          <a:pt x="9" y="127"/>
                        </a:moveTo>
                        <a:cubicBezTo>
                          <a:pt x="11" y="125"/>
                          <a:pt x="14" y="123"/>
                          <a:pt x="16" y="121"/>
                        </a:cubicBezTo>
                        <a:cubicBezTo>
                          <a:pt x="17" y="120"/>
                          <a:pt x="21" y="117"/>
                          <a:pt x="25" y="107"/>
                        </a:cubicBezTo>
                        <a:cubicBezTo>
                          <a:pt x="27" y="104"/>
                          <a:pt x="35" y="106"/>
                          <a:pt x="39" y="106"/>
                        </a:cubicBezTo>
                        <a:cubicBezTo>
                          <a:pt x="41" y="106"/>
                          <a:pt x="45" y="106"/>
                          <a:pt x="47" y="106"/>
                        </a:cubicBezTo>
                        <a:cubicBezTo>
                          <a:pt x="50" y="106"/>
                          <a:pt x="55" y="105"/>
                          <a:pt x="58" y="104"/>
                        </a:cubicBezTo>
                        <a:cubicBezTo>
                          <a:pt x="60" y="104"/>
                          <a:pt x="65" y="103"/>
                          <a:pt x="67" y="103"/>
                        </a:cubicBezTo>
                        <a:cubicBezTo>
                          <a:pt x="69" y="102"/>
                          <a:pt x="72" y="101"/>
                          <a:pt x="74" y="100"/>
                        </a:cubicBezTo>
                        <a:cubicBezTo>
                          <a:pt x="75" y="100"/>
                          <a:pt x="78" y="99"/>
                          <a:pt x="80" y="98"/>
                        </a:cubicBezTo>
                        <a:cubicBezTo>
                          <a:pt x="81" y="97"/>
                          <a:pt x="86" y="93"/>
                          <a:pt x="87" y="94"/>
                        </a:cubicBezTo>
                        <a:cubicBezTo>
                          <a:pt x="89" y="95"/>
                          <a:pt x="85" y="102"/>
                          <a:pt x="84" y="103"/>
                        </a:cubicBezTo>
                        <a:cubicBezTo>
                          <a:pt x="82" y="105"/>
                          <a:pt x="79" y="107"/>
                          <a:pt x="77" y="107"/>
                        </a:cubicBezTo>
                        <a:cubicBezTo>
                          <a:pt x="76" y="108"/>
                          <a:pt x="75" y="107"/>
                          <a:pt x="74" y="107"/>
                        </a:cubicBezTo>
                        <a:cubicBezTo>
                          <a:pt x="74" y="108"/>
                          <a:pt x="75" y="109"/>
                          <a:pt x="74" y="109"/>
                        </a:cubicBezTo>
                        <a:cubicBezTo>
                          <a:pt x="73" y="110"/>
                          <a:pt x="70" y="108"/>
                          <a:pt x="70" y="109"/>
                        </a:cubicBezTo>
                        <a:cubicBezTo>
                          <a:pt x="69" y="111"/>
                          <a:pt x="70" y="114"/>
                          <a:pt x="71" y="116"/>
                        </a:cubicBezTo>
                        <a:cubicBezTo>
                          <a:pt x="72" y="118"/>
                          <a:pt x="78" y="112"/>
                          <a:pt x="80" y="111"/>
                        </a:cubicBezTo>
                        <a:cubicBezTo>
                          <a:pt x="82" y="110"/>
                          <a:pt x="86" y="109"/>
                          <a:pt x="88" y="107"/>
                        </a:cubicBezTo>
                        <a:cubicBezTo>
                          <a:pt x="88" y="108"/>
                          <a:pt x="88" y="108"/>
                          <a:pt x="87" y="108"/>
                        </a:cubicBezTo>
                        <a:cubicBezTo>
                          <a:pt x="86" y="110"/>
                          <a:pt x="83" y="112"/>
                          <a:pt x="82" y="113"/>
                        </a:cubicBezTo>
                        <a:cubicBezTo>
                          <a:pt x="81" y="114"/>
                          <a:pt x="80" y="113"/>
                          <a:pt x="79" y="114"/>
                        </a:cubicBezTo>
                        <a:cubicBezTo>
                          <a:pt x="79" y="114"/>
                          <a:pt x="80" y="115"/>
                          <a:pt x="80" y="116"/>
                        </a:cubicBezTo>
                        <a:cubicBezTo>
                          <a:pt x="79" y="117"/>
                          <a:pt x="76" y="116"/>
                          <a:pt x="75" y="117"/>
                        </a:cubicBezTo>
                        <a:cubicBezTo>
                          <a:pt x="74" y="118"/>
                          <a:pt x="76" y="122"/>
                          <a:pt x="78" y="123"/>
                        </a:cubicBezTo>
                        <a:cubicBezTo>
                          <a:pt x="80" y="125"/>
                          <a:pt x="83" y="118"/>
                          <a:pt x="85" y="116"/>
                        </a:cubicBezTo>
                        <a:cubicBezTo>
                          <a:pt x="87" y="115"/>
                          <a:pt x="92" y="112"/>
                          <a:pt x="93" y="110"/>
                        </a:cubicBezTo>
                        <a:cubicBezTo>
                          <a:pt x="94" y="108"/>
                          <a:pt x="94" y="103"/>
                          <a:pt x="94" y="101"/>
                        </a:cubicBezTo>
                        <a:cubicBezTo>
                          <a:pt x="95" y="98"/>
                          <a:pt x="97" y="90"/>
                          <a:pt x="97" y="87"/>
                        </a:cubicBezTo>
                        <a:cubicBezTo>
                          <a:pt x="97" y="86"/>
                          <a:pt x="96" y="83"/>
                          <a:pt x="95" y="83"/>
                        </a:cubicBezTo>
                        <a:cubicBezTo>
                          <a:pt x="94" y="83"/>
                          <a:pt x="92" y="83"/>
                          <a:pt x="92" y="83"/>
                        </a:cubicBezTo>
                        <a:cubicBezTo>
                          <a:pt x="89" y="84"/>
                          <a:pt x="85" y="85"/>
                          <a:pt x="82" y="85"/>
                        </a:cubicBezTo>
                        <a:cubicBezTo>
                          <a:pt x="82" y="83"/>
                          <a:pt x="82" y="81"/>
                          <a:pt x="82" y="79"/>
                        </a:cubicBezTo>
                        <a:cubicBezTo>
                          <a:pt x="81" y="74"/>
                          <a:pt x="78" y="70"/>
                          <a:pt x="77" y="66"/>
                        </a:cubicBezTo>
                        <a:cubicBezTo>
                          <a:pt x="77" y="63"/>
                          <a:pt x="78" y="56"/>
                          <a:pt x="81" y="52"/>
                        </a:cubicBezTo>
                        <a:cubicBezTo>
                          <a:pt x="83" y="50"/>
                          <a:pt x="89" y="49"/>
                          <a:pt x="91" y="47"/>
                        </a:cubicBezTo>
                        <a:cubicBezTo>
                          <a:pt x="91" y="47"/>
                          <a:pt x="92" y="45"/>
                          <a:pt x="92" y="44"/>
                        </a:cubicBezTo>
                        <a:cubicBezTo>
                          <a:pt x="92" y="43"/>
                          <a:pt x="91" y="42"/>
                          <a:pt x="90" y="41"/>
                        </a:cubicBezTo>
                        <a:cubicBezTo>
                          <a:pt x="89" y="40"/>
                          <a:pt x="85" y="40"/>
                          <a:pt x="83" y="40"/>
                        </a:cubicBezTo>
                        <a:cubicBezTo>
                          <a:pt x="82" y="39"/>
                          <a:pt x="79" y="37"/>
                          <a:pt x="77" y="37"/>
                        </a:cubicBezTo>
                        <a:cubicBezTo>
                          <a:pt x="75" y="36"/>
                          <a:pt x="74" y="36"/>
                          <a:pt x="71" y="36"/>
                        </a:cubicBezTo>
                        <a:cubicBezTo>
                          <a:pt x="70" y="36"/>
                          <a:pt x="64" y="38"/>
                          <a:pt x="64" y="38"/>
                        </a:cubicBezTo>
                        <a:cubicBezTo>
                          <a:pt x="61" y="37"/>
                          <a:pt x="60" y="30"/>
                          <a:pt x="60" y="26"/>
                        </a:cubicBezTo>
                        <a:cubicBezTo>
                          <a:pt x="60" y="26"/>
                          <a:pt x="60" y="26"/>
                          <a:pt x="59" y="26"/>
                        </a:cubicBezTo>
                        <a:cubicBezTo>
                          <a:pt x="59" y="27"/>
                          <a:pt x="59" y="27"/>
                          <a:pt x="59" y="27"/>
                        </a:cubicBezTo>
                        <a:cubicBezTo>
                          <a:pt x="58" y="28"/>
                          <a:pt x="59" y="30"/>
                          <a:pt x="58" y="30"/>
                        </a:cubicBezTo>
                        <a:cubicBezTo>
                          <a:pt x="56" y="30"/>
                          <a:pt x="50" y="26"/>
                          <a:pt x="49" y="26"/>
                        </a:cubicBezTo>
                        <a:cubicBezTo>
                          <a:pt x="48" y="24"/>
                          <a:pt x="47" y="22"/>
                          <a:pt x="47" y="19"/>
                        </a:cubicBezTo>
                        <a:cubicBezTo>
                          <a:pt x="48" y="17"/>
                          <a:pt x="49" y="14"/>
                          <a:pt x="51" y="12"/>
                        </a:cubicBezTo>
                        <a:cubicBezTo>
                          <a:pt x="52" y="10"/>
                          <a:pt x="53" y="9"/>
                          <a:pt x="54" y="8"/>
                        </a:cubicBezTo>
                        <a:cubicBezTo>
                          <a:pt x="55" y="8"/>
                          <a:pt x="54" y="7"/>
                          <a:pt x="54" y="7"/>
                        </a:cubicBezTo>
                        <a:cubicBezTo>
                          <a:pt x="52" y="8"/>
                          <a:pt x="50" y="10"/>
                          <a:pt x="49" y="11"/>
                        </a:cubicBezTo>
                        <a:cubicBezTo>
                          <a:pt x="48" y="12"/>
                          <a:pt x="48" y="12"/>
                          <a:pt x="47" y="12"/>
                        </a:cubicBezTo>
                        <a:cubicBezTo>
                          <a:pt x="46" y="12"/>
                          <a:pt x="47" y="11"/>
                          <a:pt x="47" y="10"/>
                        </a:cubicBezTo>
                        <a:cubicBezTo>
                          <a:pt x="47" y="8"/>
                          <a:pt x="48" y="6"/>
                          <a:pt x="50" y="4"/>
                        </a:cubicBezTo>
                        <a:cubicBezTo>
                          <a:pt x="50" y="3"/>
                          <a:pt x="51" y="2"/>
                          <a:pt x="51" y="1"/>
                        </a:cubicBezTo>
                        <a:cubicBezTo>
                          <a:pt x="51" y="1"/>
                          <a:pt x="51" y="0"/>
                          <a:pt x="51" y="1"/>
                        </a:cubicBezTo>
                        <a:cubicBezTo>
                          <a:pt x="49" y="2"/>
                          <a:pt x="47" y="5"/>
                          <a:pt x="45" y="11"/>
                        </a:cubicBezTo>
                        <a:cubicBezTo>
                          <a:pt x="45" y="11"/>
                          <a:pt x="44" y="11"/>
                          <a:pt x="44" y="11"/>
                        </a:cubicBezTo>
                        <a:cubicBezTo>
                          <a:pt x="43" y="12"/>
                          <a:pt x="41" y="15"/>
                          <a:pt x="40" y="16"/>
                        </a:cubicBezTo>
                        <a:cubicBezTo>
                          <a:pt x="40" y="17"/>
                          <a:pt x="40" y="18"/>
                          <a:pt x="39" y="18"/>
                        </a:cubicBezTo>
                        <a:cubicBezTo>
                          <a:pt x="38" y="18"/>
                          <a:pt x="38" y="16"/>
                          <a:pt x="38" y="16"/>
                        </a:cubicBezTo>
                        <a:cubicBezTo>
                          <a:pt x="38" y="16"/>
                          <a:pt x="38" y="15"/>
                          <a:pt x="38" y="15"/>
                        </a:cubicBezTo>
                        <a:cubicBezTo>
                          <a:pt x="39" y="13"/>
                          <a:pt x="40" y="9"/>
                          <a:pt x="41" y="8"/>
                        </a:cubicBezTo>
                        <a:cubicBezTo>
                          <a:pt x="41" y="7"/>
                          <a:pt x="40" y="7"/>
                          <a:pt x="40" y="7"/>
                        </a:cubicBezTo>
                        <a:cubicBezTo>
                          <a:pt x="38" y="9"/>
                          <a:pt x="37" y="12"/>
                          <a:pt x="35" y="14"/>
                        </a:cubicBezTo>
                        <a:cubicBezTo>
                          <a:pt x="35" y="9"/>
                          <a:pt x="36" y="5"/>
                          <a:pt x="38" y="1"/>
                        </a:cubicBezTo>
                        <a:cubicBezTo>
                          <a:pt x="39" y="1"/>
                          <a:pt x="38" y="1"/>
                          <a:pt x="38" y="1"/>
                        </a:cubicBezTo>
                        <a:cubicBezTo>
                          <a:pt x="28" y="10"/>
                          <a:pt x="33" y="19"/>
                          <a:pt x="37" y="23"/>
                        </a:cubicBezTo>
                        <a:cubicBezTo>
                          <a:pt x="37" y="25"/>
                          <a:pt x="38" y="26"/>
                          <a:pt x="38" y="27"/>
                        </a:cubicBezTo>
                        <a:cubicBezTo>
                          <a:pt x="38" y="28"/>
                          <a:pt x="39" y="29"/>
                          <a:pt x="38" y="30"/>
                        </a:cubicBezTo>
                        <a:cubicBezTo>
                          <a:pt x="37" y="30"/>
                          <a:pt x="36" y="30"/>
                          <a:pt x="36" y="29"/>
                        </a:cubicBezTo>
                        <a:cubicBezTo>
                          <a:pt x="34" y="29"/>
                          <a:pt x="32" y="27"/>
                          <a:pt x="32" y="25"/>
                        </a:cubicBezTo>
                        <a:cubicBezTo>
                          <a:pt x="31" y="23"/>
                          <a:pt x="32" y="17"/>
                          <a:pt x="32" y="15"/>
                        </a:cubicBezTo>
                        <a:cubicBezTo>
                          <a:pt x="32" y="15"/>
                          <a:pt x="31" y="15"/>
                          <a:pt x="31" y="15"/>
                        </a:cubicBezTo>
                        <a:cubicBezTo>
                          <a:pt x="29" y="17"/>
                          <a:pt x="29" y="20"/>
                          <a:pt x="28" y="23"/>
                        </a:cubicBezTo>
                        <a:cubicBezTo>
                          <a:pt x="26" y="18"/>
                          <a:pt x="27" y="14"/>
                          <a:pt x="28" y="9"/>
                        </a:cubicBezTo>
                        <a:cubicBezTo>
                          <a:pt x="28" y="9"/>
                          <a:pt x="27" y="9"/>
                          <a:pt x="27" y="9"/>
                        </a:cubicBezTo>
                        <a:cubicBezTo>
                          <a:pt x="18" y="24"/>
                          <a:pt x="33" y="33"/>
                          <a:pt x="36" y="33"/>
                        </a:cubicBezTo>
                        <a:cubicBezTo>
                          <a:pt x="42" y="34"/>
                          <a:pt x="47" y="35"/>
                          <a:pt x="52" y="37"/>
                        </a:cubicBezTo>
                        <a:cubicBezTo>
                          <a:pt x="55" y="38"/>
                          <a:pt x="57" y="39"/>
                          <a:pt x="59" y="41"/>
                        </a:cubicBezTo>
                        <a:cubicBezTo>
                          <a:pt x="57" y="40"/>
                          <a:pt x="54" y="39"/>
                          <a:pt x="53" y="40"/>
                        </a:cubicBezTo>
                        <a:cubicBezTo>
                          <a:pt x="53" y="41"/>
                          <a:pt x="54" y="43"/>
                          <a:pt x="54" y="44"/>
                        </a:cubicBezTo>
                        <a:cubicBezTo>
                          <a:pt x="54" y="44"/>
                          <a:pt x="53" y="44"/>
                          <a:pt x="53" y="44"/>
                        </a:cubicBezTo>
                        <a:cubicBezTo>
                          <a:pt x="52" y="45"/>
                          <a:pt x="54" y="47"/>
                          <a:pt x="55" y="48"/>
                        </a:cubicBezTo>
                        <a:cubicBezTo>
                          <a:pt x="56" y="48"/>
                          <a:pt x="58" y="49"/>
                          <a:pt x="59" y="49"/>
                        </a:cubicBezTo>
                        <a:cubicBezTo>
                          <a:pt x="60" y="50"/>
                          <a:pt x="62" y="49"/>
                          <a:pt x="64" y="49"/>
                        </a:cubicBezTo>
                        <a:cubicBezTo>
                          <a:pt x="64" y="61"/>
                          <a:pt x="57" y="71"/>
                          <a:pt x="55" y="73"/>
                        </a:cubicBezTo>
                        <a:cubicBezTo>
                          <a:pt x="55" y="74"/>
                          <a:pt x="53" y="76"/>
                          <a:pt x="51" y="76"/>
                        </a:cubicBezTo>
                        <a:cubicBezTo>
                          <a:pt x="50" y="77"/>
                          <a:pt x="47" y="78"/>
                          <a:pt x="45" y="79"/>
                        </a:cubicBezTo>
                        <a:cubicBezTo>
                          <a:pt x="43" y="79"/>
                          <a:pt x="29" y="80"/>
                          <a:pt x="24" y="81"/>
                        </a:cubicBezTo>
                        <a:cubicBezTo>
                          <a:pt x="22" y="81"/>
                          <a:pt x="19" y="82"/>
                          <a:pt x="17" y="82"/>
                        </a:cubicBezTo>
                        <a:cubicBezTo>
                          <a:pt x="16" y="83"/>
                          <a:pt x="14" y="84"/>
                          <a:pt x="13" y="85"/>
                        </a:cubicBezTo>
                        <a:cubicBezTo>
                          <a:pt x="12" y="85"/>
                          <a:pt x="11" y="87"/>
                          <a:pt x="11" y="87"/>
                        </a:cubicBezTo>
                        <a:cubicBezTo>
                          <a:pt x="10" y="87"/>
                          <a:pt x="8" y="87"/>
                          <a:pt x="7" y="87"/>
                        </a:cubicBezTo>
                        <a:cubicBezTo>
                          <a:pt x="6" y="86"/>
                          <a:pt x="5" y="85"/>
                          <a:pt x="3" y="82"/>
                        </a:cubicBezTo>
                        <a:cubicBezTo>
                          <a:pt x="3" y="81"/>
                          <a:pt x="0" y="85"/>
                          <a:pt x="2" y="88"/>
                        </a:cubicBezTo>
                        <a:cubicBezTo>
                          <a:pt x="3" y="89"/>
                          <a:pt x="6" y="90"/>
                          <a:pt x="7" y="92"/>
                        </a:cubicBezTo>
                        <a:cubicBezTo>
                          <a:pt x="7" y="93"/>
                          <a:pt x="7" y="94"/>
                          <a:pt x="7" y="95"/>
                        </a:cubicBezTo>
                        <a:cubicBezTo>
                          <a:pt x="6" y="101"/>
                          <a:pt x="6" y="100"/>
                          <a:pt x="5" y="104"/>
                        </a:cubicBezTo>
                        <a:cubicBezTo>
                          <a:pt x="5" y="105"/>
                          <a:pt x="5" y="106"/>
                          <a:pt x="6" y="107"/>
                        </a:cubicBezTo>
                        <a:cubicBezTo>
                          <a:pt x="6" y="108"/>
                          <a:pt x="6" y="110"/>
                          <a:pt x="4" y="112"/>
                        </a:cubicBezTo>
                        <a:cubicBezTo>
                          <a:pt x="3" y="112"/>
                          <a:pt x="1" y="112"/>
                          <a:pt x="0" y="113"/>
                        </a:cubicBezTo>
                        <a:cubicBezTo>
                          <a:pt x="0" y="113"/>
                          <a:pt x="0" y="113"/>
                          <a:pt x="0" y="113"/>
                        </a:cubicBezTo>
                        <a:cubicBezTo>
                          <a:pt x="1" y="117"/>
                          <a:pt x="1" y="120"/>
                          <a:pt x="2" y="124"/>
                        </a:cubicBezTo>
                        <a:cubicBezTo>
                          <a:pt x="2" y="124"/>
                          <a:pt x="3" y="123"/>
                          <a:pt x="3" y="123"/>
                        </a:cubicBezTo>
                        <a:cubicBezTo>
                          <a:pt x="3" y="124"/>
                          <a:pt x="3" y="125"/>
                          <a:pt x="3" y="125"/>
                        </a:cubicBezTo>
                        <a:cubicBezTo>
                          <a:pt x="3" y="128"/>
                          <a:pt x="4" y="131"/>
                          <a:pt x="5" y="134"/>
                        </a:cubicBezTo>
                        <a:cubicBezTo>
                          <a:pt x="5" y="134"/>
                          <a:pt x="5" y="133"/>
                          <a:pt x="6" y="133"/>
                        </a:cubicBezTo>
                        <a:cubicBezTo>
                          <a:pt x="7" y="132"/>
                          <a:pt x="8" y="128"/>
                          <a:pt x="9" y="127"/>
                        </a:cubicBezTo>
                        <a:close/>
                        <a:moveTo>
                          <a:pt x="43" y="16"/>
                        </a:moveTo>
                        <a:cubicBezTo>
                          <a:pt x="43" y="15"/>
                          <a:pt x="43" y="15"/>
                          <a:pt x="44" y="14"/>
                        </a:cubicBezTo>
                        <a:cubicBezTo>
                          <a:pt x="43" y="16"/>
                          <a:pt x="44" y="19"/>
                          <a:pt x="44" y="21"/>
                        </a:cubicBezTo>
                        <a:cubicBezTo>
                          <a:pt x="44" y="22"/>
                          <a:pt x="44" y="23"/>
                          <a:pt x="43" y="23"/>
                        </a:cubicBezTo>
                        <a:cubicBezTo>
                          <a:pt x="42" y="24"/>
                          <a:pt x="41" y="23"/>
                          <a:pt x="41" y="23"/>
                        </a:cubicBezTo>
                        <a:cubicBezTo>
                          <a:pt x="41" y="20"/>
                          <a:pt x="42" y="18"/>
                          <a:pt x="43" y="16"/>
                        </a:cubicBezTo>
                        <a:close/>
                        <a:moveTo>
                          <a:pt x="45" y="30"/>
                        </a:moveTo>
                        <a:cubicBezTo>
                          <a:pt x="44" y="29"/>
                          <a:pt x="42" y="28"/>
                          <a:pt x="42" y="27"/>
                        </a:cubicBezTo>
                        <a:cubicBezTo>
                          <a:pt x="45" y="29"/>
                          <a:pt x="48" y="30"/>
                          <a:pt x="51" y="32"/>
                        </a:cubicBezTo>
                        <a:cubicBezTo>
                          <a:pt x="48" y="31"/>
                          <a:pt x="45" y="30"/>
                          <a:pt x="45" y="30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70" name="Freeform 111">
                    <a:extLst>
                      <a:ext uri="{FF2B5EF4-FFF2-40B4-BE49-F238E27FC236}">
                        <a16:creationId xmlns:a16="http://schemas.microsoft.com/office/drawing/2014/main" id="{8CA8A5AC-C3E3-497F-A316-7B32132F5669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4943142" y="2336799"/>
                    <a:ext cx="441325" cy="550863"/>
                  </a:xfrm>
                  <a:custGeom>
                    <a:avLst/>
                    <a:gdLst>
                      <a:gd name="T0" fmla="*/ 102 w 117"/>
                      <a:gd name="T1" fmla="*/ 85 h 146"/>
                      <a:gd name="T2" fmla="*/ 100 w 117"/>
                      <a:gd name="T3" fmla="*/ 52 h 146"/>
                      <a:gd name="T4" fmla="*/ 110 w 117"/>
                      <a:gd name="T5" fmla="*/ 41 h 146"/>
                      <a:gd name="T6" fmla="*/ 91 w 117"/>
                      <a:gd name="T7" fmla="*/ 36 h 146"/>
                      <a:gd name="T8" fmla="*/ 79 w 117"/>
                      <a:gd name="T9" fmla="*/ 26 h 146"/>
                      <a:gd name="T10" fmla="*/ 69 w 117"/>
                      <a:gd name="T11" fmla="*/ 26 h 146"/>
                      <a:gd name="T12" fmla="*/ 74 w 117"/>
                      <a:gd name="T13" fmla="*/ 8 h 146"/>
                      <a:gd name="T14" fmla="*/ 67 w 117"/>
                      <a:gd name="T15" fmla="*/ 12 h 146"/>
                      <a:gd name="T16" fmla="*/ 71 w 117"/>
                      <a:gd name="T17" fmla="*/ 1 h 146"/>
                      <a:gd name="T18" fmla="*/ 64 w 117"/>
                      <a:gd name="T19" fmla="*/ 11 h 146"/>
                      <a:gd name="T20" fmla="*/ 58 w 117"/>
                      <a:gd name="T21" fmla="*/ 16 h 146"/>
                      <a:gd name="T22" fmla="*/ 60 w 117"/>
                      <a:gd name="T23" fmla="*/ 7 h 146"/>
                      <a:gd name="T24" fmla="*/ 58 w 117"/>
                      <a:gd name="T25" fmla="*/ 1 h 146"/>
                      <a:gd name="T26" fmla="*/ 57 w 117"/>
                      <a:gd name="T27" fmla="*/ 30 h 146"/>
                      <a:gd name="T28" fmla="*/ 51 w 117"/>
                      <a:gd name="T29" fmla="*/ 15 h 146"/>
                      <a:gd name="T30" fmla="*/ 47 w 117"/>
                      <a:gd name="T31" fmla="*/ 9 h 146"/>
                      <a:gd name="T32" fmla="*/ 72 w 117"/>
                      <a:gd name="T33" fmla="*/ 37 h 146"/>
                      <a:gd name="T34" fmla="*/ 74 w 117"/>
                      <a:gd name="T35" fmla="*/ 44 h 146"/>
                      <a:gd name="T36" fmla="*/ 79 w 117"/>
                      <a:gd name="T37" fmla="*/ 49 h 146"/>
                      <a:gd name="T38" fmla="*/ 71 w 117"/>
                      <a:gd name="T39" fmla="*/ 76 h 146"/>
                      <a:gd name="T40" fmla="*/ 36 w 117"/>
                      <a:gd name="T41" fmla="*/ 82 h 146"/>
                      <a:gd name="T42" fmla="*/ 27 w 117"/>
                      <a:gd name="T43" fmla="*/ 87 h 146"/>
                      <a:gd name="T44" fmla="*/ 26 w 117"/>
                      <a:gd name="T45" fmla="*/ 92 h 146"/>
                      <a:gd name="T46" fmla="*/ 25 w 117"/>
                      <a:gd name="T47" fmla="*/ 107 h 146"/>
                      <a:gd name="T48" fmla="*/ 16 w 117"/>
                      <a:gd name="T49" fmla="*/ 122 h 146"/>
                      <a:gd name="T50" fmla="*/ 5 w 117"/>
                      <a:gd name="T51" fmla="*/ 130 h 146"/>
                      <a:gd name="T52" fmla="*/ 0 w 117"/>
                      <a:gd name="T53" fmla="*/ 137 h 146"/>
                      <a:gd name="T54" fmla="*/ 15 w 117"/>
                      <a:gd name="T55" fmla="*/ 132 h 146"/>
                      <a:gd name="T56" fmla="*/ 21 w 117"/>
                      <a:gd name="T57" fmla="*/ 129 h 146"/>
                      <a:gd name="T58" fmla="*/ 11 w 117"/>
                      <a:gd name="T59" fmla="*/ 138 h 146"/>
                      <a:gd name="T60" fmla="*/ 7 w 117"/>
                      <a:gd name="T61" fmla="*/ 146 h 146"/>
                      <a:gd name="T62" fmla="*/ 21 w 117"/>
                      <a:gd name="T63" fmla="*/ 138 h 146"/>
                      <a:gd name="T64" fmla="*/ 35 w 117"/>
                      <a:gd name="T65" fmla="*/ 121 h 146"/>
                      <a:gd name="T66" fmla="*/ 67 w 117"/>
                      <a:gd name="T67" fmla="*/ 106 h 146"/>
                      <a:gd name="T68" fmla="*/ 93 w 117"/>
                      <a:gd name="T69" fmla="*/ 100 h 146"/>
                      <a:gd name="T70" fmla="*/ 103 w 117"/>
                      <a:gd name="T71" fmla="*/ 103 h 146"/>
                      <a:gd name="T72" fmla="*/ 94 w 117"/>
                      <a:gd name="T73" fmla="*/ 109 h 146"/>
                      <a:gd name="T74" fmla="*/ 99 w 117"/>
                      <a:gd name="T75" fmla="*/ 111 h 146"/>
                      <a:gd name="T76" fmla="*/ 101 w 117"/>
                      <a:gd name="T77" fmla="*/ 113 h 146"/>
                      <a:gd name="T78" fmla="*/ 95 w 117"/>
                      <a:gd name="T79" fmla="*/ 117 h 146"/>
                      <a:gd name="T80" fmla="*/ 112 w 117"/>
                      <a:gd name="T81" fmla="*/ 110 h 146"/>
                      <a:gd name="T82" fmla="*/ 114 w 117"/>
                      <a:gd name="T83" fmla="*/ 83 h 146"/>
                      <a:gd name="T84" fmla="*/ 63 w 117"/>
                      <a:gd name="T85" fmla="*/ 21 h 146"/>
                      <a:gd name="T86" fmla="*/ 62 w 117"/>
                      <a:gd name="T87" fmla="*/ 16 h 146"/>
                      <a:gd name="T88" fmla="*/ 71 w 117"/>
                      <a:gd name="T89" fmla="*/ 32 h 1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117" h="146">
                        <a:moveTo>
                          <a:pt x="114" y="83"/>
                        </a:moveTo>
                        <a:cubicBezTo>
                          <a:pt x="114" y="83"/>
                          <a:pt x="112" y="83"/>
                          <a:pt x="111" y="83"/>
                        </a:cubicBezTo>
                        <a:cubicBezTo>
                          <a:pt x="109" y="84"/>
                          <a:pt x="104" y="85"/>
                          <a:pt x="102" y="85"/>
                        </a:cubicBezTo>
                        <a:cubicBezTo>
                          <a:pt x="101" y="83"/>
                          <a:pt x="102" y="81"/>
                          <a:pt x="102" y="79"/>
                        </a:cubicBezTo>
                        <a:cubicBezTo>
                          <a:pt x="100" y="74"/>
                          <a:pt x="97" y="70"/>
                          <a:pt x="97" y="66"/>
                        </a:cubicBezTo>
                        <a:cubicBezTo>
                          <a:pt x="97" y="63"/>
                          <a:pt x="97" y="56"/>
                          <a:pt x="100" y="52"/>
                        </a:cubicBezTo>
                        <a:cubicBezTo>
                          <a:pt x="102" y="50"/>
                          <a:pt x="108" y="49"/>
                          <a:pt x="110" y="47"/>
                        </a:cubicBezTo>
                        <a:cubicBezTo>
                          <a:pt x="111" y="47"/>
                          <a:pt x="112" y="45"/>
                          <a:pt x="112" y="44"/>
                        </a:cubicBezTo>
                        <a:cubicBezTo>
                          <a:pt x="112" y="43"/>
                          <a:pt x="111" y="42"/>
                          <a:pt x="110" y="41"/>
                        </a:cubicBezTo>
                        <a:cubicBezTo>
                          <a:pt x="108" y="40"/>
                          <a:pt x="105" y="40"/>
                          <a:pt x="103" y="40"/>
                        </a:cubicBezTo>
                        <a:cubicBezTo>
                          <a:pt x="102" y="39"/>
                          <a:pt x="98" y="37"/>
                          <a:pt x="97" y="37"/>
                        </a:cubicBezTo>
                        <a:cubicBezTo>
                          <a:pt x="95" y="36"/>
                          <a:pt x="93" y="36"/>
                          <a:pt x="91" y="36"/>
                        </a:cubicBezTo>
                        <a:cubicBezTo>
                          <a:pt x="89" y="36"/>
                          <a:pt x="84" y="38"/>
                          <a:pt x="84" y="38"/>
                        </a:cubicBezTo>
                        <a:cubicBezTo>
                          <a:pt x="80" y="37"/>
                          <a:pt x="80" y="30"/>
                          <a:pt x="80" y="26"/>
                        </a:cubicBezTo>
                        <a:cubicBezTo>
                          <a:pt x="80" y="26"/>
                          <a:pt x="79" y="26"/>
                          <a:pt x="79" y="26"/>
                        </a:cubicBezTo>
                        <a:cubicBezTo>
                          <a:pt x="79" y="27"/>
                          <a:pt x="78" y="27"/>
                          <a:pt x="78" y="27"/>
                        </a:cubicBezTo>
                        <a:cubicBezTo>
                          <a:pt x="78" y="28"/>
                          <a:pt x="78" y="30"/>
                          <a:pt x="77" y="30"/>
                        </a:cubicBezTo>
                        <a:cubicBezTo>
                          <a:pt x="76" y="30"/>
                          <a:pt x="69" y="26"/>
                          <a:pt x="69" y="26"/>
                        </a:cubicBezTo>
                        <a:cubicBezTo>
                          <a:pt x="67" y="24"/>
                          <a:pt x="66" y="22"/>
                          <a:pt x="67" y="19"/>
                        </a:cubicBezTo>
                        <a:cubicBezTo>
                          <a:pt x="67" y="17"/>
                          <a:pt x="68" y="14"/>
                          <a:pt x="70" y="12"/>
                        </a:cubicBezTo>
                        <a:cubicBezTo>
                          <a:pt x="72" y="10"/>
                          <a:pt x="73" y="9"/>
                          <a:pt x="74" y="8"/>
                        </a:cubicBezTo>
                        <a:cubicBezTo>
                          <a:pt x="74" y="8"/>
                          <a:pt x="74" y="7"/>
                          <a:pt x="74" y="7"/>
                        </a:cubicBezTo>
                        <a:cubicBezTo>
                          <a:pt x="72" y="8"/>
                          <a:pt x="69" y="10"/>
                          <a:pt x="68" y="11"/>
                        </a:cubicBezTo>
                        <a:cubicBezTo>
                          <a:pt x="68" y="12"/>
                          <a:pt x="67" y="12"/>
                          <a:pt x="67" y="12"/>
                        </a:cubicBezTo>
                        <a:cubicBezTo>
                          <a:pt x="66" y="12"/>
                          <a:pt x="66" y="11"/>
                          <a:pt x="67" y="10"/>
                        </a:cubicBezTo>
                        <a:cubicBezTo>
                          <a:pt x="67" y="8"/>
                          <a:pt x="68" y="6"/>
                          <a:pt x="69" y="4"/>
                        </a:cubicBezTo>
                        <a:cubicBezTo>
                          <a:pt x="70" y="3"/>
                          <a:pt x="70" y="2"/>
                          <a:pt x="71" y="1"/>
                        </a:cubicBezTo>
                        <a:cubicBezTo>
                          <a:pt x="71" y="1"/>
                          <a:pt x="70" y="0"/>
                          <a:pt x="70" y="1"/>
                        </a:cubicBezTo>
                        <a:cubicBezTo>
                          <a:pt x="69" y="2"/>
                          <a:pt x="66" y="5"/>
                          <a:pt x="64" y="11"/>
                        </a:cubicBezTo>
                        <a:cubicBezTo>
                          <a:pt x="64" y="11"/>
                          <a:pt x="64" y="11"/>
                          <a:pt x="64" y="11"/>
                        </a:cubicBezTo>
                        <a:cubicBezTo>
                          <a:pt x="63" y="12"/>
                          <a:pt x="61" y="15"/>
                          <a:pt x="60" y="16"/>
                        </a:cubicBezTo>
                        <a:cubicBezTo>
                          <a:pt x="60" y="17"/>
                          <a:pt x="59" y="18"/>
                          <a:pt x="59" y="18"/>
                        </a:cubicBezTo>
                        <a:cubicBezTo>
                          <a:pt x="58" y="18"/>
                          <a:pt x="58" y="16"/>
                          <a:pt x="58" y="16"/>
                        </a:cubicBezTo>
                        <a:cubicBezTo>
                          <a:pt x="58" y="16"/>
                          <a:pt x="58" y="15"/>
                          <a:pt x="58" y="15"/>
                        </a:cubicBezTo>
                        <a:cubicBezTo>
                          <a:pt x="58" y="13"/>
                          <a:pt x="60" y="9"/>
                          <a:pt x="60" y="8"/>
                        </a:cubicBezTo>
                        <a:cubicBezTo>
                          <a:pt x="60" y="7"/>
                          <a:pt x="60" y="7"/>
                          <a:pt x="60" y="7"/>
                        </a:cubicBezTo>
                        <a:cubicBezTo>
                          <a:pt x="58" y="9"/>
                          <a:pt x="57" y="12"/>
                          <a:pt x="55" y="14"/>
                        </a:cubicBezTo>
                        <a:cubicBezTo>
                          <a:pt x="54" y="9"/>
                          <a:pt x="56" y="5"/>
                          <a:pt x="58" y="1"/>
                        </a:cubicBezTo>
                        <a:cubicBezTo>
                          <a:pt x="58" y="1"/>
                          <a:pt x="58" y="1"/>
                          <a:pt x="58" y="1"/>
                        </a:cubicBezTo>
                        <a:cubicBezTo>
                          <a:pt x="48" y="10"/>
                          <a:pt x="52" y="19"/>
                          <a:pt x="56" y="23"/>
                        </a:cubicBezTo>
                        <a:cubicBezTo>
                          <a:pt x="57" y="25"/>
                          <a:pt x="57" y="26"/>
                          <a:pt x="58" y="27"/>
                        </a:cubicBezTo>
                        <a:cubicBezTo>
                          <a:pt x="58" y="28"/>
                          <a:pt x="58" y="29"/>
                          <a:pt x="57" y="30"/>
                        </a:cubicBezTo>
                        <a:cubicBezTo>
                          <a:pt x="57" y="30"/>
                          <a:pt x="56" y="30"/>
                          <a:pt x="55" y="29"/>
                        </a:cubicBezTo>
                        <a:cubicBezTo>
                          <a:pt x="53" y="29"/>
                          <a:pt x="52" y="27"/>
                          <a:pt x="51" y="25"/>
                        </a:cubicBezTo>
                        <a:cubicBezTo>
                          <a:pt x="50" y="23"/>
                          <a:pt x="51" y="17"/>
                          <a:pt x="51" y="15"/>
                        </a:cubicBezTo>
                        <a:cubicBezTo>
                          <a:pt x="51" y="15"/>
                          <a:pt x="51" y="15"/>
                          <a:pt x="50" y="15"/>
                        </a:cubicBezTo>
                        <a:cubicBezTo>
                          <a:pt x="49" y="17"/>
                          <a:pt x="49" y="20"/>
                          <a:pt x="48" y="23"/>
                        </a:cubicBezTo>
                        <a:cubicBezTo>
                          <a:pt x="46" y="18"/>
                          <a:pt x="46" y="14"/>
                          <a:pt x="47" y="9"/>
                        </a:cubicBezTo>
                        <a:cubicBezTo>
                          <a:pt x="47" y="9"/>
                          <a:pt x="47" y="9"/>
                          <a:pt x="47" y="9"/>
                        </a:cubicBezTo>
                        <a:cubicBezTo>
                          <a:pt x="38" y="24"/>
                          <a:pt x="52" y="33"/>
                          <a:pt x="56" y="33"/>
                        </a:cubicBezTo>
                        <a:cubicBezTo>
                          <a:pt x="61" y="34"/>
                          <a:pt x="67" y="35"/>
                          <a:pt x="72" y="37"/>
                        </a:cubicBezTo>
                        <a:cubicBezTo>
                          <a:pt x="74" y="38"/>
                          <a:pt x="77" y="39"/>
                          <a:pt x="78" y="41"/>
                        </a:cubicBezTo>
                        <a:cubicBezTo>
                          <a:pt x="76" y="40"/>
                          <a:pt x="74" y="39"/>
                          <a:pt x="73" y="40"/>
                        </a:cubicBezTo>
                        <a:cubicBezTo>
                          <a:pt x="72" y="41"/>
                          <a:pt x="73" y="43"/>
                          <a:pt x="74" y="44"/>
                        </a:cubicBezTo>
                        <a:cubicBezTo>
                          <a:pt x="73" y="44"/>
                          <a:pt x="73" y="44"/>
                          <a:pt x="72" y="44"/>
                        </a:cubicBezTo>
                        <a:cubicBezTo>
                          <a:pt x="72" y="45"/>
                          <a:pt x="74" y="47"/>
                          <a:pt x="75" y="48"/>
                        </a:cubicBezTo>
                        <a:cubicBezTo>
                          <a:pt x="76" y="48"/>
                          <a:pt x="78" y="49"/>
                          <a:pt x="79" y="49"/>
                        </a:cubicBezTo>
                        <a:cubicBezTo>
                          <a:pt x="80" y="50"/>
                          <a:pt x="82" y="49"/>
                          <a:pt x="83" y="49"/>
                        </a:cubicBezTo>
                        <a:cubicBezTo>
                          <a:pt x="84" y="61"/>
                          <a:pt x="76" y="71"/>
                          <a:pt x="75" y="73"/>
                        </a:cubicBezTo>
                        <a:cubicBezTo>
                          <a:pt x="74" y="74"/>
                          <a:pt x="72" y="76"/>
                          <a:pt x="71" y="76"/>
                        </a:cubicBezTo>
                        <a:cubicBezTo>
                          <a:pt x="70" y="77"/>
                          <a:pt x="66" y="78"/>
                          <a:pt x="65" y="79"/>
                        </a:cubicBezTo>
                        <a:cubicBezTo>
                          <a:pt x="63" y="79"/>
                          <a:pt x="48" y="80"/>
                          <a:pt x="44" y="81"/>
                        </a:cubicBezTo>
                        <a:cubicBezTo>
                          <a:pt x="42" y="81"/>
                          <a:pt x="38" y="82"/>
                          <a:pt x="36" y="82"/>
                        </a:cubicBezTo>
                        <a:cubicBezTo>
                          <a:pt x="35" y="83"/>
                          <a:pt x="33" y="84"/>
                          <a:pt x="32" y="85"/>
                        </a:cubicBezTo>
                        <a:cubicBezTo>
                          <a:pt x="32" y="85"/>
                          <a:pt x="31" y="87"/>
                          <a:pt x="30" y="87"/>
                        </a:cubicBezTo>
                        <a:cubicBezTo>
                          <a:pt x="29" y="87"/>
                          <a:pt x="28" y="87"/>
                          <a:pt x="27" y="87"/>
                        </a:cubicBezTo>
                        <a:cubicBezTo>
                          <a:pt x="25" y="86"/>
                          <a:pt x="24" y="85"/>
                          <a:pt x="23" y="82"/>
                        </a:cubicBezTo>
                        <a:cubicBezTo>
                          <a:pt x="22" y="81"/>
                          <a:pt x="20" y="85"/>
                          <a:pt x="21" y="88"/>
                        </a:cubicBezTo>
                        <a:cubicBezTo>
                          <a:pt x="22" y="89"/>
                          <a:pt x="25" y="90"/>
                          <a:pt x="26" y="92"/>
                        </a:cubicBezTo>
                        <a:cubicBezTo>
                          <a:pt x="26" y="93"/>
                          <a:pt x="27" y="94"/>
                          <a:pt x="26" y="95"/>
                        </a:cubicBezTo>
                        <a:cubicBezTo>
                          <a:pt x="25" y="101"/>
                          <a:pt x="25" y="100"/>
                          <a:pt x="25" y="104"/>
                        </a:cubicBezTo>
                        <a:cubicBezTo>
                          <a:pt x="25" y="105"/>
                          <a:pt x="25" y="106"/>
                          <a:pt x="25" y="107"/>
                        </a:cubicBezTo>
                        <a:cubicBezTo>
                          <a:pt x="26" y="108"/>
                          <a:pt x="25" y="110"/>
                          <a:pt x="23" y="112"/>
                        </a:cubicBezTo>
                        <a:cubicBezTo>
                          <a:pt x="23" y="112"/>
                          <a:pt x="21" y="112"/>
                          <a:pt x="20" y="113"/>
                        </a:cubicBezTo>
                        <a:cubicBezTo>
                          <a:pt x="18" y="114"/>
                          <a:pt x="18" y="120"/>
                          <a:pt x="16" y="122"/>
                        </a:cubicBezTo>
                        <a:cubicBezTo>
                          <a:pt x="16" y="124"/>
                          <a:pt x="13" y="125"/>
                          <a:pt x="12" y="126"/>
                        </a:cubicBezTo>
                        <a:cubicBezTo>
                          <a:pt x="12" y="127"/>
                          <a:pt x="10" y="130"/>
                          <a:pt x="9" y="131"/>
                        </a:cubicBezTo>
                        <a:cubicBezTo>
                          <a:pt x="8" y="131"/>
                          <a:pt x="6" y="130"/>
                          <a:pt x="5" y="130"/>
                        </a:cubicBezTo>
                        <a:cubicBezTo>
                          <a:pt x="5" y="130"/>
                          <a:pt x="4" y="131"/>
                          <a:pt x="4" y="131"/>
                        </a:cubicBezTo>
                        <a:cubicBezTo>
                          <a:pt x="3" y="132"/>
                          <a:pt x="2" y="131"/>
                          <a:pt x="1" y="131"/>
                        </a:cubicBezTo>
                        <a:cubicBezTo>
                          <a:pt x="0" y="132"/>
                          <a:pt x="0" y="136"/>
                          <a:pt x="0" y="137"/>
                        </a:cubicBezTo>
                        <a:cubicBezTo>
                          <a:pt x="1" y="137"/>
                          <a:pt x="2" y="137"/>
                          <a:pt x="3" y="137"/>
                        </a:cubicBezTo>
                        <a:cubicBezTo>
                          <a:pt x="4" y="137"/>
                          <a:pt x="5" y="137"/>
                          <a:pt x="6" y="136"/>
                        </a:cubicBezTo>
                        <a:cubicBezTo>
                          <a:pt x="8" y="136"/>
                          <a:pt x="13" y="133"/>
                          <a:pt x="15" y="132"/>
                        </a:cubicBezTo>
                        <a:cubicBezTo>
                          <a:pt x="16" y="131"/>
                          <a:pt x="18" y="128"/>
                          <a:pt x="19" y="127"/>
                        </a:cubicBezTo>
                        <a:cubicBezTo>
                          <a:pt x="20" y="126"/>
                          <a:pt x="21" y="124"/>
                          <a:pt x="22" y="123"/>
                        </a:cubicBezTo>
                        <a:cubicBezTo>
                          <a:pt x="22" y="125"/>
                          <a:pt x="22" y="127"/>
                          <a:pt x="21" y="129"/>
                        </a:cubicBezTo>
                        <a:cubicBezTo>
                          <a:pt x="21" y="130"/>
                          <a:pt x="19" y="132"/>
                          <a:pt x="18" y="133"/>
                        </a:cubicBezTo>
                        <a:cubicBezTo>
                          <a:pt x="17" y="134"/>
                          <a:pt x="16" y="137"/>
                          <a:pt x="15" y="138"/>
                        </a:cubicBezTo>
                        <a:cubicBezTo>
                          <a:pt x="14" y="139"/>
                          <a:pt x="12" y="138"/>
                          <a:pt x="11" y="138"/>
                        </a:cubicBezTo>
                        <a:cubicBezTo>
                          <a:pt x="11" y="138"/>
                          <a:pt x="10" y="139"/>
                          <a:pt x="10" y="140"/>
                        </a:cubicBezTo>
                        <a:cubicBezTo>
                          <a:pt x="9" y="140"/>
                          <a:pt x="7" y="139"/>
                          <a:pt x="7" y="140"/>
                        </a:cubicBezTo>
                        <a:cubicBezTo>
                          <a:pt x="6" y="141"/>
                          <a:pt x="6" y="145"/>
                          <a:pt x="7" y="146"/>
                        </a:cubicBezTo>
                        <a:cubicBezTo>
                          <a:pt x="7" y="146"/>
                          <a:pt x="9" y="146"/>
                          <a:pt x="10" y="146"/>
                        </a:cubicBezTo>
                        <a:cubicBezTo>
                          <a:pt x="11" y="146"/>
                          <a:pt x="12" y="145"/>
                          <a:pt x="13" y="145"/>
                        </a:cubicBezTo>
                        <a:cubicBezTo>
                          <a:pt x="15" y="144"/>
                          <a:pt x="19" y="140"/>
                          <a:pt x="21" y="138"/>
                        </a:cubicBezTo>
                        <a:cubicBezTo>
                          <a:pt x="22" y="137"/>
                          <a:pt x="24" y="134"/>
                          <a:pt x="25" y="133"/>
                        </a:cubicBezTo>
                        <a:cubicBezTo>
                          <a:pt x="26" y="132"/>
                          <a:pt x="28" y="128"/>
                          <a:pt x="29" y="127"/>
                        </a:cubicBezTo>
                        <a:cubicBezTo>
                          <a:pt x="30" y="125"/>
                          <a:pt x="34" y="123"/>
                          <a:pt x="35" y="121"/>
                        </a:cubicBezTo>
                        <a:cubicBezTo>
                          <a:pt x="36" y="120"/>
                          <a:pt x="40" y="117"/>
                          <a:pt x="45" y="107"/>
                        </a:cubicBezTo>
                        <a:cubicBezTo>
                          <a:pt x="47" y="104"/>
                          <a:pt x="55" y="106"/>
                          <a:pt x="58" y="106"/>
                        </a:cubicBezTo>
                        <a:cubicBezTo>
                          <a:pt x="60" y="106"/>
                          <a:pt x="65" y="106"/>
                          <a:pt x="67" y="106"/>
                        </a:cubicBezTo>
                        <a:cubicBezTo>
                          <a:pt x="70" y="106"/>
                          <a:pt x="75" y="105"/>
                          <a:pt x="78" y="104"/>
                        </a:cubicBezTo>
                        <a:cubicBezTo>
                          <a:pt x="80" y="104"/>
                          <a:pt x="85" y="103"/>
                          <a:pt x="87" y="103"/>
                        </a:cubicBezTo>
                        <a:cubicBezTo>
                          <a:pt x="88" y="102"/>
                          <a:pt x="92" y="101"/>
                          <a:pt x="93" y="100"/>
                        </a:cubicBezTo>
                        <a:cubicBezTo>
                          <a:pt x="95" y="100"/>
                          <a:pt x="98" y="99"/>
                          <a:pt x="99" y="98"/>
                        </a:cubicBezTo>
                        <a:cubicBezTo>
                          <a:pt x="101" y="97"/>
                          <a:pt x="105" y="93"/>
                          <a:pt x="107" y="94"/>
                        </a:cubicBezTo>
                        <a:cubicBezTo>
                          <a:pt x="108" y="95"/>
                          <a:pt x="105" y="102"/>
                          <a:pt x="103" y="103"/>
                        </a:cubicBezTo>
                        <a:cubicBezTo>
                          <a:pt x="102" y="105"/>
                          <a:pt x="98" y="107"/>
                          <a:pt x="96" y="107"/>
                        </a:cubicBezTo>
                        <a:cubicBezTo>
                          <a:pt x="96" y="108"/>
                          <a:pt x="94" y="107"/>
                          <a:pt x="94" y="107"/>
                        </a:cubicBezTo>
                        <a:cubicBezTo>
                          <a:pt x="94" y="108"/>
                          <a:pt x="94" y="109"/>
                          <a:pt x="94" y="109"/>
                        </a:cubicBezTo>
                        <a:cubicBezTo>
                          <a:pt x="93" y="110"/>
                          <a:pt x="90" y="108"/>
                          <a:pt x="89" y="109"/>
                        </a:cubicBezTo>
                        <a:cubicBezTo>
                          <a:pt x="88" y="111"/>
                          <a:pt x="89" y="114"/>
                          <a:pt x="90" y="116"/>
                        </a:cubicBezTo>
                        <a:cubicBezTo>
                          <a:pt x="92" y="118"/>
                          <a:pt x="97" y="112"/>
                          <a:pt x="99" y="111"/>
                        </a:cubicBezTo>
                        <a:cubicBezTo>
                          <a:pt x="101" y="110"/>
                          <a:pt x="105" y="109"/>
                          <a:pt x="107" y="107"/>
                        </a:cubicBezTo>
                        <a:cubicBezTo>
                          <a:pt x="107" y="108"/>
                          <a:pt x="107" y="108"/>
                          <a:pt x="107" y="108"/>
                        </a:cubicBezTo>
                        <a:cubicBezTo>
                          <a:pt x="106" y="110"/>
                          <a:pt x="103" y="112"/>
                          <a:pt x="101" y="113"/>
                        </a:cubicBezTo>
                        <a:cubicBezTo>
                          <a:pt x="101" y="114"/>
                          <a:pt x="99" y="113"/>
                          <a:pt x="99" y="114"/>
                        </a:cubicBezTo>
                        <a:cubicBezTo>
                          <a:pt x="99" y="114"/>
                          <a:pt x="99" y="115"/>
                          <a:pt x="99" y="116"/>
                        </a:cubicBezTo>
                        <a:cubicBezTo>
                          <a:pt x="99" y="117"/>
                          <a:pt x="95" y="116"/>
                          <a:pt x="95" y="117"/>
                        </a:cubicBezTo>
                        <a:cubicBezTo>
                          <a:pt x="94" y="118"/>
                          <a:pt x="96" y="122"/>
                          <a:pt x="97" y="123"/>
                        </a:cubicBezTo>
                        <a:cubicBezTo>
                          <a:pt x="99" y="125"/>
                          <a:pt x="103" y="118"/>
                          <a:pt x="105" y="116"/>
                        </a:cubicBezTo>
                        <a:cubicBezTo>
                          <a:pt x="107" y="115"/>
                          <a:pt x="111" y="112"/>
                          <a:pt x="112" y="110"/>
                        </a:cubicBezTo>
                        <a:cubicBezTo>
                          <a:pt x="113" y="108"/>
                          <a:pt x="113" y="103"/>
                          <a:pt x="114" y="101"/>
                        </a:cubicBezTo>
                        <a:cubicBezTo>
                          <a:pt x="115" y="98"/>
                          <a:pt x="117" y="90"/>
                          <a:pt x="117" y="87"/>
                        </a:cubicBezTo>
                        <a:cubicBezTo>
                          <a:pt x="117" y="86"/>
                          <a:pt x="115" y="83"/>
                          <a:pt x="114" y="83"/>
                        </a:cubicBezTo>
                        <a:close/>
                        <a:moveTo>
                          <a:pt x="62" y="16"/>
                        </a:moveTo>
                        <a:cubicBezTo>
                          <a:pt x="62" y="15"/>
                          <a:pt x="63" y="15"/>
                          <a:pt x="63" y="14"/>
                        </a:cubicBezTo>
                        <a:cubicBezTo>
                          <a:pt x="63" y="16"/>
                          <a:pt x="63" y="19"/>
                          <a:pt x="63" y="21"/>
                        </a:cubicBezTo>
                        <a:cubicBezTo>
                          <a:pt x="63" y="22"/>
                          <a:pt x="63" y="23"/>
                          <a:pt x="62" y="23"/>
                        </a:cubicBezTo>
                        <a:cubicBezTo>
                          <a:pt x="62" y="24"/>
                          <a:pt x="61" y="23"/>
                          <a:pt x="60" y="23"/>
                        </a:cubicBezTo>
                        <a:cubicBezTo>
                          <a:pt x="61" y="20"/>
                          <a:pt x="61" y="18"/>
                          <a:pt x="62" y="16"/>
                        </a:cubicBezTo>
                        <a:close/>
                        <a:moveTo>
                          <a:pt x="64" y="30"/>
                        </a:moveTo>
                        <a:cubicBezTo>
                          <a:pt x="63" y="29"/>
                          <a:pt x="62" y="28"/>
                          <a:pt x="61" y="27"/>
                        </a:cubicBezTo>
                        <a:cubicBezTo>
                          <a:pt x="64" y="29"/>
                          <a:pt x="68" y="30"/>
                          <a:pt x="71" y="32"/>
                        </a:cubicBezTo>
                        <a:cubicBezTo>
                          <a:pt x="68" y="31"/>
                          <a:pt x="65" y="30"/>
                          <a:pt x="64" y="30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71" name="Freeform 112">
                    <a:extLst>
                      <a:ext uri="{FF2B5EF4-FFF2-40B4-BE49-F238E27FC236}">
                        <a16:creationId xmlns:a16="http://schemas.microsoft.com/office/drawing/2014/main" id="{BF78BE24-BA46-4103-A5AF-EC2847BF62B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5430505" y="2336799"/>
                    <a:ext cx="444500" cy="550863"/>
                  </a:xfrm>
                  <a:custGeom>
                    <a:avLst/>
                    <a:gdLst>
                      <a:gd name="T0" fmla="*/ 102 w 118"/>
                      <a:gd name="T1" fmla="*/ 85 h 146"/>
                      <a:gd name="T2" fmla="*/ 101 w 118"/>
                      <a:gd name="T3" fmla="*/ 52 h 146"/>
                      <a:gd name="T4" fmla="*/ 111 w 118"/>
                      <a:gd name="T5" fmla="*/ 41 h 146"/>
                      <a:gd name="T6" fmla="*/ 91 w 118"/>
                      <a:gd name="T7" fmla="*/ 36 h 146"/>
                      <a:gd name="T8" fmla="*/ 80 w 118"/>
                      <a:gd name="T9" fmla="*/ 26 h 146"/>
                      <a:gd name="T10" fmla="*/ 70 w 118"/>
                      <a:gd name="T11" fmla="*/ 26 h 146"/>
                      <a:gd name="T12" fmla="*/ 75 w 118"/>
                      <a:gd name="T13" fmla="*/ 8 h 146"/>
                      <a:gd name="T14" fmla="*/ 67 w 118"/>
                      <a:gd name="T15" fmla="*/ 12 h 146"/>
                      <a:gd name="T16" fmla="*/ 71 w 118"/>
                      <a:gd name="T17" fmla="*/ 1 h 146"/>
                      <a:gd name="T18" fmla="*/ 65 w 118"/>
                      <a:gd name="T19" fmla="*/ 11 h 146"/>
                      <a:gd name="T20" fmla="*/ 58 w 118"/>
                      <a:gd name="T21" fmla="*/ 16 h 146"/>
                      <a:gd name="T22" fmla="*/ 60 w 118"/>
                      <a:gd name="T23" fmla="*/ 7 h 146"/>
                      <a:gd name="T24" fmla="*/ 58 w 118"/>
                      <a:gd name="T25" fmla="*/ 1 h 146"/>
                      <a:gd name="T26" fmla="*/ 58 w 118"/>
                      <a:gd name="T27" fmla="*/ 30 h 146"/>
                      <a:gd name="T28" fmla="*/ 52 w 118"/>
                      <a:gd name="T29" fmla="*/ 15 h 146"/>
                      <a:gd name="T30" fmla="*/ 48 w 118"/>
                      <a:gd name="T31" fmla="*/ 9 h 146"/>
                      <a:gd name="T32" fmla="*/ 73 w 118"/>
                      <a:gd name="T33" fmla="*/ 37 h 146"/>
                      <a:gd name="T34" fmla="*/ 75 w 118"/>
                      <a:gd name="T35" fmla="*/ 44 h 146"/>
                      <a:gd name="T36" fmla="*/ 79 w 118"/>
                      <a:gd name="T37" fmla="*/ 49 h 146"/>
                      <a:gd name="T38" fmla="*/ 72 w 118"/>
                      <a:gd name="T39" fmla="*/ 76 h 146"/>
                      <a:gd name="T40" fmla="*/ 37 w 118"/>
                      <a:gd name="T41" fmla="*/ 82 h 146"/>
                      <a:gd name="T42" fmla="*/ 27 w 118"/>
                      <a:gd name="T43" fmla="*/ 87 h 146"/>
                      <a:gd name="T44" fmla="*/ 27 w 118"/>
                      <a:gd name="T45" fmla="*/ 92 h 146"/>
                      <a:gd name="T46" fmla="*/ 26 w 118"/>
                      <a:gd name="T47" fmla="*/ 107 h 146"/>
                      <a:gd name="T48" fmla="*/ 17 w 118"/>
                      <a:gd name="T49" fmla="*/ 122 h 146"/>
                      <a:gd name="T50" fmla="*/ 6 w 118"/>
                      <a:gd name="T51" fmla="*/ 130 h 146"/>
                      <a:gd name="T52" fmla="*/ 1 w 118"/>
                      <a:gd name="T53" fmla="*/ 137 h 146"/>
                      <a:gd name="T54" fmla="*/ 15 w 118"/>
                      <a:gd name="T55" fmla="*/ 132 h 146"/>
                      <a:gd name="T56" fmla="*/ 22 w 118"/>
                      <a:gd name="T57" fmla="*/ 129 h 146"/>
                      <a:gd name="T58" fmla="*/ 12 w 118"/>
                      <a:gd name="T59" fmla="*/ 138 h 146"/>
                      <a:gd name="T60" fmla="*/ 7 w 118"/>
                      <a:gd name="T61" fmla="*/ 146 h 146"/>
                      <a:gd name="T62" fmla="*/ 22 w 118"/>
                      <a:gd name="T63" fmla="*/ 138 h 146"/>
                      <a:gd name="T64" fmla="*/ 36 w 118"/>
                      <a:gd name="T65" fmla="*/ 121 h 146"/>
                      <a:gd name="T66" fmla="*/ 67 w 118"/>
                      <a:gd name="T67" fmla="*/ 106 h 146"/>
                      <a:gd name="T68" fmla="*/ 94 w 118"/>
                      <a:gd name="T69" fmla="*/ 100 h 146"/>
                      <a:gd name="T70" fmla="*/ 104 w 118"/>
                      <a:gd name="T71" fmla="*/ 103 h 146"/>
                      <a:gd name="T72" fmla="*/ 94 w 118"/>
                      <a:gd name="T73" fmla="*/ 109 h 146"/>
                      <a:gd name="T74" fmla="*/ 100 w 118"/>
                      <a:gd name="T75" fmla="*/ 111 h 146"/>
                      <a:gd name="T76" fmla="*/ 102 w 118"/>
                      <a:gd name="T77" fmla="*/ 113 h 146"/>
                      <a:gd name="T78" fmla="*/ 95 w 118"/>
                      <a:gd name="T79" fmla="*/ 117 h 146"/>
                      <a:gd name="T80" fmla="*/ 113 w 118"/>
                      <a:gd name="T81" fmla="*/ 110 h 146"/>
                      <a:gd name="T82" fmla="*/ 115 w 118"/>
                      <a:gd name="T83" fmla="*/ 83 h 146"/>
                      <a:gd name="T84" fmla="*/ 64 w 118"/>
                      <a:gd name="T85" fmla="*/ 21 h 146"/>
                      <a:gd name="T86" fmla="*/ 63 w 118"/>
                      <a:gd name="T87" fmla="*/ 16 h 146"/>
                      <a:gd name="T88" fmla="*/ 71 w 118"/>
                      <a:gd name="T89" fmla="*/ 32 h 1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118" h="146">
                        <a:moveTo>
                          <a:pt x="115" y="83"/>
                        </a:moveTo>
                        <a:cubicBezTo>
                          <a:pt x="114" y="83"/>
                          <a:pt x="112" y="83"/>
                          <a:pt x="112" y="83"/>
                        </a:cubicBezTo>
                        <a:cubicBezTo>
                          <a:pt x="110" y="84"/>
                          <a:pt x="105" y="85"/>
                          <a:pt x="102" y="85"/>
                        </a:cubicBezTo>
                        <a:cubicBezTo>
                          <a:pt x="102" y="83"/>
                          <a:pt x="103" y="81"/>
                          <a:pt x="102" y="79"/>
                        </a:cubicBezTo>
                        <a:cubicBezTo>
                          <a:pt x="101" y="74"/>
                          <a:pt x="98" y="70"/>
                          <a:pt x="97" y="66"/>
                        </a:cubicBezTo>
                        <a:cubicBezTo>
                          <a:pt x="97" y="63"/>
                          <a:pt x="98" y="56"/>
                          <a:pt x="101" y="52"/>
                        </a:cubicBezTo>
                        <a:cubicBezTo>
                          <a:pt x="103" y="50"/>
                          <a:pt x="109" y="49"/>
                          <a:pt x="111" y="47"/>
                        </a:cubicBezTo>
                        <a:cubicBezTo>
                          <a:pt x="112" y="47"/>
                          <a:pt x="112" y="45"/>
                          <a:pt x="112" y="44"/>
                        </a:cubicBezTo>
                        <a:cubicBezTo>
                          <a:pt x="112" y="43"/>
                          <a:pt x="111" y="42"/>
                          <a:pt x="111" y="41"/>
                        </a:cubicBezTo>
                        <a:cubicBezTo>
                          <a:pt x="109" y="40"/>
                          <a:pt x="105" y="40"/>
                          <a:pt x="104" y="40"/>
                        </a:cubicBezTo>
                        <a:cubicBezTo>
                          <a:pt x="102" y="39"/>
                          <a:pt x="99" y="37"/>
                          <a:pt x="97" y="37"/>
                        </a:cubicBezTo>
                        <a:cubicBezTo>
                          <a:pt x="95" y="36"/>
                          <a:pt x="94" y="36"/>
                          <a:pt x="91" y="36"/>
                        </a:cubicBezTo>
                        <a:cubicBezTo>
                          <a:pt x="90" y="36"/>
                          <a:pt x="85" y="38"/>
                          <a:pt x="84" y="38"/>
                        </a:cubicBezTo>
                        <a:cubicBezTo>
                          <a:pt x="81" y="37"/>
                          <a:pt x="80" y="30"/>
                          <a:pt x="80" y="26"/>
                        </a:cubicBezTo>
                        <a:cubicBezTo>
                          <a:pt x="80" y="26"/>
                          <a:pt x="80" y="26"/>
                          <a:pt x="80" y="26"/>
                        </a:cubicBezTo>
                        <a:cubicBezTo>
                          <a:pt x="79" y="27"/>
                          <a:pt x="79" y="27"/>
                          <a:pt x="79" y="27"/>
                        </a:cubicBezTo>
                        <a:cubicBezTo>
                          <a:pt x="78" y="28"/>
                          <a:pt x="79" y="30"/>
                          <a:pt x="78" y="30"/>
                        </a:cubicBezTo>
                        <a:cubicBezTo>
                          <a:pt x="77" y="30"/>
                          <a:pt x="70" y="26"/>
                          <a:pt x="70" y="26"/>
                        </a:cubicBezTo>
                        <a:cubicBezTo>
                          <a:pt x="68" y="24"/>
                          <a:pt x="67" y="22"/>
                          <a:pt x="67" y="19"/>
                        </a:cubicBezTo>
                        <a:cubicBezTo>
                          <a:pt x="68" y="17"/>
                          <a:pt x="69" y="14"/>
                          <a:pt x="71" y="12"/>
                        </a:cubicBezTo>
                        <a:cubicBezTo>
                          <a:pt x="72" y="10"/>
                          <a:pt x="73" y="9"/>
                          <a:pt x="75" y="8"/>
                        </a:cubicBezTo>
                        <a:cubicBezTo>
                          <a:pt x="75" y="8"/>
                          <a:pt x="75" y="7"/>
                          <a:pt x="74" y="7"/>
                        </a:cubicBezTo>
                        <a:cubicBezTo>
                          <a:pt x="73" y="8"/>
                          <a:pt x="70" y="10"/>
                          <a:pt x="69" y="11"/>
                        </a:cubicBezTo>
                        <a:cubicBezTo>
                          <a:pt x="68" y="12"/>
                          <a:pt x="68" y="12"/>
                          <a:pt x="67" y="12"/>
                        </a:cubicBezTo>
                        <a:cubicBezTo>
                          <a:pt x="66" y="12"/>
                          <a:pt x="67" y="11"/>
                          <a:pt x="67" y="10"/>
                        </a:cubicBezTo>
                        <a:cubicBezTo>
                          <a:pt x="68" y="8"/>
                          <a:pt x="69" y="6"/>
                          <a:pt x="70" y="4"/>
                        </a:cubicBezTo>
                        <a:cubicBezTo>
                          <a:pt x="70" y="3"/>
                          <a:pt x="71" y="2"/>
                          <a:pt x="71" y="1"/>
                        </a:cubicBezTo>
                        <a:cubicBezTo>
                          <a:pt x="72" y="1"/>
                          <a:pt x="71" y="0"/>
                          <a:pt x="71" y="1"/>
                        </a:cubicBezTo>
                        <a:cubicBezTo>
                          <a:pt x="69" y="2"/>
                          <a:pt x="67" y="5"/>
                          <a:pt x="65" y="11"/>
                        </a:cubicBezTo>
                        <a:cubicBezTo>
                          <a:pt x="65" y="11"/>
                          <a:pt x="65" y="11"/>
                          <a:pt x="65" y="11"/>
                        </a:cubicBezTo>
                        <a:cubicBezTo>
                          <a:pt x="63" y="12"/>
                          <a:pt x="61" y="15"/>
                          <a:pt x="60" y="16"/>
                        </a:cubicBezTo>
                        <a:cubicBezTo>
                          <a:pt x="60" y="17"/>
                          <a:pt x="60" y="18"/>
                          <a:pt x="59" y="18"/>
                        </a:cubicBezTo>
                        <a:cubicBezTo>
                          <a:pt x="58" y="18"/>
                          <a:pt x="59" y="16"/>
                          <a:pt x="58" y="16"/>
                        </a:cubicBezTo>
                        <a:cubicBezTo>
                          <a:pt x="58" y="16"/>
                          <a:pt x="58" y="15"/>
                          <a:pt x="58" y="15"/>
                        </a:cubicBezTo>
                        <a:cubicBezTo>
                          <a:pt x="59" y="13"/>
                          <a:pt x="60" y="9"/>
                          <a:pt x="61" y="8"/>
                        </a:cubicBezTo>
                        <a:cubicBezTo>
                          <a:pt x="61" y="7"/>
                          <a:pt x="60" y="7"/>
                          <a:pt x="60" y="7"/>
                        </a:cubicBezTo>
                        <a:cubicBezTo>
                          <a:pt x="58" y="9"/>
                          <a:pt x="57" y="12"/>
                          <a:pt x="56" y="14"/>
                        </a:cubicBezTo>
                        <a:cubicBezTo>
                          <a:pt x="55" y="9"/>
                          <a:pt x="57" y="5"/>
                          <a:pt x="59" y="1"/>
                        </a:cubicBezTo>
                        <a:cubicBezTo>
                          <a:pt x="59" y="1"/>
                          <a:pt x="58" y="1"/>
                          <a:pt x="58" y="1"/>
                        </a:cubicBezTo>
                        <a:cubicBezTo>
                          <a:pt x="49" y="10"/>
                          <a:pt x="53" y="19"/>
                          <a:pt x="57" y="23"/>
                        </a:cubicBezTo>
                        <a:cubicBezTo>
                          <a:pt x="57" y="25"/>
                          <a:pt x="58" y="26"/>
                          <a:pt x="58" y="27"/>
                        </a:cubicBezTo>
                        <a:cubicBezTo>
                          <a:pt x="58" y="28"/>
                          <a:pt x="59" y="29"/>
                          <a:pt x="58" y="30"/>
                        </a:cubicBezTo>
                        <a:cubicBezTo>
                          <a:pt x="57" y="30"/>
                          <a:pt x="56" y="30"/>
                          <a:pt x="56" y="29"/>
                        </a:cubicBezTo>
                        <a:cubicBezTo>
                          <a:pt x="54" y="29"/>
                          <a:pt x="52" y="27"/>
                          <a:pt x="52" y="25"/>
                        </a:cubicBezTo>
                        <a:cubicBezTo>
                          <a:pt x="51" y="23"/>
                          <a:pt x="52" y="17"/>
                          <a:pt x="52" y="15"/>
                        </a:cubicBezTo>
                        <a:cubicBezTo>
                          <a:pt x="52" y="15"/>
                          <a:pt x="51" y="15"/>
                          <a:pt x="51" y="15"/>
                        </a:cubicBezTo>
                        <a:cubicBezTo>
                          <a:pt x="50" y="17"/>
                          <a:pt x="50" y="20"/>
                          <a:pt x="48" y="23"/>
                        </a:cubicBezTo>
                        <a:cubicBezTo>
                          <a:pt x="46" y="18"/>
                          <a:pt x="47" y="14"/>
                          <a:pt x="48" y="9"/>
                        </a:cubicBezTo>
                        <a:cubicBezTo>
                          <a:pt x="48" y="9"/>
                          <a:pt x="48" y="9"/>
                          <a:pt x="47" y="9"/>
                        </a:cubicBezTo>
                        <a:cubicBezTo>
                          <a:pt x="38" y="24"/>
                          <a:pt x="53" y="33"/>
                          <a:pt x="56" y="33"/>
                        </a:cubicBezTo>
                        <a:cubicBezTo>
                          <a:pt x="62" y="34"/>
                          <a:pt x="67" y="35"/>
                          <a:pt x="73" y="37"/>
                        </a:cubicBezTo>
                        <a:cubicBezTo>
                          <a:pt x="75" y="38"/>
                          <a:pt x="77" y="39"/>
                          <a:pt x="79" y="41"/>
                        </a:cubicBezTo>
                        <a:cubicBezTo>
                          <a:pt x="77" y="40"/>
                          <a:pt x="74" y="39"/>
                          <a:pt x="74" y="40"/>
                        </a:cubicBezTo>
                        <a:cubicBezTo>
                          <a:pt x="73" y="41"/>
                          <a:pt x="74" y="43"/>
                          <a:pt x="75" y="44"/>
                        </a:cubicBezTo>
                        <a:cubicBezTo>
                          <a:pt x="74" y="44"/>
                          <a:pt x="73" y="44"/>
                          <a:pt x="73" y="44"/>
                        </a:cubicBezTo>
                        <a:cubicBezTo>
                          <a:pt x="73" y="45"/>
                          <a:pt x="75" y="47"/>
                          <a:pt x="75" y="48"/>
                        </a:cubicBezTo>
                        <a:cubicBezTo>
                          <a:pt x="76" y="48"/>
                          <a:pt x="78" y="49"/>
                          <a:pt x="79" y="49"/>
                        </a:cubicBezTo>
                        <a:cubicBezTo>
                          <a:pt x="80" y="50"/>
                          <a:pt x="83" y="49"/>
                          <a:pt x="84" y="49"/>
                        </a:cubicBezTo>
                        <a:cubicBezTo>
                          <a:pt x="84" y="61"/>
                          <a:pt x="77" y="71"/>
                          <a:pt x="76" y="73"/>
                        </a:cubicBezTo>
                        <a:cubicBezTo>
                          <a:pt x="75" y="74"/>
                          <a:pt x="73" y="76"/>
                          <a:pt x="72" y="76"/>
                        </a:cubicBezTo>
                        <a:cubicBezTo>
                          <a:pt x="70" y="77"/>
                          <a:pt x="67" y="78"/>
                          <a:pt x="65" y="79"/>
                        </a:cubicBezTo>
                        <a:cubicBezTo>
                          <a:pt x="63" y="79"/>
                          <a:pt x="49" y="80"/>
                          <a:pt x="44" y="81"/>
                        </a:cubicBezTo>
                        <a:cubicBezTo>
                          <a:pt x="42" y="81"/>
                          <a:pt x="39" y="82"/>
                          <a:pt x="37" y="82"/>
                        </a:cubicBezTo>
                        <a:cubicBezTo>
                          <a:pt x="36" y="83"/>
                          <a:pt x="34" y="84"/>
                          <a:pt x="33" y="85"/>
                        </a:cubicBezTo>
                        <a:cubicBezTo>
                          <a:pt x="32" y="85"/>
                          <a:pt x="32" y="87"/>
                          <a:pt x="31" y="87"/>
                        </a:cubicBezTo>
                        <a:cubicBezTo>
                          <a:pt x="30" y="87"/>
                          <a:pt x="28" y="87"/>
                          <a:pt x="27" y="87"/>
                        </a:cubicBezTo>
                        <a:cubicBezTo>
                          <a:pt x="26" y="86"/>
                          <a:pt x="25" y="85"/>
                          <a:pt x="23" y="82"/>
                        </a:cubicBezTo>
                        <a:cubicBezTo>
                          <a:pt x="23" y="81"/>
                          <a:pt x="20" y="85"/>
                          <a:pt x="22" y="88"/>
                        </a:cubicBezTo>
                        <a:cubicBezTo>
                          <a:pt x="23" y="89"/>
                          <a:pt x="26" y="90"/>
                          <a:pt x="27" y="92"/>
                        </a:cubicBezTo>
                        <a:cubicBezTo>
                          <a:pt x="27" y="93"/>
                          <a:pt x="27" y="94"/>
                          <a:pt x="27" y="95"/>
                        </a:cubicBezTo>
                        <a:cubicBezTo>
                          <a:pt x="26" y="101"/>
                          <a:pt x="26" y="100"/>
                          <a:pt x="26" y="104"/>
                        </a:cubicBezTo>
                        <a:cubicBezTo>
                          <a:pt x="26" y="105"/>
                          <a:pt x="26" y="106"/>
                          <a:pt x="26" y="107"/>
                        </a:cubicBezTo>
                        <a:cubicBezTo>
                          <a:pt x="26" y="108"/>
                          <a:pt x="26" y="110"/>
                          <a:pt x="24" y="112"/>
                        </a:cubicBezTo>
                        <a:cubicBezTo>
                          <a:pt x="23" y="112"/>
                          <a:pt x="21" y="112"/>
                          <a:pt x="21" y="113"/>
                        </a:cubicBezTo>
                        <a:cubicBezTo>
                          <a:pt x="19" y="114"/>
                          <a:pt x="18" y="120"/>
                          <a:pt x="17" y="122"/>
                        </a:cubicBezTo>
                        <a:cubicBezTo>
                          <a:pt x="16" y="124"/>
                          <a:pt x="14" y="125"/>
                          <a:pt x="13" y="126"/>
                        </a:cubicBezTo>
                        <a:cubicBezTo>
                          <a:pt x="12" y="127"/>
                          <a:pt x="11" y="130"/>
                          <a:pt x="10" y="131"/>
                        </a:cubicBezTo>
                        <a:cubicBezTo>
                          <a:pt x="9" y="131"/>
                          <a:pt x="7" y="130"/>
                          <a:pt x="6" y="130"/>
                        </a:cubicBezTo>
                        <a:cubicBezTo>
                          <a:pt x="5" y="130"/>
                          <a:pt x="5" y="131"/>
                          <a:pt x="5" y="131"/>
                        </a:cubicBezTo>
                        <a:cubicBezTo>
                          <a:pt x="4" y="132"/>
                          <a:pt x="2" y="131"/>
                          <a:pt x="2" y="131"/>
                        </a:cubicBezTo>
                        <a:cubicBezTo>
                          <a:pt x="1" y="132"/>
                          <a:pt x="0" y="136"/>
                          <a:pt x="1" y="137"/>
                        </a:cubicBezTo>
                        <a:cubicBezTo>
                          <a:pt x="1" y="137"/>
                          <a:pt x="3" y="137"/>
                          <a:pt x="4" y="137"/>
                        </a:cubicBezTo>
                        <a:cubicBezTo>
                          <a:pt x="4" y="137"/>
                          <a:pt x="6" y="137"/>
                          <a:pt x="6" y="136"/>
                        </a:cubicBezTo>
                        <a:cubicBezTo>
                          <a:pt x="9" y="136"/>
                          <a:pt x="13" y="133"/>
                          <a:pt x="15" y="132"/>
                        </a:cubicBezTo>
                        <a:cubicBezTo>
                          <a:pt x="17" y="131"/>
                          <a:pt x="19" y="128"/>
                          <a:pt x="20" y="127"/>
                        </a:cubicBezTo>
                        <a:cubicBezTo>
                          <a:pt x="21" y="126"/>
                          <a:pt x="22" y="124"/>
                          <a:pt x="23" y="123"/>
                        </a:cubicBezTo>
                        <a:cubicBezTo>
                          <a:pt x="23" y="125"/>
                          <a:pt x="22" y="127"/>
                          <a:pt x="22" y="129"/>
                        </a:cubicBezTo>
                        <a:cubicBezTo>
                          <a:pt x="21" y="130"/>
                          <a:pt x="19" y="132"/>
                          <a:pt x="19" y="133"/>
                        </a:cubicBezTo>
                        <a:cubicBezTo>
                          <a:pt x="18" y="134"/>
                          <a:pt x="17" y="137"/>
                          <a:pt x="16" y="138"/>
                        </a:cubicBezTo>
                        <a:cubicBezTo>
                          <a:pt x="15" y="139"/>
                          <a:pt x="13" y="138"/>
                          <a:pt x="12" y="138"/>
                        </a:cubicBezTo>
                        <a:cubicBezTo>
                          <a:pt x="11" y="138"/>
                          <a:pt x="11" y="139"/>
                          <a:pt x="11" y="140"/>
                        </a:cubicBezTo>
                        <a:cubicBezTo>
                          <a:pt x="10" y="140"/>
                          <a:pt x="8" y="139"/>
                          <a:pt x="7" y="140"/>
                        </a:cubicBezTo>
                        <a:cubicBezTo>
                          <a:pt x="7" y="141"/>
                          <a:pt x="7" y="145"/>
                          <a:pt x="7" y="146"/>
                        </a:cubicBezTo>
                        <a:cubicBezTo>
                          <a:pt x="8" y="146"/>
                          <a:pt x="10" y="146"/>
                          <a:pt x="10" y="146"/>
                        </a:cubicBezTo>
                        <a:cubicBezTo>
                          <a:pt x="11" y="146"/>
                          <a:pt x="12" y="145"/>
                          <a:pt x="13" y="145"/>
                        </a:cubicBezTo>
                        <a:cubicBezTo>
                          <a:pt x="15" y="144"/>
                          <a:pt x="20" y="140"/>
                          <a:pt x="22" y="138"/>
                        </a:cubicBezTo>
                        <a:cubicBezTo>
                          <a:pt x="23" y="137"/>
                          <a:pt x="25" y="134"/>
                          <a:pt x="26" y="133"/>
                        </a:cubicBezTo>
                        <a:cubicBezTo>
                          <a:pt x="27" y="132"/>
                          <a:pt x="28" y="128"/>
                          <a:pt x="29" y="127"/>
                        </a:cubicBezTo>
                        <a:cubicBezTo>
                          <a:pt x="31" y="125"/>
                          <a:pt x="34" y="123"/>
                          <a:pt x="36" y="121"/>
                        </a:cubicBezTo>
                        <a:cubicBezTo>
                          <a:pt x="37" y="120"/>
                          <a:pt x="41" y="117"/>
                          <a:pt x="46" y="107"/>
                        </a:cubicBezTo>
                        <a:cubicBezTo>
                          <a:pt x="47" y="104"/>
                          <a:pt x="55" y="106"/>
                          <a:pt x="59" y="106"/>
                        </a:cubicBezTo>
                        <a:cubicBezTo>
                          <a:pt x="61" y="106"/>
                          <a:pt x="65" y="106"/>
                          <a:pt x="67" y="106"/>
                        </a:cubicBezTo>
                        <a:cubicBezTo>
                          <a:pt x="70" y="106"/>
                          <a:pt x="76" y="105"/>
                          <a:pt x="78" y="104"/>
                        </a:cubicBezTo>
                        <a:cubicBezTo>
                          <a:pt x="81" y="104"/>
                          <a:pt x="85" y="103"/>
                          <a:pt x="87" y="103"/>
                        </a:cubicBezTo>
                        <a:cubicBezTo>
                          <a:pt x="89" y="102"/>
                          <a:pt x="92" y="101"/>
                          <a:pt x="94" y="100"/>
                        </a:cubicBezTo>
                        <a:cubicBezTo>
                          <a:pt x="95" y="100"/>
                          <a:pt x="99" y="99"/>
                          <a:pt x="100" y="98"/>
                        </a:cubicBezTo>
                        <a:cubicBezTo>
                          <a:pt x="102" y="97"/>
                          <a:pt x="106" y="93"/>
                          <a:pt x="107" y="94"/>
                        </a:cubicBezTo>
                        <a:cubicBezTo>
                          <a:pt x="109" y="95"/>
                          <a:pt x="105" y="102"/>
                          <a:pt x="104" y="103"/>
                        </a:cubicBezTo>
                        <a:cubicBezTo>
                          <a:pt x="102" y="105"/>
                          <a:pt x="99" y="107"/>
                          <a:pt x="97" y="107"/>
                        </a:cubicBezTo>
                        <a:cubicBezTo>
                          <a:pt x="96" y="108"/>
                          <a:pt x="95" y="107"/>
                          <a:pt x="94" y="107"/>
                        </a:cubicBezTo>
                        <a:cubicBezTo>
                          <a:pt x="94" y="108"/>
                          <a:pt x="95" y="109"/>
                          <a:pt x="94" y="109"/>
                        </a:cubicBezTo>
                        <a:cubicBezTo>
                          <a:pt x="94" y="110"/>
                          <a:pt x="91" y="108"/>
                          <a:pt x="90" y="109"/>
                        </a:cubicBezTo>
                        <a:cubicBezTo>
                          <a:pt x="89" y="111"/>
                          <a:pt x="90" y="114"/>
                          <a:pt x="91" y="116"/>
                        </a:cubicBezTo>
                        <a:cubicBezTo>
                          <a:pt x="93" y="118"/>
                          <a:pt x="98" y="112"/>
                          <a:pt x="100" y="111"/>
                        </a:cubicBezTo>
                        <a:cubicBezTo>
                          <a:pt x="102" y="110"/>
                          <a:pt x="106" y="109"/>
                          <a:pt x="108" y="107"/>
                        </a:cubicBezTo>
                        <a:cubicBezTo>
                          <a:pt x="108" y="108"/>
                          <a:pt x="108" y="108"/>
                          <a:pt x="108" y="108"/>
                        </a:cubicBezTo>
                        <a:cubicBezTo>
                          <a:pt x="106" y="110"/>
                          <a:pt x="104" y="112"/>
                          <a:pt x="102" y="113"/>
                        </a:cubicBezTo>
                        <a:cubicBezTo>
                          <a:pt x="101" y="114"/>
                          <a:pt x="100" y="113"/>
                          <a:pt x="99" y="114"/>
                        </a:cubicBezTo>
                        <a:cubicBezTo>
                          <a:pt x="99" y="114"/>
                          <a:pt x="100" y="115"/>
                          <a:pt x="100" y="116"/>
                        </a:cubicBezTo>
                        <a:cubicBezTo>
                          <a:pt x="99" y="117"/>
                          <a:pt x="96" y="116"/>
                          <a:pt x="95" y="117"/>
                        </a:cubicBezTo>
                        <a:cubicBezTo>
                          <a:pt x="95" y="118"/>
                          <a:pt x="97" y="122"/>
                          <a:pt x="98" y="123"/>
                        </a:cubicBezTo>
                        <a:cubicBezTo>
                          <a:pt x="100" y="125"/>
                          <a:pt x="104" y="118"/>
                          <a:pt x="106" y="116"/>
                        </a:cubicBezTo>
                        <a:cubicBezTo>
                          <a:pt x="107" y="115"/>
                          <a:pt x="112" y="112"/>
                          <a:pt x="113" y="110"/>
                        </a:cubicBezTo>
                        <a:cubicBezTo>
                          <a:pt x="114" y="108"/>
                          <a:pt x="114" y="103"/>
                          <a:pt x="115" y="101"/>
                        </a:cubicBezTo>
                        <a:cubicBezTo>
                          <a:pt x="115" y="98"/>
                          <a:pt x="118" y="90"/>
                          <a:pt x="117" y="87"/>
                        </a:cubicBezTo>
                        <a:cubicBezTo>
                          <a:pt x="117" y="86"/>
                          <a:pt x="116" y="83"/>
                          <a:pt x="115" y="83"/>
                        </a:cubicBezTo>
                        <a:close/>
                        <a:moveTo>
                          <a:pt x="63" y="16"/>
                        </a:moveTo>
                        <a:cubicBezTo>
                          <a:pt x="63" y="15"/>
                          <a:pt x="63" y="15"/>
                          <a:pt x="64" y="14"/>
                        </a:cubicBezTo>
                        <a:cubicBezTo>
                          <a:pt x="63" y="16"/>
                          <a:pt x="64" y="19"/>
                          <a:pt x="64" y="21"/>
                        </a:cubicBezTo>
                        <a:cubicBezTo>
                          <a:pt x="64" y="22"/>
                          <a:pt x="64" y="23"/>
                          <a:pt x="63" y="23"/>
                        </a:cubicBezTo>
                        <a:cubicBezTo>
                          <a:pt x="62" y="24"/>
                          <a:pt x="62" y="23"/>
                          <a:pt x="61" y="23"/>
                        </a:cubicBezTo>
                        <a:cubicBezTo>
                          <a:pt x="61" y="20"/>
                          <a:pt x="62" y="18"/>
                          <a:pt x="63" y="16"/>
                        </a:cubicBezTo>
                        <a:close/>
                        <a:moveTo>
                          <a:pt x="65" y="30"/>
                        </a:moveTo>
                        <a:cubicBezTo>
                          <a:pt x="64" y="29"/>
                          <a:pt x="63" y="28"/>
                          <a:pt x="62" y="27"/>
                        </a:cubicBezTo>
                        <a:cubicBezTo>
                          <a:pt x="65" y="29"/>
                          <a:pt x="68" y="30"/>
                          <a:pt x="71" y="32"/>
                        </a:cubicBezTo>
                        <a:cubicBezTo>
                          <a:pt x="69" y="31"/>
                          <a:pt x="65" y="30"/>
                          <a:pt x="65" y="30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72" name="Freeform 113">
                    <a:extLst>
                      <a:ext uri="{FF2B5EF4-FFF2-40B4-BE49-F238E27FC236}">
                        <a16:creationId xmlns:a16="http://schemas.microsoft.com/office/drawing/2014/main" id="{66326F71-5F4F-4F46-B03D-6DCCED0FEB0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5919450" y="2336799"/>
                    <a:ext cx="328614" cy="550863"/>
                  </a:xfrm>
                  <a:custGeom>
                    <a:avLst/>
                    <a:gdLst>
                      <a:gd name="T0" fmla="*/ 79 w 87"/>
                      <a:gd name="T1" fmla="*/ 26 h 146"/>
                      <a:gd name="T2" fmla="*/ 77 w 87"/>
                      <a:gd name="T3" fmla="*/ 30 h 146"/>
                      <a:gd name="T4" fmla="*/ 67 w 87"/>
                      <a:gd name="T5" fmla="*/ 19 h 146"/>
                      <a:gd name="T6" fmla="*/ 74 w 87"/>
                      <a:gd name="T7" fmla="*/ 8 h 146"/>
                      <a:gd name="T8" fmla="*/ 68 w 87"/>
                      <a:gd name="T9" fmla="*/ 11 h 146"/>
                      <a:gd name="T10" fmla="*/ 67 w 87"/>
                      <a:gd name="T11" fmla="*/ 10 h 146"/>
                      <a:gd name="T12" fmla="*/ 71 w 87"/>
                      <a:gd name="T13" fmla="*/ 1 h 146"/>
                      <a:gd name="T14" fmla="*/ 64 w 87"/>
                      <a:gd name="T15" fmla="*/ 11 h 146"/>
                      <a:gd name="T16" fmla="*/ 60 w 87"/>
                      <a:gd name="T17" fmla="*/ 16 h 146"/>
                      <a:gd name="T18" fmla="*/ 58 w 87"/>
                      <a:gd name="T19" fmla="*/ 16 h 146"/>
                      <a:gd name="T20" fmla="*/ 60 w 87"/>
                      <a:gd name="T21" fmla="*/ 8 h 146"/>
                      <a:gd name="T22" fmla="*/ 55 w 87"/>
                      <a:gd name="T23" fmla="*/ 14 h 146"/>
                      <a:gd name="T24" fmla="*/ 58 w 87"/>
                      <a:gd name="T25" fmla="*/ 1 h 146"/>
                      <a:gd name="T26" fmla="*/ 58 w 87"/>
                      <a:gd name="T27" fmla="*/ 27 h 146"/>
                      <a:gd name="T28" fmla="*/ 55 w 87"/>
                      <a:gd name="T29" fmla="*/ 29 h 146"/>
                      <a:gd name="T30" fmla="*/ 51 w 87"/>
                      <a:gd name="T31" fmla="*/ 15 h 146"/>
                      <a:gd name="T32" fmla="*/ 48 w 87"/>
                      <a:gd name="T33" fmla="*/ 23 h 146"/>
                      <a:gd name="T34" fmla="*/ 47 w 87"/>
                      <a:gd name="T35" fmla="*/ 9 h 146"/>
                      <a:gd name="T36" fmla="*/ 72 w 87"/>
                      <a:gd name="T37" fmla="*/ 37 h 146"/>
                      <a:gd name="T38" fmla="*/ 73 w 87"/>
                      <a:gd name="T39" fmla="*/ 40 h 146"/>
                      <a:gd name="T40" fmla="*/ 73 w 87"/>
                      <a:gd name="T41" fmla="*/ 44 h 146"/>
                      <a:gd name="T42" fmla="*/ 79 w 87"/>
                      <a:gd name="T43" fmla="*/ 49 h 146"/>
                      <a:gd name="T44" fmla="*/ 75 w 87"/>
                      <a:gd name="T45" fmla="*/ 73 h 146"/>
                      <a:gd name="T46" fmla="*/ 65 w 87"/>
                      <a:gd name="T47" fmla="*/ 79 h 146"/>
                      <a:gd name="T48" fmla="*/ 37 w 87"/>
                      <a:gd name="T49" fmla="*/ 82 h 146"/>
                      <a:gd name="T50" fmla="*/ 30 w 87"/>
                      <a:gd name="T51" fmla="*/ 87 h 146"/>
                      <a:gd name="T52" fmla="*/ 23 w 87"/>
                      <a:gd name="T53" fmla="*/ 82 h 146"/>
                      <a:gd name="T54" fmla="*/ 26 w 87"/>
                      <a:gd name="T55" fmla="*/ 92 h 146"/>
                      <a:gd name="T56" fmla="*/ 25 w 87"/>
                      <a:gd name="T57" fmla="*/ 104 h 146"/>
                      <a:gd name="T58" fmla="*/ 23 w 87"/>
                      <a:gd name="T59" fmla="*/ 112 h 146"/>
                      <a:gd name="T60" fmla="*/ 16 w 87"/>
                      <a:gd name="T61" fmla="*/ 122 h 146"/>
                      <a:gd name="T62" fmla="*/ 9 w 87"/>
                      <a:gd name="T63" fmla="*/ 131 h 146"/>
                      <a:gd name="T64" fmla="*/ 4 w 87"/>
                      <a:gd name="T65" fmla="*/ 131 h 146"/>
                      <a:gd name="T66" fmla="*/ 0 w 87"/>
                      <a:gd name="T67" fmla="*/ 137 h 146"/>
                      <a:gd name="T68" fmla="*/ 6 w 87"/>
                      <a:gd name="T69" fmla="*/ 136 h 146"/>
                      <a:gd name="T70" fmla="*/ 19 w 87"/>
                      <a:gd name="T71" fmla="*/ 127 h 146"/>
                      <a:gd name="T72" fmla="*/ 22 w 87"/>
                      <a:gd name="T73" fmla="*/ 129 h 146"/>
                      <a:gd name="T74" fmla="*/ 15 w 87"/>
                      <a:gd name="T75" fmla="*/ 138 h 146"/>
                      <a:gd name="T76" fmla="*/ 10 w 87"/>
                      <a:gd name="T77" fmla="*/ 140 h 146"/>
                      <a:gd name="T78" fmla="*/ 7 w 87"/>
                      <a:gd name="T79" fmla="*/ 146 h 146"/>
                      <a:gd name="T80" fmla="*/ 13 w 87"/>
                      <a:gd name="T81" fmla="*/ 145 h 146"/>
                      <a:gd name="T82" fmla="*/ 25 w 87"/>
                      <a:gd name="T83" fmla="*/ 133 h 146"/>
                      <a:gd name="T84" fmla="*/ 36 w 87"/>
                      <a:gd name="T85" fmla="*/ 121 h 146"/>
                      <a:gd name="T86" fmla="*/ 58 w 87"/>
                      <a:gd name="T87" fmla="*/ 106 h 146"/>
                      <a:gd name="T88" fmla="*/ 78 w 87"/>
                      <a:gd name="T89" fmla="*/ 104 h 146"/>
                      <a:gd name="T90" fmla="*/ 87 w 87"/>
                      <a:gd name="T91" fmla="*/ 77 h 146"/>
                      <a:gd name="T92" fmla="*/ 80 w 87"/>
                      <a:gd name="T93" fmla="*/ 26 h 146"/>
                      <a:gd name="T94" fmla="*/ 63 w 87"/>
                      <a:gd name="T95" fmla="*/ 14 h 146"/>
                      <a:gd name="T96" fmla="*/ 63 w 87"/>
                      <a:gd name="T97" fmla="*/ 23 h 146"/>
                      <a:gd name="T98" fmla="*/ 62 w 87"/>
                      <a:gd name="T99" fmla="*/ 16 h 146"/>
                      <a:gd name="T100" fmla="*/ 61 w 87"/>
                      <a:gd name="T101" fmla="*/ 27 h 146"/>
                      <a:gd name="T102" fmla="*/ 65 w 87"/>
                      <a:gd name="T103" fmla="*/ 30 h 1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87" h="146">
                        <a:moveTo>
                          <a:pt x="80" y="26"/>
                        </a:moveTo>
                        <a:cubicBezTo>
                          <a:pt x="80" y="26"/>
                          <a:pt x="79" y="26"/>
                          <a:pt x="79" y="26"/>
                        </a:cubicBezTo>
                        <a:cubicBezTo>
                          <a:pt x="79" y="27"/>
                          <a:pt x="79" y="27"/>
                          <a:pt x="78" y="27"/>
                        </a:cubicBezTo>
                        <a:cubicBezTo>
                          <a:pt x="78" y="28"/>
                          <a:pt x="79" y="30"/>
                          <a:pt x="77" y="30"/>
                        </a:cubicBezTo>
                        <a:cubicBezTo>
                          <a:pt x="76" y="30"/>
                          <a:pt x="69" y="26"/>
                          <a:pt x="69" y="26"/>
                        </a:cubicBezTo>
                        <a:cubicBezTo>
                          <a:pt x="67" y="24"/>
                          <a:pt x="66" y="22"/>
                          <a:pt x="67" y="19"/>
                        </a:cubicBezTo>
                        <a:cubicBezTo>
                          <a:pt x="67" y="17"/>
                          <a:pt x="69" y="14"/>
                          <a:pt x="71" y="12"/>
                        </a:cubicBezTo>
                        <a:cubicBezTo>
                          <a:pt x="72" y="10"/>
                          <a:pt x="73" y="9"/>
                          <a:pt x="74" y="8"/>
                        </a:cubicBezTo>
                        <a:cubicBezTo>
                          <a:pt x="75" y="8"/>
                          <a:pt x="74" y="7"/>
                          <a:pt x="74" y="7"/>
                        </a:cubicBezTo>
                        <a:cubicBezTo>
                          <a:pt x="72" y="8"/>
                          <a:pt x="69" y="10"/>
                          <a:pt x="68" y="11"/>
                        </a:cubicBezTo>
                        <a:cubicBezTo>
                          <a:pt x="68" y="12"/>
                          <a:pt x="67" y="12"/>
                          <a:pt x="67" y="12"/>
                        </a:cubicBezTo>
                        <a:cubicBezTo>
                          <a:pt x="66" y="12"/>
                          <a:pt x="67" y="11"/>
                          <a:pt x="67" y="10"/>
                        </a:cubicBezTo>
                        <a:cubicBezTo>
                          <a:pt x="67" y="8"/>
                          <a:pt x="68" y="6"/>
                          <a:pt x="69" y="4"/>
                        </a:cubicBezTo>
                        <a:cubicBezTo>
                          <a:pt x="70" y="3"/>
                          <a:pt x="70" y="2"/>
                          <a:pt x="71" y="1"/>
                        </a:cubicBezTo>
                        <a:cubicBezTo>
                          <a:pt x="71" y="1"/>
                          <a:pt x="71" y="0"/>
                          <a:pt x="70" y="1"/>
                        </a:cubicBezTo>
                        <a:cubicBezTo>
                          <a:pt x="69" y="2"/>
                          <a:pt x="66" y="5"/>
                          <a:pt x="64" y="11"/>
                        </a:cubicBezTo>
                        <a:cubicBezTo>
                          <a:pt x="64" y="11"/>
                          <a:pt x="64" y="11"/>
                          <a:pt x="64" y="11"/>
                        </a:cubicBezTo>
                        <a:cubicBezTo>
                          <a:pt x="63" y="12"/>
                          <a:pt x="61" y="15"/>
                          <a:pt x="60" y="16"/>
                        </a:cubicBezTo>
                        <a:cubicBezTo>
                          <a:pt x="60" y="17"/>
                          <a:pt x="59" y="18"/>
                          <a:pt x="59" y="18"/>
                        </a:cubicBezTo>
                        <a:cubicBezTo>
                          <a:pt x="58" y="18"/>
                          <a:pt x="58" y="16"/>
                          <a:pt x="58" y="16"/>
                        </a:cubicBezTo>
                        <a:cubicBezTo>
                          <a:pt x="58" y="16"/>
                          <a:pt x="58" y="15"/>
                          <a:pt x="58" y="15"/>
                        </a:cubicBezTo>
                        <a:cubicBezTo>
                          <a:pt x="59" y="13"/>
                          <a:pt x="60" y="9"/>
                          <a:pt x="60" y="8"/>
                        </a:cubicBezTo>
                        <a:cubicBezTo>
                          <a:pt x="60" y="7"/>
                          <a:pt x="60" y="7"/>
                          <a:pt x="60" y="7"/>
                        </a:cubicBezTo>
                        <a:cubicBezTo>
                          <a:pt x="58" y="9"/>
                          <a:pt x="57" y="12"/>
                          <a:pt x="55" y="14"/>
                        </a:cubicBezTo>
                        <a:cubicBezTo>
                          <a:pt x="54" y="9"/>
                          <a:pt x="56" y="5"/>
                          <a:pt x="58" y="1"/>
                        </a:cubicBezTo>
                        <a:cubicBezTo>
                          <a:pt x="58" y="1"/>
                          <a:pt x="58" y="1"/>
                          <a:pt x="58" y="1"/>
                        </a:cubicBezTo>
                        <a:cubicBezTo>
                          <a:pt x="48" y="10"/>
                          <a:pt x="52" y="19"/>
                          <a:pt x="56" y="23"/>
                        </a:cubicBezTo>
                        <a:cubicBezTo>
                          <a:pt x="57" y="25"/>
                          <a:pt x="57" y="26"/>
                          <a:pt x="58" y="27"/>
                        </a:cubicBezTo>
                        <a:cubicBezTo>
                          <a:pt x="58" y="28"/>
                          <a:pt x="58" y="29"/>
                          <a:pt x="58" y="30"/>
                        </a:cubicBezTo>
                        <a:cubicBezTo>
                          <a:pt x="57" y="30"/>
                          <a:pt x="56" y="30"/>
                          <a:pt x="55" y="29"/>
                        </a:cubicBezTo>
                        <a:cubicBezTo>
                          <a:pt x="53" y="29"/>
                          <a:pt x="52" y="27"/>
                          <a:pt x="51" y="25"/>
                        </a:cubicBezTo>
                        <a:cubicBezTo>
                          <a:pt x="51" y="23"/>
                          <a:pt x="51" y="17"/>
                          <a:pt x="51" y="15"/>
                        </a:cubicBezTo>
                        <a:cubicBezTo>
                          <a:pt x="51" y="15"/>
                          <a:pt x="51" y="15"/>
                          <a:pt x="51" y="15"/>
                        </a:cubicBezTo>
                        <a:cubicBezTo>
                          <a:pt x="49" y="17"/>
                          <a:pt x="49" y="20"/>
                          <a:pt x="48" y="23"/>
                        </a:cubicBezTo>
                        <a:cubicBezTo>
                          <a:pt x="46" y="18"/>
                          <a:pt x="46" y="14"/>
                          <a:pt x="47" y="9"/>
                        </a:cubicBezTo>
                        <a:cubicBezTo>
                          <a:pt x="47" y="9"/>
                          <a:pt x="47" y="9"/>
                          <a:pt x="47" y="9"/>
                        </a:cubicBezTo>
                        <a:cubicBezTo>
                          <a:pt x="38" y="24"/>
                          <a:pt x="52" y="33"/>
                          <a:pt x="56" y="33"/>
                        </a:cubicBezTo>
                        <a:cubicBezTo>
                          <a:pt x="61" y="34"/>
                          <a:pt x="67" y="35"/>
                          <a:pt x="72" y="37"/>
                        </a:cubicBezTo>
                        <a:cubicBezTo>
                          <a:pt x="74" y="38"/>
                          <a:pt x="77" y="39"/>
                          <a:pt x="78" y="41"/>
                        </a:cubicBezTo>
                        <a:cubicBezTo>
                          <a:pt x="77" y="40"/>
                          <a:pt x="74" y="39"/>
                          <a:pt x="73" y="40"/>
                        </a:cubicBezTo>
                        <a:cubicBezTo>
                          <a:pt x="73" y="41"/>
                          <a:pt x="74" y="43"/>
                          <a:pt x="74" y="44"/>
                        </a:cubicBezTo>
                        <a:cubicBezTo>
                          <a:pt x="73" y="44"/>
                          <a:pt x="73" y="44"/>
                          <a:pt x="73" y="44"/>
                        </a:cubicBezTo>
                        <a:cubicBezTo>
                          <a:pt x="72" y="45"/>
                          <a:pt x="74" y="47"/>
                          <a:pt x="75" y="48"/>
                        </a:cubicBezTo>
                        <a:cubicBezTo>
                          <a:pt x="76" y="48"/>
                          <a:pt x="78" y="49"/>
                          <a:pt x="79" y="49"/>
                        </a:cubicBezTo>
                        <a:cubicBezTo>
                          <a:pt x="80" y="50"/>
                          <a:pt x="82" y="49"/>
                          <a:pt x="84" y="49"/>
                        </a:cubicBezTo>
                        <a:cubicBezTo>
                          <a:pt x="84" y="61"/>
                          <a:pt x="76" y="71"/>
                          <a:pt x="75" y="73"/>
                        </a:cubicBezTo>
                        <a:cubicBezTo>
                          <a:pt x="74" y="74"/>
                          <a:pt x="72" y="76"/>
                          <a:pt x="71" y="76"/>
                        </a:cubicBezTo>
                        <a:cubicBezTo>
                          <a:pt x="70" y="77"/>
                          <a:pt x="66" y="78"/>
                          <a:pt x="65" y="79"/>
                        </a:cubicBezTo>
                        <a:cubicBezTo>
                          <a:pt x="63" y="79"/>
                          <a:pt x="49" y="80"/>
                          <a:pt x="44" y="81"/>
                        </a:cubicBezTo>
                        <a:cubicBezTo>
                          <a:pt x="42" y="81"/>
                          <a:pt x="38" y="82"/>
                          <a:pt x="37" y="82"/>
                        </a:cubicBezTo>
                        <a:cubicBezTo>
                          <a:pt x="35" y="83"/>
                          <a:pt x="33" y="84"/>
                          <a:pt x="33" y="85"/>
                        </a:cubicBezTo>
                        <a:cubicBezTo>
                          <a:pt x="32" y="85"/>
                          <a:pt x="31" y="87"/>
                          <a:pt x="30" y="87"/>
                        </a:cubicBezTo>
                        <a:cubicBezTo>
                          <a:pt x="30" y="87"/>
                          <a:pt x="28" y="87"/>
                          <a:pt x="27" y="87"/>
                        </a:cubicBezTo>
                        <a:cubicBezTo>
                          <a:pt x="26" y="86"/>
                          <a:pt x="24" y="85"/>
                          <a:pt x="23" y="82"/>
                        </a:cubicBezTo>
                        <a:cubicBezTo>
                          <a:pt x="22" y="81"/>
                          <a:pt x="20" y="85"/>
                          <a:pt x="21" y="88"/>
                        </a:cubicBezTo>
                        <a:cubicBezTo>
                          <a:pt x="22" y="89"/>
                          <a:pt x="25" y="90"/>
                          <a:pt x="26" y="92"/>
                        </a:cubicBezTo>
                        <a:cubicBezTo>
                          <a:pt x="27" y="93"/>
                          <a:pt x="27" y="94"/>
                          <a:pt x="27" y="95"/>
                        </a:cubicBezTo>
                        <a:cubicBezTo>
                          <a:pt x="25" y="101"/>
                          <a:pt x="25" y="100"/>
                          <a:pt x="25" y="104"/>
                        </a:cubicBezTo>
                        <a:cubicBezTo>
                          <a:pt x="25" y="105"/>
                          <a:pt x="25" y="106"/>
                          <a:pt x="25" y="107"/>
                        </a:cubicBezTo>
                        <a:cubicBezTo>
                          <a:pt x="26" y="108"/>
                          <a:pt x="26" y="110"/>
                          <a:pt x="23" y="112"/>
                        </a:cubicBezTo>
                        <a:cubicBezTo>
                          <a:pt x="23" y="112"/>
                          <a:pt x="21" y="112"/>
                          <a:pt x="20" y="113"/>
                        </a:cubicBezTo>
                        <a:cubicBezTo>
                          <a:pt x="18" y="114"/>
                          <a:pt x="18" y="120"/>
                          <a:pt x="16" y="122"/>
                        </a:cubicBezTo>
                        <a:cubicBezTo>
                          <a:pt x="16" y="124"/>
                          <a:pt x="14" y="125"/>
                          <a:pt x="13" y="126"/>
                        </a:cubicBezTo>
                        <a:cubicBezTo>
                          <a:pt x="12" y="127"/>
                          <a:pt x="11" y="130"/>
                          <a:pt x="9" y="131"/>
                        </a:cubicBezTo>
                        <a:cubicBezTo>
                          <a:pt x="8" y="131"/>
                          <a:pt x="6" y="130"/>
                          <a:pt x="5" y="130"/>
                        </a:cubicBezTo>
                        <a:cubicBezTo>
                          <a:pt x="5" y="130"/>
                          <a:pt x="5" y="131"/>
                          <a:pt x="4" y="131"/>
                        </a:cubicBezTo>
                        <a:cubicBezTo>
                          <a:pt x="4" y="132"/>
                          <a:pt x="2" y="131"/>
                          <a:pt x="1" y="131"/>
                        </a:cubicBezTo>
                        <a:cubicBezTo>
                          <a:pt x="0" y="132"/>
                          <a:pt x="0" y="136"/>
                          <a:pt x="0" y="137"/>
                        </a:cubicBezTo>
                        <a:cubicBezTo>
                          <a:pt x="1" y="137"/>
                          <a:pt x="3" y="137"/>
                          <a:pt x="3" y="137"/>
                        </a:cubicBezTo>
                        <a:cubicBezTo>
                          <a:pt x="4" y="137"/>
                          <a:pt x="5" y="137"/>
                          <a:pt x="6" y="136"/>
                        </a:cubicBezTo>
                        <a:cubicBezTo>
                          <a:pt x="8" y="136"/>
                          <a:pt x="13" y="133"/>
                          <a:pt x="15" y="132"/>
                        </a:cubicBezTo>
                        <a:cubicBezTo>
                          <a:pt x="16" y="131"/>
                          <a:pt x="18" y="128"/>
                          <a:pt x="19" y="127"/>
                        </a:cubicBezTo>
                        <a:cubicBezTo>
                          <a:pt x="20" y="126"/>
                          <a:pt x="21" y="124"/>
                          <a:pt x="23" y="123"/>
                        </a:cubicBezTo>
                        <a:cubicBezTo>
                          <a:pt x="22" y="125"/>
                          <a:pt x="22" y="127"/>
                          <a:pt x="22" y="129"/>
                        </a:cubicBezTo>
                        <a:cubicBezTo>
                          <a:pt x="21" y="130"/>
                          <a:pt x="19" y="132"/>
                          <a:pt x="18" y="133"/>
                        </a:cubicBezTo>
                        <a:cubicBezTo>
                          <a:pt x="17" y="134"/>
                          <a:pt x="17" y="137"/>
                          <a:pt x="15" y="138"/>
                        </a:cubicBezTo>
                        <a:cubicBezTo>
                          <a:pt x="14" y="139"/>
                          <a:pt x="12" y="138"/>
                          <a:pt x="11" y="138"/>
                        </a:cubicBezTo>
                        <a:cubicBezTo>
                          <a:pt x="11" y="138"/>
                          <a:pt x="11" y="139"/>
                          <a:pt x="10" y="140"/>
                        </a:cubicBezTo>
                        <a:cubicBezTo>
                          <a:pt x="9" y="140"/>
                          <a:pt x="8" y="139"/>
                          <a:pt x="7" y="140"/>
                        </a:cubicBezTo>
                        <a:cubicBezTo>
                          <a:pt x="6" y="141"/>
                          <a:pt x="6" y="145"/>
                          <a:pt x="7" y="146"/>
                        </a:cubicBezTo>
                        <a:cubicBezTo>
                          <a:pt x="8" y="146"/>
                          <a:pt x="9" y="146"/>
                          <a:pt x="10" y="146"/>
                        </a:cubicBezTo>
                        <a:cubicBezTo>
                          <a:pt x="11" y="146"/>
                          <a:pt x="12" y="145"/>
                          <a:pt x="13" y="145"/>
                        </a:cubicBezTo>
                        <a:cubicBezTo>
                          <a:pt x="15" y="144"/>
                          <a:pt x="19" y="140"/>
                          <a:pt x="21" y="138"/>
                        </a:cubicBezTo>
                        <a:cubicBezTo>
                          <a:pt x="23" y="137"/>
                          <a:pt x="24" y="134"/>
                          <a:pt x="25" y="133"/>
                        </a:cubicBezTo>
                        <a:cubicBezTo>
                          <a:pt x="26" y="132"/>
                          <a:pt x="28" y="128"/>
                          <a:pt x="29" y="127"/>
                        </a:cubicBezTo>
                        <a:cubicBezTo>
                          <a:pt x="30" y="125"/>
                          <a:pt x="34" y="123"/>
                          <a:pt x="36" y="121"/>
                        </a:cubicBezTo>
                        <a:cubicBezTo>
                          <a:pt x="37" y="120"/>
                          <a:pt x="40" y="117"/>
                          <a:pt x="45" y="107"/>
                        </a:cubicBezTo>
                        <a:cubicBezTo>
                          <a:pt x="47" y="104"/>
                          <a:pt x="55" y="106"/>
                          <a:pt x="58" y="106"/>
                        </a:cubicBezTo>
                        <a:cubicBezTo>
                          <a:pt x="61" y="106"/>
                          <a:pt x="65" y="106"/>
                          <a:pt x="67" y="106"/>
                        </a:cubicBezTo>
                        <a:cubicBezTo>
                          <a:pt x="70" y="106"/>
                          <a:pt x="75" y="105"/>
                          <a:pt x="78" y="104"/>
                        </a:cubicBezTo>
                        <a:cubicBezTo>
                          <a:pt x="80" y="104"/>
                          <a:pt x="83" y="103"/>
                          <a:pt x="86" y="103"/>
                        </a:cubicBezTo>
                        <a:cubicBezTo>
                          <a:pt x="87" y="94"/>
                          <a:pt x="87" y="86"/>
                          <a:pt x="87" y="77"/>
                        </a:cubicBezTo>
                        <a:cubicBezTo>
                          <a:pt x="87" y="64"/>
                          <a:pt x="86" y="51"/>
                          <a:pt x="84" y="38"/>
                        </a:cubicBezTo>
                        <a:cubicBezTo>
                          <a:pt x="81" y="36"/>
                          <a:pt x="80" y="30"/>
                          <a:pt x="80" y="26"/>
                        </a:cubicBezTo>
                        <a:close/>
                        <a:moveTo>
                          <a:pt x="62" y="16"/>
                        </a:moveTo>
                        <a:cubicBezTo>
                          <a:pt x="63" y="15"/>
                          <a:pt x="63" y="15"/>
                          <a:pt x="63" y="14"/>
                        </a:cubicBezTo>
                        <a:cubicBezTo>
                          <a:pt x="63" y="16"/>
                          <a:pt x="63" y="19"/>
                          <a:pt x="63" y="21"/>
                        </a:cubicBezTo>
                        <a:cubicBezTo>
                          <a:pt x="63" y="22"/>
                          <a:pt x="63" y="23"/>
                          <a:pt x="63" y="23"/>
                        </a:cubicBezTo>
                        <a:cubicBezTo>
                          <a:pt x="62" y="24"/>
                          <a:pt x="61" y="23"/>
                          <a:pt x="61" y="23"/>
                        </a:cubicBezTo>
                        <a:cubicBezTo>
                          <a:pt x="61" y="20"/>
                          <a:pt x="61" y="18"/>
                          <a:pt x="62" y="16"/>
                        </a:cubicBezTo>
                        <a:close/>
                        <a:moveTo>
                          <a:pt x="65" y="30"/>
                        </a:moveTo>
                        <a:cubicBezTo>
                          <a:pt x="63" y="29"/>
                          <a:pt x="62" y="28"/>
                          <a:pt x="61" y="27"/>
                        </a:cubicBezTo>
                        <a:cubicBezTo>
                          <a:pt x="65" y="29"/>
                          <a:pt x="68" y="30"/>
                          <a:pt x="71" y="32"/>
                        </a:cubicBezTo>
                        <a:cubicBezTo>
                          <a:pt x="68" y="31"/>
                          <a:pt x="65" y="30"/>
                          <a:pt x="65" y="30"/>
                        </a:cubicBezTo>
                        <a:close/>
                      </a:path>
                    </a:pathLst>
                  </a:custGeom>
                  <a:solidFill>
                    <a:srgbClr val="1A463C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73" name="Freeform 114">
                    <a:extLst>
                      <a:ext uri="{FF2B5EF4-FFF2-40B4-BE49-F238E27FC236}">
                        <a16:creationId xmlns:a16="http://schemas.microsoft.com/office/drawing/2014/main" id="{CD101037-D775-46B3-875D-898BF8049B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630402" y="2185988"/>
                    <a:ext cx="1504950" cy="15875"/>
                  </a:xfrm>
                  <a:custGeom>
                    <a:avLst/>
                    <a:gdLst>
                      <a:gd name="T0" fmla="*/ 397 w 399"/>
                      <a:gd name="T1" fmla="*/ 0 h 4"/>
                      <a:gd name="T2" fmla="*/ 3 w 399"/>
                      <a:gd name="T3" fmla="*/ 0 h 4"/>
                      <a:gd name="T4" fmla="*/ 0 w 399"/>
                      <a:gd name="T5" fmla="*/ 4 h 4"/>
                      <a:gd name="T6" fmla="*/ 399 w 399"/>
                      <a:gd name="T7" fmla="*/ 4 h 4"/>
                      <a:gd name="T8" fmla="*/ 397 w 399"/>
                      <a:gd name="T9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9" h="4">
                        <a:moveTo>
                          <a:pt x="397" y="0"/>
                        </a:move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2" y="1"/>
                          <a:pt x="1" y="3"/>
                          <a:pt x="0" y="4"/>
                        </a:cubicBezTo>
                        <a:cubicBezTo>
                          <a:pt x="399" y="4"/>
                          <a:pt x="399" y="4"/>
                          <a:pt x="399" y="4"/>
                        </a:cubicBezTo>
                        <a:cubicBezTo>
                          <a:pt x="398" y="3"/>
                          <a:pt x="397" y="1"/>
                          <a:pt x="397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74" name="Freeform 115">
                    <a:extLst>
                      <a:ext uri="{FF2B5EF4-FFF2-40B4-BE49-F238E27FC236}">
                        <a16:creationId xmlns:a16="http://schemas.microsoft.com/office/drawing/2014/main" id="{43E36953-7110-40B5-95E0-B5C6D1DE43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666914" y="2125663"/>
                    <a:ext cx="1430338" cy="15875"/>
                  </a:xfrm>
                  <a:custGeom>
                    <a:avLst/>
                    <a:gdLst>
                      <a:gd name="T0" fmla="*/ 376 w 379"/>
                      <a:gd name="T1" fmla="*/ 0 h 4"/>
                      <a:gd name="T2" fmla="*/ 3 w 379"/>
                      <a:gd name="T3" fmla="*/ 0 h 4"/>
                      <a:gd name="T4" fmla="*/ 0 w 379"/>
                      <a:gd name="T5" fmla="*/ 4 h 4"/>
                      <a:gd name="T6" fmla="*/ 379 w 379"/>
                      <a:gd name="T7" fmla="*/ 4 h 4"/>
                      <a:gd name="T8" fmla="*/ 376 w 379"/>
                      <a:gd name="T9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79" h="4">
                        <a:moveTo>
                          <a:pt x="376" y="0"/>
                        </a:move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2" y="1"/>
                          <a:pt x="1" y="3"/>
                          <a:pt x="0" y="4"/>
                        </a:cubicBezTo>
                        <a:cubicBezTo>
                          <a:pt x="379" y="4"/>
                          <a:pt x="379" y="4"/>
                          <a:pt x="379" y="4"/>
                        </a:cubicBezTo>
                        <a:cubicBezTo>
                          <a:pt x="378" y="3"/>
                          <a:pt x="377" y="1"/>
                          <a:pt x="376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75" name="Freeform 116">
                    <a:extLst>
                      <a:ext uri="{FF2B5EF4-FFF2-40B4-BE49-F238E27FC236}">
                        <a16:creationId xmlns:a16="http://schemas.microsoft.com/office/drawing/2014/main" id="{B549FA78-62C2-4D9A-9F93-0586FC01EBC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611352" y="3016250"/>
                    <a:ext cx="1546225" cy="15875"/>
                  </a:xfrm>
                  <a:custGeom>
                    <a:avLst/>
                    <a:gdLst>
                      <a:gd name="T0" fmla="*/ 0 w 410"/>
                      <a:gd name="T1" fmla="*/ 0 h 4"/>
                      <a:gd name="T2" fmla="*/ 2 w 410"/>
                      <a:gd name="T3" fmla="*/ 4 h 4"/>
                      <a:gd name="T4" fmla="*/ 408 w 410"/>
                      <a:gd name="T5" fmla="*/ 4 h 4"/>
                      <a:gd name="T6" fmla="*/ 410 w 410"/>
                      <a:gd name="T7" fmla="*/ 0 h 4"/>
                      <a:gd name="T8" fmla="*/ 0 w 410"/>
                      <a:gd name="T9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10" h="4">
                        <a:moveTo>
                          <a:pt x="0" y="0"/>
                        </a:moveTo>
                        <a:cubicBezTo>
                          <a:pt x="1" y="1"/>
                          <a:pt x="1" y="3"/>
                          <a:pt x="2" y="4"/>
                        </a:cubicBezTo>
                        <a:cubicBezTo>
                          <a:pt x="408" y="4"/>
                          <a:pt x="408" y="4"/>
                          <a:pt x="408" y="4"/>
                        </a:cubicBezTo>
                        <a:cubicBezTo>
                          <a:pt x="408" y="3"/>
                          <a:pt x="409" y="1"/>
                          <a:pt x="410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76" name="Freeform 117">
                    <a:extLst>
                      <a:ext uri="{FF2B5EF4-FFF2-40B4-BE49-F238E27FC236}">
                        <a16:creationId xmlns:a16="http://schemas.microsoft.com/office/drawing/2014/main" id="{739E7D6E-6548-4E6A-87ED-7C6A159559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644689" y="3076575"/>
                    <a:ext cx="1479550" cy="15875"/>
                  </a:xfrm>
                  <a:custGeom>
                    <a:avLst/>
                    <a:gdLst>
                      <a:gd name="T0" fmla="*/ 2 w 392"/>
                      <a:gd name="T1" fmla="*/ 4 h 4"/>
                      <a:gd name="T2" fmla="*/ 389 w 392"/>
                      <a:gd name="T3" fmla="*/ 4 h 4"/>
                      <a:gd name="T4" fmla="*/ 392 w 392"/>
                      <a:gd name="T5" fmla="*/ 0 h 4"/>
                      <a:gd name="T6" fmla="*/ 0 w 392"/>
                      <a:gd name="T7" fmla="*/ 0 h 4"/>
                      <a:gd name="T8" fmla="*/ 2 w 392"/>
                      <a:gd name="T9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2" h="4">
                        <a:moveTo>
                          <a:pt x="2" y="4"/>
                        </a:moveTo>
                        <a:cubicBezTo>
                          <a:pt x="389" y="4"/>
                          <a:pt x="389" y="4"/>
                          <a:pt x="389" y="4"/>
                        </a:cubicBezTo>
                        <a:cubicBezTo>
                          <a:pt x="390" y="3"/>
                          <a:pt x="391" y="1"/>
                          <a:pt x="392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1"/>
                          <a:pt x="1" y="3"/>
                          <a:pt x="2" y="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77" name="Freeform 118">
                    <a:extLst>
                      <a:ext uri="{FF2B5EF4-FFF2-40B4-BE49-F238E27FC236}">
                        <a16:creationId xmlns:a16="http://schemas.microsoft.com/office/drawing/2014/main" id="{0E3DE612-D7B2-4B55-8AF1-CE7FBDA9166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5233652" y="1033463"/>
                    <a:ext cx="298450" cy="488950"/>
                  </a:xfrm>
                  <a:custGeom>
                    <a:avLst/>
                    <a:gdLst>
                      <a:gd name="T0" fmla="*/ 40 w 79"/>
                      <a:gd name="T1" fmla="*/ 0 h 130"/>
                      <a:gd name="T2" fmla="*/ 0 w 79"/>
                      <a:gd name="T3" fmla="*/ 52 h 130"/>
                      <a:gd name="T4" fmla="*/ 38 w 79"/>
                      <a:gd name="T5" fmla="*/ 127 h 130"/>
                      <a:gd name="T6" fmla="*/ 40 w 79"/>
                      <a:gd name="T7" fmla="*/ 130 h 130"/>
                      <a:gd name="T8" fmla="*/ 42 w 79"/>
                      <a:gd name="T9" fmla="*/ 127 h 130"/>
                      <a:gd name="T10" fmla="*/ 79 w 79"/>
                      <a:gd name="T11" fmla="*/ 52 h 130"/>
                      <a:gd name="T12" fmla="*/ 40 w 79"/>
                      <a:gd name="T13" fmla="*/ 0 h 130"/>
                      <a:gd name="T14" fmla="*/ 40 w 79"/>
                      <a:gd name="T15" fmla="*/ 5 h 130"/>
                      <a:gd name="T16" fmla="*/ 74 w 79"/>
                      <a:gd name="T17" fmla="*/ 52 h 130"/>
                      <a:gd name="T18" fmla="*/ 40 w 79"/>
                      <a:gd name="T19" fmla="*/ 122 h 130"/>
                      <a:gd name="T20" fmla="*/ 5 w 79"/>
                      <a:gd name="T21" fmla="*/ 52 h 130"/>
                      <a:gd name="T22" fmla="*/ 40 w 79"/>
                      <a:gd name="T23" fmla="*/ 5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79" h="130">
                        <a:moveTo>
                          <a:pt x="40" y="0"/>
                        </a:moveTo>
                        <a:cubicBezTo>
                          <a:pt x="18" y="0"/>
                          <a:pt x="0" y="23"/>
                          <a:pt x="0" y="52"/>
                        </a:cubicBezTo>
                        <a:cubicBezTo>
                          <a:pt x="0" y="79"/>
                          <a:pt x="36" y="125"/>
                          <a:pt x="38" y="127"/>
                        </a:cubicBezTo>
                        <a:cubicBezTo>
                          <a:pt x="40" y="130"/>
                          <a:pt x="40" y="130"/>
                          <a:pt x="40" y="130"/>
                        </a:cubicBezTo>
                        <a:cubicBezTo>
                          <a:pt x="42" y="127"/>
                          <a:pt x="42" y="127"/>
                          <a:pt x="42" y="127"/>
                        </a:cubicBezTo>
                        <a:cubicBezTo>
                          <a:pt x="43" y="125"/>
                          <a:pt x="79" y="79"/>
                          <a:pt x="79" y="52"/>
                        </a:cubicBezTo>
                        <a:cubicBezTo>
                          <a:pt x="79" y="23"/>
                          <a:pt x="62" y="0"/>
                          <a:pt x="40" y="0"/>
                        </a:cubicBezTo>
                        <a:close/>
                        <a:moveTo>
                          <a:pt x="40" y="5"/>
                        </a:moveTo>
                        <a:cubicBezTo>
                          <a:pt x="59" y="5"/>
                          <a:pt x="74" y="26"/>
                          <a:pt x="74" y="52"/>
                        </a:cubicBezTo>
                        <a:cubicBezTo>
                          <a:pt x="74" y="74"/>
                          <a:pt x="47" y="112"/>
                          <a:pt x="40" y="122"/>
                        </a:cubicBezTo>
                        <a:cubicBezTo>
                          <a:pt x="32" y="112"/>
                          <a:pt x="5" y="74"/>
                          <a:pt x="5" y="52"/>
                        </a:cubicBezTo>
                        <a:cubicBezTo>
                          <a:pt x="5" y="26"/>
                          <a:pt x="21" y="5"/>
                          <a:pt x="40" y="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78" name="Freeform 119">
                    <a:extLst>
                      <a:ext uri="{FF2B5EF4-FFF2-40B4-BE49-F238E27FC236}">
                        <a16:creationId xmlns:a16="http://schemas.microsoft.com/office/drawing/2014/main" id="{BF3CD789-E394-4CC9-B4C3-A1DDE3DCEED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101889" y="1443038"/>
                    <a:ext cx="561975" cy="374650"/>
                  </a:xfrm>
                  <a:custGeom>
                    <a:avLst/>
                    <a:gdLst>
                      <a:gd name="T0" fmla="*/ 18 w 149"/>
                      <a:gd name="T1" fmla="*/ 0 h 99"/>
                      <a:gd name="T2" fmla="*/ 0 w 149"/>
                      <a:gd name="T3" fmla="*/ 18 h 99"/>
                      <a:gd name="T4" fmla="*/ 0 w 149"/>
                      <a:gd name="T5" fmla="*/ 27 h 99"/>
                      <a:gd name="T6" fmla="*/ 0 w 149"/>
                      <a:gd name="T7" fmla="*/ 82 h 99"/>
                      <a:gd name="T8" fmla="*/ 24 w 149"/>
                      <a:gd name="T9" fmla="*/ 99 h 99"/>
                      <a:gd name="T10" fmla="*/ 45 w 149"/>
                      <a:gd name="T11" fmla="*/ 82 h 99"/>
                      <a:gd name="T12" fmla="*/ 45 w 149"/>
                      <a:gd name="T13" fmla="*/ 27 h 99"/>
                      <a:gd name="T14" fmla="*/ 54 w 149"/>
                      <a:gd name="T15" fmla="*/ 27 h 99"/>
                      <a:gd name="T16" fmla="*/ 54 w 149"/>
                      <a:gd name="T17" fmla="*/ 82 h 99"/>
                      <a:gd name="T18" fmla="*/ 75 w 149"/>
                      <a:gd name="T19" fmla="*/ 99 h 99"/>
                      <a:gd name="T20" fmla="*/ 95 w 149"/>
                      <a:gd name="T21" fmla="*/ 82 h 99"/>
                      <a:gd name="T22" fmla="*/ 95 w 149"/>
                      <a:gd name="T23" fmla="*/ 27 h 99"/>
                      <a:gd name="T24" fmla="*/ 105 w 149"/>
                      <a:gd name="T25" fmla="*/ 27 h 99"/>
                      <a:gd name="T26" fmla="*/ 105 w 149"/>
                      <a:gd name="T27" fmla="*/ 82 h 99"/>
                      <a:gd name="T28" fmla="*/ 125 w 149"/>
                      <a:gd name="T29" fmla="*/ 99 h 99"/>
                      <a:gd name="T30" fmla="*/ 149 w 149"/>
                      <a:gd name="T31" fmla="*/ 82 h 99"/>
                      <a:gd name="T32" fmla="*/ 149 w 149"/>
                      <a:gd name="T33" fmla="*/ 27 h 99"/>
                      <a:gd name="T34" fmla="*/ 149 w 149"/>
                      <a:gd name="T35" fmla="*/ 18 h 99"/>
                      <a:gd name="T36" fmla="*/ 131 w 149"/>
                      <a:gd name="T37" fmla="*/ 0 h 99"/>
                      <a:gd name="T38" fmla="*/ 18 w 149"/>
                      <a:gd name="T39" fmla="*/ 0 h 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149" h="99">
                        <a:moveTo>
                          <a:pt x="18" y="0"/>
                        </a:moveTo>
                        <a:cubicBezTo>
                          <a:pt x="8" y="0"/>
                          <a:pt x="0" y="8"/>
                          <a:pt x="0" y="18"/>
                        </a:cubicBezTo>
                        <a:cubicBezTo>
                          <a:pt x="0" y="27"/>
                          <a:pt x="0" y="27"/>
                          <a:pt x="0" y="27"/>
                        </a:cubicBezTo>
                        <a:cubicBezTo>
                          <a:pt x="0" y="82"/>
                          <a:pt x="0" y="82"/>
                          <a:pt x="0" y="82"/>
                        </a:cubicBezTo>
                        <a:cubicBezTo>
                          <a:pt x="24" y="99"/>
                          <a:pt x="24" y="99"/>
                          <a:pt x="24" y="99"/>
                        </a:cubicBezTo>
                        <a:cubicBezTo>
                          <a:pt x="45" y="82"/>
                          <a:pt x="45" y="82"/>
                          <a:pt x="45" y="82"/>
                        </a:cubicBezTo>
                        <a:cubicBezTo>
                          <a:pt x="45" y="27"/>
                          <a:pt x="45" y="27"/>
                          <a:pt x="45" y="27"/>
                        </a:cubicBezTo>
                        <a:cubicBezTo>
                          <a:pt x="54" y="27"/>
                          <a:pt x="54" y="27"/>
                          <a:pt x="54" y="27"/>
                        </a:cubicBezTo>
                        <a:cubicBezTo>
                          <a:pt x="54" y="82"/>
                          <a:pt x="54" y="82"/>
                          <a:pt x="54" y="82"/>
                        </a:cubicBezTo>
                        <a:cubicBezTo>
                          <a:pt x="75" y="99"/>
                          <a:pt x="75" y="99"/>
                          <a:pt x="75" y="99"/>
                        </a:cubicBezTo>
                        <a:cubicBezTo>
                          <a:pt x="95" y="82"/>
                          <a:pt x="95" y="82"/>
                          <a:pt x="95" y="82"/>
                        </a:cubicBezTo>
                        <a:cubicBezTo>
                          <a:pt x="95" y="27"/>
                          <a:pt x="95" y="27"/>
                          <a:pt x="95" y="27"/>
                        </a:cubicBezTo>
                        <a:cubicBezTo>
                          <a:pt x="105" y="27"/>
                          <a:pt x="105" y="27"/>
                          <a:pt x="105" y="27"/>
                        </a:cubicBezTo>
                        <a:cubicBezTo>
                          <a:pt x="105" y="82"/>
                          <a:pt x="105" y="82"/>
                          <a:pt x="105" y="82"/>
                        </a:cubicBezTo>
                        <a:cubicBezTo>
                          <a:pt x="125" y="99"/>
                          <a:pt x="125" y="99"/>
                          <a:pt x="125" y="99"/>
                        </a:cubicBezTo>
                        <a:cubicBezTo>
                          <a:pt x="149" y="82"/>
                          <a:pt x="149" y="82"/>
                          <a:pt x="149" y="82"/>
                        </a:cubicBezTo>
                        <a:cubicBezTo>
                          <a:pt x="149" y="27"/>
                          <a:pt x="149" y="27"/>
                          <a:pt x="149" y="27"/>
                        </a:cubicBezTo>
                        <a:cubicBezTo>
                          <a:pt x="149" y="18"/>
                          <a:pt x="149" y="18"/>
                          <a:pt x="149" y="18"/>
                        </a:cubicBezTo>
                        <a:cubicBezTo>
                          <a:pt x="149" y="8"/>
                          <a:pt x="141" y="0"/>
                          <a:pt x="131" y="0"/>
                        </a:cubicBezTo>
                        <a:lnTo>
                          <a:pt x="18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4352" name="TextBox 4351">
                <a:extLst>
                  <a:ext uri="{FF2B5EF4-FFF2-40B4-BE49-F238E27FC236}">
                    <a16:creationId xmlns:a16="http://schemas.microsoft.com/office/drawing/2014/main" id="{6962DE17-7C32-4293-A679-3020F2F91F26}"/>
                  </a:ext>
                </a:extLst>
              </p:cNvPr>
              <p:cNvSpPr txBox="1"/>
              <p:nvPr/>
            </p:nvSpPr>
            <p:spPr>
              <a:xfrm>
                <a:off x="4469114" y="1188013"/>
                <a:ext cx="844663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GB" sz="1600" dirty="0"/>
                  <a:t>Guitar</a:t>
                </a:r>
              </a:p>
            </p:txBody>
          </p:sp>
        </p:grpSp>
        <p:grpSp>
          <p:nvGrpSpPr>
            <p:cNvPr id="4348" name="Group 4347">
              <a:extLst>
                <a:ext uri="{FF2B5EF4-FFF2-40B4-BE49-F238E27FC236}">
                  <a16:creationId xmlns:a16="http://schemas.microsoft.com/office/drawing/2014/main" id="{8C3EF82E-CF2B-4759-BF67-98DBDED4E686}"/>
                </a:ext>
              </a:extLst>
            </p:cNvPr>
            <p:cNvGrpSpPr/>
            <p:nvPr/>
          </p:nvGrpSpPr>
          <p:grpSpPr>
            <a:xfrm rot="20095298">
              <a:off x="4984750" y="998593"/>
              <a:ext cx="137320" cy="141049"/>
              <a:chOff x="2619374" y="1874893"/>
              <a:chExt cx="236957" cy="243392"/>
            </a:xfrm>
          </p:grpSpPr>
          <p:sp>
            <p:nvSpPr>
              <p:cNvPr id="4349" name="Oval 4348">
                <a:extLst>
                  <a:ext uri="{FF2B5EF4-FFF2-40B4-BE49-F238E27FC236}">
                    <a16:creationId xmlns:a16="http://schemas.microsoft.com/office/drawing/2014/main" id="{22C6E1B1-269B-4219-808F-E74889414AAD}"/>
                  </a:ext>
                </a:extLst>
              </p:cNvPr>
              <p:cNvSpPr/>
              <p:nvPr/>
            </p:nvSpPr>
            <p:spPr>
              <a:xfrm rot="378511">
                <a:off x="2619374" y="1874893"/>
                <a:ext cx="177094" cy="179145"/>
              </a:xfrm>
              <a:prstGeom prst="ellipse">
                <a:avLst/>
              </a:prstGeom>
              <a:solidFill>
                <a:schemeClr val="tx1">
                  <a:alpha val="3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50" name="Oval 4349">
                <a:extLst>
                  <a:ext uri="{FF2B5EF4-FFF2-40B4-BE49-F238E27FC236}">
                    <a16:creationId xmlns:a16="http://schemas.microsoft.com/office/drawing/2014/main" id="{F085A430-0CBC-4F5F-9F14-F9655794556C}"/>
                  </a:ext>
                </a:extLst>
              </p:cNvPr>
              <p:cNvSpPr/>
              <p:nvPr/>
            </p:nvSpPr>
            <p:spPr>
              <a:xfrm rot="378511">
                <a:off x="2778807" y="2039863"/>
                <a:ext cx="77524" cy="78422"/>
              </a:xfrm>
              <a:prstGeom prst="ellipse">
                <a:avLst/>
              </a:prstGeom>
              <a:solidFill>
                <a:schemeClr val="tx1">
                  <a:alpha val="3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cxnSp>
        <p:nvCxnSpPr>
          <p:cNvPr id="4379" name="Straight Connector 4378">
            <a:extLst>
              <a:ext uri="{FF2B5EF4-FFF2-40B4-BE49-F238E27FC236}">
                <a16:creationId xmlns:a16="http://schemas.microsoft.com/office/drawing/2014/main" id="{1F4B7EA9-5DC8-4F0C-A93E-3EF76D369EC3}"/>
              </a:ext>
            </a:extLst>
          </p:cNvPr>
          <p:cNvCxnSpPr/>
          <p:nvPr/>
        </p:nvCxnSpPr>
        <p:spPr>
          <a:xfrm flipH="1" flipV="1">
            <a:off x="9575885" y="-335893"/>
            <a:ext cx="7660" cy="186344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5" name="Pause/Play Bass">
            <a:extLst>
              <a:ext uri="{FF2B5EF4-FFF2-40B4-BE49-F238E27FC236}">
                <a16:creationId xmlns:a16="http://schemas.microsoft.com/office/drawing/2014/main" id="{66710381-C7AF-4220-82AB-CBCF88AA9E6C}"/>
              </a:ext>
            </a:extLst>
          </p:cNvPr>
          <p:cNvGrpSpPr/>
          <p:nvPr/>
        </p:nvGrpSpPr>
        <p:grpSpPr>
          <a:xfrm>
            <a:off x="2915180" y="1831084"/>
            <a:ext cx="434764" cy="434758"/>
            <a:chOff x="-1195960" y="1988343"/>
            <a:chExt cx="515310" cy="515306"/>
          </a:xfrm>
        </p:grpSpPr>
        <p:sp>
          <p:nvSpPr>
            <p:cNvPr id="3090" name="Oval 3089">
              <a:extLst>
                <a:ext uri="{FF2B5EF4-FFF2-40B4-BE49-F238E27FC236}">
                  <a16:creationId xmlns:a16="http://schemas.microsoft.com/office/drawing/2014/main" id="{9E1719DF-8D95-46C9-8F86-0A0C87041D5D}"/>
                </a:ext>
              </a:extLst>
            </p:cNvPr>
            <p:cNvSpPr/>
            <p:nvPr/>
          </p:nvSpPr>
          <p:spPr>
            <a:xfrm>
              <a:off x="-1195960" y="1988343"/>
              <a:ext cx="515310" cy="515306"/>
            </a:xfrm>
            <a:prstGeom prst="ellipse">
              <a:avLst/>
            </a:prstGeom>
            <a:solidFill>
              <a:schemeClr val="bg1">
                <a:alpha val="63000"/>
              </a:schemeClr>
            </a:solidFill>
            <a:ln w="15875" cap="rnd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tlCol="0" anchor="ctr"/>
            <a:lstStyle/>
            <a:p>
              <a:pPr algn="ctr"/>
              <a:endParaRPr lang="en-GB" sz="1400">
                <a:solidFill>
                  <a:schemeClr val="tx1"/>
                </a:solidFill>
              </a:endParaRPr>
            </a:p>
          </p:txBody>
        </p: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15BC0D83-7F60-4BA4-848A-0959FF2AD2B8}"/>
                </a:ext>
              </a:extLst>
            </p:cNvPr>
            <p:cNvGrpSpPr/>
            <p:nvPr/>
          </p:nvGrpSpPr>
          <p:grpSpPr>
            <a:xfrm>
              <a:off x="-1078564" y="2160413"/>
              <a:ext cx="280518" cy="171167"/>
              <a:chOff x="-1064707" y="2234657"/>
              <a:chExt cx="210272" cy="128304"/>
            </a:xfrm>
          </p:grpSpPr>
          <p:sp>
            <p:nvSpPr>
              <p:cNvPr id="128" name="Isosceles Triangle 127">
                <a:extLst>
                  <a:ext uri="{FF2B5EF4-FFF2-40B4-BE49-F238E27FC236}">
                    <a16:creationId xmlns:a16="http://schemas.microsoft.com/office/drawing/2014/main" id="{B7EAAEB1-BBC0-413F-9132-4AA593F4742B}"/>
                  </a:ext>
                </a:extLst>
              </p:cNvPr>
              <p:cNvSpPr/>
              <p:nvPr/>
            </p:nvSpPr>
            <p:spPr>
              <a:xfrm rot="5400000">
                <a:off x="-1073555" y="2243505"/>
                <a:ext cx="128304" cy="110607"/>
              </a:xfrm>
              <a:prstGeom prst="triangle">
                <a:avLst/>
              </a:prstGeom>
              <a:noFill/>
              <a:ln>
                <a:solidFill>
                  <a:srgbClr val="FFFF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6DE6F955-42AF-48F1-A3A2-D586E3D83B02}"/>
                  </a:ext>
                </a:extLst>
              </p:cNvPr>
              <p:cNvGrpSpPr/>
              <p:nvPr/>
            </p:nvGrpSpPr>
            <p:grpSpPr>
              <a:xfrm>
                <a:off x="-902060" y="2235205"/>
                <a:ext cx="47625" cy="127208"/>
                <a:chOff x="-797285" y="2153695"/>
                <a:chExt cx="47625" cy="127208"/>
              </a:xfrm>
            </p:grpSpPr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4B0E569E-9282-475A-8DFF-44A82D45A6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797285" y="2153695"/>
                  <a:ext cx="0" cy="127208"/>
                </a:xfrm>
                <a:prstGeom prst="line">
                  <a:avLst/>
                </a:prstGeom>
                <a:noFill/>
                <a:ln cap="rnd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3096" name="Straight Connector 3095">
                  <a:extLst>
                    <a:ext uri="{FF2B5EF4-FFF2-40B4-BE49-F238E27FC236}">
                      <a16:creationId xmlns:a16="http://schemas.microsoft.com/office/drawing/2014/main" id="{6EABAEC8-32A1-43DE-8527-08892E5354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749660" y="2153695"/>
                  <a:ext cx="0" cy="127208"/>
                </a:xfrm>
                <a:prstGeom prst="line">
                  <a:avLst/>
                </a:prstGeom>
                <a:noFill/>
                <a:ln cap="rnd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</p:grpSp>
      <p:grpSp>
        <p:nvGrpSpPr>
          <p:cNvPr id="3097" name="Pause/Play Drums">
            <a:extLst>
              <a:ext uri="{FF2B5EF4-FFF2-40B4-BE49-F238E27FC236}">
                <a16:creationId xmlns:a16="http://schemas.microsoft.com/office/drawing/2014/main" id="{D081BA8F-A8BB-41DD-B50E-8D0288D369D7}"/>
              </a:ext>
            </a:extLst>
          </p:cNvPr>
          <p:cNvGrpSpPr/>
          <p:nvPr/>
        </p:nvGrpSpPr>
        <p:grpSpPr>
          <a:xfrm>
            <a:off x="4942100" y="1267204"/>
            <a:ext cx="434764" cy="434758"/>
            <a:chOff x="-1195960" y="1988343"/>
            <a:chExt cx="515310" cy="515306"/>
          </a:xfrm>
        </p:grpSpPr>
        <p:sp>
          <p:nvSpPr>
            <p:cNvPr id="3098" name="Oval 3097">
              <a:extLst>
                <a:ext uri="{FF2B5EF4-FFF2-40B4-BE49-F238E27FC236}">
                  <a16:creationId xmlns:a16="http://schemas.microsoft.com/office/drawing/2014/main" id="{BFC46947-2942-48E5-99A2-4A9EA50EF317}"/>
                </a:ext>
              </a:extLst>
            </p:cNvPr>
            <p:cNvSpPr/>
            <p:nvPr/>
          </p:nvSpPr>
          <p:spPr>
            <a:xfrm>
              <a:off x="-1195960" y="1988343"/>
              <a:ext cx="515310" cy="515306"/>
            </a:xfrm>
            <a:prstGeom prst="ellipse">
              <a:avLst/>
            </a:prstGeom>
            <a:solidFill>
              <a:schemeClr val="bg1">
                <a:alpha val="63000"/>
              </a:schemeClr>
            </a:solidFill>
            <a:ln w="15875" cap="rnd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tlCol="0" anchor="ctr"/>
            <a:lstStyle/>
            <a:p>
              <a:pPr algn="ctr"/>
              <a:endParaRPr lang="en-GB" sz="1400">
                <a:solidFill>
                  <a:schemeClr val="tx1"/>
                </a:solidFill>
              </a:endParaRPr>
            </a:p>
          </p:txBody>
        </p:sp>
        <p:grpSp>
          <p:nvGrpSpPr>
            <p:cNvPr id="3099" name="Group 3098">
              <a:extLst>
                <a:ext uri="{FF2B5EF4-FFF2-40B4-BE49-F238E27FC236}">
                  <a16:creationId xmlns:a16="http://schemas.microsoft.com/office/drawing/2014/main" id="{92387394-0D9E-4C94-8095-B3E8F81A0F71}"/>
                </a:ext>
              </a:extLst>
            </p:cNvPr>
            <p:cNvGrpSpPr/>
            <p:nvPr/>
          </p:nvGrpSpPr>
          <p:grpSpPr>
            <a:xfrm>
              <a:off x="-1078564" y="2160413"/>
              <a:ext cx="280518" cy="171167"/>
              <a:chOff x="-1064707" y="2234657"/>
              <a:chExt cx="210272" cy="128304"/>
            </a:xfrm>
          </p:grpSpPr>
          <p:sp>
            <p:nvSpPr>
              <p:cNvPr id="3101" name="Isosceles Triangle 3100">
                <a:extLst>
                  <a:ext uri="{FF2B5EF4-FFF2-40B4-BE49-F238E27FC236}">
                    <a16:creationId xmlns:a16="http://schemas.microsoft.com/office/drawing/2014/main" id="{4F62FF31-7815-4EFA-81A6-5C69D12E2195}"/>
                  </a:ext>
                </a:extLst>
              </p:cNvPr>
              <p:cNvSpPr/>
              <p:nvPr/>
            </p:nvSpPr>
            <p:spPr>
              <a:xfrm rot="5400000">
                <a:off x="-1073555" y="2243505"/>
                <a:ext cx="128304" cy="110607"/>
              </a:xfrm>
              <a:prstGeom prst="triangle">
                <a:avLst/>
              </a:prstGeom>
              <a:noFill/>
              <a:ln>
                <a:solidFill>
                  <a:srgbClr val="FFFF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102" name="Group 3101">
                <a:extLst>
                  <a:ext uri="{FF2B5EF4-FFF2-40B4-BE49-F238E27FC236}">
                    <a16:creationId xmlns:a16="http://schemas.microsoft.com/office/drawing/2014/main" id="{FB87AFC4-0C1B-44E6-95E8-75F370C299F0}"/>
                  </a:ext>
                </a:extLst>
              </p:cNvPr>
              <p:cNvGrpSpPr/>
              <p:nvPr/>
            </p:nvGrpSpPr>
            <p:grpSpPr>
              <a:xfrm>
                <a:off x="-902060" y="2235205"/>
                <a:ext cx="47625" cy="127208"/>
                <a:chOff x="-797285" y="2153695"/>
                <a:chExt cx="47625" cy="127208"/>
              </a:xfrm>
            </p:grpSpPr>
            <p:cxnSp>
              <p:nvCxnSpPr>
                <p:cNvPr id="3103" name="Straight Connector 3102">
                  <a:extLst>
                    <a:ext uri="{FF2B5EF4-FFF2-40B4-BE49-F238E27FC236}">
                      <a16:creationId xmlns:a16="http://schemas.microsoft.com/office/drawing/2014/main" id="{4470044D-8021-4EF9-9B4C-9380EB04791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797285" y="2153695"/>
                  <a:ext cx="0" cy="127208"/>
                </a:xfrm>
                <a:prstGeom prst="line">
                  <a:avLst/>
                </a:prstGeom>
                <a:noFill/>
                <a:ln cap="rnd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3104" name="Straight Connector 3103">
                  <a:extLst>
                    <a:ext uri="{FF2B5EF4-FFF2-40B4-BE49-F238E27FC236}">
                      <a16:creationId xmlns:a16="http://schemas.microsoft.com/office/drawing/2014/main" id="{2A758FF3-1148-4FB4-9E72-6189123894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749660" y="2153695"/>
                  <a:ext cx="0" cy="127208"/>
                </a:xfrm>
                <a:prstGeom prst="line">
                  <a:avLst/>
                </a:prstGeom>
                <a:noFill/>
                <a:ln cap="rnd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</p:grpSp>
      <p:grpSp>
        <p:nvGrpSpPr>
          <p:cNvPr id="3105" name="Pause/Play Santa">
            <a:extLst>
              <a:ext uri="{FF2B5EF4-FFF2-40B4-BE49-F238E27FC236}">
                <a16:creationId xmlns:a16="http://schemas.microsoft.com/office/drawing/2014/main" id="{4C038AFA-5DD6-4DA1-981C-9CEC71EAC514}"/>
              </a:ext>
            </a:extLst>
          </p:cNvPr>
          <p:cNvGrpSpPr/>
          <p:nvPr/>
        </p:nvGrpSpPr>
        <p:grpSpPr>
          <a:xfrm>
            <a:off x="7424496" y="1602484"/>
            <a:ext cx="434764" cy="434758"/>
            <a:chOff x="-1195960" y="1988343"/>
            <a:chExt cx="515310" cy="515306"/>
          </a:xfrm>
        </p:grpSpPr>
        <p:sp>
          <p:nvSpPr>
            <p:cNvPr id="3106" name="Oval 3105">
              <a:extLst>
                <a:ext uri="{FF2B5EF4-FFF2-40B4-BE49-F238E27FC236}">
                  <a16:creationId xmlns:a16="http://schemas.microsoft.com/office/drawing/2014/main" id="{283DCF5B-BA14-47F5-A87F-DCF50D55315B}"/>
                </a:ext>
              </a:extLst>
            </p:cNvPr>
            <p:cNvSpPr/>
            <p:nvPr/>
          </p:nvSpPr>
          <p:spPr>
            <a:xfrm>
              <a:off x="-1195960" y="1988343"/>
              <a:ext cx="515310" cy="515306"/>
            </a:xfrm>
            <a:prstGeom prst="ellipse">
              <a:avLst/>
            </a:prstGeom>
            <a:solidFill>
              <a:schemeClr val="bg1">
                <a:alpha val="63000"/>
              </a:schemeClr>
            </a:solidFill>
            <a:ln w="15875" cap="rnd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tlCol="0" anchor="ctr"/>
            <a:lstStyle/>
            <a:p>
              <a:pPr algn="ctr"/>
              <a:endParaRPr lang="en-GB" sz="1400">
                <a:solidFill>
                  <a:schemeClr val="tx1"/>
                </a:solidFill>
              </a:endParaRPr>
            </a:p>
          </p:txBody>
        </p:sp>
        <p:grpSp>
          <p:nvGrpSpPr>
            <p:cNvPr id="3107" name="Group 3106">
              <a:extLst>
                <a:ext uri="{FF2B5EF4-FFF2-40B4-BE49-F238E27FC236}">
                  <a16:creationId xmlns:a16="http://schemas.microsoft.com/office/drawing/2014/main" id="{1DEEDFE1-ED73-44F2-9B71-57E470C80C74}"/>
                </a:ext>
              </a:extLst>
            </p:cNvPr>
            <p:cNvGrpSpPr/>
            <p:nvPr/>
          </p:nvGrpSpPr>
          <p:grpSpPr>
            <a:xfrm>
              <a:off x="-1078564" y="2160413"/>
              <a:ext cx="280518" cy="171167"/>
              <a:chOff x="-1064707" y="2234657"/>
              <a:chExt cx="210272" cy="128304"/>
            </a:xfrm>
          </p:grpSpPr>
          <p:sp>
            <p:nvSpPr>
              <p:cNvPr id="3108" name="Isosceles Triangle 3107">
                <a:extLst>
                  <a:ext uri="{FF2B5EF4-FFF2-40B4-BE49-F238E27FC236}">
                    <a16:creationId xmlns:a16="http://schemas.microsoft.com/office/drawing/2014/main" id="{CD9A3F6E-E4D2-4E60-984A-6026E0D1E762}"/>
                  </a:ext>
                </a:extLst>
              </p:cNvPr>
              <p:cNvSpPr/>
              <p:nvPr/>
            </p:nvSpPr>
            <p:spPr>
              <a:xfrm rot="5400000">
                <a:off x="-1073555" y="2243505"/>
                <a:ext cx="128304" cy="110607"/>
              </a:xfrm>
              <a:prstGeom prst="triangle">
                <a:avLst/>
              </a:prstGeom>
              <a:noFill/>
              <a:ln>
                <a:solidFill>
                  <a:srgbClr val="FFFF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109" name="Group 3108">
                <a:extLst>
                  <a:ext uri="{FF2B5EF4-FFF2-40B4-BE49-F238E27FC236}">
                    <a16:creationId xmlns:a16="http://schemas.microsoft.com/office/drawing/2014/main" id="{3C8A379E-9762-4C37-A29C-CB55AA65C993}"/>
                  </a:ext>
                </a:extLst>
              </p:cNvPr>
              <p:cNvGrpSpPr/>
              <p:nvPr/>
            </p:nvGrpSpPr>
            <p:grpSpPr>
              <a:xfrm>
                <a:off x="-902060" y="2235205"/>
                <a:ext cx="47625" cy="127208"/>
                <a:chOff x="-797285" y="2153695"/>
                <a:chExt cx="47625" cy="127208"/>
              </a:xfrm>
            </p:grpSpPr>
            <p:cxnSp>
              <p:nvCxnSpPr>
                <p:cNvPr id="3133" name="Straight Connector 3132">
                  <a:extLst>
                    <a:ext uri="{FF2B5EF4-FFF2-40B4-BE49-F238E27FC236}">
                      <a16:creationId xmlns:a16="http://schemas.microsoft.com/office/drawing/2014/main" id="{CDE20C41-3A6D-48B9-AFE4-8CD5BD6316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797285" y="2153695"/>
                  <a:ext cx="0" cy="127208"/>
                </a:xfrm>
                <a:prstGeom prst="line">
                  <a:avLst/>
                </a:prstGeom>
                <a:noFill/>
                <a:ln cap="rnd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3134" name="Straight Connector 3133">
                  <a:extLst>
                    <a:ext uri="{FF2B5EF4-FFF2-40B4-BE49-F238E27FC236}">
                      <a16:creationId xmlns:a16="http://schemas.microsoft.com/office/drawing/2014/main" id="{9556E42E-8FC9-4615-8062-197D664D9C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749660" y="2153695"/>
                  <a:ext cx="0" cy="127208"/>
                </a:xfrm>
                <a:prstGeom prst="line">
                  <a:avLst/>
                </a:prstGeom>
                <a:noFill/>
                <a:ln cap="rnd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</p:grpSp>
      <p:grpSp>
        <p:nvGrpSpPr>
          <p:cNvPr id="3135" name="Pause/Play Guitar">
            <a:extLst>
              <a:ext uri="{FF2B5EF4-FFF2-40B4-BE49-F238E27FC236}">
                <a16:creationId xmlns:a16="http://schemas.microsoft.com/office/drawing/2014/main" id="{541DF1E6-716F-470C-821D-F4ACD9194011}"/>
              </a:ext>
            </a:extLst>
          </p:cNvPr>
          <p:cNvGrpSpPr/>
          <p:nvPr/>
        </p:nvGrpSpPr>
        <p:grpSpPr>
          <a:xfrm>
            <a:off x="10162463" y="2108878"/>
            <a:ext cx="434764" cy="434758"/>
            <a:chOff x="-1195960" y="1988343"/>
            <a:chExt cx="515310" cy="515306"/>
          </a:xfrm>
        </p:grpSpPr>
        <p:sp>
          <p:nvSpPr>
            <p:cNvPr id="3136" name="Oval 3135">
              <a:extLst>
                <a:ext uri="{FF2B5EF4-FFF2-40B4-BE49-F238E27FC236}">
                  <a16:creationId xmlns:a16="http://schemas.microsoft.com/office/drawing/2014/main" id="{F962A5B1-24F0-4471-8A84-B7F67C0EDE66}"/>
                </a:ext>
              </a:extLst>
            </p:cNvPr>
            <p:cNvSpPr/>
            <p:nvPr/>
          </p:nvSpPr>
          <p:spPr>
            <a:xfrm>
              <a:off x="-1195960" y="1988343"/>
              <a:ext cx="515310" cy="515306"/>
            </a:xfrm>
            <a:prstGeom prst="ellipse">
              <a:avLst/>
            </a:prstGeom>
            <a:solidFill>
              <a:schemeClr val="bg1">
                <a:alpha val="63000"/>
              </a:schemeClr>
            </a:solidFill>
            <a:ln w="15875" cap="rnd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tlCol="0" anchor="ctr"/>
            <a:lstStyle/>
            <a:p>
              <a:pPr algn="ctr"/>
              <a:endParaRPr lang="en-GB" sz="1400">
                <a:solidFill>
                  <a:schemeClr val="tx1"/>
                </a:solidFill>
              </a:endParaRPr>
            </a:p>
          </p:txBody>
        </p:sp>
        <p:grpSp>
          <p:nvGrpSpPr>
            <p:cNvPr id="3137" name="Group 3136">
              <a:extLst>
                <a:ext uri="{FF2B5EF4-FFF2-40B4-BE49-F238E27FC236}">
                  <a16:creationId xmlns:a16="http://schemas.microsoft.com/office/drawing/2014/main" id="{6AA481C1-462B-4075-8361-B1BA98F7E17C}"/>
                </a:ext>
              </a:extLst>
            </p:cNvPr>
            <p:cNvGrpSpPr/>
            <p:nvPr/>
          </p:nvGrpSpPr>
          <p:grpSpPr>
            <a:xfrm>
              <a:off x="-1078564" y="2160413"/>
              <a:ext cx="280518" cy="171167"/>
              <a:chOff x="-1064707" y="2234657"/>
              <a:chExt cx="210272" cy="128304"/>
            </a:xfrm>
          </p:grpSpPr>
          <p:sp>
            <p:nvSpPr>
              <p:cNvPr id="3138" name="Isosceles Triangle 3137">
                <a:extLst>
                  <a:ext uri="{FF2B5EF4-FFF2-40B4-BE49-F238E27FC236}">
                    <a16:creationId xmlns:a16="http://schemas.microsoft.com/office/drawing/2014/main" id="{2AADFA6B-B82C-444C-9616-4E9F53CE9C66}"/>
                  </a:ext>
                </a:extLst>
              </p:cNvPr>
              <p:cNvSpPr/>
              <p:nvPr/>
            </p:nvSpPr>
            <p:spPr>
              <a:xfrm rot="5400000">
                <a:off x="-1073555" y="2243505"/>
                <a:ext cx="128304" cy="110607"/>
              </a:xfrm>
              <a:prstGeom prst="triangle">
                <a:avLst/>
              </a:prstGeom>
              <a:noFill/>
              <a:ln>
                <a:solidFill>
                  <a:srgbClr val="FFFF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139" name="Group 3138">
                <a:extLst>
                  <a:ext uri="{FF2B5EF4-FFF2-40B4-BE49-F238E27FC236}">
                    <a16:creationId xmlns:a16="http://schemas.microsoft.com/office/drawing/2014/main" id="{6F5C9B72-9128-46E0-BD23-416EA1082D4F}"/>
                  </a:ext>
                </a:extLst>
              </p:cNvPr>
              <p:cNvGrpSpPr/>
              <p:nvPr/>
            </p:nvGrpSpPr>
            <p:grpSpPr>
              <a:xfrm>
                <a:off x="-902060" y="2235205"/>
                <a:ext cx="47625" cy="127208"/>
                <a:chOff x="-797285" y="2153695"/>
                <a:chExt cx="47625" cy="127208"/>
              </a:xfrm>
            </p:grpSpPr>
            <p:cxnSp>
              <p:nvCxnSpPr>
                <p:cNvPr id="3140" name="Straight Connector 3139">
                  <a:extLst>
                    <a:ext uri="{FF2B5EF4-FFF2-40B4-BE49-F238E27FC236}">
                      <a16:creationId xmlns:a16="http://schemas.microsoft.com/office/drawing/2014/main" id="{587DCA05-2F5D-40A0-B7D1-9CA8091F19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797285" y="2153695"/>
                  <a:ext cx="0" cy="127208"/>
                </a:xfrm>
                <a:prstGeom prst="line">
                  <a:avLst/>
                </a:prstGeom>
                <a:noFill/>
                <a:ln cap="rnd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3141" name="Straight Connector 3140">
                  <a:extLst>
                    <a:ext uri="{FF2B5EF4-FFF2-40B4-BE49-F238E27FC236}">
                      <a16:creationId xmlns:a16="http://schemas.microsoft.com/office/drawing/2014/main" id="{07F453F6-1807-41C4-A7BA-E3D70142C3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749660" y="2153695"/>
                  <a:ext cx="0" cy="127208"/>
                </a:xfrm>
                <a:prstGeom prst="line">
                  <a:avLst/>
                </a:prstGeom>
                <a:noFill/>
                <a:ln cap="rnd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</p:grpSp>
      <p:pic>
        <p:nvPicPr>
          <p:cNvPr id="136" name="crowdapplause1">
            <a:hlinkClick r:id="" action="ppaction://media"/>
            <a:extLst>
              <a:ext uri="{FF2B5EF4-FFF2-40B4-BE49-F238E27FC236}">
                <a16:creationId xmlns:a16="http://schemas.microsoft.com/office/drawing/2014/main" id="{9A3A9B16-946E-4C02-BF09-9C4D21AB9FEE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fade out="2000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832475" y="7648575"/>
            <a:ext cx="609600" cy="609600"/>
          </a:xfrm>
          <a:prstGeom prst="rect">
            <a:avLst/>
          </a:prstGeom>
        </p:spPr>
      </p:pic>
      <p:grpSp>
        <p:nvGrpSpPr>
          <p:cNvPr id="139" name="Group 4">
            <a:extLst>
              <a:ext uri="{FF2B5EF4-FFF2-40B4-BE49-F238E27FC236}">
                <a16:creationId xmlns:a16="http://schemas.microsoft.com/office/drawing/2014/main" id="{F31181E5-2C3F-44EB-99FB-CE06D3560271}"/>
              </a:ext>
            </a:extLst>
          </p:cNvPr>
          <p:cNvGrpSpPr>
            <a:grpSpLocks noChangeAspect="1"/>
          </p:cNvGrpSpPr>
          <p:nvPr/>
        </p:nvGrpSpPr>
        <p:grpSpPr bwMode="auto">
          <a:xfrm rot="378049">
            <a:off x="6021930" y="3005641"/>
            <a:ext cx="685927" cy="271716"/>
            <a:chOff x="3387" y="1989"/>
            <a:chExt cx="982" cy="389"/>
          </a:xfrm>
        </p:grpSpPr>
        <p:sp>
          <p:nvSpPr>
            <p:cNvPr id="141" name="Freeform 5">
              <a:extLst>
                <a:ext uri="{FF2B5EF4-FFF2-40B4-BE49-F238E27FC236}">
                  <a16:creationId xmlns:a16="http://schemas.microsoft.com/office/drawing/2014/main" id="{5099BF86-CB19-47E7-A264-AA3DF00850BC}"/>
                </a:ext>
              </a:extLst>
            </p:cNvPr>
            <p:cNvSpPr>
              <a:spLocks/>
            </p:cNvSpPr>
            <p:nvPr/>
          </p:nvSpPr>
          <p:spPr bwMode="auto">
            <a:xfrm rot="20380099">
              <a:off x="3387" y="2171"/>
              <a:ext cx="342" cy="95"/>
            </a:xfrm>
            <a:custGeom>
              <a:avLst/>
              <a:gdLst>
                <a:gd name="T0" fmla="*/ 342 w 342"/>
                <a:gd name="T1" fmla="*/ 66 h 95"/>
                <a:gd name="T2" fmla="*/ 10 w 342"/>
                <a:gd name="T3" fmla="*/ 95 h 95"/>
                <a:gd name="T4" fmla="*/ 0 w 342"/>
                <a:gd name="T5" fmla="*/ 46 h 95"/>
                <a:gd name="T6" fmla="*/ 332 w 342"/>
                <a:gd name="T7" fmla="*/ 0 h 95"/>
                <a:gd name="T8" fmla="*/ 342 w 342"/>
                <a:gd name="T9" fmla="*/ 6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" h="95">
                  <a:moveTo>
                    <a:pt x="342" y="66"/>
                  </a:moveTo>
                  <a:lnTo>
                    <a:pt x="10" y="95"/>
                  </a:lnTo>
                  <a:lnTo>
                    <a:pt x="0" y="46"/>
                  </a:lnTo>
                  <a:lnTo>
                    <a:pt x="332" y="0"/>
                  </a:lnTo>
                  <a:lnTo>
                    <a:pt x="342" y="66"/>
                  </a:lnTo>
                  <a:close/>
                </a:path>
              </a:pathLst>
            </a:custGeom>
            <a:solidFill>
              <a:srgbClr val="1809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" name="Freeform 6">
              <a:extLst>
                <a:ext uri="{FF2B5EF4-FFF2-40B4-BE49-F238E27FC236}">
                  <a16:creationId xmlns:a16="http://schemas.microsoft.com/office/drawing/2014/main" id="{6B4E7603-307F-49BA-93E4-2E471600C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4" y="2088"/>
              <a:ext cx="217" cy="94"/>
            </a:xfrm>
            <a:custGeom>
              <a:avLst/>
              <a:gdLst>
                <a:gd name="T0" fmla="*/ 217 w 217"/>
                <a:gd name="T1" fmla="*/ 65 h 94"/>
                <a:gd name="T2" fmla="*/ 9 w 217"/>
                <a:gd name="T3" fmla="*/ 94 h 94"/>
                <a:gd name="T4" fmla="*/ 0 w 217"/>
                <a:gd name="T5" fmla="*/ 29 h 94"/>
                <a:gd name="T6" fmla="*/ 207 w 217"/>
                <a:gd name="T7" fmla="*/ 0 h 94"/>
                <a:gd name="T8" fmla="*/ 217 w 217"/>
                <a:gd name="T9" fmla="*/ 6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94">
                  <a:moveTo>
                    <a:pt x="217" y="65"/>
                  </a:moveTo>
                  <a:lnTo>
                    <a:pt x="9" y="94"/>
                  </a:lnTo>
                  <a:lnTo>
                    <a:pt x="0" y="29"/>
                  </a:lnTo>
                  <a:lnTo>
                    <a:pt x="207" y="0"/>
                  </a:lnTo>
                  <a:lnTo>
                    <a:pt x="217" y="65"/>
                  </a:lnTo>
                  <a:close/>
                </a:path>
              </a:pathLst>
            </a:custGeom>
            <a:solidFill>
              <a:srgbClr val="1809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" name="Freeform 7">
              <a:extLst>
                <a:ext uri="{FF2B5EF4-FFF2-40B4-BE49-F238E27FC236}">
                  <a16:creationId xmlns:a16="http://schemas.microsoft.com/office/drawing/2014/main" id="{64D7AEDC-AD8C-4366-BFD0-0CEBD7FE4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0" y="1989"/>
              <a:ext cx="339" cy="333"/>
            </a:xfrm>
            <a:custGeom>
              <a:avLst/>
              <a:gdLst>
                <a:gd name="T0" fmla="*/ 47 w 142"/>
                <a:gd name="T1" fmla="*/ 135 h 138"/>
                <a:gd name="T2" fmla="*/ 96 w 142"/>
                <a:gd name="T3" fmla="*/ 128 h 138"/>
                <a:gd name="T4" fmla="*/ 139 w 142"/>
                <a:gd name="T5" fmla="*/ 73 h 138"/>
                <a:gd name="T6" fmla="*/ 133 w 142"/>
                <a:gd name="T7" fmla="*/ 29 h 138"/>
                <a:gd name="T8" fmla="*/ 97 w 142"/>
                <a:gd name="T9" fmla="*/ 2 h 138"/>
                <a:gd name="T10" fmla="*/ 30 w 142"/>
                <a:gd name="T11" fmla="*/ 11 h 138"/>
                <a:gd name="T12" fmla="*/ 3 w 142"/>
                <a:gd name="T13" fmla="*/ 47 h 138"/>
                <a:gd name="T14" fmla="*/ 11 w 142"/>
                <a:gd name="T15" fmla="*/ 108 h 138"/>
                <a:gd name="T16" fmla="*/ 47 w 142"/>
                <a:gd name="T17" fmla="*/ 1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38">
                  <a:moveTo>
                    <a:pt x="47" y="135"/>
                  </a:moveTo>
                  <a:cubicBezTo>
                    <a:pt x="96" y="128"/>
                    <a:pt x="96" y="128"/>
                    <a:pt x="96" y="128"/>
                  </a:cubicBezTo>
                  <a:cubicBezTo>
                    <a:pt x="123" y="125"/>
                    <a:pt x="142" y="100"/>
                    <a:pt x="139" y="73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30" y="12"/>
                    <a:pt x="115" y="0"/>
                    <a:pt x="97" y="2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13" y="14"/>
                    <a:pt x="0" y="30"/>
                    <a:pt x="3" y="47"/>
                  </a:cubicBezTo>
                  <a:cubicBezTo>
                    <a:pt x="11" y="108"/>
                    <a:pt x="11" y="108"/>
                    <a:pt x="11" y="108"/>
                  </a:cubicBezTo>
                  <a:cubicBezTo>
                    <a:pt x="14" y="125"/>
                    <a:pt x="29" y="138"/>
                    <a:pt x="47" y="135"/>
                  </a:cubicBezTo>
                  <a:close/>
                </a:path>
              </a:pathLst>
            </a:custGeom>
            <a:solidFill>
              <a:srgbClr val="1809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" name="Freeform 8">
              <a:extLst>
                <a:ext uri="{FF2B5EF4-FFF2-40B4-BE49-F238E27FC236}">
                  <a16:creationId xmlns:a16="http://schemas.microsoft.com/office/drawing/2014/main" id="{7596E0D9-2B9C-4CBD-BEEF-05766969F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0" y="2015"/>
              <a:ext cx="174" cy="283"/>
            </a:xfrm>
            <a:custGeom>
              <a:avLst/>
              <a:gdLst>
                <a:gd name="T0" fmla="*/ 70 w 73"/>
                <a:gd name="T1" fmla="*/ 0 h 117"/>
                <a:gd name="T2" fmla="*/ 32 w 73"/>
                <a:gd name="T3" fmla="*/ 6 h 117"/>
                <a:gd name="T4" fmla="*/ 0 w 73"/>
                <a:gd name="T5" fmla="*/ 96 h 117"/>
                <a:gd name="T6" fmla="*/ 32 w 73"/>
                <a:gd name="T7" fmla="*/ 115 h 117"/>
                <a:gd name="T8" fmla="*/ 34 w 73"/>
                <a:gd name="T9" fmla="*/ 115 h 117"/>
                <a:gd name="T10" fmla="*/ 73 w 73"/>
                <a:gd name="T11" fmla="*/ 0 h 117"/>
                <a:gd name="T12" fmla="*/ 70 w 73"/>
                <a:gd name="T1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17">
                  <a:moveTo>
                    <a:pt x="70" y="0"/>
                  </a:moveTo>
                  <a:cubicBezTo>
                    <a:pt x="32" y="6"/>
                    <a:pt x="32" y="6"/>
                    <a:pt x="32" y="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5" y="109"/>
                    <a:pt x="18" y="117"/>
                    <a:pt x="32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2" y="0"/>
                    <a:pt x="71" y="0"/>
                    <a:pt x="70" y="0"/>
                  </a:cubicBezTo>
                  <a:close/>
                </a:path>
              </a:pathLst>
            </a:custGeom>
            <a:solidFill>
              <a:srgbClr val="6435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" name="Freeform 9">
              <a:extLst>
                <a:ext uri="{FF2B5EF4-FFF2-40B4-BE49-F238E27FC236}">
                  <a16:creationId xmlns:a16="http://schemas.microsoft.com/office/drawing/2014/main" id="{13FF98D4-95C9-4D45-B847-D0509CC6C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7" y="2020"/>
              <a:ext cx="124" cy="269"/>
            </a:xfrm>
            <a:custGeom>
              <a:avLst/>
              <a:gdLst>
                <a:gd name="T0" fmla="*/ 37 w 52"/>
                <a:gd name="T1" fmla="*/ 0 h 111"/>
                <a:gd name="T2" fmla="*/ 0 w 52"/>
                <a:gd name="T3" fmla="*/ 111 h 111"/>
                <a:gd name="T4" fmla="*/ 17 w 52"/>
                <a:gd name="T5" fmla="*/ 109 h 111"/>
                <a:gd name="T6" fmla="*/ 18 w 52"/>
                <a:gd name="T7" fmla="*/ 109 h 111"/>
                <a:gd name="T8" fmla="*/ 52 w 52"/>
                <a:gd name="T9" fmla="*/ 8 h 111"/>
                <a:gd name="T10" fmla="*/ 37 w 52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111">
                  <a:moveTo>
                    <a:pt x="37" y="0"/>
                  </a:moveTo>
                  <a:cubicBezTo>
                    <a:pt x="0" y="111"/>
                    <a:pt x="0" y="111"/>
                    <a:pt x="0" y="111"/>
                  </a:cubicBezTo>
                  <a:cubicBezTo>
                    <a:pt x="17" y="109"/>
                    <a:pt x="17" y="109"/>
                    <a:pt x="17" y="109"/>
                  </a:cubicBezTo>
                  <a:cubicBezTo>
                    <a:pt x="18" y="109"/>
                    <a:pt x="18" y="109"/>
                    <a:pt x="18" y="109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48" y="4"/>
                    <a:pt x="43" y="1"/>
                    <a:pt x="37" y="0"/>
                  </a:cubicBezTo>
                  <a:close/>
                </a:path>
              </a:pathLst>
            </a:custGeom>
            <a:solidFill>
              <a:srgbClr val="6435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" name="Freeform 10">
              <a:extLst>
                <a:ext uri="{FF2B5EF4-FFF2-40B4-BE49-F238E27FC236}">
                  <a16:creationId xmlns:a16="http://schemas.microsoft.com/office/drawing/2014/main" id="{DFFD3BE6-66AF-4BAB-89F0-06D590885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0" y="2042"/>
              <a:ext cx="367" cy="336"/>
            </a:xfrm>
            <a:custGeom>
              <a:avLst/>
              <a:gdLst>
                <a:gd name="T0" fmla="*/ 124 w 154"/>
                <a:gd name="T1" fmla="*/ 127 h 139"/>
                <a:gd name="T2" fmla="*/ 66 w 154"/>
                <a:gd name="T3" fmla="*/ 135 h 139"/>
                <a:gd name="T4" fmla="*/ 8 w 154"/>
                <a:gd name="T5" fmla="*/ 90 h 139"/>
                <a:gd name="T6" fmla="*/ 2 w 154"/>
                <a:gd name="T7" fmla="*/ 50 h 139"/>
                <a:gd name="T8" fmla="*/ 31 w 154"/>
                <a:gd name="T9" fmla="*/ 13 h 139"/>
                <a:gd name="T10" fmla="*/ 107 w 154"/>
                <a:gd name="T11" fmla="*/ 3 h 139"/>
                <a:gd name="T12" fmla="*/ 144 w 154"/>
                <a:gd name="T13" fmla="*/ 31 h 139"/>
                <a:gd name="T14" fmla="*/ 152 w 154"/>
                <a:gd name="T15" fmla="*/ 90 h 139"/>
                <a:gd name="T16" fmla="*/ 124 w 154"/>
                <a:gd name="T17" fmla="*/ 12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139">
                  <a:moveTo>
                    <a:pt x="124" y="127"/>
                  </a:moveTo>
                  <a:cubicBezTo>
                    <a:pt x="66" y="135"/>
                    <a:pt x="66" y="135"/>
                    <a:pt x="66" y="135"/>
                  </a:cubicBezTo>
                  <a:cubicBezTo>
                    <a:pt x="38" y="139"/>
                    <a:pt x="12" y="119"/>
                    <a:pt x="8" y="9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0" y="32"/>
                    <a:pt x="13" y="16"/>
                    <a:pt x="31" y="13"/>
                  </a:cubicBezTo>
                  <a:cubicBezTo>
                    <a:pt x="107" y="3"/>
                    <a:pt x="107" y="3"/>
                    <a:pt x="107" y="3"/>
                  </a:cubicBezTo>
                  <a:cubicBezTo>
                    <a:pt x="125" y="0"/>
                    <a:pt x="141" y="13"/>
                    <a:pt x="144" y="31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4" y="108"/>
                    <a:pt x="142" y="124"/>
                    <a:pt x="124" y="127"/>
                  </a:cubicBezTo>
                  <a:close/>
                </a:path>
              </a:pathLst>
            </a:custGeom>
            <a:solidFill>
              <a:srgbClr val="1809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" name="Freeform 11">
              <a:extLst>
                <a:ext uri="{FF2B5EF4-FFF2-40B4-BE49-F238E27FC236}">
                  <a16:creationId xmlns:a16="http://schemas.microsoft.com/office/drawing/2014/main" id="{8807AA41-FF57-4CB8-AE08-261E25F69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" y="2071"/>
              <a:ext cx="186" cy="273"/>
            </a:xfrm>
            <a:custGeom>
              <a:avLst/>
              <a:gdLst>
                <a:gd name="T0" fmla="*/ 72 w 78"/>
                <a:gd name="T1" fmla="*/ 0 h 113"/>
                <a:gd name="T2" fmla="*/ 33 w 78"/>
                <a:gd name="T3" fmla="*/ 5 h 113"/>
                <a:gd name="T4" fmla="*/ 0 w 78"/>
                <a:gd name="T5" fmla="*/ 94 h 113"/>
                <a:gd name="T6" fmla="*/ 38 w 78"/>
                <a:gd name="T7" fmla="*/ 113 h 113"/>
                <a:gd name="T8" fmla="*/ 78 w 78"/>
                <a:gd name="T9" fmla="*/ 0 h 113"/>
                <a:gd name="T10" fmla="*/ 72 w 78"/>
                <a:gd name="T1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13">
                  <a:moveTo>
                    <a:pt x="72" y="0"/>
                  </a:moveTo>
                  <a:cubicBezTo>
                    <a:pt x="33" y="5"/>
                    <a:pt x="33" y="5"/>
                    <a:pt x="33" y="5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9" y="105"/>
                    <a:pt x="23" y="112"/>
                    <a:pt x="38" y="113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6" y="0"/>
                    <a:pt x="74" y="0"/>
                    <a:pt x="72" y="0"/>
                  </a:cubicBezTo>
                  <a:close/>
                </a:path>
              </a:pathLst>
            </a:custGeom>
            <a:solidFill>
              <a:srgbClr val="6435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" name="Freeform 12">
              <a:extLst>
                <a:ext uri="{FF2B5EF4-FFF2-40B4-BE49-F238E27FC236}">
                  <a16:creationId xmlns:a16="http://schemas.microsoft.com/office/drawing/2014/main" id="{CC609244-7120-4F75-B476-4CF95F43D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4" y="2078"/>
              <a:ext cx="126" cy="266"/>
            </a:xfrm>
            <a:custGeom>
              <a:avLst/>
              <a:gdLst>
                <a:gd name="T0" fmla="*/ 40 w 53"/>
                <a:gd name="T1" fmla="*/ 0 h 110"/>
                <a:gd name="T2" fmla="*/ 0 w 53"/>
                <a:gd name="T3" fmla="*/ 110 h 110"/>
                <a:gd name="T4" fmla="*/ 1 w 53"/>
                <a:gd name="T5" fmla="*/ 110 h 110"/>
                <a:gd name="T6" fmla="*/ 19 w 53"/>
                <a:gd name="T7" fmla="*/ 107 h 110"/>
                <a:gd name="T8" fmla="*/ 53 w 53"/>
                <a:gd name="T9" fmla="*/ 9 h 110"/>
                <a:gd name="T10" fmla="*/ 40 w 53"/>
                <a:gd name="T11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110">
                  <a:moveTo>
                    <a:pt x="40" y="0"/>
                  </a:moveTo>
                  <a:cubicBezTo>
                    <a:pt x="0" y="110"/>
                    <a:pt x="0" y="110"/>
                    <a:pt x="0" y="110"/>
                  </a:cubicBezTo>
                  <a:cubicBezTo>
                    <a:pt x="0" y="110"/>
                    <a:pt x="0" y="110"/>
                    <a:pt x="1" y="110"/>
                  </a:cubicBezTo>
                  <a:cubicBezTo>
                    <a:pt x="19" y="107"/>
                    <a:pt x="19" y="107"/>
                    <a:pt x="19" y="107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0" y="5"/>
                    <a:pt x="45" y="2"/>
                    <a:pt x="40" y="0"/>
                  </a:cubicBezTo>
                  <a:close/>
                </a:path>
              </a:pathLst>
            </a:custGeom>
            <a:solidFill>
              <a:srgbClr val="6435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59" name="Left Curtain">
            <a:extLst>
              <a:ext uri="{FF2B5EF4-FFF2-40B4-BE49-F238E27FC236}">
                <a16:creationId xmlns:a16="http://schemas.microsoft.com/office/drawing/2014/main" id="{C2994F6A-4CDC-4D95-A24C-7B0E6FC44CC2}"/>
              </a:ext>
            </a:extLst>
          </p:cNvPr>
          <p:cNvGrpSpPr/>
          <p:nvPr/>
        </p:nvGrpSpPr>
        <p:grpSpPr>
          <a:xfrm>
            <a:off x="0" y="-17043"/>
            <a:ext cx="8010984" cy="6731112"/>
            <a:chOff x="0" y="-17043"/>
            <a:chExt cx="8010984" cy="6731112"/>
          </a:xfrm>
        </p:grpSpPr>
        <p:grpSp>
          <p:nvGrpSpPr>
            <p:cNvPr id="1960" name="Group 1959">
              <a:extLst>
                <a:ext uri="{FF2B5EF4-FFF2-40B4-BE49-F238E27FC236}">
                  <a16:creationId xmlns:a16="http://schemas.microsoft.com/office/drawing/2014/main" id="{4F986CE8-AD9E-40FF-A520-FC3B5F2E3B54}"/>
                </a:ext>
              </a:extLst>
            </p:cNvPr>
            <p:cNvGrpSpPr/>
            <p:nvPr/>
          </p:nvGrpSpPr>
          <p:grpSpPr>
            <a:xfrm>
              <a:off x="0" y="-13097"/>
              <a:ext cx="8010984" cy="6727166"/>
              <a:chOff x="0" y="-13097"/>
              <a:chExt cx="8010984" cy="6727166"/>
            </a:xfrm>
          </p:grpSpPr>
          <p:sp>
            <p:nvSpPr>
              <p:cNvPr id="1971" name="Rectangle 13">
                <a:extLst>
                  <a:ext uri="{FF2B5EF4-FFF2-40B4-BE49-F238E27FC236}">
                    <a16:creationId xmlns:a16="http://schemas.microsoft.com/office/drawing/2014/main" id="{CFD7A949-23B1-4160-A551-E27958675ADD}"/>
                  </a:ext>
                </a:extLst>
              </p:cNvPr>
              <p:cNvSpPr/>
              <p:nvPr/>
            </p:nvSpPr>
            <p:spPr bwMode="auto">
              <a:xfrm>
                <a:off x="1960788" y="-13097"/>
                <a:ext cx="6050196" cy="6727166"/>
              </a:xfrm>
              <a:custGeom>
                <a:avLst/>
                <a:gdLst>
                  <a:gd name="connsiteX0" fmla="*/ 0 w 2404808"/>
                  <a:gd name="connsiteY0" fmla="*/ 0 h 5598231"/>
                  <a:gd name="connsiteX1" fmla="*/ 2404808 w 2404808"/>
                  <a:gd name="connsiteY1" fmla="*/ 0 h 5598231"/>
                  <a:gd name="connsiteX2" fmla="*/ 2404808 w 2404808"/>
                  <a:gd name="connsiteY2" fmla="*/ 5598231 h 5598231"/>
                  <a:gd name="connsiteX3" fmla="*/ 0 w 2404808"/>
                  <a:gd name="connsiteY3" fmla="*/ 5598231 h 5598231"/>
                  <a:gd name="connsiteX4" fmla="*/ 0 w 2404808"/>
                  <a:gd name="connsiteY4" fmla="*/ 0 h 5598231"/>
                  <a:gd name="connsiteX0" fmla="*/ 0 w 3255708"/>
                  <a:gd name="connsiteY0" fmla="*/ 0 h 5598231"/>
                  <a:gd name="connsiteX1" fmla="*/ 3255708 w 3255708"/>
                  <a:gd name="connsiteY1" fmla="*/ 0 h 5598231"/>
                  <a:gd name="connsiteX2" fmla="*/ 2404808 w 3255708"/>
                  <a:gd name="connsiteY2" fmla="*/ 5598231 h 5598231"/>
                  <a:gd name="connsiteX3" fmla="*/ 0 w 3255708"/>
                  <a:gd name="connsiteY3" fmla="*/ 5598231 h 5598231"/>
                  <a:gd name="connsiteX4" fmla="*/ 0 w 3255708"/>
                  <a:gd name="connsiteY4" fmla="*/ 0 h 5598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5708" h="5598231">
                    <a:moveTo>
                      <a:pt x="0" y="0"/>
                    </a:moveTo>
                    <a:lnTo>
                      <a:pt x="3255708" y="0"/>
                    </a:lnTo>
                    <a:lnTo>
                      <a:pt x="2404808" y="5598231"/>
                    </a:lnTo>
                    <a:lnTo>
                      <a:pt x="0" y="5598231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2">
                      <a:lumMod val="75000"/>
                    </a:schemeClr>
                  </a:gs>
                  <a:gs pos="59000">
                    <a:schemeClr val="bg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</p:spPr>
            <p:txBody>
              <a:bodyPr wrap="square" lIns="0" tIns="0" rIns="0" bIns="0" rtlCol="0" anchor="ctr">
                <a:noAutofit/>
              </a:bodyPr>
              <a:lstStyle/>
              <a:p>
                <a:endParaRPr lang="en-GB" sz="1596">
                  <a:solidFill>
                    <a:srgbClr val="000000"/>
                  </a:solidFill>
                </a:endParaRPr>
              </a:p>
            </p:txBody>
          </p:sp>
          <p:sp>
            <p:nvSpPr>
              <p:cNvPr id="1972" name="Rectangle 1971">
                <a:extLst>
                  <a:ext uri="{FF2B5EF4-FFF2-40B4-BE49-F238E27FC236}">
                    <a16:creationId xmlns:a16="http://schemas.microsoft.com/office/drawing/2014/main" id="{CEFA22C5-D0E8-4D34-B9C8-3922DE2FB628}"/>
                  </a:ext>
                </a:extLst>
              </p:cNvPr>
              <p:cNvSpPr/>
              <p:nvPr/>
            </p:nvSpPr>
            <p:spPr bwMode="auto">
              <a:xfrm>
                <a:off x="0" y="-13097"/>
                <a:ext cx="1960788" cy="6726888"/>
              </a:xfrm>
              <a:prstGeom prst="rect">
                <a:avLst/>
              </a:prstGeom>
              <a:gradFill>
                <a:gsLst>
                  <a:gs pos="0">
                    <a:schemeClr val="bg2">
                      <a:lumMod val="75000"/>
                    </a:schemeClr>
                  </a:gs>
                  <a:gs pos="59000">
                    <a:schemeClr val="bg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</p:spPr>
            <p:txBody>
              <a:bodyPr wrap="square" lIns="0" tIns="0" rIns="0" bIns="0" rtlCol="0" anchor="ctr">
                <a:noAutofit/>
              </a:bodyPr>
              <a:lstStyle/>
              <a:p>
                <a:endParaRPr lang="en-GB" sz="1596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1961" name="Straight Connector 1960">
              <a:extLst>
                <a:ext uri="{FF2B5EF4-FFF2-40B4-BE49-F238E27FC236}">
                  <a16:creationId xmlns:a16="http://schemas.microsoft.com/office/drawing/2014/main" id="{48FD0EAB-6E90-4B2D-AC3C-2F8C40BA3F4F}"/>
                </a:ext>
              </a:extLst>
            </p:cNvPr>
            <p:cNvCxnSpPr>
              <a:cxnSpLocks/>
            </p:cNvCxnSpPr>
            <p:nvPr/>
          </p:nvCxnSpPr>
          <p:spPr>
            <a:xfrm>
              <a:off x="1463793" y="-17043"/>
              <a:ext cx="0" cy="6726888"/>
            </a:xfrm>
            <a:prstGeom prst="line">
              <a:avLst/>
            </a:prstGeom>
            <a:ln w="69850" cap="flat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2" name="Straight Connector 1961">
              <a:extLst>
                <a:ext uri="{FF2B5EF4-FFF2-40B4-BE49-F238E27FC236}">
                  <a16:creationId xmlns:a16="http://schemas.microsoft.com/office/drawing/2014/main" id="{CC7773E4-8800-46A4-A121-B6F0E6D58572}"/>
                </a:ext>
              </a:extLst>
            </p:cNvPr>
            <p:cNvCxnSpPr>
              <a:cxnSpLocks/>
            </p:cNvCxnSpPr>
            <p:nvPr/>
          </p:nvCxnSpPr>
          <p:spPr>
            <a:xfrm>
              <a:off x="1797622" y="-17043"/>
              <a:ext cx="0" cy="6726888"/>
            </a:xfrm>
            <a:prstGeom prst="line">
              <a:avLst/>
            </a:prstGeom>
            <a:ln w="127000" cap="flat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3" name="Straight Connector 1962">
              <a:extLst>
                <a:ext uri="{FF2B5EF4-FFF2-40B4-BE49-F238E27FC236}">
                  <a16:creationId xmlns:a16="http://schemas.microsoft.com/office/drawing/2014/main" id="{5F0098C9-1B2A-427A-9854-0430B4776B36}"/>
                </a:ext>
              </a:extLst>
            </p:cNvPr>
            <p:cNvCxnSpPr>
              <a:cxnSpLocks/>
            </p:cNvCxnSpPr>
            <p:nvPr/>
          </p:nvCxnSpPr>
          <p:spPr>
            <a:xfrm>
              <a:off x="2599083" y="-17043"/>
              <a:ext cx="0" cy="6726888"/>
            </a:xfrm>
            <a:prstGeom prst="line">
              <a:avLst/>
            </a:prstGeom>
            <a:ln w="127000" cap="flat">
              <a:solidFill>
                <a:schemeClr val="bg2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4" name="Straight Connector 1963">
              <a:extLst>
                <a:ext uri="{FF2B5EF4-FFF2-40B4-BE49-F238E27FC236}">
                  <a16:creationId xmlns:a16="http://schemas.microsoft.com/office/drawing/2014/main" id="{82FEE978-96A3-43CF-83E3-E81896EFE5BD}"/>
                </a:ext>
              </a:extLst>
            </p:cNvPr>
            <p:cNvCxnSpPr>
              <a:cxnSpLocks/>
            </p:cNvCxnSpPr>
            <p:nvPr/>
          </p:nvCxnSpPr>
          <p:spPr>
            <a:xfrm>
              <a:off x="2976455" y="-17043"/>
              <a:ext cx="0" cy="6726888"/>
            </a:xfrm>
            <a:prstGeom prst="line">
              <a:avLst/>
            </a:prstGeom>
            <a:ln w="127000" cap="flat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5" name="Straight Connector 1964">
              <a:extLst>
                <a:ext uri="{FF2B5EF4-FFF2-40B4-BE49-F238E27FC236}">
                  <a16:creationId xmlns:a16="http://schemas.microsoft.com/office/drawing/2014/main" id="{2ADD5BFD-1F1B-4583-8114-641B00A2A949}"/>
                </a:ext>
              </a:extLst>
            </p:cNvPr>
            <p:cNvCxnSpPr>
              <a:cxnSpLocks/>
            </p:cNvCxnSpPr>
            <p:nvPr/>
          </p:nvCxnSpPr>
          <p:spPr>
            <a:xfrm>
              <a:off x="448126" y="-17043"/>
              <a:ext cx="0" cy="6726888"/>
            </a:xfrm>
            <a:prstGeom prst="line">
              <a:avLst/>
            </a:prstGeom>
            <a:ln w="69850" cap="flat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6" name="Straight Connector 1965">
              <a:extLst>
                <a:ext uri="{FF2B5EF4-FFF2-40B4-BE49-F238E27FC236}">
                  <a16:creationId xmlns:a16="http://schemas.microsoft.com/office/drawing/2014/main" id="{60126BEE-365B-4609-8AE4-F6C61886651C}"/>
                </a:ext>
              </a:extLst>
            </p:cNvPr>
            <p:cNvCxnSpPr>
              <a:cxnSpLocks/>
            </p:cNvCxnSpPr>
            <p:nvPr/>
          </p:nvCxnSpPr>
          <p:spPr>
            <a:xfrm>
              <a:off x="781955" y="-17043"/>
              <a:ext cx="0" cy="6726888"/>
            </a:xfrm>
            <a:prstGeom prst="line">
              <a:avLst/>
            </a:prstGeom>
            <a:ln w="69850" cap="flat">
              <a:solidFill>
                <a:schemeClr val="bg2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7" name="Straight Connector 1966">
              <a:extLst>
                <a:ext uri="{FF2B5EF4-FFF2-40B4-BE49-F238E27FC236}">
                  <a16:creationId xmlns:a16="http://schemas.microsoft.com/office/drawing/2014/main" id="{EAF3B02C-10BC-41E3-AA89-73B9825F5459}"/>
                </a:ext>
              </a:extLst>
            </p:cNvPr>
            <p:cNvCxnSpPr>
              <a:cxnSpLocks/>
            </p:cNvCxnSpPr>
            <p:nvPr/>
          </p:nvCxnSpPr>
          <p:spPr>
            <a:xfrm>
              <a:off x="1583416" y="-17043"/>
              <a:ext cx="0" cy="6726888"/>
            </a:xfrm>
            <a:prstGeom prst="line">
              <a:avLst/>
            </a:prstGeom>
            <a:ln w="69850" cap="flat">
              <a:solidFill>
                <a:schemeClr val="bg2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8" name="Straight Connector 1967">
              <a:extLst>
                <a:ext uri="{FF2B5EF4-FFF2-40B4-BE49-F238E27FC236}">
                  <a16:creationId xmlns:a16="http://schemas.microsoft.com/office/drawing/2014/main" id="{97C17BFF-86A9-4C3E-99B0-B3B66A7F1892}"/>
                </a:ext>
              </a:extLst>
            </p:cNvPr>
            <p:cNvCxnSpPr>
              <a:cxnSpLocks/>
            </p:cNvCxnSpPr>
            <p:nvPr/>
          </p:nvCxnSpPr>
          <p:spPr>
            <a:xfrm>
              <a:off x="3845270" y="-17043"/>
              <a:ext cx="0" cy="6726888"/>
            </a:xfrm>
            <a:prstGeom prst="line">
              <a:avLst/>
            </a:prstGeom>
            <a:ln w="69850" cap="flat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9" name="Straight Connector 1968">
              <a:extLst>
                <a:ext uri="{FF2B5EF4-FFF2-40B4-BE49-F238E27FC236}">
                  <a16:creationId xmlns:a16="http://schemas.microsoft.com/office/drawing/2014/main" id="{7D17E4B8-6964-4005-8884-AA3114A84BA7}"/>
                </a:ext>
              </a:extLst>
            </p:cNvPr>
            <p:cNvCxnSpPr>
              <a:cxnSpLocks/>
            </p:cNvCxnSpPr>
            <p:nvPr/>
          </p:nvCxnSpPr>
          <p:spPr>
            <a:xfrm>
              <a:off x="3163432" y="-17043"/>
              <a:ext cx="0" cy="6726888"/>
            </a:xfrm>
            <a:prstGeom prst="line">
              <a:avLst/>
            </a:prstGeom>
            <a:ln w="69850" cap="flat">
              <a:solidFill>
                <a:schemeClr val="bg2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0" name="Straight Connector 1969">
              <a:extLst>
                <a:ext uri="{FF2B5EF4-FFF2-40B4-BE49-F238E27FC236}">
                  <a16:creationId xmlns:a16="http://schemas.microsoft.com/office/drawing/2014/main" id="{3966B7E8-0B37-4C9C-9B87-DEAECB6CCB45}"/>
                </a:ext>
              </a:extLst>
            </p:cNvPr>
            <p:cNvCxnSpPr>
              <a:cxnSpLocks/>
            </p:cNvCxnSpPr>
            <p:nvPr/>
          </p:nvCxnSpPr>
          <p:spPr>
            <a:xfrm>
              <a:off x="4015693" y="-17043"/>
              <a:ext cx="0" cy="6726888"/>
            </a:xfrm>
            <a:prstGeom prst="line">
              <a:avLst/>
            </a:prstGeom>
            <a:ln w="127000" cap="flat">
              <a:solidFill>
                <a:schemeClr val="bg2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3" name="Right Curtain">
            <a:extLst>
              <a:ext uri="{FF2B5EF4-FFF2-40B4-BE49-F238E27FC236}">
                <a16:creationId xmlns:a16="http://schemas.microsoft.com/office/drawing/2014/main" id="{78F50BE3-7087-4B41-BD1D-01FD11589FC9}"/>
              </a:ext>
            </a:extLst>
          </p:cNvPr>
          <p:cNvGrpSpPr/>
          <p:nvPr/>
        </p:nvGrpSpPr>
        <p:grpSpPr>
          <a:xfrm>
            <a:off x="4120959" y="-17043"/>
            <a:ext cx="8078924" cy="6735060"/>
            <a:chOff x="4120959" y="-17043"/>
            <a:chExt cx="8078924" cy="6735060"/>
          </a:xfrm>
        </p:grpSpPr>
        <p:grpSp>
          <p:nvGrpSpPr>
            <p:cNvPr id="1974" name="Group 1973">
              <a:extLst>
                <a:ext uri="{FF2B5EF4-FFF2-40B4-BE49-F238E27FC236}">
                  <a16:creationId xmlns:a16="http://schemas.microsoft.com/office/drawing/2014/main" id="{684A92D3-F586-4C5D-B1CB-CDBC071A9C32}"/>
                </a:ext>
              </a:extLst>
            </p:cNvPr>
            <p:cNvGrpSpPr/>
            <p:nvPr/>
          </p:nvGrpSpPr>
          <p:grpSpPr>
            <a:xfrm>
              <a:off x="4120959" y="-13097"/>
              <a:ext cx="8078924" cy="6727166"/>
              <a:chOff x="4120959" y="-13097"/>
              <a:chExt cx="8078924" cy="6727166"/>
            </a:xfrm>
          </p:grpSpPr>
          <p:sp>
            <p:nvSpPr>
              <p:cNvPr id="1993" name="Rectangle 13">
                <a:extLst>
                  <a:ext uri="{FF2B5EF4-FFF2-40B4-BE49-F238E27FC236}">
                    <a16:creationId xmlns:a16="http://schemas.microsoft.com/office/drawing/2014/main" id="{3BE76E50-84BE-4EFD-8D4D-D449F2CE7B74}"/>
                  </a:ext>
                </a:extLst>
              </p:cNvPr>
              <p:cNvSpPr/>
              <p:nvPr/>
            </p:nvSpPr>
            <p:spPr bwMode="auto">
              <a:xfrm flipH="1">
                <a:off x="4120959" y="-13097"/>
                <a:ext cx="6101507" cy="6727166"/>
              </a:xfrm>
              <a:custGeom>
                <a:avLst/>
                <a:gdLst>
                  <a:gd name="connsiteX0" fmla="*/ 0 w 2404808"/>
                  <a:gd name="connsiteY0" fmla="*/ 0 h 5598231"/>
                  <a:gd name="connsiteX1" fmla="*/ 2404808 w 2404808"/>
                  <a:gd name="connsiteY1" fmla="*/ 0 h 5598231"/>
                  <a:gd name="connsiteX2" fmla="*/ 2404808 w 2404808"/>
                  <a:gd name="connsiteY2" fmla="*/ 5598231 h 5598231"/>
                  <a:gd name="connsiteX3" fmla="*/ 0 w 2404808"/>
                  <a:gd name="connsiteY3" fmla="*/ 5598231 h 5598231"/>
                  <a:gd name="connsiteX4" fmla="*/ 0 w 2404808"/>
                  <a:gd name="connsiteY4" fmla="*/ 0 h 5598231"/>
                  <a:gd name="connsiteX0" fmla="*/ 0 w 3255708"/>
                  <a:gd name="connsiteY0" fmla="*/ 0 h 5598231"/>
                  <a:gd name="connsiteX1" fmla="*/ 3255708 w 3255708"/>
                  <a:gd name="connsiteY1" fmla="*/ 0 h 5598231"/>
                  <a:gd name="connsiteX2" fmla="*/ 2404808 w 3255708"/>
                  <a:gd name="connsiteY2" fmla="*/ 5598231 h 5598231"/>
                  <a:gd name="connsiteX3" fmla="*/ 0 w 3255708"/>
                  <a:gd name="connsiteY3" fmla="*/ 5598231 h 5598231"/>
                  <a:gd name="connsiteX4" fmla="*/ 0 w 3255708"/>
                  <a:gd name="connsiteY4" fmla="*/ 0 h 5598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5708" h="5598231">
                    <a:moveTo>
                      <a:pt x="0" y="0"/>
                    </a:moveTo>
                    <a:lnTo>
                      <a:pt x="3255708" y="0"/>
                    </a:lnTo>
                    <a:lnTo>
                      <a:pt x="2404808" y="5598231"/>
                    </a:lnTo>
                    <a:lnTo>
                      <a:pt x="0" y="5598231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2">
                      <a:lumMod val="75000"/>
                    </a:schemeClr>
                  </a:gs>
                  <a:gs pos="59000">
                    <a:schemeClr val="bg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</p:spPr>
            <p:txBody>
              <a:bodyPr wrap="square" lIns="0" tIns="0" rIns="0" bIns="0" rtlCol="0" anchor="ctr">
                <a:noAutofit/>
              </a:bodyPr>
              <a:lstStyle/>
              <a:p>
                <a:endParaRPr lang="en-GB" sz="1596">
                  <a:solidFill>
                    <a:srgbClr val="000000"/>
                  </a:solidFill>
                </a:endParaRPr>
              </a:p>
            </p:txBody>
          </p:sp>
          <p:sp>
            <p:nvSpPr>
              <p:cNvPr id="1994" name="Rectangle 1993">
                <a:extLst>
                  <a:ext uri="{FF2B5EF4-FFF2-40B4-BE49-F238E27FC236}">
                    <a16:creationId xmlns:a16="http://schemas.microsoft.com/office/drawing/2014/main" id="{3E1C2D22-BFD9-474B-9433-ABB4687064AF}"/>
                  </a:ext>
                </a:extLst>
              </p:cNvPr>
              <p:cNvSpPr/>
              <p:nvPr/>
            </p:nvSpPr>
            <p:spPr bwMode="auto">
              <a:xfrm flipH="1">
                <a:off x="10222466" y="-13097"/>
                <a:ext cx="1977417" cy="6726889"/>
              </a:xfrm>
              <a:prstGeom prst="rect">
                <a:avLst/>
              </a:prstGeom>
              <a:gradFill>
                <a:gsLst>
                  <a:gs pos="0">
                    <a:schemeClr val="bg2">
                      <a:lumMod val="75000"/>
                    </a:schemeClr>
                  </a:gs>
                  <a:gs pos="59000">
                    <a:schemeClr val="bg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</p:spPr>
            <p:txBody>
              <a:bodyPr wrap="square" lIns="0" tIns="0" rIns="0" bIns="0" rtlCol="0" anchor="ctr">
                <a:noAutofit/>
              </a:bodyPr>
              <a:lstStyle/>
              <a:p>
                <a:endParaRPr lang="en-GB" sz="1596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1975" name="Straight Connector 1974">
              <a:extLst>
                <a:ext uri="{FF2B5EF4-FFF2-40B4-BE49-F238E27FC236}">
                  <a16:creationId xmlns:a16="http://schemas.microsoft.com/office/drawing/2014/main" id="{2355A31B-19D6-4FFE-8B70-89F0DA142526}"/>
                </a:ext>
              </a:extLst>
            </p:cNvPr>
            <p:cNvCxnSpPr>
              <a:cxnSpLocks/>
            </p:cNvCxnSpPr>
            <p:nvPr/>
          </p:nvCxnSpPr>
          <p:spPr>
            <a:xfrm>
              <a:off x="7321044" y="-17043"/>
              <a:ext cx="0" cy="6726888"/>
            </a:xfrm>
            <a:prstGeom prst="line">
              <a:avLst/>
            </a:prstGeom>
            <a:ln w="69850" cap="flat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6" name="Straight Connector 1975">
              <a:extLst>
                <a:ext uri="{FF2B5EF4-FFF2-40B4-BE49-F238E27FC236}">
                  <a16:creationId xmlns:a16="http://schemas.microsoft.com/office/drawing/2014/main" id="{305C4D6C-6E17-45DA-966F-ADF2359AAD2A}"/>
                </a:ext>
              </a:extLst>
            </p:cNvPr>
            <p:cNvCxnSpPr>
              <a:cxnSpLocks/>
            </p:cNvCxnSpPr>
            <p:nvPr/>
          </p:nvCxnSpPr>
          <p:spPr>
            <a:xfrm>
              <a:off x="7730619" y="-17043"/>
              <a:ext cx="0" cy="6726888"/>
            </a:xfrm>
            <a:prstGeom prst="line">
              <a:avLst/>
            </a:prstGeom>
            <a:ln w="127000" cap="flat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7" name="Straight Connector 1976">
              <a:extLst>
                <a:ext uri="{FF2B5EF4-FFF2-40B4-BE49-F238E27FC236}">
                  <a16:creationId xmlns:a16="http://schemas.microsoft.com/office/drawing/2014/main" id="{FF787D0B-E4FB-46E4-9D2B-1029A8C1AD79}"/>
                </a:ext>
              </a:extLst>
            </p:cNvPr>
            <p:cNvCxnSpPr>
              <a:cxnSpLocks/>
            </p:cNvCxnSpPr>
            <p:nvPr/>
          </p:nvCxnSpPr>
          <p:spPr>
            <a:xfrm>
              <a:off x="8122505" y="-17043"/>
              <a:ext cx="0" cy="6726888"/>
            </a:xfrm>
            <a:prstGeom prst="line">
              <a:avLst/>
            </a:prstGeom>
            <a:ln w="69850" cap="flat">
              <a:solidFill>
                <a:schemeClr val="bg2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8" name="Straight Connector 1977">
              <a:extLst>
                <a:ext uri="{FF2B5EF4-FFF2-40B4-BE49-F238E27FC236}">
                  <a16:creationId xmlns:a16="http://schemas.microsoft.com/office/drawing/2014/main" id="{20BBA21A-4BA1-4547-AD97-21960BBDBBCC}"/>
                </a:ext>
              </a:extLst>
            </p:cNvPr>
            <p:cNvCxnSpPr>
              <a:cxnSpLocks/>
            </p:cNvCxnSpPr>
            <p:nvPr/>
          </p:nvCxnSpPr>
          <p:spPr>
            <a:xfrm>
              <a:off x="8499877" y="-17043"/>
              <a:ext cx="0" cy="6726888"/>
            </a:xfrm>
            <a:prstGeom prst="line">
              <a:avLst/>
            </a:prstGeom>
            <a:ln w="69850" cap="flat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9" name="Straight Connector 1978">
              <a:extLst>
                <a:ext uri="{FF2B5EF4-FFF2-40B4-BE49-F238E27FC236}">
                  <a16:creationId xmlns:a16="http://schemas.microsoft.com/office/drawing/2014/main" id="{819E33E1-C17C-4507-BA86-B3CAC7B588BD}"/>
                </a:ext>
              </a:extLst>
            </p:cNvPr>
            <p:cNvCxnSpPr>
              <a:cxnSpLocks/>
            </p:cNvCxnSpPr>
            <p:nvPr/>
          </p:nvCxnSpPr>
          <p:spPr>
            <a:xfrm>
              <a:off x="6714952" y="-17043"/>
              <a:ext cx="0" cy="6726888"/>
            </a:xfrm>
            <a:prstGeom prst="line">
              <a:avLst/>
            </a:prstGeom>
            <a:ln w="69850" cap="flat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0" name="Straight Connector 1979">
              <a:extLst>
                <a:ext uri="{FF2B5EF4-FFF2-40B4-BE49-F238E27FC236}">
                  <a16:creationId xmlns:a16="http://schemas.microsoft.com/office/drawing/2014/main" id="{AD29D9E9-E4E0-415C-8D58-68EB3B278603}"/>
                </a:ext>
              </a:extLst>
            </p:cNvPr>
            <p:cNvCxnSpPr>
              <a:cxnSpLocks/>
            </p:cNvCxnSpPr>
            <p:nvPr/>
          </p:nvCxnSpPr>
          <p:spPr>
            <a:xfrm>
              <a:off x="9368692" y="-17043"/>
              <a:ext cx="0" cy="6726888"/>
            </a:xfrm>
            <a:prstGeom prst="line">
              <a:avLst/>
            </a:prstGeom>
            <a:ln w="69850" cap="flat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1" name="Straight Connector 1980">
              <a:extLst>
                <a:ext uri="{FF2B5EF4-FFF2-40B4-BE49-F238E27FC236}">
                  <a16:creationId xmlns:a16="http://schemas.microsoft.com/office/drawing/2014/main" id="{CD812CA7-65DF-4366-BE57-3EA1CA7C9322}"/>
                </a:ext>
              </a:extLst>
            </p:cNvPr>
            <p:cNvCxnSpPr>
              <a:cxnSpLocks/>
            </p:cNvCxnSpPr>
            <p:nvPr/>
          </p:nvCxnSpPr>
          <p:spPr>
            <a:xfrm>
              <a:off x="9702521" y="-17043"/>
              <a:ext cx="0" cy="6726888"/>
            </a:xfrm>
            <a:prstGeom prst="line">
              <a:avLst/>
            </a:prstGeom>
            <a:ln w="69850" cap="flat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2" name="Straight Connector 1981">
              <a:extLst>
                <a:ext uri="{FF2B5EF4-FFF2-40B4-BE49-F238E27FC236}">
                  <a16:creationId xmlns:a16="http://schemas.microsoft.com/office/drawing/2014/main" id="{5E911BE1-85B9-429F-99F4-AF429B04B448}"/>
                </a:ext>
              </a:extLst>
            </p:cNvPr>
            <p:cNvCxnSpPr>
              <a:cxnSpLocks/>
            </p:cNvCxnSpPr>
            <p:nvPr/>
          </p:nvCxnSpPr>
          <p:spPr>
            <a:xfrm>
              <a:off x="10503982" y="-17043"/>
              <a:ext cx="0" cy="6726888"/>
            </a:xfrm>
            <a:prstGeom prst="line">
              <a:avLst/>
            </a:prstGeom>
            <a:ln w="69850" cap="flat">
              <a:solidFill>
                <a:schemeClr val="bg2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3" name="Straight Connector 1982">
              <a:extLst>
                <a:ext uri="{FF2B5EF4-FFF2-40B4-BE49-F238E27FC236}">
                  <a16:creationId xmlns:a16="http://schemas.microsoft.com/office/drawing/2014/main" id="{3B4AA1BD-F944-4F67-8D13-06A6F3A9FBEA}"/>
                </a:ext>
              </a:extLst>
            </p:cNvPr>
            <p:cNvCxnSpPr>
              <a:cxnSpLocks/>
            </p:cNvCxnSpPr>
            <p:nvPr/>
          </p:nvCxnSpPr>
          <p:spPr>
            <a:xfrm>
              <a:off x="10881354" y="-17043"/>
              <a:ext cx="0" cy="6726888"/>
            </a:xfrm>
            <a:prstGeom prst="line">
              <a:avLst/>
            </a:prstGeom>
            <a:ln w="69850" cap="flat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4" name="Straight Connector 1983">
              <a:extLst>
                <a:ext uri="{FF2B5EF4-FFF2-40B4-BE49-F238E27FC236}">
                  <a16:creationId xmlns:a16="http://schemas.microsoft.com/office/drawing/2014/main" id="{FE9F4D0E-5A1C-400F-8B12-266C2C3E6117}"/>
                </a:ext>
              </a:extLst>
            </p:cNvPr>
            <p:cNvCxnSpPr>
              <a:cxnSpLocks/>
            </p:cNvCxnSpPr>
            <p:nvPr/>
          </p:nvCxnSpPr>
          <p:spPr>
            <a:xfrm>
              <a:off x="8686854" y="-17043"/>
              <a:ext cx="0" cy="6726888"/>
            </a:xfrm>
            <a:prstGeom prst="line">
              <a:avLst/>
            </a:prstGeom>
            <a:ln w="127000" cap="flat">
              <a:solidFill>
                <a:schemeClr val="bg2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5" name="Straight Connector 1984">
              <a:extLst>
                <a:ext uri="{FF2B5EF4-FFF2-40B4-BE49-F238E27FC236}">
                  <a16:creationId xmlns:a16="http://schemas.microsoft.com/office/drawing/2014/main" id="{E12A520A-7121-44E9-91D2-96C28CA4AFCA}"/>
                </a:ext>
              </a:extLst>
            </p:cNvPr>
            <p:cNvCxnSpPr>
              <a:cxnSpLocks/>
            </p:cNvCxnSpPr>
            <p:nvPr/>
          </p:nvCxnSpPr>
          <p:spPr>
            <a:xfrm>
              <a:off x="9096429" y="-17043"/>
              <a:ext cx="0" cy="6726888"/>
            </a:xfrm>
            <a:prstGeom prst="line">
              <a:avLst/>
            </a:prstGeom>
            <a:ln w="69850" cap="flat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6" name="Straight Connector 1985">
              <a:extLst>
                <a:ext uri="{FF2B5EF4-FFF2-40B4-BE49-F238E27FC236}">
                  <a16:creationId xmlns:a16="http://schemas.microsoft.com/office/drawing/2014/main" id="{4F3FEEB0-E342-4289-8770-944D05082765}"/>
                </a:ext>
              </a:extLst>
            </p:cNvPr>
            <p:cNvCxnSpPr>
              <a:cxnSpLocks/>
            </p:cNvCxnSpPr>
            <p:nvPr/>
          </p:nvCxnSpPr>
          <p:spPr>
            <a:xfrm>
              <a:off x="9488315" y="-17043"/>
              <a:ext cx="0" cy="6726888"/>
            </a:xfrm>
            <a:prstGeom prst="line">
              <a:avLst/>
            </a:prstGeom>
            <a:ln w="69850" cap="flat">
              <a:solidFill>
                <a:schemeClr val="bg2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7" name="Straight Connector 1986">
              <a:extLst>
                <a:ext uri="{FF2B5EF4-FFF2-40B4-BE49-F238E27FC236}">
                  <a16:creationId xmlns:a16="http://schemas.microsoft.com/office/drawing/2014/main" id="{5B0D7759-299D-4959-97B8-45FB41E17F0C}"/>
                </a:ext>
              </a:extLst>
            </p:cNvPr>
            <p:cNvCxnSpPr>
              <a:cxnSpLocks/>
            </p:cNvCxnSpPr>
            <p:nvPr/>
          </p:nvCxnSpPr>
          <p:spPr>
            <a:xfrm>
              <a:off x="10588346" y="-17043"/>
              <a:ext cx="0" cy="6726888"/>
            </a:xfrm>
            <a:prstGeom prst="line">
              <a:avLst/>
            </a:prstGeom>
            <a:ln w="69850" cap="flat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8" name="Straight Connector 1987">
              <a:extLst>
                <a:ext uri="{FF2B5EF4-FFF2-40B4-BE49-F238E27FC236}">
                  <a16:creationId xmlns:a16="http://schemas.microsoft.com/office/drawing/2014/main" id="{5EB91236-553F-460E-ACF1-F4D4159CE004}"/>
                </a:ext>
              </a:extLst>
            </p:cNvPr>
            <p:cNvCxnSpPr>
              <a:cxnSpLocks/>
            </p:cNvCxnSpPr>
            <p:nvPr/>
          </p:nvCxnSpPr>
          <p:spPr>
            <a:xfrm>
              <a:off x="10980232" y="-17043"/>
              <a:ext cx="0" cy="6726888"/>
            </a:xfrm>
            <a:prstGeom prst="line">
              <a:avLst/>
            </a:prstGeom>
            <a:ln w="69850" cap="flat">
              <a:solidFill>
                <a:schemeClr val="bg2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9" name="Straight Connector 1988">
              <a:extLst>
                <a:ext uri="{FF2B5EF4-FFF2-40B4-BE49-F238E27FC236}">
                  <a16:creationId xmlns:a16="http://schemas.microsoft.com/office/drawing/2014/main" id="{A8C3F48E-E3D6-4A8F-9CE4-266E2CF55B3A}"/>
                </a:ext>
              </a:extLst>
            </p:cNvPr>
            <p:cNvCxnSpPr>
              <a:cxnSpLocks/>
            </p:cNvCxnSpPr>
            <p:nvPr/>
          </p:nvCxnSpPr>
          <p:spPr>
            <a:xfrm>
              <a:off x="11357604" y="-17043"/>
              <a:ext cx="0" cy="6726888"/>
            </a:xfrm>
            <a:prstGeom prst="line">
              <a:avLst/>
            </a:prstGeom>
            <a:ln w="69850" cap="flat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0" name="Straight Connector 1989">
              <a:extLst>
                <a:ext uri="{FF2B5EF4-FFF2-40B4-BE49-F238E27FC236}">
                  <a16:creationId xmlns:a16="http://schemas.microsoft.com/office/drawing/2014/main" id="{6A49DA7A-4FA9-4E3E-96CE-A9EE50F3F9D8}"/>
                </a:ext>
              </a:extLst>
            </p:cNvPr>
            <p:cNvCxnSpPr>
              <a:cxnSpLocks/>
            </p:cNvCxnSpPr>
            <p:nvPr/>
          </p:nvCxnSpPr>
          <p:spPr>
            <a:xfrm>
              <a:off x="5829567" y="-17043"/>
              <a:ext cx="0" cy="6735060"/>
            </a:xfrm>
            <a:prstGeom prst="line">
              <a:avLst/>
            </a:prstGeom>
            <a:ln w="69850" cap="flat">
              <a:solidFill>
                <a:schemeClr val="bg2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1" name="Straight Connector 1990">
              <a:extLst>
                <a:ext uri="{FF2B5EF4-FFF2-40B4-BE49-F238E27FC236}">
                  <a16:creationId xmlns:a16="http://schemas.microsoft.com/office/drawing/2014/main" id="{4DA5D167-6FAC-44FB-AC49-4BC8F62A9A6B}"/>
                </a:ext>
              </a:extLst>
            </p:cNvPr>
            <p:cNvCxnSpPr>
              <a:cxnSpLocks/>
            </p:cNvCxnSpPr>
            <p:nvPr/>
          </p:nvCxnSpPr>
          <p:spPr>
            <a:xfrm>
              <a:off x="6185673" y="-17043"/>
              <a:ext cx="0" cy="6735060"/>
            </a:xfrm>
            <a:prstGeom prst="line">
              <a:avLst/>
            </a:prstGeom>
            <a:ln w="69850" cap="flat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2" name="Straight Connector 1991">
              <a:extLst>
                <a:ext uri="{FF2B5EF4-FFF2-40B4-BE49-F238E27FC236}">
                  <a16:creationId xmlns:a16="http://schemas.microsoft.com/office/drawing/2014/main" id="{31F4FAB4-EC2A-48CB-9699-A2932662DBFD}"/>
                </a:ext>
              </a:extLst>
            </p:cNvPr>
            <p:cNvCxnSpPr>
              <a:cxnSpLocks/>
            </p:cNvCxnSpPr>
            <p:nvPr/>
          </p:nvCxnSpPr>
          <p:spPr>
            <a:xfrm>
              <a:off x="6356117" y="-17043"/>
              <a:ext cx="0" cy="6735060"/>
            </a:xfrm>
            <a:prstGeom prst="line">
              <a:avLst/>
            </a:prstGeom>
            <a:ln w="69850" cap="flat">
              <a:solidFill>
                <a:schemeClr val="bg2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10" name="Band banner">
            <a:extLst>
              <a:ext uri="{FF2B5EF4-FFF2-40B4-BE49-F238E27FC236}">
                <a16:creationId xmlns:a16="http://schemas.microsoft.com/office/drawing/2014/main" id="{3306EBDA-9CD1-4AD4-AE03-BF86BBC7414E}"/>
              </a:ext>
            </a:extLst>
          </p:cNvPr>
          <p:cNvGrpSpPr/>
          <p:nvPr/>
        </p:nvGrpSpPr>
        <p:grpSpPr>
          <a:xfrm>
            <a:off x="1262884" y="-304800"/>
            <a:ext cx="9666232" cy="4715040"/>
            <a:chOff x="1262884" y="-1364342"/>
            <a:chExt cx="9666232" cy="4715040"/>
          </a:xfrm>
        </p:grpSpPr>
        <p:sp>
          <p:nvSpPr>
            <p:cNvPr id="3100" name="Rectangle 3099">
              <a:extLst>
                <a:ext uri="{FF2B5EF4-FFF2-40B4-BE49-F238E27FC236}">
                  <a16:creationId xmlns:a16="http://schemas.microsoft.com/office/drawing/2014/main" id="{D916ABA3-335B-4250-811F-EFE577108289}"/>
                </a:ext>
              </a:extLst>
            </p:cNvPr>
            <p:cNvSpPr/>
            <p:nvPr/>
          </p:nvSpPr>
          <p:spPr bwMode="auto">
            <a:xfrm flipH="1">
              <a:off x="1262884" y="-1364342"/>
              <a:ext cx="9666232" cy="471504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lumMod val="85000"/>
                    <a:lumOff val="15000"/>
                  </a:schemeClr>
                </a:gs>
                <a:gs pos="57000">
                  <a:schemeClr val="bg1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254000" dist="596900" dir="5400000" sx="93000" sy="93000" algn="t" rotWithShape="0">
                <a:prstClr val="black">
                  <a:alpha val="45000"/>
                </a:prstClr>
              </a:outerShdw>
            </a:effectLst>
          </p:spPr>
          <p:txBody>
            <a:bodyPr wrap="square" lIns="0" tIns="0" rIns="0" bIns="0" rtlCol="0" anchor="ctr">
              <a:noAutofit/>
            </a:bodyPr>
            <a:lstStyle/>
            <a:p>
              <a:endParaRPr lang="en-GB" sz="1596">
                <a:solidFill>
                  <a:srgbClr val="000000"/>
                </a:solidFill>
              </a:endParaRPr>
            </a:p>
          </p:txBody>
        </p:sp>
        <p:grpSp>
          <p:nvGrpSpPr>
            <p:cNvPr id="3077" name="Group 3076">
              <a:extLst>
                <a:ext uri="{FF2B5EF4-FFF2-40B4-BE49-F238E27FC236}">
                  <a16:creationId xmlns:a16="http://schemas.microsoft.com/office/drawing/2014/main" id="{E48AA91D-C2C7-4F69-9D0A-7A1D0B3F3DB5}"/>
                </a:ext>
              </a:extLst>
            </p:cNvPr>
            <p:cNvGrpSpPr/>
            <p:nvPr/>
          </p:nvGrpSpPr>
          <p:grpSpPr>
            <a:xfrm>
              <a:off x="2273300" y="828307"/>
              <a:ext cx="7645400" cy="1650102"/>
              <a:chOff x="-1261319" y="-3188846"/>
              <a:chExt cx="5708704" cy="1232106"/>
            </a:xfrm>
          </p:grpSpPr>
          <p:grpSp>
            <p:nvGrpSpPr>
              <p:cNvPr id="1054" name="Group 1053">
                <a:extLst>
                  <a:ext uri="{FF2B5EF4-FFF2-40B4-BE49-F238E27FC236}">
                    <a16:creationId xmlns:a16="http://schemas.microsoft.com/office/drawing/2014/main" id="{E126F4DD-EED9-463B-969A-3C88894301EE}"/>
                  </a:ext>
                </a:extLst>
              </p:cNvPr>
              <p:cNvGrpSpPr/>
              <p:nvPr/>
            </p:nvGrpSpPr>
            <p:grpSpPr>
              <a:xfrm>
                <a:off x="-638146" y="-2354809"/>
                <a:ext cx="4458083" cy="398069"/>
                <a:chOff x="-638146" y="-2354809"/>
                <a:chExt cx="4458083" cy="398069"/>
              </a:xfrm>
            </p:grpSpPr>
            <p:sp>
              <p:nvSpPr>
                <p:cNvPr id="2525" name="Freeform: Shape 2524">
                  <a:extLst>
                    <a:ext uri="{FF2B5EF4-FFF2-40B4-BE49-F238E27FC236}">
                      <a16:creationId xmlns:a16="http://schemas.microsoft.com/office/drawing/2014/main" id="{DAE3471A-49F2-4606-B0F4-38C6E9FC1346}"/>
                    </a:ext>
                  </a:extLst>
                </p:cNvPr>
                <p:cNvSpPr/>
                <p:nvPr/>
              </p:nvSpPr>
              <p:spPr>
                <a:xfrm>
                  <a:off x="2603631" y="-2354809"/>
                  <a:ext cx="399897" cy="398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897" h="398069">
                      <a:moveTo>
                        <a:pt x="202997" y="0"/>
                      </a:moveTo>
                      <a:cubicBezTo>
                        <a:pt x="226162" y="0"/>
                        <a:pt x="246482" y="1931"/>
                        <a:pt x="263957" y="5791"/>
                      </a:cubicBezTo>
                      <a:cubicBezTo>
                        <a:pt x="281432" y="9652"/>
                        <a:pt x="296672" y="15342"/>
                        <a:pt x="309677" y="22860"/>
                      </a:cubicBezTo>
                      <a:cubicBezTo>
                        <a:pt x="322682" y="30379"/>
                        <a:pt x="333959" y="39624"/>
                        <a:pt x="343510" y="50597"/>
                      </a:cubicBezTo>
                      <a:cubicBezTo>
                        <a:pt x="353060" y="61570"/>
                        <a:pt x="361696" y="73965"/>
                        <a:pt x="369417" y="87783"/>
                      </a:cubicBezTo>
                      <a:lnTo>
                        <a:pt x="285903" y="152400"/>
                      </a:lnTo>
                      <a:cubicBezTo>
                        <a:pt x="276555" y="136144"/>
                        <a:pt x="265786" y="124359"/>
                        <a:pt x="253594" y="117043"/>
                      </a:cubicBezTo>
                      <a:cubicBezTo>
                        <a:pt x="241402" y="109728"/>
                        <a:pt x="224130" y="106071"/>
                        <a:pt x="201778" y="106071"/>
                      </a:cubicBezTo>
                      <a:cubicBezTo>
                        <a:pt x="189992" y="106071"/>
                        <a:pt x="179121" y="108204"/>
                        <a:pt x="169164" y="112471"/>
                      </a:cubicBezTo>
                      <a:cubicBezTo>
                        <a:pt x="159207" y="116739"/>
                        <a:pt x="150470" y="122835"/>
                        <a:pt x="142951" y="130759"/>
                      </a:cubicBezTo>
                      <a:cubicBezTo>
                        <a:pt x="135433" y="138684"/>
                        <a:pt x="129540" y="148438"/>
                        <a:pt x="125273" y="160020"/>
                      </a:cubicBezTo>
                      <a:cubicBezTo>
                        <a:pt x="121006" y="171603"/>
                        <a:pt x="118872" y="184709"/>
                        <a:pt x="118872" y="199339"/>
                      </a:cubicBezTo>
                      <a:cubicBezTo>
                        <a:pt x="118872" y="211938"/>
                        <a:pt x="120802" y="223825"/>
                        <a:pt x="124663" y="235001"/>
                      </a:cubicBezTo>
                      <a:cubicBezTo>
                        <a:pt x="128524" y="246177"/>
                        <a:pt x="134112" y="256032"/>
                        <a:pt x="141427" y="264567"/>
                      </a:cubicBezTo>
                      <a:cubicBezTo>
                        <a:pt x="148742" y="273101"/>
                        <a:pt x="157683" y="279807"/>
                        <a:pt x="168249" y="284684"/>
                      </a:cubicBezTo>
                      <a:cubicBezTo>
                        <a:pt x="178816" y="289560"/>
                        <a:pt x="190601" y="291999"/>
                        <a:pt x="203606" y="291999"/>
                      </a:cubicBezTo>
                      <a:cubicBezTo>
                        <a:pt x="231241" y="291999"/>
                        <a:pt x="253594" y="280620"/>
                        <a:pt x="270662" y="257861"/>
                      </a:cubicBezTo>
                      <a:lnTo>
                        <a:pt x="190195" y="257861"/>
                      </a:lnTo>
                      <a:lnTo>
                        <a:pt x="190195" y="161544"/>
                      </a:lnTo>
                      <a:lnTo>
                        <a:pt x="397459" y="161544"/>
                      </a:lnTo>
                      <a:cubicBezTo>
                        <a:pt x="398272" y="168453"/>
                        <a:pt x="398882" y="175260"/>
                        <a:pt x="399288" y="181966"/>
                      </a:cubicBezTo>
                      <a:cubicBezTo>
                        <a:pt x="399695" y="188671"/>
                        <a:pt x="399897" y="195479"/>
                        <a:pt x="399897" y="202387"/>
                      </a:cubicBezTo>
                      <a:cubicBezTo>
                        <a:pt x="399897" y="225552"/>
                        <a:pt x="396646" y="247701"/>
                        <a:pt x="390144" y="268834"/>
                      </a:cubicBezTo>
                      <a:cubicBezTo>
                        <a:pt x="383641" y="289967"/>
                        <a:pt x="372465" y="310287"/>
                        <a:pt x="356616" y="329794"/>
                      </a:cubicBezTo>
                      <a:cubicBezTo>
                        <a:pt x="338328" y="351740"/>
                        <a:pt x="315773" y="368605"/>
                        <a:pt x="288950" y="380391"/>
                      </a:cubicBezTo>
                      <a:cubicBezTo>
                        <a:pt x="262128" y="392176"/>
                        <a:pt x="232867" y="398069"/>
                        <a:pt x="201168" y="398069"/>
                      </a:cubicBezTo>
                      <a:cubicBezTo>
                        <a:pt x="171907" y="398069"/>
                        <a:pt x="144983" y="393192"/>
                        <a:pt x="120396" y="383439"/>
                      </a:cubicBezTo>
                      <a:cubicBezTo>
                        <a:pt x="95809" y="373685"/>
                        <a:pt x="74574" y="360071"/>
                        <a:pt x="56693" y="342596"/>
                      </a:cubicBezTo>
                      <a:cubicBezTo>
                        <a:pt x="38811" y="325120"/>
                        <a:pt x="24892" y="304191"/>
                        <a:pt x="14935" y="279807"/>
                      </a:cubicBezTo>
                      <a:cubicBezTo>
                        <a:pt x="4979" y="255423"/>
                        <a:pt x="0" y="228600"/>
                        <a:pt x="0" y="199339"/>
                      </a:cubicBezTo>
                      <a:cubicBezTo>
                        <a:pt x="0" y="170891"/>
                        <a:pt x="5080" y="144475"/>
                        <a:pt x="15240" y="120091"/>
                      </a:cubicBezTo>
                      <a:cubicBezTo>
                        <a:pt x="25400" y="95707"/>
                        <a:pt x="39421" y="74575"/>
                        <a:pt x="57303" y="56693"/>
                      </a:cubicBezTo>
                      <a:cubicBezTo>
                        <a:pt x="75184" y="38811"/>
                        <a:pt x="96622" y="24892"/>
                        <a:pt x="121615" y="14935"/>
                      </a:cubicBezTo>
                      <a:cubicBezTo>
                        <a:pt x="146609" y="4979"/>
                        <a:pt x="173736" y="0"/>
                        <a:pt x="202997" y="0"/>
                      </a:cubicBezTo>
                      <a:close/>
                      <a:moveTo>
                        <a:pt x="199339" y="30480"/>
                      </a:moveTo>
                      <a:cubicBezTo>
                        <a:pt x="192837" y="30480"/>
                        <a:pt x="187249" y="32919"/>
                        <a:pt x="182575" y="37795"/>
                      </a:cubicBezTo>
                      <a:cubicBezTo>
                        <a:pt x="177902" y="42672"/>
                        <a:pt x="175565" y="48159"/>
                        <a:pt x="175565" y="54255"/>
                      </a:cubicBezTo>
                      <a:cubicBezTo>
                        <a:pt x="175565" y="61163"/>
                        <a:pt x="177902" y="66853"/>
                        <a:pt x="182575" y="71323"/>
                      </a:cubicBezTo>
                      <a:cubicBezTo>
                        <a:pt x="187249" y="75794"/>
                        <a:pt x="192837" y="78029"/>
                        <a:pt x="199339" y="78029"/>
                      </a:cubicBezTo>
                      <a:cubicBezTo>
                        <a:pt x="206248" y="78029"/>
                        <a:pt x="211836" y="75794"/>
                        <a:pt x="216103" y="71323"/>
                      </a:cubicBezTo>
                      <a:cubicBezTo>
                        <a:pt x="220371" y="66853"/>
                        <a:pt x="222504" y="61163"/>
                        <a:pt x="222504" y="54255"/>
                      </a:cubicBezTo>
                      <a:cubicBezTo>
                        <a:pt x="222504" y="47752"/>
                        <a:pt x="220371" y="42164"/>
                        <a:pt x="216103" y="37491"/>
                      </a:cubicBezTo>
                      <a:cubicBezTo>
                        <a:pt x="211836" y="32817"/>
                        <a:pt x="206248" y="30480"/>
                        <a:pt x="199339" y="30480"/>
                      </a:cubicBezTo>
                      <a:close/>
                      <a:moveTo>
                        <a:pt x="254813" y="39624"/>
                      </a:moveTo>
                      <a:cubicBezTo>
                        <a:pt x="248310" y="39624"/>
                        <a:pt x="242824" y="41859"/>
                        <a:pt x="238354" y="46330"/>
                      </a:cubicBezTo>
                      <a:cubicBezTo>
                        <a:pt x="233883" y="50800"/>
                        <a:pt x="231648" y="56287"/>
                        <a:pt x="231648" y="62789"/>
                      </a:cubicBezTo>
                      <a:cubicBezTo>
                        <a:pt x="231648" y="69291"/>
                        <a:pt x="233883" y="74879"/>
                        <a:pt x="238354" y="79553"/>
                      </a:cubicBezTo>
                      <a:cubicBezTo>
                        <a:pt x="242824" y="84227"/>
                        <a:pt x="248310" y="86563"/>
                        <a:pt x="254813" y="86563"/>
                      </a:cubicBezTo>
                      <a:cubicBezTo>
                        <a:pt x="261315" y="86563"/>
                        <a:pt x="266903" y="84227"/>
                        <a:pt x="271577" y="79553"/>
                      </a:cubicBezTo>
                      <a:cubicBezTo>
                        <a:pt x="276250" y="74879"/>
                        <a:pt x="278587" y="69291"/>
                        <a:pt x="278587" y="62789"/>
                      </a:cubicBezTo>
                      <a:cubicBezTo>
                        <a:pt x="278587" y="56287"/>
                        <a:pt x="276352" y="50800"/>
                        <a:pt x="271881" y="46330"/>
                      </a:cubicBezTo>
                      <a:cubicBezTo>
                        <a:pt x="267411" y="41859"/>
                        <a:pt x="261722" y="39624"/>
                        <a:pt x="254813" y="39624"/>
                      </a:cubicBezTo>
                      <a:close/>
                      <a:moveTo>
                        <a:pt x="302971" y="69495"/>
                      </a:moveTo>
                      <a:cubicBezTo>
                        <a:pt x="296469" y="69495"/>
                        <a:pt x="290983" y="71831"/>
                        <a:pt x="286512" y="76505"/>
                      </a:cubicBezTo>
                      <a:cubicBezTo>
                        <a:pt x="282042" y="81179"/>
                        <a:pt x="279806" y="86767"/>
                        <a:pt x="279806" y="93269"/>
                      </a:cubicBezTo>
                      <a:cubicBezTo>
                        <a:pt x="279806" y="99771"/>
                        <a:pt x="282042" y="105359"/>
                        <a:pt x="286512" y="110033"/>
                      </a:cubicBezTo>
                      <a:cubicBezTo>
                        <a:pt x="290983" y="114707"/>
                        <a:pt x="296469" y="117043"/>
                        <a:pt x="302971" y="117043"/>
                      </a:cubicBezTo>
                      <a:cubicBezTo>
                        <a:pt x="309067" y="117043"/>
                        <a:pt x="314554" y="114707"/>
                        <a:pt x="319430" y="110033"/>
                      </a:cubicBezTo>
                      <a:cubicBezTo>
                        <a:pt x="324307" y="105359"/>
                        <a:pt x="326745" y="99771"/>
                        <a:pt x="326745" y="93269"/>
                      </a:cubicBezTo>
                      <a:cubicBezTo>
                        <a:pt x="326745" y="86767"/>
                        <a:pt x="324409" y="81179"/>
                        <a:pt x="319735" y="76505"/>
                      </a:cubicBezTo>
                      <a:cubicBezTo>
                        <a:pt x="315061" y="71831"/>
                        <a:pt x="309474" y="69495"/>
                        <a:pt x="302971" y="69495"/>
                      </a:cubicBezTo>
                      <a:close/>
                      <a:moveTo>
                        <a:pt x="146304" y="43891"/>
                      </a:moveTo>
                      <a:cubicBezTo>
                        <a:pt x="139395" y="43891"/>
                        <a:pt x="133706" y="46228"/>
                        <a:pt x="129235" y="50902"/>
                      </a:cubicBezTo>
                      <a:cubicBezTo>
                        <a:pt x="124765" y="55575"/>
                        <a:pt x="122529" y="61163"/>
                        <a:pt x="122529" y="67666"/>
                      </a:cubicBezTo>
                      <a:cubicBezTo>
                        <a:pt x="122529" y="74168"/>
                        <a:pt x="124765" y="79756"/>
                        <a:pt x="129235" y="84430"/>
                      </a:cubicBezTo>
                      <a:cubicBezTo>
                        <a:pt x="133706" y="89103"/>
                        <a:pt x="139395" y="91440"/>
                        <a:pt x="146304" y="91440"/>
                      </a:cubicBezTo>
                      <a:cubicBezTo>
                        <a:pt x="152400" y="91440"/>
                        <a:pt x="157887" y="89002"/>
                        <a:pt x="162763" y="84125"/>
                      </a:cubicBezTo>
                      <a:cubicBezTo>
                        <a:pt x="167640" y="79248"/>
                        <a:pt x="170078" y="73762"/>
                        <a:pt x="170078" y="67666"/>
                      </a:cubicBezTo>
                      <a:cubicBezTo>
                        <a:pt x="170078" y="61163"/>
                        <a:pt x="167742" y="55575"/>
                        <a:pt x="163068" y="50902"/>
                      </a:cubicBezTo>
                      <a:cubicBezTo>
                        <a:pt x="158394" y="46228"/>
                        <a:pt x="152807" y="43891"/>
                        <a:pt x="146304" y="43891"/>
                      </a:cubicBezTo>
                      <a:close/>
                      <a:moveTo>
                        <a:pt x="101803" y="78029"/>
                      </a:moveTo>
                      <a:cubicBezTo>
                        <a:pt x="95301" y="78029"/>
                        <a:pt x="89713" y="80264"/>
                        <a:pt x="85039" y="84735"/>
                      </a:cubicBezTo>
                      <a:cubicBezTo>
                        <a:pt x="80366" y="89205"/>
                        <a:pt x="78029" y="94691"/>
                        <a:pt x="78029" y="101194"/>
                      </a:cubicBezTo>
                      <a:cubicBezTo>
                        <a:pt x="78029" y="107696"/>
                        <a:pt x="80366" y="113284"/>
                        <a:pt x="85039" y="117958"/>
                      </a:cubicBezTo>
                      <a:cubicBezTo>
                        <a:pt x="89713" y="122631"/>
                        <a:pt x="95301" y="124968"/>
                        <a:pt x="101803" y="124968"/>
                      </a:cubicBezTo>
                      <a:cubicBezTo>
                        <a:pt x="107899" y="124968"/>
                        <a:pt x="113386" y="122631"/>
                        <a:pt x="118262" y="117958"/>
                      </a:cubicBezTo>
                      <a:cubicBezTo>
                        <a:pt x="123139" y="113284"/>
                        <a:pt x="125578" y="107696"/>
                        <a:pt x="125578" y="101194"/>
                      </a:cubicBezTo>
                      <a:cubicBezTo>
                        <a:pt x="125578" y="94691"/>
                        <a:pt x="123241" y="89205"/>
                        <a:pt x="118567" y="84735"/>
                      </a:cubicBezTo>
                      <a:cubicBezTo>
                        <a:pt x="113893" y="80264"/>
                        <a:pt x="108306" y="78029"/>
                        <a:pt x="101803" y="78029"/>
                      </a:cubicBezTo>
                      <a:close/>
                      <a:moveTo>
                        <a:pt x="71323" y="123139"/>
                      </a:moveTo>
                      <a:cubicBezTo>
                        <a:pt x="64821" y="123139"/>
                        <a:pt x="59334" y="125273"/>
                        <a:pt x="54864" y="129540"/>
                      </a:cubicBezTo>
                      <a:cubicBezTo>
                        <a:pt x="50394" y="133807"/>
                        <a:pt x="48158" y="139395"/>
                        <a:pt x="48158" y="146304"/>
                      </a:cubicBezTo>
                      <a:cubicBezTo>
                        <a:pt x="48158" y="152400"/>
                        <a:pt x="50495" y="157887"/>
                        <a:pt x="55169" y="162763"/>
                      </a:cubicBezTo>
                      <a:cubicBezTo>
                        <a:pt x="59843" y="167640"/>
                        <a:pt x="65227" y="170079"/>
                        <a:pt x="71323" y="170079"/>
                      </a:cubicBezTo>
                      <a:cubicBezTo>
                        <a:pt x="77826" y="170079"/>
                        <a:pt x="83413" y="167742"/>
                        <a:pt x="88087" y="163068"/>
                      </a:cubicBezTo>
                      <a:cubicBezTo>
                        <a:pt x="92761" y="158395"/>
                        <a:pt x="95097" y="152807"/>
                        <a:pt x="95097" y="146304"/>
                      </a:cubicBezTo>
                      <a:cubicBezTo>
                        <a:pt x="95097" y="139395"/>
                        <a:pt x="92761" y="133807"/>
                        <a:pt x="88087" y="129540"/>
                      </a:cubicBezTo>
                      <a:cubicBezTo>
                        <a:pt x="83413" y="125273"/>
                        <a:pt x="77826" y="123139"/>
                        <a:pt x="71323" y="123139"/>
                      </a:cubicBezTo>
                      <a:close/>
                      <a:moveTo>
                        <a:pt x="62179" y="175565"/>
                      </a:moveTo>
                      <a:cubicBezTo>
                        <a:pt x="55270" y="175565"/>
                        <a:pt x="49682" y="177800"/>
                        <a:pt x="45415" y="182271"/>
                      </a:cubicBezTo>
                      <a:cubicBezTo>
                        <a:pt x="41148" y="186741"/>
                        <a:pt x="39014" y="192431"/>
                        <a:pt x="39014" y="199339"/>
                      </a:cubicBezTo>
                      <a:cubicBezTo>
                        <a:pt x="39014" y="205842"/>
                        <a:pt x="41148" y="211328"/>
                        <a:pt x="45415" y="215799"/>
                      </a:cubicBezTo>
                      <a:cubicBezTo>
                        <a:pt x="49682" y="220269"/>
                        <a:pt x="55270" y="222504"/>
                        <a:pt x="62179" y="222504"/>
                      </a:cubicBezTo>
                      <a:cubicBezTo>
                        <a:pt x="68682" y="222504"/>
                        <a:pt x="74270" y="220269"/>
                        <a:pt x="78943" y="215799"/>
                      </a:cubicBezTo>
                      <a:cubicBezTo>
                        <a:pt x="83617" y="211328"/>
                        <a:pt x="85954" y="205842"/>
                        <a:pt x="85954" y="199339"/>
                      </a:cubicBezTo>
                      <a:cubicBezTo>
                        <a:pt x="85954" y="192431"/>
                        <a:pt x="83617" y="186741"/>
                        <a:pt x="78943" y="182271"/>
                      </a:cubicBezTo>
                      <a:cubicBezTo>
                        <a:pt x="74270" y="177800"/>
                        <a:pt x="68682" y="175565"/>
                        <a:pt x="62179" y="175565"/>
                      </a:cubicBezTo>
                      <a:close/>
                      <a:moveTo>
                        <a:pt x="71323" y="229210"/>
                      </a:moveTo>
                      <a:cubicBezTo>
                        <a:pt x="64821" y="229210"/>
                        <a:pt x="59334" y="231343"/>
                        <a:pt x="54864" y="235611"/>
                      </a:cubicBezTo>
                      <a:cubicBezTo>
                        <a:pt x="50394" y="239878"/>
                        <a:pt x="48158" y="245466"/>
                        <a:pt x="48158" y="252375"/>
                      </a:cubicBezTo>
                      <a:cubicBezTo>
                        <a:pt x="48158" y="258471"/>
                        <a:pt x="50495" y="263957"/>
                        <a:pt x="55169" y="268834"/>
                      </a:cubicBezTo>
                      <a:cubicBezTo>
                        <a:pt x="59843" y="273711"/>
                        <a:pt x="65227" y="276149"/>
                        <a:pt x="71323" y="276149"/>
                      </a:cubicBezTo>
                      <a:cubicBezTo>
                        <a:pt x="77826" y="276149"/>
                        <a:pt x="83413" y="273812"/>
                        <a:pt x="88087" y="269139"/>
                      </a:cubicBezTo>
                      <a:cubicBezTo>
                        <a:pt x="92761" y="264465"/>
                        <a:pt x="95097" y="258877"/>
                        <a:pt x="95097" y="252375"/>
                      </a:cubicBezTo>
                      <a:cubicBezTo>
                        <a:pt x="95097" y="245466"/>
                        <a:pt x="92761" y="239878"/>
                        <a:pt x="88087" y="235611"/>
                      </a:cubicBezTo>
                      <a:cubicBezTo>
                        <a:pt x="83413" y="231343"/>
                        <a:pt x="77826" y="229210"/>
                        <a:pt x="71323" y="229210"/>
                      </a:cubicBezTo>
                      <a:close/>
                      <a:moveTo>
                        <a:pt x="101803" y="273711"/>
                      </a:moveTo>
                      <a:cubicBezTo>
                        <a:pt x="95301" y="273711"/>
                        <a:pt x="89713" y="275946"/>
                        <a:pt x="85039" y="280416"/>
                      </a:cubicBezTo>
                      <a:cubicBezTo>
                        <a:pt x="80366" y="284887"/>
                        <a:pt x="78029" y="290373"/>
                        <a:pt x="78029" y="296876"/>
                      </a:cubicBezTo>
                      <a:cubicBezTo>
                        <a:pt x="78029" y="303378"/>
                        <a:pt x="80366" y="308966"/>
                        <a:pt x="85039" y="313640"/>
                      </a:cubicBezTo>
                      <a:cubicBezTo>
                        <a:pt x="89713" y="318313"/>
                        <a:pt x="95301" y="320650"/>
                        <a:pt x="101803" y="320650"/>
                      </a:cubicBezTo>
                      <a:cubicBezTo>
                        <a:pt x="107899" y="320650"/>
                        <a:pt x="113386" y="318212"/>
                        <a:pt x="118262" y="313335"/>
                      </a:cubicBezTo>
                      <a:cubicBezTo>
                        <a:pt x="123139" y="308458"/>
                        <a:pt x="125578" y="302972"/>
                        <a:pt x="125578" y="296876"/>
                      </a:cubicBezTo>
                      <a:cubicBezTo>
                        <a:pt x="125578" y="290373"/>
                        <a:pt x="123241" y="284887"/>
                        <a:pt x="118567" y="280416"/>
                      </a:cubicBezTo>
                      <a:cubicBezTo>
                        <a:pt x="113893" y="275946"/>
                        <a:pt x="108306" y="273711"/>
                        <a:pt x="101803" y="273711"/>
                      </a:cubicBezTo>
                      <a:close/>
                      <a:moveTo>
                        <a:pt x="145085" y="307239"/>
                      </a:moveTo>
                      <a:cubicBezTo>
                        <a:pt x="138176" y="307239"/>
                        <a:pt x="132486" y="309576"/>
                        <a:pt x="128016" y="314249"/>
                      </a:cubicBezTo>
                      <a:cubicBezTo>
                        <a:pt x="123546" y="318923"/>
                        <a:pt x="121310" y="324511"/>
                        <a:pt x="121310" y="331013"/>
                      </a:cubicBezTo>
                      <a:cubicBezTo>
                        <a:pt x="121310" y="337516"/>
                        <a:pt x="123546" y="343002"/>
                        <a:pt x="128016" y="347472"/>
                      </a:cubicBezTo>
                      <a:cubicBezTo>
                        <a:pt x="132486" y="351943"/>
                        <a:pt x="138176" y="354178"/>
                        <a:pt x="145085" y="354178"/>
                      </a:cubicBezTo>
                      <a:cubicBezTo>
                        <a:pt x="151181" y="354178"/>
                        <a:pt x="156566" y="351943"/>
                        <a:pt x="161239" y="347472"/>
                      </a:cubicBezTo>
                      <a:cubicBezTo>
                        <a:pt x="165913" y="343002"/>
                        <a:pt x="168249" y="337516"/>
                        <a:pt x="168249" y="331013"/>
                      </a:cubicBezTo>
                      <a:cubicBezTo>
                        <a:pt x="168249" y="324511"/>
                        <a:pt x="166015" y="318923"/>
                        <a:pt x="161544" y="314249"/>
                      </a:cubicBezTo>
                      <a:cubicBezTo>
                        <a:pt x="157074" y="309576"/>
                        <a:pt x="151587" y="307239"/>
                        <a:pt x="145085" y="307239"/>
                      </a:cubicBezTo>
                      <a:close/>
                      <a:moveTo>
                        <a:pt x="254203" y="311506"/>
                      </a:moveTo>
                      <a:cubicBezTo>
                        <a:pt x="247701" y="311506"/>
                        <a:pt x="242113" y="313640"/>
                        <a:pt x="237439" y="317907"/>
                      </a:cubicBezTo>
                      <a:cubicBezTo>
                        <a:pt x="232766" y="322174"/>
                        <a:pt x="230429" y="327762"/>
                        <a:pt x="230429" y="334671"/>
                      </a:cubicBezTo>
                      <a:cubicBezTo>
                        <a:pt x="230429" y="341173"/>
                        <a:pt x="232766" y="346761"/>
                        <a:pt x="237439" y="351435"/>
                      </a:cubicBezTo>
                      <a:cubicBezTo>
                        <a:pt x="242113" y="356108"/>
                        <a:pt x="247701" y="358445"/>
                        <a:pt x="254203" y="358445"/>
                      </a:cubicBezTo>
                      <a:cubicBezTo>
                        <a:pt x="260299" y="358445"/>
                        <a:pt x="265684" y="356108"/>
                        <a:pt x="270358" y="351435"/>
                      </a:cubicBezTo>
                      <a:cubicBezTo>
                        <a:pt x="275031" y="346761"/>
                        <a:pt x="277368" y="341173"/>
                        <a:pt x="277368" y="334671"/>
                      </a:cubicBezTo>
                      <a:cubicBezTo>
                        <a:pt x="277368" y="327762"/>
                        <a:pt x="275133" y="322174"/>
                        <a:pt x="270662" y="317907"/>
                      </a:cubicBezTo>
                      <a:cubicBezTo>
                        <a:pt x="266192" y="313640"/>
                        <a:pt x="260706" y="311506"/>
                        <a:pt x="254203" y="311506"/>
                      </a:cubicBezTo>
                      <a:close/>
                      <a:moveTo>
                        <a:pt x="198729" y="321260"/>
                      </a:moveTo>
                      <a:cubicBezTo>
                        <a:pt x="192227" y="321260"/>
                        <a:pt x="186640" y="323495"/>
                        <a:pt x="181965" y="327965"/>
                      </a:cubicBezTo>
                      <a:cubicBezTo>
                        <a:pt x="177292" y="332436"/>
                        <a:pt x="174955" y="337922"/>
                        <a:pt x="174955" y="344424"/>
                      </a:cubicBezTo>
                      <a:cubicBezTo>
                        <a:pt x="174955" y="350927"/>
                        <a:pt x="177292" y="356515"/>
                        <a:pt x="181965" y="361188"/>
                      </a:cubicBezTo>
                      <a:cubicBezTo>
                        <a:pt x="186640" y="365862"/>
                        <a:pt x="192227" y="368199"/>
                        <a:pt x="198729" y="368199"/>
                      </a:cubicBezTo>
                      <a:cubicBezTo>
                        <a:pt x="205638" y="368199"/>
                        <a:pt x="211226" y="365862"/>
                        <a:pt x="215494" y="361188"/>
                      </a:cubicBezTo>
                      <a:cubicBezTo>
                        <a:pt x="219761" y="356515"/>
                        <a:pt x="221894" y="350927"/>
                        <a:pt x="221894" y="344424"/>
                      </a:cubicBezTo>
                      <a:cubicBezTo>
                        <a:pt x="221894" y="337922"/>
                        <a:pt x="219761" y="332436"/>
                        <a:pt x="215494" y="327965"/>
                      </a:cubicBezTo>
                      <a:cubicBezTo>
                        <a:pt x="211226" y="323495"/>
                        <a:pt x="205638" y="321260"/>
                        <a:pt x="198729" y="321260"/>
                      </a:cubicBezTo>
                      <a:close/>
                      <a:moveTo>
                        <a:pt x="237134" y="185928"/>
                      </a:moveTo>
                      <a:cubicBezTo>
                        <a:pt x="230632" y="185928"/>
                        <a:pt x="225044" y="188163"/>
                        <a:pt x="220371" y="192634"/>
                      </a:cubicBezTo>
                      <a:cubicBezTo>
                        <a:pt x="215696" y="197104"/>
                        <a:pt x="213360" y="202794"/>
                        <a:pt x="213360" y="209703"/>
                      </a:cubicBezTo>
                      <a:cubicBezTo>
                        <a:pt x="213360" y="216205"/>
                        <a:pt x="215696" y="221691"/>
                        <a:pt x="220371" y="226162"/>
                      </a:cubicBezTo>
                      <a:cubicBezTo>
                        <a:pt x="225044" y="230632"/>
                        <a:pt x="230632" y="232867"/>
                        <a:pt x="237134" y="232867"/>
                      </a:cubicBezTo>
                      <a:cubicBezTo>
                        <a:pt x="243637" y="232867"/>
                        <a:pt x="249123" y="230632"/>
                        <a:pt x="253594" y="226162"/>
                      </a:cubicBezTo>
                      <a:cubicBezTo>
                        <a:pt x="258064" y="221691"/>
                        <a:pt x="260299" y="216205"/>
                        <a:pt x="260299" y="209703"/>
                      </a:cubicBezTo>
                      <a:cubicBezTo>
                        <a:pt x="260299" y="203200"/>
                        <a:pt x="257962" y="197612"/>
                        <a:pt x="253289" y="192939"/>
                      </a:cubicBezTo>
                      <a:cubicBezTo>
                        <a:pt x="248615" y="188265"/>
                        <a:pt x="243230" y="185928"/>
                        <a:pt x="237134" y="185928"/>
                      </a:cubicBezTo>
                      <a:close/>
                      <a:moveTo>
                        <a:pt x="288950" y="185928"/>
                      </a:moveTo>
                      <a:cubicBezTo>
                        <a:pt x="282448" y="185928"/>
                        <a:pt x="276860" y="188163"/>
                        <a:pt x="272187" y="192634"/>
                      </a:cubicBezTo>
                      <a:cubicBezTo>
                        <a:pt x="267512" y="197104"/>
                        <a:pt x="265176" y="202794"/>
                        <a:pt x="265176" y="209703"/>
                      </a:cubicBezTo>
                      <a:cubicBezTo>
                        <a:pt x="265176" y="216205"/>
                        <a:pt x="267512" y="221691"/>
                        <a:pt x="272187" y="226162"/>
                      </a:cubicBezTo>
                      <a:cubicBezTo>
                        <a:pt x="276860" y="230632"/>
                        <a:pt x="282448" y="232867"/>
                        <a:pt x="288950" y="232867"/>
                      </a:cubicBezTo>
                      <a:cubicBezTo>
                        <a:pt x="295453" y="232867"/>
                        <a:pt x="300940" y="230632"/>
                        <a:pt x="305410" y="226162"/>
                      </a:cubicBezTo>
                      <a:cubicBezTo>
                        <a:pt x="309880" y="221691"/>
                        <a:pt x="312115" y="216205"/>
                        <a:pt x="312115" y="209703"/>
                      </a:cubicBezTo>
                      <a:cubicBezTo>
                        <a:pt x="312115" y="203200"/>
                        <a:pt x="309779" y="197612"/>
                        <a:pt x="305105" y="192939"/>
                      </a:cubicBezTo>
                      <a:cubicBezTo>
                        <a:pt x="300431" y="188265"/>
                        <a:pt x="295046" y="185928"/>
                        <a:pt x="288950" y="185928"/>
                      </a:cubicBezTo>
                      <a:close/>
                      <a:moveTo>
                        <a:pt x="340157" y="185928"/>
                      </a:moveTo>
                      <a:cubicBezTo>
                        <a:pt x="333654" y="185928"/>
                        <a:pt x="328168" y="188163"/>
                        <a:pt x="323697" y="192634"/>
                      </a:cubicBezTo>
                      <a:cubicBezTo>
                        <a:pt x="319227" y="197104"/>
                        <a:pt x="316992" y="202794"/>
                        <a:pt x="316992" y="209703"/>
                      </a:cubicBezTo>
                      <a:cubicBezTo>
                        <a:pt x="316992" y="216205"/>
                        <a:pt x="319227" y="221691"/>
                        <a:pt x="323697" y="226162"/>
                      </a:cubicBezTo>
                      <a:cubicBezTo>
                        <a:pt x="328168" y="230632"/>
                        <a:pt x="333654" y="232867"/>
                        <a:pt x="340157" y="232867"/>
                      </a:cubicBezTo>
                      <a:cubicBezTo>
                        <a:pt x="347066" y="232867"/>
                        <a:pt x="352755" y="230632"/>
                        <a:pt x="357226" y="226162"/>
                      </a:cubicBezTo>
                      <a:cubicBezTo>
                        <a:pt x="361696" y="221691"/>
                        <a:pt x="363931" y="216205"/>
                        <a:pt x="363931" y="209703"/>
                      </a:cubicBezTo>
                      <a:cubicBezTo>
                        <a:pt x="363931" y="203200"/>
                        <a:pt x="361595" y="197612"/>
                        <a:pt x="356921" y="192939"/>
                      </a:cubicBezTo>
                      <a:cubicBezTo>
                        <a:pt x="352247" y="188265"/>
                        <a:pt x="346659" y="185928"/>
                        <a:pt x="340157" y="185928"/>
                      </a:cubicBezTo>
                      <a:close/>
                      <a:moveTo>
                        <a:pt x="328574" y="237135"/>
                      </a:moveTo>
                      <a:cubicBezTo>
                        <a:pt x="322072" y="237135"/>
                        <a:pt x="316586" y="239471"/>
                        <a:pt x="312115" y="244145"/>
                      </a:cubicBezTo>
                      <a:cubicBezTo>
                        <a:pt x="307645" y="248819"/>
                        <a:pt x="305410" y="254407"/>
                        <a:pt x="305410" y="260909"/>
                      </a:cubicBezTo>
                      <a:cubicBezTo>
                        <a:pt x="305410" y="267412"/>
                        <a:pt x="307645" y="272898"/>
                        <a:pt x="312115" y="277368"/>
                      </a:cubicBezTo>
                      <a:cubicBezTo>
                        <a:pt x="316586" y="281839"/>
                        <a:pt x="322072" y="284074"/>
                        <a:pt x="328574" y="284074"/>
                      </a:cubicBezTo>
                      <a:cubicBezTo>
                        <a:pt x="335483" y="284074"/>
                        <a:pt x="341173" y="281839"/>
                        <a:pt x="345643" y="277368"/>
                      </a:cubicBezTo>
                      <a:cubicBezTo>
                        <a:pt x="350113" y="272898"/>
                        <a:pt x="352349" y="267412"/>
                        <a:pt x="352349" y="260909"/>
                      </a:cubicBezTo>
                      <a:cubicBezTo>
                        <a:pt x="352349" y="254407"/>
                        <a:pt x="350113" y="248819"/>
                        <a:pt x="345643" y="244145"/>
                      </a:cubicBezTo>
                      <a:cubicBezTo>
                        <a:pt x="341173" y="239471"/>
                        <a:pt x="335483" y="237135"/>
                        <a:pt x="328574" y="237135"/>
                      </a:cubicBezTo>
                      <a:close/>
                      <a:moveTo>
                        <a:pt x="296875" y="280416"/>
                      </a:moveTo>
                      <a:cubicBezTo>
                        <a:pt x="289966" y="280416"/>
                        <a:pt x="284277" y="282652"/>
                        <a:pt x="279806" y="287122"/>
                      </a:cubicBezTo>
                      <a:cubicBezTo>
                        <a:pt x="275336" y="291592"/>
                        <a:pt x="273101" y="297282"/>
                        <a:pt x="273101" y="304191"/>
                      </a:cubicBezTo>
                      <a:cubicBezTo>
                        <a:pt x="273101" y="310693"/>
                        <a:pt x="275336" y="316281"/>
                        <a:pt x="279806" y="320955"/>
                      </a:cubicBezTo>
                      <a:cubicBezTo>
                        <a:pt x="284277" y="325628"/>
                        <a:pt x="289966" y="327965"/>
                        <a:pt x="296875" y="327965"/>
                      </a:cubicBezTo>
                      <a:cubicBezTo>
                        <a:pt x="302971" y="327965"/>
                        <a:pt x="308458" y="325527"/>
                        <a:pt x="313334" y="320650"/>
                      </a:cubicBezTo>
                      <a:cubicBezTo>
                        <a:pt x="318211" y="315773"/>
                        <a:pt x="320649" y="310287"/>
                        <a:pt x="320649" y="304191"/>
                      </a:cubicBezTo>
                      <a:cubicBezTo>
                        <a:pt x="320649" y="297282"/>
                        <a:pt x="318313" y="291592"/>
                        <a:pt x="313639" y="287122"/>
                      </a:cubicBezTo>
                      <a:cubicBezTo>
                        <a:pt x="308966" y="282652"/>
                        <a:pt x="303378" y="280416"/>
                        <a:pt x="296875" y="2804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24" name="Freeform: Shape 2523">
                  <a:extLst>
                    <a:ext uri="{FF2B5EF4-FFF2-40B4-BE49-F238E27FC236}">
                      <a16:creationId xmlns:a16="http://schemas.microsoft.com/office/drawing/2014/main" id="{096D4676-6443-436C-A242-0A531FC8670B}"/>
                    </a:ext>
                  </a:extLst>
                </p:cNvPr>
                <p:cNvSpPr/>
                <p:nvPr/>
              </p:nvSpPr>
              <p:spPr>
                <a:xfrm>
                  <a:off x="3537692" y="-2354809"/>
                  <a:ext cx="282245" cy="398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245" h="398069">
                      <a:moveTo>
                        <a:pt x="134721" y="0"/>
                      </a:moveTo>
                      <a:cubicBezTo>
                        <a:pt x="150571" y="0"/>
                        <a:pt x="165709" y="1524"/>
                        <a:pt x="180136" y="4572"/>
                      </a:cubicBezTo>
                      <a:cubicBezTo>
                        <a:pt x="194563" y="7620"/>
                        <a:pt x="207670" y="12802"/>
                        <a:pt x="219455" y="20117"/>
                      </a:cubicBezTo>
                      <a:cubicBezTo>
                        <a:pt x="231241" y="27432"/>
                        <a:pt x="241198" y="36881"/>
                        <a:pt x="249326" y="48463"/>
                      </a:cubicBezTo>
                      <a:cubicBezTo>
                        <a:pt x="257454" y="60046"/>
                        <a:pt x="263143" y="74371"/>
                        <a:pt x="266395" y="91440"/>
                      </a:cubicBezTo>
                      <a:lnTo>
                        <a:pt x="167030" y="129235"/>
                      </a:lnTo>
                      <a:cubicBezTo>
                        <a:pt x="165405" y="120295"/>
                        <a:pt x="162458" y="112065"/>
                        <a:pt x="158191" y="104547"/>
                      </a:cubicBezTo>
                      <a:cubicBezTo>
                        <a:pt x="153923" y="97028"/>
                        <a:pt x="146303" y="93269"/>
                        <a:pt x="135331" y="93269"/>
                      </a:cubicBezTo>
                      <a:cubicBezTo>
                        <a:pt x="128828" y="93269"/>
                        <a:pt x="123342" y="94996"/>
                        <a:pt x="118871" y="98451"/>
                      </a:cubicBezTo>
                      <a:cubicBezTo>
                        <a:pt x="114401" y="101905"/>
                        <a:pt x="112166" y="106680"/>
                        <a:pt x="112166" y="112776"/>
                      </a:cubicBezTo>
                      <a:cubicBezTo>
                        <a:pt x="112166" y="118466"/>
                        <a:pt x="113893" y="123139"/>
                        <a:pt x="117348" y="126797"/>
                      </a:cubicBezTo>
                      <a:cubicBezTo>
                        <a:pt x="120802" y="130455"/>
                        <a:pt x="124968" y="133503"/>
                        <a:pt x="129845" y="135941"/>
                      </a:cubicBezTo>
                      <a:cubicBezTo>
                        <a:pt x="134721" y="138379"/>
                        <a:pt x="139903" y="140411"/>
                        <a:pt x="145389" y="142037"/>
                      </a:cubicBezTo>
                      <a:cubicBezTo>
                        <a:pt x="150875" y="143663"/>
                        <a:pt x="155854" y="145085"/>
                        <a:pt x="160324" y="146304"/>
                      </a:cubicBezTo>
                      <a:cubicBezTo>
                        <a:pt x="174142" y="150775"/>
                        <a:pt x="188264" y="155956"/>
                        <a:pt x="202691" y="161849"/>
                      </a:cubicBezTo>
                      <a:cubicBezTo>
                        <a:pt x="217119" y="167742"/>
                        <a:pt x="229819" y="175362"/>
                        <a:pt x="240791" y="184709"/>
                      </a:cubicBezTo>
                      <a:cubicBezTo>
                        <a:pt x="253796" y="196088"/>
                        <a:pt x="263956" y="209093"/>
                        <a:pt x="271271" y="223723"/>
                      </a:cubicBezTo>
                      <a:cubicBezTo>
                        <a:pt x="278587" y="238354"/>
                        <a:pt x="282245" y="253797"/>
                        <a:pt x="282245" y="270053"/>
                      </a:cubicBezTo>
                      <a:cubicBezTo>
                        <a:pt x="282245" y="291186"/>
                        <a:pt x="278383" y="309779"/>
                        <a:pt x="270662" y="325832"/>
                      </a:cubicBezTo>
                      <a:cubicBezTo>
                        <a:pt x="262941" y="341884"/>
                        <a:pt x="252374" y="355194"/>
                        <a:pt x="238963" y="365760"/>
                      </a:cubicBezTo>
                      <a:cubicBezTo>
                        <a:pt x="225552" y="376327"/>
                        <a:pt x="210108" y="384353"/>
                        <a:pt x="192633" y="389840"/>
                      </a:cubicBezTo>
                      <a:cubicBezTo>
                        <a:pt x="175158" y="395326"/>
                        <a:pt x="156667" y="398069"/>
                        <a:pt x="137159" y="398069"/>
                      </a:cubicBezTo>
                      <a:cubicBezTo>
                        <a:pt x="121310" y="398069"/>
                        <a:pt x="105866" y="396240"/>
                        <a:pt x="90830" y="392583"/>
                      </a:cubicBezTo>
                      <a:cubicBezTo>
                        <a:pt x="75793" y="388925"/>
                        <a:pt x="62179" y="383134"/>
                        <a:pt x="49987" y="375209"/>
                      </a:cubicBezTo>
                      <a:cubicBezTo>
                        <a:pt x="37795" y="367284"/>
                        <a:pt x="27635" y="357124"/>
                        <a:pt x="19507" y="344729"/>
                      </a:cubicBezTo>
                      <a:cubicBezTo>
                        <a:pt x="11379" y="332334"/>
                        <a:pt x="6096" y="317399"/>
                        <a:pt x="3657" y="299924"/>
                      </a:cubicBezTo>
                      <a:lnTo>
                        <a:pt x="107899" y="267005"/>
                      </a:lnTo>
                      <a:cubicBezTo>
                        <a:pt x="107899" y="276759"/>
                        <a:pt x="111150" y="284176"/>
                        <a:pt x="117652" y="289256"/>
                      </a:cubicBezTo>
                      <a:cubicBezTo>
                        <a:pt x="124155" y="294336"/>
                        <a:pt x="132079" y="296876"/>
                        <a:pt x="141427" y="296876"/>
                      </a:cubicBezTo>
                      <a:cubicBezTo>
                        <a:pt x="147929" y="296876"/>
                        <a:pt x="153720" y="295453"/>
                        <a:pt x="158800" y="292608"/>
                      </a:cubicBezTo>
                      <a:cubicBezTo>
                        <a:pt x="163880" y="289764"/>
                        <a:pt x="166420" y="284684"/>
                        <a:pt x="166420" y="277368"/>
                      </a:cubicBezTo>
                      <a:cubicBezTo>
                        <a:pt x="166420" y="273304"/>
                        <a:pt x="164693" y="269647"/>
                        <a:pt x="161239" y="266396"/>
                      </a:cubicBezTo>
                      <a:cubicBezTo>
                        <a:pt x="157784" y="263144"/>
                        <a:pt x="153619" y="260300"/>
                        <a:pt x="148742" y="257861"/>
                      </a:cubicBezTo>
                      <a:cubicBezTo>
                        <a:pt x="143865" y="255423"/>
                        <a:pt x="138684" y="253187"/>
                        <a:pt x="133197" y="251155"/>
                      </a:cubicBezTo>
                      <a:cubicBezTo>
                        <a:pt x="127711" y="249123"/>
                        <a:pt x="122936" y="247091"/>
                        <a:pt x="118871" y="245059"/>
                      </a:cubicBezTo>
                      <a:cubicBezTo>
                        <a:pt x="103022" y="238557"/>
                        <a:pt x="87680" y="232258"/>
                        <a:pt x="72847" y="226162"/>
                      </a:cubicBezTo>
                      <a:cubicBezTo>
                        <a:pt x="58013" y="220066"/>
                        <a:pt x="44704" y="211125"/>
                        <a:pt x="32918" y="199339"/>
                      </a:cubicBezTo>
                      <a:cubicBezTo>
                        <a:pt x="22758" y="189586"/>
                        <a:pt x="14731" y="177902"/>
                        <a:pt x="8839" y="164287"/>
                      </a:cubicBezTo>
                      <a:cubicBezTo>
                        <a:pt x="2946" y="150673"/>
                        <a:pt x="0" y="136754"/>
                        <a:pt x="0" y="122530"/>
                      </a:cubicBezTo>
                      <a:cubicBezTo>
                        <a:pt x="0" y="102616"/>
                        <a:pt x="3556" y="85039"/>
                        <a:pt x="10668" y="69799"/>
                      </a:cubicBezTo>
                      <a:cubicBezTo>
                        <a:pt x="17779" y="54559"/>
                        <a:pt x="27533" y="41758"/>
                        <a:pt x="39929" y="31395"/>
                      </a:cubicBezTo>
                      <a:cubicBezTo>
                        <a:pt x="52324" y="21031"/>
                        <a:pt x="66649" y="13208"/>
                        <a:pt x="82905" y="7925"/>
                      </a:cubicBezTo>
                      <a:cubicBezTo>
                        <a:pt x="99161" y="2642"/>
                        <a:pt x="116433" y="0"/>
                        <a:pt x="134721" y="0"/>
                      </a:cubicBezTo>
                      <a:close/>
                      <a:moveTo>
                        <a:pt x="138379" y="24384"/>
                      </a:moveTo>
                      <a:cubicBezTo>
                        <a:pt x="131470" y="24384"/>
                        <a:pt x="125780" y="26619"/>
                        <a:pt x="121310" y="31090"/>
                      </a:cubicBezTo>
                      <a:cubicBezTo>
                        <a:pt x="116840" y="35560"/>
                        <a:pt x="114604" y="41250"/>
                        <a:pt x="114604" y="48159"/>
                      </a:cubicBezTo>
                      <a:cubicBezTo>
                        <a:pt x="114604" y="54255"/>
                        <a:pt x="116941" y="59741"/>
                        <a:pt x="121615" y="64618"/>
                      </a:cubicBezTo>
                      <a:cubicBezTo>
                        <a:pt x="126288" y="69495"/>
                        <a:pt x="131876" y="71933"/>
                        <a:pt x="138379" y="71933"/>
                      </a:cubicBezTo>
                      <a:cubicBezTo>
                        <a:pt x="144881" y="71933"/>
                        <a:pt x="150367" y="69596"/>
                        <a:pt x="154838" y="64923"/>
                      </a:cubicBezTo>
                      <a:cubicBezTo>
                        <a:pt x="159308" y="60249"/>
                        <a:pt x="161544" y="54661"/>
                        <a:pt x="161544" y="48159"/>
                      </a:cubicBezTo>
                      <a:cubicBezTo>
                        <a:pt x="161544" y="41250"/>
                        <a:pt x="159308" y="35560"/>
                        <a:pt x="154838" y="31090"/>
                      </a:cubicBezTo>
                      <a:cubicBezTo>
                        <a:pt x="150367" y="26619"/>
                        <a:pt x="144881" y="24384"/>
                        <a:pt x="138379" y="24384"/>
                      </a:cubicBezTo>
                      <a:close/>
                      <a:moveTo>
                        <a:pt x="195681" y="41453"/>
                      </a:moveTo>
                      <a:cubicBezTo>
                        <a:pt x="188772" y="41453"/>
                        <a:pt x="182981" y="43891"/>
                        <a:pt x="178307" y="48768"/>
                      </a:cubicBezTo>
                      <a:cubicBezTo>
                        <a:pt x="173634" y="53645"/>
                        <a:pt x="171297" y="59335"/>
                        <a:pt x="171297" y="65837"/>
                      </a:cubicBezTo>
                      <a:cubicBezTo>
                        <a:pt x="171297" y="72339"/>
                        <a:pt x="173634" y="77826"/>
                        <a:pt x="178307" y="82296"/>
                      </a:cubicBezTo>
                      <a:cubicBezTo>
                        <a:pt x="182981" y="86767"/>
                        <a:pt x="188569" y="89002"/>
                        <a:pt x="195071" y="89002"/>
                      </a:cubicBezTo>
                      <a:cubicBezTo>
                        <a:pt x="201574" y="89002"/>
                        <a:pt x="207060" y="86868"/>
                        <a:pt x="211531" y="82601"/>
                      </a:cubicBezTo>
                      <a:cubicBezTo>
                        <a:pt x="216001" y="78334"/>
                        <a:pt x="218236" y="72746"/>
                        <a:pt x="218236" y="65837"/>
                      </a:cubicBezTo>
                      <a:cubicBezTo>
                        <a:pt x="218236" y="59335"/>
                        <a:pt x="216103" y="53645"/>
                        <a:pt x="211835" y="48768"/>
                      </a:cubicBezTo>
                      <a:cubicBezTo>
                        <a:pt x="207568" y="43891"/>
                        <a:pt x="202183" y="41453"/>
                        <a:pt x="195681" y="41453"/>
                      </a:cubicBezTo>
                      <a:close/>
                      <a:moveTo>
                        <a:pt x="80467" y="42672"/>
                      </a:moveTo>
                      <a:cubicBezTo>
                        <a:pt x="73964" y="42672"/>
                        <a:pt x="68478" y="44907"/>
                        <a:pt x="64007" y="49378"/>
                      </a:cubicBezTo>
                      <a:cubicBezTo>
                        <a:pt x="59537" y="53848"/>
                        <a:pt x="57302" y="59335"/>
                        <a:pt x="57302" y="65837"/>
                      </a:cubicBezTo>
                      <a:cubicBezTo>
                        <a:pt x="57302" y="72339"/>
                        <a:pt x="59639" y="77927"/>
                        <a:pt x="64313" y="82601"/>
                      </a:cubicBezTo>
                      <a:cubicBezTo>
                        <a:pt x="68986" y="87275"/>
                        <a:pt x="74371" y="89611"/>
                        <a:pt x="80467" y="89611"/>
                      </a:cubicBezTo>
                      <a:cubicBezTo>
                        <a:pt x="86969" y="89611"/>
                        <a:pt x="92557" y="87275"/>
                        <a:pt x="97231" y="82601"/>
                      </a:cubicBezTo>
                      <a:cubicBezTo>
                        <a:pt x="101904" y="77927"/>
                        <a:pt x="104241" y="72339"/>
                        <a:pt x="104241" y="65837"/>
                      </a:cubicBezTo>
                      <a:cubicBezTo>
                        <a:pt x="104241" y="59335"/>
                        <a:pt x="101904" y="53848"/>
                        <a:pt x="97231" y="49378"/>
                      </a:cubicBezTo>
                      <a:cubicBezTo>
                        <a:pt x="92557" y="44907"/>
                        <a:pt x="86969" y="42672"/>
                        <a:pt x="80467" y="42672"/>
                      </a:cubicBezTo>
                      <a:close/>
                      <a:moveTo>
                        <a:pt x="57912" y="97536"/>
                      </a:moveTo>
                      <a:cubicBezTo>
                        <a:pt x="51409" y="97536"/>
                        <a:pt x="45821" y="99771"/>
                        <a:pt x="41148" y="104242"/>
                      </a:cubicBezTo>
                      <a:cubicBezTo>
                        <a:pt x="36474" y="108712"/>
                        <a:pt x="34137" y="114199"/>
                        <a:pt x="34137" y="120701"/>
                      </a:cubicBezTo>
                      <a:cubicBezTo>
                        <a:pt x="34137" y="127203"/>
                        <a:pt x="36474" y="132791"/>
                        <a:pt x="41148" y="137465"/>
                      </a:cubicBezTo>
                      <a:cubicBezTo>
                        <a:pt x="45821" y="142139"/>
                        <a:pt x="51409" y="144475"/>
                        <a:pt x="57912" y="144475"/>
                      </a:cubicBezTo>
                      <a:cubicBezTo>
                        <a:pt x="64821" y="144475"/>
                        <a:pt x="70408" y="142139"/>
                        <a:pt x="74675" y="137465"/>
                      </a:cubicBezTo>
                      <a:cubicBezTo>
                        <a:pt x="78942" y="132791"/>
                        <a:pt x="81076" y="127203"/>
                        <a:pt x="81076" y="120701"/>
                      </a:cubicBezTo>
                      <a:cubicBezTo>
                        <a:pt x="81076" y="114199"/>
                        <a:pt x="78942" y="108712"/>
                        <a:pt x="74675" y="104242"/>
                      </a:cubicBezTo>
                      <a:cubicBezTo>
                        <a:pt x="70408" y="99771"/>
                        <a:pt x="64821" y="97536"/>
                        <a:pt x="57912" y="97536"/>
                      </a:cubicBezTo>
                      <a:close/>
                      <a:moveTo>
                        <a:pt x="87172" y="145695"/>
                      </a:moveTo>
                      <a:cubicBezTo>
                        <a:pt x="80670" y="145695"/>
                        <a:pt x="75082" y="147930"/>
                        <a:pt x="70408" y="152400"/>
                      </a:cubicBezTo>
                      <a:cubicBezTo>
                        <a:pt x="65735" y="156871"/>
                        <a:pt x="63398" y="162560"/>
                        <a:pt x="63398" y="169469"/>
                      </a:cubicBezTo>
                      <a:cubicBezTo>
                        <a:pt x="63398" y="175971"/>
                        <a:pt x="65735" y="181559"/>
                        <a:pt x="70408" y="186233"/>
                      </a:cubicBezTo>
                      <a:cubicBezTo>
                        <a:pt x="75082" y="190907"/>
                        <a:pt x="80670" y="193243"/>
                        <a:pt x="87172" y="193243"/>
                      </a:cubicBezTo>
                      <a:cubicBezTo>
                        <a:pt x="94081" y="193243"/>
                        <a:pt x="99669" y="190907"/>
                        <a:pt x="103936" y="186233"/>
                      </a:cubicBezTo>
                      <a:cubicBezTo>
                        <a:pt x="108203" y="181559"/>
                        <a:pt x="110337" y="175971"/>
                        <a:pt x="110337" y="169469"/>
                      </a:cubicBezTo>
                      <a:cubicBezTo>
                        <a:pt x="110337" y="162560"/>
                        <a:pt x="108203" y="156871"/>
                        <a:pt x="103936" y="152400"/>
                      </a:cubicBezTo>
                      <a:cubicBezTo>
                        <a:pt x="99669" y="147930"/>
                        <a:pt x="94081" y="145695"/>
                        <a:pt x="87172" y="145695"/>
                      </a:cubicBezTo>
                      <a:close/>
                      <a:moveTo>
                        <a:pt x="141427" y="173736"/>
                      </a:moveTo>
                      <a:cubicBezTo>
                        <a:pt x="134924" y="173736"/>
                        <a:pt x="129336" y="175971"/>
                        <a:pt x="124663" y="180442"/>
                      </a:cubicBezTo>
                      <a:cubicBezTo>
                        <a:pt x="119989" y="184912"/>
                        <a:pt x="117652" y="190399"/>
                        <a:pt x="117652" y="196901"/>
                      </a:cubicBezTo>
                      <a:cubicBezTo>
                        <a:pt x="117652" y="203403"/>
                        <a:pt x="119989" y="208991"/>
                        <a:pt x="124663" y="213665"/>
                      </a:cubicBezTo>
                      <a:cubicBezTo>
                        <a:pt x="129336" y="218339"/>
                        <a:pt x="134924" y="220675"/>
                        <a:pt x="141427" y="220675"/>
                      </a:cubicBezTo>
                      <a:cubicBezTo>
                        <a:pt x="147523" y="220675"/>
                        <a:pt x="152908" y="218339"/>
                        <a:pt x="157581" y="213665"/>
                      </a:cubicBezTo>
                      <a:cubicBezTo>
                        <a:pt x="162255" y="208991"/>
                        <a:pt x="164591" y="203403"/>
                        <a:pt x="164591" y="196901"/>
                      </a:cubicBezTo>
                      <a:cubicBezTo>
                        <a:pt x="164591" y="190399"/>
                        <a:pt x="162357" y="184912"/>
                        <a:pt x="157886" y="180442"/>
                      </a:cubicBezTo>
                      <a:cubicBezTo>
                        <a:pt x="153415" y="175971"/>
                        <a:pt x="147929" y="173736"/>
                        <a:pt x="141427" y="173736"/>
                      </a:cubicBezTo>
                      <a:close/>
                      <a:moveTo>
                        <a:pt x="192633" y="198120"/>
                      </a:moveTo>
                      <a:cubicBezTo>
                        <a:pt x="186131" y="198120"/>
                        <a:pt x="180644" y="200457"/>
                        <a:pt x="176174" y="205131"/>
                      </a:cubicBezTo>
                      <a:cubicBezTo>
                        <a:pt x="171704" y="209804"/>
                        <a:pt x="169468" y="215392"/>
                        <a:pt x="169468" y="221895"/>
                      </a:cubicBezTo>
                      <a:cubicBezTo>
                        <a:pt x="169468" y="228397"/>
                        <a:pt x="171704" y="233883"/>
                        <a:pt x="176174" y="238354"/>
                      </a:cubicBezTo>
                      <a:cubicBezTo>
                        <a:pt x="180644" y="242824"/>
                        <a:pt x="186131" y="245059"/>
                        <a:pt x="192633" y="245059"/>
                      </a:cubicBezTo>
                      <a:cubicBezTo>
                        <a:pt x="199136" y="245059"/>
                        <a:pt x="204724" y="242824"/>
                        <a:pt x="209397" y="238354"/>
                      </a:cubicBezTo>
                      <a:cubicBezTo>
                        <a:pt x="214071" y="233883"/>
                        <a:pt x="216407" y="228397"/>
                        <a:pt x="216407" y="221895"/>
                      </a:cubicBezTo>
                      <a:cubicBezTo>
                        <a:pt x="216407" y="215799"/>
                        <a:pt x="214071" y="210312"/>
                        <a:pt x="209397" y="205435"/>
                      </a:cubicBezTo>
                      <a:cubicBezTo>
                        <a:pt x="204724" y="200559"/>
                        <a:pt x="199136" y="198120"/>
                        <a:pt x="192633" y="198120"/>
                      </a:cubicBezTo>
                      <a:close/>
                      <a:moveTo>
                        <a:pt x="222503" y="248107"/>
                      </a:moveTo>
                      <a:cubicBezTo>
                        <a:pt x="216001" y="248107"/>
                        <a:pt x="210413" y="250444"/>
                        <a:pt x="205739" y="255118"/>
                      </a:cubicBezTo>
                      <a:cubicBezTo>
                        <a:pt x="201066" y="259792"/>
                        <a:pt x="198729" y="265379"/>
                        <a:pt x="198729" y="271882"/>
                      </a:cubicBezTo>
                      <a:cubicBezTo>
                        <a:pt x="198729" y="278384"/>
                        <a:pt x="201066" y="283972"/>
                        <a:pt x="205739" y="288646"/>
                      </a:cubicBezTo>
                      <a:cubicBezTo>
                        <a:pt x="210413" y="293320"/>
                        <a:pt x="216001" y="295656"/>
                        <a:pt x="222503" y="295656"/>
                      </a:cubicBezTo>
                      <a:cubicBezTo>
                        <a:pt x="228600" y="295656"/>
                        <a:pt x="234086" y="293218"/>
                        <a:pt x="238963" y="288341"/>
                      </a:cubicBezTo>
                      <a:cubicBezTo>
                        <a:pt x="243839" y="283464"/>
                        <a:pt x="246278" y="277978"/>
                        <a:pt x="246278" y="271882"/>
                      </a:cubicBezTo>
                      <a:cubicBezTo>
                        <a:pt x="246278" y="265379"/>
                        <a:pt x="243941" y="259792"/>
                        <a:pt x="239268" y="255118"/>
                      </a:cubicBezTo>
                      <a:cubicBezTo>
                        <a:pt x="234594" y="250444"/>
                        <a:pt x="229006" y="248107"/>
                        <a:pt x="222503" y="248107"/>
                      </a:cubicBezTo>
                      <a:close/>
                      <a:moveTo>
                        <a:pt x="81076" y="296876"/>
                      </a:moveTo>
                      <a:cubicBezTo>
                        <a:pt x="74574" y="296876"/>
                        <a:pt x="69088" y="299212"/>
                        <a:pt x="64617" y="303886"/>
                      </a:cubicBezTo>
                      <a:cubicBezTo>
                        <a:pt x="60146" y="308560"/>
                        <a:pt x="57912" y="314148"/>
                        <a:pt x="57912" y="320650"/>
                      </a:cubicBezTo>
                      <a:cubicBezTo>
                        <a:pt x="57912" y="326746"/>
                        <a:pt x="60045" y="332232"/>
                        <a:pt x="64313" y="337109"/>
                      </a:cubicBezTo>
                      <a:cubicBezTo>
                        <a:pt x="68580" y="341986"/>
                        <a:pt x="73964" y="344424"/>
                        <a:pt x="80467" y="344424"/>
                      </a:cubicBezTo>
                      <a:cubicBezTo>
                        <a:pt x="86969" y="344424"/>
                        <a:pt x="92658" y="342088"/>
                        <a:pt x="97535" y="337414"/>
                      </a:cubicBezTo>
                      <a:cubicBezTo>
                        <a:pt x="102413" y="332740"/>
                        <a:pt x="104851" y="327152"/>
                        <a:pt x="104851" y="320650"/>
                      </a:cubicBezTo>
                      <a:cubicBezTo>
                        <a:pt x="104851" y="313741"/>
                        <a:pt x="102514" y="308052"/>
                        <a:pt x="97840" y="303581"/>
                      </a:cubicBezTo>
                      <a:cubicBezTo>
                        <a:pt x="93167" y="299111"/>
                        <a:pt x="87579" y="296876"/>
                        <a:pt x="81076" y="296876"/>
                      </a:cubicBezTo>
                      <a:close/>
                      <a:moveTo>
                        <a:pt x="195071" y="302972"/>
                      </a:moveTo>
                      <a:cubicBezTo>
                        <a:pt x="188975" y="302972"/>
                        <a:pt x="183489" y="305207"/>
                        <a:pt x="178613" y="309677"/>
                      </a:cubicBezTo>
                      <a:cubicBezTo>
                        <a:pt x="173735" y="314148"/>
                        <a:pt x="171297" y="319634"/>
                        <a:pt x="171297" y="326136"/>
                      </a:cubicBezTo>
                      <a:cubicBezTo>
                        <a:pt x="171297" y="332639"/>
                        <a:pt x="173735" y="338227"/>
                        <a:pt x="178613" y="342900"/>
                      </a:cubicBezTo>
                      <a:cubicBezTo>
                        <a:pt x="183489" y="347574"/>
                        <a:pt x="189179" y="349911"/>
                        <a:pt x="195681" y="349911"/>
                      </a:cubicBezTo>
                      <a:cubicBezTo>
                        <a:pt x="202183" y="349911"/>
                        <a:pt x="207568" y="347574"/>
                        <a:pt x="211835" y="342900"/>
                      </a:cubicBezTo>
                      <a:cubicBezTo>
                        <a:pt x="216103" y="338227"/>
                        <a:pt x="218236" y="332639"/>
                        <a:pt x="218236" y="326136"/>
                      </a:cubicBezTo>
                      <a:cubicBezTo>
                        <a:pt x="218236" y="319228"/>
                        <a:pt x="216103" y="313640"/>
                        <a:pt x="211835" y="309372"/>
                      </a:cubicBezTo>
                      <a:cubicBezTo>
                        <a:pt x="207568" y="305105"/>
                        <a:pt x="201980" y="302972"/>
                        <a:pt x="195071" y="302972"/>
                      </a:cubicBezTo>
                      <a:close/>
                      <a:moveTo>
                        <a:pt x="139598" y="318821"/>
                      </a:moveTo>
                      <a:cubicBezTo>
                        <a:pt x="133096" y="318821"/>
                        <a:pt x="127508" y="321260"/>
                        <a:pt x="122834" y="326136"/>
                      </a:cubicBezTo>
                      <a:cubicBezTo>
                        <a:pt x="118160" y="331013"/>
                        <a:pt x="115823" y="336500"/>
                        <a:pt x="115823" y="342596"/>
                      </a:cubicBezTo>
                      <a:cubicBezTo>
                        <a:pt x="115823" y="349504"/>
                        <a:pt x="118160" y="355194"/>
                        <a:pt x="122834" y="359664"/>
                      </a:cubicBezTo>
                      <a:cubicBezTo>
                        <a:pt x="127508" y="364135"/>
                        <a:pt x="133298" y="366370"/>
                        <a:pt x="140207" y="366370"/>
                      </a:cubicBezTo>
                      <a:cubicBezTo>
                        <a:pt x="146710" y="366370"/>
                        <a:pt x="152196" y="364135"/>
                        <a:pt x="156667" y="359664"/>
                      </a:cubicBezTo>
                      <a:cubicBezTo>
                        <a:pt x="161137" y="355194"/>
                        <a:pt x="163372" y="349504"/>
                        <a:pt x="163372" y="342596"/>
                      </a:cubicBezTo>
                      <a:cubicBezTo>
                        <a:pt x="163372" y="336093"/>
                        <a:pt x="161036" y="330505"/>
                        <a:pt x="156362" y="325832"/>
                      </a:cubicBezTo>
                      <a:cubicBezTo>
                        <a:pt x="151689" y="321158"/>
                        <a:pt x="146100" y="318821"/>
                        <a:pt x="139598" y="31882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23" name="Freeform: Shape 2522">
                  <a:extLst>
                    <a:ext uri="{FF2B5EF4-FFF2-40B4-BE49-F238E27FC236}">
                      <a16:creationId xmlns:a16="http://schemas.microsoft.com/office/drawing/2014/main" id="{ADFE9193-6ED1-4EF1-96F5-671BC15C689F}"/>
                    </a:ext>
                  </a:extLst>
                </p:cNvPr>
                <p:cNvSpPr/>
                <p:nvPr/>
              </p:nvSpPr>
              <p:spPr>
                <a:xfrm>
                  <a:off x="180852" y="-2348713"/>
                  <a:ext cx="312725" cy="3846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725" h="384658">
                      <a:moveTo>
                        <a:pt x="0" y="0"/>
                      </a:moveTo>
                      <a:lnTo>
                        <a:pt x="106070" y="0"/>
                      </a:lnTo>
                      <a:cubicBezTo>
                        <a:pt x="134112" y="0"/>
                        <a:pt x="160731" y="3963"/>
                        <a:pt x="185928" y="11887"/>
                      </a:cubicBezTo>
                      <a:cubicBezTo>
                        <a:pt x="211125" y="19812"/>
                        <a:pt x="233070" y="31598"/>
                        <a:pt x="251765" y="47244"/>
                      </a:cubicBezTo>
                      <a:cubicBezTo>
                        <a:pt x="270459" y="62891"/>
                        <a:pt x="285293" y="82601"/>
                        <a:pt x="296265" y="106375"/>
                      </a:cubicBezTo>
                      <a:cubicBezTo>
                        <a:pt x="307238" y="130150"/>
                        <a:pt x="312725" y="157887"/>
                        <a:pt x="312725" y="189586"/>
                      </a:cubicBezTo>
                      <a:cubicBezTo>
                        <a:pt x="312725" y="216408"/>
                        <a:pt x="308559" y="241707"/>
                        <a:pt x="300228" y="265481"/>
                      </a:cubicBezTo>
                      <a:cubicBezTo>
                        <a:pt x="291897" y="289256"/>
                        <a:pt x="279197" y="309982"/>
                        <a:pt x="262128" y="327660"/>
                      </a:cubicBezTo>
                      <a:cubicBezTo>
                        <a:pt x="245059" y="345339"/>
                        <a:pt x="223520" y="359258"/>
                        <a:pt x="197510" y="369418"/>
                      </a:cubicBezTo>
                      <a:cubicBezTo>
                        <a:pt x="171501" y="379578"/>
                        <a:pt x="141021" y="384658"/>
                        <a:pt x="106070" y="384658"/>
                      </a:cubicBezTo>
                      <a:lnTo>
                        <a:pt x="0" y="384658"/>
                      </a:lnTo>
                      <a:lnTo>
                        <a:pt x="0" y="0"/>
                      </a:lnTo>
                      <a:close/>
                      <a:moveTo>
                        <a:pt x="111557" y="23775"/>
                      </a:moveTo>
                      <a:cubicBezTo>
                        <a:pt x="105461" y="23775"/>
                        <a:pt x="99974" y="26111"/>
                        <a:pt x="95097" y="30785"/>
                      </a:cubicBezTo>
                      <a:cubicBezTo>
                        <a:pt x="90221" y="35459"/>
                        <a:pt x="87782" y="40843"/>
                        <a:pt x="87782" y="46939"/>
                      </a:cubicBezTo>
                      <a:cubicBezTo>
                        <a:pt x="87782" y="53848"/>
                        <a:pt x="90119" y="59538"/>
                        <a:pt x="94793" y="64008"/>
                      </a:cubicBezTo>
                      <a:cubicBezTo>
                        <a:pt x="99466" y="68479"/>
                        <a:pt x="105054" y="70714"/>
                        <a:pt x="111557" y="70714"/>
                      </a:cubicBezTo>
                      <a:cubicBezTo>
                        <a:pt x="118465" y="70714"/>
                        <a:pt x="124155" y="68479"/>
                        <a:pt x="128625" y="64008"/>
                      </a:cubicBezTo>
                      <a:cubicBezTo>
                        <a:pt x="133096" y="59538"/>
                        <a:pt x="135331" y="53848"/>
                        <a:pt x="135331" y="46939"/>
                      </a:cubicBezTo>
                      <a:cubicBezTo>
                        <a:pt x="135331" y="40437"/>
                        <a:pt x="133096" y="34951"/>
                        <a:pt x="128625" y="30480"/>
                      </a:cubicBezTo>
                      <a:cubicBezTo>
                        <a:pt x="124155" y="26010"/>
                        <a:pt x="118465" y="23775"/>
                        <a:pt x="111557" y="23775"/>
                      </a:cubicBezTo>
                      <a:close/>
                      <a:moveTo>
                        <a:pt x="171297" y="37795"/>
                      </a:moveTo>
                      <a:cubicBezTo>
                        <a:pt x="164795" y="37795"/>
                        <a:pt x="159207" y="40132"/>
                        <a:pt x="154533" y="44806"/>
                      </a:cubicBezTo>
                      <a:cubicBezTo>
                        <a:pt x="149860" y="49479"/>
                        <a:pt x="147523" y="55067"/>
                        <a:pt x="147523" y="61570"/>
                      </a:cubicBezTo>
                      <a:cubicBezTo>
                        <a:pt x="147523" y="68072"/>
                        <a:pt x="149860" y="73660"/>
                        <a:pt x="154533" y="78334"/>
                      </a:cubicBezTo>
                      <a:cubicBezTo>
                        <a:pt x="159207" y="83007"/>
                        <a:pt x="164795" y="85344"/>
                        <a:pt x="171297" y="85344"/>
                      </a:cubicBezTo>
                      <a:cubicBezTo>
                        <a:pt x="177800" y="85344"/>
                        <a:pt x="183286" y="82906"/>
                        <a:pt x="187757" y="78029"/>
                      </a:cubicBezTo>
                      <a:cubicBezTo>
                        <a:pt x="192227" y="73152"/>
                        <a:pt x="194462" y="67666"/>
                        <a:pt x="194462" y="61570"/>
                      </a:cubicBezTo>
                      <a:cubicBezTo>
                        <a:pt x="194462" y="55067"/>
                        <a:pt x="192227" y="49479"/>
                        <a:pt x="187757" y="44806"/>
                      </a:cubicBezTo>
                      <a:cubicBezTo>
                        <a:pt x="183286" y="40132"/>
                        <a:pt x="177800" y="37795"/>
                        <a:pt x="171297" y="37795"/>
                      </a:cubicBezTo>
                      <a:close/>
                      <a:moveTo>
                        <a:pt x="213970" y="71933"/>
                      </a:moveTo>
                      <a:cubicBezTo>
                        <a:pt x="207467" y="71933"/>
                        <a:pt x="201879" y="74168"/>
                        <a:pt x="197205" y="78639"/>
                      </a:cubicBezTo>
                      <a:cubicBezTo>
                        <a:pt x="192532" y="83109"/>
                        <a:pt x="190195" y="88595"/>
                        <a:pt x="190195" y="95098"/>
                      </a:cubicBezTo>
                      <a:cubicBezTo>
                        <a:pt x="190195" y="101600"/>
                        <a:pt x="192532" y="107188"/>
                        <a:pt x="197205" y="111862"/>
                      </a:cubicBezTo>
                      <a:cubicBezTo>
                        <a:pt x="201879" y="116535"/>
                        <a:pt x="207467" y="118872"/>
                        <a:pt x="213970" y="118872"/>
                      </a:cubicBezTo>
                      <a:cubicBezTo>
                        <a:pt x="220065" y="118872"/>
                        <a:pt x="225552" y="116535"/>
                        <a:pt x="230429" y="111862"/>
                      </a:cubicBezTo>
                      <a:cubicBezTo>
                        <a:pt x="235305" y="107188"/>
                        <a:pt x="237744" y="101600"/>
                        <a:pt x="237744" y="95098"/>
                      </a:cubicBezTo>
                      <a:cubicBezTo>
                        <a:pt x="237744" y="88595"/>
                        <a:pt x="235407" y="83109"/>
                        <a:pt x="230733" y="78639"/>
                      </a:cubicBezTo>
                      <a:cubicBezTo>
                        <a:pt x="226060" y="74168"/>
                        <a:pt x="220472" y="71933"/>
                        <a:pt x="213970" y="71933"/>
                      </a:cubicBezTo>
                      <a:close/>
                      <a:moveTo>
                        <a:pt x="243840" y="117043"/>
                      </a:moveTo>
                      <a:cubicBezTo>
                        <a:pt x="236931" y="117043"/>
                        <a:pt x="231241" y="119177"/>
                        <a:pt x="226771" y="123444"/>
                      </a:cubicBezTo>
                      <a:cubicBezTo>
                        <a:pt x="222301" y="127711"/>
                        <a:pt x="220065" y="133299"/>
                        <a:pt x="220065" y="140208"/>
                      </a:cubicBezTo>
                      <a:cubicBezTo>
                        <a:pt x="220065" y="146711"/>
                        <a:pt x="222301" y="152299"/>
                        <a:pt x="226771" y="156972"/>
                      </a:cubicBezTo>
                      <a:cubicBezTo>
                        <a:pt x="231241" y="161646"/>
                        <a:pt x="236931" y="163983"/>
                        <a:pt x="243840" y="163983"/>
                      </a:cubicBezTo>
                      <a:cubicBezTo>
                        <a:pt x="250342" y="163983"/>
                        <a:pt x="255829" y="161646"/>
                        <a:pt x="260299" y="156972"/>
                      </a:cubicBezTo>
                      <a:cubicBezTo>
                        <a:pt x="264769" y="152299"/>
                        <a:pt x="267005" y="146711"/>
                        <a:pt x="267005" y="140208"/>
                      </a:cubicBezTo>
                      <a:cubicBezTo>
                        <a:pt x="267005" y="133299"/>
                        <a:pt x="264769" y="127711"/>
                        <a:pt x="260299" y="123444"/>
                      </a:cubicBezTo>
                      <a:cubicBezTo>
                        <a:pt x="255829" y="119177"/>
                        <a:pt x="250342" y="117043"/>
                        <a:pt x="243840" y="117043"/>
                      </a:cubicBezTo>
                      <a:close/>
                      <a:moveTo>
                        <a:pt x="58521" y="26213"/>
                      </a:moveTo>
                      <a:cubicBezTo>
                        <a:pt x="52019" y="26213"/>
                        <a:pt x="46431" y="28550"/>
                        <a:pt x="41757" y="33223"/>
                      </a:cubicBezTo>
                      <a:cubicBezTo>
                        <a:pt x="37084" y="37897"/>
                        <a:pt x="34747" y="43485"/>
                        <a:pt x="34747" y="49987"/>
                      </a:cubicBezTo>
                      <a:cubicBezTo>
                        <a:pt x="34747" y="56490"/>
                        <a:pt x="37084" y="61976"/>
                        <a:pt x="41757" y="66447"/>
                      </a:cubicBezTo>
                      <a:cubicBezTo>
                        <a:pt x="46431" y="70917"/>
                        <a:pt x="52019" y="73152"/>
                        <a:pt x="58521" y="73152"/>
                      </a:cubicBezTo>
                      <a:cubicBezTo>
                        <a:pt x="65430" y="73152"/>
                        <a:pt x="71018" y="70917"/>
                        <a:pt x="75286" y="66447"/>
                      </a:cubicBezTo>
                      <a:cubicBezTo>
                        <a:pt x="79553" y="61976"/>
                        <a:pt x="81686" y="56490"/>
                        <a:pt x="81686" y="49987"/>
                      </a:cubicBezTo>
                      <a:cubicBezTo>
                        <a:pt x="81686" y="43485"/>
                        <a:pt x="79553" y="37897"/>
                        <a:pt x="75286" y="33223"/>
                      </a:cubicBezTo>
                      <a:cubicBezTo>
                        <a:pt x="71018" y="28550"/>
                        <a:pt x="65430" y="26213"/>
                        <a:pt x="58521" y="26213"/>
                      </a:cubicBezTo>
                      <a:close/>
                      <a:moveTo>
                        <a:pt x="58521" y="82296"/>
                      </a:moveTo>
                      <a:cubicBezTo>
                        <a:pt x="52019" y="82296"/>
                        <a:pt x="46431" y="84633"/>
                        <a:pt x="41757" y="89307"/>
                      </a:cubicBezTo>
                      <a:cubicBezTo>
                        <a:pt x="37084" y="93980"/>
                        <a:pt x="34747" y="99568"/>
                        <a:pt x="34747" y="106071"/>
                      </a:cubicBezTo>
                      <a:cubicBezTo>
                        <a:pt x="34747" y="112979"/>
                        <a:pt x="37084" y="118669"/>
                        <a:pt x="41757" y="123139"/>
                      </a:cubicBezTo>
                      <a:cubicBezTo>
                        <a:pt x="46431" y="127610"/>
                        <a:pt x="52019" y="129845"/>
                        <a:pt x="58521" y="129845"/>
                      </a:cubicBezTo>
                      <a:cubicBezTo>
                        <a:pt x="65430" y="129845"/>
                        <a:pt x="71018" y="127610"/>
                        <a:pt x="75286" y="123139"/>
                      </a:cubicBezTo>
                      <a:cubicBezTo>
                        <a:pt x="79553" y="118669"/>
                        <a:pt x="81686" y="112979"/>
                        <a:pt x="81686" y="106071"/>
                      </a:cubicBezTo>
                      <a:cubicBezTo>
                        <a:pt x="81686" y="99568"/>
                        <a:pt x="79553" y="93980"/>
                        <a:pt x="75286" y="89307"/>
                      </a:cubicBezTo>
                      <a:cubicBezTo>
                        <a:pt x="71018" y="84633"/>
                        <a:pt x="65430" y="82296"/>
                        <a:pt x="58521" y="82296"/>
                      </a:cubicBezTo>
                      <a:close/>
                      <a:moveTo>
                        <a:pt x="110947" y="100584"/>
                      </a:moveTo>
                      <a:lnTo>
                        <a:pt x="110947" y="284074"/>
                      </a:lnTo>
                      <a:cubicBezTo>
                        <a:pt x="137770" y="284074"/>
                        <a:pt x="158293" y="276149"/>
                        <a:pt x="172517" y="260300"/>
                      </a:cubicBezTo>
                      <a:cubicBezTo>
                        <a:pt x="186741" y="244450"/>
                        <a:pt x="193853" y="221895"/>
                        <a:pt x="193853" y="192634"/>
                      </a:cubicBezTo>
                      <a:cubicBezTo>
                        <a:pt x="193853" y="131267"/>
                        <a:pt x="166218" y="100584"/>
                        <a:pt x="110947" y="100584"/>
                      </a:cubicBezTo>
                      <a:close/>
                      <a:moveTo>
                        <a:pt x="253593" y="169469"/>
                      </a:moveTo>
                      <a:cubicBezTo>
                        <a:pt x="247091" y="169469"/>
                        <a:pt x="241503" y="171704"/>
                        <a:pt x="236829" y="176175"/>
                      </a:cubicBezTo>
                      <a:cubicBezTo>
                        <a:pt x="232156" y="180645"/>
                        <a:pt x="229819" y="186335"/>
                        <a:pt x="229819" y="193243"/>
                      </a:cubicBezTo>
                      <a:cubicBezTo>
                        <a:pt x="229819" y="199746"/>
                        <a:pt x="232156" y="205232"/>
                        <a:pt x="236829" y="209703"/>
                      </a:cubicBezTo>
                      <a:cubicBezTo>
                        <a:pt x="241503" y="214173"/>
                        <a:pt x="247091" y="216408"/>
                        <a:pt x="253593" y="216408"/>
                      </a:cubicBezTo>
                      <a:cubicBezTo>
                        <a:pt x="260096" y="216408"/>
                        <a:pt x="265582" y="214173"/>
                        <a:pt x="270053" y="209703"/>
                      </a:cubicBezTo>
                      <a:cubicBezTo>
                        <a:pt x="274523" y="205232"/>
                        <a:pt x="276758" y="199746"/>
                        <a:pt x="276758" y="193243"/>
                      </a:cubicBezTo>
                      <a:cubicBezTo>
                        <a:pt x="276758" y="186741"/>
                        <a:pt x="274523" y="181153"/>
                        <a:pt x="270053" y="176479"/>
                      </a:cubicBezTo>
                      <a:cubicBezTo>
                        <a:pt x="265582" y="171806"/>
                        <a:pt x="260096" y="169469"/>
                        <a:pt x="253593" y="169469"/>
                      </a:cubicBezTo>
                      <a:close/>
                      <a:moveTo>
                        <a:pt x="243840" y="223114"/>
                      </a:moveTo>
                      <a:cubicBezTo>
                        <a:pt x="236931" y="223114"/>
                        <a:pt x="231241" y="225247"/>
                        <a:pt x="226771" y="229515"/>
                      </a:cubicBezTo>
                      <a:cubicBezTo>
                        <a:pt x="222301" y="233782"/>
                        <a:pt x="220065" y="239370"/>
                        <a:pt x="220065" y="246279"/>
                      </a:cubicBezTo>
                      <a:cubicBezTo>
                        <a:pt x="220065" y="252781"/>
                        <a:pt x="222301" y="258369"/>
                        <a:pt x="226771" y="263043"/>
                      </a:cubicBezTo>
                      <a:cubicBezTo>
                        <a:pt x="231241" y="267716"/>
                        <a:pt x="236931" y="270053"/>
                        <a:pt x="243840" y="270053"/>
                      </a:cubicBezTo>
                      <a:cubicBezTo>
                        <a:pt x="250342" y="270053"/>
                        <a:pt x="255829" y="267716"/>
                        <a:pt x="260299" y="263043"/>
                      </a:cubicBezTo>
                      <a:cubicBezTo>
                        <a:pt x="264769" y="258369"/>
                        <a:pt x="267005" y="252781"/>
                        <a:pt x="267005" y="246279"/>
                      </a:cubicBezTo>
                      <a:cubicBezTo>
                        <a:pt x="267005" y="239370"/>
                        <a:pt x="264769" y="233782"/>
                        <a:pt x="260299" y="229515"/>
                      </a:cubicBezTo>
                      <a:cubicBezTo>
                        <a:pt x="255829" y="225247"/>
                        <a:pt x="250342" y="223114"/>
                        <a:pt x="243840" y="223114"/>
                      </a:cubicBezTo>
                      <a:close/>
                      <a:moveTo>
                        <a:pt x="213970" y="267615"/>
                      </a:moveTo>
                      <a:cubicBezTo>
                        <a:pt x="207467" y="267615"/>
                        <a:pt x="201879" y="269850"/>
                        <a:pt x="197205" y="274320"/>
                      </a:cubicBezTo>
                      <a:cubicBezTo>
                        <a:pt x="192532" y="278791"/>
                        <a:pt x="190195" y="284277"/>
                        <a:pt x="190195" y="290780"/>
                      </a:cubicBezTo>
                      <a:cubicBezTo>
                        <a:pt x="190195" y="297282"/>
                        <a:pt x="192532" y="302870"/>
                        <a:pt x="197205" y="307544"/>
                      </a:cubicBezTo>
                      <a:cubicBezTo>
                        <a:pt x="201879" y="312217"/>
                        <a:pt x="207467" y="314554"/>
                        <a:pt x="213970" y="314554"/>
                      </a:cubicBezTo>
                      <a:cubicBezTo>
                        <a:pt x="220065" y="314554"/>
                        <a:pt x="225552" y="312116"/>
                        <a:pt x="230429" y="307239"/>
                      </a:cubicBezTo>
                      <a:cubicBezTo>
                        <a:pt x="235305" y="302362"/>
                        <a:pt x="237744" y="296876"/>
                        <a:pt x="237744" y="290780"/>
                      </a:cubicBezTo>
                      <a:cubicBezTo>
                        <a:pt x="237744" y="284277"/>
                        <a:pt x="235407" y="278791"/>
                        <a:pt x="230733" y="274320"/>
                      </a:cubicBezTo>
                      <a:cubicBezTo>
                        <a:pt x="226060" y="269850"/>
                        <a:pt x="220472" y="267615"/>
                        <a:pt x="213970" y="267615"/>
                      </a:cubicBezTo>
                      <a:close/>
                      <a:moveTo>
                        <a:pt x="58521" y="139599"/>
                      </a:moveTo>
                      <a:cubicBezTo>
                        <a:pt x="52019" y="139599"/>
                        <a:pt x="46431" y="141732"/>
                        <a:pt x="41757" y="145999"/>
                      </a:cubicBezTo>
                      <a:cubicBezTo>
                        <a:pt x="37084" y="150267"/>
                        <a:pt x="34747" y="155855"/>
                        <a:pt x="34747" y="162763"/>
                      </a:cubicBezTo>
                      <a:cubicBezTo>
                        <a:pt x="34747" y="169266"/>
                        <a:pt x="37084" y="174854"/>
                        <a:pt x="41757" y="179527"/>
                      </a:cubicBezTo>
                      <a:cubicBezTo>
                        <a:pt x="46431" y="184201"/>
                        <a:pt x="52019" y="186538"/>
                        <a:pt x="58521" y="186538"/>
                      </a:cubicBezTo>
                      <a:cubicBezTo>
                        <a:pt x="65430" y="186538"/>
                        <a:pt x="71018" y="184201"/>
                        <a:pt x="75286" y="179527"/>
                      </a:cubicBezTo>
                      <a:cubicBezTo>
                        <a:pt x="79553" y="174854"/>
                        <a:pt x="81686" y="169266"/>
                        <a:pt x="81686" y="162763"/>
                      </a:cubicBezTo>
                      <a:cubicBezTo>
                        <a:pt x="81686" y="155855"/>
                        <a:pt x="79553" y="150267"/>
                        <a:pt x="75286" y="145999"/>
                      </a:cubicBezTo>
                      <a:cubicBezTo>
                        <a:pt x="71018" y="141732"/>
                        <a:pt x="65430" y="139599"/>
                        <a:pt x="58521" y="139599"/>
                      </a:cubicBezTo>
                      <a:close/>
                      <a:moveTo>
                        <a:pt x="58521" y="195682"/>
                      </a:moveTo>
                      <a:cubicBezTo>
                        <a:pt x="52019" y="195682"/>
                        <a:pt x="46431" y="198019"/>
                        <a:pt x="41757" y="202692"/>
                      </a:cubicBezTo>
                      <a:cubicBezTo>
                        <a:pt x="37084" y="207366"/>
                        <a:pt x="34747" y="212954"/>
                        <a:pt x="34747" y="219456"/>
                      </a:cubicBezTo>
                      <a:cubicBezTo>
                        <a:pt x="34747" y="225959"/>
                        <a:pt x="37084" y="231445"/>
                        <a:pt x="41757" y="235915"/>
                      </a:cubicBezTo>
                      <a:cubicBezTo>
                        <a:pt x="46431" y="240386"/>
                        <a:pt x="52019" y="242621"/>
                        <a:pt x="58521" y="242621"/>
                      </a:cubicBezTo>
                      <a:cubicBezTo>
                        <a:pt x="65430" y="242621"/>
                        <a:pt x="71018" y="240386"/>
                        <a:pt x="75286" y="235915"/>
                      </a:cubicBezTo>
                      <a:cubicBezTo>
                        <a:pt x="79553" y="231445"/>
                        <a:pt x="81686" y="225959"/>
                        <a:pt x="81686" y="219456"/>
                      </a:cubicBezTo>
                      <a:cubicBezTo>
                        <a:pt x="81686" y="212954"/>
                        <a:pt x="79553" y="207366"/>
                        <a:pt x="75286" y="202692"/>
                      </a:cubicBezTo>
                      <a:cubicBezTo>
                        <a:pt x="71018" y="198019"/>
                        <a:pt x="65430" y="195682"/>
                        <a:pt x="58521" y="195682"/>
                      </a:cubicBezTo>
                      <a:close/>
                      <a:moveTo>
                        <a:pt x="58521" y="251765"/>
                      </a:moveTo>
                      <a:cubicBezTo>
                        <a:pt x="52019" y="251765"/>
                        <a:pt x="46431" y="254102"/>
                        <a:pt x="41757" y="258776"/>
                      </a:cubicBezTo>
                      <a:cubicBezTo>
                        <a:pt x="37084" y="263449"/>
                        <a:pt x="34747" y="269037"/>
                        <a:pt x="34747" y="275540"/>
                      </a:cubicBezTo>
                      <a:cubicBezTo>
                        <a:pt x="34747" y="282448"/>
                        <a:pt x="37084" y="288138"/>
                        <a:pt x="41757" y="292608"/>
                      </a:cubicBezTo>
                      <a:cubicBezTo>
                        <a:pt x="46431" y="297079"/>
                        <a:pt x="52019" y="299314"/>
                        <a:pt x="58521" y="299314"/>
                      </a:cubicBezTo>
                      <a:cubicBezTo>
                        <a:pt x="65430" y="299314"/>
                        <a:pt x="71018" y="297079"/>
                        <a:pt x="75286" y="292608"/>
                      </a:cubicBezTo>
                      <a:cubicBezTo>
                        <a:pt x="79553" y="288138"/>
                        <a:pt x="81686" y="282448"/>
                        <a:pt x="81686" y="275540"/>
                      </a:cubicBezTo>
                      <a:cubicBezTo>
                        <a:pt x="81686" y="269037"/>
                        <a:pt x="79553" y="263449"/>
                        <a:pt x="75286" y="258776"/>
                      </a:cubicBezTo>
                      <a:cubicBezTo>
                        <a:pt x="71018" y="254102"/>
                        <a:pt x="65430" y="251765"/>
                        <a:pt x="58521" y="251765"/>
                      </a:cubicBezTo>
                      <a:close/>
                      <a:moveTo>
                        <a:pt x="171297" y="301143"/>
                      </a:moveTo>
                      <a:cubicBezTo>
                        <a:pt x="164795" y="301143"/>
                        <a:pt x="159207" y="303480"/>
                        <a:pt x="154533" y="308153"/>
                      </a:cubicBezTo>
                      <a:cubicBezTo>
                        <a:pt x="149860" y="312827"/>
                        <a:pt x="147523" y="318415"/>
                        <a:pt x="147523" y="324917"/>
                      </a:cubicBezTo>
                      <a:cubicBezTo>
                        <a:pt x="147523" y="331420"/>
                        <a:pt x="149860" y="336906"/>
                        <a:pt x="154533" y="341376"/>
                      </a:cubicBezTo>
                      <a:cubicBezTo>
                        <a:pt x="159207" y="345847"/>
                        <a:pt x="164795" y="348082"/>
                        <a:pt x="171297" y="348082"/>
                      </a:cubicBezTo>
                      <a:cubicBezTo>
                        <a:pt x="177800" y="348082"/>
                        <a:pt x="183286" y="345847"/>
                        <a:pt x="187757" y="341376"/>
                      </a:cubicBezTo>
                      <a:cubicBezTo>
                        <a:pt x="192227" y="336906"/>
                        <a:pt x="194462" y="331420"/>
                        <a:pt x="194462" y="324917"/>
                      </a:cubicBezTo>
                      <a:cubicBezTo>
                        <a:pt x="194462" y="318415"/>
                        <a:pt x="192227" y="312827"/>
                        <a:pt x="187757" y="308153"/>
                      </a:cubicBezTo>
                      <a:cubicBezTo>
                        <a:pt x="183286" y="303480"/>
                        <a:pt x="177800" y="301143"/>
                        <a:pt x="171297" y="301143"/>
                      </a:cubicBezTo>
                      <a:close/>
                      <a:moveTo>
                        <a:pt x="58521" y="309068"/>
                      </a:moveTo>
                      <a:cubicBezTo>
                        <a:pt x="52019" y="309068"/>
                        <a:pt x="46431" y="311303"/>
                        <a:pt x="41757" y="315773"/>
                      </a:cubicBezTo>
                      <a:cubicBezTo>
                        <a:pt x="37084" y="320244"/>
                        <a:pt x="34747" y="325730"/>
                        <a:pt x="34747" y="332232"/>
                      </a:cubicBezTo>
                      <a:cubicBezTo>
                        <a:pt x="34747" y="338735"/>
                        <a:pt x="37084" y="344323"/>
                        <a:pt x="41757" y="348996"/>
                      </a:cubicBezTo>
                      <a:cubicBezTo>
                        <a:pt x="46431" y="353670"/>
                        <a:pt x="52019" y="356007"/>
                        <a:pt x="58521" y="356007"/>
                      </a:cubicBezTo>
                      <a:cubicBezTo>
                        <a:pt x="65430" y="356007"/>
                        <a:pt x="71018" y="353670"/>
                        <a:pt x="75286" y="348996"/>
                      </a:cubicBezTo>
                      <a:cubicBezTo>
                        <a:pt x="79553" y="344323"/>
                        <a:pt x="81686" y="338735"/>
                        <a:pt x="81686" y="332232"/>
                      </a:cubicBezTo>
                      <a:cubicBezTo>
                        <a:pt x="81686" y="325730"/>
                        <a:pt x="79553" y="320244"/>
                        <a:pt x="75286" y="315773"/>
                      </a:cubicBezTo>
                      <a:cubicBezTo>
                        <a:pt x="71018" y="311303"/>
                        <a:pt x="65430" y="309068"/>
                        <a:pt x="58521" y="309068"/>
                      </a:cubicBezTo>
                      <a:close/>
                      <a:moveTo>
                        <a:pt x="111557" y="315164"/>
                      </a:moveTo>
                      <a:cubicBezTo>
                        <a:pt x="105054" y="315164"/>
                        <a:pt x="99466" y="317399"/>
                        <a:pt x="94793" y="321869"/>
                      </a:cubicBezTo>
                      <a:cubicBezTo>
                        <a:pt x="90119" y="326340"/>
                        <a:pt x="87782" y="331826"/>
                        <a:pt x="87782" y="338328"/>
                      </a:cubicBezTo>
                      <a:cubicBezTo>
                        <a:pt x="87782" y="344831"/>
                        <a:pt x="90119" y="350419"/>
                        <a:pt x="94793" y="355092"/>
                      </a:cubicBezTo>
                      <a:cubicBezTo>
                        <a:pt x="99466" y="359766"/>
                        <a:pt x="105054" y="362103"/>
                        <a:pt x="111557" y="362103"/>
                      </a:cubicBezTo>
                      <a:cubicBezTo>
                        <a:pt x="118465" y="362103"/>
                        <a:pt x="124155" y="359766"/>
                        <a:pt x="128625" y="355092"/>
                      </a:cubicBezTo>
                      <a:cubicBezTo>
                        <a:pt x="133096" y="350419"/>
                        <a:pt x="135331" y="344831"/>
                        <a:pt x="135331" y="338328"/>
                      </a:cubicBezTo>
                      <a:cubicBezTo>
                        <a:pt x="135331" y="331826"/>
                        <a:pt x="133096" y="326340"/>
                        <a:pt x="128625" y="321869"/>
                      </a:cubicBezTo>
                      <a:cubicBezTo>
                        <a:pt x="124155" y="317399"/>
                        <a:pt x="118465" y="315164"/>
                        <a:pt x="111557" y="31516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22" name="Freeform: Shape 2521">
                  <a:extLst>
                    <a:ext uri="{FF2B5EF4-FFF2-40B4-BE49-F238E27FC236}">
                      <a16:creationId xmlns:a16="http://schemas.microsoft.com/office/drawing/2014/main" id="{3C1B747C-F1AC-4CAE-9EC0-2D93E99C45FF}"/>
                    </a:ext>
                  </a:extLst>
                </p:cNvPr>
                <p:cNvSpPr/>
                <p:nvPr/>
              </p:nvSpPr>
              <p:spPr>
                <a:xfrm>
                  <a:off x="-638146" y="-2347494"/>
                  <a:ext cx="398069" cy="3834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8069" h="383439">
                      <a:moveTo>
                        <a:pt x="132893" y="0"/>
                      </a:moveTo>
                      <a:lnTo>
                        <a:pt x="264567" y="0"/>
                      </a:lnTo>
                      <a:lnTo>
                        <a:pt x="398069" y="383439"/>
                      </a:lnTo>
                      <a:lnTo>
                        <a:pt x="272491" y="383439"/>
                      </a:lnTo>
                      <a:lnTo>
                        <a:pt x="260299" y="343205"/>
                      </a:lnTo>
                      <a:lnTo>
                        <a:pt x="138989" y="343205"/>
                      </a:lnTo>
                      <a:lnTo>
                        <a:pt x="126187" y="383439"/>
                      </a:lnTo>
                      <a:lnTo>
                        <a:pt x="0" y="383439"/>
                      </a:lnTo>
                      <a:lnTo>
                        <a:pt x="132893" y="0"/>
                      </a:lnTo>
                      <a:close/>
                      <a:moveTo>
                        <a:pt x="173127" y="23165"/>
                      </a:moveTo>
                      <a:cubicBezTo>
                        <a:pt x="166218" y="23165"/>
                        <a:pt x="160528" y="25400"/>
                        <a:pt x="156058" y="29871"/>
                      </a:cubicBezTo>
                      <a:cubicBezTo>
                        <a:pt x="151588" y="34341"/>
                        <a:pt x="149352" y="39828"/>
                        <a:pt x="149352" y="46330"/>
                      </a:cubicBezTo>
                      <a:cubicBezTo>
                        <a:pt x="149352" y="53239"/>
                        <a:pt x="151588" y="58928"/>
                        <a:pt x="156058" y="63399"/>
                      </a:cubicBezTo>
                      <a:cubicBezTo>
                        <a:pt x="160528" y="67869"/>
                        <a:pt x="166218" y="70104"/>
                        <a:pt x="173127" y="70104"/>
                      </a:cubicBezTo>
                      <a:cubicBezTo>
                        <a:pt x="179629" y="70104"/>
                        <a:pt x="185115" y="67869"/>
                        <a:pt x="189586" y="63399"/>
                      </a:cubicBezTo>
                      <a:cubicBezTo>
                        <a:pt x="194056" y="58928"/>
                        <a:pt x="196291" y="53239"/>
                        <a:pt x="196291" y="46330"/>
                      </a:cubicBezTo>
                      <a:cubicBezTo>
                        <a:pt x="196291" y="40234"/>
                        <a:pt x="193955" y="34849"/>
                        <a:pt x="189281" y="30176"/>
                      </a:cubicBezTo>
                      <a:cubicBezTo>
                        <a:pt x="184607" y="25502"/>
                        <a:pt x="179223" y="23165"/>
                        <a:pt x="173127" y="23165"/>
                      </a:cubicBezTo>
                      <a:close/>
                      <a:moveTo>
                        <a:pt x="224943" y="23165"/>
                      </a:moveTo>
                      <a:cubicBezTo>
                        <a:pt x="218440" y="23165"/>
                        <a:pt x="212852" y="25400"/>
                        <a:pt x="208179" y="29871"/>
                      </a:cubicBezTo>
                      <a:cubicBezTo>
                        <a:pt x="203505" y="34341"/>
                        <a:pt x="201168" y="39828"/>
                        <a:pt x="201168" y="46330"/>
                      </a:cubicBezTo>
                      <a:cubicBezTo>
                        <a:pt x="201168" y="53239"/>
                        <a:pt x="203505" y="58928"/>
                        <a:pt x="208179" y="63399"/>
                      </a:cubicBezTo>
                      <a:cubicBezTo>
                        <a:pt x="212852" y="67869"/>
                        <a:pt x="218440" y="70104"/>
                        <a:pt x="224943" y="70104"/>
                      </a:cubicBezTo>
                      <a:cubicBezTo>
                        <a:pt x="231445" y="70104"/>
                        <a:pt x="236931" y="67869"/>
                        <a:pt x="241402" y="63399"/>
                      </a:cubicBezTo>
                      <a:cubicBezTo>
                        <a:pt x="245872" y="58928"/>
                        <a:pt x="248107" y="53239"/>
                        <a:pt x="248107" y="46330"/>
                      </a:cubicBezTo>
                      <a:cubicBezTo>
                        <a:pt x="248107" y="40234"/>
                        <a:pt x="245771" y="34849"/>
                        <a:pt x="241097" y="30176"/>
                      </a:cubicBezTo>
                      <a:cubicBezTo>
                        <a:pt x="236423" y="25502"/>
                        <a:pt x="231039" y="23165"/>
                        <a:pt x="224943" y="23165"/>
                      </a:cubicBezTo>
                      <a:close/>
                      <a:moveTo>
                        <a:pt x="156667" y="71324"/>
                      </a:moveTo>
                      <a:cubicBezTo>
                        <a:pt x="150165" y="71324"/>
                        <a:pt x="144679" y="73660"/>
                        <a:pt x="140208" y="78334"/>
                      </a:cubicBezTo>
                      <a:cubicBezTo>
                        <a:pt x="135738" y="83008"/>
                        <a:pt x="133503" y="88596"/>
                        <a:pt x="133503" y="95098"/>
                      </a:cubicBezTo>
                      <a:cubicBezTo>
                        <a:pt x="133503" y="101600"/>
                        <a:pt x="135738" y="107188"/>
                        <a:pt x="140208" y="111862"/>
                      </a:cubicBezTo>
                      <a:cubicBezTo>
                        <a:pt x="144679" y="116536"/>
                        <a:pt x="150165" y="118872"/>
                        <a:pt x="156667" y="118872"/>
                      </a:cubicBezTo>
                      <a:cubicBezTo>
                        <a:pt x="163170" y="118872"/>
                        <a:pt x="168758" y="116536"/>
                        <a:pt x="173432" y="111862"/>
                      </a:cubicBezTo>
                      <a:cubicBezTo>
                        <a:pt x="178105" y="107188"/>
                        <a:pt x="180442" y="101600"/>
                        <a:pt x="180442" y="95098"/>
                      </a:cubicBezTo>
                      <a:cubicBezTo>
                        <a:pt x="180442" y="89002"/>
                        <a:pt x="178105" y="83516"/>
                        <a:pt x="173432" y="78639"/>
                      </a:cubicBezTo>
                      <a:cubicBezTo>
                        <a:pt x="168758" y="73762"/>
                        <a:pt x="163170" y="71324"/>
                        <a:pt x="156667" y="71324"/>
                      </a:cubicBezTo>
                      <a:close/>
                      <a:moveTo>
                        <a:pt x="238354" y="71933"/>
                      </a:moveTo>
                      <a:cubicBezTo>
                        <a:pt x="231851" y="71933"/>
                        <a:pt x="226365" y="74270"/>
                        <a:pt x="221895" y="78944"/>
                      </a:cubicBezTo>
                      <a:cubicBezTo>
                        <a:pt x="217424" y="83617"/>
                        <a:pt x="215189" y="89205"/>
                        <a:pt x="215189" y="95708"/>
                      </a:cubicBezTo>
                      <a:cubicBezTo>
                        <a:pt x="215189" y="102210"/>
                        <a:pt x="217323" y="107798"/>
                        <a:pt x="221590" y="112472"/>
                      </a:cubicBezTo>
                      <a:cubicBezTo>
                        <a:pt x="225857" y="117145"/>
                        <a:pt x="231445" y="119482"/>
                        <a:pt x="238354" y="119482"/>
                      </a:cubicBezTo>
                      <a:cubicBezTo>
                        <a:pt x="244856" y="119482"/>
                        <a:pt x="250444" y="117145"/>
                        <a:pt x="255118" y="112472"/>
                      </a:cubicBezTo>
                      <a:cubicBezTo>
                        <a:pt x="259791" y="107798"/>
                        <a:pt x="262128" y="102210"/>
                        <a:pt x="262128" y="95708"/>
                      </a:cubicBezTo>
                      <a:cubicBezTo>
                        <a:pt x="262128" y="89205"/>
                        <a:pt x="259791" y="83617"/>
                        <a:pt x="255118" y="78944"/>
                      </a:cubicBezTo>
                      <a:cubicBezTo>
                        <a:pt x="250444" y="74270"/>
                        <a:pt x="244856" y="71933"/>
                        <a:pt x="238354" y="71933"/>
                      </a:cubicBezTo>
                      <a:close/>
                      <a:moveTo>
                        <a:pt x="140208" y="120701"/>
                      </a:moveTo>
                      <a:cubicBezTo>
                        <a:pt x="133706" y="120701"/>
                        <a:pt x="128219" y="123038"/>
                        <a:pt x="123749" y="127712"/>
                      </a:cubicBezTo>
                      <a:cubicBezTo>
                        <a:pt x="119279" y="132385"/>
                        <a:pt x="117044" y="137973"/>
                        <a:pt x="117044" y="144476"/>
                      </a:cubicBezTo>
                      <a:cubicBezTo>
                        <a:pt x="117044" y="150978"/>
                        <a:pt x="119279" y="156566"/>
                        <a:pt x="123749" y="161240"/>
                      </a:cubicBezTo>
                      <a:cubicBezTo>
                        <a:pt x="128219" y="165913"/>
                        <a:pt x="133706" y="168250"/>
                        <a:pt x="140208" y="168250"/>
                      </a:cubicBezTo>
                      <a:cubicBezTo>
                        <a:pt x="146711" y="168250"/>
                        <a:pt x="152299" y="165913"/>
                        <a:pt x="156972" y="161240"/>
                      </a:cubicBezTo>
                      <a:cubicBezTo>
                        <a:pt x="161646" y="156566"/>
                        <a:pt x="163983" y="150978"/>
                        <a:pt x="163983" y="144476"/>
                      </a:cubicBezTo>
                      <a:cubicBezTo>
                        <a:pt x="163983" y="138380"/>
                        <a:pt x="161646" y="132893"/>
                        <a:pt x="156972" y="128016"/>
                      </a:cubicBezTo>
                      <a:cubicBezTo>
                        <a:pt x="152299" y="123140"/>
                        <a:pt x="146711" y="120701"/>
                        <a:pt x="140208" y="120701"/>
                      </a:cubicBezTo>
                      <a:close/>
                      <a:moveTo>
                        <a:pt x="255423" y="121311"/>
                      </a:moveTo>
                      <a:cubicBezTo>
                        <a:pt x="248920" y="121311"/>
                        <a:pt x="243332" y="123648"/>
                        <a:pt x="238659" y="128321"/>
                      </a:cubicBezTo>
                      <a:cubicBezTo>
                        <a:pt x="233985" y="132995"/>
                        <a:pt x="231648" y="138583"/>
                        <a:pt x="231648" y="145085"/>
                      </a:cubicBezTo>
                      <a:cubicBezTo>
                        <a:pt x="231648" y="151588"/>
                        <a:pt x="233883" y="157074"/>
                        <a:pt x="238354" y="161544"/>
                      </a:cubicBezTo>
                      <a:cubicBezTo>
                        <a:pt x="242824" y="166015"/>
                        <a:pt x="248514" y="168250"/>
                        <a:pt x="255423" y="168250"/>
                      </a:cubicBezTo>
                      <a:cubicBezTo>
                        <a:pt x="261925" y="168250"/>
                        <a:pt x="267513" y="166015"/>
                        <a:pt x="272187" y="161544"/>
                      </a:cubicBezTo>
                      <a:cubicBezTo>
                        <a:pt x="276860" y="157074"/>
                        <a:pt x="279197" y="151588"/>
                        <a:pt x="279197" y="145085"/>
                      </a:cubicBezTo>
                      <a:cubicBezTo>
                        <a:pt x="279197" y="138176"/>
                        <a:pt x="276860" y="132487"/>
                        <a:pt x="272187" y="128016"/>
                      </a:cubicBezTo>
                      <a:cubicBezTo>
                        <a:pt x="267513" y="123546"/>
                        <a:pt x="261925" y="121311"/>
                        <a:pt x="255423" y="121311"/>
                      </a:cubicBezTo>
                      <a:close/>
                      <a:moveTo>
                        <a:pt x="198730" y="135941"/>
                      </a:moveTo>
                      <a:lnTo>
                        <a:pt x="166421" y="247498"/>
                      </a:lnTo>
                      <a:lnTo>
                        <a:pt x="231648" y="247498"/>
                      </a:lnTo>
                      <a:lnTo>
                        <a:pt x="198730" y="135941"/>
                      </a:lnTo>
                      <a:close/>
                      <a:moveTo>
                        <a:pt x="272491" y="170079"/>
                      </a:moveTo>
                      <a:cubicBezTo>
                        <a:pt x="265989" y="170079"/>
                        <a:pt x="260401" y="172314"/>
                        <a:pt x="255727" y="176784"/>
                      </a:cubicBezTo>
                      <a:cubicBezTo>
                        <a:pt x="251054" y="181255"/>
                        <a:pt x="248717" y="186741"/>
                        <a:pt x="248717" y="193244"/>
                      </a:cubicBezTo>
                      <a:cubicBezTo>
                        <a:pt x="248717" y="200152"/>
                        <a:pt x="251054" y="205842"/>
                        <a:pt x="255727" y="210312"/>
                      </a:cubicBezTo>
                      <a:cubicBezTo>
                        <a:pt x="260401" y="214783"/>
                        <a:pt x="265989" y="217018"/>
                        <a:pt x="272491" y="217018"/>
                      </a:cubicBezTo>
                      <a:cubicBezTo>
                        <a:pt x="278994" y="217018"/>
                        <a:pt x="284480" y="214783"/>
                        <a:pt x="288951" y="210312"/>
                      </a:cubicBezTo>
                      <a:cubicBezTo>
                        <a:pt x="293421" y="205842"/>
                        <a:pt x="295656" y="200152"/>
                        <a:pt x="295656" y="193244"/>
                      </a:cubicBezTo>
                      <a:cubicBezTo>
                        <a:pt x="295656" y="186741"/>
                        <a:pt x="293421" y="181255"/>
                        <a:pt x="288951" y="176784"/>
                      </a:cubicBezTo>
                      <a:cubicBezTo>
                        <a:pt x="284480" y="172314"/>
                        <a:pt x="278994" y="170079"/>
                        <a:pt x="272491" y="170079"/>
                      </a:cubicBezTo>
                      <a:close/>
                      <a:moveTo>
                        <a:pt x="288951" y="218847"/>
                      </a:moveTo>
                      <a:cubicBezTo>
                        <a:pt x="282448" y="218847"/>
                        <a:pt x="276962" y="221184"/>
                        <a:pt x="272491" y="225857"/>
                      </a:cubicBezTo>
                      <a:cubicBezTo>
                        <a:pt x="268021" y="230531"/>
                        <a:pt x="265786" y="236119"/>
                        <a:pt x="265786" y="242621"/>
                      </a:cubicBezTo>
                      <a:cubicBezTo>
                        <a:pt x="265786" y="249124"/>
                        <a:pt x="268021" y="254712"/>
                        <a:pt x="272491" y="259385"/>
                      </a:cubicBezTo>
                      <a:cubicBezTo>
                        <a:pt x="276962" y="264059"/>
                        <a:pt x="282448" y="266396"/>
                        <a:pt x="288951" y="266396"/>
                      </a:cubicBezTo>
                      <a:cubicBezTo>
                        <a:pt x="295453" y="266396"/>
                        <a:pt x="301041" y="264059"/>
                        <a:pt x="305715" y="259385"/>
                      </a:cubicBezTo>
                      <a:cubicBezTo>
                        <a:pt x="310388" y="254712"/>
                        <a:pt x="312725" y="249124"/>
                        <a:pt x="312725" y="242621"/>
                      </a:cubicBezTo>
                      <a:cubicBezTo>
                        <a:pt x="312725" y="236525"/>
                        <a:pt x="310388" y="231039"/>
                        <a:pt x="305715" y="226162"/>
                      </a:cubicBezTo>
                      <a:cubicBezTo>
                        <a:pt x="301041" y="221285"/>
                        <a:pt x="295453" y="218847"/>
                        <a:pt x="288951" y="218847"/>
                      </a:cubicBezTo>
                      <a:close/>
                      <a:moveTo>
                        <a:pt x="123140" y="169469"/>
                      </a:moveTo>
                      <a:cubicBezTo>
                        <a:pt x="116637" y="169469"/>
                        <a:pt x="111151" y="171806"/>
                        <a:pt x="106680" y="176480"/>
                      </a:cubicBezTo>
                      <a:cubicBezTo>
                        <a:pt x="102210" y="181153"/>
                        <a:pt x="99975" y="186741"/>
                        <a:pt x="99975" y="193244"/>
                      </a:cubicBezTo>
                      <a:cubicBezTo>
                        <a:pt x="99975" y="199746"/>
                        <a:pt x="102210" y="205334"/>
                        <a:pt x="106680" y="210008"/>
                      </a:cubicBezTo>
                      <a:cubicBezTo>
                        <a:pt x="111151" y="214681"/>
                        <a:pt x="116637" y="217018"/>
                        <a:pt x="123140" y="217018"/>
                      </a:cubicBezTo>
                      <a:cubicBezTo>
                        <a:pt x="129642" y="217018"/>
                        <a:pt x="135230" y="214681"/>
                        <a:pt x="139904" y="210008"/>
                      </a:cubicBezTo>
                      <a:cubicBezTo>
                        <a:pt x="144577" y="205334"/>
                        <a:pt x="146914" y="199746"/>
                        <a:pt x="146914" y="193244"/>
                      </a:cubicBezTo>
                      <a:cubicBezTo>
                        <a:pt x="146914" y="187148"/>
                        <a:pt x="144577" y="181661"/>
                        <a:pt x="139904" y="176784"/>
                      </a:cubicBezTo>
                      <a:cubicBezTo>
                        <a:pt x="135230" y="171908"/>
                        <a:pt x="129642" y="169469"/>
                        <a:pt x="123140" y="169469"/>
                      </a:cubicBezTo>
                      <a:close/>
                      <a:moveTo>
                        <a:pt x="106071" y="218847"/>
                      </a:moveTo>
                      <a:cubicBezTo>
                        <a:pt x="99568" y="218847"/>
                        <a:pt x="94082" y="221184"/>
                        <a:pt x="89611" y="225857"/>
                      </a:cubicBezTo>
                      <a:cubicBezTo>
                        <a:pt x="85141" y="230531"/>
                        <a:pt x="82906" y="236119"/>
                        <a:pt x="82906" y="242621"/>
                      </a:cubicBezTo>
                      <a:cubicBezTo>
                        <a:pt x="82906" y="249124"/>
                        <a:pt x="85141" y="254712"/>
                        <a:pt x="89611" y="259385"/>
                      </a:cubicBezTo>
                      <a:cubicBezTo>
                        <a:pt x="94082" y="264059"/>
                        <a:pt x="99568" y="266396"/>
                        <a:pt x="106071" y="266396"/>
                      </a:cubicBezTo>
                      <a:cubicBezTo>
                        <a:pt x="112573" y="266396"/>
                        <a:pt x="118161" y="264059"/>
                        <a:pt x="122835" y="259385"/>
                      </a:cubicBezTo>
                      <a:cubicBezTo>
                        <a:pt x="127508" y="254712"/>
                        <a:pt x="129845" y="249124"/>
                        <a:pt x="129845" y="242621"/>
                      </a:cubicBezTo>
                      <a:cubicBezTo>
                        <a:pt x="129845" y="236525"/>
                        <a:pt x="127508" y="231039"/>
                        <a:pt x="122835" y="226162"/>
                      </a:cubicBezTo>
                      <a:cubicBezTo>
                        <a:pt x="118161" y="221285"/>
                        <a:pt x="112573" y="218847"/>
                        <a:pt x="106071" y="218847"/>
                      </a:cubicBezTo>
                      <a:close/>
                      <a:moveTo>
                        <a:pt x="89611" y="268225"/>
                      </a:moveTo>
                      <a:cubicBezTo>
                        <a:pt x="83109" y="268225"/>
                        <a:pt x="77521" y="270460"/>
                        <a:pt x="72847" y="274930"/>
                      </a:cubicBezTo>
                      <a:cubicBezTo>
                        <a:pt x="68174" y="279401"/>
                        <a:pt x="65837" y="285090"/>
                        <a:pt x="65837" y="291999"/>
                      </a:cubicBezTo>
                      <a:cubicBezTo>
                        <a:pt x="65837" y="298501"/>
                        <a:pt x="68174" y="303988"/>
                        <a:pt x="72847" y="308458"/>
                      </a:cubicBezTo>
                      <a:cubicBezTo>
                        <a:pt x="77521" y="312929"/>
                        <a:pt x="83109" y="315164"/>
                        <a:pt x="89611" y="315164"/>
                      </a:cubicBezTo>
                      <a:cubicBezTo>
                        <a:pt x="96114" y="315164"/>
                        <a:pt x="101702" y="312929"/>
                        <a:pt x="106375" y="308458"/>
                      </a:cubicBezTo>
                      <a:cubicBezTo>
                        <a:pt x="111049" y="303988"/>
                        <a:pt x="113386" y="298501"/>
                        <a:pt x="113386" y="291999"/>
                      </a:cubicBezTo>
                      <a:cubicBezTo>
                        <a:pt x="113386" y="285497"/>
                        <a:pt x="110947" y="279909"/>
                        <a:pt x="106071" y="275235"/>
                      </a:cubicBezTo>
                      <a:cubicBezTo>
                        <a:pt x="101194" y="270561"/>
                        <a:pt x="95708" y="268225"/>
                        <a:pt x="89611" y="268225"/>
                      </a:cubicBezTo>
                      <a:close/>
                      <a:moveTo>
                        <a:pt x="306019" y="268225"/>
                      </a:moveTo>
                      <a:cubicBezTo>
                        <a:pt x="299517" y="268225"/>
                        <a:pt x="294031" y="270460"/>
                        <a:pt x="289560" y="274930"/>
                      </a:cubicBezTo>
                      <a:cubicBezTo>
                        <a:pt x="285090" y="279401"/>
                        <a:pt x="282855" y="285090"/>
                        <a:pt x="282855" y="291999"/>
                      </a:cubicBezTo>
                      <a:cubicBezTo>
                        <a:pt x="282855" y="298501"/>
                        <a:pt x="285090" y="303988"/>
                        <a:pt x="289560" y="308458"/>
                      </a:cubicBezTo>
                      <a:cubicBezTo>
                        <a:pt x="294031" y="312929"/>
                        <a:pt x="299517" y="315164"/>
                        <a:pt x="306019" y="315164"/>
                      </a:cubicBezTo>
                      <a:cubicBezTo>
                        <a:pt x="312522" y="315164"/>
                        <a:pt x="318110" y="312929"/>
                        <a:pt x="322783" y="308458"/>
                      </a:cubicBezTo>
                      <a:cubicBezTo>
                        <a:pt x="327457" y="303988"/>
                        <a:pt x="329794" y="298501"/>
                        <a:pt x="329794" y="291999"/>
                      </a:cubicBezTo>
                      <a:cubicBezTo>
                        <a:pt x="329794" y="285497"/>
                        <a:pt x="327355" y="279909"/>
                        <a:pt x="322479" y="275235"/>
                      </a:cubicBezTo>
                      <a:cubicBezTo>
                        <a:pt x="317602" y="270561"/>
                        <a:pt x="312115" y="268225"/>
                        <a:pt x="306019" y="268225"/>
                      </a:cubicBezTo>
                      <a:close/>
                      <a:moveTo>
                        <a:pt x="142647" y="270053"/>
                      </a:moveTo>
                      <a:cubicBezTo>
                        <a:pt x="136144" y="270053"/>
                        <a:pt x="130658" y="272390"/>
                        <a:pt x="126187" y="277064"/>
                      </a:cubicBezTo>
                      <a:cubicBezTo>
                        <a:pt x="121717" y="281737"/>
                        <a:pt x="119482" y="287325"/>
                        <a:pt x="119482" y="293828"/>
                      </a:cubicBezTo>
                      <a:cubicBezTo>
                        <a:pt x="119482" y="300330"/>
                        <a:pt x="121717" y="305918"/>
                        <a:pt x="126187" y="310592"/>
                      </a:cubicBezTo>
                      <a:cubicBezTo>
                        <a:pt x="130658" y="315265"/>
                        <a:pt x="136144" y="317602"/>
                        <a:pt x="142647" y="317602"/>
                      </a:cubicBezTo>
                      <a:cubicBezTo>
                        <a:pt x="149149" y="317602"/>
                        <a:pt x="154737" y="315367"/>
                        <a:pt x="159411" y="310897"/>
                      </a:cubicBezTo>
                      <a:cubicBezTo>
                        <a:pt x="164084" y="306426"/>
                        <a:pt x="166421" y="300737"/>
                        <a:pt x="166421" y="293828"/>
                      </a:cubicBezTo>
                      <a:cubicBezTo>
                        <a:pt x="166421" y="287325"/>
                        <a:pt x="164084" y="281737"/>
                        <a:pt x="159411" y="277064"/>
                      </a:cubicBezTo>
                      <a:cubicBezTo>
                        <a:pt x="154737" y="272390"/>
                        <a:pt x="149149" y="270053"/>
                        <a:pt x="142647" y="270053"/>
                      </a:cubicBezTo>
                      <a:close/>
                      <a:moveTo>
                        <a:pt x="197511" y="270053"/>
                      </a:moveTo>
                      <a:cubicBezTo>
                        <a:pt x="191008" y="270053"/>
                        <a:pt x="185420" y="272390"/>
                        <a:pt x="180747" y="277064"/>
                      </a:cubicBezTo>
                      <a:cubicBezTo>
                        <a:pt x="176073" y="281737"/>
                        <a:pt x="173736" y="287325"/>
                        <a:pt x="173736" y="293828"/>
                      </a:cubicBezTo>
                      <a:cubicBezTo>
                        <a:pt x="173736" y="300330"/>
                        <a:pt x="176175" y="305918"/>
                        <a:pt x="181051" y="310592"/>
                      </a:cubicBezTo>
                      <a:cubicBezTo>
                        <a:pt x="185928" y="315265"/>
                        <a:pt x="191415" y="317602"/>
                        <a:pt x="197511" y="317602"/>
                      </a:cubicBezTo>
                      <a:cubicBezTo>
                        <a:pt x="204419" y="317602"/>
                        <a:pt x="210109" y="315367"/>
                        <a:pt x="214579" y="310897"/>
                      </a:cubicBezTo>
                      <a:cubicBezTo>
                        <a:pt x="219050" y="306426"/>
                        <a:pt x="221285" y="300737"/>
                        <a:pt x="221285" y="293828"/>
                      </a:cubicBezTo>
                      <a:cubicBezTo>
                        <a:pt x="221285" y="287325"/>
                        <a:pt x="219050" y="281737"/>
                        <a:pt x="214579" y="277064"/>
                      </a:cubicBezTo>
                      <a:cubicBezTo>
                        <a:pt x="210109" y="272390"/>
                        <a:pt x="204419" y="270053"/>
                        <a:pt x="197511" y="270053"/>
                      </a:cubicBezTo>
                      <a:close/>
                      <a:moveTo>
                        <a:pt x="254203" y="270053"/>
                      </a:moveTo>
                      <a:cubicBezTo>
                        <a:pt x="247701" y="270053"/>
                        <a:pt x="242113" y="272390"/>
                        <a:pt x="237440" y="277064"/>
                      </a:cubicBezTo>
                      <a:cubicBezTo>
                        <a:pt x="232766" y="281737"/>
                        <a:pt x="230429" y="287325"/>
                        <a:pt x="230429" y="293828"/>
                      </a:cubicBezTo>
                      <a:cubicBezTo>
                        <a:pt x="230429" y="300330"/>
                        <a:pt x="232766" y="305918"/>
                        <a:pt x="237440" y="310592"/>
                      </a:cubicBezTo>
                      <a:cubicBezTo>
                        <a:pt x="242113" y="315265"/>
                        <a:pt x="247701" y="317602"/>
                        <a:pt x="254203" y="317602"/>
                      </a:cubicBezTo>
                      <a:cubicBezTo>
                        <a:pt x="260706" y="317602"/>
                        <a:pt x="266192" y="315367"/>
                        <a:pt x="270663" y="310897"/>
                      </a:cubicBezTo>
                      <a:cubicBezTo>
                        <a:pt x="275133" y="306426"/>
                        <a:pt x="277368" y="300737"/>
                        <a:pt x="277368" y="293828"/>
                      </a:cubicBezTo>
                      <a:cubicBezTo>
                        <a:pt x="277368" y="287325"/>
                        <a:pt x="275133" y="281737"/>
                        <a:pt x="270663" y="277064"/>
                      </a:cubicBezTo>
                      <a:cubicBezTo>
                        <a:pt x="266192" y="272390"/>
                        <a:pt x="260706" y="270053"/>
                        <a:pt x="254203" y="270053"/>
                      </a:cubicBezTo>
                      <a:close/>
                      <a:moveTo>
                        <a:pt x="322479" y="316993"/>
                      </a:moveTo>
                      <a:cubicBezTo>
                        <a:pt x="316383" y="316993"/>
                        <a:pt x="310896" y="319329"/>
                        <a:pt x="306019" y="324003"/>
                      </a:cubicBezTo>
                      <a:cubicBezTo>
                        <a:pt x="301143" y="328677"/>
                        <a:pt x="298704" y="334061"/>
                        <a:pt x="298704" y="340157"/>
                      </a:cubicBezTo>
                      <a:cubicBezTo>
                        <a:pt x="298704" y="347066"/>
                        <a:pt x="301041" y="352756"/>
                        <a:pt x="305715" y="357226"/>
                      </a:cubicBezTo>
                      <a:cubicBezTo>
                        <a:pt x="310388" y="361697"/>
                        <a:pt x="315976" y="363932"/>
                        <a:pt x="322479" y="363932"/>
                      </a:cubicBezTo>
                      <a:cubicBezTo>
                        <a:pt x="329387" y="363932"/>
                        <a:pt x="335077" y="361697"/>
                        <a:pt x="339547" y="357226"/>
                      </a:cubicBezTo>
                      <a:cubicBezTo>
                        <a:pt x="344018" y="352756"/>
                        <a:pt x="346253" y="347066"/>
                        <a:pt x="346253" y="340157"/>
                      </a:cubicBezTo>
                      <a:cubicBezTo>
                        <a:pt x="346253" y="333655"/>
                        <a:pt x="344018" y="328169"/>
                        <a:pt x="339547" y="323698"/>
                      </a:cubicBezTo>
                      <a:cubicBezTo>
                        <a:pt x="335077" y="319228"/>
                        <a:pt x="329387" y="316993"/>
                        <a:pt x="322479" y="316993"/>
                      </a:cubicBezTo>
                      <a:close/>
                      <a:moveTo>
                        <a:pt x="72543" y="316993"/>
                      </a:moveTo>
                      <a:cubicBezTo>
                        <a:pt x="65634" y="316993"/>
                        <a:pt x="60046" y="319228"/>
                        <a:pt x="55779" y="323698"/>
                      </a:cubicBezTo>
                      <a:cubicBezTo>
                        <a:pt x="51512" y="328169"/>
                        <a:pt x="49378" y="333655"/>
                        <a:pt x="49378" y="340157"/>
                      </a:cubicBezTo>
                      <a:cubicBezTo>
                        <a:pt x="49378" y="347066"/>
                        <a:pt x="51512" y="352756"/>
                        <a:pt x="55779" y="357226"/>
                      </a:cubicBezTo>
                      <a:cubicBezTo>
                        <a:pt x="60046" y="361697"/>
                        <a:pt x="65634" y="363932"/>
                        <a:pt x="72543" y="363932"/>
                      </a:cubicBezTo>
                      <a:cubicBezTo>
                        <a:pt x="79045" y="363932"/>
                        <a:pt x="84633" y="361697"/>
                        <a:pt x="89307" y="357226"/>
                      </a:cubicBezTo>
                      <a:cubicBezTo>
                        <a:pt x="93980" y="352756"/>
                        <a:pt x="96317" y="347066"/>
                        <a:pt x="96317" y="340157"/>
                      </a:cubicBezTo>
                      <a:cubicBezTo>
                        <a:pt x="96317" y="334061"/>
                        <a:pt x="93879" y="328677"/>
                        <a:pt x="89002" y="324003"/>
                      </a:cubicBezTo>
                      <a:cubicBezTo>
                        <a:pt x="84125" y="319329"/>
                        <a:pt x="78639" y="316993"/>
                        <a:pt x="72543" y="31699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21" name="Freeform: Shape 2520">
                  <a:extLst>
                    <a:ext uri="{FF2B5EF4-FFF2-40B4-BE49-F238E27FC236}">
                      <a16:creationId xmlns:a16="http://schemas.microsoft.com/office/drawing/2014/main" id="{4C306146-5369-494E-BAC5-3D9234B3298D}"/>
                    </a:ext>
                  </a:extLst>
                </p:cNvPr>
                <p:cNvSpPr/>
                <p:nvPr/>
              </p:nvSpPr>
              <p:spPr>
                <a:xfrm>
                  <a:off x="-219198" y="-2347494"/>
                  <a:ext cx="350520" cy="3834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0520" h="383439">
                      <a:moveTo>
                        <a:pt x="0" y="0"/>
                      </a:moveTo>
                      <a:lnTo>
                        <a:pt x="118262" y="0"/>
                      </a:lnTo>
                      <a:lnTo>
                        <a:pt x="234086" y="192024"/>
                      </a:lnTo>
                      <a:lnTo>
                        <a:pt x="234086" y="0"/>
                      </a:lnTo>
                      <a:lnTo>
                        <a:pt x="350520" y="0"/>
                      </a:lnTo>
                      <a:lnTo>
                        <a:pt x="350520" y="383439"/>
                      </a:lnTo>
                      <a:lnTo>
                        <a:pt x="241401" y="383439"/>
                      </a:lnTo>
                      <a:lnTo>
                        <a:pt x="117653" y="199340"/>
                      </a:lnTo>
                      <a:lnTo>
                        <a:pt x="117653" y="383439"/>
                      </a:lnTo>
                      <a:lnTo>
                        <a:pt x="0" y="383439"/>
                      </a:lnTo>
                      <a:lnTo>
                        <a:pt x="0" y="0"/>
                      </a:lnTo>
                      <a:close/>
                      <a:moveTo>
                        <a:pt x="58521" y="24994"/>
                      </a:moveTo>
                      <a:cubicBezTo>
                        <a:pt x="52019" y="24994"/>
                        <a:pt x="46431" y="27331"/>
                        <a:pt x="41757" y="32004"/>
                      </a:cubicBezTo>
                      <a:cubicBezTo>
                        <a:pt x="37084" y="36678"/>
                        <a:pt x="34747" y="42266"/>
                        <a:pt x="34747" y="48768"/>
                      </a:cubicBezTo>
                      <a:cubicBezTo>
                        <a:pt x="34747" y="55271"/>
                        <a:pt x="37084" y="60757"/>
                        <a:pt x="41757" y="65228"/>
                      </a:cubicBezTo>
                      <a:cubicBezTo>
                        <a:pt x="46431" y="69698"/>
                        <a:pt x="52019" y="71933"/>
                        <a:pt x="58521" y="71933"/>
                      </a:cubicBezTo>
                      <a:cubicBezTo>
                        <a:pt x="65430" y="71933"/>
                        <a:pt x="71018" y="69698"/>
                        <a:pt x="75285" y="65228"/>
                      </a:cubicBezTo>
                      <a:cubicBezTo>
                        <a:pt x="79553" y="60757"/>
                        <a:pt x="81686" y="55271"/>
                        <a:pt x="81686" y="48768"/>
                      </a:cubicBezTo>
                      <a:cubicBezTo>
                        <a:pt x="81686" y="42266"/>
                        <a:pt x="79553" y="36678"/>
                        <a:pt x="75285" y="32004"/>
                      </a:cubicBezTo>
                      <a:cubicBezTo>
                        <a:pt x="71018" y="27331"/>
                        <a:pt x="65430" y="24994"/>
                        <a:pt x="58521" y="24994"/>
                      </a:cubicBezTo>
                      <a:close/>
                      <a:moveTo>
                        <a:pt x="107289" y="59132"/>
                      </a:moveTo>
                      <a:cubicBezTo>
                        <a:pt x="100787" y="59132"/>
                        <a:pt x="95199" y="61468"/>
                        <a:pt x="90525" y="66142"/>
                      </a:cubicBezTo>
                      <a:cubicBezTo>
                        <a:pt x="85852" y="70816"/>
                        <a:pt x="83515" y="76404"/>
                        <a:pt x="83515" y="82906"/>
                      </a:cubicBezTo>
                      <a:cubicBezTo>
                        <a:pt x="83515" y="89002"/>
                        <a:pt x="85852" y="94488"/>
                        <a:pt x="90525" y="99365"/>
                      </a:cubicBezTo>
                      <a:cubicBezTo>
                        <a:pt x="95199" y="104242"/>
                        <a:pt x="100787" y="106680"/>
                        <a:pt x="107289" y="106680"/>
                      </a:cubicBezTo>
                      <a:cubicBezTo>
                        <a:pt x="113792" y="106680"/>
                        <a:pt x="119278" y="104344"/>
                        <a:pt x="123749" y="99670"/>
                      </a:cubicBezTo>
                      <a:cubicBezTo>
                        <a:pt x="128219" y="94996"/>
                        <a:pt x="130454" y="89408"/>
                        <a:pt x="130454" y="82906"/>
                      </a:cubicBezTo>
                      <a:cubicBezTo>
                        <a:pt x="130454" y="76404"/>
                        <a:pt x="128219" y="70816"/>
                        <a:pt x="123749" y="66142"/>
                      </a:cubicBezTo>
                      <a:cubicBezTo>
                        <a:pt x="119278" y="61468"/>
                        <a:pt x="113792" y="59132"/>
                        <a:pt x="107289" y="59132"/>
                      </a:cubicBezTo>
                      <a:close/>
                      <a:moveTo>
                        <a:pt x="58521" y="81077"/>
                      </a:moveTo>
                      <a:cubicBezTo>
                        <a:pt x="52019" y="81077"/>
                        <a:pt x="46431" y="83414"/>
                        <a:pt x="41757" y="88088"/>
                      </a:cubicBezTo>
                      <a:cubicBezTo>
                        <a:pt x="37084" y="92761"/>
                        <a:pt x="34747" y="98349"/>
                        <a:pt x="34747" y="104852"/>
                      </a:cubicBezTo>
                      <a:cubicBezTo>
                        <a:pt x="34747" y="111760"/>
                        <a:pt x="37084" y="117450"/>
                        <a:pt x="41757" y="121920"/>
                      </a:cubicBezTo>
                      <a:cubicBezTo>
                        <a:pt x="46431" y="126391"/>
                        <a:pt x="52019" y="128626"/>
                        <a:pt x="58521" y="128626"/>
                      </a:cubicBezTo>
                      <a:cubicBezTo>
                        <a:pt x="65430" y="128626"/>
                        <a:pt x="71018" y="126391"/>
                        <a:pt x="75285" y="121920"/>
                      </a:cubicBezTo>
                      <a:cubicBezTo>
                        <a:pt x="79553" y="117450"/>
                        <a:pt x="81686" y="111760"/>
                        <a:pt x="81686" y="104852"/>
                      </a:cubicBezTo>
                      <a:cubicBezTo>
                        <a:pt x="81686" y="98349"/>
                        <a:pt x="79553" y="92761"/>
                        <a:pt x="75285" y="88088"/>
                      </a:cubicBezTo>
                      <a:cubicBezTo>
                        <a:pt x="71018" y="83414"/>
                        <a:pt x="65430" y="81077"/>
                        <a:pt x="58521" y="81077"/>
                      </a:cubicBezTo>
                      <a:close/>
                      <a:moveTo>
                        <a:pt x="137160" y="112167"/>
                      </a:moveTo>
                      <a:cubicBezTo>
                        <a:pt x="130657" y="112167"/>
                        <a:pt x="125069" y="114402"/>
                        <a:pt x="120396" y="118872"/>
                      </a:cubicBezTo>
                      <a:cubicBezTo>
                        <a:pt x="115722" y="123343"/>
                        <a:pt x="113385" y="128829"/>
                        <a:pt x="113385" y="135332"/>
                      </a:cubicBezTo>
                      <a:cubicBezTo>
                        <a:pt x="113385" y="141834"/>
                        <a:pt x="115722" y="147422"/>
                        <a:pt x="120396" y="152096"/>
                      </a:cubicBezTo>
                      <a:cubicBezTo>
                        <a:pt x="125069" y="156769"/>
                        <a:pt x="130657" y="159106"/>
                        <a:pt x="137160" y="159106"/>
                      </a:cubicBezTo>
                      <a:cubicBezTo>
                        <a:pt x="143662" y="159106"/>
                        <a:pt x="149250" y="156769"/>
                        <a:pt x="153924" y="152096"/>
                      </a:cubicBezTo>
                      <a:cubicBezTo>
                        <a:pt x="158597" y="147422"/>
                        <a:pt x="160934" y="141834"/>
                        <a:pt x="160934" y="135332"/>
                      </a:cubicBezTo>
                      <a:cubicBezTo>
                        <a:pt x="160934" y="128829"/>
                        <a:pt x="158597" y="123343"/>
                        <a:pt x="153924" y="118872"/>
                      </a:cubicBezTo>
                      <a:cubicBezTo>
                        <a:pt x="149250" y="114402"/>
                        <a:pt x="143662" y="112167"/>
                        <a:pt x="137160" y="112167"/>
                      </a:cubicBezTo>
                      <a:close/>
                      <a:moveTo>
                        <a:pt x="58521" y="138380"/>
                      </a:moveTo>
                      <a:cubicBezTo>
                        <a:pt x="52019" y="138380"/>
                        <a:pt x="46431" y="140513"/>
                        <a:pt x="41757" y="144780"/>
                      </a:cubicBezTo>
                      <a:cubicBezTo>
                        <a:pt x="37084" y="149048"/>
                        <a:pt x="34747" y="154636"/>
                        <a:pt x="34747" y="161544"/>
                      </a:cubicBezTo>
                      <a:cubicBezTo>
                        <a:pt x="34747" y="168047"/>
                        <a:pt x="37084" y="173635"/>
                        <a:pt x="41757" y="178308"/>
                      </a:cubicBezTo>
                      <a:cubicBezTo>
                        <a:pt x="46431" y="182982"/>
                        <a:pt x="52019" y="185319"/>
                        <a:pt x="58521" y="185319"/>
                      </a:cubicBezTo>
                      <a:cubicBezTo>
                        <a:pt x="65430" y="185319"/>
                        <a:pt x="71018" y="182982"/>
                        <a:pt x="75285" y="178308"/>
                      </a:cubicBezTo>
                      <a:cubicBezTo>
                        <a:pt x="79553" y="173635"/>
                        <a:pt x="81686" y="168047"/>
                        <a:pt x="81686" y="161544"/>
                      </a:cubicBezTo>
                      <a:cubicBezTo>
                        <a:pt x="81686" y="154636"/>
                        <a:pt x="79553" y="149048"/>
                        <a:pt x="75285" y="144780"/>
                      </a:cubicBezTo>
                      <a:cubicBezTo>
                        <a:pt x="71018" y="140513"/>
                        <a:pt x="65430" y="138380"/>
                        <a:pt x="58521" y="138380"/>
                      </a:cubicBezTo>
                      <a:close/>
                      <a:moveTo>
                        <a:pt x="171907" y="163983"/>
                      </a:moveTo>
                      <a:cubicBezTo>
                        <a:pt x="165404" y="163983"/>
                        <a:pt x="159918" y="166320"/>
                        <a:pt x="155448" y="170993"/>
                      </a:cubicBezTo>
                      <a:cubicBezTo>
                        <a:pt x="150977" y="175667"/>
                        <a:pt x="148742" y="181255"/>
                        <a:pt x="148742" y="187757"/>
                      </a:cubicBezTo>
                      <a:cubicBezTo>
                        <a:pt x="148742" y="194666"/>
                        <a:pt x="150977" y="200356"/>
                        <a:pt x="155448" y="204826"/>
                      </a:cubicBezTo>
                      <a:cubicBezTo>
                        <a:pt x="159918" y="209296"/>
                        <a:pt x="165404" y="211532"/>
                        <a:pt x="171907" y="211532"/>
                      </a:cubicBezTo>
                      <a:cubicBezTo>
                        <a:pt x="178410" y="211532"/>
                        <a:pt x="183998" y="209296"/>
                        <a:pt x="188671" y="204826"/>
                      </a:cubicBezTo>
                      <a:cubicBezTo>
                        <a:pt x="193345" y="200356"/>
                        <a:pt x="195681" y="194666"/>
                        <a:pt x="195681" y="187757"/>
                      </a:cubicBezTo>
                      <a:cubicBezTo>
                        <a:pt x="195681" y="181661"/>
                        <a:pt x="193243" y="176175"/>
                        <a:pt x="188366" y="171298"/>
                      </a:cubicBezTo>
                      <a:cubicBezTo>
                        <a:pt x="183489" y="166421"/>
                        <a:pt x="178003" y="163983"/>
                        <a:pt x="171907" y="163983"/>
                      </a:cubicBezTo>
                      <a:close/>
                      <a:moveTo>
                        <a:pt x="293827" y="194463"/>
                      </a:moveTo>
                      <a:cubicBezTo>
                        <a:pt x="287325" y="194463"/>
                        <a:pt x="281737" y="196800"/>
                        <a:pt x="277063" y="201473"/>
                      </a:cubicBezTo>
                      <a:cubicBezTo>
                        <a:pt x="272390" y="206147"/>
                        <a:pt x="270053" y="211735"/>
                        <a:pt x="270053" y="218237"/>
                      </a:cubicBezTo>
                      <a:cubicBezTo>
                        <a:pt x="270053" y="224740"/>
                        <a:pt x="272390" y="230226"/>
                        <a:pt x="277063" y="234696"/>
                      </a:cubicBezTo>
                      <a:cubicBezTo>
                        <a:pt x="281737" y="239167"/>
                        <a:pt x="287325" y="241402"/>
                        <a:pt x="293827" y="241402"/>
                      </a:cubicBezTo>
                      <a:cubicBezTo>
                        <a:pt x="300736" y="241402"/>
                        <a:pt x="306426" y="239167"/>
                        <a:pt x="310896" y="234696"/>
                      </a:cubicBezTo>
                      <a:cubicBezTo>
                        <a:pt x="315366" y="230226"/>
                        <a:pt x="317601" y="224740"/>
                        <a:pt x="317601" y="218237"/>
                      </a:cubicBezTo>
                      <a:cubicBezTo>
                        <a:pt x="317601" y="211735"/>
                        <a:pt x="315366" y="206147"/>
                        <a:pt x="310896" y="201473"/>
                      </a:cubicBezTo>
                      <a:cubicBezTo>
                        <a:pt x="306426" y="196800"/>
                        <a:pt x="300736" y="194463"/>
                        <a:pt x="293827" y="194463"/>
                      </a:cubicBezTo>
                      <a:close/>
                      <a:moveTo>
                        <a:pt x="58521" y="194463"/>
                      </a:moveTo>
                      <a:cubicBezTo>
                        <a:pt x="52019" y="194463"/>
                        <a:pt x="46431" y="196800"/>
                        <a:pt x="41757" y="201473"/>
                      </a:cubicBezTo>
                      <a:cubicBezTo>
                        <a:pt x="37084" y="206147"/>
                        <a:pt x="34747" y="211735"/>
                        <a:pt x="34747" y="218237"/>
                      </a:cubicBezTo>
                      <a:cubicBezTo>
                        <a:pt x="34747" y="224740"/>
                        <a:pt x="37084" y="230226"/>
                        <a:pt x="41757" y="234696"/>
                      </a:cubicBezTo>
                      <a:cubicBezTo>
                        <a:pt x="46431" y="239167"/>
                        <a:pt x="52019" y="241402"/>
                        <a:pt x="58521" y="241402"/>
                      </a:cubicBezTo>
                      <a:cubicBezTo>
                        <a:pt x="65430" y="241402"/>
                        <a:pt x="71018" y="239167"/>
                        <a:pt x="75285" y="234696"/>
                      </a:cubicBezTo>
                      <a:cubicBezTo>
                        <a:pt x="79553" y="230226"/>
                        <a:pt x="81686" y="224740"/>
                        <a:pt x="81686" y="218237"/>
                      </a:cubicBezTo>
                      <a:cubicBezTo>
                        <a:pt x="81686" y="211735"/>
                        <a:pt x="79553" y="206147"/>
                        <a:pt x="75285" y="201473"/>
                      </a:cubicBezTo>
                      <a:cubicBezTo>
                        <a:pt x="71018" y="196800"/>
                        <a:pt x="65430" y="194463"/>
                        <a:pt x="58521" y="194463"/>
                      </a:cubicBezTo>
                      <a:close/>
                      <a:moveTo>
                        <a:pt x="58521" y="250546"/>
                      </a:moveTo>
                      <a:cubicBezTo>
                        <a:pt x="52019" y="250546"/>
                        <a:pt x="46431" y="252883"/>
                        <a:pt x="41757" y="257557"/>
                      </a:cubicBezTo>
                      <a:cubicBezTo>
                        <a:pt x="37084" y="262230"/>
                        <a:pt x="34747" y="267818"/>
                        <a:pt x="34747" y="274321"/>
                      </a:cubicBezTo>
                      <a:cubicBezTo>
                        <a:pt x="34747" y="281229"/>
                        <a:pt x="37084" y="286919"/>
                        <a:pt x="41757" y="291389"/>
                      </a:cubicBezTo>
                      <a:cubicBezTo>
                        <a:pt x="46431" y="295860"/>
                        <a:pt x="52019" y="298095"/>
                        <a:pt x="58521" y="298095"/>
                      </a:cubicBezTo>
                      <a:cubicBezTo>
                        <a:pt x="65430" y="298095"/>
                        <a:pt x="71018" y="295860"/>
                        <a:pt x="75285" y="291389"/>
                      </a:cubicBezTo>
                      <a:cubicBezTo>
                        <a:pt x="79553" y="286919"/>
                        <a:pt x="81686" y="281229"/>
                        <a:pt x="81686" y="274321"/>
                      </a:cubicBezTo>
                      <a:cubicBezTo>
                        <a:pt x="81686" y="267818"/>
                        <a:pt x="79553" y="262230"/>
                        <a:pt x="75285" y="257557"/>
                      </a:cubicBezTo>
                      <a:cubicBezTo>
                        <a:pt x="71018" y="252883"/>
                        <a:pt x="65430" y="250546"/>
                        <a:pt x="58521" y="250546"/>
                      </a:cubicBezTo>
                      <a:close/>
                      <a:moveTo>
                        <a:pt x="58521" y="307849"/>
                      </a:moveTo>
                      <a:cubicBezTo>
                        <a:pt x="52019" y="307849"/>
                        <a:pt x="46431" y="310084"/>
                        <a:pt x="41757" y="314554"/>
                      </a:cubicBezTo>
                      <a:cubicBezTo>
                        <a:pt x="37084" y="319025"/>
                        <a:pt x="34747" y="324511"/>
                        <a:pt x="34747" y="331013"/>
                      </a:cubicBezTo>
                      <a:cubicBezTo>
                        <a:pt x="34747" y="337516"/>
                        <a:pt x="37084" y="343104"/>
                        <a:pt x="41757" y="347777"/>
                      </a:cubicBezTo>
                      <a:cubicBezTo>
                        <a:pt x="46431" y="352451"/>
                        <a:pt x="52019" y="354788"/>
                        <a:pt x="58521" y="354788"/>
                      </a:cubicBezTo>
                      <a:cubicBezTo>
                        <a:pt x="65430" y="354788"/>
                        <a:pt x="71018" y="352451"/>
                        <a:pt x="75285" y="347777"/>
                      </a:cubicBezTo>
                      <a:cubicBezTo>
                        <a:pt x="79553" y="343104"/>
                        <a:pt x="81686" y="337516"/>
                        <a:pt x="81686" y="331013"/>
                      </a:cubicBezTo>
                      <a:cubicBezTo>
                        <a:pt x="81686" y="324511"/>
                        <a:pt x="79553" y="319025"/>
                        <a:pt x="75285" y="314554"/>
                      </a:cubicBezTo>
                      <a:cubicBezTo>
                        <a:pt x="71018" y="310084"/>
                        <a:pt x="65430" y="307849"/>
                        <a:pt x="58521" y="307849"/>
                      </a:cubicBezTo>
                      <a:close/>
                      <a:moveTo>
                        <a:pt x="210921" y="221895"/>
                      </a:moveTo>
                      <a:cubicBezTo>
                        <a:pt x="204825" y="221895"/>
                        <a:pt x="199339" y="224232"/>
                        <a:pt x="194462" y="228905"/>
                      </a:cubicBezTo>
                      <a:cubicBezTo>
                        <a:pt x="189586" y="233579"/>
                        <a:pt x="187147" y="238964"/>
                        <a:pt x="187147" y="245060"/>
                      </a:cubicBezTo>
                      <a:cubicBezTo>
                        <a:pt x="187147" y="251969"/>
                        <a:pt x="189484" y="257658"/>
                        <a:pt x="194157" y="262129"/>
                      </a:cubicBezTo>
                      <a:cubicBezTo>
                        <a:pt x="198831" y="266599"/>
                        <a:pt x="204419" y="268834"/>
                        <a:pt x="210921" y="268834"/>
                      </a:cubicBezTo>
                      <a:cubicBezTo>
                        <a:pt x="217830" y="268834"/>
                        <a:pt x="223520" y="266599"/>
                        <a:pt x="227990" y="262129"/>
                      </a:cubicBezTo>
                      <a:cubicBezTo>
                        <a:pt x="232461" y="257658"/>
                        <a:pt x="234696" y="251969"/>
                        <a:pt x="234696" y="245060"/>
                      </a:cubicBezTo>
                      <a:cubicBezTo>
                        <a:pt x="234696" y="238557"/>
                        <a:pt x="232461" y="233071"/>
                        <a:pt x="227990" y="228600"/>
                      </a:cubicBezTo>
                      <a:cubicBezTo>
                        <a:pt x="223520" y="224130"/>
                        <a:pt x="217830" y="221895"/>
                        <a:pt x="210921" y="221895"/>
                      </a:cubicBezTo>
                      <a:close/>
                      <a:moveTo>
                        <a:pt x="293827" y="250546"/>
                      </a:moveTo>
                      <a:cubicBezTo>
                        <a:pt x="287325" y="250546"/>
                        <a:pt x="281737" y="252883"/>
                        <a:pt x="277063" y="257557"/>
                      </a:cubicBezTo>
                      <a:cubicBezTo>
                        <a:pt x="272390" y="262230"/>
                        <a:pt x="270053" y="267818"/>
                        <a:pt x="270053" y="274321"/>
                      </a:cubicBezTo>
                      <a:cubicBezTo>
                        <a:pt x="270053" y="281229"/>
                        <a:pt x="272390" y="286919"/>
                        <a:pt x="277063" y="291389"/>
                      </a:cubicBezTo>
                      <a:cubicBezTo>
                        <a:pt x="281737" y="295860"/>
                        <a:pt x="287325" y="298095"/>
                        <a:pt x="293827" y="298095"/>
                      </a:cubicBezTo>
                      <a:cubicBezTo>
                        <a:pt x="300736" y="298095"/>
                        <a:pt x="306426" y="295860"/>
                        <a:pt x="310896" y="291389"/>
                      </a:cubicBezTo>
                      <a:cubicBezTo>
                        <a:pt x="315366" y="286919"/>
                        <a:pt x="317601" y="281229"/>
                        <a:pt x="317601" y="274321"/>
                      </a:cubicBezTo>
                      <a:cubicBezTo>
                        <a:pt x="317601" y="267818"/>
                        <a:pt x="315366" y="262230"/>
                        <a:pt x="310896" y="257557"/>
                      </a:cubicBezTo>
                      <a:cubicBezTo>
                        <a:pt x="306426" y="252883"/>
                        <a:pt x="300736" y="250546"/>
                        <a:pt x="293827" y="250546"/>
                      </a:cubicBezTo>
                      <a:close/>
                      <a:moveTo>
                        <a:pt x="245669" y="270053"/>
                      </a:moveTo>
                      <a:cubicBezTo>
                        <a:pt x="239166" y="270053"/>
                        <a:pt x="233680" y="272289"/>
                        <a:pt x="229209" y="276759"/>
                      </a:cubicBezTo>
                      <a:cubicBezTo>
                        <a:pt x="224739" y="281229"/>
                        <a:pt x="222504" y="286716"/>
                        <a:pt x="222504" y="293218"/>
                      </a:cubicBezTo>
                      <a:cubicBezTo>
                        <a:pt x="222504" y="300127"/>
                        <a:pt x="224739" y="305817"/>
                        <a:pt x="229209" y="310287"/>
                      </a:cubicBezTo>
                      <a:cubicBezTo>
                        <a:pt x="233680" y="314757"/>
                        <a:pt x="239166" y="316993"/>
                        <a:pt x="245669" y="316993"/>
                      </a:cubicBezTo>
                      <a:cubicBezTo>
                        <a:pt x="252171" y="316993"/>
                        <a:pt x="257759" y="314656"/>
                        <a:pt x="262433" y="309982"/>
                      </a:cubicBezTo>
                      <a:cubicBezTo>
                        <a:pt x="267106" y="305309"/>
                        <a:pt x="269443" y="299721"/>
                        <a:pt x="269443" y="293218"/>
                      </a:cubicBezTo>
                      <a:cubicBezTo>
                        <a:pt x="269443" y="286716"/>
                        <a:pt x="267208" y="281229"/>
                        <a:pt x="262737" y="276759"/>
                      </a:cubicBezTo>
                      <a:cubicBezTo>
                        <a:pt x="258267" y="272289"/>
                        <a:pt x="252577" y="270053"/>
                        <a:pt x="245669" y="270053"/>
                      </a:cubicBezTo>
                      <a:close/>
                      <a:moveTo>
                        <a:pt x="293827" y="307849"/>
                      </a:moveTo>
                      <a:cubicBezTo>
                        <a:pt x="287325" y="307849"/>
                        <a:pt x="281737" y="310084"/>
                        <a:pt x="277063" y="314554"/>
                      </a:cubicBezTo>
                      <a:cubicBezTo>
                        <a:pt x="272390" y="319025"/>
                        <a:pt x="270053" y="324511"/>
                        <a:pt x="270053" y="331013"/>
                      </a:cubicBezTo>
                      <a:cubicBezTo>
                        <a:pt x="270053" y="337516"/>
                        <a:pt x="272390" y="343104"/>
                        <a:pt x="277063" y="347777"/>
                      </a:cubicBezTo>
                      <a:cubicBezTo>
                        <a:pt x="281737" y="352451"/>
                        <a:pt x="287325" y="354788"/>
                        <a:pt x="293827" y="354788"/>
                      </a:cubicBezTo>
                      <a:cubicBezTo>
                        <a:pt x="300736" y="354788"/>
                        <a:pt x="306426" y="352451"/>
                        <a:pt x="310896" y="347777"/>
                      </a:cubicBezTo>
                      <a:cubicBezTo>
                        <a:pt x="315366" y="343104"/>
                        <a:pt x="317601" y="337516"/>
                        <a:pt x="317601" y="331013"/>
                      </a:cubicBezTo>
                      <a:cubicBezTo>
                        <a:pt x="317601" y="324511"/>
                        <a:pt x="315366" y="319025"/>
                        <a:pt x="310896" y="314554"/>
                      </a:cubicBezTo>
                      <a:cubicBezTo>
                        <a:pt x="306426" y="310084"/>
                        <a:pt x="300736" y="307849"/>
                        <a:pt x="293827" y="307849"/>
                      </a:cubicBezTo>
                      <a:close/>
                      <a:moveTo>
                        <a:pt x="293827" y="24994"/>
                      </a:moveTo>
                      <a:cubicBezTo>
                        <a:pt x="287325" y="24994"/>
                        <a:pt x="281737" y="27331"/>
                        <a:pt x="277063" y="32004"/>
                      </a:cubicBezTo>
                      <a:cubicBezTo>
                        <a:pt x="272390" y="36678"/>
                        <a:pt x="270053" y="42266"/>
                        <a:pt x="270053" y="48768"/>
                      </a:cubicBezTo>
                      <a:cubicBezTo>
                        <a:pt x="270053" y="55271"/>
                        <a:pt x="272390" y="60757"/>
                        <a:pt x="277063" y="65228"/>
                      </a:cubicBezTo>
                      <a:cubicBezTo>
                        <a:pt x="281737" y="69698"/>
                        <a:pt x="287325" y="71933"/>
                        <a:pt x="293827" y="71933"/>
                      </a:cubicBezTo>
                      <a:cubicBezTo>
                        <a:pt x="300736" y="71933"/>
                        <a:pt x="306426" y="69698"/>
                        <a:pt x="310896" y="65228"/>
                      </a:cubicBezTo>
                      <a:cubicBezTo>
                        <a:pt x="315366" y="60757"/>
                        <a:pt x="317601" y="55271"/>
                        <a:pt x="317601" y="48768"/>
                      </a:cubicBezTo>
                      <a:cubicBezTo>
                        <a:pt x="317601" y="42266"/>
                        <a:pt x="315366" y="36678"/>
                        <a:pt x="310896" y="32004"/>
                      </a:cubicBezTo>
                      <a:cubicBezTo>
                        <a:pt x="306426" y="27331"/>
                        <a:pt x="300736" y="24994"/>
                        <a:pt x="293827" y="24994"/>
                      </a:cubicBezTo>
                      <a:close/>
                      <a:moveTo>
                        <a:pt x="293827" y="81077"/>
                      </a:moveTo>
                      <a:cubicBezTo>
                        <a:pt x="287325" y="81077"/>
                        <a:pt x="281737" y="83414"/>
                        <a:pt x="277063" y="88088"/>
                      </a:cubicBezTo>
                      <a:cubicBezTo>
                        <a:pt x="272390" y="92761"/>
                        <a:pt x="270053" y="98349"/>
                        <a:pt x="270053" y="104852"/>
                      </a:cubicBezTo>
                      <a:cubicBezTo>
                        <a:pt x="270053" y="111760"/>
                        <a:pt x="272390" y="117450"/>
                        <a:pt x="277063" y="121920"/>
                      </a:cubicBezTo>
                      <a:cubicBezTo>
                        <a:pt x="281737" y="126391"/>
                        <a:pt x="287325" y="128626"/>
                        <a:pt x="293827" y="128626"/>
                      </a:cubicBezTo>
                      <a:cubicBezTo>
                        <a:pt x="300736" y="128626"/>
                        <a:pt x="306426" y="126391"/>
                        <a:pt x="310896" y="121920"/>
                      </a:cubicBezTo>
                      <a:cubicBezTo>
                        <a:pt x="315366" y="117450"/>
                        <a:pt x="317601" y="111760"/>
                        <a:pt x="317601" y="104852"/>
                      </a:cubicBezTo>
                      <a:cubicBezTo>
                        <a:pt x="317601" y="98349"/>
                        <a:pt x="315366" y="92761"/>
                        <a:pt x="310896" y="88088"/>
                      </a:cubicBezTo>
                      <a:cubicBezTo>
                        <a:pt x="306426" y="83414"/>
                        <a:pt x="300736" y="81077"/>
                        <a:pt x="293827" y="81077"/>
                      </a:cubicBezTo>
                      <a:close/>
                      <a:moveTo>
                        <a:pt x="293827" y="138380"/>
                      </a:moveTo>
                      <a:cubicBezTo>
                        <a:pt x="287325" y="138380"/>
                        <a:pt x="281737" y="140513"/>
                        <a:pt x="277063" y="144780"/>
                      </a:cubicBezTo>
                      <a:cubicBezTo>
                        <a:pt x="272390" y="149048"/>
                        <a:pt x="270053" y="154636"/>
                        <a:pt x="270053" y="161544"/>
                      </a:cubicBezTo>
                      <a:cubicBezTo>
                        <a:pt x="270053" y="168047"/>
                        <a:pt x="272390" y="173635"/>
                        <a:pt x="277063" y="178308"/>
                      </a:cubicBezTo>
                      <a:cubicBezTo>
                        <a:pt x="281737" y="182982"/>
                        <a:pt x="287325" y="185319"/>
                        <a:pt x="293827" y="185319"/>
                      </a:cubicBezTo>
                      <a:cubicBezTo>
                        <a:pt x="300736" y="185319"/>
                        <a:pt x="306426" y="182982"/>
                        <a:pt x="310896" y="178308"/>
                      </a:cubicBezTo>
                      <a:cubicBezTo>
                        <a:pt x="315366" y="173635"/>
                        <a:pt x="317601" y="168047"/>
                        <a:pt x="317601" y="161544"/>
                      </a:cubicBezTo>
                      <a:cubicBezTo>
                        <a:pt x="317601" y="154636"/>
                        <a:pt x="315366" y="149048"/>
                        <a:pt x="310896" y="144780"/>
                      </a:cubicBezTo>
                      <a:cubicBezTo>
                        <a:pt x="306426" y="140513"/>
                        <a:pt x="300736" y="138380"/>
                        <a:pt x="293827" y="13838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20" name="Freeform: Shape 2519">
                  <a:extLst>
                    <a:ext uri="{FF2B5EF4-FFF2-40B4-BE49-F238E27FC236}">
                      <a16:creationId xmlns:a16="http://schemas.microsoft.com/office/drawing/2014/main" id="{50BAC5D1-E68D-47F9-95A0-5F93DF5B95B4}"/>
                    </a:ext>
                  </a:extLst>
                </p:cNvPr>
                <p:cNvSpPr/>
                <p:nvPr/>
              </p:nvSpPr>
              <p:spPr>
                <a:xfrm>
                  <a:off x="663960" y="-2347494"/>
                  <a:ext cx="318211" cy="3834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211" h="383439">
                      <a:moveTo>
                        <a:pt x="0" y="0"/>
                      </a:moveTo>
                      <a:lnTo>
                        <a:pt x="318211" y="0"/>
                      </a:lnTo>
                      <a:lnTo>
                        <a:pt x="318211" y="99975"/>
                      </a:lnTo>
                      <a:lnTo>
                        <a:pt x="218237" y="99975"/>
                      </a:lnTo>
                      <a:lnTo>
                        <a:pt x="218237" y="383439"/>
                      </a:lnTo>
                      <a:lnTo>
                        <a:pt x="99974" y="383439"/>
                      </a:lnTo>
                      <a:lnTo>
                        <a:pt x="99974" y="99975"/>
                      </a:lnTo>
                      <a:lnTo>
                        <a:pt x="0" y="99975"/>
                      </a:lnTo>
                      <a:lnTo>
                        <a:pt x="0" y="0"/>
                      </a:lnTo>
                      <a:close/>
                      <a:moveTo>
                        <a:pt x="46939" y="24994"/>
                      </a:moveTo>
                      <a:cubicBezTo>
                        <a:pt x="40437" y="24994"/>
                        <a:pt x="34849" y="27331"/>
                        <a:pt x="30175" y="32004"/>
                      </a:cubicBezTo>
                      <a:cubicBezTo>
                        <a:pt x="25501" y="36678"/>
                        <a:pt x="23165" y="42266"/>
                        <a:pt x="23165" y="48768"/>
                      </a:cubicBezTo>
                      <a:cubicBezTo>
                        <a:pt x="23165" y="55271"/>
                        <a:pt x="25501" y="60757"/>
                        <a:pt x="30175" y="65228"/>
                      </a:cubicBezTo>
                      <a:cubicBezTo>
                        <a:pt x="34849" y="69698"/>
                        <a:pt x="40437" y="71933"/>
                        <a:pt x="46939" y="71933"/>
                      </a:cubicBezTo>
                      <a:cubicBezTo>
                        <a:pt x="53442" y="71933"/>
                        <a:pt x="59030" y="69698"/>
                        <a:pt x="63703" y="65228"/>
                      </a:cubicBezTo>
                      <a:cubicBezTo>
                        <a:pt x="68377" y="60757"/>
                        <a:pt x="70713" y="55271"/>
                        <a:pt x="70713" y="48768"/>
                      </a:cubicBezTo>
                      <a:cubicBezTo>
                        <a:pt x="70713" y="42266"/>
                        <a:pt x="68377" y="36678"/>
                        <a:pt x="63703" y="32004"/>
                      </a:cubicBezTo>
                      <a:cubicBezTo>
                        <a:pt x="59030" y="27331"/>
                        <a:pt x="53442" y="24994"/>
                        <a:pt x="46939" y="24994"/>
                      </a:cubicBezTo>
                      <a:close/>
                      <a:moveTo>
                        <a:pt x="103022" y="24994"/>
                      </a:moveTo>
                      <a:cubicBezTo>
                        <a:pt x="96520" y="24994"/>
                        <a:pt x="91033" y="27331"/>
                        <a:pt x="86563" y="32004"/>
                      </a:cubicBezTo>
                      <a:cubicBezTo>
                        <a:pt x="82093" y="36678"/>
                        <a:pt x="79857" y="42266"/>
                        <a:pt x="79857" y="48768"/>
                      </a:cubicBezTo>
                      <a:cubicBezTo>
                        <a:pt x="79857" y="55271"/>
                        <a:pt x="82093" y="60757"/>
                        <a:pt x="86563" y="65228"/>
                      </a:cubicBezTo>
                      <a:cubicBezTo>
                        <a:pt x="91033" y="69698"/>
                        <a:pt x="96520" y="71933"/>
                        <a:pt x="103022" y="71933"/>
                      </a:cubicBezTo>
                      <a:cubicBezTo>
                        <a:pt x="109931" y="71933"/>
                        <a:pt x="115621" y="69698"/>
                        <a:pt x="120091" y="65228"/>
                      </a:cubicBezTo>
                      <a:cubicBezTo>
                        <a:pt x="124561" y="60757"/>
                        <a:pt x="126797" y="55271"/>
                        <a:pt x="126797" y="48768"/>
                      </a:cubicBezTo>
                      <a:cubicBezTo>
                        <a:pt x="126797" y="42266"/>
                        <a:pt x="124561" y="36678"/>
                        <a:pt x="120091" y="32004"/>
                      </a:cubicBezTo>
                      <a:cubicBezTo>
                        <a:pt x="115621" y="27331"/>
                        <a:pt x="109931" y="24994"/>
                        <a:pt x="103022" y="24994"/>
                      </a:cubicBezTo>
                      <a:close/>
                      <a:moveTo>
                        <a:pt x="160325" y="24994"/>
                      </a:moveTo>
                      <a:cubicBezTo>
                        <a:pt x="153416" y="24994"/>
                        <a:pt x="147726" y="27331"/>
                        <a:pt x="143256" y="32004"/>
                      </a:cubicBezTo>
                      <a:cubicBezTo>
                        <a:pt x="138785" y="36678"/>
                        <a:pt x="136550" y="42266"/>
                        <a:pt x="136550" y="48768"/>
                      </a:cubicBezTo>
                      <a:cubicBezTo>
                        <a:pt x="136550" y="55271"/>
                        <a:pt x="138785" y="60757"/>
                        <a:pt x="143256" y="65228"/>
                      </a:cubicBezTo>
                      <a:cubicBezTo>
                        <a:pt x="147726" y="69698"/>
                        <a:pt x="153416" y="71933"/>
                        <a:pt x="160325" y="71933"/>
                      </a:cubicBezTo>
                      <a:cubicBezTo>
                        <a:pt x="166827" y="71933"/>
                        <a:pt x="172313" y="69698"/>
                        <a:pt x="176784" y="65228"/>
                      </a:cubicBezTo>
                      <a:cubicBezTo>
                        <a:pt x="181254" y="60757"/>
                        <a:pt x="183489" y="55271"/>
                        <a:pt x="183489" y="48768"/>
                      </a:cubicBezTo>
                      <a:cubicBezTo>
                        <a:pt x="183489" y="42266"/>
                        <a:pt x="181254" y="36678"/>
                        <a:pt x="176784" y="32004"/>
                      </a:cubicBezTo>
                      <a:cubicBezTo>
                        <a:pt x="172313" y="27331"/>
                        <a:pt x="166827" y="24994"/>
                        <a:pt x="160325" y="24994"/>
                      </a:cubicBezTo>
                      <a:close/>
                      <a:moveTo>
                        <a:pt x="216408" y="24994"/>
                      </a:moveTo>
                      <a:cubicBezTo>
                        <a:pt x="209906" y="24994"/>
                        <a:pt x="204318" y="27331"/>
                        <a:pt x="199644" y="32004"/>
                      </a:cubicBezTo>
                      <a:cubicBezTo>
                        <a:pt x="194970" y="36678"/>
                        <a:pt x="192633" y="42266"/>
                        <a:pt x="192633" y="48768"/>
                      </a:cubicBezTo>
                      <a:cubicBezTo>
                        <a:pt x="192633" y="55271"/>
                        <a:pt x="194970" y="60757"/>
                        <a:pt x="199644" y="65228"/>
                      </a:cubicBezTo>
                      <a:cubicBezTo>
                        <a:pt x="204318" y="69698"/>
                        <a:pt x="209906" y="71933"/>
                        <a:pt x="216408" y="71933"/>
                      </a:cubicBezTo>
                      <a:cubicBezTo>
                        <a:pt x="222910" y="71933"/>
                        <a:pt x="228498" y="69698"/>
                        <a:pt x="233172" y="65228"/>
                      </a:cubicBezTo>
                      <a:cubicBezTo>
                        <a:pt x="237845" y="60757"/>
                        <a:pt x="240182" y="55271"/>
                        <a:pt x="240182" y="48768"/>
                      </a:cubicBezTo>
                      <a:cubicBezTo>
                        <a:pt x="240182" y="42266"/>
                        <a:pt x="237845" y="36678"/>
                        <a:pt x="233172" y="32004"/>
                      </a:cubicBezTo>
                      <a:cubicBezTo>
                        <a:pt x="228498" y="27331"/>
                        <a:pt x="222910" y="24994"/>
                        <a:pt x="216408" y="24994"/>
                      </a:cubicBezTo>
                      <a:close/>
                      <a:moveTo>
                        <a:pt x="273101" y="24994"/>
                      </a:moveTo>
                      <a:cubicBezTo>
                        <a:pt x="266192" y="24994"/>
                        <a:pt x="260604" y="27331"/>
                        <a:pt x="256337" y="32004"/>
                      </a:cubicBezTo>
                      <a:cubicBezTo>
                        <a:pt x="252070" y="36678"/>
                        <a:pt x="249936" y="42266"/>
                        <a:pt x="249936" y="48768"/>
                      </a:cubicBezTo>
                      <a:cubicBezTo>
                        <a:pt x="249936" y="55271"/>
                        <a:pt x="252070" y="60757"/>
                        <a:pt x="256337" y="65228"/>
                      </a:cubicBezTo>
                      <a:cubicBezTo>
                        <a:pt x="260604" y="69698"/>
                        <a:pt x="266192" y="71933"/>
                        <a:pt x="273101" y="71933"/>
                      </a:cubicBezTo>
                      <a:cubicBezTo>
                        <a:pt x="279603" y="71933"/>
                        <a:pt x="285191" y="69698"/>
                        <a:pt x="289865" y="65228"/>
                      </a:cubicBezTo>
                      <a:cubicBezTo>
                        <a:pt x="294538" y="60757"/>
                        <a:pt x="296875" y="55271"/>
                        <a:pt x="296875" y="48768"/>
                      </a:cubicBezTo>
                      <a:cubicBezTo>
                        <a:pt x="296875" y="42266"/>
                        <a:pt x="294538" y="36678"/>
                        <a:pt x="289865" y="32004"/>
                      </a:cubicBezTo>
                      <a:cubicBezTo>
                        <a:pt x="285191" y="27331"/>
                        <a:pt x="279603" y="24994"/>
                        <a:pt x="273101" y="24994"/>
                      </a:cubicBezTo>
                      <a:close/>
                      <a:moveTo>
                        <a:pt x="160325" y="81077"/>
                      </a:moveTo>
                      <a:cubicBezTo>
                        <a:pt x="153416" y="81077"/>
                        <a:pt x="147726" y="83414"/>
                        <a:pt x="143256" y="88088"/>
                      </a:cubicBezTo>
                      <a:cubicBezTo>
                        <a:pt x="138785" y="92761"/>
                        <a:pt x="136550" y="98349"/>
                        <a:pt x="136550" y="104852"/>
                      </a:cubicBezTo>
                      <a:cubicBezTo>
                        <a:pt x="136550" y="111760"/>
                        <a:pt x="138785" y="117450"/>
                        <a:pt x="143256" y="121920"/>
                      </a:cubicBezTo>
                      <a:cubicBezTo>
                        <a:pt x="147726" y="126391"/>
                        <a:pt x="153416" y="128626"/>
                        <a:pt x="160325" y="128626"/>
                      </a:cubicBezTo>
                      <a:cubicBezTo>
                        <a:pt x="166827" y="128626"/>
                        <a:pt x="172313" y="126391"/>
                        <a:pt x="176784" y="121920"/>
                      </a:cubicBezTo>
                      <a:cubicBezTo>
                        <a:pt x="181254" y="117450"/>
                        <a:pt x="183489" y="111760"/>
                        <a:pt x="183489" y="104852"/>
                      </a:cubicBezTo>
                      <a:cubicBezTo>
                        <a:pt x="183489" y="98349"/>
                        <a:pt x="181254" y="92761"/>
                        <a:pt x="176784" y="88088"/>
                      </a:cubicBezTo>
                      <a:cubicBezTo>
                        <a:pt x="172313" y="83414"/>
                        <a:pt x="166827" y="81077"/>
                        <a:pt x="160325" y="81077"/>
                      </a:cubicBezTo>
                      <a:close/>
                      <a:moveTo>
                        <a:pt x="160325" y="138380"/>
                      </a:moveTo>
                      <a:cubicBezTo>
                        <a:pt x="153416" y="138380"/>
                        <a:pt x="147726" y="140513"/>
                        <a:pt x="143256" y="144780"/>
                      </a:cubicBezTo>
                      <a:cubicBezTo>
                        <a:pt x="138785" y="149048"/>
                        <a:pt x="136550" y="154636"/>
                        <a:pt x="136550" y="161544"/>
                      </a:cubicBezTo>
                      <a:cubicBezTo>
                        <a:pt x="136550" y="168047"/>
                        <a:pt x="138785" y="173635"/>
                        <a:pt x="143256" y="178308"/>
                      </a:cubicBezTo>
                      <a:cubicBezTo>
                        <a:pt x="147726" y="182982"/>
                        <a:pt x="153416" y="185319"/>
                        <a:pt x="160325" y="185319"/>
                      </a:cubicBezTo>
                      <a:cubicBezTo>
                        <a:pt x="166827" y="185319"/>
                        <a:pt x="172313" y="182982"/>
                        <a:pt x="176784" y="178308"/>
                      </a:cubicBezTo>
                      <a:cubicBezTo>
                        <a:pt x="181254" y="173635"/>
                        <a:pt x="183489" y="168047"/>
                        <a:pt x="183489" y="161544"/>
                      </a:cubicBezTo>
                      <a:cubicBezTo>
                        <a:pt x="183489" y="154636"/>
                        <a:pt x="181254" y="149048"/>
                        <a:pt x="176784" y="144780"/>
                      </a:cubicBezTo>
                      <a:cubicBezTo>
                        <a:pt x="172313" y="140513"/>
                        <a:pt x="166827" y="138380"/>
                        <a:pt x="160325" y="138380"/>
                      </a:cubicBezTo>
                      <a:close/>
                      <a:moveTo>
                        <a:pt x="160325" y="194463"/>
                      </a:moveTo>
                      <a:cubicBezTo>
                        <a:pt x="153416" y="194463"/>
                        <a:pt x="147726" y="196800"/>
                        <a:pt x="143256" y="201473"/>
                      </a:cubicBezTo>
                      <a:cubicBezTo>
                        <a:pt x="138785" y="206147"/>
                        <a:pt x="136550" y="211735"/>
                        <a:pt x="136550" y="218237"/>
                      </a:cubicBezTo>
                      <a:cubicBezTo>
                        <a:pt x="136550" y="224740"/>
                        <a:pt x="138785" y="230226"/>
                        <a:pt x="143256" y="234696"/>
                      </a:cubicBezTo>
                      <a:cubicBezTo>
                        <a:pt x="147726" y="239167"/>
                        <a:pt x="153416" y="241402"/>
                        <a:pt x="160325" y="241402"/>
                      </a:cubicBezTo>
                      <a:cubicBezTo>
                        <a:pt x="166827" y="241402"/>
                        <a:pt x="172313" y="239167"/>
                        <a:pt x="176784" y="234696"/>
                      </a:cubicBezTo>
                      <a:cubicBezTo>
                        <a:pt x="181254" y="230226"/>
                        <a:pt x="183489" y="224740"/>
                        <a:pt x="183489" y="218237"/>
                      </a:cubicBezTo>
                      <a:cubicBezTo>
                        <a:pt x="183489" y="211735"/>
                        <a:pt x="181254" y="206147"/>
                        <a:pt x="176784" y="201473"/>
                      </a:cubicBezTo>
                      <a:cubicBezTo>
                        <a:pt x="172313" y="196800"/>
                        <a:pt x="166827" y="194463"/>
                        <a:pt x="160325" y="194463"/>
                      </a:cubicBezTo>
                      <a:close/>
                      <a:moveTo>
                        <a:pt x="160325" y="250546"/>
                      </a:moveTo>
                      <a:cubicBezTo>
                        <a:pt x="153416" y="250546"/>
                        <a:pt x="147726" y="252883"/>
                        <a:pt x="143256" y="257557"/>
                      </a:cubicBezTo>
                      <a:cubicBezTo>
                        <a:pt x="138785" y="262230"/>
                        <a:pt x="136550" y="267818"/>
                        <a:pt x="136550" y="274321"/>
                      </a:cubicBezTo>
                      <a:cubicBezTo>
                        <a:pt x="136550" y="281229"/>
                        <a:pt x="138785" y="286919"/>
                        <a:pt x="143256" y="291389"/>
                      </a:cubicBezTo>
                      <a:cubicBezTo>
                        <a:pt x="147726" y="295860"/>
                        <a:pt x="153416" y="298095"/>
                        <a:pt x="160325" y="298095"/>
                      </a:cubicBezTo>
                      <a:cubicBezTo>
                        <a:pt x="166827" y="298095"/>
                        <a:pt x="172313" y="295860"/>
                        <a:pt x="176784" y="291389"/>
                      </a:cubicBezTo>
                      <a:cubicBezTo>
                        <a:pt x="181254" y="286919"/>
                        <a:pt x="183489" y="281229"/>
                        <a:pt x="183489" y="274321"/>
                      </a:cubicBezTo>
                      <a:cubicBezTo>
                        <a:pt x="183489" y="267818"/>
                        <a:pt x="181254" y="262230"/>
                        <a:pt x="176784" y="257557"/>
                      </a:cubicBezTo>
                      <a:cubicBezTo>
                        <a:pt x="172313" y="252883"/>
                        <a:pt x="166827" y="250546"/>
                        <a:pt x="160325" y="250546"/>
                      </a:cubicBezTo>
                      <a:close/>
                      <a:moveTo>
                        <a:pt x="160325" y="307849"/>
                      </a:moveTo>
                      <a:cubicBezTo>
                        <a:pt x="153416" y="307849"/>
                        <a:pt x="147726" y="310084"/>
                        <a:pt x="143256" y="314554"/>
                      </a:cubicBezTo>
                      <a:cubicBezTo>
                        <a:pt x="138785" y="319025"/>
                        <a:pt x="136550" y="324511"/>
                        <a:pt x="136550" y="331013"/>
                      </a:cubicBezTo>
                      <a:cubicBezTo>
                        <a:pt x="136550" y="337516"/>
                        <a:pt x="138785" y="343104"/>
                        <a:pt x="143256" y="347777"/>
                      </a:cubicBezTo>
                      <a:cubicBezTo>
                        <a:pt x="147726" y="352451"/>
                        <a:pt x="153416" y="354788"/>
                        <a:pt x="160325" y="354788"/>
                      </a:cubicBezTo>
                      <a:cubicBezTo>
                        <a:pt x="166827" y="354788"/>
                        <a:pt x="172313" y="352451"/>
                        <a:pt x="176784" y="347777"/>
                      </a:cubicBezTo>
                      <a:cubicBezTo>
                        <a:pt x="181254" y="343104"/>
                        <a:pt x="183489" y="337516"/>
                        <a:pt x="183489" y="331013"/>
                      </a:cubicBezTo>
                      <a:cubicBezTo>
                        <a:pt x="183489" y="324511"/>
                        <a:pt x="181254" y="319025"/>
                        <a:pt x="176784" y="314554"/>
                      </a:cubicBezTo>
                      <a:cubicBezTo>
                        <a:pt x="172313" y="310084"/>
                        <a:pt x="166827" y="307849"/>
                        <a:pt x="160325" y="30784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19" name="Freeform: Shape 2518">
                  <a:extLst>
                    <a:ext uri="{FF2B5EF4-FFF2-40B4-BE49-F238E27FC236}">
                      <a16:creationId xmlns:a16="http://schemas.microsoft.com/office/drawing/2014/main" id="{4990AB56-09AB-460C-82B1-F771A6084B47}"/>
                    </a:ext>
                  </a:extLst>
                </p:cNvPr>
                <p:cNvSpPr/>
                <p:nvPr/>
              </p:nvSpPr>
              <p:spPr>
                <a:xfrm>
                  <a:off x="1019052" y="-2347494"/>
                  <a:ext cx="324307" cy="3834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4307" h="383439">
                      <a:moveTo>
                        <a:pt x="0" y="0"/>
                      </a:moveTo>
                      <a:lnTo>
                        <a:pt x="118872" y="0"/>
                      </a:lnTo>
                      <a:lnTo>
                        <a:pt x="118872" y="138989"/>
                      </a:lnTo>
                      <a:lnTo>
                        <a:pt x="205435" y="138989"/>
                      </a:lnTo>
                      <a:lnTo>
                        <a:pt x="205435" y="0"/>
                      </a:lnTo>
                      <a:lnTo>
                        <a:pt x="324307" y="0"/>
                      </a:lnTo>
                      <a:lnTo>
                        <a:pt x="324307" y="383439"/>
                      </a:lnTo>
                      <a:lnTo>
                        <a:pt x="205435" y="383439"/>
                      </a:lnTo>
                      <a:lnTo>
                        <a:pt x="205435" y="238964"/>
                      </a:lnTo>
                      <a:lnTo>
                        <a:pt x="118872" y="238964"/>
                      </a:lnTo>
                      <a:lnTo>
                        <a:pt x="118872" y="383439"/>
                      </a:lnTo>
                      <a:lnTo>
                        <a:pt x="0" y="383439"/>
                      </a:lnTo>
                      <a:lnTo>
                        <a:pt x="0" y="0"/>
                      </a:lnTo>
                      <a:close/>
                      <a:moveTo>
                        <a:pt x="59131" y="24994"/>
                      </a:moveTo>
                      <a:cubicBezTo>
                        <a:pt x="52629" y="24994"/>
                        <a:pt x="47041" y="27331"/>
                        <a:pt x="42367" y="32004"/>
                      </a:cubicBezTo>
                      <a:cubicBezTo>
                        <a:pt x="37693" y="36678"/>
                        <a:pt x="35357" y="42266"/>
                        <a:pt x="35357" y="48768"/>
                      </a:cubicBezTo>
                      <a:cubicBezTo>
                        <a:pt x="35357" y="55271"/>
                        <a:pt x="37693" y="60757"/>
                        <a:pt x="42367" y="65228"/>
                      </a:cubicBezTo>
                      <a:cubicBezTo>
                        <a:pt x="47041" y="69698"/>
                        <a:pt x="52629" y="71933"/>
                        <a:pt x="59131" y="71933"/>
                      </a:cubicBezTo>
                      <a:cubicBezTo>
                        <a:pt x="65634" y="71933"/>
                        <a:pt x="71120" y="69698"/>
                        <a:pt x="75590" y="65228"/>
                      </a:cubicBezTo>
                      <a:cubicBezTo>
                        <a:pt x="80061" y="60757"/>
                        <a:pt x="82296" y="55271"/>
                        <a:pt x="82296" y="48768"/>
                      </a:cubicBezTo>
                      <a:cubicBezTo>
                        <a:pt x="82296" y="42266"/>
                        <a:pt x="80061" y="36678"/>
                        <a:pt x="75590" y="32004"/>
                      </a:cubicBezTo>
                      <a:cubicBezTo>
                        <a:pt x="71120" y="27331"/>
                        <a:pt x="65634" y="24994"/>
                        <a:pt x="59131" y="24994"/>
                      </a:cubicBezTo>
                      <a:close/>
                      <a:moveTo>
                        <a:pt x="59131" y="81077"/>
                      </a:moveTo>
                      <a:cubicBezTo>
                        <a:pt x="52629" y="81077"/>
                        <a:pt x="47041" y="83414"/>
                        <a:pt x="42367" y="88088"/>
                      </a:cubicBezTo>
                      <a:cubicBezTo>
                        <a:pt x="37693" y="92761"/>
                        <a:pt x="35357" y="98349"/>
                        <a:pt x="35357" y="104852"/>
                      </a:cubicBezTo>
                      <a:cubicBezTo>
                        <a:pt x="35357" y="111760"/>
                        <a:pt x="37693" y="117450"/>
                        <a:pt x="42367" y="121920"/>
                      </a:cubicBezTo>
                      <a:cubicBezTo>
                        <a:pt x="47041" y="126391"/>
                        <a:pt x="52629" y="128626"/>
                        <a:pt x="59131" y="128626"/>
                      </a:cubicBezTo>
                      <a:cubicBezTo>
                        <a:pt x="65634" y="128626"/>
                        <a:pt x="71120" y="126391"/>
                        <a:pt x="75590" y="121920"/>
                      </a:cubicBezTo>
                      <a:cubicBezTo>
                        <a:pt x="80061" y="117450"/>
                        <a:pt x="82296" y="111760"/>
                        <a:pt x="82296" y="104852"/>
                      </a:cubicBezTo>
                      <a:cubicBezTo>
                        <a:pt x="82296" y="98349"/>
                        <a:pt x="80061" y="92761"/>
                        <a:pt x="75590" y="88088"/>
                      </a:cubicBezTo>
                      <a:cubicBezTo>
                        <a:pt x="71120" y="83414"/>
                        <a:pt x="65634" y="81077"/>
                        <a:pt x="59131" y="81077"/>
                      </a:cubicBezTo>
                      <a:close/>
                      <a:moveTo>
                        <a:pt x="59131" y="138380"/>
                      </a:moveTo>
                      <a:cubicBezTo>
                        <a:pt x="52629" y="138380"/>
                        <a:pt x="47041" y="140513"/>
                        <a:pt x="42367" y="144780"/>
                      </a:cubicBezTo>
                      <a:cubicBezTo>
                        <a:pt x="37693" y="149048"/>
                        <a:pt x="35357" y="154636"/>
                        <a:pt x="35357" y="161544"/>
                      </a:cubicBezTo>
                      <a:cubicBezTo>
                        <a:pt x="35357" y="168047"/>
                        <a:pt x="37693" y="173635"/>
                        <a:pt x="42367" y="178308"/>
                      </a:cubicBezTo>
                      <a:cubicBezTo>
                        <a:pt x="47041" y="182982"/>
                        <a:pt x="52629" y="185319"/>
                        <a:pt x="59131" y="185319"/>
                      </a:cubicBezTo>
                      <a:cubicBezTo>
                        <a:pt x="65634" y="185319"/>
                        <a:pt x="71120" y="182982"/>
                        <a:pt x="75590" y="178308"/>
                      </a:cubicBezTo>
                      <a:cubicBezTo>
                        <a:pt x="80061" y="173635"/>
                        <a:pt x="82296" y="168047"/>
                        <a:pt x="82296" y="161544"/>
                      </a:cubicBezTo>
                      <a:cubicBezTo>
                        <a:pt x="82296" y="154636"/>
                        <a:pt x="80061" y="149048"/>
                        <a:pt x="75590" y="144780"/>
                      </a:cubicBezTo>
                      <a:cubicBezTo>
                        <a:pt x="71120" y="140513"/>
                        <a:pt x="65634" y="138380"/>
                        <a:pt x="59131" y="138380"/>
                      </a:cubicBezTo>
                      <a:close/>
                      <a:moveTo>
                        <a:pt x="109728" y="163983"/>
                      </a:moveTo>
                      <a:cubicBezTo>
                        <a:pt x="102819" y="163983"/>
                        <a:pt x="97129" y="166320"/>
                        <a:pt x="92659" y="170993"/>
                      </a:cubicBezTo>
                      <a:cubicBezTo>
                        <a:pt x="88189" y="175667"/>
                        <a:pt x="85954" y="181255"/>
                        <a:pt x="85954" y="187757"/>
                      </a:cubicBezTo>
                      <a:cubicBezTo>
                        <a:pt x="85954" y="194666"/>
                        <a:pt x="88189" y="200356"/>
                        <a:pt x="92659" y="204826"/>
                      </a:cubicBezTo>
                      <a:cubicBezTo>
                        <a:pt x="97129" y="209296"/>
                        <a:pt x="102819" y="211532"/>
                        <a:pt x="109728" y="211532"/>
                      </a:cubicBezTo>
                      <a:cubicBezTo>
                        <a:pt x="116230" y="211532"/>
                        <a:pt x="121717" y="209296"/>
                        <a:pt x="126187" y="204826"/>
                      </a:cubicBezTo>
                      <a:cubicBezTo>
                        <a:pt x="130657" y="200356"/>
                        <a:pt x="132893" y="194666"/>
                        <a:pt x="132893" y="187757"/>
                      </a:cubicBezTo>
                      <a:cubicBezTo>
                        <a:pt x="132893" y="181255"/>
                        <a:pt x="130657" y="175667"/>
                        <a:pt x="126187" y="170993"/>
                      </a:cubicBezTo>
                      <a:cubicBezTo>
                        <a:pt x="121717" y="166320"/>
                        <a:pt x="116230" y="163983"/>
                        <a:pt x="109728" y="163983"/>
                      </a:cubicBezTo>
                      <a:close/>
                      <a:moveTo>
                        <a:pt x="163373" y="163983"/>
                      </a:moveTo>
                      <a:cubicBezTo>
                        <a:pt x="156870" y="163983"/>
                        <a:pt x="151282" y="166320"/>
                        <a:pt x="146609" y="170993"/>
                      </a:cubicBezTo>
                      <a:cubicBezTo>
                        <a:pt x="141935" y="175667"/>
                        <a:pt x="139598" y="181255"/>
                        <a:pt x="139598" y="187757"/>
                      </a:cubicBezTo>
                      <a:cubicBezTo>
                        <a:pt x="139598" y="194666"/>
                        <a:pt x="141935" y="200356"/>
                        <a:pt x="146609" y="204826"/>
                      </a:cubicBezTo>
                      <a:cubicBezTo>
                        <a:pt x="151282" y="209296"/>
                        <a:pt x="156870" y="211532"/>
                        <a:pt x="163373" y="211532"/>
                      </a:cubicBezTo>
                      <a:cubicBezTo>
                        <a:pt x="169875" y="211532"/>
                        <a:pt x="175463" y="209296"/>
                        <a:pt x="180137" y="204826"/>
                      </a:cubicBezTo>
                      <a:cubicBezTo>
                        <a:pt x="184810" y="200356"/>
                        <a:pt x="187147" y="194666"/>
                        <a:pt x="187147" y="187757"/>
                      </a:cubicBezTo>
                      <a:cubicBezTo>
                        <a:pt x="187147" y="181255"/>
                        <a:pt x="184810" y="175667"/>
                        <a:pt x="180137" y="170993"/>
                      </a:cubicBezTo>
                      <a:cubicBezTo>
                        <a:pt x="175463" y="166320"/>
                        <a:pt x="169875" y="163983"/>
                        <a:pt x="163373" y="163983"/>
                      </a:cubicBezTo>
                      <a:close/>
                      <a:moveTo>
                        <a:pt x="218237" y="163983"/>
                      </a:moveTo>
                      <a:cubicBezTo>
                        <a:pt x="211734" y="163983"/>
                        <a:pt x="206146" y="166320"/>
                        <a:pt x="201473" y="170993"/>
                      </a:cubicBezTo>
                      <a:cubicBezTo>
                        <a:pt x="196799" y="175667"/>
                        <a:pt x="194462" y="181255"/>
                        <a:pt x="194462" y="187757"/>
                      </a:cubicBezTo>
                      <a:cubicBezTo>
                        <a:pt x="194462" y="194666"/>
                        <a:pt x="196799" y="200356"/>
                        <a:pt x="201473" y="204826"/>
                      </a:cubicBezTo>
                      <a:cubicBezTo>
                        <a:pt x="206146" y="209296"/>
                        <a:pt x="211734" y="211532"/>
                        <a:pt x="218237" y="211532"/>
                      </a:cubicBezTo>
                      <a:cubicBezTo>
                        <a:pt x="225145" y="211532"/>
                        <a:pt x="230733" y="209296"/>
                        <a:pt x="235001" y="204826"/>
                      </a:cubicBezTo>
                      <a:cubicBezTo>
                        <a:pt x="239268" y="200356"/>
                        <a:pt x="241402" y="194666"/>
                        <a:pt x="241402" y="187757"/>
                      </a:cubicBezTo>
                      <a:cubicBezTo>
                        <a:pt x="241402" y="181255"/>
                        <a:pt x="239268" y="175667"/>
                        <a:pt x="235001" y="170993"/>
                      </a:cubicBezTo>
                      <a:cubicBezTo>
                        <a:pt x="230733" y="166320"/>
                        <a:pt x="225145" y="163983"/>
                        <a:pt x="218237" y="163983"/>
                      </a:cubicBezTo>
                      <a:close/>
                      <a:moveTo>
                        <a:pt x="266395" y="194463"/>
                      </a:moveTo>
                      <a:cubicBezTo>
                        <a:pt x="259893" y="194463"/>
                        <a:pt x="254305" y="196800"/>
                        <a:pt x="249631" y="201473"/>
                      </a:cubicBezTo>
                      <a:cubicBezTo>
                        <a:pt x="244957" y="206147"/>
                        <a:pt x="242621" y="211735"/>
                        <a:pt x="242621" y="218237"/>
                      </a:cubicBezTo>
                      <a:cubicBezTo>
                        <a:pt x="242621" y="224740"/>
                        <a:pt x="244957" y="230226"/>
                        <a:pt x="249631" y="234696"/>
                      </a:cubicBezTo>
                      <a:cubicBezTo>
                        <a:pt x="254305" y="239167"/>
                        <a:pt x="259893" y="241402"/>
                        <a:pt x="266395" y="241402"/>
                      </a:cubicBezTo>
                      <a:cubicBezTo>
                        <a:pt x="272897" y="241402"/>
                        <a:pt x="278384" y="239167"/>
                        <a:pt x="282854" y="234696"/>
                      </a:cubicBezTo>
                      <a:cubicBezTo>
                        <a:pt x="287325" y="230226"/>
                        <a:pt x="289560" y="224740"/>
                        <a:pt x="289560" y="218237"/>
                      </a:cubicBezTo>
                      <a:cubicBezTo>
                        <a:pt x="289560" y="211735"/>
                        <a:pt x="287325" y="206147"/>
                        <a:pt x="282854" y="201473"/>
                      </a:cubicBezTo>
                      <a:cubicBezTo>
                        <a:pt x="278384" y="196800"/>
                        <a:pt x="272897" y="194463"/>
                        <a:pt x="266395" y="194463"/>
                      </a:cubicBezTo>
                      <a:close/>
                      <a:moveTo>
                        <a:pt x="59131" y="194463"/>
                      </a:moveTo>
                      <a:cubicBezTo>
                        <a:pt x="52629" y="194463"/>
                        <a:pt x="47041" y="196800"/>
                        <a:pt x="42367" y="201473"/>
                      </a:cubicBezTo>
                      <a:cubicBezTo>
                        <a:pt x="37693" y="206147"/>
                        <a:pt x="35357" y="211735"/>
                        <a:pt x="35357" y="218237"/>
                      </a:cubicBezTo>
                      <a:cubicBezTo>
                        <a:pt x="35357" y="224740"/>
                        <a:pt x="37693" y="230226"/>
                        <a:pt x="42367" y="234696"/>
                      </a:cubicBezTo>
                      <a:cubicBezTo>
                        <a:pt x="47041" y="239167"/>
                        <a:pt x="52629" y="241402"/>
                        <a:pt x="59131" y="241402"/>
                      </a:cubicBezTo>
                      <a:cubicBezTo>
                        <a:pt x="65634" y="241402"/>
                        <a:pt x="71120" y="239167"/>
                        <a:pt x="75590" y="234696"/>
                      </a:cubicBezTo>
                      <a:cubicBezTo>
                        <a:pt x="80061" y="230226"/>
                        <a:pt x="82296" y="224740"/>
                        <a:pt x="82296" y="218237"/>
                      </a:cubicBezTo>
                      <a:cubicBezTo>
                        <a:pt x="82296" y="211735"/>
                        <a:pt x="80061" y="206147"/>
                        <a:pt x="75590" y="201473"/>
                      </a:cubicBezTo>
                      <a:cubicBezTo>
                        <a:pt x="71120" y="196800"/>
                        <a:pt x="65634" y="194463"/>
                        <a:pt x="59131" y="194463"/>
                      </a:cubicBezTo>
                      <a:close/>
                      <a:moveTo>
                        <a:pt x="59131" y="250546"/>
                      </a:moveTo>
                      <a:cubicBezTo>
                        <a:pt x="52629" y="250546"/>
                        <a:pt x="47041" y="252883"/>
                        <a:pt x="42367" y="257557"/>
                      </a:cubicBezTo>
                      <a:cubicBezTo>
                        <a:pt x="37693" y="262230"/>
                        <a:pt x="35357" y="267818"/>
                        <a:pt x="35357" y="274321"/>
                      </a:cubicBezTo>
                      <a:cubicBezTo>
                        <a:pt x="35357" y="281229"/>
                        <a:pt x="37693" y="286919"/>
                        <a:pt x="42367" y="291389"/>
                      </a:cubicBezTo>
                      <a:cubicBezTo>
                        <a:pt x="47041" y="295860"/>
                        <a:pt x="52629" y="298095"/>
                        <a:pt x="59131" y="298095"/>
                      </a:cubicBezTo>
                      <a:cubicBezTo>
                        <a:pt x="65634" y="298095"/>
                        <a:pt x="71120" y="295860"/>
                        <a:pt x="75590" y="291389"/>
                      </a:cubicBezTo>
                      <a:cubicBezTo>
                        <a:pt x="80061" y="286919"/>
                        <a:pt x="82296" y="281229"/>
                        <a:pt x="82296" y="274321"/>
                      </a:cubicBezTo>
                      <a:cubicBezTo>
                        <a:pt x="82296" y="267818"/>
                        <a:pt x="80061" y="262230"/>
                        <a:pt x="75590" y="257557"/>
                      </a:cubicBezTo>
                      <a:cubicBezTo>
                        <a:pt x="71120" y="252883"/>
                        <a:pt x="65634" y="250546"/>
                        <a:pt x="59131" y="250546"/>
                      </a:cubicBezTo>
                      <a:close/>
                      <a:moveTo>
                        <a:pt x="59131" y="307849"/>
                      </a:moveTo>
                      <a:cubicBezTo>
                        <a:pt x="52629" y="307849"/>
                        <a:pt x="47041" y="310084"/>
                        <a:pt x="42367" y="314554"/>
                      </a:cubicBezTo>
                      <a:cubicBezTo>
                        <a:pt x="37693" y="319025"/>
                        <a:pt x="35357" y="324511"/>
                        <a:pt x="35357" y="331013"/>
                      </a:cubicBezTo>
                      <a:cubicBezTo>
                        <a:pt x="35357" y="337516"/>
                        <a:pt x="37693" y="343104"/>
                        <a:pt x="42367" y="347777"/>
                      </a:cubicBezTo>
                      <a:cubicBezTo>
                        <a:pt x="47041" y="352451"/>
                        <a:pt x="52629" y="354788"/>
                        <a:pt x="59131" y="354788"/>
                      </a:cubicBezTo>
                      <a:cubicBezTo>
                        <a:pt x="65634" y="354788"/>
                        <a:pt x="71120" y="352451"/>
                        <a:pt x="75590" y="347777"/>
                      </a:cubicBezTo>
                      <a:cubicBezTo>
                        <a:pt x="80061" y="343104"/>
                        <a:pt x="82296" y="337516"/>
                        <a:pt x="82296" y="331013"/>
                      </a:cubicBezTo>
                      <a:cubicBezTo>
                        <a:pt x="82296" y="324511"/>
                        <a:pt x="80061" y="319025"/>
                        <a:pt x="75590" y="314554"/>
                      </a:cubicBezTo>
                      <a:cubicBezTo>
                        <a:pt x="71120" y="310084"/>
                        <a:pt x="65634" y="307849"/>
                        <a:pt x="59131" y="307849"/>
                      </a:cubicBezTo>
                      <a:close/>
                      <a:moveTo>
                        <a:pt x="266395" y="250546"/>
                      </a:moveTo>
                      <a:cubicBezTo>
                        <a:pt x="259893" y="250546"/>
                        <a:pt x="254305" y="252883"/>
                        <a:pt x="249631" y="257557"/>
                      </a:cubicBezTo>
                      <a:cubicBezTo>
                        <a:pt x="244957" y="262230"/>
                        <a:pt x="242621" y="267818"/>
                        <a:pt x="242621" y="274321"/>
                      </a:cubicBezTo>
                      <a:cubicBezTo>
                        <a:pt x="242621" y="281229"/>
                        <a:pt x="244957" y="286919"/>
                        <a:pt x="249631" y="291389"/>
                      </a:cubicBezTo>
                      <a:cubicBezTo>
                        <a:pt x="254305" y="295860"/>
                        <a:pt x="259893" y="298095"/>
                        <a:pt x="266395" y="298095"/>
                      </a:cubicBezTo>
                      <a:cubicBezTo>
                        <a:pt x="272897" y="298095"/>
                        <a:pt x="278384" y="295860"/>
                        <a:pt x="282854" y="291389"/>
                      </a:cubicBezTo>
                      <a:cubicBezTo>
                        <a:pt x="287325" y="286919"/>
                        <a:pt x="289560" y="281229"/>
                        <a:pt x="289560" y="274321"/>
                      </a:cubicBezTo>
                      <a:cubicBezTo>
                        <a:pt x="289560" y="267818"/>
                        <a:pt x="287325" y="262230"/>
                        <a:pt x="282854" y="257557"/>
                      </a:cubicBezTo>
                      <a:cubicBezTo>
                        <a:pt x="278384" y="252883"/>
                        <a:pt x="272897" y="250546"/>
                        <a:pt x="266395" y="250546"/>
                      </a:cubicBezTo>
                      <a:close/>
                      <a:moveTo>
                        <a:pt x="266395" y="307849"/>
                      </a:moveTo>
                      <a:cubicBezTo>
                        <a:pt x="259893" y="307849"/>
                        <a:pt x="254305" y="310084"/>
                        <a:pt x="249631" y="314554"/>
                      </a:cubicBezTo>
                      <a:cubicBezTo>
                        <a:pt x="244957" y="319025"/>
                        <a:pt x="242621" y="324511"/>
                        <a:pt x="242621" y="331013"/>
                      </a:cubicBezTo>
                      <a:cubicBezTo>
                        <a:pt x="242621" y="337516"/>
                        <a:pt x="244957" y="343104"/>
                        <a:pt x="249631" y="347777"/>
                      </a:cubicBezTo>
                      <a:cubicBezTo>
                        <a:pt x="254305" y="352451"/>
                        <a:pt x="259893" y="354788"/>
                        <a:pt x="266395" y="354788"/>
                      </a:cubicBezTo>
                      <a:cubicBezTo>
                        <a:pt x="272897" y="354788"/>
                        <a:pt x="278384" y="352451"/>
                        <a:pt x="282854" y="347777"/>
                      </a:cubicBezTo>
                      <a:cubicBezTo>
                        <a:pt x="287325" y="343104"/>
                        <a:pt x="289560" y="337516"/>
                        <a:pt x="289560" y="331013"/>
                      </a:cubicBezTo>
                      <a:cubicBezTo>
                        <a:pt x="289560" y="324511"/>
                        <a:pt x="287325" y="319025"/>
                        <a:pt x="282854" y="314554"/>
                      </a:cubicBezTo>
                      <a:cubicBezTo>
                        <a:pt x="278384" y="310084"/>
                        <a:pt x="272897" y="307849"/>
                        <a:pt x="266395" y="307849"/>
                      </a:cubicBezTo>
                      <a:close/>
                      <a:moveTo>
                        <a:pt x="266395" y="24994"/>
                      </a:moveTo>
                      <a:cubicBezTo>
                        <a:pt x="259893" y="24994"/>
                        <a:pt x="254305" y="27331"/>
                        <a:pt x="249631" y="32004"/>
                      </a:cubicBezTo>
                      <a:cubicBezTo>
                        <a:pt x="244957" y="36678"/>
                        <a:pt x="242621" y="42266"/>
                        <a:pt x="242621" y="48768"/>
                      </a:cubicBezTo>
                      <a:cubicBezTo>
                        <a:pt x="242621" y="55271"/>
                        <a:pt x="244957" y="60757"/>
                        <a:pt x="249631" y="65228"/>
                      </a:cubicBezTo>
                      <a:cubicBezTo>
                        <a:pt x="254305" y="69698"/>
                        <a:pt x="259893" y="71933"/>
                        <a:pt x="266395" y="71933"/>
                      </a:cubicBezTo>
                      <a:cubicBezTo>
                        <a:pt x="272897" y="71933"/>
                        <a:pt x="278384" y="69698"/>
                        <a:pt x="282854" y="65228"/>
                      </a:cubicBezTo>
                      <a:cubicBezTo>
                        <a:pt x="287325" y="60757"/>
                        <a:pt x="289560" y="55271"/>
                        <a:pt x="289560" y="48768"/>
                      </a:cubicBezTo>
                      <a:cubicBezTo>
                        <a:pt x="289560" y="42266"/>
                        <a:pt x="287325" y="36678"/>
                        <a:pt x="282854" y="32004"/>
                      </a:cubicBezTo>
                      <a:cubicBezTo>
                        <a:pt x="278384" y="27331"/>
                        <a:pt x="272897" y="24994"/>
                        <a:pt x="266395" y="24994"/>
                      </a:cubicBezTo>
                      <a:close/>
                      <a:moveTo>
                        <a:pt x="266395" y="81077"/>
                      </a:moveTo>
                      <a:cubicBezTo>
                        <a:pt x="259893" y="81077"/>
                        <a:pt x="254305" y="83414"/>
                        <a:pt x="249631" y="88088"/>
                      </a:cubicBezTo>
                      <a:cubicBezTo>
                        <a:pt x="244957" y="92761"/>
                        <a:pt x="242621" y="98349"/>
                        <a:pt x="242621" y="104852"/>
                      </a:cubicBezTo>
                      <a:cubicBezTo>
                        <a:pt x="242621" y="111760"/>
                        <a:pt x="244957" y="117450"/>
                        <a:pt x="249631" y="121920"/>
                      </a:cubicBezTo>
                      <a:cubicBezTo>
                        <a:pt x="254305" y="126391"/>
                        <a:pt x="259893" y="128626"/>
                        <a:pt x="266395" y="128626"/>
                      </a:cubicBezTo>
                      <a:cubicBezTo>
                        <a:pt x="272897" y="128626"/>
                        <a:pt x="278384" y="126391"/>
                        <a:pt x="282854" y="121920"/>
                      </a:cubicBezTo>
                      <a:cubicBezTo>
                        <a:pt x="287325" y="117450"/>
                        <a:pt x="289560" y="111760"/>
                        <a:pt x="289560" y="104852"/>
                      </a:cubicBezTo>
                      <a:cubicBezTo>
                        <a:pt x="289560" y="98349"/>
                        <a:pt x="287325" y="92761"/>
                        <a:pt x="282854" y="88088"/>
                      </a:cubicBezTo>
                      <a:cubicBezTo>
                        <a:pt x="278384" y="83414"/>
                        <a:pt x="272897" y="81077"/>
                        <a:pt x="266395" y="81077"/>
                      </a:cubicBezTo>
                      <a:close/>
                      <a:moveTo>
                        <a:pt x="266395" y="138380"/>
                      </a:moveTo>
                      <a:cubicBezTo>
                        <a:pt x="259893" y="138380"/>
                        <a:pt x="254305" y="140513"/>
                        <a:pt x="249631" y="144780"/>
                      </a:cubicBezTo>
                      <a:cubicBezTo>
                        <a:pt x="244957" y="149048"/>
                        <a:pt x="242621" y="154636"/>
                        <a:pt x="242621" y="161544"/>
                      </a:cubicBezTo>
                      <a:cubicBezTo>
                        <a:pt x="242621" y="168047"/>
                        <a:pt x="244957" y="173635"/>
                        <a:pt x="249631" y="178308"/>
                      </a:cubicBezTo>
                      <a:cubicBezTo>
                        <a:pt x="254305" y="182982"/>
                        <a:pt x="259893" y="185319"/>
                        <a:pt x="266395" y="185319"/>
                      </a:cubicBezTo>
                      <a:cubicBezTo>
                        <a:pt x="272897" y="185319"/>
                        <a:pt x="278384" y="182982"/>
                        <a:pt x="282854" y="178308"/>
                      </a:cubicBezTo>
                      <a:cubicBezTo>
                        <a:pt x="287325" y="173635"/>
                        <a:pt x="289560" y="168047"/>
                        <a:pt x="289560" y="161544"/>
                      </a:cubicBezTo>
                      <a:cubicBezTo>
                        <a:pt x="289560" y="154636"/>
                        <a:pt x="287325" y="149048"/>
                        <a:pt x="282854" y="144780"/>
                      </a:cubicBezTo>
                      <a:cubicBezTo>
                        <a:pt x="278384" y="140513"/>
                        <a:pt x="272897" y="138380"/>
                        <a:pt x="266395" y="13838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18" name="Freeform: Shape 2517">
                  <a:extLst>
                    <a:ext uri="{FF2B5EF4-FFF2-40B4-BE49-F238E27FC236}">
                      <a16:creationId xmlns:a16="http://schemas.microsoft.com/office/drawing/2014/main" id="{249838BC-863F-4886-930E-D0B4545E5154}"/>
                    </a:ext>
                  </a:extLst>
                </p:cNvPr>
                <p:cNvSpPr/>
                <p:nvPr/>
              </p:nvSpPr>
              <p:spPr>
                <a:xfrm>
                  <a:off x="1390528" y="-2347494"/>
                  <a:ext cx="229819" cy="3834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819" h="383439">
                      <a:moveTo>
                        <a:pt x="0" y="0"/>
                      </a:moveTo>
                      <a:lnTo>
                        <a:pt x="229819" y="0"/>
                      </a:lnTo>
                      <a:lnTo>
                        <a:pt x="229819" y="96927"/>
                      </a:lnTo>
                      <a:lnTo>
                        <a:pt x="118872" y="96927"/>
                      </a:lnTo>
                      <a:lnTo>
                        <a:pt x="118872" y="141428"/>
                      </a:lnTo>
                      <a:lnTo>
                        <a:pt x="229819" y="141428"/>
                      </a:lnTo>
                      <a:lnTo>
                        <a:pt x="229819" y="238354"/>
                      </a:lnTo>
                      <a:lnTo>
                        <a:pt x="118872" y="238354"/>
                      </a:lnTo>
                      <a:lnTo>
                        <a:pt x="118872" y="282855"/>
                      </a:lnTo>
                      <a:lnTo>
                        <a:pt x="229819" y="282855"/>
                      </a:lnTo>
                      <a:lnTo>
                        <a:pt x="229819" y="383439"/>
                      </a:lnTo>
                      <a:lnTo>
                        <a:pt x="0" y="383439"/>
                      </a:lnTo>
                      <a:lnTo>
                        <a:pt x="0" y="0"/>
                      </a:lnTo>
                      <a:close/>
                      <a:moveTo>
                        <a:pt x="58521" y="24994"/>
                      </a:moveTo>
                      <a:cubicBezTo>
                        <a:pt x="52019" y="24994"/>
                        <a:pt x="46431" y="27331"/>
                        <a:pt x="41757" y="32004"/>
                      </a:cubicBezTo>
                      <a:cubicBezTo>
                        <a:pt x="37084" y="36678"/>
                        <a:pt x="34747" y="42266"/>
                        <a:pt x="34747" y="48768"/>
                      </a:cubicBezTo>
                      <a:cubicBezTo>
                        <a:pt x="34747" y="55271"/>
                        <a:pt x="37084" y="60757"/>
                        <a:pt x="41757" y="65228"/>
                      </a:cubicBezTo>
                      <a:cubicBezTo>
                        <a:pt x="46431" y="69698"/>
                        <a:pt x="52019" y="71933"/>
                        <a:pt x="58521" y="71933"/>
                      </a:cubicBezTo>
                      <a:cubicBezTo>
                        <a:pt x="65430" y="71933"/>
                        <a:pt x="71018" y="69698"/>
                        <a:pt x="75286" y="65228"/>
                      </a:cubicBezTo>
                      <a:cubicBezTo>
                        <a:pt x="79553" y="60757"/>
                        <a:pt x="81686" y="55271"/>
                        <a:pt x="81686" y="48768"/>
                      </a:cubicBezTo>
                      <a:cubicBezTo>
                        <a:pt x="81686" y="42266"/>
                        <a:pt x="79553" y="36678"/>
                        <a:pt x="75286" y="32004"/>
                      </a:cubicBezTo>
                      <a:cubicBezTo>
                        <a:pt x="71018" y="27331"/>
                        <a:pt x="65430" y="24994"/>
                        <a:pt x="58521" y="24994"/>
                      </a:cubicBezTo>
                      <a:close/>
                      <a:moveTo>
                        <a:pt x="115214" y="24994"/>
                      </a:moveTo>
                      <a:cubicBezTo>
                        <a:pt x="108305" y="24994"/>
                        <a:pt x="102616" y="27331"/>
                        <a:pt x="98146" y="32004"/>
                      </a:cubicBezTo>
                      <a:cubicBezTo>
                        <a:pt x="93675" y="36678"/>
                        <a:pt x="91440" y="42266"/>
                        <a:pt x="91440" y="48768"/>
                      </a:cubicBezTo>
                      <a:cubicBezTo>
                        <a:pt x="91440" y="55271"/>
                        <a:pt x="93675" y="60757"/>
                        <a:pt x="98146" y="65228"/>
                      </a:cubicBezTo>
                      <a:cubicBezTo>
                        <a:pt x="102616" y="69698"/>
                        <a:pt x="108305" y="71933"/>
                        <a:pt x="115214" y="71933"/>
                      </a:cubicBezTo>
                      <a:cubicBezTo>
                        <a:pt x="121717" y="71933"/>
                        <a:pt x="127305" y="69698"/>
                        <a:pt x="131978" y="65228"/>
                      </a:cubicBezTo>
                      <a:cubicBezTo>
                        <a:pt x="136652" y="60757"/>
                        <a:pt x="138989" y="55271"/>
                        <a:pt x="138989" y="48768"/>
                      </a:cubicBezTo>
                      <a:cubicBezTo>
                        <a:pt x="138989" y="42266"/>
                        <a:pt x="136652" y="36678"/>
                        <a:pt x="131978" y="32004"/>
                      </a:cubicBezTo>
                      <a:cubicBezTo>
                        <a:pt x="127305" y="27331"/>
                        <a:pt x="121717" y="24994"/>
                        <a:pt x="115214" y="24994"/>
                      </a:cubicBezTo>
                      <a:close/>
                      <a:moveTo>
                        <a:pt x="171297" y="24994"/>
                      </a:moveTo>
                      <a:cubicBezTo>
                        <a:pt x="164795" y="24994"/>
                        <a:pt x="159309" y="27331"/>
                        <a:pt x="154838" y="32004"/>
                      </a:cubicBezTo>
                      <a:cubicBezTo>
                        <a:pt x="150368" y="36678"/>
                        <a:pt x="148133" y="42266"/>
                        <a:pt x="148133" y="48768"/>
                      </a:cubicBezTo>
                      <a:cubicBezTo>
                        <a:pt x="148133" y="55271"/>
                        <a:pt x="150368" y="60757"/>
                        <a:pt x="154838" y="65228"/>
                      </a:cubicBezTo>
                      <a:cubicBezTo>
                        <a:pt x="159309" y="69698"/>
                        <a:pt x="164795" y="71933"/>
                        <a:pt x="171297" y="71933"/>
                      </a:cubicBezTo>
                      <a:cubicBezTo>
                        <a:pt x="177800" y="71933"/>
                        <a:pt x="183388" y="69698"/>
                        <a:pt x="188062" y="65228"/>
                      </a:cubicBezTo>
                      <a:cubicBezTo>
                        <a:pt x="192735" y="60757"/>
                        <a:pt x="195072" y="55271"/>
                        <a:pt x="195072" y="48768"/>
                      </a:cubicBezTo>
                      <a:cubicBezTo>
                        <a:pt x="195072" y="42266"/>
                        <a:pt x="192735" y="36678"/>
                        <a:pt x="188062" y="32004"/>
                      </a:cubicBezTo>
                      <a:cubicBezTo>
                        <a:pt x="183388" y="27331"/>
                        <a:pt x="177800" y="24994"/>
                        <a:pt x="171297" y="24994"/>
                      </a:cubicBezTo>
                      <a:close/>
                      <a:moveTo>
                        <a:pt x="58521" y="81077"/>
                      </a:moveTo>
                      <a:cubicBezTo>
                        <a:pt x="52019" y="81077"/>
                        <a:pt x="46431" y="83414"/>
                        <a:pt x="41757" y="88088"/>
                      </a:cubicBezTo>
                      <a:cubicBezTo>
                        <a:pt x="37084" y="92761"/>
                        <a:pt x="34747" y="98349"/>
                        <a:pt x="34747" y="104852"/>
                      </a:cubicBezTo>
                      <a:cubicBezTo>
                        <a:pt x="34747" y="111760"/>
                        <a:pt x="37084" y="117450"/>
                        <a:pt x="41757" y="121920"/>
                      </a:cubicBezTo>
                      <a:cubicBezTo>
                        <a:pt x="46431" y="126391"/>
                        <a:pt x="52019" y="128626"/>
                        <a:pt x="58521" y="128626"/>
                      </a:cubicBezTo>
                      <a:cubicBezTo>
                        <a:pt x="65430" y="128626"/>
                        <a:pt x="71018" y="126391"/>
                        <a:pt x="75286" y="121920"/>
                      </a:cubicBezTo>
                      <a:cubicBezTo>
                        <a:pt x="79553" y="117450"/>
                        <a:pt x="81686" y="111760"/>
                        <a:pt x="81686" y="104852"/>
                      </a:cubicBezTo>
                      <a:cubicBezTo>
                        <a:pt x="81686" y="98349"/>
                        <a:pt x="79553" y="92761"/>
                        <a:pt x="75286" y="88088"/>
                      </a:cubicBezTo>
                      <a:cubicBezTo>
                        <a:pt x="71018" y="83414"/>
                        <a:pt x="65430" y="81077"/>
                        <a:pt x="58521" y="81077"/>
                      </a:cubicBezTo>
                      <a:close/>
                      <a:moveTo>
                        <a:pt x="58521" y="138380"/>
                      </a:moveTo>
                      <a:cubicBezTo>
                        <a:pt x="52019" y="138380"/>
                        <a:pt x="46431" y="140513"/>
                        <a:pt x="41757" y="144780"/>
                      </a:cubicBezTo>
                      <a:cubicBezTo>
                        <a:pt x="37084" y="149048"/>
                        <a:pt x="34747" y="154636"/>
                        <a:pt x="34747" y="161544"/>
                      </a:cubicBezTo>
                      <a:cubicBezTo>
                        <a:pt x="34747" y="168047"/>
                        <a:pt x="37084" y="173635"/>
                        <a:pt x="41757" y="178308"/>
                      </a:cubicBezTo>
                      <a:cubicBezTo>
                        <a:pt x="46431" y="182982"/>
                        <a:pt x="52019" y="185319"/>
                        <a:pt x="58521" y="185319"/>
                      </a:cubicBezTo>
                      <a:cubicBezTo>
                        <a:pt x="65430" y="185319"/>
                        <a:pt x="71018" y="182982"/>
                        <a:pt x="75286" y="178308"/>
                      </a:cubicBezTo>
                      <a:cubicBezTo>
                        <a:pt x="79553" y="173635"/>
                        <a:pt x="81686" y="168047"/>
                        <a:pt x="81686" y="161544"/>
                      </a:cubicBezTo>
                      <a:cubicBezTo>
                        <a:pt x="81686" y="154636"/>
                        <a:pt x="79553" y="149048"/>
                        <a:pt x="75286" y="144780"/>
                      </a:cubicBezTo>
                      <a:cubicBezTo>
                        <a:pt x="71018" y="140513"/>
                        <a:pt x="65430" y="138380"/>
                        <a:pt x="58521" y="138380"/>
                      </a:cubicBezTo>
                      <a:close/>
                      <a:moveTo>
                        <a:pt x="115214" y="166421"/>
                      </a:moveTo>
                      <a:cubicBezTo>
                        <a:pt x="108305" y="166421"/>
                        <a:pt x="102616" y="168656"/>
                        <a:pt x="98146" y="173127"/>
                      </a:cubicBezTo>
                      <a:cubicBezTo>
                        <a:pt x="93675" y="177597"/>
                        <a:pt x="91440" y="183084"/>
                        <a:pt x="91440" y="189586"/>
                      </a:cubicBezTo>
                      <a:cubicBezTo>
                        <a:pt x="91440" y="196088"/>
                        <a:pt x="93675" y="201676"/>
                        <a:pt x="98146" y="206350"/>
                      </a:cubicBezTo>
                      <a:cubicBezTo>
                        <a:pt x="102616" y="211024"/>
                        <a:pt x="108305" y="213360"/>
                        <a:pt x="115214" y="213360"/>
                      </a:cubicBezTo>
                      <a:cubicBezTo>
                        <a:pt x="121717" y="213360"/>
                        <a:pt x="127305" y="211024"/>
                        <a:pt x="131978" y="206350"/>
                      </a:cubicBezTo>
                      <a:cubicBezTo>
                        <a:pt x="136652" y="201676"/>
                        <a:pt x="138989" y="196088"/>
                        <a:pt x="138989" y="189586"/>
                      </a:cubicBezTo>
                      <a:cubicBezTo>
                        <a:pt x="138989" y="183084"/>
                        <a:pt x="136652" y="177597"/>
                        <a:pt x="131978" y="173127"/>
                      </a:cubicBezTo>
                      <a:cubicBezTo>
                        <a:pt x="127305" y="168656"/>
                        <a:pt x="121717" y="166421"/>
                        <a:pt x="115214" y="166421"/>
                      </a:cubicBezTo>
                      <a:close/>
                      <a:moveTo>
                        <a:pt x="171297" y="166421"/>
                      </a:moveTo>
                      <a:cubicBezTo>
                        <a:pt x="164795" y="166421"/>
                        <a:pt x="159309" y="168656"/>
                        <a:pt x="154838" y="173127"/>
                      </a:cubicBezTo>
                      <a:cubicBezTo>
                        <a:pt x="150368" y="177597"/>
                        <a:pt x="148133" y="183084"/>
                        <a:pt x="148133" y="189586"/>
                      </a:cubicBezTo>
                      <a:cubicBezTo>
                        <a:pt x="148133" y="196088"/>
                        <a:pt x="150368" y="201676"/>
                        <a:pt x="154838" y="206350"/>
                      </a:cubicBezTo>
                      <a:cubicBezTo>
                        <a:pt x="159309" y="211024"/>
                        <a:pt x="164795" y="213360"/>
                        <a:pt x="171297" y="213360"/>
                      </a:cubicBezTo>
                      <a:cubicBezTo>
                        <a:pt x="177800" y="213360"/>
                        <a:pt x="183388" y="211024"/>
                        <a:pt x="188062" y="206350"/>
                      </a:cubicBezTo>
                      <a:cubicBezTo>
                        <a:pt x="192735" y="201676"/>
                        <a:pt x="195072" y="196088"/>
                        <a:pt x="195072" y="189586"/>
                      </a:cubicBezTo>
                      <a:cubicBezTo>
                        <a:pt x="195072" y="183084"/>
                        <a:pt x="192735" y="177597"/>
                        <a:pt x="188062" y="173127"/>
                      </a:cubicBezTo>
                      <a:cubicBezTo>
                        <a:pt x="183388" y="168656"/>
                        <a:pt x="177800" y="166421"/>
                        <a:pt x="171297" y="166421"/>
                      </a:cubicBezTo>
                      <a:close/>
                      <a:moveTo>
                        <a:pt x="58521" y="194463"/>
                      </a:moveTo>
                      <a:cubicBezTo>
                        <a:pt x="52019" y="194463"/>
                        <a:pt x="46431" y="196800"/>
                        <a:pt x="41757" y="201473"/>
                      </a:cubicBezTo>
                      <a:cubicBezTo>
                        <a:pt x="37084" y="206147"/>
                        <a:pt x="34747" y="211735"/>
                        <a:pt x="34747" y="218237"/>
                      </a:cubicBezTo>
                      <a:cubicBezTo>
                        <a:pt x="34747" y="224740"/>
                        <a:pt x="37084" y="230226"/>
                        <a:pt x="41757" y="234696"/>
                      </a:cubicBezTo>
                      <a:cubicBezTo>
                        <a:pt x="46431" y="239167"/>
                        <a:pt x="52019" y="241402"/>
                        <a:pt x="58521" y="241402"/>
                      </a:cubicBezTo>
                      <a:cubicBezTo>
                        <a:pt x="65430" y="241402"/>
                        <a:pt x="71018" y="239167"/>
                        <a:pt x="75286" y="234696"/>
                      </a:cubicBezTo>
                      <a:cubicBezTo>
                        <a:pt x="79553" y="230226"/>
                        <a:pt x="81686" y="224740"/>
                        <a:pt x="81686" y="218237"/>
                      </a:cubicBezTo>
                      <a:cubicBezTo>
                        <a:pt x="81686" y="211735"/>
                        <a:pt x="79553" y="206147"/>
                        <a:pt x="75286" y="201473"/>
                      </a:cubicBezTo>
                      <a:cubicBezTo>
                        <a:pt x="71018" y="196800"/>
                        <a:pt x="65430" y="194463"/>
                        <a:pt x="58521" y="194463"/>
                      </a:cubicBezTo>
                      <a:close/>
                      <a:moveTo>
                        <a:pt x="58521" y="250546"/>
                      </a:moveTo>
                      <a:cubicBezTo>
                        <a:pt x="52019" y="250546"/>
                        <a:pt x="46431" y="252883"/>
                        <a:pt x="41757" y="257557"/>
                      </a:cubicBezTo>
                      <a:cubicBezTo>
                        <a:pt x="37084" y="262230"/>
                        <a:pt x="34747" y="267818"/>
                        <a:pt x="34747" y="274321"/>
                      </a:cubicBezTo>
                      <a:cubicBezTo>
                        <a:pt x="34747" y="281229"/>
                        <a:pt x="37084" y="286919"/>
                        <a:pt x="41757" y="291389"/>
                      </a:cubicBezTo>
                      <a:cubicBezTo>
                        <a:pt x="46431" y="295860"/>
                        <a:pt x="52019" y="298095"/>
                        <a:pt x="58521" y="298095"/>
                      </a:cubicBezTo>
                      <a:cubicBezTo>
                        <a:pt x="65430" y="298095"/>
                        <a:pt x="71018" y="295860"/>
                        <a:pt x="75286" y="291389"/>
                      </a:cubicBezTo>
                      <a:cubicBezTo>
                        <a:pt x="79553" y="286919"/>
                        <a:pt x="81686" y="281229"/>
                        <a:pt x="81686" y="274321"/>
                      </a:cubicBezTo>
                      <a:cubicBezTo>
                        <a:pt x="81686" y="267818"/>
                        <a:pt x="79553" y="262230"/>
                        <a:pt x="75286" y="257557"/>
                      </a:cubicBezTo>
                      <a:cubicBezTo>
                        <a:pt x="71018" y="252883"/>
                        <a:pt x="65430" y="250546"/>
                        <a:pt x="58521" y="250546"/>
                      </a:cubicBezTo>
                      <a:close/>
                      <a:moveTo>
                        <a:pt x="58521" y="307849"/>
                      </a:moveTo>
                      <a:cubicBezTo>
                        <a:pt x="52019" y="307849"/>
                        <a:pt x="46431" y="310084"/>
                        <a:pt x="41757" y="314554"/>
                      </a:cubicBezTo>
                      <a:cubicBezTo>
                        <a:pt x="37084" y="319025"/>
                        <a:pt x="34747" y="324511"/>
                        <a:pt x="34747" y="331013"/>
                      </a:cubicBezTo>
                      <a:cubicBezTo>
                        <a:pt x="34747" y="337516"/>
                        <a:pt x="37084" y="343104"/>
                        <a:pt x="41757" y="347777"/>
                      </a:cubicBezTo>
                      <a:cubicBezTo>
                        <a:pt x="46431" y="352451"/>
                        <a:pt x="52019" y="354788"/>
                        <a:pt x="58521" y="354788"/>
                      </a:cubicBezTo>
                      <a:cubicBezTo>
                        <a:pt x="65430" y="354788"/>
                        <a:pt x="71018" y="352451"/>
                        <a:pt x="75286" y="347777"/>
                      </a:cubicBezTo>
                      <a:cubicBezTo>
                        <a:pt x="79553" y="343104"/>
                        <a:pt x="81686" y="337516"/>
                        <a:pt x="81686" y="331013"/>
                      </a:cubicBezTo>
                      <a:cubicBezTo>
                        <a:pt x="81686" y="324511"/>
                        <a:pt x="79553" y="319025"/>
                        <a:pt x="75286" y="314554"/>
                      </a:cubicBezTo>
                      <a:cubicBezTo>
                        <a:pt x="71018" y="310084"/>
                        <a:pt x="65430" y="307849"/>
                        <a:pt x="58521" y="307849"/>
                      </a:cubicBezTo>
                      <a:close/>
                      <a:moveTo>
                        <a:pt x="115214" y="307849"/>
                      </a:moveTo>
                      <a:cubicBezTo>
                        <a:pt x="108305" y="307849"/>
                        <a:pt x="102616" y="310084"/>
                        <a:pt x="98146" y="314554"/>
                      </a:cubicBezTo>
                      <a:cubicBezTo>
                        <a:pt x="93675" y="319025"/>
                        <a:pt x="91440" y="324511"/>
                        <a:pt x="91440" y="331013"/>
                      </a:cubicBezTo>
                      <a:cubicBezTo>
                        <a:pt x="91440" y="337516"/>
                        <a:pt x="93675" y="343104"/>
                        <a:pt x="98146" y="347777"/>
                      </a:cubicBezTo>
                      <a:cubicBezTo>
                        <a:pt x="102616" y="352451"/>
                        <a:pt x="108305" y="354788"/>
                        <a:pt x="115214" y="354788"/>
                      </a:cubicBezTo>
                      <a:cubicBezTo>
                        <a:pt x="121717" y="354788"/>
                        <a:pt x="127305" y="352451"/>
                        <a:pt x="131978" y="347777"/>
                      </a:cubicBezTo>
                      <a:cubicBezTo>
                        <a:pt x="136652" y="343104"/>
                        <a:pt x="138989" y="337516"/>
                        <a:pt x="138989" y="331013"/>
                      </a:cubicBezTo>
                      <a:cubicBezTo>
                        <a:pt x="138989" y="324511"/>
                        <a:pt x="136652" y="319025"/>
                        <a:pt x="131978" y="314554"/>
                      </a:cubicBezTo>
                      <a:cubicBezTo>
                        <a:pt x="127305" y="310084"/>
                        <a:pt x="121717" y="307849"/>
                        <a:pt x="115214" y="307849"/>
                      </a:cubicBezTo>
                      <a:close/>
                      <a:moveTo>
                        <a:pt x="171297" y="307849"/>
                      </a:moveTo>
                      <a:cubicBezTo>
                        <a:pt x="164795" y="307849"/>
                        <a:pt x="159309" y="310084"/>
                        <a:pt x="154838" y="314554"/>
                      </a:cubicBezTo>
                      <a:cubicBezTo>
                        <a:pt x="150368" y="319025"/>
                        <a:pt x="148133" y="324511"/>
                        <a:pt x="148133" y="331013"/>
                      </a:cubicBezTo>
                      <a:cubicBezTo>
                        <a:pt x="148133" y="337516"/>
                        <a:pt x="150368" y="343104"/>
                        <a:pt x="154838" y="347777"/>
                      </a:cubicBezTo>
                      <a:cubicBezTo>
                        <a:pt x="159309" y="352451"/>
                        <a:pt x="164795" y="354788"/>
                        <a:pt x="171297" y="354788"/>
                      </a:cubicBezTo>
                      <a:cubicBezTo>
                        <a:pt x="177800" y="354788"/>
                        <a:pt x="183388" y="352451"/>
                        <a:pt x="188062" y="347777"/>
                      </a:cubicBezTo>
                      <a:cubicBezTo>
                        <a:pt x="192735" y="343104"/>
                        <a:pt x="195072" y="337516"/>
                        <a:pt x="195072" y="331013"/>
                      </a:cubicBezTo>
                      <a:cubicBezTo>
                        <a:pt x="195072" y="324511"/>
                        <a:pt x="192735" y="319025"/>
                        <a:pt x="188062" y="314554"/>
                      </a:cubicBezTo>
                      <a:cubicBezTo>
                        <a:pt x="183388" y="310084"/>
                        <a:pt x="177800" y="307849"/>
                        <a:pt x="171297" y="30784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17" name="Freeform: Shape 2516">
                  <a:extLst>
                    <a:ext uri="{FF2B5EF4-FFF2-40B4-BE49-F238E27FC236}">
                      <a16:creationId xmlns:a16="http://schemas.microsoft.com/office/drawing/2014/main" id="{AE78340D-747C-42E8-BAB0-82FAC4DA3D63}"/>
                    </a:ext>
                  </a:extLst>
                </p:cNvPr>
                <p:cNvSpPr/>
                <p:nvPr/>
              </p:nvSpPr>
              <p:spPr>
                <a:xfrm>
                  <a:off x="1796216" y="-2347494"/>
                  <a:ext cx="206044" cy="390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044" h="390754">
                      <a:moveTo>
                        <a:pt x="87173" y="0"/>
                      </a:moveTo>
                      <a:lnTo>
                        <a:pt x="206044" y="0"/>
                      </a:lnTo>
                      <a:lnTo>
                        <a:pt x="206044" y="237135"/>
                      </a:lnTo>
                      <a:cubicBezTo>
                        <a:pt x="206044" y="287122"/>
                        <a:pt x="194259" y="325222"/>
                        <a:pt x="170688" y="351435"/>
                      </a:cubicBezTo>
                      <a:cubicBezTo>
                        <a:pt x="147117" y="377648"/>
                        <a:pt x="113182" y="390754"/>
                        <a:pt x="68885" y="390754"/>
                      </a:cubicBezTo>
                      <a:cubicBezTo>
                        <a:pt x="53441" y="390754"/>
                        <a:pt x="39929" y="389941"/>
                        <a:pt x="28346" y="388316"/>
                      </a:cubicBezTo>
                      <a:cubicBezTo>
                        <a:pt x="16764" y="386690"/>
                        <a:pt x="7315" y="384861"/>
                        <a:pt x="0" y="382829"/>
                      </a:cubicBezTo>
                      <a:lnTo>
                        <a:pt x="0" y="282855"/>
                      </a:lnTo>
                      <a:cubicBezTo>
                        <a:pt x="12192" y="285700"/>
                        <a:pt x="21539" y="287325"/>
                        <a:pt x="28041" y="287732"/>
                      </a:cubicBezTo>
                      <a:cubicBezTo>
                        <a:pt x="34544" y="288138"/>
                        <a:pt x="39827" y="288341"/>
                        <a:pt x="43891" y="288341"/>
                      </a:cubicBezTo>
                      <a:cubicBezTo>
                        <a:pt x="53645" y="288341"/>
                        <a:pt x="61366" y="287021"/>
                        <a:pt x="67056" y="284379"/>
                      </a:cubicBezTo>
                      <a:cubicBezTo>
                        <a:pt x="72745" y="281737"/>
                        <a:pt x="77114" y="277978"/>
                        <a:pt x="80162" y="273101"/>
                      </a:cubicBezTo>
                      <a:cubicBezTo>
                        <a:pt x="83210" y="268225"/>
                        <a:pt x="85141" y="262230"/>
                        <a:pt x="85953" y="255118"/>
                      </a:cubicBezTo>
                      <a:cubicBezTo>
                        <a:pt x="86766" y="248006"/>
                        <a:pt x="87173" y="240183"/>
                        <a:pt x="87173" y="231648"/>
                      </a:cubicBezTo>
                      <a:lnTo>
                        <a:pt x="87173" y="0"/>
                      </a:lnTo>
                      <a:close/>
                      <a:moveTo>
                        <a:pt x="149961" y="24994"/>
                      </a:moveTo>
                      <a:cubicBezTo>
                        <a:pt x="143459" y="24994"/>
                        <a:pt x="137972" y="27331"/>
                        <a:pt x="133502" y="32004"/>
                      </a:cubicBezTo>
                      <a:cubicBezTo>
                        <a:pt x="129032" y="36678"/>
                        <a:pt x="126797" y="42266"/>
                        <a:pt x="126797" y="48768"/>
                      </a:cubicBezTo>
                      <a:cubicBezTo>
                        <a:pt x="126797" y="55271"/>
                        <a:pt x="129032" y="60757"/>
                        <a:pt x="133502" y="65228"/>
                      </a:cubicBezTo>
                      <a:cubicBezTo>
                        <a:pt x="137972" y="69698"/>
                        <a:pt x="143459" y="71933"/>
                        <a:pt x="149961" y="71933"/>
                      </a:cubicBezTo>
                      <a:cubicBezTo>
                        <a:pt x="156464" y="71933"/>
                        <a:pt x="162052" y="69698"/>
                        <a:pt x="166725" y="65228"/>
                      </a:cubicBezTo>
                      <a:cubicBezTo>
                        <a:pt x="171399" y="60757"/>
                        <a:pt x="173736" y="55271"/>
                        <a:pt x="173736" y="48768"/>
                      </a:cubicBezTo>
                      <a:cubicBezTo>
                        <a:pt x="173736" y="42266"/>
                        <a:pt x="171399" y="36678"/>
                        <a:pt x="166725" y="32004"/>
                      </a:cubicBezTo>
                      <a:cubicBezTo>
                        <a:pt x="162052" y="27331"/>
                        <a:pt x="156464" y="24994"/>
                        <a:pt x="149961" y="24994"/>
                      </a:cubicBezTo>
                      <a:close/>
                      <a:moveTo>
                        <a:pt x="149961" y="81077"/>
                      </a:moveTo>
                      <a:cubicBezTo>
                        <a:pt x="143459" y="81077"/>
                        <a:pt x="137972" y="83414"/>
                        <a:pt x="133502" y="88088"/>
                      </a:cubicBezTo>
                      <a:cubicBezTo>
                        <a:pt x="129032" y="92761"/>
                        <a:pt x="126797" y="98349"/>
                        <a:pt x="126797" y="104852"/>
                      </a:cubicBezTo>
                      <a:cubicBezTo>
                        <a:pt x="126797" y="111760"/>
                        <a:pt x="129032" y="117450"/>
                        <a:pt x="133502" y="121920"/>
                      </a:cubicBezTo>
                      <a:cubicBezTo>
                        <a:pt x="137972" y="126391"/>
                        <a:pt x="143459" y="128626"/>
                        <a:pt x="149961" y="128626"/>
                      </a:cubicBezTo>
                      <a:cubicBezTo>
                        <a:pt x="156464" y="128626"/>
                        <a:pt x="162052" y="126391"/>
                        <a:pt x="166725" y="121920"/>
                      </a:cubicBezTo>
                      <a:cubicBezTo>
                        <a:pt x="171399" y="117450"/>
                        <a:pt x="173736" y="111760"/>
                        <a:pt x="173736" y="104852"/>
                      </a:cubicBezTo>
                      <a:cubicBezTo>
                        <a:pt x="173736" y="98349"/>
                        <a:pt x="171399" y="92761"/>
                        <a:pt x="166725" y="88088"/>
                      </a:cubicBezTo>
                      <a:cubicBezTo>
                        <a:pt x="162052" y="83414"/>
                        <a:pt x="156464" y="81077"/>
                        <a:pt x="149961" y="81077"/>
                      </a:cubicBezTo>
                      <a:close/>
                      <a:moveTo>
                        <a:pt x="149961" y="138380"/>
                      </a:moveTo>
                      <a:cubicBezTo>
                        <a:pt x="143459" y="138380"/>
                        <a:pt x="137972" y="140513"/>
                        <a:pt x="133502" y="144780"/>
                      </a:cubicBezTo>
                      <a:cubicBezTo>
                        <a:pt x="129032" y="149048"/>
                        <a:pt x="126797" y="154636"/>
                        <a:pt x="126797" y="161544"/>
                      </a:cubicBezTo>
                      <a:cubicBezTo>
                        <a:pt x="126797" y="168047"/>
                        <a:pt x="129032" y="173635"/>
                        <a:pt x="133502" y="178308"/>
                      </a:cubicBezTo>
                      <a:cubicBezTo>
                        <a:pt x="137972" y="182982"/>
                        <a:pt x="143459" y="185319"/>
                        <a:pt x="149961" y="185319"/>
                      </a:cubicBezTo>
                      <a:cubicBezTo>
                        <a:pt x="156464" y="185319"/>
                        <a:pt x="162052" y="182982"/>
                        <a:pt x="166725" y="178308"/>
                      </a:cubicBezTo>
                      <a:cubicBezTo>
                        <a:pt x="171399" y="173635"/>
                        <a:pt x="173736" y="168047"/>
                        <a:pt x="173736" y="161544"/>
                      </a:cubicBezTo>
                      <a:cubicBezTo>
                        <a:pt x="173736" y="154636"/>
                        <a:pt x="171399" y="149048"/>
                        <a:pt x="166725" y="144780"/>
                      </a:cubicBezTo>
                      <a:cubicBezTo>
                        <a:pt x="162052" y="140513"/>
                        <a:pt x="156464" y="138380"/>
                        <a:pt x="149961" y="138380"/>
                      </a:cubicBezTo>
                      <a:close/>
                      <a:moveTo>
                        <a:pt x="149961" y="194463"/>
                      </a:moveTo>
                      <a:cubicBezTo>
                        <a:pt x="143459" y="194463"/>
                        <a:pt x="137972" y="196800"/>
                        <a:pt x="133502" y="201473"/>
                      </a:cubicBezTo>
                      <a:cubicBezTo>
                        <a:pt x="129032" y="206147"/>
                        <a:pt x="126797" y="211735"/>
                        <a:pt x="126797" y="218237"/>
                      </a:cubicBezTo>
                      <a:cubicBezTo>
                        <a:pt x="126797" y="224740"/>
                        <a:pt x="129032" y="230226"/>
                        <a:pt x="133502" y="234696"/>
                      </a:cubicBezTo>
                      <a:cubicBezTo>
                        <a:pt x="137972" y="239167"/>
                        <a:pt x="143459" y="241402"/>
                        <a:pt x="149961" y="241402"/>
                      </a:cubicBezTo>
                      <a:cubicBezTo>
                        <a:pt x="156464" y="241402"/>
                        <a:pt x="162052" y="239167"/>
                        <a:pt x="166725" y="234696"/>
                      </a:cubicBezTo>
                      <a:cubicBezTo>
                        <a:pt x="171399" y="230226"/>
                        <a:pt x="173736" y="224740"/>
                        <a:pt x="173736" y="218237"/>
                      </a:cubicBezTo>
                      <a:cubicBezTo>
                        <a:pt x="173736" y="211735"/>
                        <a:pt x="171399" y="206147"/>
                        <a:pt x="166725" y="201473"/>
                      </a:cubicBezTo>
                      <a:cubicBezTo>
                        <a:pt x="162052" y="196800"/>
                        <a:pt x="156464" y="194463"/>
                        <a:pt x="149961" y="194463"/>
                      </a:cubicBezTo>
                      <a:close/>
                      <a:moveTo>
                        <a:pt x="140817" y="250546"/>
                      </a:moveTo>
                      <a:cubicBezTo>
                        <a:pt x="133909" y="250546"/>
                        <a:pt x="128219" y="252883"/>
                        <a:pt x="123749" y="257557"/>
                      </a:cubicBezTo>
                      <a:cubicBezTo>
                        <a:pt x="119278" y="262230"/>
                        <a:pt x="117043" y="267818"/>
                        <a:pt x="117043" y="274321"/>
                      </a:cubicBezTo>
                      <a:cubicBezTo>
                        <a:pt x="117043" y="281229"/>
                        <a:pt x="119278" y="286919"/>
                        <a:pt x="123749" y="291389"/>
                      </a:cubicBezTo>
                      <a:cubicBezTo>
                        <a:pt x="128219" y="295860"/>
                        <a:pt x="133909" y="298095"/>
                        <a:pt x="140817" y="298095"/>
                      </a:cubicBezTo>
                      <a:cubicBezTo>
                        <a:pt x="147320" y="298095"/>
                        <a:pt x="152908" y="295860"/>
                        <a:pt x="157581" y="291389"/>
                      </a:cubicBezTo>
                      <a:cubicBezTo>
                        <a:pt x="162255" y="286919"/>
                        <a:pt x="164592" y="281229"/>
                        <a:pt x="164592" y="274321"/>
                      </a:cubicBezTo>
                      <a:cubicBezTo>
                        <a:pt x="164592" y="267818"/>
                        <a:pt x="162255" y="262230"/>
                        <a:pt x="157581" y="257557"/>
                      </a:cubicBezTo>
                      <a:cubicBezTo>
                        <a:pt x="152908" y="252883"/>
                        <a:pt x="147320" y="250546"/>
                        <a:pt x="140817" y="250546"/>
                      </a:cubicBezTo>
                      <a:close/>
                      <a:moveTo>
                        <a:pt x="112166" y="298095"/>
                      </a:moveTo>
                      <a:cubicBezTo>
                        <a:pt x="105664" y="298095"/>
                        <a:pt x="100076" y="300330"/>
                        <a:pt x="95402" y="304801"/>
                      </a:cubicBezTo>
                      <a:cubicBezTo>
                        <a:pt x="90729" y="309271"/>
                        <a:pt x="88392" y="314757"/>
                        <a:pt x="88392" y="321260"/>
                      </a:cubicBezTo>
                      <a:cubicBezTo>
                        <a:pt x="88392" y="328169"/>
                        <a:pt x="90729" y="333858"/>
                        <a:pt x="95402" y="338329"/>
                      </a:cubicBezTo>
                      <a:cubicBezTo>
                        <a:pt x="100076" y="342799"/>
                        <a:pt x="105664" y="345034"/>
                        <a:pt x="112166" y="345034"/>
                      </a:cubicBezTo>
                      <a:cubicBezTo>
                        <a:pt x="119075" y="345034"/>
                        <a:pt x="124765" y="342799"/>
                        <a:pt x="129235" y="338329"/>
                      </a:cubicBezTo>
                      <a:cubicBezTo>
                        <a:pt x="133705" y="333858"/>
                        <a:pt x="135941" y="328169"/>
                        <a:pt x="135941" y="321260"/>
                      </a:cubicBezTo>
                      <a:cubicBezTo>
                        <a:pt x="135941" y="314757"/>
                        <a:pt x="133705" y="309271"/>
                        <a:pt x="129235" y="304801"/>
                      </a:cubicBezTo>
                      <a:cubicBezTo>
                        <a:pt x="124765" y="300330"/>
                        <a:pt x="119075" y="298095"/>
                        <a:pt x="112166" y="298095"/>
                      </a:cubicBezTo>
                      <a:close/>
                      <a:moveTo>
                        <a:pt x="56083" y="312116"/>
                      </a:moveTo>
                      <a:cubicBezTo>
                        <a:pt x="49581" y="312116"/>
                        <a:pt x="43993" y="314453"/>
                        <a:pt x="39319" y="319126"/>
                      </a:cubicBezTo>
                      <a:cubicBezTo>
                        <a:pt x="34645" y="323800"/>
                        <a:pt x="32309" y="329388"/>
                        <a:pt x="32309" y="335890"/>
                      </a:cubicBezTo>
                      <a:cubicBezTo>
                        <a:pt x="32309" y="342393"/>
                        <a:pt x="34645" y="347981"/>
                        <a:pt x="39319" y="352654"/>
                      </a:cubicBezTo>
                      <a:cubicBezTo>
                        <a:pt x="43993" y="357328"/>
                        <a:pt x="49581" y="359665"/>
                        <a:pt x="56083" y="359665"/>
                      </a:cubicBezTo>
                      <a:cubicBezTo>
                        <a:pt x="62585" y="359665"/>
                        <a:pt x="68072" y="357328"/>
                        <a:pt x="72542" y="352654"/>
                      </a:cubicBezTo>
                      <a:cubicBezTo>
                        <a:pt x="77013" y="347981"/>
                        <a:pt x="79248" y="342393"/>
                        <a:pt x="79248" y="335890"/>
                      </a:cubicBezTo>
                      <a:cubicBezTo>
                        <a:pt x="79248" y="329388"/>
                        <a:pt x="77013" y="323800"/>
                        <a:pt x="72542" y="319126"/>
                      </a:cubicBezTo>
                      <a:cubicBezTo>
                        <a:pt x="68072" y="314453"/>
                        <a:pt x="62585" y="312116"/>
                        <a:pt x="56083" y="3121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16" name="Freeform: Shape 2515">
                  <a:extLst>
                    <a:ext uri="{FF2B5EF4-FFF2-40B4-BE49-F238E27FC236}">
                      <a16:creationId xmlns:a16="http://schemas.microsoft.com/office/drawing/2014/main" id="{09937BDB-ABC2-45A0-8C6B-B5B3B5A2F4C0}"/>
                    </a:ext>
                  </a:extLst>
                </p:cNvPr>
                <p:cNvSpPr/>
                <p:nvPr/>
              </p:nvSpPr>
              <p:spPr>
                <a:xfrm>
                  <a:off x="2047753" y="-2347494"/>
                  <a:ext cx="120091" cy="3834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91" h="383439">
                      <a:moveTo>
                        <a:pt x="0" y="0"/>
                      </a:moveTo>
                      <a:lnTo>
                        <a:pt x="120091" y="0"/>
                      </a:lnTo>
                      <a:lnTo>
                        <a:pt x="120091" y="383439"/>
                      </a:lnTo>
                      <a:lnTo>
                        <a:pt x="0" y="383439"/>
                      </a:lnTo>
                      <a:lnTo>
                        <a:pt x="0" y="0"/>
                      </a:lnTo>
                      <a:close/>
                      <a:moveTo>
                        <a:pt x="58522" y="24994"/>
                      </a:moveTo>
                      <a:cubicBezTo>
                        <a:pt x="52019" y="24994"/>
                        <a:pt x="46431" y="27331"/>
                        <a:pt x="41758" y="32004"/>
                      </a:cubicBezTo>
                      <a:cubicBezTo>
                        <a:pt x="37084" y="36678"/>
                        <a:pt x="34747" y="42266"/>
                        <a:pt x="34747" y="48768"/>
                      </a:cubicBezTo>
                      <a:cubicBezTo>
                        <a:pt x="34747" y="55271"/>
                        <a:pt x="37084" y="60757"/>
                        <a:pt x="41758" y="65228"/>
                      </a:cubicBezTo>
                      <a:cubicBezTo>
                        <a:pt x="46431" y="69698"/>
                        <a:pt x="52019" y="71933"/>
                        <a:pt x="58522" y="71933"/>
                      </a:cubicBezTo>
                      <a:cubicBezTo>
                        <a:pt x="65430" y="71933"/>
                        <a:pt x="71019" y="69698"/>
                        <a:pt x="75286" y="65228"/>
                      </a:cubicBezTo>
                      <a:cubicBezTo>
                        <a:pt x="79553" y="60757"/>
                        <a:pt x="81686" y="55271"/>
                        <a:pt x="81686" y="48768"/>
                      </a:cubicBezTo>
                      <a:cubicBezTo>
                        <a:pt x="81686" y="42266"/>
                        <a:pt x="79553" y="36678"/>
                        <a:pt x="75286" y="32004"/>
                      </a:cubicBezTo>
                      <a:cubicBezTo>
                        <a:pt x="71019" y="27331"/>
                        <a:pt x="65430" y="24994"/>
                        <a:pt x="58522" y="24994"/>
                      </a:cubicBezTo>
                      <a:close/>
                      <a:moveTo>
                        <a:pt x="58522" y="81077"/>
                      </a:moveTo>
                      <a:cubicBezTo>
                        <a:pt x="52019" y="81077"/>
                        <a:pt x="46431" y="83414"/>
                        <a:pt x="41758" y="88088"/>
                      </a:cubicBezTo>
                      <a:cubicBezTo>
                        <a:pt x="37084" y="92761"/>
                        <a:pt x="34747" y="98349"/>
                        <a:pt x="34747" y="104852"/>
                      </a:cubicBezTo>
                      <a:cubicBezTo>
                        <a:pt x="34747" y="111760"/>
                        <a:pt x="37084" y="117450"/>
                        <a:pt x="41758" y="121920"/>
                      </a:cubicBezTo>
                      <a:cubicBezTo>
                        <a:pt x="46431" y="126391"/>
                        <a:pt x="52019" y="128626"/>
                        <a:pt x="58522" y="128626"/>
                      </a:cubicBezTo>
                      <a:cubicBezTo>
                        <a:pt x="65430" y="128626"/>
                        <a:pt x="71019" y="126391"/>
                        <a:pt x="75286" y="121920"/>
                      </a:cubicBezTo>
                      <a:cubicBezTo>
                        <a:pt x="79553" y="117450"/>
                        <a:pt x="81686" y="111760"/>
                        <a:pt x="81686" y="104852"/>
                      </a:cubicBezTo>
                      <a:cubicBezTo>
                        <a:pt x="81686" y="98349"/>
                        <a:pt x="79553" y="92761"/>
                        <a:pt x="75286" y="88088"/>
                      </a:cubicBezTo>
                      <a:cubicBezTo>
                        <a:pt x="71019" y="83414"/>
                        <a:pt x="65430" y="81077"/>
                        <a:pt x="58522" y="81077"/>
                      </a:cubicBezTo>
                      <a:close/>
                      <a:moveTo>
                        <a:pt x="58522" y="138380"/>
                      </a:moveTo>
                      <a:cubicBezTo>
                        <a:pt x="52019" y="138380"/>
                        <a:pt x="46431" y="140513"/>
                        <a:pt x="41758" y="144780"/>
                      </a:cubicBezTo>
                      <a:cubicBezTo>
                        <a:pt x="37084" y="149048"/>
                        <a:pt x="34747" y="154636"/>
                        <a:pt x="34747" y="161544"/>
                      </a:cubicBezTo>
                      <a:cubicBezTo>
                        <a:pt x="34747" y="168047"/>
                        <a:pt x="37084" y="173635"/>
                        <a:pt x="41758" y="178308"/>
                      </a:cubicBezTo>
                      <a:cubicBezTo>
                        <a:pt x="46431" y="182982"/>
                        <a:pt x="52019" y="185319"/>
                        <a:pt x="58522" y="185319"/>
                      </a:cubicBezTo>
                      <a:cubicBezTo>
                        <a:pt x="65430" y="185319"/>
                        <a:pt x="71019" y="182982"/>
                        <a:pt x="75286" y="178308"/>
                      </a:cubicBezTo>
                      <a:cubicBezTo>
                        <a:pt x="79553" y="173635"/>
                        <a:pt x="81686" y="168047"/>
                        <a:pt x="81686" y="161544"/>
                      </a:cubicBezTo>
                      <a:cubicBezTo>
                        <a:pt x="81686" y="154636"/>
                        <a:pt x="79553" y="149048"/>
                        <a:pt x="75286" y="144780"/>
                      </a:cubicBezTo>
                      <a:cubicBezTo>
                        <a:pt x="71019" y="140513"/>
                        <a:pt x="65430" y="138380"/>
                        <a:pt x="58522" y="138380"/>
                      </a:cubicBezTo>
                      <a:close/>
                      <a:moveTo>
                        <a:pt x="58522" y="194463"/>
                      </a:moveTo>
                      <a:cubicBezTo>
                        <a:pt x="52019" y="194463"/>
                        <a:pt x="46431" y="196800"/>
                        <a:pt x="41758" y="201473"/>
                      </a:cubicBezTo>
                      <a:cubicBezTo>
                        <a:pt x="37084" y="206147"/>
                        <a:pt x="34747" y="211735"/>
                        <a:pt x="34747" y="218237"/>
                      </a:cubicBezTo>
                      <a:cubicBezTo>
                        <a:pt x="34747" y="224740"/>
                        <a:pt x="37084" y="230226"/>
                        <a:pt x="41758" y="234696"/>
                      </a:cubicBezTo>
                      <a:cubicBezTo>
                        <a:pt x="46431" y="239167"/>
                        <a:pt x="52019" y="241402"/>
                        <a:pt x="58522" y="241402"/>
                      </a:cubicBezTo>
                      <a:cubicBezTo>
                        <a:pt x="65430" y="241402"/>
                        <a:pt x="71019" y="239167"/>
                        <a:pt x="75286" y="234696"/>
                      </a:cubicBezTo>
                      <a:cubicBezTo>
                        <a:pt x="79553" y="230226"/>
                        <a:pt x="81686" y="224740"/>
                        <a:pt x="81686" y="218237"/>
                      </a:cubicBezTo>
                      <a:cubicBezTo>
                        <a:pt x="81686" y="211735"/>
                        <a:pt x="79553" y="206147"/>
                        <a:pt x="75286" y="201473"/>
                      </a:cubicBezTo>
                      <a:cubicBezTo>
                        <a:pt x="71019" y="196800"/>
                        <a:pt x="65430" y="194463"/>
                        <a:pt x="58522" y="194463"/>
                      </a:cubicBezTo>
                      <a:close/>
                      <a:moveTo>
                        <a:pt x="58522" y="250546"/>
                      </a:moveTo>
                      <a:cubicBezTo>
                        <a:pt x="52019" y="250546"/>
                        <a:pt x="46431" y="252883"/>
                        <a:pt x="41758" y="257557"/>
                      </a:cubicBezTo>
                      <a:cubicBezTo>
                        <a:pt x="37084" y="262230"/>
                        <a:pt x="34747" y="267818"/>
                        <a:pt x="34747" y="274321"/>
                      </a:cubicBezTo>
                      <a:cubicBezTo>
                        <a:pt x="34747" y="281229"/>
                        <a:pt x="37084" y="286919"/>
                        <a:pt x="41758" y="291389"/>
                      </a:cubicBezTo>
                      <a:cubicBezTo>
                        <a:pt x="46431" y="295860"/>
                        <a:pt x="52019" y="298095"/>
                        <a:pt x="58522" y="298095"/>
                      </a:cubicBezTo>
                      <a:cubicBezTo>
                        <a:pt x="65430" y="298095"/>
                        <a:pt x="71019" y="295860"/>
                        <a:pt x="75286" y="291389"/>
                      </a:cubicBezTo>
                      <a:cubicBezTo>
                        <a:pt x="79553" y="286919"/>
                        <a:pt x="81686" y="281229"/>
                        <a:pt x="81686" y="274321"/>
                      </a:cubicBezTo>
                      <a:cubicBezTo>
                        <a:pt x="81686" y="267818"/>
                        <a:pt x="79553" y="262230"/>
                        <a:pt x="75286" y="257557"/>
                      </a:cubicBezTo>
                      <a:cubicBezTo>
                        <a:pt x="71019" y="252883"/>
                        <a:pt x="65430" y="250546"/>
                        <a:pt x="58522" y="250546"/>
                      </a:cubicBezTo>
                      <a:close/>
                      <a:moveTo>
                        <a:pt x="58522" y="307849"/>
                      </a:moveTo>
                      <a:cubicBezTo>
                        <a:pt x="52019" y="307849"/>
                        <a:pt x="46431" y="310084"/>
                        <a:pt x="41758" y="314554"/>
                      </a:cubicBezTo>
                      <a:cubicBezTo>
                        <a:pt x="37084" y="319025"/>
                        <a:pt x="34747" y="324511"/>
                        <a:pt x="34747" y="331013"/>
                      </a:cubicBezTo>
                      <a:cubicBezTo>
                        <a:pt x="34747" y="337516"/>
                        <a:pt x="37084" y="343104"/>
                        <a:pt x="41758" y="347777"/>
                      </a:cubicBezTo>
                      <a:cubicBezTo>
                        <a:pt x="46431" y="352451"/>
                        <a:pt x="52019" y="354788"/>
                        <a:pt x="58522" y="354788"/>
                      </a:cubicBezTo>
                      <a:cubicBezTo>
                        <a:pt x="65430" y="354788"/>
                        <a:pt x="71019" y="352451"/>
                        <a:pt x="75286" y="347777"/>
                      </a:cubicBezTo>
                      <a:cubicBezTo>
                        <a:pt x="79553" y="343104"/>
                        <a:pt x="81686" y="337516"/>
                        <a:pt x="81686" y="331013"/>
                      </a:cubicBezTo>
                      <a:cubicBezTo>
                        <a:pt x="81686" y="324511"/>
                        <a:pt x="79553" y="319025"/>
                        <a:pt x="75286" y="314554"/>
                      </a:cubicBezTo>
                      <a:cubicBezTo>
                        <a:pt x="71019" y="310084"/>
                        <a:pt x="65430" y="307849"/>
                        <a:pt x="58522" y="30784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00" name="Freeform: Shape 2499">
                  <a:extLst>
                    <a:ext uri="{FF2B5EF4-FFF2-40B4-BE49-F238E27FC236}">
                      <a16:creationId xmlns:a16="http://schemas.microsoft.com/office/drawing/2014/main" id="{DE89862C-C501-416E-878D-4CA76F45394D}"/>
                    </a:ext>
                  </a:extLst>
                </p:cNvPr>
                <p:cNvSpPr/>
                <p:nvPr/>
              </p:nvSpPr>
              <p:spPr>
                <a:xfrm>
                  <a:off x="2209677" y="-2347494"/>
                  <a:ext cx="350520" cy="3834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0520" h="383439">
                      <a:moveTo>
                        <a:pt x="0" y="0"/>
                      </a:moveTo>
                      <a:lnTo>
                        <a:pt x="118262" y="0"/>
                      </a:lnTo>
                      <a:lnTo>
                        <a:pt x="234086" y="192024"/>
                      </a:lnTo>
                      <a:lnTo>
                        <a:pt x="234086" y="0"/>
                      </a:lnTo>
                      <a:lnTo>
                        <a:pt x="350520" y="0"/>
                      </a:lnTo>
                      <a:lnTo>
                        <a:pt x="350520" y="383439"/>
                      </a:lnTo>
                      <a:lnTo>
                        <a:pt x="241401" y="383439"/>
                      </a:lnTo>
                      <a:lnTo>
                        <a:pt x="117653" y="199340"/>
                      </a:lnTo>
                      <a:lnTo>
                        <a:pt x="117653" y="383439"/>
                      </a:lnTo>
                      <a:lnTo>
                        <a:pt x="0" y="383439"/>
                      </a:lnTo>
                      <a:lnTo>
                        <a:pt x="0" y="0"/>
                      </a:lnTo>
                      <a:close/>
                      <a:moveTo>
                        <a:pt x="58522" y="24994"/>
                      </a:moveTo>
                      <a:cubicBezTo>
                        <a:pt x="52019" y="24994"/>
                        <a:pt x="46431" y="27331"/>
                        <a:pt x="41758" y="32004"/>
                      </a:cubicBezTo>
                      <a:cubicBezTo>
                        <a:pt x="37084" y="36678"/>
                        <a:pt x="34747" y="42266"/>
                        <a:pt x="34747" y="48768"/>
                      </a:cubicBezTo>
                      <a:cubicBezTo>
                        <a:pt x="34747" y="55271"/>
                        <a:pt x="37084" y="60757"/>
                        <a:pt x="41758" y="65228"/>
                      </a:cubicBezTo>
                      <a:cubicBezTo>
                        <a:pt x="46431" y="69698"/>
                        <a:pt x="52019" y="71933"/>
                        <a:pt x="58522" y="71933"/>
                      </a:cubicBezTo>
                      <a:cubicBezTo>
                        <a:pt x="65430" y="71933"/>
                        <a:pt x="71019" y="69698"/>
                        <a:pt x="75286" y="65228"/>
                      </a:cubicBezTo>
                      <a:cubicBezTo>
                        <a:pt x="79553" y="60757"/>
                        <a:pt x="81686" y="55271"/>
                        <a:pt x="81686" y="48768"/>
                      </a:cubicBezTo>
                      <a:cubicBezTo>
                        <a:pt x="81686" y="42266"/>
                        <a:pt x="79553" y="36678"/>
                        <a:pt x="75286" y="32004"/>
                      </a:cubicBezTo>
                      <a:cubicBezTo>
                        <a:pt x="71019" y="27331"/>
                        <a:pt x="65430" y="24994"/>
                        <a:pt x="58522" y="24994"/>
                      </a:cubicBezTo>
                      <a:close/>
                      <a:moveTo>
                        <a:pt x="107290" y="59132"/>
                      </a:moveTo>
                      <a:cubicBezTo>
                        <a:pt x="100787" y="59132"/>
                        <a:pt x="95199" y="61468"/>
                        <a:pt x="90525" y="66142"/>
                      </a:cubicBezTo>
                      <a:cubicBezTo>
                        <a:pt x="85852" y="70816"/>
                        <a:pt x="83515" y="76404"/>
                        <a:pt x="83515" y="82906"/>
                      </a:cubicBezTo>
                      <a:cubicBezTo>
                        <a:pt x="83515" y="89002"/>
                        <a:pt x="85852" y="94488"/>
                        <a:pt x="90525" y="99365"/>
                      </a:cubicBezTo>
                      <a:cubicBezTo>
                        <a:pt x="95199" y="104242"/>
                        <a:pt x="100787" y="106680"/>
                        <a:pt x="107290" y="106680"/>
                      </a:cubicBezTo>
                      <a:cubicBezTo>
                        <a:pt x="113792" y="106680"/>
                        <a:pt x="119278" y="104344"/>
                        <a:pt x="123749" y="99670"/>
                      </a:cubicBezTo>
                      <a:cubicBezTo>
                        <a:pt x="128219" y="94996"/>
                        <a:pt x="130454" y="89408"/>
                        <a:pt x="130454" y="82906"/>
                      </a:cubicBezTo>
                      <a:cubicBezTo>
                        <a:pt x="130454" y="76404"/>
                        <a:pt x="128219" y="70816"/>
                        <a:pt x="123749" y="66142"/>
                      </a:cubicBezTo>
                      <a:cubicBezTo>
                        <a:pt x="119278" y="61468"/>
                        <a:pt x="113792" y="59132"/>
                        <a:pt x="107290" y="59132"/>
                      </a:cubicBezTo>
                      <a:close/>
                      <a:moveTo>
                        <a:pt x="58522" y="81077"/>
                      </a:moveTo>
                      <a:cubicBezTo>
                        <a:pt x="52019" y="81077"/>
                        <a:pt x="46431" y="83414"/>
                        <a:pt x="41758" y="88088"/>
                      </a:cubicBezTo>
                      <a:cubicBezTo>
                        <a:pt x="37084" y="92761"/>
                        <a:pt x="34747" y="98349"/>
                        <a:pt x="34747" y="104852"/>
                      </a:cubicBezTo>
                      <a:cubicBezTo>
                        <a:pt x="34747" y="111760"/>
                        <a:pt x="37084" y="117450"/>
                        <a:pt x="41758" y="121920"/>
                      </a:cubicBezTo>
                      <a:cubicBezTo>
                        <a:pt x="46431" y="126391"/>
                        <a:pt x="52019" y="128626"/>
                        <a:pt x="58522" y="128626"/>
                      </a:cubicBezTo>
                      <a:cubicBezTo>
                        <a:pt x="65430" y="128626"/>
                        <a:pt x="71019" y="126391"/>
                        <a:pt x="75286" y="121920"/>
                      </a:cubicBezTo>
                      <a:cubicBezTo>
                        <a:pt x="79553" y="117450"/>
                        <a:pt x="81686" y="111760"/>
                        <a:pt x="81686" y="104852"/>
                      </a:cubicBezTo>
                      <a:cubicBezTo>
                        <a:pt x="81686" y="98349"/>
                        <a:pt x="79553" y="92761"/>
                        <a:pt x="75286" y="88088"/>
                      </a:cubicBezTo>
                      <a:cubicBezTo>
                        <a:pt x="71019" y="83414"/>
                        <a:pt x="65430" y="81077"/>
                        <a:pt x="58522" y="81077"/>
                      </a:cubicBezTo>
                      <a:close/>
                      <a:moveTo>
                        <a:pt x="137160" y="112167"/>
                      </a:moveTo>
                      <a:cubicBezTo>
                        <a:pt x="130658" y="112167"/>
                        <a:pt x="125070" y="114402"/>
                        <a:pt x="120396" y="118872"/>
                      </a:cubicBezTo>
                      <a:cubicBezTo>
                        <a:pt x="115722" y="123343"/>
                        <a:pt x="113386" y="128829"/>
                        <a:pt x="113386" y="135332"/>
                      </a:cubicBezTo>
                      <a:cubicBezTo>
                        <a:pt x="113386" y="141834"/>
                        <a:pt x="115722" y="147422"/>
                        <a:pt x="120396" y="152096"/>
                      </a:cubicBezTo>
                      <a:cubicBezTo>
                        <a:pt x="125070" y="156769"/>
                        <a:pt x="130658" y="159106"/>
                        <a:pt x="137160" y="159106"/>
                      </a:cubicBezTo>
                      <a:cubicBezTo>
                        <a:pt x="143663" y="159106"/>
                        <a:pt x="149250" y="156769"/>
                        <a:pt x="153924" y="152096"/>
                      </a:cubicBezTo>
                      <a:cubicBezTo>
                        <a:pt x="158598" y="147422"/>
                        <a:pt x="160934" y="141834"/>
                        <a:pt x="160934" y="135332"/>
                      </a:cubicBezTo>
                      <a:cubicBezTo>
                        <a:pt x="160934" y="128829"/>
                        <a:pt x="158598" y="123343"/>
                        <a:pt x="153924" y="118872"/>
                      </a:cubicBezTo>
                      <a:cubicBezTo>
                        <a:pt x="149250" y="114402"/>
                        <a:pt x="143663" y="112167"/>
                        <a:pt x="137160" y="112167"/>
                      </a:cubicBezTo>
                      <a:close/>
                      <a:moveTo>
                        <a:pt x="58522" y="138380"/>
                      </a:moveTo>
                      <a:cubicBezTo>
                        <a:pt x="52019" y="138380"/>
                        <a:pt x="46431" y="140513"/>
                        <a:pt x="41758" y="144780"/>
                      </a:cubicBezTo>
                      <a:cubicBezTo>
                        <a:pt x="37084" y="149048"/>
                        <a:pt x="34747" y="154636"/>
                        <a:pt x="34747" y="161544"/>
                      </a:cubicBezTo>
                      <a:cubicBezTo>
                        <a:pt x="34747" y="168047"/>
                        <a:pt x="37084" y="173635"/>
                        <a:pt x="41758" y="178308"/>
                      </a:cubicBezTo>
                      <a:cubicBezTo>
                        <a:pt x="46431" y="182982"/>
                        <a:pt x="52019" y="185319"/>
                        <a:pt x="58522" y="185319"/>
                      </a:cubicBezTo>
                      <a:cubicBezTo>
                        <a:pt x="65430" y="185319"/>
                        <a:pt x="71019" y="182982"/>
                        <a:pt x="75286" y="178308"/>
                      </a:cubicBezTo>
                      <a:cubicBezTo>
                        <a:pt x="79553" y="173635"/>
                        <a:pt x="81686" y="168047"/>
                        <a:pt x="81686" y="161544"/>
                      </a:cubicBezTo>
                      <a:cubicBezTo>
                        <a:pt x="81686" y="154636"/>
                        <a:pt x="79553" y="149048"/>
                        <a:pt x="75286" y="144780"/>
                      </a:cubicBezTo>
                      <a:cubicBezTo>
                        <a:pt x="71019" y="140513"/>
                        <a:pt x="65430" y="138380"/>
                        <a:pt x="58522" y="138380"/>
                      </a:cubicBezTo>
                      <a:close/>
                      <a:moveTo>
                        <a:pt x="171907" y="163983"/>
                      </a:moveTo>
                      <a:cubicBezTo>
                        <a:pt x="165405" y="163983"/>
                        <a:pt x="159919" y="166320"/>
                        <a:pt x="155448" y="170993"/>
                      </a:cubicBezTo>
                      <a:cubicBezTo>
                        <a:pt x="150978" y="175667"/>
                        <a:pt x="148743" y="181255"/>
                        <a:pt x="148743" y="187757"/>
                      </a:cubicBezTo>
                      <a:cubicBezTo>
                        <a:pt x="148743" y="194666"/>
                        <a:pt x="150978" y="200356"/>
                        <a:pt x="155448" y="204826"/>
                      </a:cubicBezTo>
                      <a:cubicBezTo>
                        <a:pt x="159919" y="209296"/>
                        <a:pt x="165405" y="211532"/>
                        <a:pt x="171907" y="211532"/>
                      </a:cubicBezTo>
                      <a:cubicBezTo>
                        <a:pt x="178410" y="211532"/>
                        <a:pt x="183997" y="209296"/>
                        <a:pt x="188671" y="204826"/>
                      </a:cubicBezTo>
                      <a:cubicBezTo>
                        <a:pt x="193345" y="200356"/>
                        <a:pt x="195682" y="194666"/>
                        <a:pt x="195682" y="187757"/>
                      </a:cubicBezTo>
                      <a:cubicBezTo>
                        <a:pt x="195682" y="181661"/>
                        <a:pt x="193243" y="176175"/>
                        <a:pt x="188366" y="171298"/>
                      </a:cubicBezTo>
                      <a:cubicBezTo>
                        <a:pt x="183490" y="166421"/>
                        <a:pt x="178003" y="163983"/>
                        <a:pt x="171907" y="163983"/>
                      </a:cubicBezTo>
                      <a:close/>
                      <a:moveTo>
                        <a:pt x="293827" y="194463"/>
                      </a:moveTo>
                      <a:cubicBezTo>
                        <a:pt x="287325" y="194463"/>
                        <a:pt x="281737" y="196800"/>
                        <a:pt x="277063" y="201473"/>
                      </a:cubicBezTo>
                      <a:cubicBezTo>
                        <a:pt x="272390" y="206147"/>
                        <a:pt x="270053" y="211735"/>
                        <a:pt x="270053" y="218237"/>
                      </a:cubicBezTo>
                      <a:cubicBezTo>
                        <a:pt x="270053" y="224740"/>
                        <a:pt x="272390" y="230226"/>
                        <a:pt x="277063" y="234696"/>
                      </a:cubicBezTo>
                      <a:cubicBezTo>
                        <a:pt x="281737" y="239167"/>
                        <a:pt x="287325" y="241402"/>
                        <a:pt x="293827" y="241402"/>
                      </a:cubicBezTo>
                      <a:cubicBezTo>
                        <a:pt x="300736" y="241402"/>
                        <a:pt x="306425" y="239167"/>
                        <a:pt x="310896" y="234696"/>
                      </a:cubicBezTo>
                      <a:cubicBezTo>
                        <a:pt x="315366" y="230226"/>
                        <a:pt x="317601" y="224740"/>
                        <a:pt x="317601" y="218237"/>
                      </a:cubicBezTo>
                      <a:cubicBezTo>
                        <a:pt x="317601" y="211735"/>
                        <a:pt x="315366" y="206147"/>
                        <a:pt x="310896" y="201473"/>
                      </a:cubicBezTo>
                      <a:cubicBezTo>
                        <a:pt x="306425" y="196800"/>
                        <a:pt x="300736" y="194463"/>
                        <a:pt x="293827" y="194463"/>
                      </a:cubicBezTo>
                      <a:close/>
                      <a:moveTo>
                        <a:pt x="58522" y="194463"/>
                      </a:moveTo>
                      <a:cubicBezTo>
                        <a:pt x="52019" y="194463"/>
                        <a:pt x="46431" y="196800"/>
                        <a:pt x="41758" y="201473"/>
                      </a:cubicBezTo>
                      <a:cubicBezTo>
                        <a:pt x="37084" y="206147"/>
                        <a:pt x="34747" y="211735"/>
                        <a:pt x="34747" y="218237"/>
                      </a:cubicBezTo>
                      <a:cubicBezTo>
                        <a:pt x="34747" y="224740"/>
                        <a:pt x="37084" y="230226"/>
                        <a:pt x="41758" y="234696"/>
                      </a:cubicBezTo>
                      <a:cubicBezTo>
                        <a:pt x="46431" y="239167"/>
                        <a:pt x="52019" y="241402"/>
                        <a:pt x="58522" y="241402"/>
                      </a:cubicBezTo>
                      <a:cubicBezTo>
                        <a:pt x="65430" y="241402"/>
                        <a:pt x="71019" y="239167"/>
                        <a:pt x="75286" y="234696"/>
                      </a:cubicBezTo>
                      <a:cubicBezTo>
                        <a:pt x="79553" y="230226"/>
                        <a:pt x="81686" y="224740"/>
                        <a:pt x="81686" y="218237"/>
                      </a:cubicBezTo>
                      <a:cubicBezTo>
                        <a:pt x="81686" y="211735"/>
                        <a:pt x="79553" y="206147"/>
                        <a:pt x="75286" y="201473"/>
                      </a:cubicBezTo>
                      <a:cubicBezTo>
                        <a:pt x="71019" y="196800"/>
                        <a:pt x="65430" y="194463"/>
                        <a:pt x="58522" y="194463"/>
                      </a:cubicBezTo>
                      <a:close/>
                      <a:moveTo>
                        <a:pt x="58522" y="250546"/>
                      </a:moveTo>
                      <a:cubicBezTo>
                        <a:pt x="52019" y="250546"/>
                        <a:pt x="46431" y="252883"/>
                        <a:pt x="41758" y="257557"/>
                      </a:cubicBezTo>
                      <a:cubicBezTo>
                        <a:pt x="37084" y="262230"/>
                        <a:pt x="34747" y="267818"/>
                        <a:pt x="34747" y="274321"/>
                      </a:cubicBezTo>
                      <a:cubicBezTo>
                        <a:pt x="34747" y="281229"/>
                        <a:pt x="37084" y="286919"/>
                        <a:pt x="41758" y="291389"/>
                      </a:cubicBezTo>
                      <a:cubicBezTo>
                        <a:pt x="46431" y="295860"/>
                        <a:pt x="52019" y="298095"/>
                        <a:pt x="58522" y="298095"/>
                      </a:cubicBezTo>
                      <a:cubicBezTo>
                        <a:pt x="65430" y="298095"/>
                        <a:pt x="71019" y="295860"/>
                        <a:pt x="75286" y="291389"/>
                      </a:cubicBezTo>
                      <a:cubicBezTo>
                        <a:pt x="79553" y="286919"/>
                        <a:pt x="81686" y="281229"/>
                        <a:pt x="81686" y="274321"/>
                      </a:cubicBezTo>
                      <a:cubicBezTo>
                        <a:pt x="81686" y="267818"/>
                        <a:pt x="79553" y="262230"/>
                        <a:pt x="75286" y="257557"/>
                      </a:cubicBezTo>
                      <a:cubicBezTo>
                        <a:pt x="71019" y="252883"/>
                        <a:pt x="65430" y="250546"/>
                        <a:pt x="58522" y="250546"/>
                      </a:cubicBezTo>
                      <a:close/>
                      <a:moveTo>
                        <a:pt x="58522" y="307849"/>
                      </a:moveTo>
                      <a:cubicBezTo>
                        <a:pt x="52019" y="307849"/>
                        <a:pt x="46431" y="310084"/>
                        <a:pt x="41758" y="314554"/>
                      </a:cubicBezTo>
                      <a:cubicBezTo>
                        <a:pt x="37084" y="319025"/>
                        <a:pt x="34747" y="324511"/>
                        <a:pt x="34747" y="331013"/>
                      </a:cubicBezTo>
                      <a:cubicBezTo>
                        <a:pt x="34747" y="337516"/>
                        <a:pt x="37084" y="343104"/>
                        <a:pt x="41758" y="347777"/>
                      </a:cubicBezTo>
                      <a:cubicBezTo>
                        <a:pt x="46431" y="352451"/>
                        <a:pt x="52019" y="354788"/>
                        <a:pt x="58522" y="354788"/>
                      </a:cubicBezTo>
                      <a:cubicBezTo>
                        <a:pt x="65430" y="354788"/>
                        <a:pt x="71019" y="352451"/>
                        <a:pt x="75286" y="347777"/>
                      </a:cubicBezTo>
                      <a:cubicBezTo>
                        <a:pt x="79553" y="343104"/>
                        <a:pt x="81686" y="337516"/>
                        <a:pt x="81686" y="331013"/>
                      </a:cubicBezTo>
                      <a:cubicBezTo>
                        <a:pt x="81686" y="324511"/>
                        <a:pt x="79553" y="319025"/>
                        <a:pt x="75286" y="314554"/>
                      </a:cubicBezTo>
                      <a:cubicBezTo>
                        <a:pt x="71019" y="310084"/>
                        <a:pt x="65430" y="307849"/>
                        <a:pt x="58522" y="307849"/>
                      </a:cubicBezTo>
                      <a:close/>
                      <a:moveTo>
                        <a:pt x="210921" y="221895"/>
                      </a:moveTo>
                      <a:cubicBezTo>
                        <a:pt x="204826" y="221895"/>
                        <a:pt x="199339" y="224232"/>
                        <a:pt x="194462" y="228905"/>
                      </a:cubicBezTo>
                      <a:cubicBezTo>
                        <a:pt x="189585" y="233579"/>
                        <a:pt x="187147" y="238964"/>
                        <a:pt x="187147" y="245060"/>
                      </a:cubicBezTo>
                      <a:cubicBezTo>
                        <a:pt x="187147" y="251969"/>
                        <a:pt x="189484" y="257658"/>
                        <a:pt x="194158" y="262129"/>
                      </a:cubicBezTo>
                      <a:cubicBezTo>
                        <a:pt x="198831" y="266599"/>
                        <a:pt x="204419" y="268834"/>
                        <a:pt x="210921" y="268834"/>
                      </a:cubicBezTo>
                      <a:cubicBezTo>
                        <a:pt x="217830" y="268834"/>
                        <a:pt x="223520" y="266599"/>
                        <a:pt x="227991" y="262129"/>
                      </a:cubicBezTo>
                      <a:cubicBezTo>
                        <a:pt x="232461" y="257658"/>
                        <a:pt x="234696" y="251969"/>
                        <a:pt x="234696" y="245060"/>
                      </a:cubicBezTo>
                      <a:cubicBezTo>
                        <a:pt x="234696" y="238557"/>
                        <a:pt x="232461" y="233071"/>
                        <a:pt x="227991" y="228600"/>
                      </a:cubicBezTo>
                      <a:cubicBezTo>
                        <a:pt x="223520" y="224130"/>
                        <a:pt x="217830" y="221895"/>
                        <a:pt x="210921" y="221895"/>
                      </a:cubicBezTo>
                      <a:close/>
                      <a:moveTo>
                        <a:pt x="293827" y="250546"/>
                      </a:moveTo>
                      <a:cubicBezTo>
                        <a:pt x="287325" y="250546"/>
                        <a:pt x="281737" y="252883"/>
                        <a:pt x="277063" y="257557"/>
                      </a:cubicBezTo>
                      <a:cubicBezTo>
                        <a:pt x="272390" y="262230"/>
                        <a:pt x="270053" y="267818"/>
                        <a:pt x="270053" y="274321"/>
                      </a:cubicBezTo>
                      <a:cubicBezTo>
                        <a:pt x="270053" y="281229"/>
                        <a:pt x="272390" y="286919"/>
                        <a:pt x="277063" y="291389"/>
                      </a:cubicBezTo>
                      <a:cubicBezTo>
                        <a:pt x="281737" y="295860"/>
                        <a:pt x="287325" y="298095"/>
                        <a:pt x="293827" y="298095"/>
                      </a:cubicBezTo>
                      <a:cubicBezTo>
                        <a:pt x="300736" y="298095"/>
                        <a:pt x="306425" y="295860"/>
                        <a:pt x="310896" y="291389"/>
                      </a:cubicBezTo>
                      <a:cubicBezTo>
                        <a:pt x="315366" y="286919"/>
                        <a:pt x="317601" y="281229"/>
                        <a:pt x="317601" y="274321"/>
                      </a:cubicBezTo>
                      <a:cubicBezTo>
                        <a:pt x="317601" y="267818"/>
                        <a:pt x="315366" y="262230"/>
                        <a:pt x="310896" y="257557"/>
                      </a:cubicBezTo>
                      <a:cubicBezTo>
                        <a:pt x="306425" y="252883"/>
                        <a:pt x="300736" y="250546"/>
                        <a:pt x="293827" y="250546"/>
                      </a:cubicBezTo>
                      <a:close/>
                      <a:moveTo>
                        <a:pt x="245669" y="270053"/>
                      </a:moveTo>
                      <a:cubicBezTo>
                        <a:pt x="239166" y="270053"/>
                        <a:pt x="233680" y="272289"/>
                        <a:pt x="229210" y="276759"/>
                      </a:cubicBezTo>
                      <a:cubicBezTo>
                        <a:pt x="224739" y="281229"/>
                        <a:pt x="222504" y="286716"/>
                        <a:pt x="222504" y="293218"/>
                      </a:cubicBezTo>
                      <a:cubicBezTo>
                        <a:pt x="222504" y="300127"/>
                        <a:pt x="224739" y="305817"/>
                        <a:pt x="229210" y="310287"/>
                      </a:cubicBezTo>
                      <a:cubicBezTo>
                        <a:pt x="233680" y="314757"/>
                        <a:pt x="239166" y="316993"/>
                        <a:pt x="245669" y="316993"/>
                      </a:cubicBezTo>
                      <a:cubicBezTo>
                        <a:pt x="252171" y="316993"/>
                        <a:pt x="257759" y="314656"/>
                        <a:pt x="262433" y="309982"/>
                      </a:cubicBezTo>
                      <a:cubicBezTo>
                        <a:pt x="267106" y="305309"/>
                        <a:pt x="269443" y="299721"/>
                        <a:pt x="269443" y="293218"/>
                      </a:cubicBezTo>
                      <a:cubicBezTo>
                        <a:pt x="269443" y="286716"/>
                        <a:pt x="267208" y="281229"/>
                        <a:pt x="262737" y="276759"/>
                      </a:cubicBezTo>
                      <a:cubicBezTo>
                        <a:pt x="258267" y="272289"/>
                        <a:pt x="252577" y="270053"/>
                        <a:pt x="245669" y="270053"/>
                      </a:cubicBezTo>
                      <a:close/>
                      <a:moveTo>
                        <a:pt x="293827" y="307849"/>
                      </a:moveTo>
                      <a:cubicBezTo>
                        <a:pt x="287325" y="307849"/>
                        <a:pt x="281737" y="310084"/>
                        <a:pt x="277063" y="314554"/>
                      </a:cubicBezTo>
                      <a:cubicBezTo>
                        <a:pt x="272390" y="319025"/>
                        <a:pt x="270053" y="324511"/>
                        <a:pt x="270053" y="331013"/>
                      </a:cubicBezTo>
                      <a:cubicBezTo>
                        <a:pt x="270053" y="337516"/>
                        <a:pt x="272390" y="343104"/>
                        <a:pt x="277063" y="347777"/>
                      </a:cubicBezTo>
                      <a:cubicBezTo>
                        <a:pt x="281737" y="352451"/>
                        <a:pt x="287325" y="354788"/>
                        <a:pt x="293827" y="354788"/>
                      </a:cubicBezTo>
                      <a:cubicBezTo>
                        <a:pt x="300736" y="354788"/>
                        <a:pt x="306425" y="352451"/>
                        <a:pt x="310896" y="347777"/>
                      </a:cubicBezTo>
                      <a:cubicBezTo>
                        <a:pt x="315366" y="343104"/>
                        <a:pt x="317601" y="337516"/>
                        <a:pt x="317601" y="331013"/>
                      </a:cubicBezTo>
                      <a:cubicBezTo>
                        <a:pt x="317601" y="324511"/>
                        <a:pt x="315366" y="319025"/>
                        <a:pt x="310896" y="314554"/>
                      </a:cubicBezTo>
                      <a:cubicBezTo>
                        <a:pt x="306425" y="310084"/>
                        <a:pt x="300736" y="307849"/>
                        <a:pt x="293827" y="307849"/>
                      </a:cubicBezTo>
                      <a:close/>
                      <a:moveTo>
                        <a:pt x="293827" y="24994"/>
                      </a:moveTo>
                      <a:cubicBezTo>
                        <a:pt x="287325" y="24994"/>
                        <a:pt x="281737" y="27331"/>
                        <a:pt x="277063" y="32004"/>
                      </a:cubicBezTo>
                      <a:cubicBezTo>
                        <a:pt x="272390" y="36678"/>
                        <a:pt x="270053" y="42266"/>
                        <a:pt x="270053" y="48768"/>
                      </a:cubicBezTo>
                      <a:cubicBezTo>
                        <a:pt x="270053" y="55271"/>
                        <a:pt x="272390" y="60757"/>
                        <a:pt x="277063" y="65228"/>
                      </a:cubicBezTo>
                      <a:cubicBezTo>
                        <a:pt x="281737" y="69698"/>
                        <a:pt x="287325" y="71933"/>
                        <a:pt x="293827" y="71933"/>
                      </a:cubicBezTo>
                      <a:cubicBezTo>
                        <a:pt x="300736" y="71933"/>
                        <a:pt x="306425" y="69698"/>
                        <a:pt x="310896" y="65228"/>
                      </a:cubicBezTo>
                      <a:cubicBezTo>
                        <a:pt x="315366" y="60757"/>
                        <a:pt x="317601" y="55271"/>
                        <a:pt x="317601" y="48768"/>
                      </a:cubicBezTo>
                      <a:cubicBezTo>
                        <a:pt x="317601" y="42266"/>
                        <a:pt x="315366" y="36678"/>
                        <a:pt x="310896" y="32004"/>
                      </a:cubicBezTo>
                      <a:cubicBezTo>
                        <a:pt x="306425" y="27331"/>
                        <a:pt x="300736" y="24994"/>
                        <a:pt x="293827" y="24994"/>
                      </a:cubicBezTo>
                      <a:close/>
                      <a:moveTo>
                        <a:pt x="293827" y="81077"/>
                      </a:moveTo>
                      <a:cubicBezTo>
                        <a:pt x="287325" y="81077"/>
                        <a:pt x="281737" y="83414"/>
                        <a:pt x="277063" y="88088"/>
                      </a:cubicBezTo>
                      <a:cubicBezTo>
                        <a:pt x="272390" y="92761"/>
                        <a:pt x="270053" y="98349"/>
                        <a:pt x="270053" y="104852"/>
                      </a:cubicBezTo>
                      <a:cubicBezTo>
                        <a:pt x="270053" y="111760"/>
                        <a:pt x="272390" y="117450"/>
                        <a:pt x="277063" y="121920"/>
                      </a:cubicBezTo>
                      <a:cubicBezTo>
                        <a:pt x="281737" y="126391"/>
                        <a:pt x="287325" y="128626"/>
                        <a:pt x="293827" y="128626"/>
                      </a:cubicBezTo>
                      <a:cubicBezTo>
                        <a:pt x="300736" y="128626"/>
                        <a:pt x="306425" y="126391"/>
                        <a:pt x="310896" y="121920"/>
                      </a:cubicBezTo>
                      <a:cubicBezTo>
                        <a:pt x="315366" y="117450"/>
                        <a:pt x="317601" y="111760"/>
                        <a:pt x="317601" y="104852"/>
                      </a:cubicBezTo>
                      <a:cubicBezTo>
                        <a:pt x="317601" y="98349"/>
                        <a:pt x="315366" y="92761"/>
                        <a:pt x="310896" y="88088"/>
                      </a:cubicBezTo>
                      <a:cubicBezTo>
                        <a:pt x="306425" y="83414"/>
                        <a:pt x="300736" y="81077"/>
                        <a:pt x="293827" y="81077"/>
                      </a:cubicBezTo>
                      <a:close/>
                      <a:moveTo>
                        <a:pt x="293827" y="138380"/>
                      </a:moveTo>
                      <a:cubicBezTo>
                        <a:pt x="287325" y="138380"/>
                        <a:pt x="281737" y="140513"/>
                        <a:pt x="277063" y="144780"/>
                      </a:cubicBezTo>
                      <a:cubicBezTo>
                        <a:pt x="272390" y="149048"/>
                        <a:pt x="270053" y="154636"/>
                        <a:pt x="270053" y="161544"/>
                      </a:cubicBezTo>
                      <a:cubicBezTo>
                        <a:pt x="270053" y="168047"/>
                        <a:pt x="272390" y="173635"/>
                        <a:pt x="277063" y="178308"/>
                      </a:cubicBezTo>
                      <a:cubicBezTo>
                        <a:pt x="281737" y="182982"/>
                        <a:pt x="287325" y="185319"/>
                        <a:pt x="293827" y="185319"/>
                      </a:cubicBezTo>
                      <a:cubicBezTo>
                        <a:pt x="300736" y="185319"/>
                        <a:pt x="306425" y="182982"/>
                        <a:pt x="310896" y="178308"/>
                      </a:cubicBezTo>
                      <a:cubicBezTo>
                        <a:pt x="315366" y="173635"/>
                        <a:pt x="317601" y="168047"/>
                        <a:pt x="317601" y="161544"/>
                      </a:cubicBezTo>
                      <a:cubicBezTo>
                        <a:pt x="317601" y="154636"/>
                        <a:pt x="315366" y="149048"/>
                        <a:pt x="310896" y="144780"/>
                      </a:cubicBezTo>
                      <a:cubicBezTo>
                        <a:pt x="306425" y="140513"/>
                        <a:pt x="300736" y="138380"/>
                        <a:pt x="293827" y="13838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99" name="Freeform: Shape 2498">
                  <a:extLst>
                    <a:ext uri="{FF2B5EF4-FFF2-40B4-BE49-F238E27FC236}">
                      <a16:creationId xmlns:a16="http://schemas.microsoft.com/office/drawing/2014/main" id="{2CDA0951-77F6-4778-8866-5C1C612CA597}"/>
                    </a:ext>
                  </a:extLst>
                </p:cNvPr>
                <p:cNvSpPr/>
                <p:nvPr/>
              </p:nvSpPr>
              <p:spPr>
                <a:xfrm>
                  <a:off x="3038352" y="-2347494"/>
                  <a:ext cx="209702" cy="3834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702" h="383439">
                      <a:moveTo>
                        <a:pt x="0" y="0"/>
                      </a:moveTo>
                      <a:lnTo>
                        <a:pt x="118872" y="0"/>
                      </a:lnTo>
                      <a:lnTo>
                        <a:pt x="118872" y="282855"/>
                      </a:lnTo>
                      <a:lnTo>
                        <a:pt x="209702" y="282855"/>
                      </a:lnTo>
                      <a:lnTo>
                        <a:pt x="209702" y="383439"/>
                      </a:lnTo>
                      <a:lnTo>
                        <a:pt x="0" y="383439"/>
                      </a:lnTo>
                      <a:lnTo>
                        <a:pt x="0" y="0"/>
                      </a:lnTo>
                      <a:close/>
                      <a:moveTo>
                        <a:pt x="58521" y="24994"/>
                      </a:moveTo>
                      <a:cubicBezTo>
                        <a:pt x="52019" y="24994"/>
                        <a:pt x="46431" y="27331"/>
                        <a:pt x="41758" y="32004"/>
                      </a:cubicBezTo>
                      <a:cubicBezTo>
                        <a:pt x="37084" y="36678"/>
                        <a:pt x="34747" y="42266"/>
                        <a:pt x="34747" y="48768"/>
                      </a:cubicBezTo>
                      <a:cubicBezTo>
                        <a:pt x="34747" y="55271"/>
                        <a:pt x="37084" y="60757"/>
                        <a:pt x="41758" y="65228"/>
                      </a:cubicBezTo>
                      <a:cubicBezTo>
                        <a:pt x="46431" y="69698"/>
                        <a:pt x="52019" y="71933"/>
                        <a:pt x="58521" y="71933"/>
                      </a:cubicBezTo>
                      <a:cubicBezTo>
                        <a:pt x="65430" y="71933"/>
                        <a:pt x="71018" y="69698"/>
                        <a:pt x="75285" y="65228"/>
                      </a:cubicBezTo>
                      <a:cubicBezTo>
                        <a:pt x="79553" y="60757"/>
                        <a:pt x="81686" y="55271"/>
                        <a:pt x="81686" y="48768"/>
                      </a:cubicBezTo>
                      <a:cubicBezTo>
                        <a:pt x="81686" y="42266"/>
                        <a:pt x="79553" y="36678"/>
                        <a:pt x="75285" y="32004"/>
                      </a:cubicBezTo>
                      <a:cubicBezTo>
                        <a:pt x="71018" y="27331"/>
                        <a:pt x="65430" y="24994"/>
                        <a:pt x="58521" y="24994"/>
                      </a:cubicBezTo>
                      <a:close/>
                      <a:moveTo>
                        <a:pt x="58521" y="81077"/>
                      </a:moveTo>
                      <a:cubicBezTo>
                        <a:pt x="52019" y="81077"/>
                        <a:pt x="46431" y="83414"/>
                        <a:pt x="41758" y="88088"/>
                      </a:cubicBezTo>
                      <a:cubicBezTo>
                        <a:pt x="37084" y="92761"/>
                        <a:pt x="34747" y="98349"/>
                        <a:pt x="34747" y="104852"/>
                      </a:cubicBezTo>
                      <a:cubicBezTo>
                        <a:pt x="34747" y="111760"/>
                        <a:pt x="37084" y="117450"/>
                        <a:pt x="41758" y="121920"/>
                      </a:cubicBezTo>
                      <a:cubicBezTo>
                        <a:pt x="46431" y="126391"/>
                        <a:pt x="52019" y="128626"/>
                        <a:pt x="58521" y="128626"/>
                      </a:cubicBezTo>
                      <a:cubicBezTo>
                        <a:pt x="65430" y="128626"/>
                        <a:pt x="71018" y="126391"/>
                        <a:pt x="75285" y="121920"/>
                      </a:cubicBezTo>
                      <a:cubicBezTo>
                        <a:pt x="79553" y="117450"/>
                        <a:pt x="81686" y="111760"/>
                        <a:pt x="81686" y="104852"/>
                      </a:cubicBezTo>
                      <a:cubicBezTo>
                        <a:pt x="81686" y="98349"/>
                        <a:pt x="79553" y="92761"/>
                        <a:pt x="75285" y="88088"/>
                      </a:cubicBezTo>
                      <a:cubicBezTo>
                        <a:pt x="71018" y="83414"/>
                        <a:pt x="65430" y="81077"/>
                        <a:pt x="58521" y="81077"/>
                      </a:cubicBezTo>
                      <a:close/>
                      <a:moveTo>
                        <a:pt x="58521" y="138380"/>
                      </a:moveTo>
                      <a:cubicBezTo>
                        <a:pt x="52019" y="138380"/>
                        <a:pt x="46431" y="140513"/>
                        <a:pt x="41758" y="144780"/>
                      </a:cubicBezTo>
                      <a:cubicBezTo>
                        <a:pt x="37084" y="149048"/>
                        <a:pt x="34747" y="154636"/>
                        <a:pt x="34747" y="161544"/>
                      </a:cubicBezTo>
                      <a:cubicBezTo>
                        <a:pt x="34747" y="168047"/>
                        <a:pt x="37084" y="173635"/>
                        <a:pt x="41758" y="178308"/>
                      </a:cubicBezTo>
                      <a:cubicBezTo>
                        <a:pt x="46431" y="182982"/>
                        <a:pt x="52019" y="185319"/>
                        <a:pt x="58521" y="185319"/>
                      </a:cubicBezTo>
                      <a:cubicBezTo>
                        <a:pt x="65430" y="185319"/>
                        <a:pt x="71018" y="182982"/>
                        <a:pt x="75285" y="178308"/>
                      </a:cubicBezTo>
                      <a:cubicBezTo>
                        <a:pt x="79553" y="173635"/>
                        <a:pt x="81686" y="168047"/>
                        <a:pt x="81686" y="161544"/>
                      </a:cubicBezTo>
                      <a:cubicBezTo>
                        <a:pt x="81686" y="154636"/>
                        <a:pt x="79553" y="149048"/>
                        <a:pt x="75285" y="144780"/>
                      </a:cubicBezTo>
                      <a:cubicBezTo>
                        <a:pt x="71018" y="140513"/>
                        <a:pt x="65430" y="138380"/>
                        <a:pt x="58521" y="138380"/>
                      </a:cubicBezTo>
                      <a:close/>
                      <a:moveTo>
                        <a:pt x="58521" y="194463"/>
                      </a:moveTo>
                      <a:cubicBezTo>
                        <a:pt x="52019" y="194463"/>
                        <a:pt x="46431" y="196800"/>
                        <a:pt x="41758" y="201473"/>
                      </a:cubicBezTo>
                      <a:cubicBezTo>
                        <a:pt x="37084" y="206147"/>
                        <a:pt x="34747" y="211735"/>
                        <a:pt x="34747" y="218237"/>
                      </a:cubicBezTo>
                      <a:cubicBezTo>
                        <a:pt x="34747" y="224740"/>
                        <a:pt x="37084" y="230226"/>
                        <a:pt x="41758" y="234696"/>
                      </a:cubicBezTo>
                      <a:cubicBezTo>
                        <a:pt x="46431" y="239167"/>
                        <a:pt x="52019" y="241402"/>
                        <a:pt x="58521" y="241402"/>
                      </a:cubicBezTo>
                      <a:cubicBezTo>
                        <a:pt x="65430" y="241402"/>
                        <a:pt x="71018" y="239167"/>
                        <a:pt x="75285" y="234696"/>
                      </a:cubicBezTo>
                      <a:cubicBezTo>
                        <a:pt x="79553" y="230226"/>
                        <a:pt x="81686" y="224740"/>
                        <a:pt x="81686" y="218237"/>
                      </a:cubicBezTo>
                      <a:cubicBezTo>
                        <a:pt x="81686" y="211735"/>
                        <a:pt x="79553" y="206147"/>
                        <a:pt x="75285" y="201473"/>
                      </a:cubicBezTo>
                      <a:cubicBezTo>
                        <a:pt x="71018" y="196800"/>
                        <a:pt x="65430" y="194463"/>
                        <a:pt x="58521" y="194463"/>
                      </a:cubicBezTo>
                      <a:close/>
                      <a:moveTo>
                        <a:pt x="58521" y="250546"/>
                      </a:moveTo>
                      <a:cubicBezTo>
                        <a:pt x="52019" y="250546"/>
                        <a:pt x="46431" y="252883"/>
                        <a:pt x="41758" y="257557"/>
                      </a:cubicBezTo>
                      <a:cubicBezTo>
                        <a:pt x="37084" y="262230"/>
                        <a:pt x="34747" y="267818"/>
                        <a:pt x="34747" y="274321"/>
                      </a:cubicBezTo>
                      <a:cubicBezTo>
                        <a:pt x="34747" y="281229"/>
                        <a:pt x="37084" y="286919"/>
                        <a:pt x="41758" y="291389"/>
                      </a:cubicBezTo>
                      <a:cubicBezTo>
                        <a:pt x="46431" y="295860"/>
                        <a:pt x="52019" y="298095"/>
                        <a:pt x="58521" y="298095"/>
                      </a:cubicBezTo>
                      <a:cubicBezTo>
                        <a:pt x="65430" y="298095"/>
                        <a:pt x="71018" y="295860"/>
                        <a:pt x="75285" y="291389"/>
                      </a:cubicBezTo>
                      <a:cubicBezTo>
                        <a:pt x="79553" y="286919"/>
                        <a:pt x="81686" y="281229"/>
                        <a:pt x="81686" y="274321"/>
                      </a:cubicBezTo>
                      <a:cubicBezTo>
                        <a:pt x="81686" y="267818"/>
                        <a:pt x="79553" y="262230"/>
                        <a:pt x="75285" y="257557"/>
                      </a:cubicBezTo>
                      <a:cubicBezTo>
                        <a:pt x="71018" y="252883"/>
                        <a:pt x="65430" y="250546"/>
                        <a:pt x="58521" y="250546"/>
                      </a:cubicBezTo>
                      <a:close/>
                      <a:moveTo>
                        <a:pt x="58521" y="307849"/>
                      </a:moveTo>
                      <a:cubicBezTo>
                        <a:pt x="52019" y="307849"/>
                        <a:pt x="46431" y="310084"/>
                        <a:pt x="41758" y="314554"/>
                      </a:cubicBezTo>
                      <a:cubicBezTo>
                        <a:pt x="37084" y="319025"/>
                        <a:pt x="34747" y="324511"/>
                        <a:pt x="34747" y="331013"/>
                      </a:cubicBezTo>
                      <a:cubicBezTo>
                        <a:pt x="34747" y="337516"/>
                        <a:pt x="37084" y="343104"/>
                        <a:pt x="41758" y="347777"/>
                      </a:cubicBezTo>
                      <a:cubicBezTo>
                        <a:pt x="46431" y="352451"/>
                        <a:pt x="52019" y="354788"/>
                        <a:pt x="58521" y="354788"/>
                      </a:cubicBezTo>
                      <a:cubicBezTo>
                        <a:pt x="65430" y="354788"/>
                        <a:pt x="71018" y="352451"/>
                        <a:pt x="75285" y="347777"/>
                      </a:cubicBezTo>
                      <a:cubicBezTo>
                        <a:pt x="79553" y="343104"/>
                        <a:pt x="81686" y="337516"/>
                        <a:pt x="81686" y="331013"/>
                      </a:cubicBezTo>
                      <a:cubicBezTo>
                        <a:pt x="81686" y="324511"/>
                        <a:pt x="79553" y="319025"/>
                        <a:pt x="75285" y="314554"/>
                      </a:cubicBezTo>
                      <a:cubicBezTo>
                        <a:pt x="71018" y="310084"/>
                        <a:pt x="65430" y="307849"/>
                        <a:pt x="58521" y="307849"/>
                      </a:cubicBezTo>
                      <a:close/>
                      <a:moveTo>
                        <a:pt x="115214" y="307849"/>
                      </a:moveTo>
                      <a:cubicBezTo>
                        <a:pt x="108305" y="307849"/>
                        <a:pt x="102616" y="310084"/>
                        <a:pt x="98146" y="314554"/>
                      </a:cubicBezTo>
                      <a:cubicBezTo>
                        <a:pt x="93675" y="319025"/>
                        <a:pt x="91440" y="324511"/>
                        <a:pt x="91440" y="331013"/>
                      </a:cubicBezTo>
                      <a:cubicBezTo>
                        <a:pt x="91440" y="337516"/>
                        <a:pt x="93675" y="343104"/>
                        <a:pt x="98146" y="347777"/>
                      </a:cubicBezTo>
                      <a:cubicBezTo>
                        <a:pt x="102616" y="352451"/>
                        <a:pt x="108305" y="354788"/>
                        <a:pt x="115214" y="354788"/>
                      </a:cubicBezTo>
                      <a:cubicBezTo>
                        <a:pt x="121717" y="354788"/>
                        <a:pt x="127305" y="352451"/>
                        <a:pt x="131978" y="347777"/>
                      </a:cubicBezTo>
                      <a:cubicBezTo>
                        <a:pt x="136652" y="343104"/>
                        <a:pt x="138988" y="337516"/>
                        <a:pt x="138988" y="331013"/>
                      </a:cubicBezTo>
                      <a:cubicBezTo>
                        <a:pt x="138988" y="324511"/>
                        <a:pt x="136652" y="319025"/>
                        <a:pt x="131978" y="314554"/>
                      </a:cubicBezTo>
                      <a:cubicBezTo>
                        <a:pt x="127305" y="310084"/>
                        <a:pt x="121717" y="307849"/>
                        <a:pt x="115214" y="307849"/>
                      </a:cubicBezTo>
                      <a:close/>
                      <a:moveTo>
                        <a:pt x="171298" y="307849"/>
                      </a:moveTo>
                      <a:cubicBezTo>
                        <a:pt x="164795" y="307849"/>
                        <a:pt x="159309" y="310084"/>
                        <a:pt x="154838" y="314554"/>
                      </a:cubicBezTo>
                      <a:cubicBezTo>
                        <a:pt x="150368" y="319025"/>
                        <a:pt x="148133" y="324511"/>
                        <a:pt x="148133" y="331013"/>
                      </a:cubicBezTo>
                      <a:cubicBezTo>
                        <a:pt x="148133" y="337516"/>
                        <a:pt x="150368" y="343104"/>
                        <a:pt x="154838" y="347777"/>
                      </a:cubicBezTo>
                      <a:cubicBezTo>
                        <a:pt x="159309" y="352451"/>
                        <a:pt x="164795" y="354788"/>
                        <a:pt x="171298" y="354788"/>
                      </a:cubicBezTo>
                      <a:cubicBezTo>
                        <a:pt x="177800" y="354788"/>
                        <a:pt x="183388" y="352451"/>
                        <a:pt x="188062" y="347777"/>
                      </a:cubicBezTo>
                      <a:cubicBezTo>
                        <a:pt x="192735" y="343104"/>
                        <a:pt x="195072" y="337516"/>
                        <a:pt x="195072" y="331013"/>
                      </a:cubicBezTo>
                      <a:cubicBezTo>
                        <a:pt x="195072" y="324511"/>
                        <a:pt x="192735" y="319025"/>
                        <a:pt x="188062" y="314554"/>
                      </a:cubicBezTo>
                      <a:cubicBezTo>
                        <a:pt x="183388" y="310084"/>
                        <a:pt x="177800" y="307849"/>
                        <a:pt x="171298" y="30784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90" name="Freeform: Shape 2489">
                  <a:extLst>
                    <a:ext uri="{FF2B5EF4-FFF2-40B4-BE49-F238E27FC236}">
                      <a16:creationId xmlns:a16="http://schemas.microsoft.com/office/drawing/2014/main" id="{892B4A3E-CB35-4578-8818-3F92D1EBB112}"/>
                    </a:ext>
                  </a:extLst>
                </p:cNvPr>
                <p:cNvSpPr/>
                <p:nvPr/>
              </p:nvSpPr>
              <p:spPr>
                <a:xfrm>
                  <a:off x="3276478" y="-2347494"/>
                  <a:ext cx="229819" cy="3834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819" h="383439">
                      <a:moveTo>
                        <a:pt x="0" y="0"/>
                      </a:moveTo>
                      <a:lnTo>
                        <a:pt x="229819" y="0"/>
                      </a:lnTo>
                      <a:lnTo>
                        <a:pt x="229819" y="96927"/>
                      </a:lnTo>
                      <a:lnTo>
                        <a:pt x="118872" y="96927"/>
                      </a:lnTo>
                      <a:lnTo>
                        <a:pt x="118872" y="141428"/>
                      </a:lnTo>
                      <a:lnTo>
                        <a:pt x="229819" y="141428"/>
                      </a:lnTo>
                      <a:lnTo>
                        <a:pt x="229819" y="238354"/>
                      </a:lnTo>
                      <a:lnTo>
                        <a:pt x="118872" y="238354"/>
                      </a:lnTo>
                      <a:lnTo>
                        <a:pt x="118872" y="282855"/>
                      </a:lnTo>
                      <a:lnTo>
                        <a:pt x="229819" y="282855"/>
                      </a:lnTo>
                      <a:lnTo>
                        <a:pt x="229819" y="383439"/>
                      </a:lnTo>
                      <a:lnTo>
                        <a:pt x="0" y="383439"/>
                      </a:lnTo>
                      <a:lnTo>
                        <a:pt x="0" y="0"/>
                      </a:lnTo>
                      <a:close/>
                      <a:moveTo>
                        <a:pt x="58521" y="24994"/>
                      </a:moveTo>
                      <a:cubicBezTo>
                        <a:pt x="52019" y="24994"/>
                        <a:pt x="46431" y="27331"/>
                        <a:pt x="41758" y="32004"/>
                      </a:cubicBezTo>
                      <a:cubicBezTo>
                        <a:pt x="37084" y="36678"/>
                        <a:pt x="34747" y="42266"/>
                        <a:pt x="34747" y="48768"/>
                      </a:cubicBezTo>
                      <a:cubicBezTo>
                        <a:pt x="34747" y="55271"/>
                        <a:pt x="37084" y="60757"/>
                        <a:pt x="41758" y="65228"/>
                      </a:cubicBezTo>
                      <a:cubicBezTo>
                        <a:pt x="46431" y="69698"/>
                        <a:pt x="52019" y="71933"/>
                        <a:pt x="58521" y="71933"/>
                      </a:cubicBezTo>
                      <a:cubicBezTo>
                        <a:pt x="65430" y="71933"/>
                        <a:pt x="71018" y="69698"/>
                        <a:pt x="75285" y="65228"/>
                      </a:cubicBezTo>
                      <a:cubicBezTo>
                        <a:pt x="79553" y="60757"/>
                        <a:pt x="81686" y="55271"/>
                        <a:pt x="81686" y="48768"/>
                      </a:cubicBezTo>
                      <a:cubicBezTo>
                        <a:pt x="81686" y="42266"/>
                        <a:pt x="79553" y="36678"/>
                        <a:pt x="75285" y="32004"/>
                      </a:cubicBezTo>
                      <a:cubicBezTo>
                        <a:pt x="71018" y="27331"/>
                        <a:pt x="65430" y="24994"/>
                        <a:pt x="58521" y="24994"/>
                      </a:cubicBezTo>
                      <a:close/>
                      <a:moveTo>
                        <a:pt x="115214" y="24994"/>
                      </a:moveTo>
                      <a:cubicBezTo>
                        <a:pt x="108305" y="24994"/>
                        <a:pt x="102616" y="27331"/>
                        <a:pt x="98146" y="32004"/>
                      </a:cubicBezTo>
                      <a:cubicBezTo>
                        <a:pt x="93675" y="36678"/>
                        <a:pt x="91440" y="42266"/>
                        <a:pt x="91440" y="48768"/>
                      </a:cubicBezTo>
                      <a:cubicBezTo>
                        <a:pt x="91440" y="55271"/>
                        <a:pt x="93675" y="60757"/>
                        <a:pt x="98146" y="65228"/>
                      </a:cubicBezTo>
                      <a:cubicBezTo>
                        <a:pt x="102616" y="69698"/>
                        <a:pt x="108305" y="71933"/>
                        <a:pt x="115214" y="71933"/>
                      </a:cubicBezTo>
                      <a:cubicBezTo>
                        <a:pt x="121717" y="71933"/>
                        <a:pt x="127305" y="69698"/>
                        <a:pt x="131978" y="65228"/>
                      </a:cubicBezTo>
                      <a:cubicBezTo>
                        <a:pt x="136652" y="60757"/>
                        <a:pt x="138988" y="55271"/>
                        <a:pt x="138988" y="48768"/>
                      </a:cubicBezTo>
                      <a:cubicBezTo>
                        <a:pt x="138988" y="42266"/>
                        <a:pt x="136652" y="36678"/>
                        <a:pt x="131978" y="32004"/>
                      </a:cubicBezTo>
                      <a:cubicBezTo>
                        <a:pt x="127305" y="27331"/>
                        <a:pt x="121717" y="24994"/>
                        <a:pt x="115214" y="24994"/>
                      </a:cubicBezTo>
                      <a:close/>
                      <a:moveTo>
                        <a:pt x="171298" y="24994"/>
                      </a:moveTo>
                      <a:cubicBezTo>
                        <a:pt x="164795" y="24994"/>
                        <a:pt x="159309" y="27331"/>
                        <a:pt x="154838" y="32004"/>
                      </a:cubicBezTo>
                      <a:cubicBezTo>
                        <a:pt x="150368" y="36678"/>
                        <a:pt x="148133" y="42266"/>
                        <a:pt x="148133" y="48768"/>
                      </a:cubicBezTo>
                      <a:cubicBezTo>
                        <a:pt x="148133" y="55271"/>
                        <a:pt x="150368" y="60757"/>
                        <a:pt x="154838" y="65228"/>
                      </a:cubicBezTo>
                      <a:cubicBezTo>
                        <a:pt x="159309" y="69698"/>
                        <a:pt x="164795" y="71933"/>
                        <a:pt x="171298" y="71933"/>
                      </a:cubicBezTo>
                      <a:cubicBezTo>
                        <a:pt x="177800" y="71933"/>
                        <a:pt x="183388" y="69698"/>
                        <a:pt x="188062" y="65228"/>
                      </a:cubicBezTo>
                      <a:cubicBezTo>
                        <a:pt x="192735" y="60757"/>
                        <a:pt x="195072" y="55271"/>
                        <a:pt x="195072" y="48768"/>
                      </a:cubicBezTo>
                      <a:cubicBezTo>
                        <a:pt x="195072" y="42266"/>
                        <a:pt x="192735" y="36678"/>
                        <a:pt x="188062" y="32004"/>
                      </a:cubicBezTo>
                      <a:cubicBezTo>
                        <a:pt x="183388" y="27331"/>
                        <a:pt x="177800" y="24994"/>
                        <a:pt x="171298" y="24994"/>
                      </a:cubicBezTo>
                      <a:close/>
                      <a:moveTo>
                        <a:pt x="58521" y="81077"/>
                      </a:moveTo>
                      <a:cubicBezTo>
                        <a:pt x="52019" y="81077"/>
                        <a:pt x="46431" y="83414"/>
                        <a:pt x="41758" y="88088"/>
                      </a:cubicBezTo>
                      <a:cubicBezTo>
                        <a:pt x="37084" y="92761"/>
                        <a:pt x="34747" y="98349"/>
                        <a:pt x="34747" y="104852"/>
                      </a:cubicBezTo>
                      <a:cubicBezTo>
                        <a:pt x="34747" y="111760"/>
                        <a:pt x="37084" y="117450"/>
                        <a:pt x="41758" y="121920"/>
                      </a:cubicBezTo>
                      <a:cubicBezTo>
                        <a:pt x="46431" y="126391"/>
                        <a:pt x="52019" y="128626"/>
                        <a:pt x="58521" y="128626"/>
                      </a:cubicBezTo>
                      <a:cubicBezTo>
                        <a:pt x="65430" y="128626"/>
                        <a:pt x="71018" y="126391"/>
                        <a:pt x="75285" y="121920"/>
                      </a:cubicBezTo>
                      <a:cubicBezTo>
                        <a:pt x="79553" y="117450"/>
                        <a:pt x="81686" y="111760"/>
                        <a:pt x="81686" y="104852"/>
                      </a:cubicBezTo>
                      <a:cubicBezTo>
                        <a:pt x="81686" y="98349"/>
                        <a:pt x="79553" y="92761"/>
                        <a:pt x="75285" y="88088"/>
                      </a:cubicBezTo>
                      <a:cubicBezTo>
                        <a:pt x="71018" y="83414"/>
                        <a:pt x="65430" y="81077"/>
                        <a:pt x="58521" y="81077"/>
                      </a:cubicBezTo>
                      <a:close/>
                      <a:moveTo>
                        <a:pt x="58521" y="138380"/>
                      </a:moveTo>
                      <a:cubicBezTo>
                        <a:pt x="52019" y="138380"/>
                        <a:pt x="46431" y="140513"/>
                        <a:pt x="41758" y="144780"/>
                      </a:cubicBezTo>
                      <a:cubicBezTo>
                        <a:pt x="37084" y="149048"/>
                        <a:pt x="34747" y="154636"/>
                        <a:pt x="34747" y="161544"/>
                      </a:cubicBezTo>
                      <a:cubicBezTo>
                        <a:pt x="34747" y="168047"/>
                        <a:pt x="37084" y="173635"/>
                        <a:pt x="41758" y="178308"/>
                      </a:cubicBezTo>
                      <a:cubicBezTo>
                        <a:pt x="46431" y="182982"/>
                        <a:pt x="52019" y="185319"/>
                        <a:pt x="58521" y="185319"/>
                      </a:cubicBezTo>
                      <a:cubicBezTo>
                        <a:pt x="65430" y="185319"/>
                        <a:pt x="71018" y="182982"/>
                        <a:pt x="75285" y="178308"/>
                      </a:cubicBezTo>
                      <a:cubicBezTo>
                        <a:pt x="79553" y="173635"/>
                        <a:pt x="81686" y="168047"/>
                        <a:pt x="81686" y="161544"/>
                      </a:cubicBezTo>
                      <a:cubicBezTo>
                        <a:pt x="81686" y="154636"/>
                        <a:pt x="79553" y="149048"/>
                        <a:pt x="75285" y="144780"/>
                      </a:cubicBezTo>
                      <a:cubicBezTo>
                        <a:pt x="71018" y="140513"/>
                        <a:pt x="65430" y="138380"/>
                        <a:pt x="58521" y="138380"/>
                      </a:cubicBezTo>
                      <a:close/>
                      <a:moveTo>
                        <a:pt x="115214" y="166421"/>
                      </a:moveTo>
                      <a:cubicBezTo>
                        <a:pt x="108305" y="166421"/>
                        <a:pt x="102616" y="168656"/>
                        <a:pt x="98146" y="173127"/>
                      </a:cubicBezTo>
                      <a:cubicBezTo>
                        <a:pt x="93675" y="177597"/>
                        <a:pt x="91440" y="183084"/>
                        <a:pt x="91440" y="189586"/>
                      </a:cubicBezTo>
                      <a:cubicBezTo>
                        <a:pt x="91440" y="196088"/>
                        <a:pt x="93675" y="201676"/>
                        <a:pt x="98146" y="206350"/>
                      </a:cubicBezTo>
                      <a:cubicBezTo>
                        <a:pt x="102616" y="211024"/>
                        <a:pt x="108305" y="213360"/>
                        <a:pt x="115214" y="213360"/>
                      </a:cubicBezTo>
                      <a:cubicBezTo>
                        <a:pt x="121717" y="213360"/>
                        <a:pt x="127305" y="211024"/>
                        <a:pt x="131978" y="206350"/>
                      </a:cubicBezTo>
                      <a:cubicBezTo>
                        <a:pt x="136652" y="201676"/>
                        <a:pt x="138988" y="196088"/>
                        <a:pt x="138988" y="189586"/>
                      </a:cubicBezTo>
                      <a:cubicBezTo>
                        <a:pt x="138988" y="183084"/>
                        <a:pt x="136652" y="177597"/>
                        <a:pt x="131978" y="173127"/>
                      </a:cubicBezTo>
                      <a:cubicBezTo>
                        <a:pt x="127305" y="168656"/>
                        <a:pt x="121717" y="166421"/>
                        <a:pt x="115214" y="166421"/>
                      </a:cubicBezTo>
                      <a:close/>
                      <a:moveTo>
                        <a:pt x="171298" y="166421"/>
                      </a:moveTo>
                      <a:cubicBezTo>
                        <a:pt x="164795" y="166421"/>
                        <a:pt x="159309" y="168656"/>
                        <a:pt x="154838" y="173127"/>
                      </a:cubicBezTo>
                      <a:cubicBezTo>
                        <a:pt x="150368" y="177597"/>
                        <a:pt x="148133" y="183084"/>
                        <a:pt x="148133" y="189586"/>
                      </a:cubicBezTo>
                      <a:cubicBezTo>
                        <a:pt x="148133" y="196088"/>
                        <a:pt x="150368" y="201676"/>
                        <a:pt x="154838" y="206350"/>
                      </a:cubicBezTo>
                      <a:cubicBezTo>
                        <a:pt x="159309" y="211024"/>
                        <a:pt x="164795" y="213360"/>
                        <a:pt x="171298" y="213360"/>
                      </a:cubicBezTo>
                      <a:cubicBezTo>
                        <a:pt x="177800" y="213360"/>
                        <a:pt x="183388" y="211024"/>
                        <a:pt x="188062" y="206350"/>
                      </a:cubicBezTo>
                      <a:cubicBezTo>
                        <a:pt x="192735" y="201676"/>
                        <a:pt x="195072" y="196088"/>
                        <a:pt x="195072" y="189586"/>
                      </a:cubicBezTo>
                      <a:cubicBezTo>
                        <a:pt x="195072" y="183084"/>
                        <a:pt x="192735" y="177597"/>
                        <a:pt x="188062" y="173127"/>
                      </a:cubicBezTo>
                      <a:cubicBezTo>
                        <a:pt x="183388" y="168656"/>
                        <a:pt x="177800" y="166421"/>
                        <a:pt x="171298" y="166421"/>
                      </a:cubicBezTo>
                      <a:close/>
                      <a:moveTo>
                        <a:pt x="58521" y="194463"/>
                      </a:moveTo>
                      <a:cubicBezTo>
                        <a:pt x="52019" y="194463"/>
                        <a:pt x="46431" y="196800"/>
                        <a:pt x="41758" y="201473"/>
                      </a:cubicBezTo>
                      <a:cubicBezTo>
                        <a:pt x="37084" y="206147"/>
                        <a:pt x="34747" y="211735"/>
                        <a:pt x="34747" y="218237"/>
                      </a:cubicBezTo>
                      <a:cubicBezTo>
                        <a:pt x="34747" y="224740"/>
                        <a:pt x="37084" y="230226"/>
                        <a:pt x="41758" y="234696"/>
                      </a:cubicBezTo>
                      <a:cubicBezTo>
                        <a:pt x="46431" y="239167"/>
                        <a:pt x="52019" y="241402"/>
                        <a:pt x="58521" y="241402"/>
                      </a:cubicBezTo>
                      <a:cubicBezTo>
                        <a:pt x="65430" y="241402"/>
                        <a:pt x="71018" y="239167"/>
                        <a:pt x="75285" y="234696"/>
                      </a:cubicBezTo>
                      <a:cubicBezTo>
                        <a:pt x="79553" y="230226"/>
                        <a:pt x="81686" y="224740"/>
                        <a:pt x="81686" y="218237"/>
                      </a:cubicBezTo>
                      <a:cubicBezTo>
                        <a:pt x="81686" y="211735"/>
                        <a:pt x="79553" y="206147"/>
                        <a:pt x="75285" y="201473"/>
                      </a:cubicBezTo>
                      <a:cubicBezTo>
                        <a:pt x="71018" y="196800"/>
                        <a:pt x="65430" y="194463"/>
                        <a:pt x="58521" y="194463"/>
                      </a:cubicBezTo>
                      <a:close/>
                      <a:moveTo>
                        <a:pt x="58521" y="250546"/>
                      </a:moveTo>
                      <a:cubicBezTo>
                        <a:pt x="52019" y="250546"/>
                        <a:pt x="46431" y="252883"/>
                        <a:pt x="41758" y="257557"/>
                      </a:cubicBezTo>
                      <a:cubicBezTo>
                        <a:pt x="37084" y="262230"/>
                        <a:pt x="34747" y="267818"/>
                        <a:pt x="34747" y="274321"/>
                      </a:cubicBezTo>
                      <a:cubicBezTo>
                        <a:pt x="34747" y="281229"/>
                        <a:pt x="37084" y="286919"/>
                        <a:pt x="41758" y="291389"/>
                      </a:cubicBezTo>
                      <a:cubicBezTo>
                        <a:pt x="46431" y="295860"/>
                        <a:pt x="52019" y="298095"/>
                        <a:pt x="58521" y="298095"/>
                      </a:cubicBezTo>
                      <a:cubicBezTo>
                        <a:pt x="65430" y="298095"/>
                        <a:pt x="71018" y="295860"/>
                        <a:pt x="75285" y="291389"/>
                      </a:cubicBezTo>
                      <a:cubicBezTo>
                        <a:pt x="79553" y="286919"/>
                        <a:pt x="81686" y="281229"/>
                        <a:pt x="81686" y="274321"/>
                      </a:cubicBezTo>
                      <a:cubicBezTo>
                        <a:pt x="81686" y="267818"/>
                        <a:pt x="79553" y="262230"/>
                        <a:pt x="75285" y="257557"/>
                      </a:cubicBezTo>
                      <a:cubicBezTo>
                        <a:pt x="71018" y="252883"/>
                        <a:pt x="65430" y="250546"/>
                        <a:pt x="58521" y="250546"/>
                      </a:cubicBezTo>
                      <a:close/>
                      <a:moveTo>
                        <a:pt x="58521" y="307849"/>
                      </a:moveTo>
                      <a:cubicBezTo>
                        <a:pt x="52019" y="307849"/>
                        <a:pt x="46431" y="310084"/>
                        <a:pt x="41758" y="314554"/>
                      </a:cubicBezTo>
                      <a:cubicBezTo>
                        <a:pt x="37084" y="319025"/>
                        <a:pt x="34747" y="324511"/>
                        <a:pt x="34747" y="331013"/>
                      </a:cubicBezTo>
                      <a:cubicBezTo>
                        <a:pt x="34747" y="337516"/>
                        <a:pt x="37084" y="343104"/>
                        <a:pt x="41758" y="347777"/>
                      </a:cubicBezTo>
                      <a:cubicBezTo>
                        <a:pt x="46431" y="352451"/>
                        <a:pt x="52019" y="354788"/>
                        <a:pt x="58521" y="354788"/>
                      </a:cubicBezTo>
                      <a:cubicBezTo>
                        <a:pt x="65430" y="354788"/>
                        <a:pt x="71018" y="352451"/>
                        <a:pt x="75285" y="347777"/>
                      </a:cubicBezTo>
                      <a:cubicBezTo>
                        <a:pt x="79553" y="343104"/>
                        <a:pt x="81686" y="337516"/>
                        <a:pt x="81686" y="331013"/>
                      </a:cubicBezTo>
                      <a:cubicBezTo>
                        <a:pt x="81686" y="324511"/>
                        <a:pt x="79553" y="319025"/>
                        <a:pt x="75285" y="314554"/>
                      </a:cubicBezTo>
                      <a:cubicBezTo>
                        <a:pt x="71018" y="310084"/>
                        <a:pt x="65430" y="307849"/>
                        <a:pt x="58521" y="307849"/>
                      </a:cubicBezTo>
                      <a:close/>
                      <a:moveTo>
                        <a:pt x="115214" y="307849"/>
                      </a:moveTo>
                      <a:cubicBezTo>
                        <a:pt x="108305" y="307849"/>
                        <a:pt x="102616" y="310084"/>
                        <a:pt x="98146" y="314554"/>
                      </a:cubicBezTo>
                      <a:cubicBezTo>
                        <a:pt x="93675" y="319025"/>
                        <a:pt x="91440" y="324511"/>
                        <a:pt x="91440" y="331013"/>
                      </a:cubicBezTo>
                      <a:cubicBezTo>
                        <a:pt x="91440" y="337516"/>
                        <a:pt x="93675" y="343104"/>
                        <a:pt x="98146" y="347777"/>
                      </a:cubicBezTo>
                      <a:cubicBezTo>
                        <a:pt x="102616" y="352451"/>
                        <a:pt x="108305" y="354788"/>
                        <a:pt x="115214" y="354788"/>
                      </a:cubicBezTo>
                      <a:cubicBezTo>
                        <a:pt x="121717" y="354788"/>
                        <a:pt x="127305" y="352451"/>
                        <a:pt x="131978" y="347777"/>
                      </a:cubicBezTo>
                      <a:cubicBezTo>
                        <a:pt x="136652" y="343104"/>
                        <a:pt x="138988" y="337516"/>
                        <a:pt x="138988" y="331013"/>
                      </a:cubicBezTo>
                      <a:cubicBezTo>
                        <a:pt x="138988" y="324511"/>
                        <a:pt x="136652" y="319025"/>
                        <a:pt x="131978" y="314554"/>
                      </a:cubicBezTo>
                      <a:cubicBezTo>
                        <a:pt x="127305" y="310084"/>
                        <a:pt x="121717" y="307849"/>
                        <a:pt x="115214" y="307849"/>
                      </a:cubicBezTo>
                      <a:close/>
                      <a:moveTo>
                        <a:pt x="171298" y="307849"/>
                      </a:moveTo>
                      <a:cubicBezTo>
                        <a:pt x="164795" y="307849"/>
                        <a:pt x="159309" y="310084"/>
                        <a:pt x="154838" y="314554"/>
                      </a:cubicBezTo>
                      <a:cubicBezTo>
                        <a:pt x="150368" y="319025"/>
                        <a:pt x="148133" y="324511"/>
                        <a:pt x="148133" y="331013"/>
                      </a:cubicBezTo>
                      <a:cubicBezTo>
                        <a:pt x="148133" y="337516"/>
                        <a:pt x="150368" y="343104"/>
                        <a:pt x="154838" y="347777"/>
                      </a:cubicBezTo>
                      <a:cubicBezTo>
                        <a:pt x="159309" y="352451"/>
                        <a:pt x="164795" y="354788"/>
                        <a:pt x="171298" y="354788"/>
                      </a:cubicBezTo>
                      <a:cubicBezTo>
                        <a:pt x="177800" y="354788"/>
                        <a:pt x="183388" y="352451"/>
                        <a:pt x="188062" y="347777"/>
                      </a:cubicBezTo>
                      <a:cubicBezTo>
                        <a:pt x="192735" y="343104"/>
                        <a:pt x="195072" y="337516"/>
                        <a:pt x="195072" y="331013"/>
                      </a:cubicBezTo>
                      <a:cubicBezTo>
                        <a:pt x="195072" y="324511"/>
                        <a:pt x="192735" y="319025"/>
                        <a:pt x="188062" y="314554"/>
                      </a:cubicBezTo>
                      <a:cubicBezTo>
                        <a:pt x="183388" y="310084"/>
                        <a:pt x="177800" y="307849"/>
                        <a:pt x="171298" y="30784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53" name="Group 1052">
                <a:extLst>
                  <a:ext uri="{FF2B5EF4-FFF2-40B4-BE49-F238E27FC236}">
                    <a16:creationId xmlns:a16="http://schemas.microsoft.com/office/drawing/2014/main" id="{7536831A-1626-44EA-A12A-5A5CACC179C3}"/>
                  </a:ext>
                </a:extLst>
              </p:cNvPr>
              <p:cNvGrpSpPr/>
              <p:nvPr/>
            </p:nvGrpSpPr>
            <p:grpSpPr>
              <a:xfrm>
                <a:off x="-1261319" y="-3188846"/>
                <a:ext cx="5708704" cy="665521"/>
                <a:chOff x="-1261319" y="-3188846"/>
                <a:chExt cx="5708704" cy="665521"/>
              </a:xfrm>
            </p:grpSpPr>
            <p:sp>
              <p:nvSpPr>
                <p:cNvPr id="2540" name="Freeform: Shape 2539">
                  <a:extLst>
                    <a:ext uri="{FF2B5EF4-FFF2-40B4-BE49-F238E27FC236}">
                      <a16:creationId xmlns:a16="http://schemas.microsoft.com/office/drawing/2014/main" id="{9963D2BA-7C20-4AFA-ADDE-FBDD7C85AAF6}"/>
                    </a:ext>
                  </a:extLst>
                </p:cNvPr>
                <p:cNvSpPr/>
                <p:nvPr/>
              </p:nvSpPr>
              <p:spPr>
                <a:xfrm>
                  <a:off x="120159" y="-3188846"/>
                  <a:ext cx="471878" cy="665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878" h="665521">
                      <a:moveTo>
                        <a:pt x="225237" y="0"/>
                      </a:moveTo>
                      <a:cubicBezTo>
                        <a:pt x="251736" y="0"/>
                        <a:pt x="277046" y="2548"/>
                        <a:pt x="301166" y="7644"/>
                      </a:cubicBezTo>
                      <a:cubicBezTo>
                        <a:pt x="325286" y="12739"/>
                        <a:pt x="347199" y="21402"/>
                        <a:pt x="366903" y="33632"/>
                      </a:cubicBezTo>
                      <a:cubicBezTo>
                        <a:pt x="386607" y="45863"/>
                        <a:pt x="403253" y="61660"/>
                        <a:pt x="416842" y="81024"/>
                      </a:cubicBezTo>
                      <a:cubicBezTo>
                        <a:pt x="430431" y="100388"/>
                        <a:pt x="439943" y="124339"/>
                        <a:pt x="445379" y="152876"/>
                      </a:cubicBezTo>
                      <a:lnTo>
                        <a:pt x="279254" y="216065"/>
                      </a:lnTo>
                      <a:cubicBezTo>
                        <a:pt x="276536" y="201117"/>
                        <a:pt x="271610" y="187358"/>
                        <a:pt x="264476" y="174788"/>
                      </a:cubicBezTo>
                      <a:cubicBezTo>
                        <a:pt x="257341" y="162218"/>
                        <a:pt x="244602" y="155933"/>
                        <a:pt x="226256" y="155933"/>
                      </a:cubicBezTo>
                      <a:cubicBezTo>
                        <a:pt x="215385" y="155933"/>
                        <a:pt x="206213" y="158821"/>
                        <a:pt x="198739" y="164596"/>
                      </a:cubicBezTo>
                      <a:cubicBezTo>
                        <a:pt x="191265" y="170372"/>
                        <a:pt x="187528" y="178355"/>
                        <a:pt x="187528" y="188547"/>
                      </a:cubicBezTo>
                      <a:cubicBezTo>
                        <a:pt x="187528" y="198059"/>
                        <a:pt x="190416" y="205873"/>
                        <a:pt x="196191" y="211988"/>
                      </a:cubicBezTo>
                      <a:cubicBezTo>
                        <a:pt x="201966" y="218103"/>
                        <a:pt x="208931" y="223199"/>
                        <a:pt x="217084" y="227276"/>
                      </a:cubicBezTo>
                      <a:cubicBezTo>
                        <a:pt x="225237" y="231352"/>
                        <a:pt x="233900" y="234750"/>
                        <a:pt x="243073" y="237467"/>
                      </a:cubicBezTo>
                      <a:cubicBezTo>
                        <a:pt x="252246" y="240185"/>
                        <a:pt x="260569" y="242563"/>
                        <a:pt x="268043" y="244602"/>
                      </a:cubicBezTo>
                      <a:cubicBezTo>
                        <a:pt x="291144" y="252076"/>
                        <a:pt x="314755" y="260739"/>
                        <a:pt x="338875" y="270591"/>
                      </a:cubicBezTo>
                      <a:cubicBezTo>
                        <a:pt x="362996" y="280443"/>
                        <a:pt x="384229" y="293182"/>
                        <a:pt x="402574" y="308810"/>
                      </a:cubicBezTo>
                      <a:cubicBezTo>
                        <a:pt x="424316" y="327834"/>
                        <a:pt x="441302" y="349577"/>
                        <a:pt x="453532" y="374037"/>
                      </a:cubicBezTo>
                      <a:cubicBezTo>
                        <a:pt x="465763" y="398497"/>
                        <a:pt x="471878" y="424316"/>
                        <a:pt x="471878" y="451494"/>
                      </a:cubicBezTo>
                      <a:cubicBezTo>
                        <a:pt x="471878" y="486826"/>
                        <a:pt x="465423" y="517910"/>
                        <a:pt x="452513" y="544749"/>
                      </a:cubicBezTo>
                      <a:cubicBezTo>
                        <a:pt x="439604" y="571587"/>
                        <a:pt x="421938" y="593839"/>
                        <a:pt x="399516" y="611505"/>
                      </a:cubicBezTo>
                      <a:cubicBezTo>
                        <a:pt x="377094" y="629170"/>
                        <a:pt x="351275" y="642589"/>
                        <a:pt x="322059" y="651762"/>
                      </a:cubicBezTo>
                      <a:cubicBezTo>
                        <a:pt x="292843" y="660935"/>
                        <a:pt x="261928" y="665521"/>
                        <a:pt x="229314" y="665521"/>
                      </a:cubicBezTo>
                      <a:cubicBezTo>
                        <a:pt x="202815" y="665521"/>
                        <a:pt x="176996" y="662463"/>
                        <a:pt x="151857" y="656348"/>
                      </a:cubicBezTo>
                      <a:cubicBezTo>
                        <a:pt x="126717" y="650233"/>
                        <a:pt x="103956" y="640551"/>
                        <a:pt x="83572" y="627302"/>
                      </a:cubicBezTo>
                      <a:cubicBezTo>
                        <a:pt x="63189" y="614053"/>
                        <a:pt x="46202" y="597066"/>
                        <a:pt x="32613" y="576343"/>
                      </a:cubicBezTo>
                      <a:cubicBezTo>
                        <a:pt x="19024" y="555620"/>
                        <a:pt x="10191" y="530650"/>
                        <a:pt x="6115" y="501434"/>
                      </a:cubicBezTo>
                      <a:lnTo>
                        <a:pt x="180394" y="446398"/>
                      </a:lnTo>
                      <a:cubicBezTo>
                        <a:pt x="180394" y="462705"/>
                        <a:pt x="185829" y="475105"/>
                        <a:pt x="196700" y="483598"/>
                      </a:cubicBezTo>
                      <a:cubicBezTo>
                        <a:pt x="207572" y="492091"/>
                        <a:pt x="220821" y="496338"/>
                        <a:pt x="236448" y="496338"/>
                      </a:cubicBezTo>
                      <a:cubicBezTo>
                        <a:pt x="247319" y="496338"/>
                        <a:pt x="257002" y="493960"/>
                        <a:pt x="265494" y="489204"/>
                      </a:cubicBezTo>
                      <a:cubicBezTo>
                        <a:pt x="273988" y="484448"/>
                        <a:pt x="278234" y="475954"/>
                        <a:pt x="278234" y="463724"/>
                      </a:cubicBezTo>
                      <a:cubicBezTo>
                        <a:pt x="278234" y="456930"/>
                        <a:pt x="275347" y="450815"/>
                        <a:pt x="269571" y="445379"/>
                      </a:cubicBezTo>
                      <a:cubicBezTo>
                        <a:pt x="263796" y="439944"/>
                        <a:pt x="256832" y="435187"/>
                        <a:pt x="248678" y="431111"/>
                      </a:cubicBezTo>
                      <a:cubicBezTo>
                        <a:pt x="240525" y="427034"/>
                        <a:pt x="231862" y="423297"/>
                        <a:pt x="222690" y="419900"/>
                      </a:cubicBezTo>
                      <a:cubicBezTo>
                        <a:pt x="213517" y="416503"/>
                        <a:pt x="205533" y="413105"/>
                        <a:pt x="198739" y="409708"/>
                      </a:cubicBezTo>
                      <a:cubicBezTo>
                        <a:pt x="172240" y="398837"/>
                        <a:pt x="146591" y="388305"/>
                        <a:pt x="121791" y="378114"/>
                      </a:cubicBezTo>
                      <a:cubicBezTo>
                        <a:pt x="96991" y="367922"/>
                        <a:pt x="74739" y="352974"/>
                        <a:pt x="55035" y="333270"/>
                      </a:cubicBezTo>
                      <a:cubicBezTo>
                        <a:pt x="38049" y="316963"/>
                        <a:pt x="24630" y="297429"/>
                        <a:pt x="14778" y="274667"/>
                      </a:cubicBezTo>
                      <a:cubicBezTo>
                        <a:pt x="4926" y="251906"/>
                        <a:pt x="0" y="228635"/>
                        <a:pt x="0" y="204854"/>
                      </a:cubicBezTo>
                      <a:cubicBezTo>
                        <a:pt x="0" y="171561"/>
                        <a:pt x="5945" y="142175"/>
                        <a:pt x="17835" y="116695"/>
                      </a:cubicBezTo>
                      <a:cubicBezTo>
                        <a:pt x="29725" y="91216"/>
                        <a:pt x="46032" y="69813"/>
                        <a:pt x="66756" y="52487"/>
                      </a:cubicBezTo>
                      <a:cubicBezTo>
                        <a:pt x="87479" y="35161"/>
                        <a:pt x="111429" y="22082"/>
                        <a:pt x="138607" y="13249"/>
                      </a:cubicBezTo>
                      <a:cubicBezTo>
                        <a:pt x="165785" y="4416"/>
                        <a:pt x="194662" y="0"/>
                        <a:pt x="225237" y="0"/>
                      </a:cubicBezTo>
                      <a:close/>
                      <a:moveTo>
                        <a:pt x="231352" y="40767"/>
                      </a:moveTo>
                      <a:cubicBezTo>
                        <a:pt x="219802" y="40767"/>
                        <a:pt x="210289" y="44504"/>
                        <a:pt x="202815" y="51978"/>
                      </a:cubicBezTo>
                      <a:cubicBezTo>
                        <a:pt x="195342" y="59452"/>
                        <a:pt x="191605" y="68964"/>
                        <a:pt x="191605" y="80515"/>
                      </a:cubicBezTo>
                      <a:cubicBezTo>
                        <a:pt x="191605" y="90706"/>
                        <a:pt x="195511" y="99879"/>
                        <a:pt x="203325" y="108032"/>
                      </a:cubicBezTo>
                      <a:cubicBezTo>
                        <a:pt x="211139" y="116186"/>
                        <a:pt x="220481" y="120262"/>
                        <a:pt x="231352" y="120262"/>
                      </a:cubicBezTo>
                      <a:cubicBezTo>
                        <a:pt x="242224" y="120262"/>
                        <a:pt x="251396" y="116356"/>
                        <a:pt x="258870" y="108542"/>
                      </a:cubicBezTo>
                      <a:cubicBezTo>
                        <a:pt x="266344" y="100728"/>
                        <a:pt x="270081" y="91386"/>
                        <a:pt x="270081" y="80515"/>
                      </a:cubicBezTo>
                      <a:cubicBezTo>
                        <a:pt x="270081" y="68964"/>
                        <a:pt x="266344" y="59452"/>
                        <a:pt x="258870" y="51978"/>
                      </a:cubicBezTo>
                      <a:cubicBezTo>
                        <a:pt x="251396" y="44504"/>
                        <a:pt x="242224" y="40767"/>
                        <a:pt x="231352" y="40767"/>
                      </a:cubicBezTo>
                      <a:close/>
                      <a:moveTo>
                        <a:pt x="327155" y="69304"/>
                      </a:moveTo>
                      <a:cubicBezTo>
                        <a:pt x="315604" y="69304"/>
                        <a:pt x="305922" y="73380"/>
                        <a:pt x="298108" y="81534"/>
                      </a:cubicBezTo>
                      <a:cubicBezTo>
                        <a:pt x="290295" y="89687"/>
                        <a:pt x="286388" y="99199"/>
                        <a:pt x="286388" y="110071"/>
                      </a:cubicBezTo>
                      <a:cubicBezTo>
                        <a:pt x="286388" y="120942"/>
                        <a:pt x="290295" y="130114"/>
                        <a:pt x="298108" y="137588"/>
                      </a:cubicBezTo>
                      <a:cubicBezTo>
                        <a:pt x="305922" y="145062"/>
                        <a:pt x="315264" y="148799"/>
                        <a:pt x="326136" y="148799"/>
                      </a:cubicBezTo>
                      <a:cubicBezTo>
                        <a:pt x="337007" y="148799"/>
                        <a:pt x="346179" y="145232"/>
                        <a:pt x="353653" y="138098"/>
                      </a:cubicBezTo>
                      <a:cubicBezTo>
                        <a:pt x="361127" y="130964"/>
                        <a:pt x="364864" y="121621"/>
                        <a:pt x="364864" y="110071"/>
                      </a:cubicBezTo>
                      <a:cubicBezTo>
                        <a:pt x="364864" y="99199"/>
                        <a:pt x="361297" y="89687"/>
                        <a:pt x="354163" y="81534"/>
                      </a:cubicBezTo>
                      <a:cubicBezTo>
                        <a:pt x="347029" y="73380"/>
                        <a:pt x="338026" y="69304"/>
                        <a:pt x="327155" y="69304"/>
                      </a:cubicBezTo>
                      <a:close/>
                      <a:moveTo>
                        <a:pt x="134531" y="71342"/>
                      </a:moveTo>
                      <a:cubicBezTo>
                        <a:pt x="123660" y="71342"/>
                        <a:pt x="114487" y="75079"/>
                        <a:pt x="107013" y="82553"/>
                      </a:cubicBezTo>
                      <a:cubicBezTo>
                        <a:pt x="99539" y="90027"/>
                        <a:pt x="95802" y="99199"/>
                        <a:pt x="95802" y="110071"/>
                      </a:cubicBezTo>
                      <a:cubicBezTo>
                        <a:pt x="95802" y="120942"/>
                        <a:pt x="99709" y="130284"/>
                        <a:pt x="107523" y="138098"/>
                      </a:cubicBezTo>
                      <a:cubicBezTo>
                        <a:pt x="115336" y="145912"/>
                        <a:pt x="124339" y="149818"/>
                        <a:pt x="134531" y="149818"/>
                      </a:cubicBezTo>
                      <a:cubicBezTo>
                        <a:pt x="145402" y="149818"/>
                        <a:pt x="154744" y="145912"/>
                        <a:pt x="162558" y="138098"/>
                      </a:cubicBezTo>
                      <a:cubicBezTo>
                        <a:pt x="170372" y="130284"/>
                        <a:pt x="174279" y="120942"/>
                        <a:pt x="174279" y="110071"/>
                      </a:cubicBezTo>
                      <a:cubicBezTo>
                        <a:pt x="174279" y="99199"/>
                        <a:pt x="170372" y="90027"/>
                        <a:pt x="162558" y="82553"/>
                      </a:cubicBezTo>
                      <a:cubicBezTo>
                        <a:pt x="154744" y="75079"/>
                        <a:pt x="145402" y="71342"/>
                        <a:pt x="134531" y="71342"/>
                      </a:cubicBezTo>
                      <a:close/>
                      <a:moveTo>
                        <a:pt x="96821" y="163068"/>
                      </a:moveTo>
                      <a:cubicBezTo>
                        <a:pt x="85950" y="163068"/>
                        <a:pt x="76608" y="166805"/>
                        <a:pt x="68794" y="174279"/>
                      </a:cubicBezTo>
                      <a:cubicBezTo>
                        <a:pt x="60980" y="181753"/>
                        <a:pt x="57074" y="190925"/>
                        <a:pt x="57074" y="201796"/>
                      </a:cubicBezTo>
                      <a:cubicBezTo>
                        <a:pt x="57074" y="212668"/>
                        <a:pt x="60980" y="222010"/>
                        <a:pt x="68794" y="229824"/>
                      </a:cubicBezTo>
                      <a:cubicBezTo>
                        <a:pt x="76608" y="237637"/>
                        <a:pt x="85950" y="241544"/>
                        <a:pt x="96821" y="241544"/>
                      </a:cubicBezTo>
                      <a:cubicBezTo>
                        <a:pt x="108372" y="241544"/>
                        <a:pt x="117714" y="237637"/>
                        <a:pt x="124849" y="229824"/>
                      </a:cubicBezTo>
                      <a:cubicBezTo>
                        <a:pt x="131983" y="222010"/>
                        <a:pt x="135550" y="212668"/>
                        <a:pt x="135550" y="201796"/>
                      </a:cubicBezTo>
                      <a:cubicBezTo>
                        <a:pt x="135550" y="190925"/>
                        <a:pt x="131983" y="181753"/>
                        <a:pt x="124849" y="174279"/>
                      </a:cubicBezTo>
                      <a:cubicBezTo>
                        <a:pt x="117714" y="166805"/>
                        <a:pt x="108372" y="163068"/>
                        <a:pt x="96821" y="163068"/>
                      </a:cubicBezTo>
                      <a:close/>
                      <a:moveTo>
                        <a:pt x="145742" y="243583"/>
                      </a:moveTo>
                      <a:cubicBezTo>
                        <a:pt x="134870" y="243583"/>
                        <a:pt x="125528" y="247319"/>
                        <a:pt x="117714" y="254793"/>
                      </a:cubicBezTo>
                      <a:cubicBezTo>
                        <a:pt x="109901" y="262267"/>
                        <a:pt x="105994" y="271780"/>
                        <a:pt x="105994" y="283330"/>
                      </a:cubicBezTo>
                      <a:cubicBezTo>
                        <a:pt x="105994" y="294202"/>
                        <a:pt x="109901" y="303544"/>
                        <a:pt x="117714" y="311358"/>
                      </a:cubicBezTo>
                      <a:cubicBezTo>
                        <a:pt x="125528" y="319171"/>
                        <a:pt x="134870" y="323078"/>
                        <a:pt x="145742" y="323078"/>
                      </a:cubicBezTo>
                      <a:cubicBezTo>
                        <a:pt x="157292" y="323078"/>
                        <a:pt x="166635" y="319171"/>
                        <a:pt x="173769" y="311358"/>
                      </a:cubicBezTo>
                      <a:cubicBezTo>
                        <a:pt x="180903" y="303544"/>
                        <a:pt x="184470" y="294202"/>
                        <a:pt x="184470" y="283330"/>
                      </a:cubicBezTo>
                      <a:cubicBezTo>
                        <a:pt x="184470" y="271780"/>
                        <a:pt x="180903" y="262267"/>
                        <a:pt x="173769" y="254793"/>
                      </a:cubicBezTo>
                      <a:cubicBezTo>
                        <a:pt x="166635" y="247319"/>
                        <a:pt x="157292" y="243583"/>
                        <a:pt x="145742" y="243583"/>
                      </a:cubicBezTo>
                      <a:close/>
                      <a:moveTo>
                        <a:pt x="236448" y="290465"/>
                      </a:moveTo>
                      <a:cubicBezTo>
                        <a:pt x="225577" y="290465"/>
                        <a:pt x="216235" y="294202"/>
                        <a:pt x="208421" y="301675"/>
                      </a:cubicBezTo>
                      <a:cubicBezTo>
                        <a:pt x="200607" y="309149"/>
                        <a:pt x="196700" y="318322"/>
                        <a:pt x="196700" y="329193"/>
                      </a:cubicBezTo>
                      <a:cubicBezTo>
                        <a:pt x="196700" y="340064"/>
                        <a:pt x="200607" y="349407"/>
                        <a:pt x="208421" y="357221"/>
                      </a:cubicBezTo>
                      <a:cubicBezTo>
                        <a:pt x="216235" y="365034"/>
                        <a:pt x="225577" y="368941"/>
                        <a:pt x="236448" y="368941"/>
                      </a:cubicBezTo>
                      <a:cubicBezTo>
                        <a:pt x="246640" y="368941"/>
                        <a:pt x="255643" y="365034"/>
                        <a:pt x="263457" y="357221"/>
                      </a:cubicBezTo>
                      <a:cubicBezTo>
                        <a:pt x="271270" y="349407"/>
                        <a:pt x="275177" y="340064"/>
                        <a:pt x="275177" y="329193"/>
                      </a:cubicBezTo>
                      <a:cubicBezTo>
                        <a:pt x="275177" y="318322"/>
                        <a:pt x="271440" y="309149"/>
                        <a:pt x="263966" y="301675"/>
                      </a:cubicBezTo>
                      <a:cubicBezTo>
                        <a:pt x="256492" y="294202"/>
                        <a:pt x="247319" y="290465"/>
                        <a:pt x="236448" y="290465"/>
                      </a:cubicBezTo>
                      <a:close/>
                      <a:moveTo>
                        <a:pt x="322059" y="331232"/>
                      </a:moveTo>
                      <a:cubicBezTo>
                        <a:pt x="311188" y="331232"/>
                        <a:pt x="302015" y="335138"/>
                        <a:pt x="294541" y="342952"/>
                      </a:cubicBezTo>
                      <a:cubicBezTo>
                        <a:pt x="287067" y="350766"/>
                        <a:pt x="283330" y="360108"/>
                        <a:pt x="283330" y="370979"/>
                      </a:cubicBezTo>
                      <a:cubicBezTo>
                        <a:pt x="283330" y="381851"/>
                        <a:pt x="287067" y="391023"/>
                        <a:pt x="294541" y="398497"/>
                      </a:cubicBezTo>
                      <a:cubicBezTo>
                        <a:pt x="302015" y="405971"/>
                        <a:pt x="311188" y="409708"/>
                        <a:pt x="322059" y="409708"/>
                      </a:cubicBezTo>
                      <a:cubicBezTo>
                        <a:pt x="332930" y="409708"/>
                        <a:pt x="342273" y="405971"/>
                        <a:pt x="350086" y="398497"/>
                      </a:cubicBezTo>
                      <a:cubicBezTo>
                        <a:pt x="357900" y="391023"/>
                        <a:pt x="361807" y="381851"/>
                        <a:pt x="361807" y="370979"/>
                      </a:cubicBezTo>
                      <a:cubicBezTo>
                        <a:pt x="361807" y="360788"/>
                        <a:pt x="357900" y="351615"/>
                        <a:pt x="350086" y="343462"/>
                      </a:cubicBezTo>
                      <a:cubicBezTo>
                        <a:pt x="342273" y="335308"/>
                        <a:pt x="332930" y="331232"/>
                        <a:pt x="322059" y="331232"/>
                      </a:cubicBezTo>
                      <a:close/>
                      <a:moveTo>
                        <a:pt x="371998" y="414804"/>
                      </a:moveTo>
                      <a:cubicBezTo>
                        <a:pt x="361127" y="414804"/>
                        <a:pt x="351785" y="418711"/>
                        <a:pt x="343971" y="426524"/>
                      </a:cubicBezTo>
                      <a:cubicBezTo>
                        <a:pt x="336158" y="434338"/>
                        <a:pt x="332251" y="443681"/>
                        <a:pt x="332251" y="454552"/>
                      </a:cubicBezTo>
                      <a:cubicBezTo>
                        <a:pt x="332251" y="465423"/>
                        <a:pt x="336158" y="474765"/>
                        <a:pt x="343971" y="482579"/>
                      </a:cubicBezTo>
                      <a:cubicBezTo>
                        <a:pt x="351785" y="490393"/>
                        <a:pt x="361127" y="494300"/>
                        <a:pt x="371998" y="494300"/>
                      </a:cubicBezTo>
                      <a:cubicBezTo>
                        <a:pt x="382190" y="494300"/>
                        <a:pt x="391363" y="490223"/>
                        <a:pt x="399516" y="482069"/>
                      </a:cubicBezTo>
                      <a:cubicBezTo>
                        <a:pt x="407670" y="473916"/>
                        <a:pt x="411746" y="464743"/>
                        <a:pt x="411746" y="454552"/>
                      </a:cubicBezTo>
                      <a:cubicBezTo>
                        <a:pt x="411746" y="443681"/>
                        <a:pt x="407840" y="434338"/>
                        <a:pt x="400026" y="426524"/>
                      </a:cubicBezTo>
                      <a:cubicBezTo>
                        <a:pt x="392212" y="418711"/>
                        <a:pt x="382870" y="414804"/>
                        <a:pt x="371998" y="414804"/>
                      </a:cubicBezTo>
                      <a:close/>
                      <a:moveTo>
                        <a:pt x="135550" y="496338"/>
                      </a:moveTo>
                      <a:cubicBezTo>
                        <a:pt x="124679" y="496338"/>
                        <a:pt x="115506" y="500245"/>
                        <a:pt x="108032" y="508058"/>
                      </a:cubicBezTo>
                      <a:cubicBezTo>
                        <a:pt x="100558" y="515872"/>
                        <a:pt x="96821" y="525215"/>
                        <a:pt x="96821" y="536086"/>
                      </a:cubicBezTo>
                      <a:cubicBezTo>
                        <a:pt x="96821" y="546277"/>
                        <a:pt x="100388" y="555450"/>
                        <a:pt x="107523" y="563603"/>
                      </a:cubicBezTo>
                      <a:cubicBezTo>
                        <a:pt x="114657" y="571757"/>
                        <a:pt x="123660" y="575834"/>
                        <a:pt x="134531" y="575834"/>
                      </a:cubicBezTo>
                      <a:cubicBezTo>
                        <a:pt x="145402" y="575834"/>
                        <a:pt x="154914" y="571927"/>
                        <a:pt x="163068" y="564113"/>
                      </a:cubicBezTo>
                      <a:cubicBezTo>
                        <a:pt x="171221" y="556299"/>
                        <a:pt x="175298" y="546957"/>
                        <a:pt x="175298" y="536086"/>
                      </a:cubicBezTo>
                      <a:cubicBezTo>
                        <a:pt x="175298" y="524535"/>
                        <a:pt x="171391" y="515023"/>
                        <a:pt x="163577" y="507549"/>
                      </a:cubicBezTo>
                      <a:cubicBezTo>
                        <a:pt x="155764" y="500075"/>
                        <a:pt x="146421" y="496338"/>
                        <a:pt x="135550" y="496338"/>
                      </a:cubicBezTo>
                      <a:close/>
                      <a:moveTo>
                        <a:pt x="326136" y="506530"/>
                      </a:moveTo>
                      <a:cubicBezTo>
                        <a:pt x="315944" y="506530"/>
                        <a:pt x="306771" y="510267"/>
                        <a:pt x="298618" y="517741"/>
                      </a:cubicBezTo>
                      <a:cubicBezTo>
                        <a:pt x="290464" y="525215"/>
                        <a:pt x="286388" y="534387"/>
                        <a:pt x="286388" y="545258"/>
                      </a:cubicBezTo>
                      <a:cubicBezTo>
                        <a:pt x="286388" y="556129"/>
                        <a:pt x="290464" y="565472"/>
                        <a:pt x="298618" y="573286"/>
                      </a:cubicBezTo>
                      <a:cubicBezTo>
                        <a:pt x="306771" y="581099"/>
                        <a:pt x="316284" y="585006"/>
                        <a:pt x="327155" y="585006"/>
                      </a:cubicBezTo>
                      <a:cubicBezTo>
                        <a:pt x="338026" y="585006"/>
                        <a:pt x="347029" y="581099"/>
                        <a:pt x="354163" y="573286"/>
                      </a:cubicBezTo>
                      <a:cubicBezTo>
                        <a:pt x="361297" y="565472"/>
                        <a:pt x="364864" y="556129"/>
                        <a:pt x="364864" y="545258"/>
                      </a:cubicBezTo>
                      <a:cubicBezTo>
                        <a:pt x="364864" y="533708"/>
                        <a:pt x="361297" y="524365"/>
                        <a:pt x="354163" y="517231"/>
                      </a:cubicBezTo>
                      <a:cubicBezTo>
                        <a:pt x="347029" y="510097"/>
                        <a:pt x="337686" y="506530"/>
                        <a:pt x="326136" y="506530"/>
                      </a:cubicBezTo>
                      <a:close/>
                      <a:moveTo>
                        <a:pt x="233391" y="533028"/>
                      </a:moveTo>
                      <a:cubicBezTo>
                        <a:pt x="222520" y="533028"/>
                        <a:pt x="213177" y="537105"/>
                        <a:pt x="205364" y="545258"/>
                      </a:cubicBezTo>
                      <a:cubicBezTo>
                        <a:pt x="197550" y="553412"/>
                        <a:pt x="193643" y="562584"/>
                        <a:pt x="193643" y="572776"/>
                      </a:cubicBezTo>
                      <a:cubicBezTo>
                        <a:pt x="193643" y="584327"/>
                        <a:pt x="197550" y="593839"/>
                        <a:pt x="205364" y="601313"/>
                      </a:cubicBezTo>
                      <a:cubicBezTo>
                        <a:pt x="213177" y="608787"/>
                        <a:pt x="222859" y="612524"/>
                        <a:pt x="234410" y="612524"/>
                      </a:cubicBezTo>
                      <a:cubicBezTo>
                        <a:pt x="245281" y="612524"/>
                        <a:pt x="254454" y="608787"/>
                        <a:pt x="261928" y="601313"/>
                      </a:cubicBezTo>
                      <a:cubicBezTo>
                        <a:pt x="269402" y="593839"/>
                        <a:pt x="273139" y="584327"/>
                        <a:pt x="273139" y="572776"/>
                      </a:cubicBezTo>
                      <a:cubicBezTo>
                        <a:pt x="273139" y="561905"/>
                        <a:pt x="269232" y="552562"/>
                        <a:pt x="261418" y="544749"/>
                      </a:cubicBezTo>
                      <a:cubicBezTo>
                        <a:pt x="253605" y="536935"/>
                        <a:pt x="244262" y="533028"/>
                        <a:pt x="233391" y="533028"/>
                      </a:cubicBezTo>
                      <a:close/>
                    </a:path>
                  </a:pathLst>
                </a:custGeom>
                <a:solidFill>
                  <a:srgbClr val="01030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39" name="Freeform: Shape 2538">
                  <a:extLst>
                    <a:ext uri="{FF2B5EF4-FFF2-40B4-BE49-F238E27FC236}">
                      <a16:creationId xmlns:a16="http://schemas.microsoft.com/office/drawing/2014/main" id="{63AD5062-DA0A-4018-921F-6075F605F6A4}"/>
                    </a:ext>
                  </a:extLst>
                </p:cNvPr>
                <p:cNvSpPr/>
                <p:nvPr/>
              </p:nvSpPr>
              <p:spPr>
                <a:xfrm>
                  <a:off x="2929014" y="-3188846"/>
                  <a:ext cx="668579" cy="665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8579" h="665521">
                      <a:moveTo>
                        <a:pt x="339385" y="0"/>
                      </a:moveTo>
                      <a:cubicBezTo>
                        <a:pt x="378114" y="0"/>
                        <a:pt x="412087" y="3227"/>
                        <a:pt x="441303" y="9682"/>
                      </a:cubicBezTo>
                      <a:cubicBezTo>
                        <a:pt x="470520" y="16137"/>
                        <a:pt x="495999" y="25649"/>
                        <a:pt x="517741" y="38219"/>
                      </a:cubicBezTo>
                      <a:cubicBezTo>
                        <a:pt x="539484" y="50789"/>
                        <a:pt x="558338" y="66246"/>
                        <a:pt x="574305" y="84591"/>
                      </a:cubicBezTo>
                      <a:cubicBezTo>
                        <a:pt x="590272" y="102936"/>
                        <a:pt x="604711" y="123660"/>
                        <a:pt x="617620" y="146761"/>
                      </a:cubicBezTo>
                      <a:lnTo>
                        <a:pt x="477993" y="254793"/>
                      </a:lnTo>
                      <a:cubicBezTo>
                        <a:pt x="462366" y="227615"/>
                        <a:pt x="444360" y="207911"/>
                        <a:pt x="423977" y="195681"/>
                      </a:cubicBezTo>
                      <a:cubicBezTo>
                        <a:pt x="403594" y="183451"/>
                        <a:pt x="374717" y="177336"/>
                        <a:pt x="337347" y="177336"/>
                      </a:cubicBezTo>
                      <a:cubicBezTo>
                        <a:pt x="317643" y="177336"/>
                        <a:pt x="299468" y="180903"/>
                        <a:pt x="282821" y="188037"/>
                      </a:cubicBezTo>
                      <a:cubicBezTo>
                        <a:pt x="266175" y="195172"/>
                        <a:pt x="251567" y="205363"/>
                        <a:pt x="238997" y="218613"/>
                      </a:cubicBezTo>
                      <a:cubicBezTo>
                        <a:pt x="226427" y="231862"/>
                        <a:pt x="216575" y="248169"/>
                        <a:pt x="209440" y="267533"/>
                      </a:cubicBezTo>
                      <a:cubicBezTo>
                        <a:pt x="202307" y="286897"/>
                        <a:pt x="198739" y="308810"/>
                        <a:pt x="198739" y="333270"/>
                      </a:cubicBezTo>
                      <a:cubicBezTo>
                        <a:pt x="198739" y="354333"/>
                        <a:pt x="201967" y="374207"/>
                        <a:pt x="208421" y="392892"/>
                      </a:cubicBezTo>
                      <a:cubicBezTo>
                        <a:pt x="214876" y="411577"/>
                        <a:pt x="224219" y="428053"/>
                        <a:pt x="236449" y="442322"/>
                      </a:cubicBezTo>
                      <a:cubicBezTo>
                        <a:pt x="248679" y="456590"/>
                        <a:pt x="263627" y="467801"/>
                        <a:pt x="281293" y="475954"/>
                      </a:cubicBezTo>
                      <a:cubicBezTo>
                        <a:pt x="298958" y="484108"/>
                        <a:pt x="318663" y="488185"/>
                        <a:pt x="340405" y="488185"/>
                      </a:cubicBezTo>
                      <a:cubicBezTo>
                        <a:pt x="386608" y="488185"/>
                        <a:pt x="423977" y="469160"/>
                        <a:pt x="452514" y="431111"/>
                      </a:cubicBezTo>
                      <a:lnTo>
                        <a:pt x="317983" y="431111"/>
                      </a:lnTo>
                      <a:lnTo>
                        <a:pt x="317983" y="270081"/>
                      </a:lnTo>
                      <a:lnTo>
                        <a:pt x="664502" y="270081"/>
                      </a:lnTo>
                      <a:cubicBezTo>
                        <a:pt x="665861" y="281632"/>
                        <a:pt x="666881" y="293012"/>
                        <a:pt x="667560" y="304223"/>
                      </a:cubicBezTo>
                      <a:cubicBezTo>
                        <a:pt x="668240" y="315434"/>
                        <a:pt x="668579" y="326815"/>
                        <a:pt x="668579" y="338366"/>
                      </a:cubicBezTo>
                      <a:cubicBezTo>
                        <a:pt x="668579" y="377094"/>
                        <a:pt x="663144" y="414124"/>
                        <a:pt x="652272" y="449456"/>
                      </a:cubicBezTo>
                      <a:cubicBezTo>
                        <a:pt x="641401" y="484787"/>
                        <a:pt x="622716" y="518760"/>
                        <a:pt x="596217" y="551373"/>
                      </a:cubicBezTo>
                      <a:cubicBezTo>
                        <a:pt x="565643" y="588064"/>
                        <a:pt x="527933" y="616261"/>
                        <a:pt x="483089" y="635965"/>
                      </a:cubicBezTo>
                      <a:cubicBezTo>
                        <a:pt x="438246" y="655669"/>
                        <a:pt x="389325" y="665521"/>
                        <a:pt x="336328" y="665521"/>
                      </a:cubicBezTo>
                      <a:cubicBezTo>
                        <a:pt x="287408" y="665521"/>
                        <a:pt x="242394" y="657368"/>
                        <a:pt x="201288" y="641061"/>
                      </a:cubicBezTo>
                      <a:cubicBezTo>
                        <a:pt x="160181" y="624754"/>
                        <a:pt x="124679" y="601992"/>
                        <a:pt x="94784" y="572776"/>
                      </a:cubicBezTo>
                      <a:cubicBezTo>
                        <a:pt x="64888" y="543560"/>
                        <a:pt x="41616" y="508568"/>
                        <a:pt x="24970" y="467801"/>
                      </a:cubicBezTo>
                      <a:cubicBezTo>
                        <a:pt x="8324" y="427034"/>
                        <a:pt x="0" y="382190"/>
                        <a:pt x="0" y="333270"/>
                      </a:cubicBezTo>
                      <a:cubicBezTo>
                        <a:pt x="0" y="285708"/>
                        <a:pt x="8493" y="241544"/>
                        <a:pt x="25480" y="200777"/>
                      </a:cubicBezTo>
                      <a:cubicBezTo>
                        <a:pt x="42466" y="160010"/>
                        <a:pt x="65907" y="124679"/>
                        <a:pt x="95803" y="94783"/>
                      </a:cubicBezTo>
                      <a:cubicBezTo>
                        <a:pt x="125699" y="64887"/>
                        <a:pt x="161539" y="41616"/>
                        <a:pt x="203326" y="24969"/>
                      </a:cubicBezTo>
                      <a:cubicBezTo>
                        <a:pt x="245112" y="8323"/>
                        <a:pt x="290465" y="0"/>
                        <a:pt x="339385" y="0"/>
                      </a:cubicBezTo>
                      <a:close/>
                      <a:moveTo>
                        <a:pt x="333271" y="50958"/>
                      </a:moveTo>
                      <a:cubicBezTo>
                        <a:pt x="322399" y="50958"/>
                        <a:pt x="313057" y="55035"/>
                        <a:pt x="305243" y="63189"/>
                      </a:cubicBezTo>
                      <a:cubicBezTo>
                        <a:pt x="297430" y="71342"/>
                        <a:pt x="293523" y="80515"/>
                        <a:pt x="293523" y="90706"/>
                      </a:cubicBezTo>
                      <a:cubicBezTo>
                        <a:pt x="293523" y="102257"/>
                        <a:pt x="297430" y="111769"/>
                        <a:pt x="305243" y="119243"/>
                      </a:cubicBezTo>
                      <a:cubicBezTo>
                        <a:pt x="313057" y="126717"/>
                        <a:pt x="322399" y="130454"/>
                        <a:pt x="333271" y="130454"/>
                      </a:cubicBezTo>
                      <a:cubicBezTo>
                        <a:pt x="344821" y="130454"/>
                        <a:pt x="354164" y="126717"/>
                        <a:pt x="361298" y="119243"/>
                      </a:cubicBezTo>
                      <a:cubicBezTo>
                        <a:pt x="368432" y="111769"/>
                        <a:pt x="371999" y="102257"/>
                        <a:pt x="371999" y="90706"/>
                      </a:cubicBezTo>
                      <a:cubicBezTo>
                        <a:pt x="371999" y="79835"/>
                        <a:pt x="368432" y="70493"/>
                        <a:pt x="361298" y="62679"/>
                      </a:cubicBezTo>
                      <a:cubicBezTo>
                        <a:pt x="354164" y="54865"/>
                        <a:pt x="344821" y="50958"/>
                        <a:pt x="333271" y="50958"/>
                      </a:cubicBezTo>
                      <a:close/>
                      <a:moveTo>
                        <a:pt x="426016" y="66246"/>
                      </a:moveTo>
                      <a:cubicBezTo>
                        <a:pt x="415144" y="66246"/>
                        <a:pt x="405972" y="69983"/>
                        <a:pt x="398498" y="77457"/>
                      </a:cubicBezTo>
                      <a:cubicBezTo>
                        <a:pt x="391024" y="84931"/>
                        <a:pt x="387287" y="94103"/>
                        <a:pt x="387287" y="104975"/>
                      </a:cubicBezTo>
                      <a:cubicBezTo>
                        <a:pt x="387287" y="115846"/>
                        <a:pt x="391024" y="125188"/>
                        <a:pt x="398498" y="133002"/>
                      </a:cubicBezTo>
                      <a:cubicBezTo>
                        <a:pt x="405972" y="140816"/>
                        <a:pt x="415144" y="144723"/>
                        <a:pt x="426016" y="144723"/>
                      </a:cubicBezTo>
                      <a:cubicBezTo>
                        <a:pt x="436887" y="144723"/>
                        <a:pt x="446229" y="140816"/>
                        <a:pt x="454042" y="133002"/>
                      </a:cubicBezTo>
                      <a:cubicBezTo>
                        <a:pt x="461856" y="125188"/>
                        <a:pt x="465763" y="115846"/>
                        <a:pt x="465763" y="104975"/>
                      </a:cubicBezTo>
                      <a:cubicBezTo>
                        <a:pt x="465763" y="94103"/>
                        <a:pt x="462026" y="84931"/>
                        <a:pt x="454552" y="77457"/>
                      </a:cubicBezTo>
                      <a:cubicBezTo>
                        <a:pt x="447079" y="69983"/>
                        <a:pt x="437566" y="66246"/>
                        <a:pt x="426016" y="66246"/>
                      </a:cubicBezTo>
                      <a:close/>
                      <a:moveTo>
                        <a:pt x="506530" y="116186"/>
                      </a:moveTo>
                      <a:cubicBezTo>
                        <a:pt x="495659" y="116186"/>
                        <a:pt x="486486" y="120092"/>
                        <a:pt x="479012" y="127906"/>
                      </a:cubicBezTo>
                      <a:cubicBezTo>
                        <a:pt x="471539" y="135720"/>
                        <a:pt x="467801" y="145062"/>
                        <a:pt x="467801" y="155933"/>
                      </a:cubicBezTo>
                      <a:cubicBezTo>
                        <a:pt x="467801" y="166805"/>
                        <a:pt x="471539" y="176147"/>
                        <a:pt x="479012" y="183961"/>
                      </a:cubicBezTo>
                      <a:cubicBezTo>
                        <a:pt x="486486" y="191774"/>
                        <a:pt x="495659" y="195681"/>
                        <a:pt x="506530" y="195681"/>
                      </a:cubicBezTo>
                      <a:cubicBezTo>
                        <a:pt x="516722" y="195681"/>
                        <a:pt x="525894" y="191774"/>
                        <a:pt x="534048" y="183961"/>
                      </a:cubicBezTo>
                      <a:cubicBezTo>
                        <a:pt x="542202" y="176147"/>
                        <a:pt x="546278" y="166805"/>
                        <a:pt x="546278" y="155933"/>
                      </a:cubicBezTo>
                      <a:cubicBezTo>
                        <a:pt x="546278" y="145062"/>
                        <a:pt x="542371" y="135720"/>
                        <a:pt x="534557" y="127906"/>
                      </a:cubicBezTo>
                      <a:cubicBezTo>
                        <a:pt x="526744" y="120092"/>
                        <a:pt x="517402" y="116186"/>
                        <a:pt x="506530" y="116186"/>
                      </a:cubicBezTo>
                      <a:close/>
                      <a:moveTo>
                        <a:pt x="244602" y="73380"/>
                      </a:moveTo>
                      <a:cubicBezTo>
                        <a:pt x="233052" y="73380"/>
                        <a:pt x="223540" y="77287"/>
                        <a:pt x="216065" y="85101"/>
                      </a:cubicBezTo>
                      <a:cubicBezTo>
                        <a:pt x="208592" y="92915"/>
                        <a:pt x="204854" y="102257"/>
                        <a:pt x="204854" y="113128"/>
                      </a:cubicBezTo>
                      <a:cubicBezTo>
                        <a:pt x="204854" y="123999"/>
                        <a:pt x="208592" y="133342"/>
                        <a:pt x="216065" y="141155"/>
                      </a:cubicBezTo>
                      <a:cubicBezTo>
                        <a:pt x="223540" y="148969"/>
                        <a:pt x="233052" y="152876"/>
                        <a:pt x="244602" y="152876"/>
                      </a:cubicBezTo>
                      <a:cubicBezTo>
                        <a:pt x="254794" y="152876"/>
                        <a:pt x="263967" y="148799"/>
                        <a:pt x="272120" y="140646"/>
                      </a:cubicBezTo>
                      <a:cubicBezTo>
                        <a:pt x="280273" y="132492"/>
                        <a:pt x="284350" y="123320"/>
                        <a:pt x="284350" y="113128"/>
                      </a:cubicBezTo>
                      <a:cubicBezTo>
                        <a:pt x="284350" y="102257"/>
                        <a:pt x="280444" y="92915"/>
                        <a:pt x="272630" y="85101"/>
                      </a:cubicBezTo>
                      <a:cubicBezTo>
                        <a:pt x="264816" y="77287"/>
                        <a:pt x="255474" y="73380"/>
                        <a:pt x="244602" y="73380"/>
                      </a:cubicBezTo>
                      <a:close/>
                      <a:moveTo>
                        <a:pt x="170202" y="130454"/>
                      </a:moveTo>
                      <a:cubicBezTo>
                        <a:pt x="159331" y="130454"/>
                        <a:pt x="149989" y="134191"/>
                        <a:pt x="142175" y="141665"/>
                      </a:cubicBezTo>
                      <a:cubicBezTo>
                        <a:pt x="134361" y="149139"/>
                        <a:pt x="130455" y="158312"/>
                        <a:pt x="130455" y="169183"/>
                      </a:cubicBezTo>
                      <a:cubicBezTo>
                        <a:pt x="130455" y="180054"/>
                        <a:pt x="134361" y="189396"/>
                        <a:pt x="142175" y="197210"/>
                      </a:cubicBezTo>
                      <a:cubicBezTo>
                        <a:pt x="149989" y="205024"/>
                        <a:pt x="159331" y="208931"/>
                        <a:pt x="170202" y="208931"/>
                      </a:cubicBezTo>
                      <a:cubicBezTo>
                        <a:pt x="180394" y="208931"/>
                        <a:pt x="189567" y="205024"/>
                        <a:pt x="197720" y="197210"/>
                      </a:cubicBezTo>
                      <a:cubicBezTo>
                        <a:pt x="205874" y="189396"/>
                        <a:pt x="209950" y="180054"/>
                        <a:pt x="209950" y="169183"/>
                      </a:cubicBezTo>
                      <a:cubicBezTo>
                        <a:pt x="209950" y="158312"/>
                        <a:pt x="206044" y="149139"/>
                        <a:pt x="198230" y="141665"/>
                      </a:cubicBezTo>
                      <a:cubicBezTo>
                        <a:pt x="190416" y="134191"/>
                        <a:pt x="181074" y="130454"/>
                        <a:pt x="170202" y="130454"/>
                      </a:cubicBezTo>
                      <a:close/>
                      <a:moveTo>
                        <a:pt x="119244" y="205873"/>
                      </a:moveTo>
                      <a:cubicBezTo>
                        <a:pt x="108373" y="205873"/>
                        <a:pt x="99200" y="209440"/>
                        <a:pt x="91726" y="216574"/>
                      </a:cubicBezTo>
                      <a:cubicBezTo>
                        <a:pt x="84252" y="223709"/>
                        <a:pt x="80515" y="233051"/>
                        <a:pt x="80515" y="244602"/>
                      </a:cubicBezTo>
                      <a:cubicBezTo>
                        <a:pt x="80515" y="254793"/>
                        <a:pt x="84422" y="263966"/>
                        <a:pt x="92235" y="272119"/>
                      </a:cubicBezTo>
                      <a:cubicBezTo>
                        <a:pt x="100049" y="280273"/>
                        <a:pt x="109052" y="284349"/>
                        <a:pt x="119244" y="284349"/>
                      </a:cubicBezTo>
                      <a:cubicBezTo>
                        <a:pt x="130115" y="284349"/>
                        <a:pt x="139458" y="280443"/>
                        <a:pt x="147271" y="272629"/>
                      </a:cubicBezTo>
                      <a:cubicBezTo>
                        <a:pt x="155085" y="264815"/>
                        <a:pt x="158991" y="255473"/>
                        <a:pt x="158991" y="244602"/>
                      </a:cubicBezTo>
                      <a:cubicBezTo>
                        <a:pt x="158991" y="233051"/>
                        <a:pt x="155085" y="223709"/>
                        <a:pt x="147271" y="216574"/>
                      </a:cubicBezTo>
                      <a:cubicBezTo>
                        <a:pt x="139458" y="209440"/>
                        <a:pt x="130115" y="205873"/>
                        <a:pt x="119244" y="205873"/>
                      </a:cubicBezTo>
                      <a:close/>
                      <a:moveTo>
                        <a:pt x="103956" y="293522"/>
                      </a:moveTo>
                      <a:cubicBezTo>
                        <a:pt x="92406" y="293522"/>
                        <a:pt x="83063" y="297259"/>
                        <a:pt x="75929" y="304733"/>
                      </a:cubicBezTo>
                      <a:cubicBezTo>
                        <a:pt x="68794" y="312207"/>
                        <a:pt x="65227" y="321719"/>
                        <a:pt x="65227" y="333270"/>
                      </a:cubicBezTo>
                      <a:cubicBezTo>
                        <a:pt x="65227" y="344141"/>
                        <a:pt x="68794" y="353314"/>
                        <a:pt x="75929" y="360788"/>
                      </a:cubicBezTo>
                      <a:cubicBezTo>
                        <a:pt x="83063" y="368262"/>
                        <a:pt x="92406" y="371999"/>
                        <a:pt x="103956" y="371999"/>
                      </a:cubicBezTo>
                      <a:cubicBezTo>
                        <a:pt x="114828" y="371999"/>
                        <a:pt x="124170" y="368262"/>
                        <a:pt x="131984" y="360788"/>
                      </a:cubicBezTo>
                      <a:cubicBezTo>
                        <a:pt x="139798" y="353314"/>
                        <a:pt x="143704" y="344141"/>
                        <a:pt x="143704" y="333270"/>
                      </a:cubicBezTo>
                      <a:cubicBezTo>
                        <a:pt x="143704" y="321719"/>
                        <a:pt x="139798" y="312207"/>
                        <a:pt x="131984" y="304733"/>
                      </a:cubicBezTo>
                      <a:cubicBezTo>
                        <a:pt x="124170" y="297259"/>
                        <a:pt x="114828" y="293522"/>
                        <a:pt x="103956" y="293522"/>
                      </a:cubicBezTo>
                      <a:close/>
                      <a:moveTo>
                        <a:pt x="119244" y="383209"/>
                      </a:moveTo>
                      <a:cubicBezTo>
                        <a:pt x="108373" y="383209"/>
                        <a:pt x="99200" y="386777"/>
                        <a:pt x="91726" y="393911"/>
                      </a:cubicBezTo>
                      <a:cubicBezTo>
                        <a:pt x="84252" y="401045"/>
                        <a:pt x="80515" y="410387"/>
                        <a:pt x="80515" y="421938"/>
                      </a:cubicBezTo>
                      <a:cubicBezTo>
                        <a:pt x="80515" y="432130"/>
                        <a:pt x="84422" y="441302"/>
                        <a:pt x="92235" y="449456"/>
                      </a:cubicBezTo>
                      <a:cubicBezTo>
                        <a:pt x="100049" y="457609"/>
                        <a:pt x="109052" y="461686"/>
                        <a:pt x="119244" y="461686"/>
                      </a:cubicBezTo>
                      <a:cubicBezTo>
                        <a:pt x="130115" y="461686"/>
                        <a:pt x="139458" y="457779"/>
                        <a:pt x="147271" y="449965"/>
                      </a:cubicBezTo>
                      <a:cubicBezTo>
                        <a:pt x="155085" y="442152"/>
                        <a:pt x="158991" y="432809"/>
                        <a:pt x="158991" y="421938"/>
                      </a:cubicBezTo>
                      <a:cubicBezTo>
                        <a:pt x="158991" y="410387"/>
                        <a:pt x="155085" y="401045"/>
                        <a:pt x="147271" y="393911"/>
                      </a:cubicBezTo>
                      <a:cubicBezTo>
                        <a:pt x="139458" y="386777"/>
                        <a:pt x="130115" y="383209"/>
                        <a:pt x="119244" y="383209"/>
                      </a:cubicBezTo>
                      <a:close/>
                      <a:moveTo>
                        <a:pt x="170202" y="457609"/>
                      </a:moveTo>
                      <a:cubicBezTo>
                        <a:pt x="159331" y="457609"/>
                        <a:pt x="149989" y="461346"/>
                        <a:pt x="142175" y="468820"/>
                      </a:cubicBezTo>
                      <a:cubicBezTo>
                        <a:pt x="134361" y="476294"/>
                        <a:pt x="130455" y="485467"/>
                        <a:pt x="130455" y="496338"/>
                      </a:cubicBezTo>
                      <a:cubicBezTo>
                        <a:pt x="130455" y="507209"/>
                        <a:pt x="134361" y="516552"/>
                        <a:pt x="142175" y="524365"/>
                      </a:cubicBezTo>
                      <a:cubicBezTo>
                        <a:pt x="149989" y="532179"/>
                        <a:pt x="159331" y="536086"/>
                        <a:pt x="170202" y="536086"/>
                      </a:cubicBezTo>
                      <a:cubicBezTo>
                        <a:pt x="180394" y="536086"/>
                        <a:pt x="189567" y="532009"/>
                        <a:pt x="197720" y="523856"/>
                      </a:cubicBezTo>
                      <a:cubicBezTo>
                        <a:pt x="205874" y="515702"/>
                        <a:pt x="209950" y="506530"/>
                        <a:pt x="209950" y="496338"/>
                      </a:cubicBezTo>
                      <a:cubicBezTo>
                        <a:pt x="209950" y="485467"/>
                        <a:pt x="206044" y="476294"/>
                        <a:pt x="198230" y="468820"/>
                      </a:cubicBezTo>
                      <a:cubicBezTo>
                        <a:pt x="190416" y="461346"/>
                        <a:pt x="181074" y="457609"/>
                        <a:pt x="170202" y="457609"/>
                      </a:cubicBezTo>
                      <a:close/>
                      <a:moveTo>
                        <a:pt x="242564" y="513664"/>
                      </a:moveTo>
                      <a:cubicBezTo>
                        <a:pt x="231014" y="513664"/>
                        <a:pt x="221501" y="517571"/>
                        <a:pt x="214027" y="525384"/>
                      </a:cubicBezTo>
                      <a:cubicBezTo>
                        <a:pt x="206553" y="533198"/>
                        <a:pt x="202816" y="542541"/>
                        <a:pt x="202816" y="553412"/>
                      </a:cubicBezTo>
                      <a:cubicBezTo>
                        <a:pt x="202816" y="564283"/>
                        <a:pt x="206553" y="573455"/>
                        <a:pt x="214027" y="580929"/>
                      </a:cubicBezTo>
                      <a:cubicBezTo>
                        <a:pt x="221501" y="588403"/>
                        <a:pt x="231014" y="592140"/>
                        <a:pt x="242564" y="592140"/>
                      </a:cubicBezTo>
                      <a:cubicBezTo>
                        <a:pt x="252756" y="592140"/>
                        <a:pt x="261758" y="588403"/>
                        <a:pt x="269572" y="580929"/>
                      </a:cubicBezTo>
                      <a:cubicBezTo>
                        <a:pt x="277386" y="573455"/>
                        <a:pt x="281293" y="564283"/>
                        <a:pt x="281293" y="553412"/>
                      </a:cubicBezTo>
                      <a:cubicBezTo>
                        <a:pt x="281293" y="542541"/>
                        <a:pt x="277556" y="533198"/>
                        <a:pt x="270082" y="525384"/>
                      </a:cubicBezTo>
                      <a:cubicBezTo>
                        <a:pt x="262608" y="517571"/>
                        <a:pt x="253435" y="513664"/>
                        <a:pt x="242564" y="513664"/>
                      </a:cubicBezTo>
                      <a:close/>
                      <a:moveTo>
                        <a:pt x="424996" y="520798"/>
                      </a:moveTo>
                      <a:cubicBezTo>
                        <a:pt x="414125" y="520798"/>
                        <a:pt x="404783" y="524365"/>
                        <a:pt x="396969" y="531499"/>
                      </a:cubicBezTo>
                      <a:cubicBezTo>
                        <a:pt x="389155" y="538634"/>
                        <a:pt x="385248" y="547976"/>
                        <a:pt x="385248" y="559527"/>
                      </a:cubicBezTo>
                      <a:cubicBezTo>
                        <a:pt x="385248" y="570398"/>
                        <a:pt x="389155" y="579740"/>
                        <a:pt x="396969" y="587554"/>
                      </a:cubicBezTo>
                      <a:cubicBezTo>
                        <a:pt x="404783" y="595368"/>
                        <a:pt x="414125" y="599275"/>
                        <a:pt x="424996" y="599275"/>
                      </a:cubicBezTo>
                      <a:cubicBezTo>
                        <a:pt x="435188" y="599275"/>
                        <a:pt x="444191" y="595368"/>
                        <a:pt x="452004" y="587554"/>
                      </a:cubicBezTo>
                      <a:cubicBezTo>
                        <a:pt x="459818" y="579740"/>
                        <a:pt x="463725" y="570398"/>
                        <a:pt x="463725" y="559527"/>
                      </a:cubicBezTo>
                      <a:cubicBezTo>
                        <a:pt x="463725" y="547976"/>
                        <a:pt x="459988" y="538634"/>
                        <a:pt x="452514" y="531499"/>
                      </a:cubicBezTo>
                      <a:cubicBezTo>
                        <a:pt x="445040" y="524365"/>
                        <a:pt x="435868" y="520798"/>
                        <a:pt x="424996" y="520798"/>
                      </a:cubicBezTo>
                      <a:close/>
                      <a:moveTo>
                        <a:pt x="332251" y="537105"/>
                      </a:moveTo>
                      <a:cubicBezTo>
                        <a:pt x="321380" y="537105"/>
                        <a:pt x="312038" y="540842"/>
                        <a:pt x="304224" y="548316"/>
                      </a:cubicBezTo>
                      <a:cubicBezTo>
                        <a:pt x="296410" y="555790"/>
                        <a:pt x="292503" y="564962"/>
                        <a:pt x="292503" y="575834"/>
                      </a:cubicBezTo>
                      <a:cubicBezTo>
                        <a:pt x="292503" y="586705"/>
                        <a:pt x="296410" y="596047"/>
                        <a:pt x="304224" y="603861"/>
                      </a:cubicBezTo>
                      <a:cubicBezTo>
                        <a:pt x="312038" y="611675"/>
                        <a:pt x="321380" y="615581"/>
                        <a:pt x="332251" y="615581"/>
                      </a:cubicBezTo>
                      <a:cubicBezTo>
                        <a:pt x="343802" y="615581"/>
                        <a:pt x="353145" y="611675"/>
                        <a:pt x="360278" y="603861"/>
                      </a:cubicBezTo>
                      <a:cubicBezTo>
                        <a:pt x="367413" y="596047"/>
                        <a:pt x="370980" y="586705"/>
                        <a:pt x="370980" y="575834"/>
                      </a:cubicBezTo>
                      <a:cubicBezTo>
                        <a:pt x="370980" y="564962"/>
                        <a:pt x="367413" y="555790"/>
                        <a:pt x="360278" y="548316"/>
                      </a:cubicBezTo>
                      <a:cubicBezTo>
                        <a:pt x="353145" y="540842"/>
                        <a:pt x="343802" y="537105"/>
                        <a:pt x="332251" y="537105"/>
                      </a:cubicBezTo>
                      <a:close/>
                      <a:moveTo>
                        <a:pt x="396459" y="310848"/>
                      </a:moveTo>
                      <a:cubicBezTo>
                        <a:pt x="385588" y="310848"/>
                        <a:pt x="376246" y="314585"/>
                        <a:pt x="368432" y="322059"/>
                      </a:cubicBezTo>
                      <a:cubicBezTo>
                        <a:pt x="360618" y="329533"/>
                        <a:pt x="356712" y="339045"/>
                        <a:pt x="356712" y="350596"/>
                      </a:cubicBezTo>
                      <a:cubicBezTo>
                        <a:pt x="356712" y="361467"/>
                        <a:pt x="360618" y="370640"/>
                        <a:pt x="368432" y="378114"/>
                      </a:cubicBezTo>
                      <a:cubicBezTo>
                        <a:pt x="376246" y="385588"/>
                        <a:pt x="385588" y="389325"/>
                        <a:pt x="396459" y="389325"/>
                      </a:cubicBezTo>
                      <a:cubicBezTo>
                        <a:pt x="407331" y="389325"/>
                        <a:pt x="416503" y="385588"/>
                        <a:pt x="423977" y="378114"/>
                      </a:cubicBezTo>
                      <a:cubicBezTo>
                        <a:pt x="431451" y="370640"/>
                        <a:pt x="435188" y="361467"/>
                        <a:pt x="435188" y="350596"/>
                      </a:cubicBezTo>
                      <a:cubicBezTo>
                        <a:pt x="435188" y="339725"/>
                        <a:pt x="431282" y="330382"/>
                        <a:pt x="423468" y="322569"/>
                      </a:cubicBezTo>
                      <a:cubicBezTo>
                        <a:pt x="415654" y="314755"/>
                        <a:pt x="406651" y="310848"/>
                        <a:pt x="396459" y="310848"/>
                      </a:cubicBezTo>
                      <a:close/>
                      <a:moveTo>
                        <a:pt x="483089" y="310848"/>
                      </a:moveTo>
                      <a:cubicBezTo>
                        <a:pt x="472218" y="310848"/>
                        <a:pt x="462876" y="314585"/>
                        <a:pt x="455062" y="322059"/>
                      </a:cubicBezTo>
                      <a:cubicBezTo>
                        <a:pt x="447248" y="329533"/>
                        <a:pt x="443341" y="339045"/>
                        <a:pt x="443341" y="350596"/>
                      </a:cubicBezTo>
                      <a:cubicBezTo>
                        <a:pt x="443341" y="361467"/>
                        <a:pt x="447248" y="370640"/>
                        <a:pt x="455062" y="378114"/>
                      </a:cubicBezTo>
                      <a:cubicBezTo>
                        <a:pt x="462876" y="385588"/>
                        <a:pt x="472218" y="389325"/>
                        <a:pt x="483089" y="389325"/>
                      </a:cubicBezTo>
                      <a:cubicBezTo>
                        <a:pt x="493961" y="389325"/>
                        <a:pt x="503133" y="385588"/>
                        <a:pt x="510607" y="378114"/>
                      </a:cubicBezTo>
                      <a:cubicBezTo>
                        <a:pt x="518081" y="370640"/>
                        <a:pt x="521818" y="361467"/>
                        <a:pt x="521818" y="350596"/>
                      </a:cubicBezTo>
                      <a:cubicBezTo>
                        <a:pt x="521818" y="339725"/>
                        <a:pt x="517911" y="330382"/>
                        <a:pt x="510097" y="322569"/>
                      </a:cubicBezTo>
                      <a:cubicBezTo>
                        <a:pt x="502284" y="314755"/>
                        <a:pt x="493281" y="310848"/>
                        <a:pt x="483089" y="310848"/>
                      </a:cubicBezTo>
                      <a:close/>
                      <a:moveTo>
                        <a:pt x="568700" y="310848"/>
                      </a:moveTo>
                      <a:cubicBezTo>
                        <a:pt x="557829" y="310848"/>
                        <a:pt x="548656" y="314585"/>
                        <a:pt x="541182" y="322059"/>
                      </a:cubicBezTo>
                      <a:cubicBezTo>
                        <a:pt x="533708" y="329533"/>
                        <a:pt x="529972" y="339045"/>
                        <a:pt x="529972" y="350596"/>
                      </a:cubicBezTo>
                      <a:cubicBezTo>
                        <a:pt x="529972" y="361467"/>
                        <a:pt x="533708" y="370640"/>
                        <a:pt x="541182" y="378114"/>
                      </a:cubicBezTo>
                      <a:cubicBezTo>
                        <a:pt x="548656" y="385588"/>
                        <a:pt x="557829" y="389325"/>
                        <a:pt x="568700" y="389325"/>
                      </a:cubicBezTo>
                      <a:cubicBezTo>
                        <a:pt x="580250" y="389325"/>
                        <a:pt x="589763" y="385588"/>
                        <a:pt x="597237" y="378114"/>
                      </a:cubicBezTo>
                      <a:cubicBezTo>
                        <a:pt x="604711" y="370640"/>
                        <a:pt x="608448" y="361467"/>
                        <a:pt x="608448" y="350596"/>
                      </a:cubicBezTo>
                      <a:cubicBezTo>
                        <a:pt x="608448" y="339725"/>
                        <a:pt x="604541" y="330382"/>
                        <a:pt x="596727" y="322569"/>
                      </a:cubicBezTo>
                      <a:cubicBezTo>
                        <a:pt x="588914" y="314755"/>
                        <a:pt x="579571" y="310848"/>
                        <a:pt x="568700" y="310848"/>
                      </a:cubicBezTo>
                      <a:close/>
                      <a:moveTo>
                        <a:pt x="549335" y="396459"/>
                      </a:moveTo>
                      <a:cubicBezTo>
                        <a:pt x="538465" y="396459"/>
                        <a:pt x="529292" y="400366"/>
                        <a:pt x="521818" y="408179"/>
                      </a:cubicBezTo>
                      <a:cubicBezTo>
                        <a:pt x="514344" y="415993"/>
                        <a:pt x="510607" y="425335"/>
                        <a:pt x="510607" y="436207"/>
                      </a:cubicBezTo>
                      <a:cubicBezTo>
                        <a:pt x="510607" y="447078"/>
                        <a:pt x="514344" y="456250"/>
                        <a:pt x="521818" y="463724"/>
                      </a:cubicBezTo>
                      <a:cubicBezTo>
                        <a:pt x="529292" y="471198"/>
                        <a:pt x="538465" y="474935"/>
                        <a:pt x="549335" y="474935"/>
                      </a:cubicBezTo>
                      <a:cubicBezTo>
                        <a:pt x="560886" y="474935"/>
                        <a:pt x="570399" y="471198"/>
                        <a:pt x="577873" y="463724"/>
                      </a:cubicBezTo>
                      <a:cubicBezTo>
                        <a:pt x="585347" y="456250"/>
                        <a:pt x="589084" y="447078"/>
                        <a:pt x="589084" y="436207"/>
                      </a:cubicBezTo>
                      <a:cubicBezTo>
                        <a:pt x="589084" y="425335"/>
                        <a:pt x="585347" y="415993"/>
                        <a:pt x="577873" y="408179"/>
                      </a:cubicBezTo>
                      <a:cubicBezTo>
                        <a:pt x="570399" y="400366"/>
                        <a:pt x="560886" y="396459"/>
                        <a:pt x="549335" y="396459"/>
                      </a:cubicBezTo>
                      <a:close/>
                      <a:moveTo>
                        <a:pt x="496339" y="468820"/>
                      </a:moveTo>
                      <a:cubicBezTo>
                        <a:pt x="484788" y="468820"/>
                        <a:pt x="475275" y="472557"/>
                        <a:pt x="467801" y="480031"/>
                      </a:cubicBezTo>
                      <a:cubicBezTo>
                        <a:pt x="460328" y="487505"/>
                        <a:pt x="456591" y="497017"/>
                        <a:pt x="456591" y="508568"/>
                      </a:cubicBezTo>
                      <a:cubicBezTo>
                        <a:pt x="456591" y="519439"/>
                        <a:pt x="460328" y="528782"/>
                        <a:pt x="467801" y="536595"/>
                      </a:cubicBezTo>
                      <a:cubicBezTo>
                        <a:pt x="475275" y="544409"/>
                        <a:pt x="484788" y="548316"/>
                        <a:pt x="496339" y="548316"/>
                      </a:cubicBezTo>
                      <a:cubicBezTo>
                        <a:pt x="506530" y="548316"/>
                        <a:pt x="515703" y="544239"/>
                        <a:pt x="523856" y="536086"/>
                      </a:cubicBezTo>
                      <a:cubicBezTo>
                        <a:pt x="532010" y="527932"/>
                        <a:pt x="536086" y="518760"/>
                        <a:pt x="536086" y="508568"/>
                      </a:cubicBezTo>
                      <a:cubicBezTo>
                        <a:pt x="536086" y="497017"/>
                        <a:pt x="532180" y="487505"/>
                        <a:pt x="524366" y="480031"/>
                      </a:cubicBezTo>
                      <a:cubicBezTo>
                        <a:pt x="516552" y="472557"/>
                        <a:pt x="507210" y="468820"/>
                        <a:pt x="496339" y="468820"/>
                      </a:cubicBezTo>
                      <a:close/>
                    </a:path>
                  </a:pathLst>
                </a:custGeom>
                <a:solidFill>
                  <a:srgbClr val="01030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38" name="Freeform: Shape 2537">
                  <a:extLst>
                    <a:ext uri="{FF2B5EF4-FFF2-40B4-BE49-F238E27FC236}">
                      <a16:creationId xmlns:a16="http://schemas.microsoft.com/office/drawing/2014/main" id="{A4F958E3-27BD-46C5-A55A-EB70C5429CD7}"/>
                    </a:ext>
                  </a:extLst>
                </p:cNvPr>
                <p:cNvSpPr/>
                <p:nvPr/>
              </p:nvSpPr>
              <p:spPr>
                <a:xfrm>
                  <a:off x="-1261319" y="-3176616"/>
                  <a:ext cx="486147" cy="641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147" h="641061">
                      <a:moveTo>
                        <a:pt x="0" y="0"/>
                      </a:moveTo>
                      <a:lnTo>
                        <a:pt x="198739" y="0"/>
                      </a:lnTo>
                      <a:lnTo>
                        <a:pt x="198739" y="128416"/>
                      </a:lnTo>
                      <a:lnTo>
                        <a:pt x="256832" y="0"/>
                      </a:lnTo>
                      <a:lnTo>
                        <a:pt x="480032" y="0"/>
                      </a:lnTo>
                      <a:lnTo>
                        <a:pt x="306772" y="301676"/>
                      </a:lnTo>
                      <a:lnTo>
                        <a:pt x="486147" y="641061"/>
                      </a:lnTo>
                      <a:lnTo>
                        <a:pt x="264986" y="641061"/>
                      </a:lnTo>
                      <a:lnTo>
                        <a:pt x="198739" y="490223"/>
                      </a:lnTo>
                      <a:lnTo>
                        <a:pt x="198739" y="641061"/>
                      </a:lnTo>
                      <a:lnTo>
                        <a:pt x="0" y="641061"/>
                      </a:lnTo>
                      <a:lnTo>
                        <a:pt x="0" y="0"/>
                      </a:lnTo>
                      <a:close/>
                      <a:moveTo>
                        <a:pt x="97841" y="41786"/>
                      </a:moveTo>
                      <a:cubicBezTo>
                        <a:pt x="86970" y="41786"/>
                        <a:pt x="77627" y="45693"/>
                        <a:pt x="69814" y="53506"/>
                      </a:cubicBezTo>
                      <a:cubicBezTo>
                        <a:pt x="62000" y="61320"/>
                        <a:pt x="58093" y="70663"/>
                        <a:pt x="58093" y="81534"/>
                      </a:cubicBezTo>
                      <a:cubicBezTo>
                        <a:pt x="58093" y="92405"/>
                        <a:pt x="62000" y="101578"/>
                        <a:pt x="69814" y="109052"/>
                      </a:cubicBezTo>
                      <a:cubicBezTo>
                        <a:pt x="77627" y="116525"/>
                        <a:pt x="86970" y="120262"/>
                        <a:pt x="97841" y="120262"/>
                      </a:cubicBezTo>
                      <a:cubicBezTo>
                        <a:pt x="109392" y="120262"/>
                        <a:pt x="118734" y="116525"/>
                        <a:pt x="125868" y="109052"/>
                      </a:cubicBezTo>
                      <a:cubicBezTo>
                        <a:pt x="133002" y="101578"/>
                        <a:pt x="136570" y="92405"/>
                        <a:pt x="136570" y="81534"/>
                      </a:cubicBezTo>
                      <a:cubicBezTo>
                        <a:pt x="136570" y="70663"/>
                        <a:pt x="133002" y="61320"/>
                        <a:pt x="125868" y="53506"/>
                      </a:cubicBezTo>
                      <a:cubicBezTo>
                        <a:pt x="118734" y="45693"/>
                        <a:pt x="109392" y="41786"/>
                        <a:pt x="97841" y="41786"/>
                      </a:cubicBezTo>
                      <a:close/>
                      <a:moveTo>
                        <a:pt x="97841" y="135550"/>
                      </a:moveTo>
                      <a:cubicBezTo>
                        <a:pt x="86970" y="135550"/>
                        <a:pt x="77627" y="139457"/>
                        <a:pt x="69814" y="147271"/>
                      </a:cubicBezTo>
                      <a:cubicBezTo>
                        <a:pt x="62000" y="155084"/>
                        <a:pt x="58093" y="164427"/>
                        <a:pt x="58093" y="175298"/>
                      </a:cubicBezTo>
                      <a:cubicBezTo>
                        <a:pt x="58093" y="186849"/>
                        <a:pt x="62000" y="196361"/>
                        <a:pt x="69814" y="203835"/>
                      </a:cubicBezTo>
                      <a:cubicBezTo>
                        <a:pt x="77627" y="211309"/>
                        <a:pt x="86970" y="215046"/>
                        <a:pt x="97841" y="215046"/>
                      </a:cubicBezTo>
                      <a:cubicBezTo>
                        <a:pt x="109392" y="215046"/>
                        <a:pt x="118734" y="211309"/>
                        <a:pt x="125868" y="203835"/>
                      </a:cubicBezTo>
                      <a:cubicBezTo>
                        <a:pt x="133002" y="196361"/>
                        <a:pt x="136570" y="186849"/>
                        <a:pt x="136570" y="175298"/>
                      </a:cubicBezTo>
                      <a:cubicBezTo>
                        <a:pt x="136570" y="164427"/>
                        <a:pt x="133002" y="155084"/>
                        <a:pt x="125868" y="147271"/>
                      </a:cubicBezTo>
                      <a:cubicBezTo>
                        <a:pt x="118734" y="139457"/>
                        <a:pt x="109392" y="135550"/>
                        <a:pt x="97841" y="135550"/>
                      </a:cubicBezTo>
                      <a:close/>
                      <a:moveTo>
                        <a:pt x="237468" y="192624"/>
                      </a:moveTo>
                      <a:cubicBezTo>
                        <a:pt x="226597" y="192624"/>
                        <a:pt x="217254" y="196191"/>
                        <a:pt x="209441" y="203325"/>
                      </a:cubicBezTo>
                      <a:cubicBezTo>
                        <a:pt x="201627" y="210459"/>
                        <a:pt x="197720" y="219802"/>
                        <a:pt x="197720" y="231353"/>
                      </a:cubicBezTo>
                      <a:cubicBezTo>
                        <a:pt x="197720" y="242224"/>
                        <a:pt x="201627" y="251566"/>
                        <a:pt x="209441" y="259380"/>
                      </a:cubicBezTo>
                      <a:cubicBezTo>
                        <a:pt x="217254" y="267193"/>
                        <a:pt x="226597" y="271100"/>
                        <a:pt x="237468" y="271100"/>
                      </a:cubicBezTo>
                      <a:cubicBezTo>
                        <a:pt x="248339" y="271100"/>
                        <a:pt x="257512" y="267193"/>
                        <a:pt x="264986" y="259380"/>
                      </a:cubicBezTo>
                      <a:cubicBezTo>
                        <a:pt x="272460" y="251566"/>
                        <a:pt x="276197" y="242224"/>
                        <a:pt x="276197" y="231353"/>
                      </a:cubicBezTo>
                      <a:cubicBezTo>
                        <a:pt x="276197" y="219802"/>
                        <a:pt x="272460" y="210459"/>
                        <a:pt x="264986" y="203325"/>
                      </a:cubicBezTo>
                      <a:cubicBezTo>
                        <a:pt x="257512" y="196191"/>
                        <a:pt x="248339" y="192624"/>
                        <a:pt x="237468" y="192624"/>
                      </a:cubicBezTo>
                      <a:close/>
                      <a:moveTo>
                        <a:pt x="97841" y="231353"/>
                      </a:moveTo>
                      <a:cubicBezTo>
                        <a:pt x="86970" y="231353"/>
                        <a:pt x="77627" y="234920"/>
                        <a:pt x="69814" y="242054"/>
                      </a:cubicBezTo>
                      <a:cubicBezTo>
                        <a:pt x="62000" y="249188"/>
                        <a:pt x="58093" y="258530"/>
                        <a:pt x="58093" y="270081"/>
                      </a:cubicBezTo>
                      <a:cubicBezTo>
                        <a:pt x="58093" y="280952"/>
                        <a:pt x="62000" y="290295"/>
                        <a:pt x="69814" y="298108"/>
                      </a:cubicBezTo>
                      <a:cubicBezTo>
                        <a:pt x="77627" y="305922"/>
                        <a:pt x="86970" y="309829"/>
                        <a:pt x="97841" y="309829"/>
                      </a:cubicBezTo>
                      <a:cubicBezTo>
                        <a:pt x="109392" y="309829"/>
                        <a:pt x="118734" y="305922"/>
                        <a:pt x="125868" y="298108"/>
                      </a:cubicBezTo>
                      <a:cubicBezTo>
                        <a:pt x="133002" y="290295"/>
                        <a:pt x="136570" y="280952"/>
                        <a:pt x="136570" y="270081"/>
                      </a:cubicBezTo>
                      <a:cubicBezTo>
                        <a:pt x="136570" y="258530"/>
                        <a:pt x="133002" y="249188"/>
                        <a:pt x="125868" y="242054"/>
                      </a:cubicBezTo>
                      <a:cubicBezTo>
                        <a:pt x="118734" y="234920"/>
                        <a:pt x="109392" y="231353"/>
                        <a:pt x="97841" y="231353"/>
                      </a:cubicBezTo>
                      <a:close/>
                      <a:moveTo>
                        <a:pt x="186509" y="274158"/>
                      </a:moveTo>
                      <a:cubicBezTo>
                        <a:pt x="175638" y="274158"/>
                        <a:pt x="166296" y="278065"/>
                        <a:pt x="158482" y="285878"/>
                      </a:cubicBezTo>
                      <a:cubicBezTo>
                        <a:pt x="150668" y="293692"/>
                        <a:pt x="146761" y="303035"/>
                        <a:pt x="146761" y="313906"/>
                      </a:cubicBezTo>
                      <a:cubicBezTo>
                        <a:pt x="146761" y="325456"/>
                        <a:pt x="150668" y="334969"/>
                        <a:pt x="158482" y="342443"/>
                      </a:cubicBezTo>
                      <a:cubicBezTo>
                        <a:pt x="166296" y="349917"/>
                        <a:pt x="175638" y="353654"/>
                        <a:pt x="186509" y="353654"/>
                      </a:cubicBezTo>
                      <a:cubicBezTo>
                        <a:pt x="198060" y="353654"/>
                        <a:pt x="207572" y="349917"/>
                        <a:pt x="215046" y="342443"/>
                      </a:cubicBezTo>
                      <a:cubicBezTo>
                        <a:pt x="222520" y="334969"/>
                        <a:pt x="226257" y="325456"/>
                        <a:pt x="226257" y="313906"/>
                      </a:cubicBezTo>
                      <a:cubicBezTo>
                        <a:pt x="226257" y="303035"/>
                        <a:pt x="222520" y="293692"/>
                        <a:pt x="215046" y="285878"/>
                      </a:cubicBezTo>
                      <a:cubicBezTo>
                        <a:pt x="207572" y="278065"/>
                        <a:pt x="198060" y="274158"/>
                        <a:pt x="186509" y="274158"/>
                      </a:cubicBezTo>
                      <a:close/>
                      <a:moveTo>
                        <a:pt x="97841" y="325117"/>
                      </a:moveTo>
                      <a:cubicBezTo>
                        <a:pt x="86970" y="325117"/>
                        <a:pt x="77627" y="329023"/>
                        <a:pt x="69814" y="336837"/>
                      </a:cubicBezTo>
                      <a:cubicBezTo>
                        <a:pt x="62000" y="344651"/>
                        <a:pt x="58093" y="353993"/>
                        <a:pt x="58093" y="364864"/>
                      </a:cubicBezTo>
                      <a:cubicBezTo>
                        <a:pt x="58093" y="375736"/>
                        <a:pt x="62000" y="384908"/>
                        <a:pt x="69814" y="392382"/>
                      </a:cubicBezTo>
                      <a:cubicBezTo>
                        <a:pt x="77627" y="399856"/>
                        <a:pt x="86970" y="403593"/>
                        <a:pt x="97841" y="403593"/>
                      </a:cubicBezTo>
                      <a:cubicBezTo>
                        <a:pt x="109392" y="403593"/>
                        <a:pt x="118734" y="399856"/>
                        <a:pt x="125868" y="392382"/>
                      </a:cubicBezTo>
                      <a:cubicBezTo>
                        <a:pt x="133002" y="384908"/>
                        <a:pt x="136570" y="375736"/>
                        <a:pt x="136570" y="364864"/>
                      </a:cubicBezTo>
                      <a:cubicBezTo>
                        <a:pt x="136570" y="353993"/>
                        <a:pt x="133002" y="344651"/>
                        <a:pt x="125868" y="336837"/>
                      </a:cubicBezTo>
                      <a:cubicBezTo>
                        <a:pt x="118734" y="329023"/>
                        <a:pt x="109392" y="325117"/>
                        <a:pt x="97841" y="325117"/>
                      </a:cubicBezTo>
                      <a:close/>
                      <a:moveTo>
                        <a:pt x="243583" y="358749"/>
                      </a:moveTo>
                      <a:cubicBezTo>
                        <a:pt x="232032" y="358749"/>
                        <a:pt x="222520" y="362316"/>
                        <a:pt x="215046" y="369451"/>
                      </a:cubicBezTo>
                      <a:cubicBezTo>
                        <a:pt x="207572" y="376585"/>
                        <a:pt x="203835" y="385927"/>
                        <a:pt x="203835" y="397478"/>
                      </a:cubicBezTo>
                      <a:cubicBezTo>
                        <a:pt x="203835" y="408349"/>
                        <a:pt x="207572" y="417692"/>
                        <a:pt x="215046" y="425505"/>
                      </a:cubicBezTo>
                      <a:cubicBezTo>
                        <a:pt x="222520" y="433319"/>
                        <a:pt x="232032" y="437226"/>
                        <a:pt x="243583" y="437226"/>
                      </a:cubicBezTo>
                      <a:cubicBezTo>
                        <a:pt x="254454" y="437226"/>
                        <a:pt x="263627" y="433319"/>
                        <a:pt x="271101" y="425505"/>
                      </a:cubicBezTo>
                      <a:cubicBezTo>
                        <a:pt x="278575" y="417692"/>
                        <a:pt x="282312" y="408349"/>
                        <a:pt x="282312" y="397478"/>
                      </a:cubicBezTo>
                      <a:cubicBezTo>
                        <a:pt x="282312" y="385927"/>
                        <a:pt x="278575" y="376585"/>
                        <a:pt x="271101" y="369451"/>
                      </a:cubicBezTo>
                      <a:cubicBezTo>
                        <a:pt x="263627" y="362316"/>
                        <a:pt x="254454" y="358749"/>
                        <a:pt x="243583" y="358749"/>
                      </a:cubicBezTo>
                      <a:close/>
                      <a:moveTo>
                        <a:pt x="97841" y="418881"/>
                      </a:moveTo>
                      <a:cubicBezTo>
                        <a:pt x="86970" y="418881"/>
                        <a:pt x="77627" y="422788"/>
                        <a:pt x="69814" y="430601"/>
                      </a:cubicBezTo>
                      <a:cubicBezTo>
                        <a:pt x="62000" y="438415"/>
                        <a:pt x="58093" y="447757"/>
                        <a:pt x="58093" y="458629"/>
                      </a:cubicBezTo>
                      <a:cubicBezTo>
                        <a:pt x="58093" y="470179"/>
                        <a:pt x="62000" y="479691"/>
                        <a:pt x="69814" y="487165"/>
                      </a:cubicBezTo>
                      <a:cubicBezTo>
                        <a:pt x="77627" y="494639"/>
                        <a:pt x="86970" y="498376"/>
                        <a:pt x="97841" y="498376"/>
                      </a:cubicBezTo>
                      <a:cubicBezTo>
                        <a:pt x="109392" y="498376"/>
                        <a:pt x="118734" y="494639"/>
                        <a:pt x="125868" y="487165"/>
                      </a:cubicBezTo>
                      <a:cubicBezTo>
                        <a:pt x="133002" y="479691"/>
                        <a:pt x="136570" y="470179"/>
                        <a:pt x="136570" y="458629"/>
                      </a:cubicBezTo>
                      <a:cubicBezTo>
                        <a:pt x="136570" y="447757"/>
                        <a:pt x="133002" y="438415"/>
                        <a:pt x="125868" y="430601"/>
                      </a:cubicBezTo>
                      <a:cubicBezTo>
                        <a:pt x="118734" y="422788"/>
                        <a:pt x="109392" y="418881"/>
                        <a:pt x="97841" y="418881"/>
                      </a:cubicBezTo>
                      <a:close/>
                      <a:moveTo>
                        <a:pt x="291484" y="442322"/>
                      </a:moveTo>
                      <a:cubicBezTo>
                        <a:pt x="279934" y="442322"/>
                        <a:pt x="270591" y="446229"/>
                        <a:pt x="263457" y="454042"/>
                      </a:cubicBezTo>
                      <a:cubicBezTo>
                        <a:pt x="256323" y="461856"/>
                        <a:pt x="252756" y="471198"/>
                        <a:pt x="252756" y="482070"/>
                      </a:cubicBezTo>
                      <a:cubicBezTo>
                        <a:pt x="252756" y="492941"/>
                        <a:pt x="256323" y="502113"/>
                        <a:pt x="263457" y="509587"/>
                      </a:cubicBezTo>
                      <a:cubicBezTo>
                        <a:pt x="270591" y="517061"/>
                        <a:pt x="279934" y="520798"/>
                        <a:pt x="291484" y="520798"/>
                      </a:cubicBezTo>
                      <a:cubicBezTo>
                        <a:pt x="302355" y="520798"/>
                        <a:pt x="311698" y="517061"/>
                        <a:pt x="319512" y="509587"/>
                      </a:cubicBezTo>
                      <a:cubicBezTo>
                        <a:pt x="327325" y="502113"/>
                        <a:pt x="331232" y="492941"/>
                        <a:pt x="331232" y="482070"/>
                      </a:cubicBezTo>
                      <a:cubicBezTo>
                        <a:pt x="331232" y="471198"/>
                        <a:pt x="327325" y="461856"/>
                        <a:pt x="319512" y="454042"/>
                      </a:cubicBezTo>
                      <a:cubicBezTo>
                        <a:pt x="311698" y="446229"/>
                        <a:pt x="302355" y="442322"/>
                        <a:pt x="291484" y="442322"/>
                      </a:cubicBezTo>
                      <a:close/>
                      <a:moveTo>
                        <a:pt x="97841" y="514683"/>
                      </a:moveTo>
                      <a:cubicBezTo>
                        <a:pt x="86970" y="514683"/>
                        <a:pt x="77627" y="518420"/>
                        <a:pt x="69814" y="525894"/>
                      </a:cubicBezTo>
                      <a:cubicBezTo>
                        <a:pt x="62000" y="533368"/>
                        <a:pt x="58093" y="542541"/>
                        <a:pt x="58093" y="553412"/>
                      </a:cubicBezTo>
                      <a:cubicBezTo>
                        <a:pt x="58093" y="564283"/>
                        <a:pt x="62000" y="573625"/>
                        <a:pt x="69814" y="581439"/>
                      </a:cubicBezTo>
                      <a:cubicBezTo>
                        <a:pt x="77627" y="589253"/>
                        <a:pt x="86970" y="593160"/>
                        <a:pt x="97841" y="593160"/>
                      </a:cubicBezTo>
                      <a:cubicBezTo>
                        <a:pt x="109392" y="593160"/>
                        <a:pt x="118734" y="589253"/>
                        <a:pt x="125868" y="581439"/>
                      </a:cubicBezTo>
                      <a:cubicBezTo>
                        <a:pt x="133002" y="573625"/>
                        <a:pt x="136570" y="564283"/>
                        <a:pt x="136570" y="553412"/>
                      </a:cubicBezTo>
                      <a:cubicBezTo>
                        <a:pt x="136570" y="542541"/>
                        <a:pt x="133002" y="533368"/>
                        <a:pt x="125868" y="525894"/>
                      </a:cubicBezTo>
                      <a:cubicBezTo>
                        <a:pt x="118734" y="518420"/>
                        <a:pt x="109392" y="514683"/>
                        <a:pt x="97841" y="514683"/>
                      </a:cubicBezTo>
                      <a:close/>
                      <a:moveTo>
                        <a:pt x="337347" y="524875"/>
                      </a:moveTo>
                      <a:cubicBezTo>
                        <a:pt x="326476" y="524875"/>
                        <a:pt x="317134" y="528612"/>
                        <a:pt x="309320" y="536086"/>
                      </a:cubicBezTo>
                      <a:cubicBezTo>
                        <a:pt x="301506" y="543560"/>
                        <a:pt x="297599" y="552732"/>
                        <a:pt x="297599" y="563604"/>
                      </a:cubicBezTo>
                      <a:cubicBezTo>
                        <a:pt x="297599" y="574475"/>
                        <a:pt x="301506" y="583817"/>
                        <a:pt x="309320" y="591631"/>
                      </a:cubicBezTo>
                      <a:cubicBezTo>
                        <a:pt x="317134" y="599445"/>
                        <a:pt x="326476" y="603351"/>
                        <a:pt x="337347" y="603351"/>
                      </a:cubicBezTo>
                      <a:cubicBezTo>
                        <a:pt x="348218" y="603351"/>
                        <a:pt x="357561" y="599445"/>
                        <a:pt x="365374" y="591631"/>
                      </a:cubicBezTo>
                      <a:cubicBezTo>
                        <a:pt x="373188" y="583817"/>
                        <a:pt x="377095" y="574475"/>
                        <a:pt x="377095" y="563604"/>
                      </a:cubicBezTo>
                      <a:cubicBezTo>
                        <a:pt x="377095" y="552732"/>
                        <a:pt x="373188" y="543560"/>
                        <a:pt x="365374" y="536086"/>
                      </a:cubicBezTo>
                      <a:cubicBezTo>
                        <a:pt x="357561" y="528612"/>
                        <a:pt x="348218" y="524875"/>
                        <a:pt x="337347" y="524875"/>
                      </a:cubicBezTo>
                      <a:close/>
                      <a:moveTo>
                        <a:pt x="339386" y="33633"/>
                      </a:moveTo>
                      <a:cubicBezTo>
                        <a:pt x="327835" y="33633"/>
                        <a:pt x="318492" y="37200"/>
                        <a:pt x="311358" y="44334"/>
                      </a:cubicBezTo>
                      <a:cubicBezTo>
                        <a:pt x="304224" y="51468"/>
                        <a:pt x="300657" y="60811"/>
                        <a:pt x="300657" y="72361"/>
                      </a:cubicBezTo>
                      <a:cubicBezTo>
                        <a:pt x="300657" y="83232"/>
                        <a:pt x="304224" y="92575"/>
                        <a:pt x="311358" y="100389"/>
                      </a:cubicBezTo>
                      <a:cubicBezTo>
                        <a:pt x="318492" y="108202"/>
                        <a:pt x="327835" y="112109"/>
                        <a:pt x="339386" y="112109"/>
                      </a:cubicBezTo>
                      <a:cubicBezTo>
                        <a:pt x="350257" y="112109"/>
                        <a:pt x="359599" y="108202"/>
                        <a:pt x="367413" y="100389"/>
                      </a:cubicBezTo>
                      <a:cubicBezTo>
                        <a:pt x="375226" y="92575"/>
                        <a:pt x="379133" y="83232"/>
                        <a:pt x="379133" y="72361"/>
                      </a:cubicBezTo>
                      <a:cubicBezTo>
                        <a:pt x="379133" y="61490"/>
                        <a:pt x="375226" y="52317"/>
                        <a:pt x="367413" y="44843"/>
                      </a:cubicBezTo>
                      <a:cubicBezTo>
                        <a:pt x="359599" y="37370"/>
                        <a:pt x="350257" y="33633"/>
                        <a:pt x="339386" y="33633"/>
                      </a:cubicBezTo>
                      <a:close/>
                      <a:moveTo>
                        <a:pt x="286388" y="114147"/>
                      </a:moveTo>
                      <a:cubicBezTo>
                        <a:pt x="275517" y="114147"/>
                        <a:pt x="266345" y="118054"/>
                        <a:pt x="258871" y="125868"/>
                      </a:cubicBezTo>
                      <a:cubicBezTo>
                        <a:pt x="251397" y="133682"/>
                        <a:pt x="247660" y="143024"/>
                        <a:pt x="247660" y="153895"/>
                      </a:cubicBezTo>
                      <a:cubicBezTo>
                        <a:pt x="247660" y="165446"/>
                        <a:pt x="251397" y="174958"/>
                        <a:pt x="258871" y="182432"/>
                      </a:cubicBezTo>
                      <a:cubicBezTo>
                        <a:pt x="266345" y="189906"/>
                        <a:pt x="275517" y="193643"/>
                        <a:pt x="286388" y="193643"/>
                      </a:cubicBezTo>
                      <a:cubicBezTo>
                        <a:pt x="297260" y="193643"/>
                        <a:pt x="306602" y="189736"/>
                        <a:pt x="314416" y="181923"/>
                      </a:cubicBezTo>
                      <a:cubicBezTo>
                        <a:pt x="322229" y="174109"/>
                        <a:pt x="326136" y="164766"/>
                        <a:pt x="326136" y="153895"/>
                      </a:cubicBezTo>
                      <a:cubicBezTo>
                        <a:pt x="326136" y="143024"/>
                        <a:pt x="322229" y="133682"/>
                        <a:pt x="314416" y="125868"/>
                      </a:cubicBezTo>
                      <a:cubicBezTo>
                        <a:pt x="306602" y="118054"/>
                        <a:pt x="297260" y="114147"/>
                        <a:pt x="286388" y="114147"/>
                      </a:cubicBezTo>
                      <a:close/>
                    </a:path>
                  </a:pathLst>
                </a:custGeom>
                <a:solidFill>
                  <a:srgbClr val="01030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37" name="Freeform: Shape 2536">
                  <a:extLst>
                    <a:ext uri="{FF2B5EF4-FFF2-40B4-BE49-F238E27FC236}">
                      <a16:creationId xmlns:a16="http://schemas.microsoft.com/office/drawing/2014/main" id="{342EF861-0C84-40AB-AB18-CA343DBE733E}"/>
                    </a:ext>
                  </a:extLst>
                </p:cNvPr>
                <p:cNvSpPr/>
                <p:nvPr/>
              </p:nvSpPr>
              <p:spPr>
                <a:xfrm>
                  <a:off x="-727919" y="-3176616"/>
                  <a:ext cx="532010" cy="641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2010" h="641061">
                      <a:moveTo>
                        <a:pt x="0" y="0"/>
                      </a:moveTo>
                      <a:lnTo>
                        <a:pt x="243583" y="0"/>
                      </a:lnTo>
                      <a:cubicBezTo>
                        <a:pt x="280273" y="0"/>
                        <a:pt x="313736" y="5096"/>
                        <a:pt x="343972" y="15287"/>
                      </a:cubicBezTo>
                      <a:cubicBezTo>
                        <a:pt x="374207" y="25479"/>
                        <a:pt x="400026" y="39748"/>
                        <a:pt x="421429" y="58093"/>
                      </a:cubicBezTo>
                      <a:cubicBezTo>
                        <a:pt x="442832" y="76438"/>
                        <a:pt x="459308" y="98860"/>
                        <a:pt x="470859" y="125358"/>
                      </a:cubicBezTo>
                      <a:cubicBezTo>
                        <a:pt x="482410" y="151857"/>
                        <a:pt x="488185" y="181413"/>
                        <a:pt x="488185" y="214027"/>
                      </a:cubicBezTo>
                      <a:cubicBezTo>
                        <a:pt x="488185" y="258870"/>
                        <a:pt x="477653" y="296750"/>
                        <a:pt x="456591" y="327665"/>
                      </a:cubicBezTo>
                      <a:cubicBezTo>
                        <a:pt x="435528" y="358580"/>
                        <a:pt x="406651" y="379473"/>
                        <a:pt x="369961" y="390344"/>
                      </a:cubicBezTo>
                      <a:lnTo>
                        <a:pt x="532010" y="641061"/>
                      </a:lnTo>
                      <a:lnTo>
                        <a:pt x="291484" y="641061"/>
                      </a:lnTo>
                      <a:lnTo>
                        <a:pt x="198739" y="461686"/>
                      </a:lnTo>
                      <a:lnTo>
                        <a:pt x="198739" y="641061"/>
                      </a:lnTo>
                      <a:lnTo>
                        <a:pt x="0" y="641061"/>
                      </a:lnTo>
                      <a:lnTo>
                        <a:pt x="0" y="0"/>
                      </a:lnTo>
                      <a:close/>
                      <a:moveTo>
                        <a:pt x="193644" y="40767"/>
                      </a:moveTo>
                      <a:cubicBezTo>
                        <a:pt x="182772" y="40767"/>
                        <a:pt x="173430" y="44334"/>
                        <a:pt x="165616" y="51468"/>
                      </a:cubicBezTo>
                      <a:cubicBezTo>
                        <a:pt x="157802" y="58602"/>
                        <a:pt x="153896" y="67605"/>
                        <a:pt x="153896" y="78476"/>
                      </a:cubicBezTo>
                      <a:cubicBezTo>
                        <a:pt x="153896" y="89347"/>
                        <a:pt x="157802" y="98690"/>
                        <a:pt x="165616" y="106504"/>
                      </a:cubicBezTo>
                      <a:cubicBezTo>
                        <a:pt x="173430" y="114317"/>
                        <a:pt x="182772" y="118224"/>
                        <a:pt x="193644" y="118224"/>
                      </a:cubicBezTo>
                      <a:cubicBezTo>
                        <a:pt x="204515" y="118224"/>
                        <a:pt x="213687" y="114317"/>
                        <a:pt x="221161" y="106504"/>
                      </a:cubicBezTo>
                      <a:cubicBezTo>
                        <a:pt x="228635" y="98690"/>
                        <a:pt x="232372" y="89687"/>
                        <a:pt x="232372" y="79495"/>
                      </a:cubicBezTo>
                      <a:cubicBezTo>
                        <a:pt x="232372" y="68624"/>
                        <a:pt x="228805" y="59452"/>
                        <a:pt x="221671" y="51978"/>
                      </a:cubicBezTo>
                      <a:cubicBezTo>
                        <a:pt x="214537" y="44504"/>
                        <a:pt x="205194" y="40767"/>
                        <a:pt x="193644" y="40767"/>
                      </a:cubicBezTo>
                      <a:close/>
                      <a:moveTo>
                        <a:pt x="287408" y="44843"/>
                      </a:moveTo>
                      <a:cubicBezTo>
                        <a:pt x="276536" y="44843"/>
                        <a:pt x="267364" y="48750"/>
                        <a:pt x="259890" y="56564"/>
                      </a:cubicBezTo>
                      <a:cubicBezTo>
                        <a:pt x="252416" y="64378"/>
                        <a:pt x="248679" y="73720"/>
                        <a:pt x="248679" y="84591"/>
                      </a:cubicBezTo>
                      <a:cubicBezTo>
                        <a:pt x="248679" y="96142"/>
                        <a:pt x="252416" y="105654"/>
                        <a:pt x="259890" y="113128"/>
                      </a:cubicBezTo>
                      <a:cubicBezTo>
                        <a:pt x="267364" y="120602"/>
                        <a:pt x="276536" y="124339"/>
                        <a:pt x="287408" y="124339"/>
                      </a:cubicBezTo>
                      <a:cubicBezTo>
                        <a:pt x="298279" y="124339"/>
                        <a:pt x="307621" y="120602"/>
                        <a:pt x="315435" y="113128"/>
                      </a:cubicBezTo>
                      <a:cubicBezTo>
                        <a:pt x="323249" y="105654"/>
                        <a:pt x="327155" y="96142"/>
                        <a:pt x="327155" y="84591"/>
                      </a:cubicBezTo>
                      <a:cubicBezTo>
                        <a:pt x="327155" y="74400"/>
                        <a:pt x="323079" y="65227"/>
                        <a:pt x="314925" y="57074"/>
                      </a:cubicBezTo>
                      <a:cubicBezTo>
                        <a:pt x="306772" y="48920"/>
                        <a:pt x="297599" y="44843"/>
                        <a:pt x="287408" y="44843"/>
                      </a:cubicBezTo>
                      <a:close/>
                      <a:moveTo>
                        <a:pt x="365884" y="97841"/>
                      </a:moveTo>
                      <a:cubicBezTo>
                        <a:pt x="355013" y="97841"/>
                        <a:pt x="345840" y="101578"/>
                        <a:pt x="338366" y="109052"/>
                      </a:cubicBezTo>
                      <a:cubicBezTo>
                        <a:pt x="330892" y="116525"/>
                        <a:pt x="327155" y="125698"/>
                        <a:pt x="327155" y="136569"/>
                      </a:cubicBezTo>
                      <a:cubicBezTo>
                        <a:pt x="327155" y="148120"/>
                        <a:pt x="330892" y="157632"/>
                        <a:pt x="338366" y="165106"/>
                      </a:cubicBezTo>
                      <a:cubicBezTo>
                        <a:pt x="345840" y="172580"/>
                        <a:pt x="355013" y="176317"/>
                        <a:pt x="365884" y="176317"/>
                      </a:cubicBezTo>
                      <a:cubicBezTo>
                        <a:pt x="376755" y="176317"/>
                        <a:pt x="386098" y="172410"/>
                        <a:pt x="393911" y="164597"/>
                      </a:cubicBezTo>
                      <a:cubicBezTo>
                        <a:pt x="401725" y="156783"/>
                        <a:pt x="405632" y="147440"/>
                        <a:pt x="405632" y="136569"/>
                      </a:cubicBezTo>
                      <a:cubicBezTo>
                        <a:pt x="405632" y="125698"/>
                        <a:pt x="401725" y="116525"/>
                        <a:pt x="393911" y="109052"/>
                      </a:cubicBezTo>
                      <a:cubicBezTo>
                        <a:pt x="386098" y="101578"/>
                        <a:pt x="376755" y="97841"/>
                        <a:pt x="365884" y="97841"/>
                      </a:cubicBezTo>
                      <a:close/>
                      <a:moveTo>
                        <a:pt x="97841" y="41786"/>
                      </a:moveTo>
                      <a:cubicBezTo>
                        <a:pt x="86970" y="41786"/>
                        <a:pt x="77627" y="45693"/>
                        <a:pt x="69814" y="53506"/>
                      </a:cubicBezTo>
                      <a:cubicBezTo>
                        <a:pt x="62000" y="61320"/>
                        <a:pt x="58093" y="70663"/>
                        <a:pt x="58093" y="81534"/>
                      </a:cubicBezTo>
                      <a:cubicBezTo>
                        <a:pt x="58093" y="92405"/>
                        <a:pt x="62000" y="101578"/>
                        <a:pt x="69814" y="109052"/>
                      </a:cubicBezTo>
                      <a:cubicBezTo>
                        <a:pt x="77627" y="116525"/>
                        <a:pt x="86970" y="120262"/>
                        <a:pt x="97841" y="120262"/>
                      </a:cubicBezTo>
                      <a:cubicBezTo>
                        <a:pt x="109392" y="120262"/>
                        <a:pt x="118734" y="116525"/>
                        <a:pt x="125868" y="109052"/>
                      </a:cubicBezTo>
                      <a:cubicBezTo>
                        <a:pt x="133003" y="101578"/>
                        <a:pt x="136570" y="92405"/>
                        <a:pt x="136570" y="81534"/>
                      </a:cubicBezTo>
                      <a:cubicBezTo>
                        <a:pt x="136570" y="70663"/>
                        <a:pt x="133003" y="61320"/>
                        <a:pt x="125868" y="53506"/>
                      </a:cubicBezTo>
                      <a:cubicBezTo>
                        <a:pt x="118734" y="45693"/>
                        <a:pt x="109392" y="41786"/>
                        <a:pt x="97841" y="41786"/>
                      </a:cubicBezTo>
                      <a:close/>
                      <a:moveTo>
                        <a:pt x="97841" y="135550"/>
                      </a:moveTo>
                      <a:cubicBezTo>
                        <a:pt x="86970" y="135550"/>
                        <a:pt x="77627" y="139457"/>
                        <a:pt x="69814" y="147271"/>
                      </a:cubicBezTo>
                      <a:cubicBezTo>
                        <a:pt x="62000" y="155084"/>
                        <a:pt x="58093" y="164427"/>
                        <a:pt x="58093" y="175298"/>
                      </a:cubicBezTo>
                      <a:cubicBezTo>
                        <a:pt x="58093" y="186849"/>
                        <a:pt x="62000" y="196361"/>
                        <a:pt x="69814" y="203835"/>
                      </a:cubicBezTo>
                      <a:cubicBezTo>
                        <a:pt x="77627" y="211309"/>
                        <a:pt x="86970" y="215046"/>
                        <a:pt x="97841" y="215046"/>
                      </a:cubicBezTo>
                      <a:cubicBezTo>
                        <a:pt x="109392" y="215046"/>
                        <a:pt x="118734" y="211309"/>
                        <a:pt x="125868" y="203835"/>
                      </a:cubicBezTo>
                      <a:cubicBezTo>
                        <a:pt x="133003" y="196361"/>
                        <a:pt x="136570" y="186849"/>
                        <a:pt x="136570" y="175298"/>
                      </a:cubicBezTo>
                      <a:cubicBezTo>
                        <a:pt x="136570" y="164427"/>
                        <a:pt x="133003" y="155084"/>
                        <a:pt x="125868" y="147271"/>
                      </a:cubicBezTo>
                      <a:cubicBezTo>
                        <a:pt x="118734" y="139457"/>
                        <a:pt x="109392" y="135550"/>
                        <a:pt x="97841" y="135550"/>
                      </a:cubicBezTo>
                      <a:close/>
                      <a:moveTo>
                        <a:pt x="198739" y="163068"/>
                      </a:moveTo>
                      <a:lnTo>
                        <a:pt x="198739" y="280273"/>
                      </a:lnTo>
                      <a:lnTo>
                        <a:pt x="220142" y="280273"/>
                      </a:lnTo>
                      <a:cubicBezTo>
                        <a:pt x="264306" y="280273"/>
                        <a:pt x="286388" y="260229"/>
                        <a:pt x="286388" y="220142"/>
                      </a:cubicBezTo>
                      <a:cubicBezTo>
                        <a:pt x="286388" y="182092"/>
                        <a:pt x="262947" y="163068"/>
                        <a:pt x="216065" y="163068"/>
                      </a:cubicBezTo>
                      <a:lnTo>
                        <a:pt x="198739" y="163068"/>
                      </a:lnTo>
                      <a:close/>
                      <a:moveTo>
                        <a:pt x="386267" y="183451"/>
                      </a:moveTo>
                      <a:cubicBezTo>
                        <a:pt x="375396" y="183451"/>
                        <a:pt x="366054" y="187018"/>
                        <a:pt x="358240" y="194153"/>
                      </a:cubicBezTo>
                      <a:cubicBezTo>
                        <a:pt x="350426" y="201287"/>
                        <a:pt x="346520" y="210629"/>
                        <a:pt x="346520" y="222180"/>
                      </a:cubicBezTo>
                      <a:cubicBezTo>
                        <a:pt x="346520" y="233051"/>
                        <a:pt x="350426" y="242394"/>
                        <a:pt x="358240" y="250207"/>
                      </a:cubicBezTo>
                      <a:cubicBezTo>
                        <a:pt x="366054" y="258021"/>
                        <a:pt x="375396" y="261928"/>
                        <a:pt x="386267" y="261928"/>
                      </a:cubicBezTo>
                      <a:cubicBezTo>
                        <a:pt x="396459" y="261928"/>
                        <a:pt x="405462" y="258021"/>
                        <a:pt x="413276" y="250207"/>
                      </a:cubicBezTo>
                      <a:cubicBezTo>
                        <a:pt x="421089" y="242394"/>
                        <a:pt x="424996" y="233051"/>
                        <a:pt x="424996" y="222180"/>
                      </a:cubicBezTo>
                      <a:cubicBezTo>
                        <a:pt x="424996" y="211309"/>
                        <a:pt x="421259" y="202136"/>
                        <a:pt x="413785" y="194662"/>
                      </a:cubicBezTo>
                      <a:cubicBezTo>
                        <a:pt x="406311" y="187188"/>
                        <a:pt x="397139" y="183451"/>
                        <a:pt x="386267" y="183451"/>
                      </a:cubicBezTo>
                      <a:close/>
                      <a:moveTo>
                        <a:pt x="350596" y="268043"/>
                      </a:moveTo>
                      <a:cubicBezTo>
                        <a:pt x="339725" y="268043"/>
                        <a:pt x="330383" y="271950"/>
                        <a:pt x="322569" y="279763"/>
                      </a:cubicBezTo>
                      <a:cubicBezTo>
                        <a:pt x="314755" y="287577"/>
                        <a:pt x="310849" y="296580"/>
                        <a:pt x="310849" y="306771"/>
                      </a:cubicBezTo>
                      <a:cubicBezTo>
                        <a:pt x="310849" y="317643"/>
                        <a:pt x="314586" y="326985"/>
                        <a:pt x="322059" y="334799"/>
                      </a:cubicBezTo>
                      <a:cubicBezTo>
                        <a:pt x="329533" y="342612"/>
                        <a:pt x="339046" y="346519"/>
                        <a:pt x="350596" y="346519"/>
                      </a:cubicBezTo>
                      <a:cubicBezTo>
                        <a:pt x="361468" y="346519"/>
                        <a:pt x="370640" y="342612"/>
                        <a:pt x="378114" y="334799"/>
                      </a:cubicBezTo>
                      <a:cubicBezTo>
                        <a:pt x="385588" y="326985"/>
                        <a:pt x="389325" y="317643"/>
                        <a:pt x="389325" y="306771"/>
                      </a:cubicBezTo>
                      <a:cubicBezTo>
                        <a:pt x="389325" y="295900"/>
                        <a:pt x="385588" y="286728"/>
                        <a:pt x="378114" y="279254"/>
                      </a:cubicBezTo>
                      <a:cubicBezTo>
                        <a:pt x="370640" y="271780"/>
                        <a:pt x="361468" y="268043"/>
                        <a:pt x="350596" y="268043"/>
                      </a:cubicBezTo>
                      <a:close/>
                      <a:moveTo>
                        <a:pt x="97841" y="231353"/>
                      </a:moveTo>
                      <a:cubicBezTo>
                        <a:pt x="86970" y="231353"/>
                        <a:pt x="77627" y="234920"/>
                        <a:pt x="69814" y="242054"/>
                      </a:cubicBezTo>
                      <a:cubicBezTo>
                        <a:pt x="62000" y="249188"/>
                        <a:pt x="58093" y="258530"/>
                        <a:pt x="58093" y="270081"/>
                      </a:cubicBezTo>
                      <a:cubicBezTo>
                        <a:pt x="58093" y="280952"/>
                        <a:pt x="62000" y="290295"/>
                        <a:pt x="69814" y="298108"/>
                      </a:cubicBezTo>
                      <a:cubicBezTo>
                        <a:pt x="77627" y="305922"/>
                        <a:pt x="86970" y="309829"/>
                        <a:pt x="97841" y="309829"/>
                      </a:cubicBezTo>
                      <a:cubicBezTo>
                        <a:pt x="109392" y="309829"/>
                        <a:pt x="118734" y="305922"/>
                        <a:pt x="125868" y="298108"/>
                      </a:cubicBezTo>
                      <a:cubicBezTo>
                        <a:pt x="133003" y="290295"/>
                        <a:pt x="136570" y="280952"/>
                        <a:pt x="136570" y="270081"/>
                      </a:cubicBezTo>
                      <a:cubicBezTo>
                        <a:pt x="136570" y="258530"/>
                        <a:pt x="133003" y="249188"/>
                        <a:pt x="125868" y="242054"/>
                      </a:cubicBezTo>
                      <a:cubicBezTo>
                        <a:pt x="118734" y="234920"/>
                        <a:pt x="109392" y="231353"/>
                        <a:pt x="97841" y="231353"/>
                      </a:cubicBezTo>
                      <a:close/>
                      <a:moveTo>
                        <a:pt x="183452" y="321040"/>
                      </a:moveTo>
                      <a:cubicBezTo>
                        <a:pt x="171901" y="321040"/>
                        <a:pt x="162389" y="324777"/>
                        <a:pt x="154915" y="332251"/>
                      </a:cubicBezTo>
                      <a:cubicBezTo>
                        <a:pt x="147441" y="339725"/>
                        <a:pt x="143704" y="348897"/>
                        <a:pt x="143704" y="359769"/>
                      </a:cubicBezTo>
                      <a:cubicBezTo>
                        <a:pt x="143704" y="371319"/>
                        <a:pt x="147441" y="380832"/>
                        <a:pt x="154915" y="388305"/>
                      </a:cubicBezTo>
                      <a:cubicBezTo>
                        <a:pt x="162389" y="395779"/>
                        <a:pt x="171901" y="399516"/>
                        <a:pt x="183452" y="399516"/>
                      </a:cubicBezTo>
                      <a:cubicBezTo>
                        <a:pt x="194323" y="399516"/>
                        <a:pt x="203496" y="395779"/>
                        <a:pt x="210970" y="388305"/>
                      </a:cubicBezTo>
                      <a:cubicBezTo>
                        <a:pt x="218443" y="380832"/>
                        <a:pt x="222180" y="371319"/>
                        <a:pt x="222180" y="359769"/>
                      </a:cubicBezTo>
                      <a:cubicBezTo>
                        <a:pt x="222180" y="348897"/>
                        <a:pt x="218443" y="339725"/>
                        <a:pt x="210970" y="332251"/>
                      </a:cubicBezTo>
                      <a:cubicBezTo>
                        <a:pt x="203496" y="324777"/>
                        <a:pt x="194323" y="321040"/>
                        <a:pt x="183452" y="321040"/>
                      </a:cubicBezTo>
                      <a:close/>
                      <a:moveTo>
                        <a:pt x="275178" y="321040"/>
                      </a:moveTo>
                      <a:cubicBezTo>
                        <a:pt x="264986" y="321040"/>
                        <a:pt x="255983" y="324777"/>
                        <a:pt x="248169" y="332251"/>
                      </a:cubicBezTo>
                      <a:cubicBezTo>
                        <a:pt x="240356" y="339725"/>
                        <a:pt x="236449" y="348897"/>
                        <a:pt x="236449" y="359769"/>
                      </a:cubicBezTo>
                      <a:cubicBezTo>
                        <a:pt x="236449" y="370640"/>
                        <a:pt x="240186" y="379982"/>
                        <a:pt x="247660" y="387796"/>
                      </a:cubicBezTo>
                      <a:cubicBezTo>
                        <a:pt x="255134" y="395610"/>
                        <a:pt x="264306" y="399516"/>
                        <a:pt x="275178" y="399516"/>
                      </a:cubicBezTo>
                      <a:cubicBezTo>
                        <a:pt x="286049" y="399516"/>
                        <a:pt x="295391" y="395610"/>
                        <a:pt x="303205" y="387796"/>
                      </a:cubicBezTo>
                      <a:cubicBezTo>
                        <a:pt x="311018" y="379982"/>
                        <a:pt x="314925" y="370640"/>
                        <a:pt x="314925" y="359769"/>
                      </a:cubicBezTo>
                      <a:cubicBezTo>
                        <a:pt x="314925" y="348218"/>
                        <a:pt x="311018" y="338875"/>
                        <a:pt x="303205" y="331741"/>
                      </a:cubicBezTo>
                      <a:cubicBezTo>
                        <a:pt x="295391" y="324607"/>
                        <a:pt x="286049" y="321040"/>
                        <a:pt x="275178" y="321040"/>
                      </a:cubicBezTo>
                      <a:close/>
                      <a:moveTo>
                        <a:pt x="97841" y="325117"/>
                      </a:moveTo>
                      <a:cubicBezTo>
                        <a:pt x="86970" y="325117"/>
                        <a:pt x="77627" y="329023"/>
                        <a:pt x="69814" y="336837"/>
                      </a:cubicBezTo>
                      <a:cubicBezTo>
                        <a:pt x="62000" y="344651"/>
                        <a:pt x="58093" y="353993"/>
                        <a:pt x="58093" y="364864"/>
                      </a:cubicBezTo>
                      <a:cubicBezTo>
                        <a:pt x="58093" y="375736"/>
                        <a:pt x="62000" y="384908"/>
                        <a:pt x="69814" y="392382"/>
                      </a:cubicBezTo>
                      <a:cubicBezTo>
                        <a:pt x="77627" y="399856"/>
                        <a:pt x="86970" y="403593"/>
                        <a:pt x="97841" y="403593"/>
                      </a:cubicBezTo>
                      <a:cubicBezTo>
                        <a:pt x="109392" y="403593"/>
                        <a:pt x="118734" y="399856"/>
                        <a:pt x="125868" y="392382"/>
                      </a:cubicBezTo>
                      <a:cubicBezTo>
                        <a:pt x="133003" y="384908"/>
                        <a:pt x="136570" y="375736"/>
                        <a:pt x="136570" y="364864"/>
                      </a:cubicBezTo>
                      <a:cubicBezTo>
                        <a:pt x="136570" y="353993"/>
                        <a:pt x="133003" y="344651"/>
                        <a:pt x="125868" y="336837"/>
                      </a:cubicBezTo>
                      <a:cubicBezTo>
                        <a:pt x="118734" y="329023"/>
                        <a:pt x="109392" y="325117"/>
                        <a:pt x="97841" y="325117"/>
                      </a:cubicBezTo>
                      <a:close/>
                      <a:moveTo>
                        <a:pt x="97841" y="418881"/>
                      </a:moveTo>
                      <a:cubicBezTo>
                        <a:pt x="86970" y="418881"/>
                        <a:pt x="77627" y="422788"/>
                        <a:pt x="69814" y="430601"/>
                      </a:cubicBezTo>
                      <a:cubicBezTo>
                        <a:pt x="62000" y="438415"/>
                        <a:pt x="58093" y="447757"/>
                        <a:pt x="58093" y="458629"/>
                      </a:cubicBezTo>
                      <a:cubicBezTo>
                        <a:pt x="58093" y="470179"/>
                        <a:pt x="62000" y="479691"/>
                        <a:pt x="69814" y="487165"/>
                      </a:cubicBezTo>
                      <a:cubicBezTo>
                        <a:pt x="77627" y="494639"/>
                        <a:pt x="86970" y="498376"/>
                        <a:pt x="97841" y="498376"/>
                      </a:cubicBezTo>
                      <a:cubicBezTo>
                        <a:pt x="109392" y="498376"/>
                        <a:pt x="118734" y="494639"/>
                        <a:pt x="125868" y="487165"/>
                      </a:cubicBezTo>
                      <a:cubicBezTo>
                        <a:pt x="133003" y="479691"/>
                        <a:pt x="136570" y="470179"/>
                        <a:pt x="136570" y="458629"/>
                      </a:cubicBezTo>
                      <a:cubicBezTo>
                        <a:pt x="136570" y="447757"/>
                        <a:pt x="133003" y="438415"/>
                        <a:pt x="125868" y="430601"/>
                      </a:cubicBezTo>
                      <a:cubicBezTo>
                        <a:pt x="118734" y="422788"/>
                        <a:pt x="109392" y="418881"/>
                        <a:pt x="97841" y="418881"/>
                      </a:cubicBezTo>
                      <a:close/>
                      <a:moveTo>
                        <a:pt x="312887" y="418881"/>
                      </a:moveTo>
                      <a:cubicBezTo>
                        <a:pt x="302695" y="418881"/>
                        <a:pt x="293693" y="422788"/>
                        <a:pt x="285879" y="430601"/>
                      </a:cubicBezTo>
                      <a:cubicBezTo>
                        <a:pt x="278065" y="438415"/>
                        <a:pt x="274158" y="447757"/>
                        <a:pt x="274158" y="458629"/>
                      </a:cubicBezTo>
                      <a:cubicBezTo>
                        <a:pt x="274158" y="469500"/>
                        <a:pt x="277895" y="478842"/>
                        <a:pt x="285369" y="486656"/>
                      </a:cubicBezTo>
                      <a:cubicBezTo>
                        <a:pt x="292843" y="494470"/>
                        <a:pt x="302016" y="498376"/>
                        <a:pt x="312887" y="498376"/>
                      </a:cubicBezTo>
                      <a:cubicBezTo>
                        <a:pt x="324438" y="498376"/>
                        <a:pt x="333950" y="494470"/>
                        <a:pt x="341424" y="486656"/>
                      </a:cubicBezTo>
                      <a:cubicBezTo>
                        <a:pt x="348898" y="478842"/>
                        <a:pt x="352635" y="469500"/>
                        <a:pt x="352635" y="458629"/>
                      </a:cubicBezTo>
                      <a:cubicBezTo>
                        <a:pt x="352635" y="447078"/>
                        <a:pt x="348898" y="437566"/>
                        <a:pt x="341424" y="430092"/>
                      </a:cubicBezTo>
                      <a:cubicBezTo>
                        <a:pt x="333950" y="422618"/>
                        <a:pt x="324438" y="418881"/>
                        <a:pt x="312887" y="418881"/>
                      </a:cubicBezTo>
                      <a:close/>
                      <a:moveTo>
                        <a:pt x="97841" y="514683"/>
                      </a:moveTo>
                      <a:cubicBezTo>
                        <a:pt x="86970" y="514683"/>
                        <a:pt x="77627" y="518420"/>
                        <a:pt x="69814" y="525894"/>
                      </a:cubicBezTo>
                      <a:cubicBezTo>
                        <a:pt x="62000" y="533368"/>
                        <a:pt x="58093" y="542541"/>
                        <a:pt x="58093" y="553412"/>
                      </a:cubicBezTo>
                      <a:cubicBezTo>
                        <a:pt x="58093" y="564283"/>
                        <a:pt x="62000" y="573625"/>
                        <a:pt x="69814" y="581439"/>
                      </a:cubicBezTo>
                      <a:cubicBezTo>
                        <a:pt x="77627" y="589253"/>
                        <a:pt x="86970" y="593160"/>
                        <a:pt x="97841" y="593160"/>
                      </a:cubicBezTo>
                      <a:cubicBezTo>
                        <a:pt x="109392" y="593160"/>
                        <a:pt x="118734" y="589253"/>
                        <a:pt x="125868" y="581439"/>
                      </a:cubicBezTo>
                      <a:cubicBezTo>
                        <a:pt x="133003" y="573625"/>
                        <a:pt x="136570" y="564283"/>
                        <a:pt x="136570" y="553412"/>
                      </a:cubicBezTo>
                      <a:cubicBezTo>
                        <a:pt x="136570" y="542541"/>
                        <a:pt x="133003" y="533368"/>
                        <a:pt x="125868" y="525894"/>
                      </a:cubicBezTo>
                      <a:cubicBezTo>
                        <a:pt x="118734" y="518420"/>
                        <a:pt x="109392" y="514683"/>
                        <a:pt x="97841" y="514683"/>
                      </a:cubicBezTo>
                      <a:close/>
                      <a:moveTo>
                        <a:pt x="360788" y="515702"/>
                      </a:moveTo>
                      <a:cubicBezTo>
                        <a:pt x="349917" y="515702"/>
                        <a:pt x="340744" y="519609"/>
                        <a:pt x="333270" y="527423"/>
                      </a:cubicBezTo>
                      <a:cubicBezTo>
                        <a:pt x="325796" y="535237"/>
                        <a:pt x="322059" y="544579"/>
                        <a:pt x="322059" y="555450"/>
                      </a:cubicBezTo>
                      <a:cubicBezTo>
                        <a:pt x="322059" y="566321"/>
                        <a:pt x="325627" y="575664"/>
                        <a:pt x="332761" y="583477"/>
                      </a:cubicBezTo>
                      <a:cubicBezTo>
                        <a:pt x="339895" y="591291"/>
                        <a:pt x="349237" y="595198"/>
                        <a:pt x="360788" y="595198"/>
                      </a:cubicBezTo>
                      <a:cubicBezTo>
                        <a:pt x="371659" y="595198"/>
                        <a:pt x="381002" y="591291"/>
                        <a:pt x="388815" y="583477"/>
                      </a:cubicBezTo>
                      <a:cubicBezTo>
                        <a:pt x="396629" y="575664"/>
                        <a:pt x="400536" y="566321"/>
                        <a:pt x="400536" y="555450"/>
                      </a:cubicBezTo>
                      <a:cubicBezTo>
                        <a:pt x="400536" y="543899"/>
                        <a:pt x="396629" y="534387"/>
                        <a:pt x="388815" y="526913"/>
                      </a:cubicBezTo>
                      <a:cubicBezTo>
                        <a:pt x="381002" y="519439"/>
                        <a:pt x="371659" y="515702"/>
                        <a:pt x="360788" y="515702"/>
                      </a:cubicBezTo>
                      <a:close/>
                    </a:path>
                  </a:pathLst>
                </a:custGeom>
                <a:solidFill>
                  <a:srgbClr val="01030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36" name="Freeform: Shape 2535">
                  <a:extLst>
                    <a:ext uri="{FF2B5EF4-FFF2-40B4-BE49-F238E27FC236}">
                      <a16:creationId xmlns:a16="http://schemas.microsoft.com/office/drawing/2014/main" id="{A6012350-9C64-421A-8904-03FD07F5AF8F}"/>
                    </a:ext>
                  </a:extLst>
                </p:cNvPr>
                <p:cNvSpPr/>
                <p:nvPr/>
              </p:nvSpPr>
              <p:spPr>
                <a:xfrm>
                  <a:off x="-146894" y="-3176616"/>
                  <a:ext cx="200778" cy="641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778" h="641061">
                      <a:moveTo>
                        <a:pt x="0" y="0"/>
                      </a:moveTo>
                      <a:lnTo>
                        <a:pt x="200778" y="0"/>
                      </a:lnTo>
                      <a:lnTo>
                        <a:pt x="200778" y="641061"/>
                      </a:lnTo>
                      <a:lnTo>
                        <a:pt x="0" y="641061"/>
                      </a:lnTo>
                      <a:lnTo>
                        <a:pt x="0" y="0"/>
                      </a:lnTo>
                      <a:close/>
                      <a:moveTo>
                        <a:pt x="97841" y="41786"/>
                      </a:moveTo>
                      <a:cubicBezTo>
                        <a:pt x="86970" y="41786"/>
                        <a:pt x="77627" y="45693"/>
                        <a:pt x="69814" y="53506"/>
                      </a:cubicBezTo>
                      <a:cubicBezTo>
                        <a:pt x="62000" y="61320"/>
                        <a:pt x="58093" y="70663"/>
                        <a:pt x="58093" y="81534"/>
                      </a:cubicBezTo>
                      <a:cubicBezTo>
                        <a:pt x="58093" y="92405"/>
                        <a:pt x="62000" y="101578"/>
                        <a:pt x="69814" y="109052"/>
                      </a:cubicBezTo>
                      <a:cubicBezTo>
                        <a:pt x="77627" y="116525"/>
                        <a:pt x="86970" y="120262"/>
                        <a:pt x="97841" y="120262"/>
                      </a:cubicBezTo>
                      <a:cubicBezTo>
                        <a:pt x="109392" y="120262"/>
                        <a:pt x="118734" y="116525"/>
                        <a:pt x="125868" y="109052"/>
                      </a:cubicBezTo>
                      <a:cubicBezTo>
                        <a:pt x="133002" y="101578"/>
                        <a:pt x="136570" y="92405"/>
                        <a:pt x="136570" y="81534"/>
                      </a:cubicBezTo>
                      <a:cubicBezTo>
                        <a:pt x="136570" y="70663"/>
                        <a:pt x="133002" y="61320"/>
                        <a:pt x="125868" y="53506"/>
                      </a:cubicBezTo>
                      <a:cubicBezTo>
                        <a:pt x="118734" y="45693"/>
                        <a:pt x="109392" y="41786"/>
                        <a:pt x="97841" y="41786"/>
                      </a:cubicBezTo>
                      <a:close/>
                      <a:moveTo>
                        <a:pt x="97841" y="135550"/>
                      </a:moveTo>
                      <a:cubicBezTo>
                        <a:pt x="86970" y="135550"/>
                        <a:pt x="77627" y="139457"/>
                        <a:pt x="69814" y="147271"/>
                      </a:cubicBezTo>
                      <a:cubicBezTo>
                        <a:pt x="62000" y="155084"/>
                        <a:pt x="58093" y="164427"/>
                        <a:pt x="58093" y="175298"/>
                      </a:cubicBezTo>
                      <a:cubicBezTo>
                        <a:pt x="58093" y="186849"/>
                        <a:pt x="62000" y="196361"/>
                        <a:pt x="69814" y="203835"/>
                      </a:cubicBezTo>
                      <a:cubicBezTo>
                        <a:pt x="77627" y="211309"/>
                        <a:pt x="86970" y="215046"/>
                        <a:pt x="97841" y="215046"/>
                      </a:cubicBezTo>
                      <a:cubicBezTo>
                        <a:pt x="109392" y="215046"/>
                        <a:pt x="118734" y="211309"/>
                        <a:pt x="125868" y="203835"/>
                      </a:cubicBezTo>
                      <a:cubicBezTo>
                        <a:pt x="133002" y="196361"/>
                        <a:pt x="136570" y="186849"/>
                        <a:pt x="136570" y="175298"/>
                      </a:cubicBezTo>
                      <a:cubicBezTo>
                        <a:pt x="136570" y="164427"/>
                        <a:pt x="133002" y="155084"/>
                        <a:pt x="125868" y="147271"/>
                      </a:cubicBezTo>
                      <a:cubicBezTo>
                        <a:pt x="118734" y="139457"/>
                        <a:pt x="109392" y="135550"/>
                        <a:pt x="97841" y="135550"/>
                      </a:cubicBezTo>
                      <a:close/>
                      <a:moveTo>
                        <a:pt x="97841" y="231353"/>
                      </a:moveTo>
                      <a:cubicBezTo>
                        <a:pt x="86970" y="231353"/>
                        <a:pt x="77627" y="234920"/>
                        <a:pt x="69814" y="242054"/>
                      </a:cubicBezTo>
                      <a:cubicBezTo>
                        <a:pt x="62000" y="249188"/>
                        <a:pt x="58093" y="258530"/>
                        <a:pt x="58093" y="270081"/>
                      </a:cubicBezTo>
                      <a:cubicBezTo>
                        <a:pt x="58093" y="280952"/>
                        <a:pt x="62000" y="290295"/>
                        <a:pt x="69814" y="298108"/>
                      </a:cubicBezTo>
                      <a:cubicBezTo>
                        <a:pt x="77627" y="305922"/>
                        <a:pt x="86970" y="309829"/>
                        <a:pt x="97841" y="309829"/>
                      </a:cubicBezTo>
                      <a:cubicBezTo>
                        <a:pt x="109392" y="309829"/>
                        <a:pt x="118734" y="305922"/>
                        <a:pt x="125868" y="298108"/>
                      </a:cubicBezTo>
                      <a:cubicBezTo>
                        <a:pt x="133002" y="290295"/>
                        <a:pt x="136570" y="280952"/>
                        <a:pt x="136570" y="270081"/>
                      </a:cubicBezTo>
                      <a:cubicBezTo>
                        <a:pt x="136570" y="258530"/>
                        <a:pt x="133002" y="249188"/>
                        <a:pt x="125868" y="242054"/>
                      </a:cubicBezTo>
                      <a:cubicBezTo>
                        <a:pt x="118734" y="234920"/>
                        <a:pt x="109392" y="231353"/>
                        <a:pt x="97841" y="231353"/>
                      </a:cubicBezTo>
                      <a:close/>
                      <a:moveTo>
                        <a:pt x="97841" y="325117"/>
                      </a:moveTo>
                      <a:cubicBezTo>
                        <a:pt x="86970" y="325117"/>
                        <a:pt x="77627" y="329023"/>
                        <a:pt x="69814" y="336837"/>
                      </a:cubicBezTo>
                      <a:cubicBezTo>
                        <a:pt x="62000" y="344651"/>
                        <a:pt x="58093" y="353993"/>
                        <a:pt x="58093" y="364864"/>
                      </a:cubicBezTo>
                      <a:cubicBezTo>
                        <a:pt x="58093" y="375736"/>
                        <a:pt x="62000" y="384908"/>
                        <a:pt x="69814" y="392382"/>
                      </a:cubicBezTo>
                      <a:cubicBezTo>
                        <a:pt x="77627" y="399856"/>
                        <a:pt x="86970" y="403593"/>
                        <a:pt x="97841" y="403593"/>
                      </a:cubicBezTo>
                      <a:cubicBezTo>
                        <a:pt x="109392" y="403593"/>
                        <a:pt x="118734" y="399856"/>
                        <a:pt x="125868" y="392382"/>
                      </a:cubicBezTo>
                      <a:cubicBezTo>
                        <a:pt x="133002" y="384908"/>
                        <a:pt x="136570" y="375736"/>
                        <a:pt x="136570" y="364864"/>
                      </a:cubicBezTo>
                      <a:cubicBezTo>
                        <a:pt x="136570" y="353993"/>
                        <a:pt x="133002" y="344651"/>
                        <a:pt x="125868" y="336837"/>
                      </a:cubicBezTo>
                      <a:cubicBezTo>
                        <a:pt x="118734" y="329023"/>
                        <a:pt x="109392" y="325117"/>
                        <a:pt x="97841" y="325117"/>
                      </a:cubicBezTo>
                      <a:close/>
                      <a:moveTo>
                        <a:pt x="97841" y="418881"/>
                      </a:moveTo>
                      <a:cubicBezTo>
                        <a:pt x="86970" y="418881"/>
                        <a:pt x="77627" y="422788"/>
                        <a:pt x="69814" y="430601"/>
                      </a:cubicBezTo>
                      <a:cubicBezTo>
                        <a:pt x="62000" y="438415"/>
                        <a:pt x="58093" y="447757"/>
                        <a:pt x="58093" y="458629"/>
                      </a:cubicBezTo>
                      <a:cubicBezTo>
                        <a:pt x="58093" y="470179"/>
                        <a:pt x="62000" y="479691"/>
                        <a:pt x="69814" y="487165"/>
                      </a:cubicBezTo>
                      <a:cubicBezTo>
                        <a:pt x="77627" y="494639"/>
                        <a:pt x="86970" y="498376"/>
                        <a:pt x="97841" y="498376"/>
                      </a:cubicBezTo>
                      <a:cubicBezTo>
                        <a:pt x="109392" y="498376"/>
                        <a:pt x="118734" y="494639"/>
                        <a:pt x="125868" y="487165"/>
                      </a:cubicBezTo>
                      <a:cubicBezTo>
                        <a:pt x="133002" y="479691"/>
                        <a:pt x="136570" y="470179"/>
                        <a:pt x="136570" y="458629"/>
                      </a:cubicBezTo>
                      <a:cubicBezTo>
                        <a:pt x="136570" y="447757"/>
                        <a:pt x="133002" y="438415"/>
                        <a:pt x="125868" y="430601"/>
                      </a:cubicBezTo>
                      <a:cubicBezTo>
                        <a:pt x="118734" y="422788"/>
                        <a:pt x="109392" y="418881"/>
                        <a:pt x="97841" y="418881"/>
                      </a:cubicBezTo>
                      <a:close/>
                      <a:moveTo>
                        <a:pt x="97841" y="514683"/>
                      </a:moveTo>
                      <a:cubicBezTo>
                        <a:pt x="86970" y="514683"/>
                        <a:pt x="77627" y="518420"/>
                        <a:pt x="69814" y="525894"/>
                      </a:cubicBezTo>
                      <a:cubicBezTo>
                        <a:pt x="62000" y="533368"/>
                        <a:pt x="58093" y="542541"/>
                        <a:pt x="58093" y="553412"/>
                      </a:cubicBezTo>
                      <a:cubicBezTo>
                        <a:pt x="58093" y="564283"/>
                        <a:pt x="62000" y="573625"/>
                        <a:pt x="69814" y="581439"/>
                      </a:cubicBezTo>
                      <a:cubicBezTo>
                        <a:pt x="77627" y="589253"/>
                        <a:pt x="86970" y="593160"/>
                        <a:pt x="97841" y="593160"/>
                      </a:cubicBezTo>
                      <a:cubicBezTo>
                        <a:pt x="109392" y="593160"/>
                        <a:pt x="118734" y="589253"/>
                        <a:pt x="125868" y="581439"/>
                      </a:cubicBezTo>
                      <a:cubicBezTo>
                        <a:pt x="133002" y="573625"/>
                        <a:pt x="136570" y="564283"/>
                        <a:pt x="136570" y="553412"/>
                      </a:cubicBezTo>
                      <a:cubicBezTo>
                        <a:pt x="136570" y="542541"/>
                        <a:pt x="133002" y="533368"/>
                        <a:pt x="125868" y="525894"/>
                      </a:cubicBezTo>
                      <a:cubicBezTo>
                        <a:pt x="118734" y="518420"/>
                        <a:pt x="109392" y="514683"/>
                        <a:pt x="97841" y="514683"/>
                      </a:cubicBezTo>
                      <a:close/>
                    </a:path>
                  </a:pathLst>
                </a:custGeom>
                <a:solidFill>
                  <a:srgbClr val="01030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35" name="Freeform: Shape 2534">
                  <a:extLst>
                    <a:ext uri="{FF2B5EF4-FFF2-40B4-BE49-F238E27FC236}">
                      <a16:creationId xmlns:a16="http://schemas.microsoft.com/office/drawing/2014/main" id="{2583C4A2-A635-4990-A1E4-61C268E5AEC7}"/>
                    </a:ext>
                  </a:extLst>
                </p:cNvPr>
                <p:cNvSpPr/>
                <p:nvPr/>
              </p:nvSpPr>
              <p:spPr>
                <a:xfrm>
                  <a:off x="891331" y="-3176616"/>
                  <a:ext cx="486147" cy="641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147" h="641061">
                      <a:moveTo>
                        <a:pt x="0" y="0"/>
                      </a:moveTo>
                      <a:lnTo>
                        <a:pt x="198740" y="0"/>
                      </a:lnTo>
                      <a:lnTo>
                        <a:pt x="198740" y="128416"/>
                      </a:lnTo>
                      <a:lnTo>
                        <a:pt x="256832" y="0"/>
                      </a:lnTo>
                      <a:lnTo>
                        <a:pt x="480032" y="0"/>
                      </a:lnTo>
                      <a:lnTo>
                        <a:pt x="306772" y="301676"/>
                      </a:lnTo>
                      <a:lnTo>
                        <a:pt x="486147" y="641061"/>
                      </a:lnTo>
                      <a:lnTo>
                        <a:pt x="264986" y="641061"/>
                      </a:lnTo>
                      <a:lnTo>
                        <a:pt x="198740" y="490223"/>
                      </a:lnTo>
                      <a:lnTo>
                        <a:pt x="198740" y="641061"/>
                      </a:lnTo>
                      <a:lnTo>
                        <a:pt x="0" y="641061"/>
                      </a:lnTo>
                      <a:lnTo>
                        <a:pt x="0" y="0"/>
                      </a:lnTo>
                      <a:close/>
                      <a:moveTo>
                        <a:pt x="97841" y="41786"/>
                      </a:moveTo>
                      <a:cubicBezTo>
                        <a:pt x="86970" y="41786"/>
                        <a:pt x="77627" y="45693"/>
                        <a:pt x="69814" y="53506"/>
                      </a:cubicBezTo>
                      <a:cubicBezTo>
                        <a:pt x="62000" y="61320"/>
                        <a:pt x="58093" y="70663"/>
                        <a:pt x="58093" y="81534"/>
                      </a:cubicBezTo>
                      <a:cubicBezTo>
                        <a:pt x="58093" y="92405"/>
                        <a:pt x="62000" y="101578"/>
                        <a:pt x="69814" y="109052"/>
                      </a:cubicBezTo>
                      <a:cubicBezTo>
                        <a:pt x="77627" y="116525"/>
                        <a:pt x="86970" y="120262"/>
                        <a:pt x="97841" y="120262"/>
                      </a:cubicBezTo>
                      <a:cubicBezTo>
                        <a:pt x="109392" y="120262"/>
                        <a:pt x="118734" y="116525"/>
                        <a:pt x="125868" y="109052"/>
                      </a:cubicBezTo>
                      <a:cubicBezTo>
                        <a:pt x="133002" y="101578"/>
                        <a:pt x="136569" y="92405"/>
                        <a:pt x="136569" y="81534"/>
                      </a:cubicBezTo>
                      <a:cubicBezTo>
                        <a:pt x="136569" y="70663"/>
                        <a:pt x="133002" y="61320"/>
                        <a:pt x="125868" y="53506"/>
                      </a:cubicBezTo>
                      <a:cubicBezTo>
                        <a:pt x="118734" y="45693"/>
                        <a:pt x="109392" y="41786"/>
                        <a:pt x="97841" y="41786"/>
                      </a:cubicBezTo>
                      <a:close/>
                      <a:moveTo>
                        <a:pt x="97841" y="135550"/>
                      </a:moveTo>
                      <a:cubicBezTo>
                        <a:pt x="86970" y="135550"/>
                        <a:pt x="77627" y="139457"/>
                        <a:pt x="69814" y="147271"/>
                      </a:cubicBezTo>
                      <a:cubicBezTo>
                        <a:pt x="62000" y="155084"/>
                        <a:pt x="58093" y="164427"/>
                        <a:pt x="58093" y="175298"/>
                      </a:cubicBezTo>
                      <a:cubicBezTo>
                        <a:pt x="58093" y="186849"/>
                        <a:pt x="62000" y="196361"/>
                        <a:pt x="69814" y="203835"/>
                      </a:cubicBezTo>
                      <a:cubicBezTo>
                        <a:pt x="77627" y="211309"/>
                        <a:pt x="86970" y="215046"/>
                        <a:pt x="97841" y="215046"/>
                      </a:cubicBezTo>
                      <a:cubicBezTo>
                        <a:pt x="109392" y="215046"/>
                        <a:pt x="118734" y="211309"/>
                        <a:pt x="125868" y="203835"/>
                      </a:cubicBezTo>
                      <a:cubicBezTo>
                        <a:pt x="133002" y="196361"/>
                        <a:pt x="136569" y="186849"/>
                        <a:pt x="136569" y="175298"/>
                      </a:cubicBezTo>
                      <a:cubicBezTo>
                        <a:pt x="136569" y="164427"/>
                        <a:pt x="133002" y="155084"/>
                        <a:pt x="125868" y="147271"/>
                      </a:cubicBezTo>
                      <a:cubicBezTo>
                        <a:pt x="118734" y="139457"/>
                        <a:pt x="109392" y="135550"/>
                        <a:pt x="97841" y="135550"/>
                      </a:cubicBezTo>
                      <a:close/>
                      <a:moveTo>
                        <a:pt x="237468" y="192624"/>
                      </a:moveTo>
                      <a:cubicBezTo>
                        <a:pt x="226597" y="192624"/>
                        <a:pt x="217254" y="196191"/>
                        <a:pt x="209441" y="203325"/>
                      </a:cubicBezTo>
                      <a:cubicBezTo>
                        <a:pt x="201627" y="210459"/>
                        <a:pt x="197720" y="219802"/>
                        <a:pt x="197720" y="231353"/>
                      </a:cubicBezTo>
                      <a:cubicBezTo>
                        <a:pt x="197720" y="242224"/>
                        <a:pt x="201627" y="251566"/>
                        <a:pt x="209441" y="259380"/>
                      </a:cubicBezTo>
                      <a:cubicBezTo>
                        <a:pt x="217254" y="267193"/>
                        <a:pt x="226597" y="271100"/>
                        <a:pt x="237468" y="271100"/>
                      </a:cubicBezTo>
                      <a:cubicBezTo>
                        <a:pt x="248339" y="271100"/>
                        <a:pt x="257512" y="267193"/>
                        <a:pt x="264986" y="259380"/>
                      </a:cubicBezTo>
                      <a:cubicBezTo>
                        <a:pt x="272460" y="251566"/>
                        <a:pt x="276197" y="242224"/>
                        <a:pt x="276197" y="231353"/>
                      </a:cubicBezTo>
                      <a:cubicBezTo>
                        <a:pt x="276197" y="219802"/>
                        <a:pt x="272460" y="210459"/>
                        <a:pt x="264986" y="203325"/>
                      </a:cubicBezTo>
                      <a:cubicBezTo>
                        <a:pt x="257512" y="196191"/>
                        <a:pt x="248339" y="192624"/>
                        <a:pt x="237468" y="192624"/>
                      </a:cubicBezTo>
                      <a:close/>
                      <a:moveTo>
                        <a:pt x="97841" y="231353"/>
                      </a:moveTo>
                      <a:cubicBezTo>
                        <a:pt x="86970" y="231353"/>
                        <a:pt x="77627" y="234920"/>
                        <a:pt x="69814" y="242054"/>
                      </a:cubicBezTo>
                      <a:cubicBezTo>
                        <a:pt x="62000" y="249188"/>
                        <a:pt x="58093" y="258530"/>
                        <a:pt x="58093" y="270081"/>
                      </a:cubicBezTo>
                      <a:cubicBezTo>
                        <a:pt x="58093" y="280952"/>
                        <a:pt x="62000" y="290295"/>
                        <a:pt x="69814" y="298108"/>
                      </a:cubicBezTo>
                      <a:cubicBezTo>
                        <a:pt x="77627" y="305922"/>
                        <a:pt x="86970" y="309829"/>
                        <a:pt x="97841" y="309829"/>
                      </a:cubicBezTo>
                      <a:cubicBezTo>
                        <a:pt x="109392" y="309829"/>
                        <a:pt x="118734" y="305922"/>
                        <a:pt x="125868" y="298108"/>
                      </a:cubicBezTo>
                      <a:cubicBezTo>
                        <a:pt x="133002" y="290295"/>
                        <a:pt x="136569" y="280952"/>
                        <a:pt x="136569" y="270081"/>
                      </a:cubicBezTo>
                      <a:cubicBezTo>
                        <a:pt x="136569" y="258530"/>
                        <a:pt x="133002" y="249188"/>
                        <a:pt x="125868" y="242054"/>
                      </a:cubicBezTo>
                      <a:cubicBezTo>
                        <a:pt x="118734" y="234920"/>
                        <a:pt x="109392" y="231353"/>
                        <a:pt x="97841" y="231353"/>
                      </a:cubicBezTo>
                      <a:close/>
                      <a:moveTo>
                        <a:pt x="186510" y="274158"/>
                      </a:moveTo>
                      <a:cubicBezTo>
                        <a:pt x="175638" y="274158"/>
                        <a:pt x="166296" y="278065"/>
                        <a:pt x="158482" y="285878"/>
                      </a:cubicBezTo>
                      <a:cubicBezTo>
                        <a:pt x="150669" y="293692"/>
                        <a:pt x="146761" y="303035"/>
                        <a:pt x="146761" y="313906"/>
                      </a:cubicBezTo>
                      <a:cubicBezTo>
                        <a:pt x="146761" y="325456"/>
                        <a:pt x="150669" y="334969"/>
                        <a:pt x="158482" y="342443"/>
                      </a:cubicBezTo>
                      <a:cubicBezTo>
                        <a:pt x="166296" y="349917"/>
                        <a:pt x="175638" y="353654"/>
                        <a:pt x="186510" y="353654"/>
                      </a:cubicBezTo>
                      <a:cubicBezTo>
                        <a:pt x="198060" y="353654"/>
                        <a:pt x="207572" y="349917"/>
                        <a:pt x="215046" y="342443"/>
                      </a:cubicBezTo>
                      <a:cubicBezTo>
                        <a:pt x="222520" y="334969"/>
                        <a:pt x="226257" y="325456"/>
                        <a:pt x="226257" y="313906"/>
                      </a:cubicBezTo>
                      <a:cubicBezTo>
                        <a:pt x="226257" y="303035"/>
                        <a:pt x="222520" y="293692"/>
                        <a:pt x="215046" y="285878"/>
                      </a:cubicBezTo>
                      <a:cubicBezTo>
                        <a:pt x="207572" y="278065"/>
                        <a:pt x="198060" y="274158"/>
                        <a:pt x="186510" y="274158"/>
                      </a:cubicBezTo>
                      <a:close/>
                      <a:moveTo>
                        <a:pt x="97841" y="325117"/>
                      </a:moveTo>
                      <a:cubicBezTo>
                        <a:pt x="86970" y="325117"/>
                        <a:pt x="77627" y="329023"/>
                        <a:pt x="69814" y="336837"/>
                      </a:cubicBezTo>
                      <a:cubicBezTo>
                        <a:pt x="62000" y="344651"/>
                        <a:pt x="58093" y="353993"/>
                        <a:pt x="58093" y="364864"/>
                      </a:cubicBezTo>
                      <a:cubicBezTo>
                        <a:pt x="58093" y="375736"/>
                        <a:pt x="62000" y="384908"/>
                        <a:pt x="69814" y="392382"/>
                      </a:cubicBezTo>
                      <a:cubicBezTo>
                        <a:pt x="77627" y="399856"/>
                        <a:pt x="86970" y="403593"/>
                        <a:pt x="97841" y="403593"/>
                      </a:cubicBezTo>
                      <a:cubicBezTo>
                        <a:pt x="109392" y="403593"/>
                        <a:pt x="118734" y="399856"/>
                        <a:pt x="125868" y="392382"/>
                      </a:cubicBezTo>
                      <a:cubicBezTo>
                        <a:pt x="133002" y="384908"/>
                        <a:pt x="136569" y="375736"/>
                        <a:pt x="136569" y="364864"/>
                      </a:cubicBezTo>
                      <a:cubicBezTo>
                        <a:pt x="136569" y="353993"/>
                        <a:pt x="133002" y="344651"/>
                        <a:pt x="125868" y="336837"/>
                      </a:cubicBezTo>
                      <a:cubicBezTo>
                        <a:pt x="118734" y="329023"/>
                        <a:pt x="109392" y="325117"/>
                        <a:pt x="97841" y="325117"/>
                      </a:cubicBezTo>
                      <a:close/>
                      <a:moveTo>
                        <a:pt x="243583" y="358749"/>
                      </a:moveTo>
                      <a:cubicBezTo>
                        <a:pt x="232033" y="358749"/>
                        <a:pt x="222520" y="362316"/>
                        <a:pt x="215046" y="369451"/>
                      </a:cubicBezTo>
                      <a:cubicBezTo>
                        <a:pt x="207572" y="376585"/>
                        <a:pt x="203835" y="385927"/>
                        <a:pt x="203835" y="397478"/>
                      </a:cubicBezTo>
                      <a:cubicBezTo>
                        <a:pt x="203835" y="408349"/>
                        <a:pt x="207572" y="417692"/>
                        <a:pt x="215046" y="425505"/>
                      </a:cubicBezTo>
                      <a:cubicBezTo>
                        <a:pt x="222520" y="433319"/>
                        <a:pt x="232033" y="437226"/>
                        <a:pt x="243583" y="437226"/>
                      </a:cubicBezTo>
                      <a:cubicBezTo>
                        <a:pt x="254455" y="437226"/>
                        <a:pt x="263627" y="433319"/>
                        <a:pt x="271101" y="425505"/>
                      </a:cubicBezTo>
                      <a:cubicBezTo>
                        <a:pt x="278575" y="417692"/>
                        <a:pt x="282312" y="408349"/>
                        <a:pt x="282312" y="397478"/>
                      </a:cubicBezTo>
                      <a:cubicBezTo>
                        <a:pt x="282312" y="385927"/>
                        <a:pt x="278575" y="376585"/>
                        <a:pt x="271101" y="369451"/>
                      </a:cubicBezTo>
                      <a:cubicBezTo>
                        <a:pt x="263627" y="362316"/>
                        <a:pt x="254455" y="358749"/>
                        <a:pt x="243583" y="358749"/>
                      </a:cubicBezTo>
                      <a:close/>
                      <a:moveTo>
                        <a:pt x="97841" y="418881"/>
                      </a:moveTo>
                      <a:cubicBezTo>
                        <a:pt x="86970" y="418881"/>
                        <a:pt x="77627" y="422788"/>
                        <a:pt x="69814" y="430601"/>
                      </a:cubicBezTo>
                      <a:cubicBezTo>
                        <a:pt x="62000" y="438415"/>
                        <a:pt x="58093" y="447757"/>
                        <a:pt x="58093" y="458629"/>
                      </a:cubicBezTo>
                      <a:cubicBezTo>
                        <a:pt x="58093" y="470179"/>
                        <a:pt x="62000" y="479691"/>
                        <a:pt x="69814" y="487165"/>
                      </a:cubicBezTo>
                      <a:cubicBezTo>
                        <a:pt x="77627" y="494639"/>
                        <a:pt x="86970" y="498376"/>
                        <a:pt x="97841" y="498376"/>
                      </a:cubicBezTo>
                      <a:cubicBezTo>
                        <a:pt x="109392" y="498376"/>
                        <a:pt x="118734" y="494639"/>
                        <a:pt x="125868" y="487165"/>
                      </a:cubicBezTo>
                      <a:cubicBezTo>
                        <a:pt x="133002" y="479691"/>
                        <a:pt x="136569" y="470179"/>
                        <a:pt x="136569" y="458629"/>
                      </a:cubicBezTo>
                      <a:cubicBezTo>
                        <a:pt x="136569" y="447757"/>
                        <a:pt x="133002" y="438415"/>
                        <a:pt x="125868" y="430601"/>
                      </a:cubicBezTo>
                      <a:cubicBezTo>
                        <a:pt x="118734" y="422788"/>
                        <a:pt x="109392" y="418881"/>
                        <a:pt x="97841" y="418881"/>
                      </a:cubicBezTo>
                      <a:close/>
                      <a:moveTo>
                        <a:pt x="291484" y="442322"/>
                      </a:moveTo>
                      <a:cubicBezTo>
                        <a:pt x="279934" y="442322"/>
                        <a:pt x="270591" y="446229"/>
                        <a:pt x="263457" y="454042"/>
                      </a:cubicBezTo>
                      <a:cubicBezTo>
                        <a:pt x="256323" y="461856"/>
                        <a:pt x="252756" y="471198"/>
                        <a:pt x="252756" y="482070"/>
                      </a:cubicBezTo>
                      <a:cubicBezTo>
                        <a:pt x="252756" y="492941"/>
                        <a:pt x="256323" y="502113"/>
                        <a:pt x="263457" y="509587"/>
                      </a:cubicBezTo>
                      <a:cubicBezTo>
                        <a:pt x="270591" y="517061"/>
                        <a:pt x="279934" y="520798"/>
                        <a:pt x="291484" y="520798"/>
                      </a:cubicBezTo>
                      <a:cubicBezTo>
                        <a:pt x="302355" y="520798"/>
                        <a:pt x="311698" y="517061"/>
                        <a:pt x="319511" y="509587"/>
                      </a:cubicBezTo>
                      <a:cubicBezTo>
                        <a:pt x="327325" y="502113"/>
                        <a:pt x="331232" y="492941"/>
                        <a:pt x="331232" y="482070"/>
                      </a:cubicBezTo>
                      <a:cubicBezTo>
                        <a:pt x="331232" y="471198"/>
                        <a:pt x="327325" y="461856"/>
                        <a:pt x="319511" y="454042"/>
                      </a:cubicBezTo>
                      <a:cubicBezTo>
                        <a:pt x="311698" y="446229"/>
                        <a:pt x="302355" y="442322"/>
                        <a:pt x="291484" y="442322"/>
                      </a:cubicBezTo>
                      <a:close/>
                      <a:moveTo>
                        <a:pt x="97841" y="514683"/>
                      </a:moveTo>
                      <a:cubicBezTo>
                        <a:pt x="86970" y="514683"/>
                        <a:pt x="77627" y="518420"/>
                        <a:pt x="69814" y="525894"/>
                      </a:cubicBezTo>
                      <a:cubicBezTo>
                        <a:pt x="62000" y="533368"/>
                        <a:pt x="58093" y="542541"/>
                        <a:pt x="58093" y="553412"/>
                      </a:cubicBezTo>
                      <a:cubicBezTo>
                        <a:pt x="58093" y="564283"/>
                        <a:pt x="62000" y="573625"/>
                        <a:pt x="69814" y="581439"/>
                      </a:cubicBezTo>
                      <a:cubicBezTo>
                        <a:pt x="77627" y="589253"/>
                        <a:pt x="86970" y="593160"/>
                        <a:pt x="97841" y="593160"/>
                      </a:cubicBezTo>
                      <a:cubicBezTo>
                        <a:pt x="109392" y="593160"/>
                        <a:pt x="118734" y="589253"/>
                        <a:pt x="125868" y="581439"/>
                      </a:cubicBezTo>
                      <a:cubicBezTo>
                        <a:pt x="133002" y="573625"/>
                        <a:pt x="136569" y="564283"/>
                        <a:pt x="136569" y="553412"/>
                      </a:cubicBezTo>
                      <a:cubicBezTo>
                        <a:pt x="136569" y="542541"/>
                        <a:pt x="133002" y="533368"/>
                        <a:pt x="125868" y="525894"/>
                      </a:cubicBezTo>
                      <a:cubicBezTo>
                        <a:pt x="118734" y="518420"/>
                        <a:pt x="109392" y="514683"/>
                        <a:pt x="97841" y="514683"/>
                      </a:cubicBezTo>
                      <a:close/>
                      <a:moveTo>
                        <a:pt x="337347" y="524875"/>
                      </a:moveTo>
                      <a:cubicBezTo>
                        <a:pt x="326476" y="524875"/>
                        <a:pt x="317134" y="528612"/>
                        <a:pt x="309320" y="536086"/>
                      </a:cubicBezTo>
                      <a:cubicBezTo>
                        <a:pt x="301506" y="543560"/>
                        <a:pt x="297599" y="552732"/>
                        <a:pt x="297599" y="563604"/>
                      </a:cubicBezTo>
                      <a:cubicBezTo>
                        <a:pt x="297599" y="574475"/>
                        <a:pt x="301506" y="583817"/>
                        <a:pt x="309320" y="591631"/>
                      </a:cubicBezTo>
                      <a:cubicBezTo>
                        <a:pt x="317134" y="599445"/>
                        <a:pt x="326476" y="603351"/>
                        <a:pt x="337347" y="603351"/>
                      </a:cubicBezTo>
                      <a:cubicBezTo>
                        <a:pt x="348218" y="603351"/>
                        <a:pt x="357561" y="599445"/>
                        <a:pt x="365374" y="591631"/>
                      </a:cubicBezTo>
                      <a:cubicBezTo>
                        <a:pt x="373188" y="583817"/>
                        <a:pt x="377095" y="574475"/>
                        <a:pt x="377095" y="563604"/>
                      </a:cubicBezTo>
                      <a:cubicBezTo>
                        <a:pt x="377095" y="552732"/>
                        <a:pt x="373188" y="543560"/>
                        <a:pt x="365374" y="536086"/>
                      </a:cubicBezTo>
                      <a:cubicBezTo>
                        <a:pt x="357561" y="528612"/>
                        <a:pt x="348218" y="524875"/>
                        <a:pt x="337347" y="524875"/>
                      </a:cubicBezTo>
                      <a:close/>
                      <a:moveTo>
                        <a:pt x="339386" y="33633"/>
                      </a:moveTo>
                      <a:cubicBezTo>
                        <a:pt x="327835" y="33633"/>
                        <a:pt x="318492" y="37200"/>
                        <a:pt x="311358" y="44334"/>
                      </a:cubicBezTo>
                      <a:cubicBezTo>
                        <a:pt x="304224" y="51468"/>
                        <a:pt x="300657" y="60811"/>
                        <a:pt x="300657" y="72361"/>
                      </a:cubicBezTo>
                      <a:cubicBezTo>
                        <a:pt x="300657" y="83232"/>
                        <a:pt x="304224" y="92575"/>
                        <a:pt x="311358" y="100389"/>
                      </a:cubicBezTo>
                      <a:cubicBezTo>
                        <a:pt x="318492" y="108202"/>
                        <a:pt x="327835" y="112109"/>
                        <a:pt x="339386" y="112109"/>
                      </a:cubicBezTo>
                      <a:cubicBezTo>
                        <a:pt x="350257" y="112109"/>
                        <a:pt x="359599" y="108202"/>
                        <a:pt x="367413" y="100389"/>
                      </a:cubicBezTo>
                      <a:cubicBezTo>
                        <a:pt x="375227" y="92575"/>
                        <a:pt x="379134" y="83232"/>
                        <a:pt x="379134" y="72361"/>
                      </a:cubicBezTo>
                      <a:cubicBezTo>
                        <a:pt x="379134" y="61490"/>
                        <a:pt x="375227" y="52317"/>
                        <a:pt x="367413" y="44843"/>
                      </a:cubicBezTo>
                      <a:cubicBezTo>
                        <a:pt x="359599" y="37370"/>
                        <a:pt x="350257" y="33633"/>
                        <a:pt x="339386" y="33633"/>
                      </a:cubicBezTo>
                      <a:close/>
                      <a:moveTo>
                        <a:pt x="286389" y="114147"/>
                      </a:moveTo>
                      <a:cubicBezTo>
                        <a:pt x="275517" y="114147"/>
                        <a:pt x="266345" y="118054"/>
                        <a:pt x="258871" y="125868"/>
                      </a:cubicBezTo>
                      <a:cubicBezTo>
                        <a:pt x="251397" y="133682"/>
                        <a:pt x="247660" y="143024"/>
                        <a:pt x="247660" y="153895"/>
                      </a:cubicBezTo>
                      <a:cubicBezTo>
                        <a:pt x="247660" y="165446"/>
                        <a:pt x="251397" y="174958"/>
                        <a:pt x="258871" y="182432"/>
                      </a:cubicBezTo>
                      <a:cubicBezTo>
                        <a:pt x="266345" y="189906"/>
                        <a:pt x="275517" y="193643"/>
                        <a:pt x="286389" y="193643"/>
                      </a:cubicBezTo>
                      <a:cubicBezTo>
                        <a:pt x="297260" y="193643"/>
                        <a:pt x="306602" y="189736"/>
                        <a:pt x="314415" y="181923"/>
                      </a:cubicBezTo>
                      <a:cubicBezTo>
                        <a:pt x="322229" y="174109"/>
                        <a:pt x="326136" y="164766"/>
                        <a:pt x="326136" y="153895"/>
                      </a:cubicBezTo>
                      <a:cubicBezTo>
                        <a:pt x="326136" y="143024"/>
                        <a:pt x="322229" y="133682"/>
                        <a:pt x="314415" y="125868"/>
                      </a:cubicBezTo>
                      <a:cubicBezTo>
                        <a:pt x="306602" y="118054"/>
                        <a:pt x="297260" y="114147"/>
                        <a:pt x="286389" y="114147"/>
                      </a:cubicBezTo>
                      <a:close/>
                    </a:path>
                  </a:pathLst>
                </a:custGeom>
                <a:solidFill>
                  <a:srgbClr val="01030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32" name="Freeform: Shape 2531">
                  <a:extLst>
                    <a:ext uri="{FF2B5EF4-FFF2-40B4-BE49-F238E27FC236}">
                      <a16:creationId xmlns:a16="http://schemas.microsoft.com/office/drawing/2014/main" id="{B30EFC76-6C9F-423D-9937-946C4322C3B4}"/>
                    </a:ext>
                  </a:extLst>
                </p:cNvPr>
                <p:cNvSpPr/>
                <p:nvPr/>
              </p:nvSpPr>
              <p:spPr>
                <a:xfrm>
                  <a:off x="1424731" y="-3176616"/>
                  <a:ext cx="532010" cy="641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2010" h="641061">
                      <a:moveTo>
                        <a:pt x="0" y="0"/>
                      </a:moveTo>
                      <a:lnTo>
                        <a:pt x="243583" y="0"/>
                      </a:lnTo>
                      <a:cubicBezTo>
                        <a:pt x="280273" y="0"/>
                        <a:pt x="313737" y="5096"/>
                        <a:pt x="343972" y="15287"/>
                      </a:cubicBezTo>
                      <a:cubicBezTo>
                        <a:pt x="374207" y="25479"/>
                        <a:pt x="400026" y="39748"/>
                        <a:pt x="421429" y="58093"/>
                      </a:cubicBezTo>
                      <a:cubicBezTo>
                        <a:pt x="442832" y="76438"/>
                        <a:pt x="459308" y="98860"/>
                        <a:pt x="470859" y="125358"/>
                      </a:cubicBezTo>
                      <a:cubicBezTo>
                        <a:pt x="482410" y="151857"/>
                        <a:pt x="488185" y="181413"/>
                        <a:pt x="488185" y="214027"/>
                      </a:cubicBezTo>
                      <a:cubicBezTo>
                        <a:pt x="488185" y="258870"/>
                        <a:pt x="477654" y="296750"/>
                        <a:pt x="456591" y="327665"/>
                      </a:cubicBezTo>
                      <a:cubicBezTo>
                        <a:pt x="435528" y="358580"/>
                        <a:pt x="406651" y="379473"/>
                        <a:pt x="369961" y="390344"/>
                      </a:cubicBezTo>
                      <a:lnTo>
                        <a:pt x="532010" y="641061"/>
                      </a:lnTo>
                      <a:lnTo>
                        <a:pt x="291484" y="641061"/>
                      </a:lnTo>
                      <a:lnTo>
                        <a:pt x="198739" y="461686"/>
                      </a:lnTo>
                      <a:lnTo>
                        <a:pt x="198739" y="641061"/>
                      </a:lnTo>
                      <a:lnTo>
                        <a:pt x="0" y="641061"/>
                      </a:lnTo>
                      <a:lnTo>
                        <a:pt x="0" y="0"/>
                      </a:lnTo>
                      <a:close/>
                      <a:moveTo>
                        <a:pt x="193643" y="40767"/>
                      </a:moveTo>
                      <a:cubicBezTo>
                        <a:pt x="182772" y="40767"/>
                        <a:pt x="173430" y="44334"/>
                        <a:pt x="165616" y="51468"/>
                      </a:cubicBezTo>
                      <a:cubicBezTo>
                        <a:pt x="157803" y="58602"/>
                        <a:pt x="153896" y="67605"/>
                        <a:pt x="153896" y="78476"/>
                      </a:cubicBezTo>
                      <a:cubicBezTo>
                        <a:pt x="153896" y="89347"/>
                        <a:pt x="157803" y="98690"/>
                        <a:pt x="165616" y="106504"/>
                      </a:cubicBezTo>
                      <a:cubicBezTo>
                        <a:pt x="173430" y="114317"/>
                        <a:pt x="182772" y="118224"/>
                        <a:pt x="193643" y="118224"/>
                      </a:cubicBezTo>
                      <a:cubicBezTo>
                        <a:pt x="204515" y="118224"/>
                        <a:pt x="213687" y="114317"/>
                        <a:pt x="221161" y="106504"/>
                      </a:cubicBezTo>
                      <a:cubicBezTo>
                        <a:pt x="228635" y="98690"/>
                        <a:pt x="232372" y="89687"/>
                        <a:pt x="232372" y="79495"/>
                      </a:cubicBezTo>
                      <a:cubicBezTo>
                        <a:pt x="232372" y="68624"/>
                        <a:pt x="228805" y="59452"/>
                        <a:pt x="221671" y="51978"/>
                      </a:cubicBezTo>
                      <a:cubicBezTo>
                        <a:pt x="214536" y="44504"/>
                        <a:pt x="205194" y="40767"/>
                        <a:pt x="193643" y="40767"/>
                      </a:cubicBezTo>
                      <a:close/>
                      <a:moveTo>
                        <a:pt x="287408" y="44843"/>
                      </a:moveTo>
                      <a:cubicBezTo>
                        <a:pt x="276537" y="44843"/>
                        <a:pt x="267364" y="48750"/>
                        <a:pt x="259890" y="56564"/>
                      </a:cubicBezTo>
                      <a:cubicBezTo>
                        <a:pt x="252416" y="64378"/>
                        <a:pt x="248679" y="73720"/>
                        <a:pt x="248679" y="84591"/>
                      </a:cubicBezTo>
                      <a:cubicBezTo>
                        <a:pt x="248679" y="96142"/>
                        <a:pt x="252416" y="105654"/>
                        <a:pt x="259890" y="113128"/>
                      </a:cubicBezTo>
                      <a:cubicBezTo>
                        <a:pt x="267364" y="120602"/>
                        <a:pt x="276537" y="124339"/>
                        <a:pt x="287408" y="124339"/>
                      </a:cubicBezTo>
                      <a:cubicBezTo>
                        <a:pt x="298279" y="124339"/>
                        <a:pt x="307622" y="120602"/>
                        <a:pt x="315435" y="113128"/>
                      </a:cubicBezTo>
                      <a:cubicBezTo>
                        <a:pt x="323249" y="105654"/>
                        <a:pt x="327156" y="96142"/>
                        <a:pt x="327156" y="84591"/>
                      </a:cubicBezTo>
                      <a:cubicBezTo>
                        <a:pt x="327156" y="74400"/>
                        <a:pt x="323079" y="65227"/>
                        <a:pt x="314925" y="57074"/>
                      </a:cubicBezTo>
                      <a:cubicBezTo>
                        <a:pt x="306772" y="48920"/>
                        <a:pt x="297599" y="44843"/>
                        <a:pt x="287408" y="44843"/>
                      </a:cubicBezTo>
                      <a:close/>
                      <a:moveTo>
                        <a:pt x="365884" y="97841"/>
                      </a:moveTo>
                      <a:cubicBezTo>
                        <a:pt x="355013" y="97841"/>
                        <a:pt x="345840" y="101578"/>
                        <a:pt x="338366" y="109052"/>
                      </a:cubicBezTo>
                      <a:cubicBezTo>
                        <a:pt x="330892" y="116525"/>
                        <a:pt x="327156" y="125698"/>
                        <a:pt x="327156" y="136569"/>
                      </a:cubicBezTo>
                      <a:cubicBezTo>
                        <a:pt x="327156" y="148120"/>
                        <a:pt x="330892" y="157632"/>
                        <a:pt x="338366" y="165106"/>
                      </a:cubicBezTo>
                      <a:cubicBezTo>
                        <a:pt x="345840" y="172580"/>
                        <a:pt x="355013" y="176317"/>
                        <a:pt x="365884" y="176317"/>
                      </a:cubicBezTo>
                      <a:cubicBezTo>
                        <a:pt x="376755" y="176317"/>
                        <a:pt x="386098" y="172410"/>
                        <a:pt x="393911" y="164597"/>
                      </a:cubicBezTo>
                      <a:cubicBezTo>
                        <a:pt x="401725" y="156783"/>
                        <a:pt x="405632" y="147440"/>
                        <a:pt x="405632" y="136569"/>
                      </a:cubicBezTo>
                      <a:cubicBezTo>
                        <a:pt x="405632" y="125698"/>
                        <a:pt x="401725" y="116525"/>
                        <a:pt x="393911" y="109052"/>
                      </a:cubicBezTo>
                      <a:cubicBezTo>
                        <a:pt x="386098" y="101578"/>
                        <a:pt x="376755" y="97841"/>
                        <a:pt x="365884" y="97841"/>
                      </a:cubicBezTo>
                      <a:close/>
                      <a:moveTo>
                        <a:pt x="97841" y="41786"/>
                      </a:moveTo>
                      <a:cubicBezTo>
                        <a:pt x="86970" y="41786"/>
                        <a:pt x="77628" y="45693"/>
                        <a:pt x="69814" y="53506"/>
                      </a:cubicBezTo>
                      <a:cubicBezTo>
                        <a:pt x="62000" y="61320"/>
                        <a:pt x="58093" y="70663"/>
                        <a:pt x="58093" y="81534"/>
                      </a:cubicBezTo>
                      <a:cubicBezTo>
                        <a:pt x="58093" y="92405"/>
                        <a:pt x="62000" y="101578"/>
                        <a:pt x="69814" y="109052"/>
                      </a:cubicBezTo>
                      <a:cubicBezTo>
                        <a:pt x="77628" y="116525"/>
                        <a:pt x="86970" y="120262"/>
                        <a:pt x="97841" y="120262"/>
                      </a:cubicBezTo>
                      <a:cubicBezTo>
                        <a:pt x="109392" y="120262"/>
                        <a:pt x="118734" y="116525"/>
                        <a:pt x="125868" y="109052"/>
                      </a:cubicBezTo>
                      <a:cubicBezTo>
                        <a:pt x="133002" y="101578"/>
                        <a:pt x="136570" y="92405"/>
                        <a:pt x="136570" y="81534"/>
                      </a:cubicBezTo>
                      <a:cubicBezTo>
                        <a:pt x="136570" y="70663"/>
                        <a:pt x="133002" y="61320"/>
                        <a:pt x="125868" y="53506"/>
                      </a:cubicBezTo>
                      <a:cubicBezTo>
                        <a:pt x="118734" y="45693"/>
                        <a:pt x="109392" y="41786"/>
                        <a:pt x="97841" y="41786"/>
                      </a:cubicBezTo>
                      <a:close/>
                      <a:moveTo>
                        <a:pt x="97841" y="135550"/>
                      </a:moveTo>
                      <a:cubicBezTo>
                        <a:pt x="86970" y="135550"/>
                        <a:pt x="77628" y="139457"/>
                        <a:pt x="69814" y="147271"/>
                      </a:cubicBezTo>
                      <a:cubicBezTo>
                        <a:pt x="62000" y="155084"/>
                        <a:pt x="58093" y="164427"/>
                        <a:pt x="58093" y="175298"/>
                      </a:cubicBezTo>
                      <a:cubicBezTo>
                        <a:pt x="58093" y="186849"/>
                        <a:pt x="62000" y="196361"/>
                        <a:pt x="69814" y="203835"/>
                      </a:cubicBezTo>
                      <a:cubicBezTo>
                        <a:pt x="77628" y="211309"/>
                        <a:pt x="86970" y="215046"/>
                        <a:pt x="97841" y="215046"/>
                      </a:cubicBezTo>
                      <a:cubicBezTo>
                        <a:pt x="109392" y="215046"/>
                        <a:pt x="118734" y="211309"/>
                        <a:pt x="125868" y="203835"/>
                      </a:cubicBezTo>
                      <a:cubicBezTo>
                        <a:pt x="133002" y="196361"/>
                        <a:pt x="136570" y="186849"/>
                        <a:pt x="136570" y="175298"/>
                      </a:cubicBezTo>
                      <a:cubicBezTo>
                        <a:pt x="136570" y="164427"/>
                        <a:pt x="133002" y="155084"/>
                        <a:pt x="125868" y="147271"/>
                      </a:cubicBezTo>
                      <a:cubicBezTo>
                        <a:pt x="118734" y="139457"/>
                        <a:pt x="109392" y="135550"/>
                        <a:pt x="97841" y="135550"/>
                      </a:cubicBezTo>
                      <a:close/>
                      <a:moveTo>
                        <a:pt x="198739" y="163068"/>
                      </a:moveTo>
                      <a:lnTo>
                        <a:pt x="198739" y="280273"/>
                      </a:lnTo>
                      <a:lnTo>
                        <a:pt x="220142" y="280273"/>
                      </a:lnTo>
                      <a:cubicBezTo>
                        <a:pt x="264306" y="280273"/>
                        <a:pt x="286389" y="260229"/>
                        <a:pt x="286389" y="220142"/>
                      </a:cubicBezTo>
                      <a:cubicBezTo>
                        <a:pt x="286389" y="182092"/>
                        <a:pt x="262948" y="163068"/>
                        <a:pt x="216065" y="163068"/>
                      </a:cubicBezTo>
                      <a:lnTo>
                        <a:pt x="198739" y="163068"/>
                      </a:lnTo>
                      <a:close/>
                      <a:moveTo>
                        <a:pt x="386268" y="183451"/>
                      </a:moveTo>
                      <a:cubicBezTo>
                        <a:pt x="375396" y="183451"/>
                        <a:pt x="366054" y="187018"/>
                        <a:pt x="358240" y="194153"/>
                      </a:cubicBezTo>
                      <a:cubicBezTo>
                        <a:pt x="350427" y="201287"/>
                        <a:pt x="346520" y="210629"/>
                        <a:pt x="346520" y="222180"/>
                      </a:cubicBezTo>
                      <a:cubicBezTo>
                        <a:pt x="346520" y="233051"/>
                        <a:pt x="350427" y="242394"/>
                        <a:pt x="358240" y="250207"/>
                      </a:cubicBezTo>
                      <a:cubicBezTo>
                        <a:pt x="366054" y="258021"/>
                        <a:pt x="375396" y="261928"/>
                        <a:pt x="386268" y="261928"/>
                      </a:cubicBezTo>
                      <a:cubicBezTo>
                        <a:pt x="396459" y="261928"/>
                        <a:pt x="405462" y="258021"/>
                        <a:pt x="413276" y="250207"/>
                      </a:cubicBezTo>
                      <a:cubicBezTo>
                        <a:pt x="421089" y="242394"/>
                        <a:pt x="424996" y="233051"/>
                        <a:pt x="424996" y="222180"/>
                      </a:cubicBezTo>
                      <a:cubicBezTo>
                        <a:pt x="424996" y="211309"/>
                        <a:pt x="421259" y="202136"/>
                        <a:pt x="413785" y="194662"/>
                      </a:cubicBezTo>
                      <a:cubicBezTo>
                        <a:pt x="406311" y="187188"/>
                        <a:pt x="397139" y="183451"/>
                        <a:pt x="386268" y="183451"/>
                      </a:cubicBezTo>
                      <a:close/>
                      <a:moveTo>
                        <a:pt x="350597" y="268043"/>
                      </a:moveTo>
                      <a:cubicBezTo>
                        <a:pt x="339725" y="268043"/>
                        <a:pt x="330383" y="271950"/>
                        <a:pt x="322569" y="279763"/>
                      </a:cubicBezTo>
                      <a:cubicBezTo>
                        <a:pt x="314756" y="287577"/>
                        <a:pt x="310849" y="296580"/>
                        <a:pt x="310849" y="306771"/>
                      </a:cubicBezTo>
                      <a:cubicBezTo>
                        <a:pt x="310849" y="317643"/>
                        <a:pt x="314586" y="326985"/>
                        <a:pt x="322060" y="334799"/>
                      </a:cubicBezTo>
                      <a:cubicBezTo>
                        <a:pt x="329534" y="342612"/>
                        <a:pt x="339046" y="346519"/>
                        <a:pt x="350597" y="346519"/>
                      </a:cubicBezTo>
                      <a:cubicBezTo>
                        <a:pt x="361468" y="346519"/>
                        <a:pt x="370640" y="342612"/>
                        <a:pt x="378114" y="334799"/>
                      </a:cubicBezTo>
                      <a:cubicBezTo>
                        <a:pt x="385588" y="326985"/>
                        <a:pt x="389325" y="317643"/>
                        <a:pt x="389325" y="306771"/>
                      </a:cubicBezTo>
                      <a:cubicBezTo>
                        <a:pt x="389325" y="295900"/>
                        <a:pt x="385588" y="286728"/>
                        <a:pt x="378114" y="279254"/>
                      </a:cubicBezTo>
                      <a:cubicBezTo>
                        <a:pt x="370640" y="271780"/>
                        <a:pt x="361468" y="268043"/>
                        <a:pt x="350597" y="268043"/>
                      </a:cubicBezTo>
                      <a:close/>
                      <a:moveTo>
                        <a:pt x="97841" y="231353"/>
                      </a:moveTo>
                      <a:cubicBezTo>
                        <a:pt x="86970" y="231353"/>
                        <a:pt x="77628" y="234920"/>
                        <a:pt x="69814" y="242054"/>
                      </a:cubicBezTo>
                      <a:cubicBezTo>
                        <a:pt x="62000" y="249188"/>
                        <a:pt x="58093" y="258530"/>
                        <a:pt x="58093" y="270081"/>
                      </a:cubicBezTo>
                      <a:cubicBezTo>
                        <a:pt x="58093" y="280952"/>
                        <a:pt x="62000" y="290295"/>
                        <a:pt x="69814" y="298108"/>
                      </a:cubicBezTo>
                      <a:cubicBezTo>
                        <a:pt x="77628" y="305922"/>
                        <a:pt x="86970" y="309829"/>
                        <a:pt x="97841" y="309829"/>
                      </a:cubicBezTo>
                      <a:cubicBezTo>
                        <a:pt x="109392" y="309829"/>
                        <a:pt x="118734" y="305922"/>
                        <a:pt x="125868" y="298108"/>
                      </a:cubicBezTo>
                      <a:cubicBezTo>
                        <a:pt x="133002" y="290295"/>
                        <a:pt x="136570" y="280952"/>
                        <a:pt x="136570" y="270081"/>
                      </a:cubicBezTo>
                      <a:cubicBezTo>
                        <a:pt x="136570" y="258530"/>
                        <a:pt x="133002" y="249188"/>
                        <a:pt x="125868" y="242054"/>
                      </a:cubicBezTo>
                      <a:cubicBezTo>
                        <a:pt x="118734" y="234920"/>
                        <a:pt x="109392" y="231353"/>
                        <a:pt x="97841" y="231353"/>
                      </a:cubicBezTo>
                      <a:close/>
                      <a:moveTo>
                        <a:pt x="183452" y="321040"/>
                      </a:moveTo>
                      <a:cubicBezTo>
                        <a:pt x="171901" y="321040"/>
                        <a:pt x="162389" y="324777"/>
                        <a:pt x="154915" y="332251"/>
                      </a:cubicBezTo>
                      <a:cubicBezTo>
                        <a:pt x="147441" y="339725"/>
                        <a:pt x="143704" y="348897"/>
                        <a:pt x="143704" y="359769"/>
                      </a:cubicBezTo>
                      <a:cubicBezTo>
                        <a:pt x="143704" y="371319"/>
                        <a:pt x="147441" y="380832"/>
                        <a:pt x="154915" y="388305"/>
                      </a:cubicBezTo>
                      <a:cubicBezTo>
                        <a:pt x="162389" y="395779"/>
                        <a:pt x="171901" y="399516"/>
                        <a:pt x="183452" y="399516"/>
                      </a:cubicBezTo>
                      <a:cubicBezTo>
                        <a:pt x="194323" y="399516"/>
                        <a:pt x="203495" y="395779"/>
                        <a:pt x="210969" y="388305"/>
                      </a:cubicBezTo>
                      <a:cubicBezTo>
                        <a:pt x="218443" y="380832"/>
                        <a:pt x="222180" y="371319"/>
                        <a:pt x="222180" y="359769"/>
                      </a:cubicBezTo>
                      <a:cubicBezTo>
                        <a:pt x="222180" y="348897"/>
                        <a:pt x="218443" y="339725"/>
                        <a:pt x="210969" y="332251"/>
                      </a:cubicBezTo>
                      <a:cubicBezTo>
                        <a:pt x="203495" y="324777"/>
                        <a:pt x="194323" y="321040"/>
                        <a:pt x="183452" y="321040"/>
                      </a:cubicBezTo>
                      <a:close/>
                      <a:moveTo>
                        <a:pt x="275178" y="321040"/>
                      </a:moveTo>
                      <a:cubicBezTo>
                        <a:pt x="264986" y="321040"/>
                        <a:pt x="255983" y="324777"/>
                        <a:pt x="248169" y="332251"/>
                      </a:cubicBezTo>
                      <a:cubicBezTo>
                        <a:pt x="240356" y="339725"/>
                        <a:pt x="236449" y="348897"/>
                        <a:pt x="236449" y="359769"/>
                      </a:cubicBezTo>
                      <a:cubicBezTo>
                        <a:pt x="236449" y="370640"/>
                        <a:pt x="240186" y="379982"/>
                        <a:pt x="247660" y="387796"/>
                      </a:cubicBezTo>
                      <a:cubicBezTo>
                        <a:pt x="255134" y="395610"/>
                        <a:pt x="264306" y="399516"/>
                        <a:pt x="275178" y="399516"/>
                      </a:cubicBezTo>
                      <a:cubicBezTo>
                        <a:pt x="286049" y="399516"/>
                        <a:pt x="295391" y="395610"/>
                        <a:pt x="303205" y="387796"/>
                      </a:cubicBezTo>
                      <a:cubicBezTo>
                        <a:pt x="311018" y="379982"/>
                        <a:pt x="314925" y="370640"/>
                        <a:pt x="314925" y="359769"/>
                      </a:cubicBezTo>
                      <a:cubicBezTo>
                        <a:pt x="314925" y="348218"/>
                        <a:pt x="311018" y="338875"/>
                        <a:pt x="303205" y="331741"/>
                      </a:cubicBezTo>
                      <a:cubicBezTo>
                        <a:pt x="295391" y="324607"/>
                        <a:pt x="286049" y="321040"/>
                        <a:pt x="275178" y="321040"/>
                      </a:cubicBezTo>
                      <a:close/>
                      <a:moveTo>
                        <a:pt x="97841" y="325117"/>
                      </a:moveTo>
                      <a:cubicBezTo>
                        <a:pt x="86970" y="325117"/>
                        <a:pt x="77628" y="329023"/>
                        <a:pt x="69814" y="336837"/>
                      </a:cubicBezTo>
                      <a:cubicBezTo>
                        <a:pt x="62000" y="344651"/>
                        <a:pt x="58093" y="353993"/>
                        <a:pt x="58093" y="364864"/>
                      </a:cubicBezTo>
                      <a:cubicBezTo>
                        <a:pt x="58093" y="375736"/>
                        <a:pt x="62000" y="384908"/>
                        <a:pt x="69814" y="392382"/>
                      </a:cubicBezTo>
                      <a:cubicBezTo>
                        <a:pt x="77628" y="399856"/>
                        <a:pt x="86970" y="403593"/>
                        <a:pt x="97841" y="403593"/>
                      </a:cubicBezTo>
                      <a:cubicBezTo>
                        <a:pt x="109392" y="403593"/>
                        <a:pt x="118734" y="399856"/>
                        <a:pt x="125868" y="392382"/>
                      </a:cubicBezTo>
                      <a:cubicBezTo>
                        <a:pt x="133002" y="384908"/>
                        <a:pt x="136570" y="375736"/>
                        <a:pt x="136570" y="364864"/>
                      </a:cubicBezTo>
                      <a:cubicBezTo>
                        <a:pt x="136570" y="353993"/>
                        <a:pt x="133002" y="344651"/>
                        <a:pt x="125868" y="336837"/>
                      </a:cubicBezTo>
                      <a:cubicBezTo>
                        <a:pt x="118734" y="329023"/>
                        <a:pt x="109392" y="325117"/>
                        <a:pt x="97841" y="325117"/>
                      </a:cubicBezTo>
                      <a:close/>
                      <a:moveTo>
                        <a:pt x="97841" y="418881"/>
                      </a:moveTo>
                      <a:cubicBezTo>
                        <a:pt x="86970" y="418881"/>
                        <a:pt x="77628" y="422788"/>
                        <a:pt x="69814" y="430601"/>
                      </a:cubicBezTo>
                      <a:cubicBezTo>
                        <a:pt x="62000" y="438415"/>
                        <a:pt x="58093" y="447757"/>
                        <a:pt x="58093" y="458629"/>
                      </a:cubicBezTo>
                      <a:cubicBezTo>
                        <a:pt x="58093" y="470179"/>
                        <a:pt x="62000" y="479691"/>
                        <a:pt x="69814" y="487165"/>
                      </a:cubicBezTo>
                      <a:cubicBezTo>
                        <a:pt x="77628" y="494639"/>
                        <a:pt x="86970" y="498376"/>
                        <a:pt x="97841" y="498376"/>
                      </a:cubicBezTo>
                      <a:cubicBezTo>
                        <a:pt x="109392" y="498376"/>
                        <a:pt x="118734" y="494639"/>
                        <a:pt x="125868" y="487165"/>
                      </a:cubicBezTo>
                      <a:cubicBezTo>
                        <a:pt x="133002" y="479691"/>
                        <a:pt x="136570" y="470179"/>
                        <a:pt x="136570" y="458629"/>
                      </a:cubicBezTo>
                      <a:cubicBezTo>
                        <a:pt x="136570" y="447757"/>
                        <a:pt x="133002" y="438415"/>
                        <a:pt x="125868" y="430601"/>
                      </a:cubicBezTo>
                      <a:cubicBezTo>
                        <a:pt x="118734" y="422788"/>
                        <a:pt x="109392" y="418881"/>
                        <a:pt x="97841" y="418881"/>
                      </a:cubicBezTo>
                      <a:close/>
                      <a:moveTo>
                        <a:pt x="312887" y="418881"/>
                      </a:moveTo>
                      <a:cubicBezTo>
                        <a:pt x="302695" y="418881"/>
                        <a:pt x="293692" y="422788"/>
                        <a:pt x="285879" y="430601"/>
                      </a:cubicBezTo>
                      <a:cubicBezTo>
                        <a:pt x="278065" y="438415"/>
                        <a:pt x="274158" y="447757"/>
                        <a:pt x="274158" y="458629"/>
                      </a:cubicBezTo>
                      <a:cubicBezTo>
                        <a:pt x="274158" y="469500"/>
                        <a:pt x="277895" y="478842"/>
                        <a:pt x="285369" y="486656"/>
                      </a:cubicBezTo>
                      <a:cubicBezTo>
                        <a:pt x="292843" y="494470"/>
                        <a:pt x="302016" y="498376"/>
                        <a:pt x="312887" y="498376"/>
                      </a:cubicBezTo>
                      <a:cubicBezTo>
                        <a:pt x="324438" y="498376"/>
                        <a:pt x="333950" y="494470"/>
                        <a:pt x="341424" y="486656"/>
                      </a:cubicBezTo>
                      <a:cubicBezTo>
                        <a:pt x="348898" y="478842"/>
                        <a:pt x="352635" y="469500"/>
                        <a:pt x="352635" y="458629"/>
                      </a:cubicBezTo>
                      <a:cubicBezTo>
                        <a:pt x="352635" y="447078"/>
                        <a:pt x="348898" y="437566"/>
                        <a:pt x="341424" y="430092"/>
                      </a:cubicBezTo>
                      <a:cubicBezTo>
                        <a:pt x="333950" y="422618"/>
                        <a:pt x="324438" y="418881"/>
                        <a:pt x="312887" y="418881"/>
                      </a:cubicBezTo>
                      <a:close/>
                      <a:moveTo>
                        <a:pt x="97841" y="514683"/>
                      </a:moveTo>
                      <a:cubicBezTo>
                        <a:pt x="86970" y="514683"/>
                        <a:pt x="77628" y="518420"/>
                        <a:pt x="69814" y="525894"/>
                      </a:cubicBezTo>
                      <a:cubicBezTo>
                        <a:pt x="62000" y="533368"/>
                        <a:pt x="58093" y="542541"/>
                        <a:pt x="58093" y="553412"/>
                      </a:cubicBezTo>
                      <a:cubicBezTo>
                        <a:pt x="58093" y="564283"/>
                        <a:pt x="62000" y="573625"/>
                        <a:pt x="69814" y="581439"/>
                      </a:cubicBezTo>
                      <a:cubicBezTo>
                        <a:pt x="77628" y="589253"/>
                        <a:pt x="86970" y="593160"/>
                        <a:pt x="97841" y="593160"/>
                      </a:cubicBezTo>
                      <a:cubicBezTo>
                        <a:pt x="109392" y="593160"/>
                        <a:pt x="118734" y="589253"/>
                        <a:pt x="125868" y="581439"/>
                      </a:cubicBezTo>
                      <a:cubicBezTo>
                        <a:pt x="133002" y="573625"/>
                        <a:pt x="136570" y="564283"/>
                        <a:pt x="136570" y="553412"/>
                      </a:cubicBezTo>
                      <a:cubicBezTo>
                        <a:pt x="136570" y="542541"/>
                        <a:pt x="133002" y="533368"/>
                        <a:pt x="125868" y="525894"/>
                      </a:cubicBezTo>
                      <a:cubicBezTo>
                        <a:pt x="118734" y="518420"/>
                        <a:pt x="109392" y="514683"/>
                        <a:pt x="97841" y="514683"/>
                      </a:cubicBezTo>
                      <a:close/>
                      <a:moveTo>
                        <a:pt x="360788" y="515702"/>
                      </a:moveTo>
                      <a:cubicBezTo>
                        <a:pt x="349917" y="515702"/>
                        <a:pt x="340745" y="519609"/>
                        <a:pt x="333271" y="527423"/>
                      </a:cubicBezTo>
                      <a:cubicBezTo>
                        <a:pt x="325797" y="535237"/>
                        <a:pt x="322060" y="544579"/>
                        <a:pt x="322060" y="555450"/>
                      </a:cubicBezTo>
                      <a:cubicBezTo>
                        <a:pt x="322060" y="566321"/>
                        <a:pt x="325627" y="575664"/>
                        <a:pt x="332761" y="583477"/>
                      </a:cubicBezTo>
                      <a:cubicBezTo>
                        <a:pt x="339895" y="591291"/>
                        <a:pt x="349238" y="595198"/>
                        <a:pt x="360788" y="595198"/>
                      </a:cubicBezTo>
                      <a:cubicBezTo>
                        <a:pt x="371659" y="595198"/>
                        <a:pt x="381002" y="591291"/>
                        <a:pt x="388815" y="583477"/>
                      </a:cubicBezTo>
                      <a:cubicBezTo>
                        <a:pt x="396629" y="575664"/>
                        <a:pt x="400536" y="566321"/>
                        <a:pt x="400536" y="555450"/>
                      </a:cubicBezTo>
                      <a:cubicBezTo>
                        <a:pt x="400536" y="543899"/>
                        <a:pt x="396629" y="534387"/>
                        <a:pt x="388815" y="526913"/>
                      </a:cubicBezTo>
                      <a:cubicBezTo>
                        <a:pt x="381002" y="519439"/>
                        <a:pt x="371659" y="515702"/>
                        <a:pt x="360788" y="515702"/>
                      </a:cubicBezTo>
                      <a:close/>
                    </a:path>
                  </a:pathLst>
                </a:custGeom>
                <a:solidFill>
                  <a:srgbClr val="01030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31" name="Freeform: Shape 2530">
                  <a:extLst>
                    <a:ext uri="{FF2B5EF4-FFF2-40B4-BE49-F238E27FC236}">
                      <a16:creationId xmlns:a16="http://schemas.microsoft.com/office/drawing/2014/main" id="{C2995D88-D40A-4FCE-8B1D-A9A8205976A6}"/>
                    </a:ext>
                  </a:extLst>
                </p:cNvPr>
                <p:cNvSpPr/>
                <p:nvPr/>
              </p:nvSpPr>
              <p:spPr>
                <a:xfrm>
                  <a:off x="2005756" y="-3176616"/>
                  <a:ext cx="200778" cy="641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778" h="641061">
                      <a:moveTo>
                        <a:pt x="0" y="0"/>
                      </a:moveTo>
                      <a:lnTo>
                        <a:pt x="200778" y="0"/>
                      </a:lnTo>
                      <a:lnTo>
                        <a:pt x="200778" y="641061"/>
                      </a:lnTo>
                      <a:lnTo>
                        <a:pt x="0" y="641061"/>
                      </a:lnTo>
                      <a:lnTo>
                        <a:pt x="0" y="0"/>
                      </a:lnTo>
                      <a:close/>
                      <a:moveTo>
                        <a:pt x="97841" y="41786"/>
                      </a:moveTo>
                      <a:cubicBezTo>
                        <a:pt x="86970" y="41786"/>
                        <a:pt x="77627" y="45693"/>
                        <a:pt x="69814" y="53506"/>
                      </a:cubicBezTo>
                      <a:cubicBezTo>
                        <a:pt x="62000" y="61320"/>
                        <a:pt x="58093" y="70663"/>
                        <a:pt x="58093" y="81534"/>
                      </a:cubicBezTo>
                      <a:cubicBezTo>
                        <a:pt x="58093" y="92405"/>
                        <a:pt x="62000" y="101578"/>
                        <a:pt x="69814" y="109052"/>
                      </a:cubicBezTo>
                      <a:cubicBezTo>
                        <a:pt x="77627" y="116525"/>
                        <a:pt x="86970" y="120262"/>
                        <a:pt x="97841" y="120262"/>
                      </a:cubicBezTo>
                      <a:cubicBezTo>
                        <a:pt x="109392" y="120262"/>
                        <a:pt x="118734" y="116525"/>
                        <a:pt x="125868" y="109052"/>
                      </a:cubicBezTo>
                      <a:cubicBezTo>
                        <a:pt x="133003" y="101578"/>
                        <a:pt x="136570" y="92405"/>
                        <a:pt x="136570" y="81534"/>
                      </a:cubicBezTo>
                      <a:cubicBezTo>
                        <a:pt x="136570" y="70663"/>
                        <a:pt x="133003" y="61320"/>
                        <a:pt x="125868" y="53506"/>
                      </a:cubicBezTo>
                      <a:cubicBezTo>
                        <a:pt x="118734" y="45693"/>
                        <a:pt x="109392" y="41786"/>
                        <a:pt x="97841" y="41786"/>
                      </a:cubicBezTo>
                      <a:close/>
                      <a:moveTo>
                        <a:pt x="97841" y="135550"/>
                      </a:moveTo>
                      <a:cubicBezTo>
                        <a:pt x="86970" y="135550"/>
                        <a:pt x="77627" y="139457"/>
                        <a:pt x="69814" y="147271"/>
                      </a:cubicBezTo>
                      <a:cubicBezTo>
                        <a:pt x="62000" y="155084"/>
                        <a:pt x="58093" y="164427"/>
                        <a:pt x="58093" y="175298"/>
                      </a:cubicBezTo>
                      <a:cubicBezTo>
                        <a:pt x="58093" y="186849"/>
                        <a:pt x="62000" y="196361"/>
                        <a:pt x="69814" y="203835"/>
                      </a:cubicBezTo>
                      <a:cubicBezTo>
                        <a:pt x="77627" y="211309"/>
                        <a:pt x="86970" y="215046"/>
                        <a:pt x="97841" y="215046"/>
                      </a:cubicBezTo>
                      <a:cubicBezTo>
                        <a:pt x="109392" y="215046"/>
                        <a:pt x="118734" y="211309"/>
                        <a:pt x="125868" y="203835"/>
                      </a:cubicBezTo>
                      <a:cubicBezTo>
                        <a:pt x="133003" y="196361"/>
                        <a:pt x="136570" y="186849"/>
                        <a:pt x="136570" y="175298"/>
                      </a:cubicBezTo>
                      <a:cubicBezTo>
                        <a:pt x="136570" y="164427"/>
                        <a:pt x="133003" y="155084"/>
                        <a:pt x="125868" y="147271"/>
                      </a:cubicBezTo>
                      <a:cubicBezTo>
                        <a:pt x="118734" y="139457"/>
                        <a:pt x="109392" y="135550"/>
                        <a:pt x="97841" y="135550"/>
                      </a:cubicBezTo>
                      <a:close/>
                      <a:moveTo>
                        <a:pt x="97841" y="231353"/>
                      </a:moveTo>
                      <a:cubicBezTo>
                        <a:pt x="86970" y="231353"/>
                        <a:pt x="77627" y="234920"/>
                        <a:pt x="69814" y="242054"/>
                      </a:cubicBezTo>
                      <a:cubicBezTo>
                        <a:pt x="62000" y="249188"/>
                        <a:pt x="58093" y="258530"/>
                        <a:pt x="58093" y="270081"/>
                      </a:cubicBezTo>
                      <a:cubicBezTo>
                        <a:pt x="58093" y="280952"/>
                        <a:pt x="62000" y="290295"/>
                        <a:pt x="69814" y="298108"/>
                      </a:cubicBezTo>
                      <a:cubicBezTo>
                        <a:pt x="77627" y="305922"/>
                        <a:pt x="86970" y="309829"/>
                        <a:pt x="97841" y="309829"/>
                      </a:cubicBezTo>
                      <a:cubicBezTo>
                        <a:pt x="109392" y="309829"/>
                        <a:pt x="118734" y="305922"/>
                        <a:pt x="125868" y="298108"/>
                      </a:cubicBezTo>
                      <a:cubicBezTo>
                        <a:pt x="133003" y="290295"/>
                        <a:pt x="136570" y="280952"/>
                        <a:pt x="136570" y="270081"/>
                      </a:cubicBezTo>
                      <a:cubicBezTo>
                        <a:pt x="136570" y="258530"/>
                        <a:pt x="133003" y="249188"/>
                        <a:pt x="125868" y="242054"/>
                      </a:cubicBezTo>
                      <a:cubicBezTo>
                        <a:pt x="118734" y="234920"/>
                        <a:pt x="109392" y="231353"/>
                        <a:pt x="97841" y="231353"/>
                      </a:cubicBezTo>
                      <a:close/>
                      <a:moveTo>
                        <a:pt x="97841" y="325117"/>
                      </a:moveTo>
                      <a:cubicBezTo>
                        <a:pt x="86970" y="325117"/>
                        <a:pt x="77627" y="329023"/>
                        <a:pt x="69814" y="336837"/>
                      </a:cubicBezTo>
                      <a:cubicBezTo>
                        <a:pt x="62000" y="344651"/>
                        <a:pt x="58093" y="353993"/>
                        <a:pt x="58093" y="364864"/>
                      </a:cubicBezTo>
                      <a:cubicBezTo>
                        <a:pt x="58093" y="375736"/>
                        <a:pt x="62000" y="384908"/>
                        <a:pt x="69814" y="392382"/>
                      </a:cubicBezTo>
                      <a:cubicBezTo>
                        <a:pt x="77627" y="399856"/>
                        <a:pt x="86970" y="403593"/>
                        <a:pt x="97841" y="403593"/>
                      </a:cubicBezTo>
                      <a:cubicBezTo>
                        <a:pt x="109392" y="403593"/>
                        <a:pt x="118734" y="399856"/>
                        <a:pt x="125868" y="392382"/>
                      </a:cubicBezTo>
                      <a:cubicBezTo>
                        <a:pt x="133003" y="384908"/>
                        <a:pt x="136570" y="375736"/>
                        <a:pt x="136570" y="364864"/>
                      </a:cubicBezTo>
                      <a:cubicBezTo>
                        <a:pt x="136570" y="353993"/>
                        <a:pt x="133003" y="344651"/>
                        <a:pt x="125868" y="336837"/>
                      </a:cubicBezTo>
                      <a:cubicBezTo>
                        <a:pt x="118734" y="329023"/>
                        <a:pt x="109392" y="325117"/>
                        <a:pt x="97841" y="325117"/>
                      </a:cubicBezTo>
                      <a:close/>
                      <a:moveTo>
                        <a:pt x="97841" y="418881"/>
                      </a:moveTo>
                      <a:cubicBezTo>
                        <a:pt x="86970" y="418881"/>
                        <a:pt x="77627" y="422788"/>
                        <a:pt x="69814" y="430601"/>
                      </a:cubicBezTo>
                      <a:cubicBezTo>
                        <a:pt x="62000" y="438415"/>
                        <a:pt x="58093" y="447757"/>
                        <a:pt x="58093" y="458629"/>
                      </a:cubicBezTo>
                      <a:cubicBezTo>
                        <a:pt x="58093" y="470179"/>
                        <a:pt x="62000" y="479691"/>
                        <a:pt x="69814" y="487165"/>
                      </a:cubicBezTo>
                      <a:cubicBezTo>
                        <a:pt x="77627" y="494639"/>
                        <a:pt x="86970" y="498376"/>
                        <a:pt x="97841" y="498376"/>
                      </a:cubicBezTo>
                      <a:cubicBezTo>
                        <a:pt x="109392" y="498376"/>
                        <a:pt x="118734" y="494639"/>
                        <a:pt x="125868" y="487165"/>
                      </a:cubicBezTo>
                      <a:cubicBezTo>
                        <a:pt x="133003" y="479691"/>
                        <a:pt x="136570" y="470179"/>
                        <a:pt x="136570" y="458629"/>
                      </a:cubicBezTo>
                      <a:cubicBezTo>
                        <a:pt x="136570" y="447757"/>
                        <a:pt x="133003" y="438415"/>
                        <a:pt x="125868" y="430601"/>
                      </a:cubicBezTo>
                      <a:cubicBezTo>
                        <a:pt x="118734" y="422788"/>
                        <a:pt x="109392" y="418881"/>
                        <a:pt x="97841" y="418881"/>
                      </a:cubicBezTo>
                      <a:close/>
                      <a:moveTo>
                        <a:pt x="97841" y="514683"/>
                      </a:moveTo>
                      <a:cubicBezTo>
                        <a:pt x="86970" y="514683"/>
                        <a:pt x="77627" y="518420"/>
                        <a:pt x="69814" y="525894"/>
                      </a:cubicBezTo>
                      <a:cubicBezTo>
                        <a:pt x="62000" y="533368"/>
                        <a:pt x="58093" y="542541"/>
                        <a:pt x="58093" y="553412"/>
                      </a:cubicBezTo>
                      <a:cubicBezTo>
                        <a:pt x="58093" y="564283"/>
                        <a:pt x="62000" y="573625"/>
                        <a:pt x="69814" y="581439"/>
                      </a:cubicBezTo>
                      <a:cubicBezTo>
                        <a:pt x="77627" y="589253"/>
                        <a:pt x="86970" y="593160"/>
                        <a:pt x="97841" y="593160"/>
                      </a:cubicBezTo>
                      <a:cubicBezTo>
                        <a:pt x="109392" y="593160"/>
                        <a:pt x="118734" y="589253"/>
                        <a:pt x="125868" y="581439"/>
                      </a:cubicBezTo>
                      <a:cubicBezTo>
                        <a:pt x="133003" y="573625"/>
                        <a:pt x="136570" y="564283"/>
                        <a:pt x="136570" y="553412"/>
                      </a:cubicBezTo>
                      <a:cubicBezTo>
                        <a:pt x="136570" y="542541"/>
                        <a:pt x="133003" y="533368"/>
                        <a:pt x="125868" y="525894"/>
                      </a:cubicBezTo>
                      <a:cubicBezTo>
                        <a:pt x="118734" y="518420"/>
                        <a:pt x="109392" y="514683"/>
                        <a:pt x="97841" y="514683"/>
                      </a:cubicBezTo>
                      <a:close/>
                    </a:path>
                  </a:pathLst>
                </a:custGeom>
                <a:solidFill>
                  <a:srgbClr val="01030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30" name="Freeform: Shape 2529">
                  <a:extLst>
                    <a:ext uri="{FF2B5EF4-FFF2-40B4-BE49-F238E27FC236}">
                      <a16:creationId xmlns:a16="http://schemas.microsoft.com/office/drawing/2014/main" id="{F51E17F4-6A35-4922-807D-D103099CD3F6}"/>
                    </a:ext>
                  </a:extLst>
                </p:cNvPr>
                <p:cNvSpPr/>
                <p:nvPr/>
              </p:nvSpPr>
              <p:spPr>
                <a:xfrm>
                  <a:off x="2281981" y="-3176616"/>
                  <a:ext cx="586026" cy="641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6026" h="641061">
                      <a:moveTo>
                        <a:pt x="0" y="0"/>
                      </a:moveTo>
                      <a:lnTo>
                        <a:pt x="197720" y="0"/>
                      </a:lnTo>
                      <a:lnTo>
                        <a:pt x="391364" y="321040"/>
                      </a:lnTo>
                      <a:lnTo>
                        <a:pt x="391364" y="0"/>
                      </a:lnTo>
                      <a:lnTo>
                        <a:pt x="586026" y="0"/>
                      </a:lnTo>
                      <a:lnTo>
                        <a:pt x="586026" y="641061"/>
                      </a:lnTo>
                      <a:lnTo>
                        <a:pt x="403594" y="641061"/>
                      </a:lnTo>
                      <a:lnTo>
                        <a:pt x="196701" y="333270"/>
                      </a:lnTo>
                      <a:lnTo>
                        <a:pt x="196701" y="641061"/>
                      </a:lnTo>
                      <a:lnTo>
                        <a:pt x="0" y="641061"/>
                      </a:lnTo>
                      <a:lnTo>
                        <a:pt x="0" y="0"/>
                      </a:lnTo>
                      <a:close/>
                      <a:moveTo>
                        <a:pt x="97841" y="41786"/>
                      </a:moveTo>
                      <a:cubicBezTo>
                        <a:pt x="86970" y="41786"/>
                        <a:pt x="77627" y="45693"/>
                        <a:pt x="69814" y="53506"/>
                      </a:cubicBezTo>
                      <a:cubicBezTo>
                        <a:pt x="62000" y="61320"/>
                        <a:pt x="58093" y="70663"/>
                        <a:pt x="58093" y="81534"/>
                      </a:cubicBezTo>
                      <a:cubicBezTo>
                        <a:pt x="58093" y="92405"/>
                        <a:pt x="62000" y="101578"/>
                        <a:pt x="69814" y="109052"/>
                      </a:cubicBezTo>
                      <a:cubicBezTo>
                        <a:pt x="77627" y="116525"/>
                        <a:pt x="86970" y="120262"/>
                        <a:pt x="97841" y="120262"/>
                      </a:cubicBezTo>
                      <a:cubicBezTo>
                        <a:pt x="109392" y="120262"/>
                        <a:pt x="118734" y="116525"/>
                        <a:pt x="125868" y="109052"/>
                      </a:cubicBezTo>
                      <a:cubicBezTo>
                        <a:pt x="133003" y="101578"/>
                        <a:pt x="136570" y="92405"/>
                        <a:pt x="136570" y="81534"/>
                      </a:cubicBezTo>
                      <a:cubicBezTo>
                        <a:pt x="136570" y="70663"/>
                        <a:pt x="133003" y="61320"/>
                        <a:pt x="125868" y="53506"/>
                      </a:cubicBezTo>
                      <a:cubicBezTo>
                        <a:pt x="118734" y="45693"/>
                        <a:pt x="109392" y="41786"/>
                        <a:pt x="97841" y="41786"/>
                      </a:cubicBezTo>
                      <a:close/>
                      <a:moveTo>
                        <a:pt x="179375" y="98860"/>
                      </a:moveTo>
                      <a:cubicBezTo>
                        <a:pt x="168504" y="98860"/>
                        <a:pt x="159161" y="102767"/>
                        <a:pt x="151348" y="110580"/>
                      </a:cubicBezTo>
                      <a:cubicBezTo>
                        <a:pt x="143534" y="118394"/>
                        <a:pt x="139627" y="127736"/>
                        <a:pt x="139627" y="138608"/>
                      </a:cubicBezTo>
                      <a:cubicBezTo>
                        <a:pt x="139627" y="148799"/>
                        <a:pt x="143534" y="157972"/>
                        <a:pt x="151348" y="166125"/>
                      </a:cubicBezTo>
                      <a:cubicBezTo>
                        <a:pt x="159161" y="174279"/>
                        <a:pt x="168504" y="178355"/>
                        <a:pt x="179375" y="178355"/>
                      </a:cubicBezTo>
                      <a:cubicBezTo>
                        <a:pt x="190246" y="178355"/>
                        <a:pt x="199419" y="174449"/>
                        <a:pt x="206893" y="166635"/>
                      </a:cubicBezTo>
                      <a:cubicBezTo>
                        <a:pt x="214367" y="158821"/>
                        <a:pt x="218104" y="149479"/>
                        <a:pt x="218104" y="138608"/>
                      </a:cubicBezTo>
                      <a:cubicBezTo>
                        <a:pt x="218104" y="127736"/>
                        <a:pt x="214367" y="118394"/>
                        <a:pt x="206893" y="110580"/>
                      </a:cubicBezTo>
                      <a:cubicBezTo>
                        <a:pt x="199419" y="102767"/>
                        <a:pt x="190246" y="98860"/>
                        <a:pt x="179375" y="98860"/>
                      </a:cubicBezTo>
                      <a:close/>
                      <a:moveTo>
                        <a:pt x="97841" y="135550"/>
                      </a:moveTo>
                      <a:cubicBezTo>
                        <a:pt x="86970" y="135550"/>
                        <a:pt x="77627" y="139457"/>
                        <a:pt x="69814" y="147271"/>
                      </a:cubicBezTo>
                      <a:cubicBezTo>
                        <a:pt x="62000" y="155084"/>
                        <a:pt x="58093" y="164427"/>
                        <a:pt x="58093" y="175298"/>
                      </a:cubicBezTo>
                      <a:cubicBezTo>
                        <a:pt x="58093" y="186849"/>
                        <a:pt x="62000" y="196361"/>
                        <a:pt x="69814" y="203835"/>
                      </a:cubicBezTo>
                      <a:cubicBezTo>
                        <a:pt x="77627" y="211309"/>
                        <a:pt x="86970" y="215046"/>
                        <a:pt x="97841" y="215046"/>
                      </a:cubicBezTo>
                      <a:cubicBezTo>
                        <a:pt x="109392" y="215046"/>
                        <a:pt x="118734" y="211309"/>
                        <a:pt x="125868" y="203835"/>
                      </a:cubicBezTo>
                      <a:cubicBezTo>
                        <a:pt x="133003" y="196361"/>
                        <a:pt x="136570" y="186849"/>
                        <a:pt x="136570" y="175298"/>
                      </a:cubicBezTo>
                      <a:cubicBezTo>
                        <a:pt x="136570" y="164427"/>
                        <a:pt x="133003" y="155084"/>
                        <a:pt x="125868" y="147271"/>
                      </a:cubicBezTo>
                      <a:cubicBezTo>
                        <a:pt x="118734" y="139457"/>
                        <a:pt x="109392" y="135550"/>
                        <a:pt x="97841" y="135550"/>
                      </a:cubicBezTo>
                      <a:close/>
                      <a:moveTo>
                        <a:pt x="229315" y="187528"/>
                      </a:moveTo>
                      <a:cubicBezTo>
                        <a:pt x="218443" y="187528"/>
                        <a:pt x="209101" y="191265"/>
                        <a:pt x="201287" y="198739"/>
                      </a:cubicBezTo>
                      <a:cubicBezTo>
                        <a:pt x="193473" y="206213"/>
                        <a:pt x="189567" y="215385"/>
                        <a:pt x="189567" y="226257"/>
                      </a:cubicBezTo>
                      <a:cubicBezTo>
                        <a:pt x="189567" y="237128"/>
                        <a:pt x="193473" y="246470"/>
                        <a:pt x="201287" y="254284"/>
                      </a:cubicBezTo>
                      <a:cubicBezTo>
                        <a:pt x="209101" y="262098"/>
                        <a:pt x="218443" y="266004"/>
                        <a:pt x="229315" y="266004"/>
                      </a:cubicBezTo>
                      <a:cubicBezTo>
                        <a:pt x="240186" y="266004"/>
                        <a:pt x="249528" y="262098"/>
                        <a:pt x="257342" y="254284"/>
                      </a:cubicBezTo>
                      <a:cubicBezTo>
                        <a:pt x="265156" y="246470"/>
                        <a:pt x="269062" y="237128"/>
                        <a:pt x="269062" y="226257"/>
                      </a:cubicBezTo>
                      <a:cubicBezTo>
                        <a:pt x="269062" y="215385"/>
                        <a:pt x="265156" y="206213"/>
                        <a:pt x="257342" y="198739"/>
                      </a:cubicBezTo>
                      <a:cubicBezTo>
                        <a:pt x="249528" y="191265"/>
                        <a:pt x="240186" y="187528"/>
                        <a:pt x="229315" y="187528"/>
                      </a:cubicBezTo>
                      <a:close/>
                      <a:moveTo>
                        <a:pt x="97841" y="231353"/>
                      </a:moveTo>
                      <a:cubicBezTo>
                        <a:pt x="86970" y="231353"/>
                        <a:pt x="77627" y="234920"/>
                        <a:pt x="69814" y="242054"/>
                      </a:cubicBezTo>
                      <a:cubicBezTo>
                        <a:pt x="62000" y="249188"/>
                        <a:pt x="58093" y="258530"/>
                        <a:pt x="58093" y="270081"/>
                      </a:cubicBezTo>
                      <a:cubicBezTo>
                        <a:pt x="58093" y="280952"/>
                        <a:pt x="62000" y="290295"/>
                        <a:pt x="69814" y="298108"/>
                      </a:cubicBezTo>
                      <a:cubicBezTo>
                        <a:pt x="77627" y="305922"/>
                        <a:pt x="86970" y="309829"/>
                        <a:pt x="97841" y="309829"/>
                      </a:cubicBezTo>
                      <a:cubicBezTo>
                        <a:pt x="109392" y="309829"/>
                        <a:pt x="118734" y="305922"/>
                        <a:pt x="125868" y="298108"/>
                      </a:cubicBezTo>
                      <a:cubicBezTo>
                        <a:pt x="133003" y="290295"/>
                        <a:pt x="136570" y="280952"/>
                        <a:pt x="136570" y="270081"/>
                      </a:cubicBezTo>
                      <a:cubicBezTo>
                        <a:pt x="136570" y="258530"/>
                        <a:pt x="133003" y="249188"/>
                        <a:pt x="125868" y="242054"/>
                      </a:cubicBezTo>
                      <a:cubicBezTo>
                        <a:pt x="118734" y="234920"/>
                        <a:pt x="109392" y="231353"/>
                        <a:pt x="97841" y="231353"/>
                      </a:cubicBezTo>
                      <a:close/>
                      <a:moveTo>
                        <a:pt x="287408" y="274158"/>
                      </a:moveTo>
                      <a:cubicBezTo>
                        <a:pt x="276536" y="274158"/>
                        <a:pt x="267364" y="278065"/>
                        <a:pt x="259890" y="285878"/>
                      </a:cubicBezTo>
                      <a:cubicBezTo>
                        <a:pt x="252416" y="293692"/>
                        <a:pt x="248679" y="303035"/>
                        <a:pt x="248679" y="313906"/>
                      </a:cubicBezTo>
                      <a:cubicBezTo>
                        <a:pt x="248679" y="325456"/>
                        <a:pt x="252416" y="334969"/>
                        <a:pt x="259890" y="342443"/>
                      </a:cubicBezTo>
                      <a:cubicBezTo>
                        <a:pt x="267364" y="349917"/>
                        <a:pt x="276536" y="353654"/>
                        <a:pt x="287408" y="353654"/>
                      </a:cubicBezTo>
                      <a:cubicBezTo>
                        <a:pt x="298279" y="353654"/>
                        <a:pt x="307621" y="349917"/>
                        <a:pt x="315435" y="342443"/>
                      </a:cubicBezTo>
                      <a:cubicBezTo>
                        <a:pt x="323248" y="334969"/>
                        <a:pt x="327155" y="325456"/>
                        <a:pt x="327155" y="313906"/>
                      </a:cubicBezTo>
                      <a:cubicBezTo>
                        <a:pt x="327155" y="303714"/>
                        <a:pt x="323079" y="294541"/>
                        <a:pt x="314925" y="286388"/>
                      </a:cubicBezTo>
                      <a:cubicBezTo>
                        <a:pt x="306772" y="278235"/>
                        <a:pt x="297599" y="274158"/>
                        <a:pt x="287408" y="274158"/>
                      </a:cubicBezTo>
                      <a:close/>
                      <a:moveTo>
                        <a:pt x="491242" y="325117"/>
                      </a:moveTo>
                      <a:cubicBezTo>
                        <a:pt x="480371" y="325117"/>
                        <a:pt x="471029" y="329023"/>
                        <a:pt x="463215" y="336837"/>
                      </a:cubicBezTo>
                      <a:cubicBezTo>
                        <a:pt x="455401" y="344651"/>
                        <a:pt x="451495" y="353993"/>
                        <a:pt x="451495" y="364864"/>
                      </a:cubicBezTo>
                      <a:cubicBezTo>
                        <a:pt x="451495" y="375736"/>
                        <a:pt x="455401" y="384908"/>
                        <a:pt x="463215" y="392382"/>
                      </a:cubicBezTo>
                      <a:cubicBezTo>
                        <a:pt x="471029" y="399856"/>
                        <a:pt x="480371" y="403593"/>
                        <a:pt x="491242" y="403593"/>
                      </a:cubicBezTo>
                      <a:cubicBezTo>
                        <a:pt x="502793" y="403593"/>
                        <a:pt x="512306" y="399856"/>
                        <a:pt x="519780" y="392382"/>
                      </a:cubicBezTo>
                      <a:cubicBezTo>
                        <a:pt x="527253" y="384908"/>
                        <a:pt x="530990" y="375736"/>
                        <a:pt x="530990" y="364864"/>
                      </a:cubicBezTo>
                      <a:cubicBezTo>
                        <a:pt x="530990" y="353993"/>
                        <a:pt x="527253" y="344651"/>
                        <a:pt x="519780" y="336837"/>
                      </a:cubicBezTo>
                      <a:cubicBezTo>
                        <a:pt x="512306" y="329023"/>
                        <a:pt x="502793" y="325117"/>
                        <a:pt x="491242" y="325117"/>
                      </a:cubicBezTo>
                      <a:close/>
                      <a:moveTo>
                        <a:pt x="97841" y="325117"/>
                      </a:moveTo>
                      <a:cubicBezTo>
                        <a:pt x="86970" y="325117"/>
                        <a:pt x="77627" y="329023"/>
                        <a:pt x="69814" y="336837"/>
                      </a:cubicBezTo>
                      <a:cubicBezTo>
                        <a:pt x="62000" y="344651"/>
                        <a:pt x="58093" y="353993"/>
                        <a:pt x="58093" y="364864"/>
                      </a:cubicBezTo>
                      <a:cubicBezTo>
                        <a:pt x="58093" y="375736"/>
                        <a:pt x="62000" y="384908"/>
                        <a:pt x="69814" y="392382"/>
                      </a:cubicBezTo>
                      <a:cubicBezTo>
                        <a:pt x="77627" y="399856"/>
                        <a:pt x="86970" y="403593"/>
                        <a:pt x="97841" y="403593"/>
                      </a:cubicBezTo>
                      <a:cubicBezTo>
                        <a:pt x="109392" y="403593"/>
                        <a:pt x="118734" y="399856"/>
                        <a:pt x="125868" y="392382"/>
                      </a:cubicBezTo>
                      <a:cubicBezTo>
                        <a:pt x="133003" y="384908"/>
                        <a:pt x="136570" y="375736"/>
                        <a:pt x="136570" y="364864"/>
                      </a:cubicBezTo>
                      <a:cubicBezTo>
                        <a:pt x="136570" y="353993"/>
                        <a:pt x="133003" y="344651"/>
                        <a:pt x="125868" y="336837"/>
                      </a:cubicBezTo>
                      <a:cubicBezTo>
                        <a:pt x="118734" y="329023"/>
                        <a:pt x="109392" y="325117"/>
                        <a:pt x="97841" y="325117"/>
                      </a:cubicBezTo>
                      <a:close/>
                      <a:moveTo>
                        <a:pt x="97841" y="418881"/>
                      </a:moveTo>
                      <a:cubicBezTo>
                        <a:pt x="86970" y="418881"/>
                        <a:pt x="77627" y="422788"/>
                        <a:pt x="69814" y="430601"/>
                      </a:cubicBezTo>
                      <a:cubicBezTo>
                        <a:pt x="62000" y="438415"/>
                        <a:pt x="58093" y="447757"/>
                        <a:pt x="58093" y="458629"/>
                      </a:cubicBezTo>
                      <a:cubicBezTo>
                        <a:pt x="58093" y="470179"/>
                        <a:pt x="62000" y="479691"/>
                        <a:pt x="69814" y="487165"/>
                      </a:cubicBezTo>
                      <a:cubicBezTo>
                        <a:pt x="77627" y="494639"/>
                        <a:pt x="86970" y="498376"/>
                        <a:pt x="97841" y="498376"/>
                      </a:cubicBezTo>
                      <a:cubicBezTo>
                        <a:pt x="109392" y="498376"/>
                        <a:pt x="118734" y="494639"/>
                        <a:pt x="125868" y="487165"/>
                      </a:cubicBezTo>
                      <a:cubicBezTo>
                        <a:pt x="133003" y="479691"/>
                        <a:pt x="136570" y="470179"/>
                        <a:pt x="136570" y="458629"/>
                      </a:cubicBezTo>
                      <a:cubicBezTo>
                        <a:pt x="136570" y="447757"/>
                        <a:pt x="133003" y="438415"/>
                        <a:pt x="125868" y="430601"/>
                      </a:cubicBezTo>
                      <a:cubicBezTo>
                        <a:pt x="118734" y="422788"/>
                        <a:pt x="109392" y="418881"/>
                        <a:pt x="97841" y="418881"/>
                      </a:cubicBezTo>
                      <a:close/>
                      <a:moveTo>
                        <a:pt x="97841" y="514683"/>
                      </a:moveTo>
                      <a:cubicBezTo>
                        <a:pt x="86970" y="514683"/>
                        <a:pt x="77627" y="518420"/>
                        <a:pt x="69814" y="525894"/>
                      </a:cubicBezTo>
                      <a:cubicBezTo>
                        <a:pt x="62000" y="533368"/>
                        <a:pt x="58093" y="542541"/>
                        <a:pt x="58093" y="553412"/>
                      </a:cubicBezTo>
                      <a:cubicBezTo>
                        <a:pt x="58093" y="564283"/>
                        <a:pt x="62000" y="573625"/>
                        <a:pt x="69814" y="581439"/>
                      </a:cubicBezTo>
                      <a:cubicBezTo>
                        <a:pt x="77627" y="589253"/>
                        <a:pt x="86970" y="593160"/>
                        <a:pt x="97841" y="593160"/>
                      </a:cubicBezTo>
                      <a:cubicBezTo>
                        <a:pt x="109392" y="593160"/>
                        <a:pt x="118734" y="589253"/>
                        <a:pt x="125868" y="581439"/>
                      </a:cubicBezTo>
                      <a:cubicBezTo>
                        <a:pt x="133003" y="573625"/>
                        <a:pt x="136570" y="564283"/>
                        <a:pt x="136570" y="553412"/>
                      </a:cubicBezTo>
                      <a:cubicBezTo>
                        <a:pt x="136570" y="542541"/>
                        <a:pt x="133003" y="533368"/>
                        <a:pt x="125868" y="525894"/>
                      </a:cubicBezTo>
                      <a:cubicBezTo>
                        <a:pt x="118734" y="518420"/>
                        <a:pt x="109392" y="514683"/>
                        <a:pt x="97841" y="514683"/>
                      </a:cubicBezTo>
                      <a:close/>
                      <a:moveTo>
                        <a:pt x="352634" y="370979"/>
                      </a:moveTo>
                      <a:cubicBezTo>
                        <a:pt x="342443" y="370979"/>
                        <a:pt x="333271" y="374886"/>
                        <a:pt x="325117" y="382700"/>
                      </a:cubicBezTo>
                      <a:cubicBezTo>
                        <a:pt x="316963" y="390514"/>
                        <a:pt x="312887" y="399516"/>
                        <a:pt x="312887" y="409708"/>
                      </a:cubicBezTo>
                      <a:cubicBezTo>
                        <a:pt x="312887" y="421259"/>
                        <a:pt x="316794" y="430771"/>
                        <a:pt x="324608" y="438245"/>
                      </a:cubicBezTo>
                      <a:cubicBezTo>
                        <a:pt x="332421" y="445719"/>
                        <a:pt x="341764" y="449456"/>
                        <a:pt x="352634" y="449456"/>
                      </a:cubicBezTo>
                      <a:cubicBezTo>
                        <a:pt x="364186" y="449456"/>
                        <a:pt x="373698" y="445719"/>
                        <a:pt x="381172" y="438245"/>
                      </a:cubicBezTo>
                      <a:cubicBezTo>
                        <a:pt x="388646" y="430771"/>
                        <a:pt x="392383" y="421259"/>
                        <a:pt x="392383" y="409708"/>
                      </a:cubicBezTo>
                      <a:cubicBezTo>
                        <a:pt x="392383" y="398837"/>
                        <a:pt x="388646" y="389664"/>
                        <a:pt x="381172" y="382190"/>
                      </a:cubicBezTo>
                      <a:cubicBezTo>
                        <a:pt x="373698" y="374716"/>
                        <a:pt x="364186" y="370979"/>
                        <a:pt x="352634" y="370979"/>
                      </a:cubicBezTo>
                      <a:close/>
                      <a:moveTo>
                        <a:pt x="491242" y="418881"/>
                      </a:moveTo>
                      <a:cubicBezTo>
                        <a:pt x="480371" y="418881"/>
                        <a:pt x="471029" y="422788"/>
                        <a:pt x="463215" y="430601"/>
                      </a:cubicBezTo>
                      <a:cubicBezTo>
                        <a:pt x="455401" y="438415"/>
                        <a:pt x="451495" y="447757"/>
                        <a:pt x="451495" y="458629"/>
                      </a:cubicBezTo>
                      <a:cubicBezTo>
                        <a:pt x="451495" y="470179"/>
                        <a:pt x="455401" y="479691"/>
                        <a:pt x="463215" y="487165"/>
                      </a:cubicBezTo>
                      <a:cubicBezTo>
                        <a:pt x="471029" y="494639"/>
                        <a:pt x="480371" y="498376"/>
                        <a:pt x="491242" y="498376"/>
                      </a:cubicBezTo>
                      <a:cubicBezTo>
                        <a:pt x="502793" y="498376"/>
                        <a:pt x="512306" y="494639"/>
                        <a:pt x="519780" y="487165"/>
                      </a:cubicBezTo>
                      <a:cubicBezTo>
                        <a:pt x="527253" y="479691"/>
                        <a:pt x="530990" y="470179"/>
                        <a:pt x="530990" y="458629"/>
                      </a:cubicBezTo>
                      <a:cubicBezTo>
                        <a:pt x="530990" y="447757"/>
                        <a:pt x="527253" y="438415"/>
                        <a:pt x="519780" y="430601"/>
                      </a:cubicBezTo>
                      <a:cubicBezTo>
                        <a:pt x="512306" y="422788"/>
                        <a:pt x="502793" y="418881"/>
                        <a:pt x="491242" y="418881"/>
                      </a:cubicBezTo>
                      <a:close/>
                      <a:moveTo>
                        <a:pt x="410727" y="451494"/>
                      </a:moveTo>
                      <a:cubicBezTo>
                        <a:pt x="399857" y="451494"/>
                        <a:pt x="390684" y="455231"/>
                        <a:pt x="383210" y="462705"/>
                      </a:cubicBezTo>
                      <a:cubicBezTo>
                        <a:pt x="375736" y="470179"/>
                        <a:pt x="371999" y="479352"/>
                        <a:pt x="371999" y="490223"/>
                      </a:cubicBezTo>
                      <a:cubicBezTo>
                        <a:pt x="371999" y="501774"/>
                        <a:pt x="375736" y="511286"/>
                        <a:pt x="383210" y="518760"/>
                      </a:cubicBezTo>
                      <a:cubicBezTo>
                        <a:pt x="390684" y="526234"/>
                        <a:pt x="399857" y="529971"/>
                        <a:pt x="410727" y="529971"/>
                      </a:cubicBezTo>
                      <a:cubicBezTo>
                        <a:pt x="421599" y="529971"/>
                        <a:pt x="430941" y="526064"/>
                        <a:pt x="438755" y="518250"/>
                      </a:cubicBezTo>
                      <a:cubicBezTo>
                        <a:pt x="446569" y="510437"/>
                        <a:pt x="450476" y="501094"/>
                        <a:pt x="450476" y="490223"/>
                      </a:cubicBezTo>
                      <a:cubicBezTo>
                        <a:pt x="450476" y="479352"/>
                        <a:pt x="446739" y="470179"/>
                        <a:pt x="439265" y="462705"/>
                      </a:cubicBezTo>
                      <a:cubicBezTo>
                        <a:pt x="431791" y="455231"/>
                        <a:pt x="422278" y="451494"/>
                        <a:pt x="410727" y="451494"/>
                      </a:cubicBezTo>
                      <a:close/>
                      <a:moveTo>
                        <a:pt x="491242" y="514683"/>
                      </a:moveTo>
                      <a:cubicBezTo>
                        <a:pt x="480371" y="514683"/>
                        <a:pt x="471029" y="518420"/>
                        <a:pt x="463215" y="525894"/>
                      </a:cubicBezTo>
                      <a:cubicBezTo>
                        <a:pt x="455401" y="533368"/>
                        <a:pt x="451495" y="542541"/>
                        <a:pt x="451495" y="553412"/>
                      </a:cubicBezTo>
                      <a:cubicBezTo>
                        <a:pt x="451495" y="564283"/>
                        <a:pt x="455401" y="573625"/>
                        <a:pt x="463215" y="581439"/>
                      </a:cubicBezTo>
                      <a:cubicBezTo>
                        <a:pt x="471029" y="589253"/>
                        <a:pt x="480371" y="593160"/>
                        <a:pt x="491242" y="593160"/>
                      </a:cubicBezTo>
                      <a:cubicBezTo>
                        <a:pt x="502793" y="593160"/>
                        <a:pt x="512306" y="589253"/>
                        <a:pt x="519780" y="581439"/>
                      </a:cubicBezTo>
                      <a:cubicBezTo>
                        <a:pt x="527253" y="573625"/>
                        <a:pt x="530990" y="564283"/>
                        <a:pt x="530990" y="553412"/>
                      </a:cubicBezTo>
                      <a:cubicBezTo>
                        <a:pt x="530990" y="542541"/>
                        <a:pt x="527253" y="533368"/>
                        <a:pt x="519780" y="525894"/>
                      </a:cubicBezTo>
                      <a:cubicBezTo>
                        <a:pt x="512306" y="518420"/>
                        <a:pt x="502793" y="514683"/>
                        <a:pt x="491242" y="514683"/>
                      </a:cubicBezTo>
                      <a:close/>
                      <a:moveTo>
                        <a:pt x="491242" y="41786"/>
                      </a:moveTo>
                      <a:cubicBezTo>
                        <a:pt x="480371" y="41786"/>
                        <a:pt x="471029" y="45693"/>
                        <a:pt x="463215" y="53506"/>
                      </a:cubicBezTo>
                      <a:cubicBezTo>
                        <a:pt x="455401" y="61320"/>
                        <a:pt x="451495" y="70663"/>
                        <a:pt x="451495" y="81534"/>
                      </a:cubicBezTo>
                      <a:cubicBezTo>
                        <a:pt x="451495" y="92405"/>
                        <a:pt x="455401" y="101578"/>
                        <a:pt x="463215" y="109052"/>
                      </a:cubicBezTo>
                      <a:cubicBezTo>
                        <a:pt x="471029" y="116525"/>
                        <a:pt x="480371" y="120262"/>
                        <a:pt x="491242" y="120262"/>
                      </a:cubicBezTo>
                      <a:cubicBezTo>
                        <a:pt x="502793" y="120262"/>
                        <a:pt x="512306" y="116525"/>
                        <a:pt x="519780" y="109052"/>
                      </a:cubicBezTo>
                      <a:cubicBezTo>
                        <a:pt x="527253" y="101578"/>
                        <a:pt x="530990" y="92405"/>
                        <a:pt x="530990" y="81534"/>
                      </a:cubicBezTo>
                      <a:cubicBezTo>
                        <a:pt x="530990" y="70663"/>
                        <a:pt x="527253" y="61320"/>
                        <a:pt x="519780" y="53506"/>
                      </a:cubicBezTo>
                      <a:cubicBezTo>
                        <a:pt x="512306" y="45693"/>
                        <a:pt x="502793" y="41786"/>
                        <a:pt x="491242" y="41786"/>
                      </a:cubicBezTo>
                      <a:close/>
                      <a:moveTo>
                        <a:pt x="491242" y="135550"/>
                      </a:moveTo>
                      <a:cubicBezTo>
                        <a:pt x="480371" y="135550"/>
                        <a:pt x="471029" y="139457"/>
                        <a:pt x="463215" y="147271"/>
                      </a:cubicBezTo>
                      <a:cubicBezTo>
                        <a:pt x="455401" y="155084"/>
                        <a:pt x="451495" y="164427"/>
                        <a:pt x="451495" y="175298"/>
                      </a:cubicBezTo>
                      <a:cubicBezTo>
                        <a:pt x="451495" y="186849"/>
                        <a:pt x="455401" y="196361"/>
                        <a:pt x="463215" y="203835"/>
                      </a:cubicBezTo>
                      <a:cubicBezTo>
                        <a:pt x="471029" y="211309"/>
                        <a:pt x="480371" y="215046"/>
                        <a:pt x="491242" y="215046"/>
                      </a:cubicBezTo>
                      <a:cubicBezTo>
                        <a:pt x="502793" y="215046"/>
                        <a:pt x="512306" y="211309"/>
                        <a:pt x="519780" y="203835"/>
                      </a:cubicBezTo>
                      <a:cubicBezTo>
                        <a:pt x="527253" y="196361"/>
                        <a:pt x="530990" y="186849"/>
                        <a:pt x="530990" y="175298"/>
                      </a:cubicBezTo>
                      <a:cubicBezTo>
                        <a:pt x="530990" y="164427"/>
                        <a:pt x="527253" y="155084"/>
                        <a:pt x="519780" y="147271"/>
                      </a:cubicBezTo>
                      <a:cubicBezTo>
                        <a:pt x="512306" y="139457"/>
                        <a:pt x="502793" y="135550"/>
                        <a:pt x="491242" y="135550"/>
                      </a:cubicBezTo>
                      <a:close/>
                      <a:moveTo>
                        <a:pt x="491242" y="231353"/>
                      </a:moveTo>
                      <a:cubicBezTo>
                        <a:pt x="480371" y="231353"/>
                        <a:pt x="471029" y="234920"/>
                        <a:pt x="463215" y="242054"/>
                      </a:cubicBezTo>
                      <a:cubicBezTo>
                        <a:pt x="455401" y="249188"/>
                        <a:pt x="451495" y="258530"/>
                        <a:pt x="451495" y="270081"/>
                      </a:cubicBezTo>
                      <a:cubicBezTo>
                        <a:pt x="451495" y="280952"/>
                        <a:pt x="455401" y="290295"/>
                        <a:pt x="463215" y="298108"/>
                      </a:cubicBezTo>
                      <a:cubicBezTo>
                        <a:pt x="471029" y="305922"/>
                        <a:pt x="480371" y="309829"/>
                        <a:pt x="491242" y="309829"/>
                      </a:cubicBezTo>
                      <a:cubicBezTo>
                        <a:pt x="502793" y="309829"/>
                        <a:pt x="512306" y="305922"/>
                        <a:pt x="519780" y="298108"/>
                      </a:cubicBezTo>
                      <a:cubicBezTo>
                        <a:pt x="527253" y="290295"/>
                        <a:pt x="530990" y="280952"/>
                        <a:pt x="530990" y="270081"/>
                      </a:cubicBezTo>
                      <a:cubicBezTo>
                        <a:pt x="530990" y="258530"/>
                        <a:pt x="527253" y="249188"/>
                        <a:pt x="519780" y="242054"/>
                      </a:cubicBezTo>
                      <a:cubicBezTo>
                        <a:pt x="512306" y="234920"/>
                        <a:pt x="502793" y="231353"/>
                        <a:pt x="491242" y="231353"/>
                      </a:cubicBezTo>
                      <a:close/>
                    </a:path>
                  </a:pathLst>
                </a:custGeom>
                <a:solidFill>
                  <a:srgbClr val="01030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29" name="Freeform: Shape 2528">
                  <a:extLst>
                    <a:ext uri="{FF2B5EF4-FFF2-40B4-BE49-F238E27FC236}">
                      <a16:creationId xmlns:a16="http://schemas.microsoft.com/office/drawing/2014/main" id="{8FA27C00-4C33-4744-AF61-60EB25E0109A}"/>
                    </a:ext>
                  </a:extLst>
                </p:cNvPr>
                <p:cNvSpPr/>
                <p:nvPr/>
              </p:nvSpPr>
              <p:spPr>
                <a:xfrm>
                  <a:off x="3663107" y="-3176616"/>
                  <a:ext cx="350596" cy="641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0596" h="641061">
                      <a:moveTo>
                        <a:pt x="0" y="0"/>
                      </a:moveTo>
                      <a:lnTo>
                        <a:pt x="198739" y="0"/>
                      </a:lnTo>
                      <a:lnTo>
                        <a:pt x="198739" y="472897"/>
                      </a:lnTo>
                      <a:lnTo>
                        <a:pt x="350596" y="472897"/>
                      </a:lnTo>
                      <a:lnTo>
                        <a:pt x="350596" y="641061"/>
                      </a:lnTo>
                      <a:lnTo>
                        <a:pt x="0" y="641061"/>
                      </a:lnTo>
                      <a:lnTo>
                        <a:pt x="0" y="0"/>
                      </a:lnTo>
                      <a:close/>
                      <a:moveTo>
                        <a:pt x="97840" y="41786"/>
                      </a:moveTo>
                      <a:cubicBezTo>
                        <a:pt x="86969" y="41786"/>
                        <a:pt x="77626" y="45693"/>
                        <a:pt x="69813" y="53506"/>
                      </a:cubicBezTo>
                      <a:cubicBezTo>
                        <a:pt x="61999" y="61320"/>
                        <a:pt x="58093" y="70663"/>
                        <a:pt x="58093" y="81534"/>
                      </a:cubicBezTo>
                      <a:cubicBezTo>
                        <a:pt x="58093" y="92405"/>
                        <a:pt x="61999" y="101578"/>
                        <a:pt x="69813" y="109052"/>
                      </a:cubicBezTo>
                      <a:cubicBezTo>
                        <a:pt x="77626" y="116525"/>
                        <a:pt x="86969" y="120262"/>
                        <a:pt x="97840" y="120262"/>
                      </a:cubicBezTo>
                      <a:cubicBezTo>
                        <a:pt x="109391" y="120262"/>
                        <a:pt x="118733" y="116525"/>
                        <a:pt x="125868" y="109052"/>
                      </a:cubicBezTo>
                      <a:cubicBezTo>
                        <a:pt x="133002" y="101578"/>
                        <a:pt x="136569" y="92405"/>
                        <a:pt x="136569" y="81534"/>
                      </a:cubicBezTo>
                      <a:cubicBezTo>
                        <a:pt x="136569" y="70663"/>
                        <a:pt x="133002" y="61320"/>
                        <a:pt x="125868" y="53506"/>
                      </a:cubicBezTo>
                      <a:cubicBezTo>
                        <a:pt x="118733" y="45693"/>
                        <a:pt x="109391" y="41786"/>
                        <a:pt x="97840" y="41786"/>
                      </a:cubicBezTo>
                      <a:close/>
                      <a:moveTo>
                        <a:pt x="97840" y="135550"/>
                      </a:moveTo>
                      <a:cubicBezTo>
                        <a:pt x="86969" y="135550"/>
                        <a:pt x="77626" y="139457"/>
                        <a:pt x="69813" y="147271"/>
                      </a:cubicBezTo>
                      <a:cubicBezTo>
                        <a:pt x="61999" y="155084"/>
                        <a:pt x="58093" y="164427"/>
                        <a:pt x="58093" y="175298"/>
                      </a:cubicBezTo>
                      <a:cubicBezTo>
                        <a:pt x="58093" y="186849"/>
                        <a:pt x="61999" y="196361"/>
                        <a:pt x="69813" y="203835"/>
                      </a:cubicBezTo>
                      <a:cubicBezTo>
                        <a:pt x="77626" y="211309"/>
                        <a:pt x="86969" y="215046"/>
                        <a:pt x="97840" y="215046"/>
                      </a:cubicBezTo>
                      <a:cubicBezTo>
                        <a:pt x="109391" y="215046"/>
                        <a:pt x="118733" y="211309"/>
                        <a:pt x="125868" y="203835"/>
                      </a:cubicBezTo>
                      <a:cubicBezTo>
                        <a:pt x="133002" y="196361"/>
                        <a:pt x="136569" y="186849"/>
                        <a:pt x="136569" y="175298"/>
                      </a:cubicBezTo>
                      <a:cubicBezTo>
                        <a:pt x="136569" y="164427"/>
                        <a:pt x="133002" y="155084"/>
                        <a:pt x="125868" y="147271"/>
                      </a:cubicBezTo>
                      <a:cubicBezTo>
                        <a:pt x="118733" y="139457"/>
                        <a:pt x="109391" y="135550"/>
                        <a:pt x="97840" y="135550"/>
                      </a:cubicBezTo>
                      <a:close/>
                      <a:moveTo>
                        <a:pt x="97840" y="231353"/>
                      </a:moveTo>
                      <a:cubicBezTo>
                        <a:pt x="86969" y="231353"/>
                        <a:pt x="77626" y="234920"/>
                        <a:pt x="69813" y="242054"/>
                      </a:cubicBezTo>
                      <a:cubicBezTo>
                        <a:pt x="61999" y="249188"/>
                        <a:pt x="58093" y="258530"/>
                        <a:pt x="58093" y="270081"/>
                      </a:cubicBezTo>
                      <a:cubicBezTo>
                        <a:pt x="58093" y="280952"/>
                        <a:pt x="61999" y="290295"/>
                        <a:pt x="69813" y="298108"/>
                      </a:cubicBezTo>
                      <a:cubicBezTo>
                        <a:pt x="77626" y="305922"/>
                        <a:pt x="86969" y="309829"/>
                        <a:pt x="97840" y="309829"/>
                      </a:cubicBezTo>
                      <a:cubicBezTo>
                        <a:pt x="109391" y="309829"/>
                        <a:pt x="118733" y="305922"/>
                        <a:pt x="125868" y="298108"/>
                      </a:cubicBezTo>
                      <a:cubicBezTo>
                        <a:pt x="133002" y="290295"/>
                        <a:pt x="136569" y="280952"/>
                        <a:pt x="136569" y="270081"/>
                      </a:cubicBezTo>
                      <a:cubicBezTo>
                        <a:pt x="136569" y="258530"/>
                        <a:pt x="133002" y="249188"/>
                        <a:pt x="125868" y="242054"/>
                      </a:cubicBezTo>
                      <a:cubicBezTo>
                        <a:pt x="118733" y="234920"/>
                        <a:pt x="109391" y="231353"/>
                        <a:pt x="97840" y="231353"/>
                      </a:cubicBezTo>
                      <a:close/>
                      <a:moveTo>
                        <a:pt x="97840" y="325117"/>
                      </a:moveTo>
                      <a:cubicBezTo>
                        <a:pt x="86969" y="325117"/>
                        <a:pt x="77626" y="329023"/>
                        <a:pt x="69813" y="336837"/>
                      </a:cubicBezTo>
                      <a:cubicBezTo>
                        <a:pt x="61999" y="344651"/>
                        <a:pt x="58093" y="353993"/>
                        <a:pt x="58093" y="364864"/>
                      </a:cubicBezTo>
                      <a:cubicBezTo>
                        <a:pt x="58093" y="375736"/>
                        <a:pt x="61999" y="384908"/>
                        <a:pt x="69813" y="392382"/>
                      </a:cubicBezTo>
                      <a:cubicBezTo>
                        <a:pt x="77626" y="399856"/>
                        <a:pt x="86969" y="403593"/>
                        <a:pt x="97840" y="403593"/>
                      </a:cubicBezTo>
                      <a:cubicBezTo>
                        <a:pt x="109391" y="403593"/>
                        <a:pt x="118733" y="399856"/>
                        <a:pt x="125868" y="392382"/>
                      </a:cubicBezTo>
                      <a:cubicBezTo>
                        <a:pt x="133002" y="384908"/>
                        <a:pt x="136569" y="375736"/>
                        <a:pt x="136569" y="364864"/>
                      </a:cubicBezTo>
                      <a:cubicBezTo>
                        <a:pt x="136569" y="353993"/>
                        <a:pt x="133002" y="344651"/>
                        <a:pt x="125868" y="336837"/>
                      </a:cubicBezTo>
                      <a:cubicBezTo>
                        <a:pt x="118733" y="329023"/>
                        <a:pt x="109391" y="325117"/>
                        <a:pt x="97840" y="325117"/>
                      </a:cubicBezTo>
                      <a:close/>
                      <a:moveTo>
                        <a:pt x="97840" y="418881"/>
                      </a:moveTo>
                      <a:cubicBezTo>
                        <a:pt x="86969" y="418881"/>
                        <a:pt x="77626" y="422788"/>
                        <a:pt x="69813" y="430601"/>
                      </a:cubicBezTo>
                      <a:cubicBezTo>
                        <a:pt x="61999" y="438415"/>
                        <a:pt x="58093" y="447757"/>
                        <a:pt x="58093" y="458629"/>
                      </a:cubicBezTo>
                      <a:cubicBezTo>
                        <a:pt x="58093" y="470179"/>
                        <a:pt x="61999" y="479691"/>
                        <a:pt x="69813" y="487165"/>
                      </a:cubicBezTo>
                      <a:cubicBezTo>
                        <a:pt x="77626" y="494639"/>
                        <a:pt x="86969" y="498376"/>
                        <a:pt x="97840" y="498376"/>
                      </a:cubicBezTo>
                      <a:cubicBezTo>
                        <a:pt x="109391" y="498376"/>
                        <a:pt x="118733" y="494639"/>
                        <a:pt x="125868" y="487165"/>
                      </a:cubicBezTo>
                      <a:cubicBezTo>
                        <a:pt x="133002" y="479691"/>
                        <a:pt x="136569" y="470179"/>
                        <a:pt x="136569" y="458629"/>
                      </a:cubicBezTo>
                      <a:cubicBezTo>
                        <a:pt x="136569" y="447757"/>
                        <a:pt x="133002" y="438415"/>
                        <a:pt x="125868" y="430601"/>
                      </a:cubicBezTo>
                      <a:cubicBezTo>
                        <a:pt x="118733" y="422788"/>
                        <a:pt x="109391" y="418881"/>
                        <a:pt x="97840" y="418881"/>
                      </a:cubicBezTo>
                      <a:close/>
                      <a:moveTo>
                        <a:pt x="97840" y="514683"/>
                      </a:moveTo>
                      <a:cubicBezTo>
                        <a:pt x="86969" y="514683"/>
                        <a:pt x="77626" y="518420"/>
                        <a:pt x="69813" y="525894"/>
                      </a:cubicBezTo>
                      <a:cubicBezTo>
                        <a:pt x="61999" y="533368"/>
                        <a:pt x="58093" y="542541"/>
                        <a:pt x="58093" y="553412"/>
                      </a:cubicBezTo>
                      <a:cubicBezTo>
                        <a:pt x="58093" y="564283"/>
                        <a:pt x="61999" y="573625"/>
                        <a:pt x="69813" y="581439"/>
                      </a:cubicBezTo>
                      <a:cubicBezTo>
                        <a:pt x="77626" y="589253"/>
                        <a:pt x="86969" y="593160"/>
                        <a:pt x="97840" y="593160"/>
                      </a:cubicBezTo>
                      <a:cubicBezTo>
                        <a:pt x="109391" y="593160"/>
                        <a:pt x="118733" y="589253"/>
                        <a:pt x="125868" y="581439"/>
                      </a:cubicBezTo>
                      <a:cubicBezTo>
                        <a:pt x="133002" y="573625"/>
                        <a:pt x="136569" y="564283"/>
                        <a:pt x="136569" y="553412"/>
                      </a:cubicBezTo>
                      <a:cubicBezTo>
                        <a:pt x="136569" y="542541"/>
                        <a:pt x="133002" y="533368"/>
                        <a:pt x="125868" y="525894"/>
                      </a:cubicBezTo>
                      <a:cubicBezTo>
                        <a:pt x="118733" y="518420"/>
                        <a:pt x="109391" y="514683"/>
                        <a:pt x="97840" y="514683"/>
                      </a:cubicBezTo>
                      <a:close/>
                      <a:moveTo>
                        <a:pt x="192623" y="514683"/>
                      </a:moveTo>
                      <a:cubicBezTo>
                        <a:pt x="181073" y="514683"/>
                        <a:pt x="171560" y="518420"/>
                        <a:pt x="164087" y="525894"/>
                      </a:cubicBezTo>
                      <a:cubicBezTo>
                        <a:pt x="156612" y="533368"/>
                        <a:pt x="152876" y="542541"/>
                        <a:pt x="152876" y="553412"/>
                      </a:cubicBezTo>
                      <a:cubicBezTo>
                        <a:pt x="152876" y="564283"/>
                        <a:pt x="156612" y="573625"/>
                        <a:pt x="164087" y="581439"/>
                      </a:cubicBezTo>
                      <a:cubicBezTo>
                        <a:pt x="171560" y="589253"/>
                        <a:pt x="181073" y="593160"/>
                        <a:pt x="192623" y="593160"/>
                      </a:cubicBezTo>
                      <a:cubicBezTo>
                        <a:pt x="203495" y="593160"/>
                        <a:pt x="212837" y="589253"/>
                        <a:pt x="220651" y="581439"/>
                      </a:cubicBezTo>
                      <a:cubicBezTo>
                        <a:pt x="228464" y="573625"/>
                        <a:pt x="232372" y="564283"/>
                        <a:pt x="232372" y="553412"/>
                      </a:cubicBezTo>
                      <a:cubicBezTo>
                        <a:pt x="232372" y="542541"/>
                        <a:pt x="228464" y="533368"/>
                        <a:pt x="220651" y="525894"/>
                      </a:cubicBezTo>
                      <a:cubicBezTo>
                        <a:pt x="212837" y="518420"/>
                        <a:pt x="203495" y="514683"/>
                        <a:pt x="192623" y="514683"/>
                      </a:cubicBezTo>
                      <a:close/>
                      <a:moveTo>
                        <a:pt x="286388" y="514683"/>
                      </a:moveTo>
                      <a:cubicBezTo>
                        <a:pt x="275516" y="514683"/>
                        <a:pt x="266343" y="518420"/>
                        <a:pt x="258870" y="525894"/>
                      </a:cubicBezTo>
                      <a:cubicBezTo>
                        <a:pt x="251396" y="533368"/>
                        <a:pt x="247659" y="542541"/>
                        <a:pt x="247659" y="553412"/>
                      </a:cubicBezTo>
                      <a:cubicBezTo>
                        <a:pt x="247659" y="564283"/>
                        <a:pt x="251396" y="573625"/>
                        <a:pt x="258870" y="581439"/>
                      </a:cubicBezTo>
                      <a:cubicBezTo>
                        <a:pt x="266343" y="589253"/>
                        <a:pt x="275516" y="593160"/>
                        <a:pt x="286388" y="593160"/>
                      </a:cubicBezTo>
                      <a:cubicBezTo>
                        <a:pt x="297259" y="593160"/>
                        <a:pt x="306601" y="589253"/>
                        <a:pt x="314415" y="581439"/>
                      </a:cubicBezTo>
                      <a:cubicBezTo>
                        <a:pt x="322228" y="573625"/>
                        <a:pt x="326136" y="564283"/>
                        <a:pt x="326136" y="553412"/>
                      </a:cubicBezTo>
                      <a:cubicBezTo>
                        <a:pt x="326136" y="542541"/>
                        <a:pt x="322228" y="533368"/>
                        <a:pt x="314415" y="525894"/>
                      </a:cubicBezTo>
                      <a:cubicBezTo>
                        <a:pt x="306601" y="518420"/>
                        <a:pt x="297259" y="514683"/>
                        <a:pt x="286388" y="514683"/>
                      </a:cubicBezTo>
                      <a:close/>
                    </a:path>
                  </a:pathLst>
                </a:custGeom>
                <a:solidFill>
                  <a:srgbClr val="01030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28" name="Freeform: Shape 2527">
                  <a:extLst>
                    <a:ext uri="{FF2B5EF4-FFF2-40B4-BE49-F238E27FC236}">
                      <a16:creationId xmlns:a16="http://schemas.microsoft.com/office/drawing/2014/main" id="{AC0CAA19-628A-4BB8-A817-471172DF0DB1}"/>
                    </a:ext>
                  </a:extLst>
                </p:cNvPr>
                <p:cNvSpPr/>
                <p:nvPr/>
              </p:nvSpPr>
              <p:spPr>
                <a:xfrm>
                  <a:off x="4063156" y="-3176616"/>
                  <a:ext cx="384229" cy="641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4229" h="641061">
                      <a:moveTo>
                        <a:pt x="0" y="0"/>
                      </a:moveTo>
                      <a:lnTo>
                        <a:pt x="384229" y="0"/>
                      </a:lnTo>
                      <a:lnTo>
                        <a:pt x="384229" y="162049"/>
                      </a:lnTo>
                      <a:lnTo>
                        <a:pt x="198739" y="162049"/>
                      </a:lnTo>
                      <a:lnTo>
                        <a:pt x="198739" y="236448"/>
                      </a:lnTo>
                      <a:lnTo>
                        <a:pt x="384229" y="236448"/>
                      </a:lnTo>
                      <a:lnTo>
                        <a:pt x="384229" y="398497"/>
                      </a:lnTo>
                      <a:lnTo>
                        <a:pt x="198739" y="398497"/>
                      </a:lnTo>
                      <a:lnTo>
                        <a:pt x="198739" y="472897"/>
                      </a:lnTo>
                      <a:lnTo>
                        <a:pt x="384229" y="472897"/>
                      </a:lnTo>
                      <a:lnTo>
                        <a:pt x="384229" y="641061"/>
                      </a:lnTo>
                      <a:lnTo>
                        <a:pt x="0" y="641061"/>
                      </a:lnTo>
                      <a:lnTo>
                        <a:pt x="0" y="0"/>
                      </a:lnTo>
                      <a:close/>
                      <a:moveTo>
                        <a:pt x="97841" y="41786"/>
                      </a:moveTo>
                      <a:cubicBezTo>
                        <a:pt x="86970" y="41786"/>
                        <a:pt x="77627" y="45693"/>
                        <a:pt x="69813" y="53506"/>
                      </a:cubicBezTo>
                      <a:cubicBezTo>
                        <a:pt x="62000" y="61320"/>
                        <a:pt x="58093" y="70663"/>
                        <a:pt x="58093" y="81534"/>
                      </a:cubicBezTo>
                      <a:cubicBezTo>
                        <a:pt x="58093" y="92405"/>
                        <a:pt x="62000" y="101578"/>
                        <a:pt x="69813" y="109052"/>
                      </a:cubicBezTo>
                      <a:cubicBezTo>
                        <a:pt x="77627" y="116525"/>
                        <a:pt x="86970" y="120262"/>
                        <a:pt x="97841" y="120262"/>
                      </a:cubicBezTo>
                      <a:cubicBezTo>
                        <a:pt x="109392" y="120262"/>
                        <a:pt x="118734" y="116525"/>
                        <a:pt x="125868" y="109052"/>
                      </a:cubicBezTo>
                      <a:cubicBezTo>
                        <a:pt x="133003" y="101578"/>
                        <a:pt x="136570" y="92405"/>
                        <a:pt x="136570" y="81534"/>
                      </a:cubicBezTo>
                      <a:cubicBezTo>
                        <a:pt x="136570" y="70663"/>
                        <a:pt x="133003" y="61320"/>
                        <a:pt x="125868" y="53506"/>
                      </a:cubicBezTo>
                      <a:cubicBezTo>
                        <a:pt x="118734" y="45693"/>
                        <a:pt x="109392" y="41786"/>
                        <a:pt x="97841" y="41786"/>
                      </a:cubicBezTo>
                      <a:close/>
                      <a:moveTo>
                        <a:pt x="192624" y="41786"/>
                      </a:moveTo>
                      <a:cubicBezTo>
                        <a:pt x="181074" y="41786"/>
                        <a:pt x="171561" y="45693"/>
                        <a:pt x="164087" y="53506"/>
                      </a:cubicBezTo>
                      <a:cubicBezTo>
                        <a:pt x="156614" y="61320"/>
                        <a:pt x="152876" y="70663"/>
                        <a:pt x="152876" y="81534"/>
                      </a:cubicBezTo>
                      <a:cubicBezTo>
                        <a:pt x="152876" y="92405"/>
                        <a:pt x="156614" y="101578"/>
                        <a:pt x="164087" y="109052"/>
                      </a:cubicBezTo>
                      <a:cubicBezTo>
                        <a:pt x="171561" y="116525"/>
                        <a:pt x="181074" y="120262"/>
                        <a:pt x="192624" y="120262"/>
                      </a:cubicBezTo>
                      <a:cubicBezTo>
                        <a:pt x="203496" y="120262"/>
                        <a:pt x="212838" y="116525"/>
                        <a:pt x="220651" y="109052"/>
                      </a:cubicBezTo>
                      <a:cubicBezTo>
                        <a:pt x="228465" y="101578"/>
                        <a:pt x="232372" y="92405"/>
                        <a:pt x="232372" y="81534"/>
                      </a:cubicBezTo>
                      <a:cubicBezTo>
                        <a:pt x="232372" y="70663"/>
                        <a:pt x="228465" y="61320"/>
                        <a:pt x="220651" y="53506"/>
                      </a:cubicBezTo>
                      <a:cubicBezTo>
                        <a:pt x="212838" y="45693"/>
                        <a:pt x="203496" y="41786"/>
                        <a:pt x="192624" y="41786"/>
                      </a:cubicBezTo>
                      <a:close/>
                      <a:moveTo>
                        <a:pt x="286389" y="41786"/>
                      </a:moveTo>
                      <a:cubicBezTo>
                        <a:pt x="275517" y="41786"/>
                        <a:pt x="266344" y="45693"/>
                        <a:pt x="258870" y="53506"/>
                      </a:cubicBezTo>
                      <a:cubicBezTo>
                        <a:pt x="251397" y="61320"/>
                        <a:pt x="247659" y="70663"/>
                        <a:pt x="247659" y="81534"/>
                      </a:cubicBezTo>
                      <a:cubicBezTo>
                        <a:pt x="247659" y="92405"/>
                        <a:pt x="251397" y="101578"/>
                        <a:pt x="258870" y="109052"/>
                      </a:cubicBezTo>
                      <a:cubicBezTo>
                        <a:pt x="266344" y="116525"/>
                        <a:pt x="275517" y="120262"/>
                        <a:pt x="286389" y="120262"/>
                      </a:cubicBezTo>
                      <a:cubicBezTo>
                        <a:pt x="297260" y="120262"/>
                        <a:pt x="306602" y="116525"/>
                        <a:pt x="314415" y="109052"/>
                      </a:cubicBezTo>
                      <a:cubicBezTo>
                        <a:pt x="322229" y="101578"/>
                        <a:pt x="326136" y="92405"/>
                        <a:pt x="326136" y="81534"/>
                      </a:cubicBezTo>
                      <a:cubicBezTo>
                        <a:pt x="326136" y="70663"/>
                        <a:pt x="322229" y="61320"/>
                        <a:pt x="314415" y="53506"/>
                      </a:cubicBezTo>
                      <a:cubicBezTo>
                        <a:pt x="306602" y="45693"/>
                        <a:pt x="297260" y="41786"/>
                        <a:pt x="286389" y="41786"/>
                      </a:cubicBezTo>
                      <a:close/>
                      <a:moveTo>
                        <a:pt x="97841" y="135550"/>
                      </a:moveTo>
                      <a:cubicBezTo>
                        <a:pt x="86970" y="135550"/>
                        <a:pt x="77627" y="139457"/>
                        <a:pt x="69813" y="147271"/>
                      </a:cubicBezTo>
                      <a:cubicBezTo>
                        <a:pt x="62000" y="155084"/>
                        <a:pt x="58093" y="164427"/>
                        <a:pt x="58093" y="175298"/>
                      </a:cubicBezTo>
                      <a:cubicBezTo>
                        <a:pt x="58093" y="186849"/>
                        <a:pt x="62000" y="196361"/>
                        <a:pt x="69813" y="203835"/>
                      </a:cubicBezTo>
                      <a:cubicBezTo>
                        <a:pt x="77627" y="211309"/>
                        <a:pt x="86970" y="215046"/>
                        <a:pt x="97841" y="215046"/>
                      </a:cubicBezTo>
                      <a:cubicBezTo>
                        <a:pt x="109392" y="215046"/>
                        <a:pt x="118734" y="211309"/>
                        <a:pt x="125868" y="203835"/>
                      </a:cubicBezTo>
                      <a:cubicBezTo>
                        <a:pt x="133003" y="196361"/>
                        <a:pt x="136570" y="186849"/>
                        <a:pt x="136570" y="175298"/>
                      </a:cubicBezTo>
                      <a:cubicBezTo>
                        <a:pt x="136570" y="164427"/>
                        <a:pt x="133003" y="155084"/>
                        <a:pt x="125868" y="147271"/>
                      </a:cubicBezTo>
                      <a:cubicBezTo>
                        <a:pt x="118734" y="139457"/>
                        <a:pt x="109392" y="135550"/>
                        <a:pt x="97841" y="135550"/>
                      </a:cubicBezTo>
                      <a:close/>
                      <a:moveTo>
                        <a:pt x="97841" y="231353"/>
                      </a:moveTo>
                      <a:cubicBezTo>
                        <a:pt x="86970" y="231353"/>
                        <a:pt x="77627" y="234920"/>
                        <a:pt x="69813" y="242054"/>
                      </a:cubicBezTo>
                      <a:cubicBezTo>
                        <a:pt x="62000" y="249188"/>
                        <a:pt x="58093" y="258530"/>
                        <a:pt x="58093" y="270081"/>
                      </a:cubicBezTo>
                      <a:cubicBezTo>
                        <a:pt x="58093" y="280952"/>
                        <a:pt x="62000" y="290295"/>
                        <a:pt x="69813" y="298108"/>
                      </a:cubicBezTo>
                      <a:cubicBezTo>
                        <a:pt x="77627" y="305922"/>
                        <a:pt x="86970" y="309829"/>
                        <a:pt x="97841" y="309829"/>
                      </a:cubicBezTo>
                      <a:cubicBezTo>
                        <a:pt x="109392" y="309829"/>
                        <a:pt x="118734" y="305922"/>
                        <a:pt x="125868" y="298108"/>
                      </a:cubicBezTo>
                      <a:cubicBezTo>
                        <a:pt x="133003" y="290295"/>
                        <a:pt x="136570" y="280952"/>
                        <a:pt x="136570" y="270081"/>
                      </a:cubicBezTo>
                      <a:cubicBezTo>
                        <a:pt x="136570" y="258530"/>
                        <a:pt x="133003" y="249188"/>
                        <a:pt x="125868" y="242054"/>
                      </a:cubicBezTo>
                      <a:cubicBezTo>
                        <a:pt x="118734" y="234920"/>
                        <a:pt x="109392" y="231353"/>
                        <a:pt x="97841" y="231353"/>
                      </a:cubicBezTo>
                      <a:close/>
                      <a:moveTo>
                        <a:pt x="192624" y="278235"/>
                      </a:moveTo>
                      <a:cubicBezTo>
                        <a:pt x="181074" y="278235"/>
                        <a:pt x="171561" y="281972"/>
                        <a:pt x="164087" y="289445"/>
                      </a:cubicBezTo>
                      <a:cubicBezTo>
                        <a:pt x="156614" y="296919"/>
                        <a:pt x="152876" y="306092"/>
                        <a:pt x="152876" y="316963"/>
                      </a:cubicBezTo>
                      <a:cubicBezTo>
                        <a:pt x="152876" y="327834"/>
                        <a:pt x="156614" y="337177"/>
                        <a:pt x="164087" y="344991"/>
                      </a:cubicBezTo>
                      <a:cubicBezTo>
                        <a:pt x="171561" y="352804"/>
                        <a:pt x="181074" y="356711"/>
                        <a:pt x="192624" y="356711"/>
                      </a:cubicBezTo>
                      <a:cubicBezTo>
                        <a:pt x="203496" y="356711"/>
                        <a:pt x="212838" y="352804"/>
                        <a:pt x="220651" y="344991"/>
                      </a:cubicBezTo>
                      <a:cubicBezTo>
                        <a:pt x="228465" y="337177"/>
                        <a:pt x="232372" y="327834"/>
                        <a:pt x="232372" y="316963"/>
                      </a:cubicBezTo>
                      <a:cubicBezTo>
                        <a:pt x="232372" y="306092"/>
                        <a:pt x="228465" y="296919"/>
                        <a:pt x="220651" y="289445"/>
                      </a:cubicBezTo>
                      <a:cubicBezTo>
                        <a:pt x="212838" y="281972"/>
                        <a:pt x="203496" y="278235"/>
                        <a:pt x="192624" y="278235"/>
                      </a:cubicBezTo>
                      <a:close/>
                      <a:moveTo>
                        <a:pt x="286389" y="278235"/>
                      </a:moveTo>
                      <a:cubicBezTo>
                        <a:pt x="275517" y="278235"/>
                        <a:pt x="266344" y="281972"/>
                        <a:pt x="258870" y="289445"/>
                      </a:cubicBezTo>
                      <a:cubicBezTo>
                        <a:pt x="251397" y="296919"/>
                        <a:pt x="247659" y="306092"/>
                        <a:pt x="247659" y="316963"/>
                      </a:cubicBezTo>
                      <a:cubicBezTo>
                        <a:pt x="247659" y="327834"/>
                        <a:pt x="251397" y="337177"/>
                        <a:pt x="258870" y="344991"/>
                      </a:cubicBezTo>
                      <a:cubicBezTo>
                        <a:pt x="266344" y="352804"/>
                        <a:pt x="275517" y="356711"/>
                        <a:pt x="286389" y="356711"/>
                      </a:cubicBezTo>
                      <a:cubicBezTo>
                        <a:pt x="297260" y="356711"/>
                        <a:pt x="306602" y="352804"/>
                        <a:pt x="314415" y="344991"/>
                      </a:cubicBezTo>
                      <a:cubicBezTo>
                        <a:pt x="322229" y="337177"/>
                        <a:pt x="326136" y="327834"/>
                        <a:pt x="326136" y="316963"/>
                      </a:cubicBezTo>
                      <a:cubicBezTo>
                        <a:pt x="326136" y="306092"/>
                        <a:pt x="322229" y="296919"/>
                        <a:pt x="314415" y="289445"/>
                      </a:cubicBezTo>
                      <a:cubicBezTo>
                        <a:pt x="306602" y="281972"/>
                        <a:pt x="297260" y="278235"/>
                        <a:pt x="286389" y="278235"/>
                      </a:cubicBezTo>
                      <a:close/>
                      <a:moveTo>
                        <a:pt x="97841" y="325117"/>
                      </a:moveTo>
                      <a:cubicBezTo>
                        <a:pt x="86970" y="325117"/>
                        <a:pt x="77627" y="329023"/>
                        <a:pt x="69813" y="336837"/>
                      </a:cubicBezTo>
                      <a:cubicBezTo>
                        <a:pt x="62000" y="344651"/>
                        <a:pt x="58093" y="353993"/>
                        <a:pt x="58093" y="364864"/>
                      </a:cubicBezTo>
                      <a:cubicBezTo>
                        <a:pt x="58093" y="375736"/>
                        <a:pt x="62000" y="384908"/>
                        <a:pt x="69813" y="392382"/>
                      </a:cubicBezTo>
                      <a:cubicBezTo>
                        <a:pt x="77627" y="399856"/>
                        <a:pt x="86970" y="403593"/>
                        <a:pt x="97841" y="403593"/>
                      </a:cubicBezTo>
                      <a:cubicBezTo>
                        <a:pt x="109392" y="403593"/>
                        <a:pt x="118734" y="399856"/>
                        <a:pt x="125868" y="392382"/>
                      </a:cubicBezTo>
                      <a:cubicBezTo>
                        <a:pt x="133003" y="384908"/>
                        <a:pt x="136570" y="375736"/>
                        <a:pt x="136570" y="364864"/>
                      </a:cubicBezTo>
                      <a:cubicBezTo>
                        <a:pt x="136570" y="353993"/>
                        <a:pt x="133003" y="344651"/>
                        <a:pt x="125868" y="336837"/>
                      </a:cubicBezTo>
                      <a:cubicBezTo>
                        <a:pt x="118734" y="329023"/>
                        <a:pt x="109392" y="325117"/>
                        <a:pt x="97841" y="325117"/>
                      </a:cubicBezTo>
                      <a:close/>
                      <a:moveTo>
                        <a:pt x="97841" y="418881"/>
                      </a:moveTo>
                      <a:cubicBezTo>
                        <a:pt x="86970" y="418881"/>
                        <a:pt x="77627" y="422788"/>
                        <a:pt x="69813" y="430601"/>
                      </a:cubicBezTo>
                      <a:cubicBezTo>
                        <a:pt x="62000" y="438415"/>
                        <a:pt x="58093" y="447757"/>
                        <a:pt x="58093" y="458629"/>
                      </a:cubicBezTo>
                      <a:cubicBezTo>
                        <a:pt x="58093" y="470179"/>
                        <a:pt x="62000" y="479691"/>
                        <a:pt x="69813" y="487165"/>
                      </a:cubicBezTo>
                      <a:cubicBezTo>
                        <a:pt x="77627" y="494639"/>
                        <a:pt x="86970" y="498376"/>
                        <a:pt x="97841" y="498376"/>
                      </a:cubicBezTo>
                      <a:cubicBezTo>
                        <a:pt x="109392" y="498376"/>
                        <a:pt x="118734" y="494639"/>
                        <a:pt x="125868" y="487165"/>
                      </a:cubicBezTo>
                      <a:cubicBezTo>
                        <a:pt x="133003" y="479691"/>
                        <a:pt x="136570" y="470179"/>
                        <a:pt x="136570" y="458629"/>
                      </a:cubicBezTo>
                      <a:cubicBezTo>
                        <a:pt x="136570" y="447757"/>
                        <a:pt x="133003" y="438415"/>
                        <a:pt x="125868" y="430601"/>
                      </a:cubicBezTo>
                      <a:cubicBezTo>
                        <a:pt x="118734" y="422788"/>
                        <a:pt x="109392" y="418881"/>
                        <a:pt x="97841" y="418881"/>
                      </a:cubicBezTo>
                      <a:close/>
                      <a:moveTo>
                        <a:pt x="97841" y="514683"/>
                      </a:moveTo>
                      <a:cubicBezTo>
                        <a:pt x="86970" y="514683"/>
                        <a:pt x="77627" y="518420"/>
                        <a:pt x="69813" y="525894"/>
                      </a:cubicBezTo>
                      <a:cubicBezTo>
                        <a:pt x="62000" y="533368"/>
                        <a:pt x="58093" y="542541"/>
                        <a:pt x="58093" y="553412"/>
                      </a:cubicBezTo>
                      <a:cubicBezTo>
                        <a:pt x="58093" y="564283"/>
                        <a:pt x="62000" y="573625"/>
                        <a:pt x="69813" y="581439"/>
                      </a:cubicBezTo>
                      <a:cubicBezTo>
                        <a:pt x="77627" y="589253"/>
                        <a:pt x="86970" y="593160"/>
                        <a:pt x="97841" y="593160"/>
                      </a:cubicBezTo>
                      <a:cubicBezTo>
                        <a:pt x="109392" y="593160"/>
                        <a:pt x="118734" y="589253"/>
                        <a:pt x="125868" y="581439"/>
                      </a:cubicBezTo>
                      <a:cubicBezTo>
                        <a:pt x="133003" y="573625"/>
                        <a:pt x="136570" y="564283"/>
                        <a:pt x="136570" y="553412"/>
                      </a:cubicBezTo>
                      <a:cubicBezTo>
                        <a:pt x="136570" y="542541"/>
                        <a:pt x="133003" y="533368"/>
                        <a:pt x="125868" y="525894"/>
                      </a:cubicBezTo>
                      <a:cubicBezTo>
                        <a:pt x="118734" y="518420"/>
                        <a:pt x="109392" y="514683"/>
                        <a:pt x="97841" y="514683"/>
                      </a:cubicBezTo>
                      <a:close/>
                      <a:moveTo>
                        <a:pt x="192624" y="514683"/>
                      </a:moveTo>
                      <a:cubicBezTo>
                        <a:pt x="181074" y="514683"/>
                        <a:pt x="171561" y="518420"/>
                        <a:pt x="164087" y="525894"/>
                      </a:cubicBezTo>
                      <a:cubicBezTo>
                        <a:pt x="156614" y="533368"/>
                        <a:pt x="152876" y="542541"/>
                        <a:pt x="152876" y="553412"/>
                      </a:cubicBezTo>
                      <a:cubicBezTo>
                        <a:pt x="152876" y="564283"/>
                        <a:pt x="156614" y="573625"/>
                        <a:pt x="164087" y="581439"/>
                      </a:cubicBezTo>
                      <a:cubicBezTo>
                        <a:pt x="171561" y="589253"/>
                        <a:pt x="181074" y="593160"/>
                        <a:pt x="192624" y="593160"/>
                      </a:cubicBezTo>
                      <a:cubicBezTo>
                        <a:pt x="203496" y="593160"/>
                        <a:pt x="212838" y="589253"/>
                        <a:pt x="220651" y="581439"/>
                      </a:cubicBezTo>
                      <a:cubicBezTo>
                        <a:pt x="228465" y="573625"/>
                        <a:pt x="232372" y="564283"/>
                        <a:pt x="232372" y="553412"/>
                      </a:cubicBezTo>
                      <a:cubicBezTo>
                        <a:pt x="232372" y="542541"/>
                        <a:pt x="228465" y="533368"/>
                        <a:pt x="220651" y="525894"/>
                      </a:cubicBezTo>
                      <a:cubicBezTo>
                        <a:pt x="212838" y="518420"/>
                        <a:pt x="203496" y="514683"/>
                        <a:pt x="192624" y="514683"/>
                      </a:cubicBezTo>
                      <a:close/>
                      <a:moveTo>
                        <a:pt x="286389" y="514683"/>
                      </a:moveTo>
                      <a:cubicBezTo>
                        <a:pt x="275517" y="514683"/>
                        <a:pt x="266344" y="518420"/>
                        <a:pt x="258870" y="525894"/>
                      </a:cubicBezTo>
                      <a:cubicBezTo>
                        <a:pt x="251397" y="533368"/>
                        <a:pt x="247659" y="542541"/>
                        <a:pt x="247659" y="553412"/>
                      </a:cubicBezTo>
                      <a:cubicBezTo>
                        <a:pt x="247659" y="564283"/>
                        <a:pt x="251397" y="573625"/>
                        <a:pt x="258870" y="581439"/>
                      </a:cubicBezTo>
                      <a:cubicBezTo>
                        <a:pt x="266344" y="589253"/>
                        <a:pt x="275517" y="593160"/>
                        <a:pt x="286389" y="593160"/>
                      </a:cubicBezTo>
                      <a:cubicBezTo>
                        <a:pt x="297260" y="593160"/>
                        <a:pt x="306602" y="589253"/>
                        <a:pt x="314415" y="581439"/>
                      </a:cubicBezTo>
                      <a:cubicBezTo>
                        <a:pt x="322229" y="573625"/>
                        <a:pt x="326136" y="564283"/>
                        <a:pt x="326136" y="553412"/>
                      </a:cubicBezTo>
                      <a:cubicBezTo>
                        <a:pt x="326136" y="542541"/>
                        <a:pt x="322229" y="533368"/>
                        <a:pt x="314415" y="525894"/>
                      </a:cubicBezTo>
                      <a:cubicBezTo>
                        <a:pt x="306602" y="518420"/>
                        <a:pt x="297260" y="514683"/>
                        <a:pt x="286389" y="514683"/>
                      </a:cubicBezTo>
                      <a:close/>
                    </a:path>
                  </a:pathLst>
                </a:custGeom>
                <a:solidFill>
                  <a:srgbClr val="01030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3076" name="Freeform: Shape 3075">
                <a:extLst>
                  <a:ext uri="{FF2B5EF4-FFF2-40B4-BE49-F238E27FC236}">
                    <a16:creationId xmlns:a16="http://schemas.microsoft.com/office/drawing/2014/main" id="{3F6EEA9E-0C5E-4A48-B4F1-95F9BAF0F637}"/>
                  </a:ext>
                </a:extLst>
              </p:cNvPr>
              <p:cNvSpPr/>
              <p:nvPr/>
            </p:nvSpPr>
            <p:spPr>
              <a:xfrm>
                <a:off x="311764" y="-3148078"/>
                <a:ext cx="78476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5">
                    <a:moveTo>
                      <a:pt x="39747" y="0"/>
                    </a:moveTo>
                    <a:cubicBezTo>
                      <a:pt x="50619" y="0"/>
                      <a:pt x="59791" y="3737"/>
                      <a:pt x="67265" y="11211"/>
                    </a:cubicBezTo>
                    <a:cubicBezTo>
                      <a:pt x="74739" y="18685"/>
                      <a:pt x="78476" y="28197"/>
                      <a:pt x="78476" y="39748"/>
                    </a:cubicBezTo>
                    <a:cubicBezTo>
                      <a:pt x="78476" y="50619"/>
                      <a:pt x="74739" y="59961"/>
                      <a:pt x="67265" y="67775"/>
                    </a:cubicBezTo>
                    <a:cubicBezTo>
                      <a:pt x="59791" y="75589"/>
                      <a:pt x="50619" y="79495"/>
                      <a:pt x="39747" y="79495"/>
                    </a:cubicBezTo>
                    <a:cubicBezTo>
                      <a:pt x="28876" y="79495"/>
                      <a:pt x="19534" y="75419"/>
                      <a:pt x="11720" y="67265"/>
                    </a:cubicBezTo>
                    <a:cubicBezTo>
                      <a:pt x="3906" y="59112"/>
                      <a:pt x="0" y="49939"/>
                      <a:pt x="0" y="39748"/>
                    </a:cubicBezTo>
                    <a:cubicBezTo>
                      <a:pt x="0" y="28197"/>
                      <a:pt x="3737" y="18685"/>
                      <a:pt x="11210" y="11211"/>
                    </a:cubicBezTo>
                    <a:cubicBezTo>
                      <a:pt x="18684" y="3737"/>
                      <a:pt x="28197" y="0"/>
                      <a:pt x="397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75" name="Freeform: Shape 3074">
                <a:extLst>
                  <a:ext uri="{FF2B5EF4-FFF2-40B4-BE49-F238E27FC236}">
                    <a16:creationId xmlns:a16="http://schemas.microsoft.com/office/drawing/2014/main" id="{8B48FE41-3499-4AB4-A855-1733435A50F6}"/>
                  </a:ext>
                </a:extLst>
              </p:cNvPr>
              <p:cNvSpPr/>
              <p:nvPr/>
            </p:nvSpPr>
            <p:spPr>
              <a:xfrm>
                <a:off x="-960662" y="-3142983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8729" y="0"/>
                    </a:moveTo>
                    <a:cubicBezTo>
                      <a:pt x="49600" y="0"/>
                      <a:pt x="58942" y="3737"/>
                      <a:pt x="66756" y="11210"/>
                    </a:cubicBezTo>
                    <a:cubicBezTo>
                      <a:pt x="74569" y="18684"/>
                      <a:pt x="78476" y="27857"/>
                      <a:pt x="78476" y="38728"/>
                    </a:cubicBezTo>
                    <a:cubicBezTo>
                      <a:pt x="78476" y="49599"/>
                      <a:pt x="74569" y="58942"/>
                      <a:pt x="66756" y="66756"/>
                    </a:cubicBezTo>
                    <a:cubicBezTo>
                      <a:pt x="58942" y="74569"/>
                      <a:pt x="49600" y="78476"/>
                      <a:pt x="38729" y="78476"/>
                    </a:cubicBezTo>
                    <a:cubicBezTo>
                      <a:pt x="27178" y="78476"/>
                      <a:pt x="17835" y="74569"/>
                      <a:pt x="10701" y="66756"/>
                    </a:cubicBezTo>
                    <a:cubicBezTo>
                      <a:pt x="3567" y="58942"/>
                      <a:pt x="0" y="49599"/>
                      <a:pt x="0" y="38728"/>
                    </a:cubicBezTo>
                    <a:cubicBezTo>
                      <a:pt x="0" y="27178"/>
                      <a:pt x="3567" y="17835"/>
                      <a:pt x="10701" y="10701"/>
                    </a:cubicBezTo>
                    <a:cubicBezTo>
                      <a:pt x="17835" y="3567"/>
                      <a:pt x="27178" y="0"/>
                      <a:pt x="3872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74" name="Freeform: Shape 3073">
                <a:extLst>
                  <a:ext uri="{FF2B5EF4-FFF2-40B4-BE49-F238E27FC236}">
                    <a16:creationId xmlns:a16="http://schemas.microsoft.com/office/drawing/2014/main" id="{CC7C3BDD-8ED4-421E-B4E8-D4F602D1D28F}"/>
                  </a:ext>
                </a:extLst>
              </p:cNvPr>
              <p:cNvSpPr/>
              <p:nvPr/>
            </p:nvSpPr>
            <p:spPr>
              <a:xfrm>
                <a:off x="1191989" y="-3142983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8729" y="0"/>
                    </a:moveTo>
                    <a:cubicBezTo>
                      <a:pt x="49600" y="0"/>
                      <a:pt x="58942" y="3737"/>
                      <a:pt x="66756" y="11210"/>
                    </a:cubicBezTo>
                    <a:cubicBezTo>
                      <a:pt x="74570" y="18684"/>
                      <a:pt x="78477" y="27857"/>
                      <a:pt x="78477" y="38728"/>
                    </a:cubicBezTo>
                    <a:cubicBezTo>
                      <a:pt x="78477" y="49599"/>
                      <a:pt x="74570" y="58942"/>
                      <a:pt x="66756" y="66756"/>
                    </a:cubicBezTo>
                    <a:cubicBezTo>
                      <a:pt x="58942" y="74569"/>
                      <a:pt x="49600" y="78476"/>
                      <a:pt x="38729" y="78476"/>
                    </a:cubicBezTo>
                    <a:cubicBezTo>
                      <a:pt x="27178" y="78476"/>
                      <a:pt x="17835" y="74569"/>
                      <a:pt x="10701" y="66756"/>
                    </a:cubicBezTo>
                    <a:cubicBezTo>
                      <a:pt x="3567" y="58942"/>
                      <a:pt x="0" y="49599"/>
                      <a:pt x="0" y="38728"/>
                    </a:cubicBezTo>
                    <a:cubicBezTo>
                      <a:pt x="0" y="27178"/>
                      <a:pt x="3567" y="17835"/>
                      <a:pt x="10701" y="10701"/>
                    </a:cubicBezTo>
                    <a:cubicBezTo>
                      <a:pt x="17835" y="3567"/>
                      <a:pt x="27178" y="0"/>
                      <a:pt x="3872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73" name="Freeform: Shape 3072">
                <a:extLst>
                  <a:ext uri="{FF2B5EF4-FFF2-40B4-BE49-F238E27FC236}">
                    <a16:creationId xmlns:a16="http://schemas.microsoft.com/office/drawing/2014/main" id="{0FE1002F-3609-4E04-A7A3-1F08A15238FA}"/>
                  </a:ext>
                </a:extLst>
              </p:cNvPr>
              <p:cNvSpPr/>
              <p:nvPr/>
            </p:nvSpPr>
            <p:spPr>
              <a:xfrm>
                <a:off x="3222537" y="-3137888"/>
                <a:ext cx="7847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6">
                    <a:moveTo>
                      <a:pt x="39748" y="0"/>
                    </a:moveTo>
                    <a:cubicBezTo>
                      <a:pt x="51298" y="0"/>
                      <a:pt x="60641" y="3907"/>
                      <a:pt x="67775" y="11721"/>
                    </a:cubicBezTo>
                    <a:cubicBezTo>
                      <a:pt x="74909" y="19535"/>
                      <a:pt x="78476" y="28877"/>
                      <a:pt x="78476" y="39748"/>
                    </a:cubicBezTo>
                    <a:cubicBezTo>
                      <a:pt x="78476" y="51299"/>
                      <a:pt x="74909" y="60811"/>
                      <a:pt x="67775" y="68285"/>
                    </a:cubicBezTo>
                    <a:cubicBezTo>
                      <a:pt x="60641" y="75759"/>
                      <a:pt x="51298" y="79496"/>
                      <a:pt x="39748" y="79496"/>
                    </a:cubicBezTo>
                    <a:cubicBezTo>
                      <a:pt x="28876" y="79496"/>
                      <a:pt x="19534" y="75759"/>
                      <a:pt x="11720" y="68285"/>
                    </a:cubicBezTo>
                    <a:cubicBezTo>
                      <a:pt x="3907" y="60811"/>
                      <a:pt x="0" y="51299"/>
                      <a:pt x="0" y="39748"/>
                    </a:cubicBezTo>
                    <a:cubicBezTo>
                      <a:pt x="0" y="29557"/>
                      <a:pt x="3907" y="20384"/>
                      <a:pt x="11720" y="12231"/>
                    </a:cubicBezTo>
                    <a:cubicBezTo>
                      <a:pt x="19534" y="4077"/>
                      <a:pt x="28876" y="0"/>
                      <a:pt x="397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72" name="Freeform: Shape 3071">
                <a:extLst>
                  <a:ext uri="{FF2B5EF4-FFF2-40B4-BE49-F238E27FC236}">
                    <a16:creationId xmlns:a16="http://schemas.microsoft.com/office/drawing/2014/main" id="{700BE793-3E4C-43EE-8A60-4BCB4190DD55}"/>
                  </a:ext>
                </a:extLst>
              </p:cNvPr>
              <p:cNvSpPr/>
              <p:nvPr/>
            </p:nvSpPr>
            <p:spPr>
              <a:xfrm>
                <a:off x="-574023" y="-3135848"/>
                <a:ext cx="78476" cy="7745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7457">
                    <a:moveTo>
                      <a:pt x="39748" y="0"/>
                    </a:moveTo>
                    <a:cubicBezTo>
                      <a:pt x="51298" y="0"/>
                      <a:pt x="60641" y="3737"/>
                      <a:pt x="67775" y="11211"/>
                    </a:cubicBezTo>
                    <a:cubicBezTo>
                      <a:pt x="74909" y="18685"/>
                      <a:pt x="78476" y="27857"/>
                      <a:pt x="78476" y="38728"/>
                    </a:cubicBezTo>
                    <a:cubicBezTo>
                      <a:pt x="78476" y="48920"/>
                      <a:pt x="74739" y="57923"/>
                      <a:pt x="67265" y="65737"/>
                    </a:cubicBezTo>
                    <a:cubicBezTo>
                      <a:pt x="59791" y="73550"/>
                      <a:pt x="50619" y="77457"/>
                      <a:pt x="39748" y="77457"/>
                    </a:cubicBezTo>
                    <a:cubicBezTo>
                      <a:pt x="28876" y="77457"/>
                      <a:pt x="19534" y="73550"/>
                      <a:pt x="11720" y="65737"/>
                    </a:cubicBezTo>
                    <a:cubicBezTo>
                      <a:pt x="3906" y="57923"/>
                      <a:pt x="0" y="48580"/>
                      <a:pt x="0" y="37709"/>
                    </a:cubicBezTo>
                    <a:cubicBezTo>
                      <a:pt x="0" y="26838"/>
                      <a:pt x="3906" y="17835"/>
                      <a:pt x="11720" y="10701"/>
                    </a:cubicBezTo>
                    <a:cubicBezTo>
                      <a:pt x="19534" y="3567"/>
                      <a:pt x="28876" y="0"/>
                      <a:pt x="397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71" name="Freeform: Shape 3070">
                <a:extLst>
                  <a:ext uri="{FF2B5EF4-FFF2-40B4-BE49-F238E27FC236}">
                    <a16:creationId xmlns:a16="http://schemas.microsoft.com/office/drawing/2014/main" id="{0848FEA7-2EEA-4EC4-9381-2DE71DAD2407}"/>
                  </a:ext>
                </a:extLst>
              </p:cNvPr>
              <p:cNvSpPr/>
              <p:nvPr/>
            </p:nvSpPr>
            <p:spPr>
              <a:xfrm>
                <a:off x="1578627" y="-3135848"/>
                <a:ext cx="78476" cy="7745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7457">
                    <a:moveTo>
                      <a:pt x="39747" y="0"/>
                    </a:moveTo>
                    <a:cubicBezTo>
                      <a:pt x="51298" y="0"/>
                      <a:pt x="60640" y="3737"/>
                      <a:pt x="67775" y="11211"/>
                    </a:cubicBezTo>
                    <a:cubicBezTo>
                      <a:pt x="74909" y="18685"/>
                      <a:pt x="78476" y="27857"/>
                      <a:pt x="78476" y="38728"/>
                    </a:cubicBezTo>
                    <a:cubicBezTo>
                      <a:pt x="78476" y="48920"/>
                      <a:pt x="74739" y="57923"/>
                      <a:pt x="67265" y="65737"/>
                    </a:cubicBezTo>
                    <a:cubicBezTo>
                      <a:pt x="59791" y="73550"/>
                      <a:pt x="50619" y="77457"/>
                      <a:pt x="39747" y="77457"/>
                    </a:cubicBezTo>
                    <a:cubicBezTo>
                      <a:pt x="28876" y="77457"/>
                      <a:pt x="19534" y="73550"/>
                      <a:pt x="11720" y="65737"/>
                    </a:cubicBezTo>
                    <a:cubicBezTo>
                      <a:pt x="3907" y="57923"/>
                      <a:pt x="0" y="48580"/>
                      <a:pt x="0" y="37709"/>
                    </a:cubicBezTo>
                    <a:cubicBezTo>
                      <a:pt x="0" y="26838"/>
                      <a:pt x="3907" y="17835"/>
                      <a:pt x="11720" y="10701"/>
                    </a:cubicBezTo>
                    <a:cubicBezTo>
                      <a:pt x="19534" y="356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69" name="Freeform: Shape 3068">
                <a:extLst>
                  <a:ext uri="{FF2B5EF4-FFF2-40B4-BE49-F238E27FC236}">
                    <a16:creationId xmlns:a16="http://schemas.microsoft.com/office/drawing/2014/main" id="{7600FF37-DE12-4D87-84D3-30BB2158279C}"/>
                  </a:ext>
                </a:extLst>
              </p:cNvPr>
              <p:cNvSpPr/>
              <p:nvPr/>
            </p:nvSpPr>
            <p:spPr>
              <a:xfrm>
                <a:off x="-669825" y="-3134830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0"/>
                    </a:cubicBezTo>
                    <a:cubicBezTo>
                      <a:pt x="74910" y="19534"/>
                      <a:pt x="78477" y="28877"/>
                      <a:pt x="78477" y="39748"/>
                    </a:cubicBezTo>
                    <a:cubicBezTo>
                      <a:pt x="78477" y="50619"/>
                      <a:pt x="74910" y="59792"/>
                      <a:pt x="67775" y="67266"/>
                    </a:cubicBezTo>
                    <a:cubicBezTo>
                      <a:pt x="60641" y="74739"/>
                      <a:pt x="51299" y="78476"/>
                      <a:pt x="39748" y="78476"/>
                    </a:cubicBezTo>
                    <a:cubicBezTo>
                      <a:pt x="28877" y="78476"/>
                      <a:pt x="19534" y="74739"/>
                      <a:pt x="11721" y="67266"/>
                    </a:cubicBezTo>
                    <a:cubicBezTo>
                      <a:pt x="3907" y="59792"/>
                      <a:pt x="0" y="50619"/>
                      <a:pt x="0" y="39748"/>
                    </a:cubicBezTo>
                    <a:cubicBezTo>
                      <a:pt x="0" y="28877"/>
                      <a:pt x="3907" y="19534"/>
                      <a:pt x="11721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68" name="Freeform: Shape 3067">
                <a:extLst>
                  <a:ext uri="{FF2B5EF4-FFF2-40B4-BE49-F238E27FC236}">
                    <a16:creationId xmlns:a16="http://schemas.microsoft.com/office/drawing/2014/main" id="{02483D1D-9C5C-4B2B-BD6F-702108B884B7}"/>
                  </a:ext>
                </a:extLst>
              </p:cNvPr>
              <p:cNvSpPr/>
              <p:nvPr/>
            </p:nvSpPr>
            <p:spPr>
              <a:xfrm>
                <a:off x="-88800" y="-3134830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0"/>
                    </a:cubicBezTo>
                    <a:cubicBezTo>
                      <a:pt x="74909" y="19534"/>
                      <a:pt x="78477" y="28877"/>
                      <a:pt x="78477" y="39748"/>
                    </a:cubicBezTo>
                    <a:cubicBezTo>
                      <a:pt x="78477" y="50619"/>
                      <a:pt x="74909" y="59792"/>
                      <a:pt x="67775" y="67266"/>
                    </a:cubicBezTo>
                    <a:cubicBezTo>
                      <a:pt x="60641" y="74739"/>
                      <a:pt x="51299" y="78476"/>
                      <a:pt x="39748" y="78476"/>
                    </a:cubicBezTo>
                    <a:cubicBezTo>
                      <a:pt x="28877" y="78476"/>
                      <a:pt x="19534" y="74739"/>
                      <a:pt x="11721" y="67266"/>
                    </a:cubicBezTo>
                    <a:cubicBezTo>
                      <a:pt x="3907" y="59792"/>
                      <a:pt x="0" y="50619"/>
                      <a:pt x="0" y="39748"/>
                    </a:cubicBezTo>
                    <a:cubicBezTo>
                      <a:pt x="0" y="28877"/>
                      <a:pt x="3907" y="19534"/>
                      <a:pt x="11721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67" name="Freeform: Shape 3066">
                <a:extLst>
                  <a:ext uri="{FF2B5EF4-FFF2-40B4-BE49-F238E27FC236}">
                    <a16:creationId xmlns:a16="http://schemas.microsoft.com/office/drawing/2014/main" id="{698A6052-EF7B-4E03-B8AD-D82AE89EB886}"/>
                  </a:ext>
                </a:extLst>
              </p:cNvPr>
              <p:cNvSpPr/>
              <p:nvPr/>
            </p:nvSpPr>
            <p:spPr>
              <a:xfrm>
                <a:off x="949424" y="-3134830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0"/>
                    </a:cubicBezTo>
                    <a:cubicBezTo>
                      <a:pt x="74909" y="19534"/>
                      <a:pt x="78476" y="28877"/>
                      <a:pt x="78476" y="39748"/>
                    </a:cubicBezTo>
                    <a:cubicBezTo>
                      <a:pt x="78476" y="50619"/>
                      <a:pt x="74909" y="59792"/>
                      <a:pt x="67775" y="67266"/>
                    </a:cubicBezTo>
                    <a:cubicBezTo>
                      <a:pt x="60641" y="74739"/>
                      <a:pt x="51299" y="78476"/>
                      <a:pt x="39748" y="78476"/>
                    </a:cubicBezTo>
                    <a:cubicBezTo>
                      <a:pt x="28877" y="78476"/>
                      <a:pt x="19534" y="74739"/>
                      <a:pt x="11721" y="67266"/>
                    </a:cubicBezTo>
                    <a:cubicBezTo>
                      <a:pt x="3907" y="59792"/>
                      <a:pt x="0" y="50619"/>
                      <a:pt x="0" y="39748"/>
                    </a:cubicBezTo>
                    <a:cubicBezTo>
                      <a:pt x="0" y="28877"/>
                      <a:pt x="3907" y="19534"/>
                      <a:pt x="11721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66" name="Freeform: Shape 3065">
                <a:extLst>
                  <a:ext uri="{FF2B5EF4-FFF2-40B4-BE49-F238E27FC236}">
                    <a16:creationId xmlns:a16="http://schemas.microsoft.com/office/drawing/2014/main" id="{0973D6C0-5C0F-42E1-AE48-6A18FFC5CA6D}"/>
                  </a:ext>
                </a:extLst>
              </p:cNvPr>
              <p:cNvSpPr/>
              <p:nvPr/>
            </p:nvSpPr>
            <p:spPr>
              <a:xfrm>
                <a:off x="1482825" y="-3134830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0"/>
                    </a:cubicBezTo>
                    <a:cubicBezTo>
                      <a:pt x="74909" y="19534"/>
                      <a:pt x="78477" y="28877"/>
                      <a:pt x="78477" y="39748"/>
                    </a:cubicBezTo>
                    <a:cubicBezTo>
                      <a:pt x="78477" y="50619"/>
                      <a:pt x="74909" y="59792"/>
                      <a:pt x="67775" y="67266"/>
                    </a:cubicBezTo>
                    <a:cubicBezTo>
                      <a:pt x="60641" y="74739"/>
                      <a:pt x="51299" y="78476"/>
                      <a:pt x="39748" y="78476"/>
                    </a:cubicBezTo>
                    <a:cubicBezTo>
                      <a:pt x="28877" y="78476"/>
                      <a:pt x="19535" y="74739"/>
                      <a:pt x="11721" y="67266"/>
                    </a:cubicBezTo>
                    <a:cubicBezTo>
                      <a:pt x="3907" y="59792"/>
                      <a:pt x="0" y="50619"/>
                      <a:pt x="0" y="39748"/>
                    </a:cubicBezTo>
                    <a:cubicBezTo>
                      <a:pt x="0" y="28877"/>
                      <a:pt x="3907" y="19534"/>
                      <a:pt x="11721" y="11720"/>
                    </a:cubicBezTo>
                    <a:cubicBezTo>
                      <a:pt x="19535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65" name="Freeform: Shape 3064">
                <a:extLst>
                  <a:ext uri="{FF2B5EF4-FFF2-40B4-BE49-F238E27FC236}">
                    <a16:creationId xmlns:a16="http://schemas.microsoft.com/office/drawing/2014/main" id="{2E8D4BAF-275D-4E45-8840-2CB2720D41CE}"/>
                  </a:ext>
                </a:extLst>
              </p:cNvPr>
              <p:cNvSpPr/>
              <p:nvPr/>
            </p:nvSpPr>
            <p:spPr>
              <a:xfrm>
                <a:off x="2063850" y="-3134830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0"/>
                    </a:cubicBezTo>
                    <a:cubicBezTo>
                      <a:pt x="74910" y="19534"/>
                      <a:pt x="78477" y="28877"/>
                      <a:pt x="78477" y="39748"/>
                    </a:cubicBezTo>
                    <a:cubicBezTo>
                      <a:pt x="78477" y="50619"/>
                      <a:pt x="74910" y="59792"/>
                      <a:pt x="67775" y="67266"/>
                    </a:cubicBezTo>
                    <a:cubicBezTo>
                      <a:pt x="60641" y="74739"/>
                      <a:pt x="51299" y="78476"/>
                      <a:pt x="39748" y="78476"/>
                    </a:cubicBezTo>
                    <a:cubicBezTo>
                      <a:pt x="28877" y="78476"/>
                      <a:pt x="19534" y="74739"/>
                      <a:pt x="11721" y="67266"/>
                    </a:cubicBezTo>
                    <a:cubicBezTo>
                      <a:pt x="3907" y="59792"/>
                      <a:pt x="0" y="50619"/>
                      <a:pt x="0" y="39748"/>
                    </a:cubicBezTo>
                    <a:cubicBezTo>
                      <a:pt x="0" y="28877"/>
                      <a:pt x="3907" y="19534"/>
                      <a:pt x="11721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64" name="Freeform: Shape 3063">
                <a:extLst>
                  <a:ext uri="{FF2B5EF4-FFF2-40B4-BE49-F238E27FC236}">
                    <a16:creationId xmlns:a16="http://schemas.microsoft.com/office/drawing/2014/main" id="{440AAAD4-55AD-4450-89D2-B70B74FCC799}"/>
                  </a:ext>
                </a:extLst>
              </p:cNvPr>
              <p:cNvSpPr/>
              <p:nvPr/>
            </p:nvSpPr>
            <p:spPr>
              <a:xfrm>
                <a:off x="2340075" y="-3134830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0"/>
                    </a:cubicBezTo>
                    <a:cubicBezTo>
                      <a:pt x="74910" y="19534"/>
                      <a:pt x="78477" y="28877"/>
                      <a:pt x="78477" y="39748"/>
                    </a:cubicBezTo>
                    <a:cubicBezTo>
                      <a:pt x="78477" y="50619"/>
                      <a:pt x="74910" y="59792"/>
                      <a:pt x="67775" y="67266"/>
                    </a:cubicBezTo>
                    <a:cubicBezTo>
                      <a:pt x="60641" y="74739"/>
                      <a:pt x="51299" y="78476"/>
                      <a:pt x="39748" y="78476"/>
                    </a:cubicBezTo>
                    <a:cubicBezTo>
                      <a:pt x="28877" y="78476"/>
                      <a:pt x="19534" y="74739"/>
                      <a:pt x="11721" y="67266"/>
                    </a:cubicBezTo>
                    <a:cubicBezTo>
                      <a:pt x="3907" y="59792"/>
                      <a:pt x="0" y="50619"/>
                      <a:pt x="0" y="39748"/>
                    </a:cubicBezTo>
                    <a:cubicBezTo>
                      <a:pt x="0" y="28877"/>
                      <a:pt x="3907" y="19534"/>
                      <a:pt x="11721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63" name="Freeform: Shape 3062">
                <a:extLst>
                  <a:ext uri="{FF2B5EF4-FFF2-40B4-BE49-F238E27FC236}">
                    <a16:creationId xmlns:a16="http://schemas.microsoft.com/office/drawing/2014/main" id="{AA54E0B9-9999-42D0-AA1B-C0A9E2F24DA3}"/>
                  </a:ext>
                </a:extLst>
              </p:cNvPr>
              <p:cNvSpPr/>
              <p:nvPr/>
            </p:nvSpPr>
            <p:spPr>
              <a:xfrm>
                <a:off x="2733477" y="-3134830"/>
                <a:ext cx="79495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9495" h="78476">
                    <a:moveTo>
                      <a:pt x="39747" y="0"/>
                    </a:moveTo>
                    <a:cubicBezTo>
                      <a:pt x="51298" y="0"/>
                      <a:pt x="60811" y="3907"/>
                      <a:pt x="68285" y="11720"/>
                    </a:cubicBezTo>
                    <a:cubicBezTo>
                      <a:pt x="75758" y="19534"/>
                      <a:pt x="79495" y="28877"/>
                      <a:pt x="79495" y="39748"/>
                    </a:cubicBezTo>
                    <a:cubicBezTo>
                      <a:pt x="79495" y="50619"/>
                      <a:pt x="75758" y="59792"/>
                      <a:pt x="68285" y="67266"/>
                    </a:cubicBezTo>
                    <a:cubicBezTo>
                      <a:pt x="60811" y="74739"/>
                      <a:pt x="51298" y="78476"/>
                      <a:pt x="39747" y="78476"/>
                    </a:cubicBezTo>
                    <a:cubicBezTo>
                      <a:pt x="28876" y="78476"/>
                      <a:pt x="19534" y="74739"/>
                      <a:pt x="11720" y="67266"/>
                    </a:cubicBezTo>
                    <a:cubicBezTo>
                      <a:pt x="3906" y="59792"/>
                      <a:pt x="0" y="50619"/>
                      <a:pt x="0" y="39748"/>
                    </a:cubicBezTo>
                    <a:cubicBezTo>
                      <a:pt x="0" y="28877"/>
                      <a:pt x="3906" y="19534"/>
                      <a:pt x="11720" y="11720"/>
                    </a:cubicBezTo>
                    <a:cubicBezTo>
                      <a:pt x="19534" y="390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62" name="Freeform: Shape 3061">
                <a:extLst>
                  <a:ext uri="{FF2B5EF4-FFF2-40B4-BE49-F238E27FC236}">
                    <a16:creationId xmlns:a16="http://schemas.microsoft.com/office/drawing/2014/main" id="{09961A68-93FB-4865-81D4-8FF41521B476}"/>
                  </a:ext>
                </a:extLst>
              </p:cNvPr>
              <p:cNvSpPr/>
              <p:nvPr/>
            </p:nvSpPr>
            <p:spPr>
              <a:xfrm>
                <a:off x="3721200" y="-3134830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7" y="0"/>
                    </a:moveTo>
                    <a:cubicBezTo>
                      <a:pt x="51298" y="0"/>
                      <a:pt x="60640" y="3907"/>
                      <a:pt x="67775" y="11720"/>
                    </a:cubicBezTo>
                    <a:cubicBezTo>
                      <a:pt x="74909" y="19534"/>
                      <a:pt x="78476" y="28877"/>
                      <a:pt x="78476" y="39748"/>
                    </a:cubicBezTo>
                    <a:cubicBezTo>
                      <a:pt x="78476" y="50619"/>
                      <a:pt x="74909" y="59792"/>
                      <a:pt x="67775" y="67266"/>
                    </a:cubicBezTo>
                    <a:cubicBezTo>
                      <a:pt x="60640" y="74739"/>
                      <a:pt x="51298" y="78476"/>
                      <a:pt x="39747" y="78476"/>
                    </a:cubicBezTo>
                    <a:cubicBezTo>
                      <a:pt x="28876" y="78476"/>
                      <a:pt x="19533" y="74739"/>
                      <a:pt x="11720" y="67266"/>
                    </a:cubicBezTo>
                    <a:cubicBezTo>
                      <a:pt x="3906" y="59792"/>
                      <a:pt x="0" y="50619"/>
                      <a:pt x="0" y="39748"/>
                    </a:cubicBezTo>
                    <a:cubicBezTo>
                      <a:pt x="0" y="28877"/>
                      <a:pt x="3906" y="19534"/>
                      <a:pt x="11720" y="11720"/>
                    </a:cubicBezTo>
                    <a:cubicBezTo>
                      <a:pt x="19533" y="390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61" name="Freeform: Shape 3060">
                <a:extLst>
                  <a:ext uri="{FF2B5EF4-FFF2-40B4-BE49-F238E27FC236}">
                    <a16:creationId xmlns:a16="http://schemas.microsoft.com/office/drawing/2014/main" id="{744A4E8A-B0AC-411F-A86A-3DB024AE2682}"/>
                  </a:ext>
                </a:extLst>
              </p:cNvPr>
              <p:cNvSpPr/>
              <p:nvPr/>
            </p:nvSpPr>
            <p:spPr>
              <a:xfrm>
                <a:off x="4121250" y="-3134830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0"/>
                    </a:cubicBezTo>
                    <a:cubicBezTo>
                      <a:pt x="74910" y="19534"/>
                      <a:pt x="78477" y="28877"/>
                      <a:pt x="78477" y="39748"/>
                    </a:cubicBezTo>
                    <a:cubicBezTo>
                      <a:pt x="78477" y="50619"/>
                      <a:pt x="74910" y="59792"/>
                      <a:pt x="67775" y="67266"/>
                    </a:cubicBezTo>
                    <a:cubicBezTo>
                      <a:pt x="60641" y="74739"/>
                      <a:pt x="51299" y="78476"/>
                      <a:pt x="39748" y="78476"/>
                    </a:cubicBezTo>
                    <a:cubicBezTo>
                      <a:pt x="28877" y="78476"/>
                      <a:pt x="19534" y="74739"/>
                      <a:pt x="11720" y="67266"/>
                    </a:cubicBezTo>
                    <a:cubicBezTo>
                      <a:pt x="3907" y="59792"/>
                      <a:pt x="0" y="50619"/>
                      <a:pt x="0" y="39748"/>
                    </a:cubicBezTo>
                    <a:cubicBezTo>
                      <a:pt x="0" y="28877"/>
                      <a:pt x="3907" y="19534"/>
                      <a:pt x="11720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60" name="Freeform: Shape 3059">
                <a:extLst>
                  <a:ext uri="{FF2B5EF4-FFF2-40B4-BE49-F238E27FC236}">
                    <a16:creationId xmlns:a16="http://schemas.microsoft.com/office/drawing/2014/main" id="{62DC0D05-C596-4324-9D40-C1931F14F1A8}"/>
                  </a:ext>
                </a:extLst>
              </p:cNvPr>
              <p:cNvSpPr/>
              <p:nvPr/>
            </p:nvSpPr>
            <p:spPr>
              <a:xfrm>
                <a:off x="4216032" y="-3134830"/>
                <a:ext cx="7949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8476">
                    <a:moveTo>
                      <a:pt x="39748" y="0"/>
                    </a:moveTo>
                    <a:cubicBezTo>
                      <a:pt x="50620" y="0"/>
                      <a:pt x="59962" y="3907"/>
                      <a:pt x="67775" y="11720"/>
                    </a:cubicBezTo>
                    <a:cubicBezTo>
                      <a:pt x="75589" y="19534"/>
                      <a:pt x="79496" y="28877"/>
                      <a:pt x="79496" y="39748"/>
                    </a:cubicBezTo>
                    <a:cubicBezTo>
                      <a:pt x="79496" y="50619"/>
                      <a:pt x="75589" y="59792"/>
                      <a:pt x="67775" y="67266"/>
                    </a:cubicBezTo>
                    <a:cubicBezTo>
                      <a:pt x="59962" y="74739"/>
                      <a:pt x="50620" y="78476"/>
                      <a:pt x="39748" y="78476"/>
                    </a:cubicBezTo>
                    <a:cubicBezTo>
                      <a:pt x="28198" y="78476"/>
                      <a:pt x="18685" y="74739"/>
                      <a:pt x="11211" y="67266"/>
                    </a:cubicBezTo>
                    <a:cubicBezTo>
                      <a:pt x="3738" y="59792"/>
                      <a:pt x="0" y="50619"/>
                      <a:pt x="0" y="39748"/>
                    </a:cubicBezTo>
                    <a:cubicBezTo>
                      <a:pt x="0" y="28877"/>
                      <a:pt x="3738" y="19534"/>
                      <a:pt x="11211" y="11720"/>
                    </a:cubicBezTo>
                    <a:cubicBezTo>
                      <a:pt x="18685" y="3907"/>
                      <a:pt x="28198" y="0"/>
                      <a:pt x="39748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59" name="Freeform: Shape 3058">
                <a:extLst>
                  <a:ext uri="{FF2B5EF4-FFF2-40B4-BE49-F238E27FC236}">
                    <a16:creationId xmlns:a16="http://schemas.microsoft.com/office/drawing/2014/main" id="{536547FD-8955-47E7-8641-4A533F74EEE7}"/>
                  </a:ext>
                </a:extLst>
              </p:cNvPr>
              <p:cNvSpPr/>
              <p:nvPr/>
            </p:nvSpPr>
            <p:spPr>
              <a:xfrm>
                <a:off x="4310816" y="-3134830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8730" y="0"/>
                    </a:moveTo>
                    <a:cubicBezTo>
                      <a:pt x="49601" y="0"/>
                      <a:pt x="58943" y="3907"/>
                      <a:pt x="66756" y="11720"/>
                    </a:cubicBezTo>
                    <a:cubicBezTo>
                      <a:pt x="74570" y="19534"/>
                      <a:pt x="78477" y="28877"/>
                      <a:pt x="78477" y="39748"/>
                    </a:cubicBezTo>
                    <a:cubicBezTo>
                      <a:pt x="78477" y="50619"/>
                      <a:pt x="74570" y="59792"/>
                      <a:pt x="66756" y="67266"/>
                    </a:cubicBezTo>
                    <a:cubicBezTo>
                      <a:pt x="58943" y="74739"/>
                      <a:pt x="49601" y="78476"/>
                      <a:pt x="38730" y="78476"/>
                    </a:cubicBezTo>
                    <a:cubicBezTo>
                      <a:pt x="27858" y="78476"/>
                      <a:pt x="18685" y="74739"/>
                      <a:pt x="11211" y="67266"/>
                    </a:cubicBezTo>
                    <a:cubicBezTo>
                      <a:pt x="3738" y="59792"/>
                      <a:pt x="0" y="50619"/>
                      <a:pt x="0" y="39748"/>
                    </a:cubicBezTo>
                    <a:cubicBezTo>
                      <a:pt x="0" y="28877"/>
                      <a:pt x="3738" y="19534"/>
                      <a:pt x="11211" y="11720"/>
                    </a:cubicBezTo>
                    <a:cubicBezTo>
                      <a:pt x="18685" y="3907"/>
                      <a:pt x="27858" y="0"/>
                      <a:pt x="3873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58" name="Freeform: Shape 3057">
                <a:extLst>
                  <a:ext uri="{FF2B5EF4-FFF2-40B4-BE49-F238E27FC236}">
                    <a16:creationId xmlns:a16="http://schemas.microsoft.com/office/drawing/2014/main" id="{CCC1EF35-2251-4F34-9892-EF60F0E11C5E}"/>
                  </a:ext>
                </a:extLst>
              </p:cNvPr>
              <p:cNvSpPr/>
              <p:nvPr/>
            </p:nvSpPr>
            <p:spPr>
              <a:xfrm>
                <a:off x="-479240" y="-3131773"/>
                <a:ext cx="7847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6">
                    <a:moveTo>
                      <a:pt x="38729" y="0"/>
                    </a:moveTo>
                    <a:cubicBezTo>
                      <a:pt x="48920" y="0"/>
                      <a:pt x="58093" y="4077"/>
                      <a:pt x="66246" y="12231"/>
                    </a:cubicBezTo>
                    <a:cubicBezTo>
                      <a:pt x="74400" y="20384"/>
                      <a:pt x="78476" y="29557"/>
                      <a:pt x="78476" y="39748"/>
                    </a:cubicBezTo>
                    <a:cubicBezTo>
                      <a:pt x="78476" y="51299"/>
                      <a:pt x="74570" y="60811"/>
                      <a:pt x="66756" y="68285"/>
                    </a:cubicBezTo>
                    <a:cubicBezTo>
                      <a:pt x="58942" y="75759"/>
                      <a:pt x="49600" y="79496"/>
                      <a:pt x="38729" y="79496"/>
                    </a:cubicBezTo>
                    <a:cubicBezTo>
                      <a:pt x="27857" y="79496"/>
                      <a:pt x="18685" y="75759"/>
                      <a:pt x="11211" y="68285"/>
                    </a:cubicBezTo>
                    <a:cubicBezTo>
                      <a:pt x="3737" y="60811"/>
                      <a:pt x="0" y="51299"/>
                      <a:pt x="0" y="39748"/>
                    </a:cubicBezTo>
                    <a:cubicBezTo>
                      <a:pt x="0" y="28877"/>
                      <a:pt x="3737" y="19535"/>
                      <a:pt x="11211" y="11721"/>
                    </a:cubicBezTo>
                    <a:cubicBezTo>
                      <a:pt x="18685" y="3907"/>
                      <a:pt x="27857" y="0"/>
                      <a:pt x="38729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57" name="Freeform: Shape 3056">
                <a:extLst>
                  <a:ext uri="{FF2B5EF4-FFF2-40B4-BE49-F238E27FC236}">
                    <a16:creationId xmlns:a16="http://schemas.microsoft.com/office/drawing/2014/main" id="{F33CFA6C-E369-4CE2-B2B8-3D4FACB46838}"/>
                  </a:ext>
                </a:extLst>
              </p:cNvPr>
              <p:cNvSpPr/>
              <p:nvPr/>
            </p:nvSpPr>
            <p:spPr>
              <a:xfrm>
                <a:off x="1673411" y="-3131773"/>
                <a:ext cx="78477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6">
                    <a:moveTo>
                      <a:pt x="38729" y="0"/>
                    </a:moveTo>
                    <a:cubicBezTo>
                      <a:pt x="48920" y="0"/>
                      <a:pt x="58093" y="4077"/>
                      <a:pt x="66246" y="12231"/>
                    </a:cubicBezTo>
                    <a:cubicBezTo>
                      <a:pt x="74400" y="20384"/>
                      <a:pt x="78477" y="29557"/>
                      <a:pt x="78477" y="39748"/>
                    </a:cubicBezTo>
                    <a:cubicBezTo>
                      <a:pt x="78477" y="51299"/>
                      <a:pt x="74570" y="60811"/>
                      <a:pt x="66756" y="68285"/>
                    </a:cubicBezTo>
                    <a:cubicBezTo>
                      <a:pt x="58943" y="75759"/>
                      <a:pt x="49600" y="79496"/>
                      <a:pt x="38729" y="79496"/>
                    </a:cubicBezTo>
                    <a:cubicBezTo>
                      <a:pt x="27858" y="79496"/>
                      <a:pt x="18685" y="75759"/>
                      <a:pt x="11211" y="68285"/>
                    </a:cubicBezTo>
                    <a:cubicBezTo>
                      <a:pt x="3737" y="60811"/>
                      <a:pt x="0" y="51299"/>
                      <a:pt x="0" y="39748"/>
                    </a:cubicBezTo>
                    <a:cubicBezTo>
                      <a:pt x="0" y="28877"/>
                      <a:pt x="3737" y="19535"/>
                      <a:pt x="11211" y="11721"/>
                    </a:cubicBezTo>
                    <a:cubicBezTo>
                      <a:pt x="18685" y="3907"/>
                      <a:pt x="27858" y="0"/>
                      <a:pt x="38729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56" name="Freeform: Shape 3055">
                <a:extLst>
                  <a:ext uri="{FF2B5EF4-FFF2-40B4-BE49-F238E27FC236}">
                    <a16:creationId xmlns:a16="http://schemas.microsoft.com/office/drawing/2014/main" id="{4A066318-8911-4175-8C1D-0F460B95B752}"/>
                  </a:ext>
                </a:extLst>
              </p:cNvPr>
              <p:cNvSpPr/>
              <p:nvPr/>
            </p:nvSpPr>
            <p:spPr>
              <a:xfrm>
                <a:off x="3316301" y="-3122599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8729" y="0"/>
                    </a:moveTo>
                    <a:cubicBezTo>
                      <a:pt x="50279" y="0"/>
                      <a:pt x="59792" y="3737"/>
                      <a:pt x="67265" y="11211"/>
                    </a:cubicBezTo>
                    <a:cubicBezTo>
                      <a:pt x="74739" y="18685"/>
                      <a:pt x="78476" y="27857"/>
                      <a:pt x="78476" y="38729"/>
                    </a:cubicBezTo>
                    <a:cubicBezTo>
                      <a:pt x="78476" y="49600"/>
                      <a:pt x="74569" y="58942"/>
                      <a:pt x="66755" y="66756"/>
                    </a:cubicBezTo>
                    <a:cubicBezTo>
                      <a:pt x="58942" y="74570"/>
                      <a:pt x="49600" y="78477"/>
                      <a:pt x="38729" y="78477"/>
                    </a:cubicBezTo>
                    <a:cubicBezTo>
                      <a:pt x="27857" y="78477"/>
                      <a:pt x="18685" y="74570"/>
                      <a:pt x="11211" y="66756"/>
                    </a:cubicBezTo>
                    <a:cubicBezTo>
                      <a:pt x="3737" y="58942"/>
                      <a:pt x="0" y="49600"/>
                      <a:pt x="0" y="38729"/>
                    </a:cubicBezTo>
                    <a:cubicBezTo>
                      <a:pt x="0" y="27857"/>
                      <a:pt x="3737" y="18685"/>
                      <a:pt x="11211" y="11211"/>
                    </a:cubicBezTo>
                    <a:cubicBezTo>
                      <a:pt x="18685" y="3737"/>
                      <a:pt x="27857" y="0"/>
                      <a:pt x="38729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55" name="Freeform: Shape 3054">
                <a:extLst>
                  <a:ext uri="{FF2B5EF4-FFF2-40B4-BE49-F238E27FC236}">
                    <a16:creationId xmlns:a16="http://schemas.microsoft.com/office/drawing/2014/main" id="{FCD1D3AB-2266-48B3-8112-9425BEA6476D}"/>
                  </a:ext>
                </a:extLst>
              </p:cNvPr>
              <p:cNvSpPr/>
              <p:nvPr/>
            </p:nvSpPr>
            <p:spPr>
              <a:xfrm>
                <a:off x="406547" y="-3119541"/>
                <a:ext cx="78476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5">
                    <a:moveTo>
                      <a:pt x="40767" y="0"/>
                    </a:moveTo>
                    <a:cubicBezTo>
                      <a:pt x="51638" y="0"/>
                      <a:pt x="60641" y="4076"/>
                      <a:pt x="67775" y="12230"/>
                    </a:cubicBezTo>
                    <a:cubicBezTo>
                      <a:pt x="74909" y="20383"/>
                      <a:pt x="78476" y="29895"/>
                      <a:pt x="78476" y="40767"/>
                    </a:cubicBezTo>
                    <a:cubicBezTo>
                      <a:pt x="78476" y="52317"/>
                      <a:pt x="74739" y="61660"/>
                      <a:pt x="67265" y="68794"/>
                    </a:cubicBezTo>
                    <a:cubicBezTo>
                      <a:pt x="59791" y="75928"/>
                      <a:pt x="50619" y="79495"/>
                      <a:pt x="39748" y="79495"/>
                    </a:cubicBezTo>
                    <a:cubicBezTo>
                      <a:pt x="28876" y="79495"/>
                      <a:pt x="19534" y="75758"/>
                      <a:pt x="11720" y="68284"/>
                    </a:cubicBezTo>
                    <a:cubicBezTo>
                      <a:pt x="3907" y="60810"/>
                      <a:pt x="0" y="51638"/>
                      <a:pt x="0" y="40767"/>
                    </a:cubicBezTo>
                    <a:cubicBezTo>
                      <a:pt x="0" y="29895"/>
                      <a:pt x="3907" y="20383"/>
                      <a:pt x="11720" y="12230"/>
                    </a:cubicBezTo>
                    <a:cubicBezTo>
                      <a:pt x="19534" y="4076"/>
                      <a:pt x="29216" y="0"/>
                      <a:pt x="4076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54" name="Freeform: Shape 3053">
                <a:extLst>
                  <a:ext uri="{FF2B5EF4-FFF2-40B4-BE49-F238E27FC236}">
                    <a16:creationId xmlns:a16="http://schemas.microsoft.com/office/drawing/2014/main" id="{B4B23B0A-E4F1-4F73-8278-4B6E7A366E7F}"/>
                  </a:ext>
                </a:extLst>
              </p:cNvPr>
              <p:cNvSpPr/>
              <p:nvPr/>
            </p:nvSpPr>
            <p:spPr>
              <a:xfrm>
                <a:off x="215962" y="-3117504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8729" y="0"/>
                    </a:moveTo>
                    <a:cubicBezTo>
                      <a:pt x="49600" y="0"/>
                      <a:pt x="58942" y="3737"/>
                      <a:pt x="66756" y="11211"/>
                    </a:cubicBezTo>
                    <a:cubicBezTo>
                      <a:pt x="74570" y="18685"/>
                      <a:pt x="78477" y="27857"/>
                      <a:pt x="78477" y="38729"/>
                    </a:cubicBezTo>
                    <a:cubicBezTo>
                      <a:pt x="78477" y="49600"/>
                      <a:pt x="74570" y="58942"/>
                      <a:pt x="66756" y="66756"/>
                    </a:cubicBezTo>
                    <a:cubicBezTo>
                      <a:pt x="58942" y="74570"/>
                      <a:pt x="49600" y="78476"/>
                      <a:pt x="38729" y="78476"/>
                    </a:cubicBezTo>
                    <a:cubicBezTo>
                      <a:pt x="28537" y="78476"/>
                      <a:pt x="19534" y="74570"/>
                      <a:pt x="11721" y="66756"/>
                    </a:cubicBezTo>
                    <a:cubicBezTo>
                      <a:pt x="3907" y="58942"/>
                      <a:pt x="0" y="49600"/>
                      <a:pt x="0" y="38729"/>
                    </a:cubicBezTo>
                    <a:cubicBezTo>
                      <a:pt x="0" y="27857"/>
                      <a:pt x="3737" y="18685"/>
                      <a:pt x="11211" y="11211"/>
                    </a:cubicBezTo>
                    <a:cubicBezTo>
                      <a:pt x="18685" y="3737"/>
                      <a:pt x="27858" y="0"/>
                      <a:pt x="3872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53" name="Freeform: Shape 3052">
                <a:extLst>
                  <a:ext uri="{FF2B5EF4-FFF2-40B4-BE49-F238E27FC236}">
                    <a16:creationId xmlns:a16="http://schemas.microsoft.com/office/drawing/2014/main" id="{64A7AFDC-A907-4E31-891B-CF6323D0D666}"/>
                  </a:ext>
                </a:extLst>
              </p:cNvPr>
              <p:cNvSpPr/>
              <p:nvPr/>
            </p:nvSpPr>
            <p:spPr>
              <a:xfrm>
                <a:off x="3133868" y="-3115466"/>
                <a:ext cx="7949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9496">
                    <a:moveTo>
                      <a:pt x="39748" y="0"/>
                    </a:moveTo>
                    <a:cubicBezTo>
                      <a:pt x="50620" y="0"/>
                      <a:pt x="59962" y="3907"/>
                      <a:pt x="67776" y="11721"/>
                    </a:cubicBezTo>
                    <a:cubicBezTo>
                      <a:pt x="75590" y="19535"/>
                      <a:pt x="79496" y="28877"/>
                      <a:pt x="79496" y="39748"/>
                    </a:cubicBezTo>
                    <a:cubicBezTo>
                      <a:pt x="79496" y="49940"/>
                      <a:pt x="75419" y="59112"/>
                      <a:pt x="67266" y="67266"/>
                    </a:cubicBezTo>
                    <a:cubicBezTo>
                      <a:pt x="59113" y="75419"/>
                      <a:pt x="49940" y="79496"/>
                      <a:pt x="39748" y="79496"/>
                    </a:cubicBezTo>
                    <a:cubicBezTo>
                      <a:pt x="28198" y="79496"/>
                      <a:pt x="18686" y="75589"/>
                      <a:pt x="11211" y="67775"/>
                    </a:cubicBezTo>
                    <a:cubicBezTo>
                      <a:pt x="3738" y="59962"/>
                      <a:pt x="0" y="50619"/>
                      <a:pt x="0" y="39748"/>
                    </a:cubicBezTo>
                    <a:cubicBezTo>
                      <a:pt x="0" y="28877"/>
                      <a:pt x="3738" y="19535"/>
                      <a:pt x="11211" y="11721"/>
                    </a:cubicBezTo>
                    <a:cubicBezTo>
                      <a:pt x="18686" y="3907"/>
                      <a:pt x="28198" y="0"/>
                      <a:pt x="397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52" name="Freeform: Shape 3051">
                <a:extLst>
                  <a:ext uri="{FF2B5EF4-FFF2-40B4-BE49-F238E27FC236}">
                    <a16:creationId xmlns:a16="http://schemas.microsoft.com/office/drawing/2014/main" id="{AE1E8498-6B10-4153-96B9-26FDD32C96CD}"/>
                  </a:ext>
                </a:extLst>
              </p:cNvPr>
              <p:cNvSpPr/>
              <p:nvPr/>
            </p:nvSpPr>
            <p:spPr>
              <a:xfrm>
                <a:off x="-400763" y="-3078775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8729" y="0"/>
                    </a:moveTo>
                    <a:cubicBezTo>
                      <a:pt x="49600" y="0"/>
                      <a:pt x="58943" y="3737"/>
                      <a:pt x="66756" y="11211"/>
                    </a:cubicBezTo>
                    <a:cubicBezTo>
                      <a:pt x="74570" y="18684"/>
                      <a:pt x="78477" y="27857"/>
                      <a:pt x="78477" y="38728"/>
                    </a:cubicBezTo>
                    <a:cubicBezTo>
                      <a:pt x="78477" y="49599"/>
                      <a:pt x="74570" y="58942"/>
                      <a:pt x="66756" y="66756"/>
                    </a:cubicBezTo>
                    <a:cubicBezTo>
                      <a:pt x="58943" y="74569"/>
                      <a:pt x="49600" y="78476"/>
                      <a:pt x="38729" y="78476"/>
                    </a:cubicBezTo>
                    <a:cubicBezTo>
                      <a:pt x="27858" y="78476"/>
                      <a:pt x="18685" y="74739"/>
                      <a:pt x="11211" y="67265"/>
                    </a:cubicBezTo>
                    <a:cubicBezTo>
                      <a:pt x="3737" y="59791"/>
                      <a:pt x="0" y="50279"/>
                      <a:pt x="0" y="38728"/>
                    </a:cubicBezTo>
                    <a:cubicBezTo>
                      <a:pt x="0" y="27857"/>
                      <a:pt x="3737" y="18684"/>
                      <a:pt x="11211" y="11211"/>
                    </a:cubicBezTo>
                    <a:cubicBezTo>
                      <a:pt x="18685" y="3737"/>
                      <a:pt x="27858" y="0"/>
                      <a:pt x="387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51" name="Freeform: Shape 3050">
                <a:extLst>
                  <a:ext uri="{FF2B5EF4-FFF2-40B4-BE49-F238E27FC236}">
                    <a16:creationId xmlns:a16="http://schemas.microsoft.com/office/drawing/2014/main" id="{54A9AF45-A815-4F8B-906F-9CC09F54C4BD}"/>
                  </a:ext>
                </a:extLst>
              </p:cNvPr>
              <p:cNvSpPr/>
              <p:nvPr/>
            </p:nvSpPr>
            <p:spPr>
              <a:xfrm>
                <a:off x="1751887" y="-3078775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8728" y="0"/>
                    </a:moveTo>
                    <a:cubicBezTo>
                      <a:pt x="49599" y="0"/>
                      <a:pt x="58942" y="3737"/>
                      <a:pt x="66755" y="11211"/>
                    </a:cubicBezTo>
                    <a:cubicBezTo>
                      <a:pt x="74569" y="18684"/>
                      <a:pt x="78476" y="27857"/>
                      <a:pt x="78476" y="38728"/>
                    </a:cubicBezTo>
                    <a:cubicBezTo>
                      <a:pt x="78476" y="49599"/>
                      <a:pt x="74569" y="58942"/>
                      <a:pt x="66755" y="66756"/>
                    </a:cubicBezTo>
                    <a:cubicBezTo>
                      <a:pt x="58942" y="74569"/>
                      <a:pt x="49599" y="78476"/>
                      <a:pt x="38728" y="78476"/>
                    </a:cubicBezTo>
                    <a:cubicBezTo>
                      <a:pt x="27857" y="78476"/>
                      <a:pt x="18684" y="74739"/>
                      <a:pt x="11210" y="67265"/>
                    </a:cubicBezTo>
                    <a:cubicBezTo>
                      <a:pt x="3736" y="59791"/>
                      <a:pt x="0" y="50279"/>
                      <a:pt x="0" y="38728"/>
                    </a:cubicBezTo>
                    <a:cubicBezTo>
                      <a:pt x="0" y="27857"/>
                      <a:pt x="3736" y="18684"/>
                      <a:pt x="11210" y="11211"/>
                    </a:cubicBezTo>
                    <a:cubicBezTo>
                      <a:pt x="18684" y="3737"/>
                      <a:pt x="27857" y="0"/>
                      <a:pt x="387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50" name="Freeform: Shape 3049">
                <a:extLst>
                  <a:ext uri="{FF2B5EF4-FFF2-40B4-BE49-F238E27FC236}">
                    <a16:creationId xmlns:a16="http://schemas.microsoft.com/office/drawing/2014/main" id="{17400377-BFB3-4824-A0B8-9C8E0450ACEF}"/>
                  </a:ext>
                </a:extLst>
              </p:cNvPr>
              <p:cNvSpPr/>
              <p:nvPr/>
            </p:nvSpPr>
            <p:spPr>
              <a:xfrm>
                <a:off x="2421609" y="-3077755"/>
                <a:ext cx="78477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5">
                    <a:moveTo>
                      <a:pt x="39748" y="0"/>
                    </a:moveTo>
                    <a:cubicBezTo>
                      <a:pt x="50619" y="0"/>
                      <a:pt x="59792" y="3907"/>
                      <a:pt x="67266" y="11720"/>
                    </a:cubicBezTo>
                    <a:cubicBezTo>
                      <a:pt x="74740" y="19534"/>
                      <a:pt x="78477" y="28876"/>
                      <a:pt x="78477" y="39748"/>
                    </a:cubicBezTo>
                    <a:cubicBezTo>
                      <a:pt x="78477" y="50619"/>
                      <a:pt x="74740" y="59961"/>
                      <a:pt x="67266" y="67775"/>
                    </a:cubicBezTo>
                    <a:cubicBezTo>
                      <a:pt x="59792" y="75589"/>
                      <a:pt x="50619" y="79495"/>
                      <a:pt x="39748" y="79495"/>
                    </a:cubicBezTo>
                    <a:cubicBezTo>
                      <a:pt x="28877" y="79495"/>
                      <a:pt x="19534" y="75419"/>
                      <a:pt x="11721" y="67265"/>
                    </a:cubicBezTo>
                    <a:cubicBezTo>
                      <a:pt x="3907" y="59112"/>
                      <a:pt x="0" y="49939"/>
                      <a:pt x="0" y="39748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49" name="Freeform: Shape 3048">
                <a:extLst>
                  <a:ext uri="{FF2B5EF4-FFF2-40B4-BE49-F238E27FC236}">
                    <a16:creationId xmlns:a16="http://schemas.microsoft.com/office/drawing/2014/main" id="{4253C49B-AC1F-46F0-876D-D5B5F184A14A}"/>
                  </a:ext>
                </a:extLst>
              </p:cNvPr>
              <p:cNvSpPr/>
              <p:nvPr/>
            </p:nvSpPr>
            <p:spPr>
              <a:xfrm>
                <a:off x="3396816" y="-3072659"/>
                <a:ext cx="78477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5">
                    <a:moveTo>
                      <a:pt x="38729" y="0"/>
                    </a:moveTo>
                    <a:cubicBezTo>
                      <a:pt x="49601" y="0"/>
                      <a:pt x="58943" y="3906"/>
                      <a:pt x="66756" y="11720"/>
                    </a:cubicBezTo>
                    <a:cubicBezTo>
                      <a:pt x="74570" y="19534"/>
                      <a:pt x="78477" y="28876"/>
                      <a:pt x="78477" y="39747"/>
                    </a:cubicBezTo>
                    <a:cubicBezTo>
                      <a:pt x="78477" y="50619"/>
                      <a:pt x="74401" y="59961"/>
                      <a:pt x="66247" y="67775"/>
                    </a:cubicBezTo>
                    <a:cubicBezTo>
                      <a:pt x="58093" y="75588"/>
                      <a:pt x="48921" y="79495"/>
                      <a:pt x="38729" y="79495"/>
                    </a:cubicBezTo>
                    <a:cubicBezTo>
                      <a:pt x="27858" y="79495"/>
                      <a:pt x="18685" y="75588"/>
                      <a:pt x="11211" y="67775"/>
                    </a:cubicBezTo>
                    <a:cubicBezTo>
                      <a:pt x="3738" y="59961"/>
                      <a:pt x="0" y="50619"/>
                      <a:pt x="0" y="39747"/>
                    </a:cubicBezTo>
                    <a:cubicBezTo>
                      <a:pt x="0" y="28876"/>
                      <a:pt x="3738" y="19534"/>
                      <a:pt x="11211" y="11720"/>
                    </a:cubicBezTo>
                    <a:cubicBezTo>
                      <a:pt x="18685" y="3906"/>
                      <a:pt x="27858" y="0"/>
                      <a:pt x="3872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48" name="Freeform: Shape 3047">
                <a:extLst>
                  <a:ext uri="{FF2B5EF4-FFF2-40B4-BE49-F238E27FC236}">
                    <a16:creationId xmlns:a16="http://schemas.microsoft.com/office/drawing/2014/main" id="{41B212E2-6A19-4696-80AB-FBEF1FA78DBF}"/>
                  </a:ext>
                </a:extLst>
              </p:cNvPr>
              <p:cNvSpPr/>
              <p:nvPr/>
            </p:nvSpPr>
            <p:spPr>
              <a:xfrm>
                <a:off x="-1013659" y="-3062469"/>
                <a:ext cx="7847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6">
                    <a:moveTo>
                      <a:pt x="38728" y="0"/>
                    </a:moveTo>
                    <a:cubicBezTo>
                      <a:pt x="49600" y="0"/>
                      <a:pt x="58942" y="3907"/>
                      <a:pt x="66756" y="11721"/>
                    </a:cubicBezTo>
                    <a:cubicBezTo>
                      <a:pt x="74569" y="19535"/>
                      <a:pt x="78476" y="28877"/>
                      <a:pt x="78476" y="39748"/>
                    </a:cubicBezTo>
                    <a:cubicBezTo>
                      <a:pt x="78476" y="50619"/>
                      <a:pt x="74569" y="59962"/>
                      <a:pt x="66756" y="67776"/>
                    </a:cubicBezTo>
                    <a:cubicBezTo>
                      <a:pt x="58942" y="75589"/>
                      <a:pt x="49600" y="79496"/>
                      <a:pt x="38728" y="79496"/>
                    </a:cubicBezTo>
                    <a:cubicBezTo>
                      <a:pt x="27857" y="79496"/>
                      <a:pt x="18685" y="75759"/>
                      <a:pt x="11211" y="68285"/>
                    </a:cubicBezTo>
                    <a:cubicBezTo>
                      <a:pt x="3737" y="60811"/>
                      <a:pt x="0" y="51299"/>
                      <a:pt x="0" y="39748"/>
                    </a:cubicBezTo>
                    <a:cubicBezTo>
                      <a:pt x="0" y="28877"/>
                      <a:pt x="3737" y="19535"/>
                      <a:pt x="11211" y="11721"/>
                    </a:cubicBezTo>
                    <a:cubicBezTo>
                      <a:pt x="18685" y="3907"/>
                      <a:pt x="27857" y="0"/>
                      <a:pt x="38728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47" name="Freeform: Shape 3046">
                <a:extLst>
                  <a:ext uri="{FF2B5EF4-FFF2-40B4-BE49-F238E27FC236}">
                    <a16:creationId xmlns:a16="http://schemas.microsoft.com/office/drawing/2014/main" id="{A0204A1E-EC1A-4039-9FC4-E4B902B6F8B2}"/>
                  </a:ext>
                </a:extLst>
              </p:cNvPr>
              <p:cNvSpPr/>
              <p:nvPr/>
            </p:nvSpPr>
            <p:spPr>
              <a:xfrm>
                <a:off x="1138991" y="-3062469"/>
                <a:ext cx="7847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6">
                    <a:moveTo>
                      <a:pt x="38729" y="0"/>
                    </a:moveTo>
                    <a:cubicBezTo>
                      <a:pt x="49600" y="0"/>
                      <a:pt x="58942" y="3907"/>
                      <a:pt x="66755" y="11721"/>
                    </a:cubicBezTo>
                    <a:cubicBezTo>
                      <a:pt x="74569" y="19535"/>
                      <a:pt x="78476" y="28877"/>
                      <a:pt x="78476" y="39748"/>
                    </a:cubicBezTo>
                    <a:cubicBezTo>
                      <a:pt x="78476" y="50619"/>
                      <a:pt x="74569" y="59962"/>
                      <a:pt x="66755" y="67776"/>
                    </a:cubicBezTo>
                    <a:cubicBezTo>
                      <a:pt x="58942" y="75589"/>
                      <a:pt x="49600" y="79496"/>
                      <a:pt x="38729" y="79496"/>
                    </a:cubicBezTo>
                    <a:cubicBezTo>
                      <a:pt x="27857" y="79496"/>
                      <a:pt x="18685" y="75759"/>
                      <a:pt x="11211" y="68285"/>
                    </a:cubicBezTo>
                    <a:cubicBezTo>
                      <a:pt x="3737" y="60811"/>
                      <a:pt x="0" y="51299"/>
                      <a:pt x="0" y="39748"/>
                    </a:cubicBezTo>
                    <a:cubicBezTo>
                      <a:pt x="0" y="28877"/>
                      <a:pt x="3737" y="19535"/>
                      <a:pt x="11211" y="11721"/>
                    </a:cubicBezTo>
                    <a:cubicBezTo>
                      <a:pt x="18685" y="3907"/>
                      <a:pt x="27857" y="0"/>
                      <a:pt x="38729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46" name="Freeform: Shape 3045">
                <a:extLst>
                  <a:ext uri="{FF2B5EF4-FFF2-40B4-BE49-F238E27FC236}">
                    <a16:creationId xmlns:a16="http://schemas.microsoft.com/office/drawing/2014/main" id="{99D3DF6B-5D56-4C53-8170-402D106C8C67}"/>
                  </a:ext>
                </a:extLst>
              </p:cNvPr>
              <p:cNvSpPr/>
              <p:nvPr/>
            </p:nvSpPr>
            <p:spPr>
              <a:xfrm>
                <a:off x="3059470" y="-3058391"/>
                <a:ext cx="79495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9495" h="78477">
                    <a:moveTo>
                      <a:pt x="39747" y="0"/>
                    </a:moveTo>
                    <a:cubicBezTo>
                      <a:pt x="50619" y="0"/>
                      <a:pt x="59961" y="3737"/>
                      <a:pt x="67775" y="11211"/>
                    </a:cubicBezTo>
                    <a:cubicBezTo>
                      <a:pt x="75589" y="18685"/>
                      <a:pt x="79495" y="27858"/>
                      <a:pt x="79495" y="38729"/>
                    </a:cubicBezTo>
                    <a:cubicBezTo>
                      <a:pt x="79495" y="49600"/>
                      <a:pt x="75419" y="58942"/>
                      <a:pt x="67265" y="66756"/>
                    </a:cubicBezTo>
                    <a:cubicBezTo>
                      <a:pt x="59112" y="74570"/>
                      <a:pt x="49939" y="78477"/>
                      <a:pt x="39747" y="78477"/>
                    </a:cubicBezTo>
                    <a:cubicBezTo>
                      <a:pt x="28876" y="78477"/>
                      <a:pt x="19534" y="74570"/>
                      <a:pt x="11720" y="66756"/>
                    </a:cubicBezTo>
                    <a:cubicBezTo>
                      <a:pt x="3906" y="58942"/>
                      <a:pt x="0" y="49600"/>
                      <a:pt x="0" y="38729"/>
                    </a:cubicBezTo>
                    <a:cubicBezTo>
                      <a:pt x="0" y="27858"/>
                      <a:pt x="3906" y="18685"/>
                      <a:pt x="11720" y="11211"/>
                    </a:cubicBezTo>
                    <a:cubicBezTo>
                      <a:pt x="19534" y="373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44" name="Freeform: Shape 3043">
                <a:extLst>
                  <a:ext uri="{FF2B5EF4-FFF2-40B4-BE49-F238E27FC236}">
                    <a16:creationId xmlns:a16="http://schemas.microsoft.com/office/drawing/2014/main" id="{CFF5287A-C314-43A4-A7F0-85FF19D1451A}"/>
                  </a:ext>
                </a:extLst>
              </p:cNvPr>
              <p:cNvSpPr/>
              <p:nvPr/>
            </p:nvSpPr>
            <p:spPr>
              <a:xfrm>
                <a:off x="-669825" y="-3041066"/>
                <a:ext cx="78477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6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1"/>
                    </a:cubicBezTo>
                    <a:cubicBezTo>
                      <a:pt x="74910" y="19534"/>
                      <a:pt x="78477" y="28877"/>
                      <a:pt x="78477" y="39748"/>
                    </a:cubicBezTo>
                    <a:cubicBezTo>
                      <a:pt x="78477" y="51299"/>
                      <a:pt x="74910" y="60811"/>
                      <a:pt x="67775" y="68285"/>
                    </a:cubicBezTo>
                    <a:cubicBezTo>
                      <a:pt x="60641" y="75759"/>
                      <a:pt x="51299" y="79496"/>
                      <a:pt x="39748" y="79496"/>
                    </a:cubicBezTo>
                    <a:cubicBezTo>
                      <a:pt x="28877" y="79496"/>
                      <a:pt x="19534" y="75759"/>
                      <a:pt x="11721" y="68285"/>
                    </a:cubicBezTo>
                    <a:cubicBezTo>
                      <a:pt x="3907" y="60811"/>
                      <a:pt x="0" y="51299"/>
                      <a:pt x="0" y="39748"/>
                    </a:cubicBezTo>
                    <a:cubicBezTo>
                      <a:pt x="0" y="28877"/>
                      <a:pt x="3907" y="19534"/>
                      <a:pt x="11721" y="11721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43" name="Freeform: Shape 3042">
                <a:extLst>
                  <a:ext uri="{FF2B5EF4-FFF2-40B4-BE49-F238E27FC236}">
                    <a16:creationId xmlns:a16="http://schemas.microsoft.com/office/drawing/2014/main" id="{5B0EACFF-F1BE-4199-8582-C5AEB541A611}"/>
                  </a:ext>
                </a:extLst>
              </p:cNvPr>
              <p:cNvSpPr/>
              <p:nvPr/>
            </p:nvSpPr>
            <p:spPr>
              <a:xfrm>
                <a:off x="-88800" y="-3041066"/>
                <a:ext cx="78477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6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1"/>
                    </a:cubicBezTo>
                    <a:cubicBezTo>
                      <a:pt x="74909" y="19534"/>
                      <a:pt x="78477" y="28877"/>
                      <a:pt x="78477" y="39748"/>
                    </a:cubicBezTo>
                    <a:cubicBezTo>
                      <a:pt x="78477" y="51299"/>
                      <a:pt x="74909" y="60811"/>
                      <a:pt x="67775" y="68285"/>
                    </a:cubicBezTo>
                    <a:cubicBezTo>
                      <a:pt x="60641" y="75759"/>
                      <a:pt x="51299" y="79496"/>
                      <a:pt x="39748" y="79496"/>
                    </a:cubicBezTo>
                    <a:cubicBezTo>
                      <a:pt x="28877" y="79496"/>
                      <a:pt x="19534" y="75759"/>
                      <a:pt x="11721" y="68285"/>
                    </a:cubicBezTo>
                    <a:cubicBezTo>
                      <a:pt x="3907" y="60811"/>
                      <a:pt x="0" y="51299"/>
                      <a:pt x="0" y="39748"/>
                    </a:cubicBezTo>
                    <a:cubicBezTo>
                      <a:pt x="0" y="28877"/>
                      <a:pt x="3907" y="19534"/>
                      <a:pt x="11721" y="11721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42" name="Freeform: Shape 3041">
                <a:extLst>
                  <a:ext uri="{FF2B5EF4-FFF2-40B4-BE49-F238E27FC236}">
                    <a16:creationId xmlns:a16="http://schemas.microsoft.com/office/drawing/2014/main" id="{770A11C2-97EA-4B10-9504-A15A8556A1B9}"/>
                  </a:ext>
                </a:extLst>
              </p:cNvPr>
              <p:cNvSpPr/>
              <p:nvPr/>
            </p:nvSpPr>
            <p:spPr>
              <a:xfrm>
                <a:off x="949424" y="-3041066"/>
                <a:ext cx="7847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6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1"/>
                    </a:cubicBezTo>
                    <a:cubicBezTo>
                      <a:pt x="74909" y="19534"/>
                      <a:pt x="78476" y="28877"/>
                      <a:pt x="78476" y="39748"/>
                    </a:cubicBezTo>
                    <a:cubicBezTo>
                      <a:pt x="78476" y="51299"/>
                      <a:pt x="74909" y="60811"/>
                      <a:pt x="67775" y="68285"/>
                    </a:cubicBezTo>
                    <a:cubicBezTo>
                      <a:pt x="60641" y="75759"/>
                      <a:pt x="51299" y="79496"/>
                      <a:pt x="39748" y="79496"/>
                    </a:cubicBezTo>
                    <a:cubicBezTo>
                      <a:pt x="28877" y="79496"/>
                      <a:pt x="19534" y="75759"/>
                      <a:pt x="11721" y="68285"/>
                    </a:cubicBezTo>
                    <a:cubicBezTo>
                      <a:pt x="3907" y="60811"/>
                      <a:pt x="0" y="51299"/>
                      <a:pt x="0" y="39748"/>
                    </a:cubicBezTo>
                    <a:cubicBezTo>
                      <a:pt x="0" y="28877"/>
                      <a:pt x="3907" y="19534"/>
                      <a:pt x="11721" y="11721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41" name="Freeform: Shape 3040">
                <a:extLst>
                  <a:ext uri="{FF2B5EF4-FFF2-40B4-BE49-F238E27FC236}">
                    <a16:creationId xmlns:a16="http://schemas.microsoft.com/office/drawing/2014/main" id="{4CED9030-EC45-4CAD-87DC-478384CE8D6A}"/>
                  </a:ext>
                </a:extLst>
              </p:cNvPr>
              <p:cNvSpPr/>
              <p:nvPr/>
            </p:nvSpPr>
            <p:spPr>
              <a:xfrm>
                <a:off x="1482825" y="-3041066"/>
                <a:ext cx="78477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6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1"/>
                    </a:cubicBezTo>
                    <a:cubicBezTo>
                      <a:pt x="74909" y="19534"/>
                      <a:pt x="78477" y="28877"/>
                      <a:pt x="78477" y="39748"/>
                    </a:cubicBezTo>
                    <a:cubicBezTo>
                      <a:pt x="78477" y="51299"/>
                      <a:pt x="74909" y="60811"/>
                      <a:pt x="67775" y="68285"/>
                    </a:cubicBezTo>
                    <a:cubicBezTo>
                      <a:pt x="60641" y="75759"/>
                      <a:pt x="51299" y="79496"/>
                      <a:pt x="39748" y="79496"/>
                    </a:cubicBezTo>
                    <a:cubicBezTo>
                      <a:pt x="28877" y="79496"/>
                      <a:pt x="19535" y="75759"/>
                      <a:pt x="11721" y="68285"/>
                    </a:cubicBezTo>
                    <a:cubicBezTo>
                      <a:pt x="3907" y="60811"/>
                      <a:pt x="0" y="51299"/>
                      <a:pt x="0" y="39748"/>
                    </a:cubicBezTo>
                    <a:cubicBezTo>
                      <a:pt x="0" y="28877"/>
                      <a:pt x="3907" y="19534"/>
                      <a:pt x="11721" y="11721"/>
                    </a:cubicBezTo>
                    <a:cubicBezTo>
                      <a:pt x="19535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40" name="Freeform: Shape 3039">
                <a:extLst>
                  <a:ext uri="{FF2B5EF4-FFF2-40B4-BE49-F238E27FC236}">
                    <a16:creationId xmlns:a16="http://schemas.microsoft.com/office/drawing/2014/main" id="{81285896-5C58-421F-AF2D-584D40D4E206}"/>
                  </a:ext>
                </a:extLst>
              </p:cNvPr>
              <p:cNvSpPr/>
              <p:nvPr/>
            </p:nvSpPr>
            <p:spPr>
              <a:xfrm>
                <a:off x="2063850" y="-3041066"/>
                <a:ext cx="78477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6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1"/>
                    </a:cubicBezTo>
                    <a:cubicBezTo>
                      <a:pt x="74910" y="19534"/>
                      <a:pt x="78477" y="28877"/>
                      <a:pt x="78477" y="39748"/>
                    </a:cubicBezTo>
                    <a:cubicBezTo>
                      <a:pt x="78477" y="51299"/>
                      <a:pt x="74910" y="60811"/>
                      <a:pt x="67775" y="68285"/>
                    </a:cubicBezTo>
                    <a:cubicBezTo>
                      <a:pt x="60641" y="75759"/>
                      <a:pt x="51299" y="79496"/>
                      <a:pt x="39748" y="79496"/>
                    </a:cubicBezTo>
                    <a:cubicBezTo>
                      <a:pt x="28877" y="79496"/>
                      <a:pt x="19534" y="75759"/>
                      <a:pt x="11721" y="68285"/>
                    </a:cubicBezTo>
                    <a:cubicBezTo>
                      <a:pt x="3907" y="60811"/>
                      <a:pt x="0" y="51299"/>
                      <a:pt x="0" y="39748"/>
                    </a:cubicBezTo>
                    <a:cubicBezTo>
                      <a:pt x="0" y="28877"/>
                      <a:pt x="3907" y="19534"/>
                      <a:pt x="11721" y="11721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39" name="Freeform: Shape 3038">
                <a:extLst>
                  <a:ext uri="{FF2B5EF4-FFF2-40B4-BE49-F238E27FC236}">
                    <a16:creationId xmlns:a16="http://schemas.microsoft.com/office/drawing/2014/main" id="{038DCA3D-FBA9-45B9-A60A-FADFFE8AF545}"/>
                  </a:ext>
                </a:extLst>
              </p:cNvPr>
              <p:cNvSpPr/>
              <p:nvPr/>
            </p:nvSpPr>
            <p:spPr>
              <a:xfrm>
                <a:off x="2340075" y="-3041066"/>
                <a:ext cx="78477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6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1"/>
                    </a:cubicBezTo>
                    <a:cubicBezTo>
                      <a:pt x="74910" y="19534"/>
                      <a:pt x="78477" y="28877"/>
                      <a:pt x="78477" y="39748"/>
                    </a:cubicBezTo>
                    <a:cubicBezTo>
                      <a:pt x="78477" y="51299"/>
                      <a:pt x="74910" y="60811"/>
                      <a:pt x="67775" y="68285"/>
                    </a:cubicBezTo>
                    <a:cubicBezTo>
                      <a:pt x="60641" y="75759"/>
                      <a:pt x="51299" y="79496"/>
                      <a:pt x="39748" y="79496"/>
                    </a:cubicBezTo>
                    <a:cubicBezTo>
                      <a:pt x="28877" y="79496"/>
                      <a:pt x="19534" y="75759"/>
                      <a:pt x="11721" y="68285"/>
                    </a:cubicBezTo>
                    <a:cubicBezTo>
                      <a:pt x="3907" y="60811"/>
                      <a:pt x="0" y="51299"/>
                      <a:pt x="0" y="39748"/>
                    </a:cubicBezTo>
                    <a:cubicBezTo>
                      <a:pt x="0" y="28877"/>
                      <a:pt x="3907" y="19534"/>
                      <a:pt x="11721" y="11721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38" name="Freeform: Shape 3037">
                <a:extLst>
                  <a:ext uri="{FF2B5EF4-FFF2-40B4-BE49-F238E27FC236}">
                    <a16:creationId xmlns:a16="http://schemas.microsoft.com/office/drawing/2014/main" id="{17CC173A-C04F-46C2-8649-E29245707266}"/>
                  </a:ext>
                </a:extLst>
              </p:cNvPr>
              <p:cNvSpPr/>
              <p:nvPr/>
            </p:nvSpPr>
            <p:spPr>
              <a:xfrm>
                <a:off x="2733477" y="-3041066"/>
                <a:ext cx="79495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9495" h="79496">
                    <a:moveTo>
                      <a:pt x="39747" y="0"/>
                    </a:moveTo>
                    <a:cubicBezTo>
                      <a:pt x="51298" y="0"/>
                      <a:pt x="60811" y="3907"/>
                      <a:pt x="68285" y="11721"/>
                    </a:cubicBezTo>
                    <a:cubicBezTo>
                      <a:pt x="75758" y="19534"/>
                      <a:pt x="79495" y="28877"/>
                      <a:pt x="79495" y="39748"/>
                    </a:cubicBezTo>
                    <a:cubicBezTo>
                      <a:pt x="79495" y="51299"/>
                      <a:pt x="75758" y="60811"/>
                      <a:pt x="68285" y="68285"/>
                    </a:cubicBezTo>
                    <a:cubicBezTo>
                      <a:pt x="60811" y="75759"/>
                      <a:pt x="51298" y="79496"/>
                      <a:pt x="39747" y="79496"/>
                    </a:cubicBezTo>
                    <a:cubicBezTo>
                      <a:pt x="28876" y="79496"/>
                      <a:pt x="19534" y="75759"/>
                      <a:pt x="11720" y="68285"/>
                    </a:cubicBezTo>
                    <a:cubicBezTo>
                      <a:pt x="3906" y="60811"/>
                      <a:pt x="0" y="51299"/>
                      <a:pt x="0" y="39748"/>
                    </a:cubicBezTo>
                    <a:cubicBezTo>
                      <a:pt x="0" y="28877"/>
                      <a:pt x="3906" y="19534"/>
                      <a:pt x="11720" y="11721"/>
                    </a:cubicBezTo>
                    <a:cubicBezTo>
                      <a:pt x="19534" y="390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37" name="Freeform: Shape 3036">
                <a:extLst>
                  <a:ext uri="{FF2B5EF4-FFF2-40B4-BE49-F238E27FC236}">
                    <a16:creationId xmlns:a16="http://schemas.microsoft.com/office/drawing/2014/main" id="{93732315-F575-4465-B47F-9430BE0F8078}"/>
                  </a:ext>
                </a:extLst>
              </p:cNvPr>
              <p:cNvSpPr/>
              <p:nvPr/>
            </p:nvSpPr>
            <p:spPr>
              <a:xfrm>
                <a:off x="3721200" y="-3041066"/>
                <a:ext cx="7847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6">
                    <a:moveTo>
                      <a:pt x="39747" y="0"/>
                    </a:moveTo>
                    <a:cubicBezTo>
                      <a:pt x="51298" y="0"/>
                      <a:pt x="60640" y="3907"/>
                      <a:pt x="67775" y="11721"/>
                    </a:cubicBezTo>
                    <a:cubicBezTo>
                      <a:pt x="74909" y="19534"/>
                      <a:pt x="78476" y="28877"/>
                      <a:pt x="78476" y="39748"/>
                    </a:cubicBezTo>
                    <a:cubicBezTo>
                      <a:pt x="78476" y="51299"/>
                      <a:pt x="74909" y="60811"/>
                      <a:pt x="67775" y="68285"/>
                    </a:cubicBezTo>
                    <a:cubicBezTo>
                      <a:pt x="60640" y="75759"/>
                      <a:pt x="51298" y="79496"/>
                      <a:pt x="39747" y="79496"/>
                    </a:cubicBezTo>
                    <a:cubicBezTo>
                      <a:pt x="28876" y="79496"/>
                      <a:pt x="19533" y="75759"/>
                      <a:pt x="11720" y="68285"/>
                    </a:cubicBezTo>
                    <a:cubicBezTo>
                      <a:pt x="3906" y="60811"/>
                      <a:pt x="0" y="51299"/>
                      <a:pt x="0" y="39748"/>
                    </a:cubicBezTo>
                    <a:cubicBezTo>
                      <a:pt x="0" y="28877"/>
                      <a:pt x="3906" y="19534"/>
                      <a:pt x="11720" y="11721"/>
                    </a:cubicBezTo>
                    <a:cubicBezTo>
                      <a:pt x="19533" y="390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36" name="Freeform: Shape 3035">
                <a:extLst>
                  <a:ext uri="{FF2B5EF4-FFF2-40B4-BE49-F238E27FC236}">
                    <a16:creationId xmlns:a16="http://schemas.microsoft.com/office/drawing/2014/main" id="{5EE467FC-BEDF-491C-BE11-C7BAFF236B37}"/>
                  </a:ext>
                </a:extLst>
              </p:cNvPr>
              <p:cNvSpPr/>
              <p:nvPr/>
            </p:nvSpPr>
            <p:spPr>
              <a:xfrm>
                <a:off x="4121250" y="-3041066"/>
                <a:ext cx="78477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6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1"/>
                    </a:cubicBezTo>
                    <a:cubicBezTo>
                      <a:pt x="74910" y="19534"/>
                      <a:pt x="78477" y="28877"/>
                      <a:pt x="78477" y="39748"/>
                    </a:cubicBezTo>
                    <a:cubicBezTo>
                      <a:pt x="78477" y="51299"/>
                      <a:pt x="74910" y="60811"/>
                      <a:pt x="67775" y="68285"/>
                    </a:cubicBezTo>
                    <a:cubicBezTo>
                      <a:pt x="60641" y="75759"/>
                      <a:pt x="51299" y="79496"/>
                      <a:pt x="39748" y="79496"/>
                    </a:cubicBezTo>
                    <a:cubicBezTo>
                      <a:pt x="28877" y="79496"/>
                      <a:pt x="19534" y="75759"/>
                      <a:pt x="11720" y="68285"/>
                    </a:cubicBezTo>
                    <a:cubicBezTo>
                      <a:pt x="3907" y="60811"/>
                      <a:pt x="0" y="51299"/>
                      <a:pt x="0" y="39748"/>
                    </a:cubicBezTo>
                    <a:cubicBezTo>
                      <a:pt x="0" y="28877"/>
                      <a:pt x="3907" y="19534"/>
                      <a:pt x="11720" y="11721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35" name="Freeform: Shape 3034">
                <a:extLst>
                  <a:ext uri="{FF2B5EF4-FFF2-40B4-BE49-F238E27FC236}">
                    <a16:creationId xmlns:a16="http://schemas.microsoft.com/office/drawing/2014/main" id="{8A4B5C08-55B6-4F2F-883E-97EB9629BECC}"/>
                  </a:ext>
                </a:extLst>
              </p:cNvPr>
              <p:cNvSpPr/>
              <p:nvPr/>
            </p:nvSpPr>
            <p:spPr>
              <a:xfrm>
                <a:off x="177233" y="-3025778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7" y="0"/>
                    </a:moveTo>
                    <a:cubicBezTo>
                      <a:pt x="51298" y="0"/>
                      <a:pt x="60640" y="3737"/>
                      <a:pt x="67775" y="11211"/>
                    </a:cubicBezTo>
                    <a:cubicBezTo>
                      <a:pt x="74909" y="18685"/>
                      <a:pt x="78476" y="27857"/>
                      <a:pt x="78476" y="38728"/>
                    </a:cubicBezTo>
                    <a:cubicBezTo>
                      <a:pt x="78476" y="49600"/>
                      <a:pt x="74909" y="58942"/>
                      <a:pt x="67775" y="66756"/>
                    </a:cubicBezTo>
                    <a:cubicBezTo>
                      <a:pt x="60640" y="74569"/>
                      <a:pt x="51298" y="78476"/>
                      <a:pt x="39747" y="78476"/>
                    </a:cubicBezTo>
                    <a:cubicBezTo>
                      <a:pt x="28876" y="78476"/>
                      <a:pt x="19534" y="74569"/>
                      <a:pt x="11720" y="66756"/>
                    </a:cubicBezTo>
                    <a:cubicBezTo>
                      <a:pt x="3906" y="58942"/>
                      <a:pt x="0" y="49600"/>
                      <a:pt x="0" y="38728"/>
                    </a:cubicBezTo>
                    <a:cubicBezTo>
                      <a:pt x="0" y="27857"/>
                      <a:pt x="3906" y="18685"/>
                      <a:pt x="11720" y="11211"/>
                    </a:cubicBezTo>
                    <a:cubicBezTo>
                      <a:pt x="19534" y="373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32" name="Freeform: Shape 3031">
                <a:extLst>
                  <a:ext uri="{FF2B5EF4-FFF2-40B4-BE49-F238E27FC236}">
                    <a16:creationId xmlns:a16="http://schemas.microsoft.com/office/drawing/2014/main" id="{C9AC1C46-711C-4DA5-9732-043D945F51BD}"/>
                  </a:ext>
                </a:extLst>
              </p:cNvPr>
              <p:cNvSpPr/>
              <p:nvPr/>
            </p:nvSpPr>
            <p:spPr>
              <a:xfrm>
                <a:off x="-381399" y="-2993164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9747" y="0"/>
                    </a:moveTo>
                    <a:cubicBezTo>
                      <a:pt x="50619" y="0"/>
                      <a:pt x="59791" y="3737"/>
                      <a:pt x="67265" y="11211"/>
                    </a:cubicBezTo>
                    <a:cubicBezTo>
                      <a:pt x="74739" y="18685"/>
                      <a:pt x="78476" y="27858"/>
                      <a:pt x="78476" y="38729"/>
                    </a:cubicBezTo>
                    <a:cubicBezTo>
                      <a:pt x="78476" y="49600"/>
                      <a:pt x="74569" y="58943"/>
                      <a:pt x="66756" y="66756"/>
                    </a:cubicBezTo>
                    <a:cubicBezTo>
                      <a:pt x="58942" y="74570"/>
                      <a:pt x="49939" y="78477"/>
                      <a:pt x="39747" y="78477"/>
                    </a:cubicBezTo>
                    <a:cubicBezTo>
                      <a:pt x="28876" y="78477"/>
                      <a:pt x="19534" y="74570"/>
                      <a:pt x="11720" y="66756"/>
                    </a:cubicBezTo>
                    <a:cubicBezTo>
                      <a:pt x="3906" y="58943"/>
                      <a:pt x="0" y="49600"/>
                      <a:pt x="0" y="38729"/>
                    </a:cubicBezTo>
                    <a:cubicBezTo>
                      <a:pt x="0" y="27178"/>
                      <a:pt x="3906" y="17836"/>
                      <a:pt x="11720" y="10702"/>
                    </a:cubicBezTo>
                    <a:cubicBezTo>
                      <a:pt x="19534" y="356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31" name="Freeform: Shape 3030">
                <a:extLst>
                  <a:ext uri="{FF2B5EF4-FFF2-40B4-BE49-F238E27FC236}">
                    <a16:creationId xmlns:a16="http://schemas.microsoft.com/office/drawing/2014/main" id="{27F52E21-6D9D-4A94-A727-23D6E2DA1193}"/>
                  </a:ext>
                </a:extLst>
              </p:cNvPr>
              <p:cNvSpPr/>
              <p:nvPr/>
            </p:nvSpPr>
            <p:spPr>
              <a:xfrm>
                <a:off x="1771251" y="-2993164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9748" y="0"/>
                    </a:moveTo>
                    <a:cubicBezTo>
                      <a:pt x="50619" y="0"/>
                      <a:pt x="59791" y="3737"/>
                      <a:pt x="67265" y="11211"/>
                    </a:cubicBezTo>
                    <a:cubicBezTo>
                      <a:pt x="74739" y="18685"/>
                      <a:pt x="78476" y="27858"/>
                      <a:pt x="78476" y="38729"/>
                    </a:cubicBezTo>
                    <a:cubicBezTo>
                      <a:pt x="78476" y="49600"/>
                      <a:pt x="74569" y="58943"/>
                      <a:pt x="66756" y="66756"/>
                    </a:cubicBezTo>
                    <a:cubicBezTo>
                      <a:pt x="58942" y="74570"/>
                      <a:pt x="49939" y="78477"/>
                      <a:pt x="39748" y="78477"/>
                    </a:cubicBezTo>
                    <a:cubicBezTo>
                      <a:pt x="28876" y="78477"/>
                      <a:pt x="19534" y="74570"/>
                      <a:pt x="11720" y="66756"/>
                    </a:cubicBezTo>
                    <a:cubicBezTo>
                      <a:pt x="3907" y="58943"/>
                      <a:pt x="0" y="49600"/>
                      <a:pt x="0" y="38729"/>
                    </a:cubicBezTo>
                    <a:cubicBezTo>
                      <a:pt x="0" y="27178"/>
                      <a:pt x="3907" y="17836"/>
                      <a:pt x="11720" y="10702"/>
                    </a:cubicBezTo>
                    <a:cubicBezTo>
                      <a:pt x="19534" y="3567"/>
                      <a:pt x="28876" y="0"/>
                      <a:pt x="397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30" name="Freeform: Shape 3029">
                <a:extLst>
                  <a:ext uri="{FF2B5EF4-FFF2-40B4-BE49-F238E27FC236}">
                    <a16:creationId xmlns:a16="http://schemas.microsoft.com/office/drawing/2014/main" id="{74D62178-3D17-4900-9200-6598438E1580}"/>
                  </a:ext>
                </a:extLst>
              </p:cNvPr>
              <p:cNvSpPr/>
              <p:nvPr/>
            </p:nvSpPr>
            <p:spPr>
              <a:xfrm>
                <a:off x="2471549" y="-2989088"/>
                <a:ext cx="79495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9495" h="78476">
                    <a:moveTo>
                      <a:pt x="39748" y="0"/>
                    </a:moveTo>
                    <a:cubicBezTo>
                      <a:pt x="50619" y="0"/>
                      <a:pt x="59961" y="3737"/>
                      <a:pt x="67775" y="11211"/>
                    </a:cubicBezTo>
                    <a:cubicBezTo>
                      <a:pt x="75589" y="18685"/>
                      <a:pt x="79495" y="27857"/>
                      <a:pt x="79495" y="38729"/>
                    </a:cubicBezTo>
                    <a:cubicBezTo>
                      <a:pt x="79495" y="49600"/>
                      <a:pt x="75589" y="58942"/>
                      <a:pt x="67775" y="66756"/>
                    </a:cubicBezTo>
                    <a:cubicBezTo>
                      <a:pt x="59961" y="74570"/>
                      <a:pt x="50619" y="78476"/>
                      <a:pt x="39748" y="78476"/>
                    </a:cubicBezTo>
                    <a:cubicBezTo>
                      <a:pt x="28876" y="78476"/>
                      <a:pt x="19534" y="74570"/>
                      <a:pt x="11720" y="66756"/>
                    </a:cubicBezTo>
                    <a:cubicBezTo>
                      <a:pt x="3906" y="58942"/>
                      <a:pt x="0" y="49600"/>
                      <a:pt x="0" y="38729"/>
                    </a:cubicBezTo>
                    <a:cubicBezTo>
                      <a:pt x="0" y="27857"/>
                      <a:pt x="3906" y="18685"/>
                      <a:pt x="11720" y="11211"/>
                    </a:cubicBezTo>
                    <a:cubicBezTo>
                      <a:pt x="19534" y="3737"/>
                      <a:pt x="28876" y="0"/>
                      <a:pt x="39748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29" name="Freeform: Shape 3028">
                <a:extLst>
                  <a:ext uri="{FF2B5EF4-FFF2-40B4-BE49-F238E27FC236}">
                    <a16:creationId xmlns:a16="http://schemas.microsoft.com/office/drawing/2014/main" id="{FFEE7E96-1AA7-4F00-8F53-F52D27CC1241}"/>
                  </a:ext>
                </a:extLst>
              </p:cNvPr>
              <p:cNvSpPr/>
              <p:nvPr/>
            </p:nvSpPr>
            <p:spPr>
              <a:xfrm>
                <a:off x="-1063598" y="-2983992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0619" y="0"/>
                      <a:pt x="59792" y="3567"/>
                      <a:pt x="67266" y="10701"/>
                    </a:cubicBezTo>
                    <a:cubicBezTo>
                      <a:pt x="74740" y="17835"/>
                      <a:pt x="78477" y="27178"/>
                      <a:pt x="78477" y="38729"/>
                    </a:cubicBezTo>
                    <a:cubicBezTo>
                      <a:pt x="78477" y="49600"/>
                      <a:pt x="74740" y="58942"/>
                      <a:pt x="67266" y="66756"/>
                    </a:cubicBezTo>
                    <a:cubicBezTo>
                      <a:pt x="59792" y="74569"/>
                      <a:pt x="50619" y="78476"/>
                      <a:pt x="39748" y="78476"/>
                    </a:cubicBezTo>
                    <a:cubicBezTo>
                      <a:pt x="28877" y="78476"/>
                      <a:pt x="19534" y="74569"/>
                      <a:pt x="11721" y="66756"/>
                    </a:cubicBezTo>
                    <a:cubicBezTo>
                      <a:pt x="3907" y="58942"/>
                      <a:pt x="0" y="49600"/>
                      <a:pt x="0" y="38729"/>
                    </a:cubicBezTo>
                    <a:cubicBezTo>
                      <a:pt x="0" y="27178"/>
                      <a:pt x="3907" y="17835"/>
                      <a:pt x="11721" y="10701"/>
                    </a:cubicBezTo>
                    <a:cubicBezTo>
                      <a:pt x="19534" y="356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28" name="Freeform: Shape 3027">
                <a:extLst>
                  <a:ext uri="{FF2B5EF4-FFF2-40B4-BE49-F238E27FC236}">
                    <a16:creationId xmlns:a16="http://schemas.microsoft.com/office/drawing/2014/main" id="{649D88A4-94C1-428B-B529-760692CD74A2}"/>
                  </a:ext>
                </a:extLst>
              </p:cNvPr>
              <p:cNvSpPr/>
              <p:nvPr/>
            </p:nvSpPr>
            <p:spPr>
              <a:xfrm>
                <a:off x="1089052" y="-2983992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0619" y="0"/>
                      <a:pt x="59792" y="3567"/>
                      <a:pt x="67266" y="10701"/>
                    </a:cubicBezTo>
                    <a:cubicBezTo>
                      <a:pt x="74740" y="17835"/>
                      <a:pt x="78477" y="27178"/>
                      <a:pt x="78477" y="38729"/>
                    </a:cubicBezTo>
                    <a:cubicBezTo>
                      <a:pt x="78477" y="49600"/>
                      <a:pt x="74740" y="58942"/>
                      <a:pt x="67266" y="66756"/>
                    </a:cubicBezTo>
                    <a:cubicBezTo>
                      <a:pt x="59792" y="74569"/>
                      <a:pt x="50619" y="78476"/>
                      <a:pt x="39748" y="78476"/>
                    </a:cubicBezTo>
                    <a:cubicBezTo>
                      <a:pt x="28877" y="78476"/>
                      <a:pt x="19534" y="74569"/>
                      <a:pt x="11721" y="66756"/>
                    </a:cubicBezTo>
                    <a:cubicBezTo>
                      <a:pt x="3907" y="58942"/>
                      <a:pt x="0" y="49600"/>
                      <a:pt x="0" y="38729"/>
                    </a:cubicBezTo>
                    <a:cubicBezTo>
                      <a:pt x="0" y="27178"/>
                      <a:pt x="3907" y="17835"/>
                      <a:pt x="11721" y="10701"/>
                    </a:cubicBezTo>
                    <a:cubicBezTo>
                      <a:pt x="19534" y="356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27" name="Freeform: Shape 3026">
                <a:extLst>
                  <a:ext uri="{FF2B5EF4-FFF2-40B4-BE49-F238E27FC236}">
                    <a16:creationId xmlns:a16="http://schemas.microsoft.com/office/drawing/2014/main" id="{2EF9F638-6A2B-4CCA-8B7B-F427F95592F4}"/>
                  </a:ext>
                </a:extLst>
              </p:cNvPr>
              <p:cNvSpPr/>
              <p:nvPr/>
            </p:nvSpPr>
            <p:spPr>
              <a:xfrm>
                <a:off x="3009529" y="-2982973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8729" y="0"/>
                    </a:moveTo>
                    <a:cubicBezTo>
                      <a:pt x="49600" y="0"/>
                      <a:pt x="58943" y="3567"/>
                      <a:pt x="66756" y="10701"/>
                    </a:cubicBezTo>
                    <a:cubicBezTo>
                      <a:pt x="74570" y="17836"/>
                      <a:pt x="78476" y="27178"/>
                      <a:pt x="78476" y="38729"/>
                    </a:cubicBezTo>
                    <a:cubicBezTo>
                      <a:pt x="78476" y="49600"/>
                      <a:pt x="74570" y="58942"/>
                      <a:pt x="66756" y="66756"/>
                    </a:cubicBezTo>
                    <a:cubicBezTo>
                      <a:pt x="58943" y="74570"/>
                      <a:pt x="49600" y="78476"/>
                      <a:pt x="38729" y="78476"/>
                    </a:cubicBezTo>
                    <a:cubicBezTo>
                      <a:pt x="28537" y="78476"/>
                      <a:pt x="19534" y="74400"/>
                      <a:pt x="11720" y="66246"/>
                    </a:cubicBezTo>
                    <a:cubicBezTo>
                      <a:pt x="3907" y="58093"/>
                      <a:pt x="0" y="48920"/>
                      <a:pt x="0" y="38729"/>
                    </a:cubicBezTo>
                    <a:cubicBezTo>
                      <a:pt x="0" y="27178"/>
                      <a:pt x="3737" y="17836"/>
                      <a:pt x="11211" y="10701"/>
                    </a:cubicBezTo>
                    <a:cubicBezTo>
                      <a:pt x="18685" y="3567"/>
                      <a:pt x="27858" y="0"/>
                      <a:pt x="3872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25" name="Freeform: Shape 3024">
                <a:extLst>
                  <a:ext uri="{FF2B5EF4-FFF2-40B4-BE49-F238E27FC236}">
                    <a16:creationId xmlns:a16="http://schemas.microsoft.com/office/drawing/2014/main" id="{44E5BB09-062E-441A-9CBC-4CFFA3B622F0}"/>
                  </a:ext>
                </a:extLst>
              </p:cNvPr>
              <p:cNvSpPr/>
              <p:nvPr/>
            </p:nvSpPr>
            <p:spPr>
              <a:xfrm>
                <a:off x="-669825" y="-2945263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567"/>
                      <a:pt x="67775" y="10701"/>
                    </a:cubicBezTo>
                    <a:cubicBezTo>
                      <a:pt x="74910" y="17835"/>
                      <a:pt x="78477" y="27177"/>
                      <a:pt x="78477" y="38728"/>
                    </a:cubicBezTo>
                    <a:cubicBezTo>
                      <a:pt x="78477" y="49599"/>
                      <a:pt x="74910" y="58942"/>
                      <a:pt x="67775" y="66755"/>
                    </a:cubicBezTo>
                    <a:cubicBezTo>
                      <a:pt x="60641" y="74569"/>
                      <a:pt x="51299" y="78476"/>
                      <a:pt x="39748" y="78476"/>
                    </a:cubicBezTo>
                    <a:cubicBezTo>
                      <a:pt x="28877" y="78476"/>
                      <a:pt x="19534" y="74569"/>
                      <a:pt x="11721" y="66755"/>
                    </a:cubicBezTo>
                    <a:cubicBezTo>
                      <a:pt x="3907" y="58942"/>
                      <a:pt x="0" y="49599"/>
                      <a:pt x="0" y="38728"/>
                    </a:cubicBezTo>
                    <a:cubicBezTo>
                      <a:pt x="0" y="27177"/>
                      <a:pt x="3907" y="17835"/>
                      <a:pt x="11721" y="10701"/>
                    </a:cubicBezTo>
                    <a:cubicBezTo>
                      <a:pt x="19534" y="356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24" name="Freeform: Shape 3023">
                <a:extLst>
                  <a:ext uri="{FF2B5EF4-FFF2-40B4-BE49-F238E27FC236}">
                    <a16:creationId xmlns:a16="http://schemas.microsoft.com/office/drawing/2014/main" id="{33C3C709-FD46-4001-BA51-F98EC9982008}"/>
                  </a:ext>
                </a:extLst>
              </p:cNvPr>
              <p:cNvSpPr/>
              <p:nvPr/>
            </p:nvSpPr>
            <p:spPr>
              <a:xfrm>
                <a:off x="-88800" y="-2945263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567"/>
                      <a:pt x="67775" y="10701"/>
                    </a:cubicBezTo>
                    <a:cubicBezTo>
                      <a:pt x="74909" y="17835"/>
                      <a:pt x="78477" y="27177"/>
                      <a:pt x="78477" y="38728"/>
                    </a:cubicBezTo>
                    <a:cubicBezTo>
                      <a:pt x="78477" y="49599"/>
                      <a:pt x="74909" y="58942"/>
                      <a:pt x="67775" y="66755"/>
                    </a:cubicBezTo>
                    <a:cubicBezTo>
                      <a:pt x="60641" y="74569"/>
                      <a:pt x="51299" y="78476"/>
                      <a:pt x="39748" y="78476"/>
                    </a:cubicBezTo>
                    <a:cubicBezTo>
                      <a:pt x="28877" y="78476"/>
                      <a:pt x="19534" y="74569"/>
                      <a:pt x="11721" y="66755"/>
                    </a:cubicBezTo>
                    <a:cubicBezTo>
                      <a:pt x="3907" y="58942"/>
                      <a:pt x="0" y="49599"/>
                      <a:pt x="0" y="38728"/>
                    </a:cubicBezTo>
                    <a:cubicBezTo>
                      <a:pt x="0" y="27177"/>
                      <a:pt x="3907" y="17835"/>
                      <a:pt x="11721" y="10701"/>
                    </a:cubicBezTo>
                    <a:cubicBezTo>
                      <a:pt x="19534" y="356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23" name="Freeform: Shape 3022">
                <a:extLst>
                  <a:ext uri="{FF2B5EF4-FFF2-40B4-BE49-F238E27FC236}">
                    <a16:creationId xmlns:a16="http://schemas.microsoft.com/office/drawing/2014/main" id="{C46A984F-DEF1-4F9A-AA82-0E63DEF1E626}"/>
                  </a:ext>
                </a:extLst>
              </p:cNvPr>
              <p:cNvSpPr/>
              <p:nvPr/>
            </p:nvSpPr>
            <p:spPr>
              <a:xfrm>
                <a:off x="226153" y="-2945262"/>
                <a:ext cx="78476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5">
                    <a:moveTo>
                      <a:pt x="39748" y="0"/>
                    </a:moveTo>
                    <a:cubicBezTo>
                      <a:pt x="51298" y="0"/>
                      <a:pt x="60641" y="3736"/>
                      <a:pt x="67775" y="11210"/>
                    </a:cubicBezTo>
                    <a:cubicBezTo>
                      <a:pt x="74909" y="18684"/>
                      <a:pt x="78476" y="28197"/>
                      <a:pt x="78476" y="39747"/>
                    </a:cubicBezTo>
                    <a:cubicBezTo>
                      <a:pt x="78476" y="50619"/>
                      <a:pt x="74909" y="59961"/>
                      <a:pt x="67775" y="67775"/>
                    </a:cubicBezTo>
                    <a:cubicBezTo>
                      <a:pt x="60641" y="75588"/>
                      <a:pt x="51298" y="79495"/>
                      <a:pt x="39748" y="79495"/>
                    </a:cubicBezTo>
                    <a:cubicBezTo>
                      <a:pt x="28876" y="79495"/>
                      <a:pt x="19534" y="75588"/>
                      <a:pt x="11720" y="67775"/>
                    </a:cubicBezTo>
                    <a:cubicBezTo>
                      <a:pt x="3907" y="59961"/>
                      <a:pt x="0" y="50619"/>
                      <a:pt x="0" y="39747"/>
                    </a:cubicBezTo>
                    <a:cubicBezTo>
                      <a:pt x="0" y="28197"/>
                      <a:pt x="3907" y="18684"/>
                      <a:pt x="11720" y="11210"/>
                    </a:cubicBezTo>
                    <a:cubicBezTo>
                      <a:pt x="19534" y="3736"/>
                      <a:pt x="28876" y="0"/>
                      <a:pt x="397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22" name="Freeform: Shape 3021">
                <a:extLst>
                  <a:ext uri="{FF2B5EF4-FFF2-40B4-BE49-F238E27FC236}">
                    <a16:creationId xmlns:a16="http://schemas.microsoft.com/office/drawing/2014/main" id="{681BF8E8-1899-42A8-9244-552967677519}"/>
                  </a:ext>
                </a:extLst>
              </p:cNvPr>
              <p:cNvSpPr/>
              <p:nvPr/>
            </p:nvSpPr>
            <p:spPr>
              <a:xfrm>
                <a:off x="949424" y="-2945263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8" y="0"/>
                    </a:moveTo>
                    <a:cubicBezTo>
                      <a:pt x="51299" y="0"/>
                      <a:pt x="60641" y="3567"/>
                      <a:pt x="67775" y="10701"/>
                    </a:cubicBezTo>
                    <a:cubicBezTo>
                      <a:pt x="74909" y="17835"/>
                      <a:pt x="78476" y="27177"/>
                      <a:pt x="78476" y="38728"/>
                    </a:cubicBezTo>
                    <a:cubicBezTo>
                      <a:pt x="78476" y="49599"/>
                      <a:pt x="74909" y="58942"/>
                      <a:pt x="67775" y="66755"/>
                    </a:cubicBezTo>
                    <a:cubicBezTo>
                      <a:pt x="60641" y="74569"/>
                      <a:pt x="51299" y="78476"/>
                      <a:pt x="39748" y="78476"/>
                    </a:cubicBezTo>
                    <a:cubicBezTo>
                      <a:pt x="28877" y="78476"/>
                      <a:pt x="19534" y="74569"/>
                      <a:pt x="11721" y="66755"/>
                    </a:cubicBezTo>
                    <a:cubicBezTo>
                      <a:pt x="3907" y="58942"/>
                      <a:pt x="0" y="49599"/>
                      <a:pt x="0" y="38728"/>
                    </a:cubicBezTo>
                    <a:cubicBezTo>
                      <a:pt x="0" y="27177"/>
                      <a:pt x="3907" y="17835"/>
                      <a:pt x="11721" y="10701"/>
                    </a:cubicBezTo>
                    <a:cubicBezTo>
                      <a:pt x="19534" y="356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21" name="Freeform: Shape 3020">
                <a:extLst>
                  <a:ext uri="{FF2B5EF4-FFF2-40B4-BE49-F238E27FC236}">
                    <a16:creationId xmlns:a16="http://schemas.microsoft.com/office/drawing/2014/main" id="{40ABD98F-5603-4B74-955E-5EEE93A0A50A}"/>
                  </a:ext>
                </a:extLst>
              </p:cNvPr>
              <p:cNvSpPr/>
              <p:nvPr/>
            </p:nvSpPr>
            <p:spPr>
              <a:xfrm>
                <a:off x="1482825" y="-2945263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567"/>
                      <a:pt x="67775" y="10701"/>
                    </a:cubicBezTo>
                    <a:cubicBezTo>
                      <a:pt x="74909" y="17835"/>
                      <a:pt x="78477" y="27177"/>
                      <a:pt x="78477" y="38728"/>
                    </a:cubicBezTo>
                    <a:cubicBezTo>
                      <a:pt x="78477" y="49599"/>
                      <a:pt x="74909" y="58942"/>
                      <a:pt x="67775" y="66755"/>
                    </a:cubicBezTo>
                    <a:cubicBezTo>
                      <a:pt x="60641" y="74569"/>
                      <a:pt x="51299" y="78476"/>
                      <a:pt x="39748" y="78476"/>
                    </a:cubicBezTo>
                    <a:cubicBezTo>
                      <a:pt x="28877" y="78476"/>
                      <a:pt x="19535" y="74569"/>
                      <a:pt x="11721" y="66755"/>
                    </a:cubicBezTo>
                    <a:cubicBezTo>
                      <a:pt x="3907" y="58942"/>
                      <a:pt x="0" y="49599"/>
                      <a:pt x="0" y="38728"/>
                    </a:cubicBezTo>
                    <a:cubicBezTo>
                      <a:pt x="0" y="27177"/>
                      <a:pt x="3907" y="17835"/>
                      <a:pt x="11721" y="10701"/>
                    </a:cubicBezTo>
                    <a:cubicBezTo>
                      <a:pt x="19535" y="356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20" name="Freeform: Shape 3019">
                <a:extLst>
                  <a:ext uri="{FF2B5EF4-FFF2-40B4-BE49-F238E27FC236}">
                    <a16:creationId xmlns:a16="http://schemas.microsoft.com/office/drawing/2014/main" id="{20D7C0F4-D32F-4B97-840D-6C685F95D303}"/>
                  </a:ext>
                </a:extLst>
              </p:cNvPr>
              <p:cNvSpPr/>
              <p:nvPr/>
            </p:nvSpPr>
            <p:spPr>
              <a:xfrm>
                <a:off x="2063850" y="-2945263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567"/>
                      <a:pt x="67775" y="10701"/>
                    </a:cubicBezTo>
                    <a:cubicBezTo>
                      <a:pt x="74910" y="17835"/>
                      <a:pt x="78477" y="27177"/>
                      <a:pt x="78477" y="38728"/>
                    </a:cubicBezTo>
                    <a:cubicBezTo>
                      <a:pt x="78477" y="49599"/>
                      <a:pt x="74910" y="58942"/>
                      <a:pt x="67775" y="66755"/>
                    </a:cubicBezTo>
                    <a:cubicBezTo>
                      <a:pt x="60641" y="74569"/>
                      <a:pt x="51299" y="78476"/>
                      <a:pt x="39748" y="78476"/>
                    </a:cubicBezTo>
                    <a:cubicBezTo>
                      <a:pt x="28877" y="78476"/>
                      <a:pt x="19534" y="74569"/>
                      <a:pt x="11721" y="66755"/>
                    </a:cubicBezTo>
                    <a:cubicBezTo>
                      <a:pt x="3907" y="58942"/>
                      <a:pt x="0" y="49599"/>
                      <a:pt x="0" y="38728"/>
                    </a:cubicBezTo>
                    <a:cubicBezTo>
                      <a:pt x="0" y="27177"/>
                      <a:pt x="3907" y="17835"/>
                      <a:pt x="11721" y="10701"/>
                    </a:cubicBezTo>
                    <a:cubicBezTo>
                      <a:pt x="19534" y="356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19" name="Freeform: Shape 3018">
                <a:extLst>
                  <a:ext uri="{FF2B5EF4-FFF2-40B4-BE49-F238E27FC236}">
                    <a16:creationId xmlns:a16="http://schemas.microsoft.com/office/drawing/2014/main" id="{D575FF9A-C55D-4E13-B27F-29C75574D27F}"/>
                  </a:ext>
                </a:extLst>
              </p:cNvPr>
              <p:cNvSpPr/>
              <p:nvPr/>
            </p:nvSpPr>
            <p:spPr>
              <a:xfrm>
                <a:off x="2340075" y="-2945263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567"/>
                      <a:pt x="67775" y="10701"/>
                    </a:cubicBezTo>
                    <a:cubicBezTo>
                      <a:pt x="74910" y="17835"/>
                      <a:pt x="78477" y="27177"/>
                      <a:pt x="78477" y="38728"/>
                    </a:cubicBezTo>
                    <a:cubicBezTo>
                      <a:pt x="78477" y="49599"/>
                      <a:pt x="74910" y="58942"/>
                      <a:pt x="67775" y="66755"/>
                    </a:cubicBezTo>
                    <a:cubicBezTo>
                      <a:pt x="60641" y="74569"/>
                      <a:pt x="51299" y="78476"/>
                      <a:pt x="39748" y="78476"/>
                    </a:cubicBezTo>
                    <a:cubicBezTo>
                      <a:pt x="28877" y="78476"/>
                      <a:pt x="19534" y="74569"/>
                      <a:pt x="11721" y="66755"/>
                    </a:cubicBezTo>
                    <a:cubicBezTo>
                      <a:pt x="3907" y="58942"/>
                      <a:pt x="0" y="49599"/>
                      <a:pt x="0" y="38728"/>
                    </a:cubicBezTo>
                    <a:cubicBezTo>
                      <a:pt x="0" y="27177"/>
                      <a:pt x="3907" y="17835"/>
                      <a:pt x="11721" y="10701"/>
                    </a:cubicBezTo>
                    <a:cubicBezTo>
                      <a:pt x="19534" y="356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18" name="Freeform: Shape 3017">
                <a:extLst>
                  <a:ext uri="{FF2B5EF4-FFF2-40B4-BE49-F238E27FC236}">
                    <a16:creationId xmlns:a16="http://schemas.microsoft.com/office/drawing/2014/main" id="{E38E83D2-4690-47C2-94F6-81E85F52CC65}"/>
                  </a:ext>
                </a:extLst>
              </p:cNvPr>
              <p:cNvSpPr/>
              <p:nvPr/>
            </p:nvSpPr>
            <p:spPr>
              <a:xfrm>
                <a:off x="2733477" y="-2945263"/>
                <a:ext cx="79495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9495" h="78476">
                    <a:moveTo>
                      <a:pt x="39747" y="0"/>
                    </a:moveTo>
                    <a:cubicBezTo>
                      <a:pt x="51298" y="0"/>
                      <a:pt x="60811" y="3567"/>
                      <a:pt x="68285" y="10701"/>
                    </a:cubicBezTo>
                    <a:cubicBezTo>
                      <a:pt x="75758" y="17835"/>
                      <a:pt x="79495" y="27177"/>
                      <a:pt x="79495" y="38728"/>
                    </a:cubicBezTo>
                    <a:cubicBezTo>
                      <a:pt x="79495" y="49599"/>
                      <a:pt x="75758" y="58942"/>
                      <a:pt x="68285" y="66755"/>
                    </a:cubicBezTo>
                    <a:cubicBezTo>
                      <a:pt x="60811" y="74569"/>
                      <a:pt x="51298" y="78476"/>
                      <a:pt x="39747" y="78476"/>
                    </a:cubicBezTo>
                    <a:cubicBezTo>
                      <a:pt x="28876" y="78476"/>
                      <a:pt x="19534" y="74569"/>
                      <a:pt x="11720" y="66755"/>
                    </a:cubicBezTo>
                    <a:cubicBezTo>
                      <a:pt x="3906" y="58942"/>
                      <a:pt x="0" y="49599"/>
                      <a:pt x="0" y="38728"/>
                    </a:cubicBezTo>
                    <a:cubicBezTo>
                      <a:pt x="0" y="27177"/>
                      <a:pt x="3906" y="17835"/>
                      <a:pt x="11720" y="10701"/>
                    </a:cubicBezTo>
                    <a:cubicBezTo>
                      <a:pt x="19534" y="356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17" name="Freeform: Shape 3016">
                <a:extLst>
                  <a:ext uri="{FF2B5EF4-FFF2-40B4-BE49-F238E27FC236}">
                    <a16:creationId xmlns:a16="http://schemas.microsoft.com/office/drawing/2014/main" id="{34C45A80-6D76-4BBD-80AD-FB5E3BA02764}"/>
                  </a:ext>
                </a:extLst>
              </p:cNvPr>
              <p:cNvSpPr/>
              <p:nvPr/>
            </p:nvSpPr>
            <p:spPr>
              <a:xfrm>
                <a:off x="3721200" y="-2945263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7" y="0"/>
                    </a:moveTo>
                    <a:cubicBezTo>
                      <a:pt x="51298" y="0"/>
                      <a:pt x="60640" y="3567"/>
                      <a:pt x="67775" y="10701"/>
                    </a:cubicBezTo>
                    <a:cubicBezTo>
                      <a:pt x="74909" y="17835"/>
                      <a:pt x="78476" y="27177"/>
                      <a:pt x="78476" y="38728"/>
                    </a:cubicBezTo>
                    <a:cubicBezTo>
                      <a:pt x="78476" y="49599"/>
                      <a:pt x="74909" y="58942"/>
                      <a:pt x="67775" y="66755"/>
                    </a:cubicBezTo>
                    <a:cubicBezTo>
                      <a:pt x="60640" y="74569"/>
                      <a:pt x="51298" y="78476"/>
                      <a:pt x="39747" y="78476"/>
                    </a:cubicBezTo>
                    <a:cubicBezTo>
                      <a:pt x="28876" y="78476"/>
                      <a:pt x="19533" y="74569"/>
                      <a:pt x="11720" y="66755"/>
                    </a:cubicBezTo>
                    <a:cubicBezTo>
                      <a:pt x="3906" y="58942"/>
                      <a:pt x="0" y="49599"/>
                      <a:pt x="0" y="38728"/>
                    </a:cubicBezTo>
                    <a:cubicBezTo>
                      <a:pt x="0" y="27177"/>
                      <a:pt x="3906" y="17835"/>
                      <a:pt x="11720" y="10701"/>
                    </a:cubicBezTo>
                    <a:cubicBezTo>
                      <a:pt x="19533" y="356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16" name="Freeform: Shape 3015">
                <a:extLst>
                  <a:ext uri="{FF2B5EF4-FFF2-40B4-BE49-F238E27FC236}">
                    <a16:creationId xmlns:a16="http://schemas.microsoft.com/office/drawing/2014/main" id="{AC8C40BA-C418-4ECA-A524-1954B2D2794D}"/>
                  </a:ext>
                </a:extLst>
              </p:cNvPr>
              <p:cNvSpPr/>
              <p:nvPr/>
            </p:nvSpPr>
            <p:spPr>
              <a:xfrm>
                <a:off x="4121250" y="-2945263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567"/>
                      <a:pt x="67775" y="10701"/>
                    </a:cubicBezTo>
                    <a:cubicBezTo>
                      <a:pt x="74910" y="17835"/>
                      <a:pt x="78477" y="27177"/>
                      <a:pt x="78477" y="38728"/>
                    </a:cubicBezTo>
                    <a:cubicBezTo>
                      <a:pt x="78477" y="49599"/>
                      <a:pt x="74910" y="58942"/>
                      <a:pt x="67775" y="66755"/>
                    </a:cubicBezTo>
                    <a:cubicBezTo>
                      <a:pt x="60641" y="74569"/>
                      <a:pt x="51299" y="78476"/>
                      <a:pt x="39748" y="78476"/>
                    </a:cubicBezTo>
                    <a:cubicBezTo>
                      <a:pt x="28877" y="78476"/>
                      <a:pt x="19534" y="74569"/>
                      <a:pt x="11720" y="66755"/>
                    </a:cubicBezTo>
                    <a:cubicBezTo>
                      <a:pt x="3907" y="58942"/>
                      <a:pt x="0" y="49599"/>
                      <a:pt x="0" y="38728"/>
                    </a:cubicBezTo>
                    <a:cubicBezTo>
                      <a:pt x="0" y="27177"/>
                      <a:pt x="3907" y="17835"/>
                      <a:pt x="11720" y="10701"/>
                    </a:cubicBezTo>
                    <a:cubicBezTo>
                      <a:pt x="19534" y="356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15" name="Freeform: Shape 3014">
                <a:extLst>
                  <a:ext uri="{FF2B5EF4-FFF2-40B4-BE49-F238E27FC236}">
                    <a16:creationId xmlns:a16="http://schemas.microsoft.com/office/drawing/2014/main" id="{433967D2-A010-468B-83FA-8E592C6A3D35}"/>
                  </a:ext>
                </a:extLst>
              </p:cNvPr>
              <p:cNvSpPr/>
              <p:nvPr/>
            </p:nvSpPr>
            <p:spPr>
              <a:xfrm>
                <a:off x="-417070" y="-2908573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7" y="0"/>
                    </a:moveTo>
                    <a:cubicBezTo>
                      <a:pt x="50619" y="0"/>
                      <a:pt x="59791" y="3737"/>
                      <a:pt x="67265" y="11211"/>
                    </a:cubicBezTo>
                    <a:cubicBezTo>
                      <a:pt x="74739" y="18685"/>
                      <a:pt x="78476" y="27857"/>
                      <a:pt x="78476" y="38728"/>
                    </a:cubicBezTo>
                    <a:cubicBezTo>
                      <a:pt x="78476" y="49600"/>
                      <a:pt x="74739" y="58942"/>
                      <a:pt x="67265" y="66756"/>
                    </a:cubicBezTo>
                    <a:cubicBezTo>
                      <a:pt x="59791" y="74569"/>
                      <a:pt x="50619" y="78476"/>
                      <a:pt x="39747" y="78476"/>
                    </a:cubicBezTo>
                    <a:cubicBezTo>
                      <a:pt x="28197" y="78476"/>
                      <a:pt x="18684" y="74569"/>
                      <a:pt x="11210" y="66756"/>
                    </a:cubicBezTo>
                    <a:cubicBezTo>
                      <a:pt x="3737" y="58942"/>
                      <a:pt x="0" y="49600"/>
                      <a:pt x="0" y="38728"/>
                    </a:cubicBezTo>
                    <a:cubicBezTo>
                      <a:pt x="0" y="28537"/>
                      <a:pt x="3906" y="19534"/>
                      <a:pt x="11720" y="11720"/>
                    </a:cubicBezTo>
                    <a:cubicBezTo>
                      <a:pt x="19534" y="390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14" name="Freeform: Shape 3013">
                <a:extLst>
                  <a:ext uri="{FF2B5EF4-FFF2-40B4-BE49-F238E27FC236}">
                    <a16:creationId xmlns:a16="http://schemas.microsoft.com/office/drawing/2014/main" id="{33A4E754-D185-4880-BE8D-9AC439AEA264}"/>
                  </a:ext>
                </a:extLst>
              </p:cNvPr>
              <p:cNvSpPr/>
              <p:nvPr/>
            </p:nvSpPr>
            <p:spPr>
              <a:xfrm>
                <a:off x="1735580" y="-2908573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8" y="0"/>
                    </a:moveTo>
                    <a:cubicBezTo>
                      <a:pt x="50619" y="0"/>
                      <a:pt x="59791" y="3737"/>
                      <a:pt x="67265" y="11211"/>
                    </a:cubicBezTo>
                    <a:cubicBezTo>
                      <a:pt x="74739" y="18685"/>
                      <a:pt x="78476" y="27857"/>
                      <a:pt x="78476" y="38728"/>
                    </a:cubicBezTo>
                    <a:cubicBezTo>
                      <a:pt x="78476" y="49600"/>
                      <a:pt x="74739" y="58942"/>
                      <a:pt x="67265" y="66756"/>
                    </a:cubicBezTo>
                    <a:cubicBezTo>
                      <a:pt x="59791" y="74569"/>
                      <a:pt x="50619" y="78476"/>
                      <a:pt x="39748" y="78476"/>
                    </a:cubicBezTo>
                    <a:cubicBezTo>
                      <a:pt x="28197" y="78476"/>
                      <a:pt x="18685" y="74569"/>
                      <a:pt x="11211" y="66756"/>
                    </a:cubicBezTo>
                    <a:cubicBezTo>
                      <a:pt x="3737" y="58942"/>
                      <a:pt x="0" y="49600"/>
                      <a:pt x="0" y="38728"/>
                    </a:cubicBezTo>
                    <a:cubicBezTo>
                      <a:pt x="0" y="28537"/>
                      <a:pt x="3907" y="19534"/>
                      <a:pt x="11720" y="11720"/>
                    </a:cubicBezTo>
                    <a:cubicBezTo>
                      <a:pt x="19534" y="3907"/>
                      <a:pt x="28876" y="0"/>
                      <a:pt x="397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13" name="Freeform: Shape 3012">
                <a:extLst>
                  <a:ext uri="{FF2B5EF4-FFF2-40B4-BE49-F238E27FC236}">
                    <a16:creationId xmlns:a16="http://schemas.microsoft.com/office/drawing/2014/main" id="{AD9603EE-AC97-4390-9AE7-7C8DC6AE2BEE}"/>
                  </a:ext>
                </a:extLst>
              </p:cNvPr>
              <p:cNvSpPr/>
              <p:nvPr/>
            </p:nvSpPr>
            <p:spPr>
              <a:xfrm>
                <a:off x="-1114558" y="-2902458"/>
                <a:ext cx="7949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9496">
                    <a:moveTo>
                      <a:pt x="39748" y="0"/>
                    </a:moveTo>
                    <a:cubicBezTo>
                      <a:pt x="51299" y="0"/>
                      <a:pt x="60811" y="3907"/>
                      <a:pt x="68285" y="11720"/>
                    </a:cubicBezTo>
                    <a:cubicBezTo>
                      <a:pt x="75759" y="19534"/>
                      <a:pt x="79496" y="28877"/>
                      <a:pt x="79496" y="39748"/>
                    </a:cubicBezTo>
                    <a:cubicBezTo>
                      <a:pt x="79496" y="51298"/>
                      <a:pt x="75759" y="60811"/>
                      <a:pt x="68285" y="68285"/>
                    </a:cubicBezTo>
                    <a:cubicBezTo>
                      <a:pt x="60811" y="75759"/>
                      <a:pt x="51299" y="79496"/>
                      <a:pt x="39748" y="79496"/>
                    </a:cubicBezTo>
                    <a:cubicBezTo>
                      <a:pt x="28877" y="79496"/>
                      <a:pt x="19535" y="75759"/>
                      <a:pt x="11721" y="68285"/>
                    </a:cubicBezTo>
                    <a:cubicBezTo>
                      <a:pt x="3907" y="60811"/>
                      <a:pt x="0" y="51298"/>
                      <a:pt x="0" y="39748"/>
                    </a:cubicBezTo>
                    <a:cubicBezTo>
                      <a:pt x="0" y="28877"/>
                      <a:pt x="3907" y="19534"/>
                      <a:pt x="11721" y="11720"/>
                    </a:cubicBezTo>
                    <a:cubicBezTo>
                      <a:pt x="19535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12" name="Freeform: Shape 3011">
                <a:extLst>
                  <a:ext uri="{FF2B5EF4-FFF2-40B4-BE49-F238E27FC236}">
                    <a16:creationId xmlns:a16="http://schemas.microsoft.com/office/drawing/2014/main" id="{D5830E6B-8ADC-4F75-B6E3-3157EBD6D9C4}"/>
                  </a:ext>
                </a:extLst>
              </p:cNvPr>
              <p:cNvSpPr/>
              <p:nvPr/>
            </p:nvSpPr>
            <p:spPr>
              <a:xfrm>
                <a:off x="1038092" y="-2902458"/>
                <a:ext cx="7949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9496">
                    <a:moveTo>
                      <a:pt x="39749" y="0"/>
                    </a:moveTo>
                    <a:cubicBezTo>
                      <a:pt x="51299" y="0"/>
                      <a:pt x="60811" y="3907"/>
                      <a:pt x="68285" y="11720"/>
                    </a:cubicBezTo>
                    <a:cubicBezTo>
                      <a:pt x="75759" y="19534"/>
                      <a:pt x="79496" y="28877"/>
                      <a:pt x="79496" y="39748"/>
                    </a:cubicBezTo>
                    <a:cubicBezTo>
                      <a:pt x="79496" y="51298"/>
                      <a:pt x="75759" y="60811"/>
                      <a:pt x="68285" y="68285"/>
                    </a:cubicBezTo>
                    <a:cubicBezTo>
                      <a:pt x="60811" y="75759"/>
                      <a:pt x="51299" y="79496"/>
                      <a:pt x="39749" y="79496"/>
                    </a:cubicBezTo>
                    <a:cubicBezTo>
                      <a:pt x="28877" y="79496"/>
                      <a:pt x="19535" y="75759"/>
                      <a:pt x="11721" y="68285"/>
                    </a:cubicBezTo>
                    <a:cubicBezTo>
                      <a:pt x="3908" y="60811"/>
                      <a:pt x="0" y="51298"/>
                      <a:pt x="0" y="39748"/>
                    </a:cubicBezTo>
                    <a:cubicBezTo>
                      <a:pt x="0" y="28877"/>
                      <a:pt x="3908" y="19534"/>
                      <a:pt x="11721" y="11720"/>
                    </a:cubicBezTo>
                    <a:cubicBezTo>
                      <a:pt x="19535" y="3907"/>
                      <a:pt x="28877" y="0"/>
                      <a:pt x="3974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11" name="Freeform: Shape 3010">
                <a:extLst>
                  <a:ext uri="{FF2B5EF4-FFF2-40B4-BE49-F238E27FC236}">
                    <a16:creationId xmlns:a16="http://schemas.microsoft.com/office/drawing/2014/main" id="{8D79589B-D80E-475A-892A-B5F4022ED10A}"/>
                  </a:ext>
                </a:extLst>
              </p:cNvPr>
              <p:cNvSpPr/>
              <p:nvPr/>
            </p:nvSpPr>
            <p:spPr>
              <a:xfrm>
                <a:off x="2530660" y="-2902458"/>
                <a:ext cx="7847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6">
                    <a:moveTo>
                      <a:pt x="38729" y="0"/>
                    </a:moveTo>
                    <a:cubicBezTo>
                      <a:pt x="48920" y="0"/>
                      <a:pt x="58093" y="4077"/>
                      <a:pt x="66246" y="12230"/>
                    </a:cubicBezTo>
                    <a:cubicBezTo>
                      <a:pt x="74400" y="20383"/>
                      <a:pt x="78476" y="29556"/>
                      <a:pt x="78476" y="39748"/>
                    </a:cubicBezTo>
                    <a:cubicBezTo>
                      <a:pt x="78476" y="51298"/>
                      <a:pt x="74569" y="60811"/>
                      <a:pt x="66756" y="68285"/>
                    </a:cubicBezTo>
                    <a:cubicBezTo>
                      <a:pt x="58942" y="75759"/>
                      <a:pt x="49600" y="79496"/>
                      <a:pt x="38729" y="79496"/>
                    </a:cubicBezTo>
                    <a:cubicBezTo>
                      <a:pt x="27857" y="79496"/>
                      <a:pt x="18685" y="75759"/>
                      <a:pt x="11211" y="68285"/>
                    </a:cubicBezTo>
                    <a:cubicBezTo>
                      <a:pt x="3737" y="60811"/>
                      <a:pt x="0" y="51298"/>
                      <a:pt x="0" y="39748"/>
                    </a:cubicBezTo>
                    <a:cubicBezTo>
                      <a:pt x="0" y="28877"/>
                      <a:pt x="3737" y="19534"/>
                      <a:pt x="11211" y="11720"/>
                    </a:cubicBezTo>
                    <a:cubicBezTo>
                      <a:pt x="18685" y="3907"/>
                      <a:pt x="27857" y="0"/>
                      <a:pt x="3872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10" name="Freeform: Shape 3009">
                <a:extLst>
                  <a:ext uri="{FF2B5EF4-FFF2-40B4-BE49-F238E27FC236}">
                    <a16:creationId xmlns:a16="http://schemas.microsoft.com/office/drawing/2014/main" id="{0CCD553C-0C6C-409E-A8D3-29D098481003}"/>
                  </a:ext>
                </a:extLst>
              </p:cNvPr>
              <p:cNvSpPr/>
              <p:nvPr/>
            </p:nvSpPr>
            <p:spPr>
              <a:xfrm>
                <a:off x="316860" y="-2898381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0619" y="0"/>
                      <a:pt x="59792" y="3737"/>
                      <a:pt x="67266" y="11210"/>
                    </a:cubicBezTo>
                    <a:cubicBezTo>
                      <a:pt x="74740" y="18684"/>
                      <a:pt x="78477" y="27857"/>
                      <a:pt x="78477" y="38728"/>
                    </a:cubicBezTo>
                    <a:cubicBezTo>
                      <a:pt x="78477" y="49599"/>
                      <a:pt x="74570" y="58942"/>
                      <a:pt x="66757" y="66756"/>
                    </a:cubicBezTo>
                    <a:cubicBezTo>
                      <a:pt x="58943" y="74569"/>
                      <a:pt x="49940" y="78476"/>
                      <a:pt x="39748" y="78476"/>
                    </a:cubicBezTo>
                    <a:cubicBezTo>
                      <a:pt x="28877" y="78476"/>
                      <a:pt x="19535" y="74569"/>
                      <a:pt x="11721" y="66756"/>
                    </a:cubicBezTo>
                    <a:cubicBezTo>
                      <a:pt x="3907" y="58942"/>
                      <a:pt x="0" y="49599"/>
                      <a:pt x="0" y="38728"/>
                    </a:cubicBezTo>
                    <a:cubicBezTo>
                      <a:pt x="0" y="27857"/>
                      <a:pt x="3907" y="18684"/>
                      <a:pt x="11721" y="11210"/>
                    </a:cubicBezTo>
                    <a:cubicBezTo>
                      <a:pt x="19535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09" name="Freeform: Shape 3008">
                <a:extLst>
                  <a:ext uri="{FF2B5EF4-FFF2-40B4-BE49-F238E27FC236}">
                    <a16:creationId xmlns:a16="http://schemas.microsoft.com/office/drawing/2014/main" id="{F77B2253-911E-464D-97B0-E152C217FCAA}"/>
                  </a:ext>
                </a:extLst>
              </p:cNvPr>
              <p:cNvSpPr/>
              <p:nvPr/>
            </p:nvSpPr>
            <p:spPr>
              <a:xfrm>
                <a:off x="4216032" y="-2898381"/>
                <a:ext cx="7949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8476">
                    <a:moveTo>
                      <a:pt x="39748" y="0"/>
                    </a:moveTo>
                    <a:cubicBezTo>
                      <a:pt x="50620" y="0"/>
                      <a:pt x="59962" y="3737"/>
                      <a:pt x="67775" y="11210"/>
                    </a:cubicBezTo>
                    <a:cubicBezTo>
                      <a:pt x="75589" y="18684"/>
                      <a:pt x="79496" y="27857"/>
                      <a:pt x="79496" y="38728"/>
                    </a:cubicBezTo>
                    <a:cubicBezTo>
                      <a:pt x="79496" y="49599"/>
                      <a:pt x="75589" y="58942"/>
                      <a:pt x="67775" y="66756"/>
                    </a:cubicBezTo>
                    <a:cubicBezTo>
                      <a:pt x="59962" y="74569"/>
                      <a:pt x="50620" y="78476"/>
                      <a:pt x="39748" y="78476"/>
                    </a:cubicBezTo>
                    <a:cubicBezTo>
                      <a:pt x="28198" y="78476"/>
                      <a:pt x="18685" y="74569"/>
                      <a:pt x="11211" y="66756"/>
                    </a:cubicBezTo>
                    <a:cubicBezTo>
                      <a:pt x="3738" y="58942"/>
                      <a:pt x="0" y="49599"/>
                      <a:pt x="0" y="38728"/>
                    </a:cubicBezTo>
                    <a:cubicBezTo>
                      <a:pt x="0" y="27857"/>
                      <a:pt x="3738" y="18684"/>
                      <a:pt x="11211" y="11210"/>
                    </a:cubicBezTo>
                    <a:cubicBezTo>
                      <a:pt x="18685" y="3737"/>
                      <a:pt x="28198" y="0"/>
                      <a:pt x="397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08" name="Freeform: Shape 3007">
                <a:extLst>
                  <a:ext uri="{FF2B5EF4-FFF2-40B4-BE49-F238E27FC236}">
                    <a16:creationId xmlns:a16="http://schemas.microsoft.com/office/drawing/2014/main" id="{94AEA4BD-B6A9-4BA0-AF7F-675852C44683}"/>
                  </a:ext>
                </a:extLst>
              </p:cNvPr>
              <p:cNvSpPr/>
              <p:nvPr/>
            </p:nvSpPr>
            <p:spPr>
              <a:xfrm>
                <a:off x="4310816" y="-2898381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8730" y="0"/>
                    </a:moveTo>
                    <a:cubicBezTo>
                      <a:pt x="49601" y="0"/>
                      <a:pt x="58943" y="3737"/>
                      <a:pt x="66756" y="11210"/>
                    </a:cubicBezTo>
                    <a:cubicBezTo>
                      <a:pt x="74570" y="18684"/>
                      <a:pt x="78477" y="27857"/>
                      <a:pt x="78477" y="38728"/>
                    </a:cubicBezTo>
                    <a:cubicBezTo>
                      <a:pt x="78477" y="49599"/>
                      <a:pt x="74570" y="58942"/>
                      <a:pt x="66756" y="66756"/>
                    </a:cubicBezTo>
                    <a:cubicBezTo>
                      <a:pt x="58943" y="74569"/>
                      <a:pt x="49601" y="78476"/>
                      <a:pt x="38730" y="78476"/>
                    </a:cubicBezTo>
                    <a:cubicBezTo>
                      <a:pt x="27858" y="78476"/>
                      <a:pt x="18685" y="74569"/>
                      <a:pt x="11211" y="66756"/>
                    </a:cubicBezTo>
                    <a:cubicBezTo>
                      <a:pt x="3738" y="58942"/>
                      <a:pt x="0" y="49599"/>
                      <a:pt x="0" y="38728"/>
                    </a:cubicBezTo>
                    <a:cubicBezTo>
                      <a:pt x="0" y="27857"/>
                      <a:pt x="3738" y="18684"/>
                      <a:pt x="11211" y="11210"/>
                    </a:cubicBezTo>
                    <a:cubicBezTo>
                      <a:pt x="18685" y="3737"/>
                      <a:pt x="27858" y="0"/>
                      <a:pt x="38730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07" name="Freeform: Shape 3006">
                <a:extLst>
                  <a:ext uri="{FF2B5EF4-FFF2-40B4-BE49-F238E27FC236}">
                    <a16:creationId xmlns:a16="http://schemas.microsoft.com/office/drawing/2014/main" id="{8322E8CC-F40E-4794-BAB4-15CDDDC3CE8C}"/>
                  </a:ext>
                </a:extLst>
              </p:cNvPr>
              <p:cNvSpPr/>
              <p:nvPr/>
            </p:nvSpPr>
            <p:spPr>
              <a:xfrm>
                <a:off x="2994242" y="-2895323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8729" y="0"/>
                    </a:moveTo>
                    <a:cubicBezTo>
                      <a:pt x="49601" y="0"/>
                      <a:pt x="58943" y="3737"/>
                      <a:pt x="66757" y="11211"/>
                    </a:cubicBezTo>
                    <a:cubicBezTo>
                      <a:pt x="74571" y="18685"/>
                      <a:pt x="78477" y="28197"/>
                      <a:pt x="78477" y="39748"/>
                    </a:cubicBezTo>
                    <a:cubicBezTo>
                      <a:pt x="78477" y="50619"/>
                      <a:pt x="74571" y="59792"/>
                      <a:pt x="66757" y="67266"/>
                    </a:cubicBezTo>
                    <a:cubicBezTo>
                      <a:pt x="58943" y="74740"/>
                      <a:pt x="49601" y="78477"/>
                      <a:pt x="38729" y="78477"/>
                    </a:cubicBezTo>
                    <a:cubicBezTo>
                      <a:pt x="27179" y="78477"/>
                      <a:pt x="17836" y="74740"/>
                      <a:pt x="10702" y="67266"/>
                    </a:cubicBezTo>
                    <a:cubicBezTo>
                      <a:pt x="3567" y="59792"/>
                      <a:pt x="0" y="50619"/>
                      <a:pt x="0" y="39748"/>
                    </a:cubicBezTo>
                    <a:cubicBezTo>
                      <a:pt x="0" y="28197"/>
                      <a:pt x="3567" y="18685"/>
                      <a:pt x="10702" y="11211"/>
                    </a:cubicBezTo>
                    <a:cubicBezTo>
                      <a:pt x="17836" y="3737"/>
                      <a:pt x="27179" y="0"/>
                      <a:pt x="3872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06" name="Freeform: Shape 3005">
                <a:extLst>
                  <a:ext uri="{FF2B5EF4-FFF2-40B4-BE49-F238E27FC236}">
                    <a16:creationId xmlns:a16="http://schemas.microsoft.com/office/drawing/2014/main" id="{A6A1AA79-9B49-40C4-ABEE-8F8F0CE47666}"/>
                  </a:ext>
                </a:extLst>
              </p:cNvPr>
              <p:cNvSpPr/>
              <p:nvPr/>
            </p:nvSpPr>
            <p:spPr>
              <a:xfrm>
                <a:off x="3285726" y="-2877997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9747" y="0"/>
                    </a:moveTo>
                    <a:cubicBezTo>
                      <a:pt x="49939" y="0"/>
                      <a:pt x="58942" y="3907"/>
                      <a:pt x="66756" y="11721"/>
                    </a:cubicBezTo>
                    <a:cubicBezTo>
                      <a:pt x="74570" y="19534"/>
                      <a:pt x="78476" y="28877"/>
                      <a:pt x="78476" y="39748"/>
                    </a:cubicBezTo>
                    <a:cubicBezTo>
                      <a:pt x="78476" y="50619"/>
                      <a:pt x="74739" y="59792"/>
                      <a:pt x="67265" y="67266"/>
                    </a:cubicBezTo>
                    <a:cubicBezTo>
                      <a:pt x="59791" y="74740"/>
                      <a:pt x="50619" y="78477"/>
                      <a:pt x="39747" y="78477"/>
                    </a:cubicBezTo>
                    <a:cubicBezTo>
                      <a:pt x="28876" y="78477"/>
                      <a:pt x="19534" y="74740"/>
                      <a:pt x="11720" y="67266"/>
                    </a:cubicBezTo>
                    <a:cubicBezTo>
                      <a:pt x="3906" y="59792"/>
                      <a:pt x="0" y="50619"/>
                      <a:pt x="0" y="39748"/>
                    </a:cubicBezTo>
                    <a:cubicBezTo>
                      <a:pt x="0" y="28197"/>
                      <a:pt x="3906" y="18685"/>
                      <a:pt x="11720" y="11211"/>
                    </a:cubicBezTo>
                    <a:cubicBezTo>
                      <a:pt x="19534" y="373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05" name="Freeform: Shape 3004">
                <a:extLst>
                  <a:ext uri="{FF2B5EF4-FFF2-40B4-BE49-F238E27FC236}">
                    <a16:creationId xmlns:a16="http://schemas.microsoft.com/office/drawing/2014/main" id="{E1C92E76-7575-4BEF-B416-003511834305}"/>
                  </a:ext>
                </a:extLst>
              </p:cNvPr>
              <p:cNvSpPr/>
              <p:nvPr/>
            </p:nvSpPr>
            <p:spPr>
              <a:xfrm>
                <a:off x="3372356" y="-2877997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9748" y="0"/>
                    </a:moveTo>
                    <a:cubicBezTo>
                      <a:pt x="49940" y="0"/>
                      <a:pt x="58943" y="3907"/>
                      <a:pt x="66756" y="11721"/>
                    </a:cubicBezTo>
                    <a:cubicBezTo>
                      <a:pt x="74570" y="19534"/>
                      <a:pt x="78477" y="28877"/>
                      <a:pt x="78477" y="39748"/>
                    </a:cubicBezTo>
                    <a:cubicBezTo>
                      <a:pt x="78477" y="50619"/>
                      <a:pt x="74740" y="59792"/>
                      <a:pt x="67266" y="67266"/>
                    </a:cubicBezTo>
                    <a:cubicBezTo>
                      <a:pt x="59792" y="74740"/>
                      <a:pt x="50620" y="78477"/>
                      <a:pt x="39748" y="78477"/>
                    </a:cubicBezTo>
                    <a:cubicBezTo>
                      <a:pt x="28877" y="78477"/>
                      <a:pt x="19535" y="74740"/>
                      <a:pt x="11721" y="67266"/>
                    </a:cubicBezTo>
                    <a:cubicBezTo>
                      <a:pt x="3907" y="59792"/>
                      <a:pt x="0" y="50619"/>
                      <a:pt x="0" y="39748"/>
                    </a:cubicBezTo>
                    <a:cubicBezTo>
                      <a:pt x="0" y="28197"/>
                      <a:pt x="3907" y="18685"/>
                      <a:pt x="11721" y="11211"/>
                    </a:cubicBezTo>
                    <a:cubicBezTo>
                      <a:pt x="19535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04" name="Freeform: Shape 3003">
                <a:extLst>
                  <a:ext uri="{FF2B5EF4-FFF2-40B4-BE49-F238E27FC236}">
                    <a16:creationId xmlns:a16="http://schemas.microsoft.com/office/drawing/2014/main" id="{EC12BED0-A0E7-4C31-B04D-58E71C7D6088}"/>
                  </a:ext>
                </a:extLst>
              </p:cNvPr>
              <p:cNvSpPr/>
              <p:nvPr/>
            </p:nvSpPr>
            <p:spPr>
              <a:xfrm>
                <a:off x="3458986" y="-2877997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8728" y="0"/>
                    </a:moveTo>
                    <a:cubicBezTo>
                      <a:pt x="49599" y="0"/>
                      <a:pt x="58942" y="3907"/>
                      <a:pt x="66755" y="11721"/>
                    </a:cubicBezTo>
                    <a:cubicBezTo>
                      <a:pt x="74569" y="19534"/>
                      <a:pt x="78476" y="28877"/>
                      <a:pt x="78476" y="39748"/>
                    </a:cubicBezTo>
                    <a:cubicBezTo>
                      <a:pt x="78476" y="50619"/>
                      <a:pt x="74739" y="59792"/>
                      <a:pt x="67265" y="67266"/>
                    </a:cubicBezTo>
                    <a:cubicBezTo>
                      <a:pt x="59791" y="74740"/>
                      <a:pt x="50278" y="78477"/>
                      <a:pt x="38728" y="78477"/>
                    </a:cubicBezTo>
                    <a:cubicBezTo>
                      <a:pt x="27857" y="78477"/>
                      <a:pt x="18684" y="74740"/>
                      <a:pt x="11210" y="67266"/>
                    </a:cubicBezTo>
                    <a:cubicBezTo>
                      <a:pt x="3736" y="59792"/>
                      <a:pt x="0" y="50619"/>
                      <a:pt x="0" y="39748"/>
                    </a:cubicBezTo>
                    <a:cubicBezTo>
                      <a:pt x="0" y="28197"/>
                      <a:pt x="3736" y="18685"/>
                      <a:pt x="11210" y="11211"/>
                    </a:cubicBezTo>
                    <a:cubicBezTo>
                      <a:pt x="18684" y="3737"/>
                      <a:pt x="27857" y="0"/>
                      <a:pt x="38728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03" name="Freeform: Shape 3002">
                <a:extLst>
                  <a:ext uri="{FF2B5EF4-FFF2-40B4-BE49-F238E27FC236}">
                    <a16:creationId xmlns:a16="http://schemas.microsoft.com/office/drawing/2014/main" id="{33FEEBA6-A92A-4605-BDE3-20EAE62DFD73}"/>
                  </a:ext>
                </a:extLst>
              </p:cNvPr>
              <p:cNvSpPr/>
              <p:nvPr/>
            </p:nvSpPr>
            <p:spPr>
              <a:xfrm>
                <a:off x="403490" y="-2857614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8729" y="0"/>
                    </a:moveTo>
                    <a:cubicBezTo>
                      <a:pt x="49600" y="0"/>
                      <a:pt x="58943" y="4076"/>
                      <a:pt x="66756" y="12230"/>
                    </a:cubicBezTo>
                    <a:cubicBezTo>
                      <a:pt x="74570" y="20383"/>
                      <a:pt x="78477" y="29556"/>
                      <a:pt x="78477" y="39747"/>
                    </a:cubicBezTo>
                    <a:cubicBezTo>
                      <a:pt x="78477" y="50619"/>
                      <a:pt x="74570" y="59791"/>
                      <a:pt x="66756" y="67265"/>
                    </a:cubicBezTo>
                    <a:cubicBezTo>
                      <a:pt x="58943" y="74739"/>
                      <a:pt x="49600" y="78476"/>
                      <a:pt x="38729" y="78476"/>
                    </a:cubicBezTo>
                    <a:cubicBezTo>
                      <a:pt x="27858" y="78476"/>
                      <a:pt x="18685" y="74739"/>
                      <a:pt x="11211" y="67265"/>
                    </a:cubicBezTo>
                    <a:cubicBezTo>
                      <a:pt x="3737" y="59791"/>
                      <a:pt x="0" y="50619"/>
                      <a:pt x="0" y="39747"/>
                    </a:cubicBezTo>
                    <a:cubicBezTo>
                      <a:pt x="0" y="28876"/>
                      <a:pt x="3737" y="19534"/>
                      <a:pt x="11211" y="11720"/>
                    </a:cubicBezTo>
                    <a:cubicBezTo>
                      <a:pt x="18685" y="3906"/>
                      <a:pt x="27858" y="0"/>
                      <a:pt x="3872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02" name="Freeform: Shape 3001">
                <a:extLst>
                  <a:ext uri="{FF2B5EF4-FFF2-40B4-BE49-F238E27FC236}">
                    <a16:creationId xmlns:a16="http://schemas.microsoft.com/office/drawing/2014/main" id="{994E6DB3-C540-4117-899B-810B9012386C}"/>
                  </a:ext>
                </a:extLst>
              </p:cNvPr>
              <p:cNvSpPr/>
              <p:nvPr/>
            </p:nvSpPr>
            <p:spPr>
              <a:xfrm>
                <a:off x="-584215" y="-2855576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8" y="0"/>
                    </a:moveTo>
                    <a:cubicBezTo>
                      <a:pt x="50619" y="0"/>
                      <a:pt x="59792" y="3737"/>
                      <a:pt x="67266" y="11211"/>
                    </a:cubicBezTo>
                    <a:cubicBezTo>
                      <a:pt x="74739" y="18685"/>
                      <a:pt x="78476" y="27857"/>
                      <a:pt x="78476" y="38729"/>
                    </a:cubicBezTo>
                    <a:cubicBezTo>
                      <a:pt x="78476" y="50279"/>
                      <a:pt x="74739" y="59792"/>
                      <a:pt x="67266" y="67265"/>
                    </a:cubicBezTo>
                    <a:cubicBezTo>
                      <a:pt x="59792" y="74739"/>
                      <a:pt x="50619" y="78476"/>
                      <a:pt x="39748" y="78476"/>
                    </a:cubicBezTo>
                    <a:cubicBezTo>
                      <a:pt x="28197" y="78476"/>
                      <a:pt x="18685" y="74739"/>
                      <a:pt x="11211" y="67265"/>
                    </a:cubicBezTo>
                    <a:cubicBezTo>
                      <a:pt x="3737" y="59792"/>
                      <a:pt x="0" y="50279"/>
                      <a:pt x="0" y="38729"/>
                    </a:cubicBezTo>
                    <a:cubicBezTo>
                      <a:pt x="0" y="27857"/>
                      <a:pt x="3737" y="18685"/>
                      <a:pt x="11211" y="11211"/>
                    </a:cubicBezTo>
                    <a:cubicBezTo>
                      <a:pt x="18685" y="3737"/>
                      <a:pt x="28197" y="0"/>
                      <a:pt x="397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01" name="Freeform: Shape 3000">
                <a:extLst>
                  <a:ext uri="{FF2B5EF4-FFF2-40B4-BE49-F238E27FC236}">
                    <a16:creationId xmlns:a16="http://schemas.microsoft.com/office/drawing/2014/main" id="{F0A56A05-0AA2-45DF-A1C1-AD1898291CF0}"/>
                  </a:ext>
                </a:extLst>
              </p:cNvPr>
              <p:cNvSpPr/>
              <p:nvPr/>
            </p:nvSpPr>
            <p:spPr>
              <a:xfrm>
                <a:off x="-491470" y="-2855576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8729" y="0"/>
                    </a:moveTo>
                    <a:cubicBezTo>
                      <a:pt x="49600" y="0"/>
                      <a:pt x="58942" y="3567"/>
                      <a:pt x="66756" y="10701"/>
                    </a:cubicBezTo>
                    <a:cubicBezTo>
                      <a:pt x="74569" y="17835"/>
                      <a:pt x="78476" y="27178"/>
                      <a:pt x="78476" y="38729"/>
                    </a:cubicBezTo>
                    <a:cubicBezTo>
                      <a:pt x="78476" y="49600"/>
                      <a:pt x="74569" y="58942"/>
                      <a:pt x="66756" y="66756"/>
                    </a:cubicBezTo>
                    <a:cubicBezTo>
                      <a:pt x="58942" y="74570"/>
                      <a:pt x="49600" y="78476"/>
                      <a:pt x="38729" y="78476"/>
                    </a:cubicBezTo>
                    <a:cubicBezTo>
                      <a:pt x="27857" y="78476"/>
                      <a:pt x="18685" y="74570"/>
                      <a:pt x="11211" y="66756"/>
                    </a:cubicBezTo>
                    <a:cubicBezTo>
                      <a:pt x="3737" y="58942"/>
                      <a:pt x="0" y="49600"/>
                      <a:pt x="0" y="38729"/>
                    </a:cubicBezTo>
                    <a:cubicBezTo>
                      <a:pt x="0" y="27857"/>
                      <a:pt x="3907" y="18685"/>
                      <a:pt x="11720" y="11211"/>
                    </a:cubicBezTo>
                    <a:cubicBezTo>
                      <a:pt x="19534" y="3737"/>
                      <a:pt x="28537" y="0"/>
                      <a:pt x="3872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00" name="Freeform: Shape 2999">
                <a:extLst>
                  <a:ext uri="{FF2B5EF4-FFF2-40B4-BE49-F238E27FC236}">
                    <a16:creationId xmlns:a16="http://schemas.microsoft.com/office/drawing/2014/main" id="{9FD6380C-3A2D-4A9D-A674-83084D49F7ED}"/>
                  </a:ext>
                </a:extLst>
              </p:cNvPr>
              <p:cNvSpPr/>
              <p:nvPr/>
            </p:nvSpPr>
            <p:spPr>
              <a:xfrm>
                <a:off x="1568435" y="-2855576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8" y="0"/>
                    </a:moveTo>
                    <a:cubicBezTo>
                      <a:pt x="50619" y="0"/>
                      <a:pt x="59791" y="3737"/>
                      <a:pt x="67265" y="11211"/>
                    </a:cubicBezTo>
                    <a:cubicBezTo>
                      <a:pt x="74739" y="18685"/>
                      <a:pt x="78476" y="27857"/>
                      <a:pt x="78476" y="38729"/>
                    </a:cubicBezTo>
                    <a:cubicBezTo>
                      <a:pt x="78476" y="50279"/>
                      <a:pt x="74739" y="59792"/>
                      <a:pt x="67265" y="67265"/>
                    </a:cubicBezTo>
                    <a:cubicBezTo>
                      <a:pt x="59791" y="74739"/>
                      <a:pt x="50619" y="78476"/>
                      <a:pt x="39748" y="78476"/>
                    </a:cubicBezTo>
                    <a:cubicBezTo>
                      <a:pt x="28197" y="78476"/>
                      <a:pt x="18685" y="74739"/>
                      <a:pt x="11211" y="67265"/>
                    </a:cubicBezTo>
                    <a:cubicBezTo>
                      <a:pt x="3737" y="59792"/>
                      <a:pt x="0" y="50279"/>
                      <a:pt x="0" y="38729"/>
                    </a:cubicBezTo>
                    <a:cubicBezTo>
                      <a:pt x="0" y="27857"/>
                      <a:pt x="3737" y="18685"/>
                      <a:pt x="11211" y="11211"/>
                    </a:cubicBezTo>
                    <a:cubicBezTo>
                      <a:pt x="18685" y="3737"/>
                      <a:pt x="28197" y="0"/>
                      <a:pt x="39748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99" name="Freeform: Shape 2998">
                <a:extLst>
                  <a:ext uri="{FF2B5EF4-FFF2-40B4-BE49-F238E27FC236}">
                    <a16:creationId xmlns:a16="http://schemas.microsoft.com/office/drawing/2014/main" id="{D7A50390-9C65-4381-9E29-47C34E528956}"/>
                  </a:ext>
                </a:extLst>
              </p:cNvPr>
              <p:cNvSpPr/>
              <p:nvPr/>
            </p:nvSpPr>
            <p:spPr>
              <a:xfrm>
                <a:off x="1661180" y="-2855576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8729" y="0"/>
                    </a:moveTo>
                    <a:cubicBezTo>
                      <a:pt x="49600" y="0"/>
                      <a:pt x="58942" y="3567"/>
                      <a:pt x="66756" y="10701"/>
                    </a:cubicBezTo>
                    <a:cubicBezTo>
                      <a:pt x="74569" y="17835"/>
                      <a:pt x="78476" y="27178"/>
                      <a:pt x="78476" y="38729"/>
                    </a:cubicBezTo>
                    <a:cubicBezTo>
                      <a:pt x="78476" y="49600"/>
                      <a:pt x="74569" y="58942"/>
                      <a:pt x="66756" y="66756"/>
                    </a:cubicBezTo>
                    <a:cubicBezTo>
                      <a:pt x="58942" y="74570"/>
                      <a:pt x="49600" y="78476"/>
                      <a:pt x="38729" y="78476"/>
                    </a:cubicBezTo>
                    <a:cubicBezTo>
                      <a:pt x="27857" y="78476"/>
                      <a:pt x="18685" y="74570"/>
                      <a:pt x="11211" y="66756"/>
                    </a:cubicBezTo>
                    <a:cubicBezTo>
                      <a:pt x="3737" y="58942"/>
                      <a:pt x="0" y="49600"/>
                      <a:pt x="0" y="38729"/>
                    </a:cubicBezTo>
                    <a:cubicBezTo>
                      <a:pt x="0" y="27857"/>
                      <a:pt x="3907" y="18685"/>
                      <a:pt x="11720" y="11211"/>
                    </a:cubicBezTo>
                    <a:cubicBezTo>
                      <a:pt x="19534" y="3737"/>
                      <a:pt x="28537" y="0"/>
                      <a:pt x="38729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98" name="Freeform: Shape 2997">
                <a:extLst>
                  <a:ext uri="{FF2B5EF4-FFF2-40B4-BE49-F238E27FC236}">
                    <a16:creationId xmlns:a16="http://schemas.microsoft.com/office/drawing/2014/main" id="{A9513790-9F83-4D1F-A02F-F1C5210B7A24}"/>
                  </a:ext>
                </a:extLst>
              </p:cNvPr>
              <p:cNvSpPr/>
              <p:nvPr/>
            </p:nvSpPr>
            <p:spPr>
              <a:xfrm>
                <a:off x="-1203225" y="-2851499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906"/>
                      <a:pt x="67775" y="11720"/>
                    </a:cubicBezTo>
                    <a:cubicBezTo>
                      <a:pt x="74909" y="19534"/>
                      <a:pt x="78477" y="28876"/>
                      <a:pt x="78477" y="39747"/>
                    </a:cubicBezTo>
                    <a:cubicBezTo>
                      <a:pt x="78477" y="50619"/>
                      <a:pt x="74909" y="59791"/>
                      <a:pt x="67775" y="67265"/>
                    </a:cubicBezTo>
                    <a:cubicBezTo>
                      <a:pt x="60641" y="74739"/>
                      <a:pt x="51299" y="78476"/>
                      <a:pt x="39748" y="78476"/>
                    </a:cubicBezTo>
                    <a:cubicBezTo>
                      <a:pt x="28877" y="78476"/>
                      <a:pt x="19534" y="74739"/>
                      <a:pt x="11721" y="67265"/>
                    </a:cubicBezTo>
                    <a:cubicBezTo>
                      <a:pt x="3907" y="59791"/>
                      <a:pt x="0" y="50619"/>
                      <a:pt x="0" y="39747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4" y="3906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97" name="Freeform: Shape 2996">
                <a:extLst>
                  <a:ext uri="{FF2B5EF4-FFF2-40B4-BE49-F238E27FC236}">
                    <a16:creationId xmlns:a16="http://schemas.microsoft.com/office/drawing/2014/main" id="{E8BB34CC-4EBB-431F-84B0-55E328AE88EA}"/>
                  </a:ext>
                </a:extLst>
              </p:cNvPr>
              <p:cNvSpPr/>
              <p:nvPr/>
            </p:nvSpPr>
            <p:spPr>
              <a:xfrm>
                <a:off x="-669825" y="-2851499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906"/>
                      <a:pt x="67775" y="11720"/>
                    </a:cubicBezTo>
                    <a:cubicBezTo>
                      <a:pt x="74910" y="19534"/>
                      <a:pt x="78477" y="28876"/>
                      <a:pt x="78477" y="39747"/>
                    </a:cubicBezTo>
                    <a:cubicBezTo>
                      <a:pt x="78477" y="50619"/>
                      <a:pt x="74910" y="59791"/>
                      <a:pt x="67775" y="67265"/>
                    </a:cubicBezTo>
                    <a:cubicBezTo>
                      <a:pt x="60641" y="74739"/>
                      <a:pt x="51299" y="78476"/>
                      <a:pt x="39748" y="78476"/>
                    </a:cubicBezTo>
                    <a:cubicBezTo>
                      <a:pt x="28877" y="78476"/>
                      <a:pt x="19534" y="74739"/>
                      <a:pt x="11721" y="67265"/>
                    </a:cubicBezTo>
                    <a:cubicBezTo>
                      <a:pt x="3907" y="59791"/>
                      <a:pt x="0" y="50619"/>
                      <a:pt x="0" y="39747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4" y="3906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96" name="Freeform: Shape 2995">
                <a:extLst>
                  <a:ext uri="{FF2B5EF4-FFF2-40B4-BE49-F238E27FC236}">
                    <a16:creationId xmlns:a16="http://schemas.microsoft.com/office/drawing/2014/main" id="{572C8F7C-C065-4D00-8565-4CC527BB2FD1}"/>
                  </a:ext>
                </a:extLst>
              </p:cNvPr>
              <p:cNvSpPr/>
              <p:nvPr/>
            </p:nvSpPr>
            <p:spPr>
              <a:xfrm>
                <a:off x="-88800" y="-2851499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906"/>
                      <a:pt x="67775" y="11720"/>
                    </a:cubicBezTo>
                    <a:cubicBezTo>
                      <a:pt x="74909" y="19534"/>
                      <a:pt x="78477" y="28876"/>
                      <a:pt x="78477" y="39747"/>
                    </a:cubicBezTo>
                    <a:cubicBezTo>
                      <a:pt x="78477" y="50619"/>
                      <a:pt x="74909" y="59791"/>
                      <a:pt x="67775" y="67265"/>
                    </a:cubicBezTo>
                    <a:cubicBezTo>
                      <a:pt x="60641" y="74739"/>
                      <a:pt x="51299" y="78476"/>
                      <a:pt x="39748" y="78476"/>
                    </a:cubicBezTo>
                    <a:cubicBezTo>
                      <a:pt x="28877" y="78476"/>
                      <a:pt x="19534" y="74739"/>
                      <a:pt x="11721" y="67265"/>
                    </a:cubicBezTo>
                    <a:cubicBezTo>
                      <a:pt x="3907" y="59791"/>
                      <a:pt x="0" y="50619"/>
                      <a:pt x="0" y="39747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4" y="3906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95" name="Freeform: Shape 2994">
                <a:extLst>
                  <a:ext uri="{FF2B5EF4-FFF2-40B4-BE49-F238E27FC236}">
                    <a16:creationId xmlns:a16="http://schemas.microsoft.com/office/drawing/2014/main" id="{F77BB29F-540B-4693-B0B0-C133FB6A011F}"/>
                  </a:ext>
                </a:extLst>
              </p:cNvPr>
              <p:cNvSpPr/>
              <p:nvPr/>
            </p:nvSpPr>
            <p:spPr>
              <a:xfrm>
                <a:off x="949424" y="-2851499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8" y="0"/>
                    </a:moveTo>
                    <a:cubicBezTo>
                      <a:pt x="51299" y="0"/>
                      <a:pt x="60641" y="3906"/>
                      <a:pt x="67775" y="11720"/>
                    </a:cubicBezTo>
                    <a:cubicBezTo>
                      <a:pt x="74909" y="19534"/>
                      <a:pt x="78476" y="28876"/>
                      <a:pt x="78476" y="39747"/>
                    </a:cubicBezTo>
                    <a:cubicBezTo>
                      <a:pt x="78476" y="50619"/>
                      <a:pt x="74909" y="59791"/>
                      <a:pt x="67775" y="67265"/>
                    </a:cubicBezTo>
                    <a:cubicBezTo>
                      <a:pt x="60641" y="74739"/>
                      <a:pt x="51299" y="78476"/>
                      <a:pt x="39748" y="78476"/>
                    </a:cubicBezTo>
                    <a:cubicBezTo>
                      <a:pt x="28877" y="78476"/>
                      <a:pt x="19534" y="74739"/>
                      <a:pt x="11721" y="67265"/>
                    </a:cubicBezTo>
                    <a:cubicBezTo>
                      <a:pt x="3907" y="59791"/>
                      <a:pt x="0" y="50619"/>
                      <a:pt x="0" y="39747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4" y="3906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94" name="Freeform: Shape 2993">
                <a:extLst>
                  <a:ext uri="{FF2B5EF4-FFF2-40B4-BE49-F238E27FC236}">
                    <a16:creationId xmlns:a16="http://schemas.microsoft.com/office/drawing/2014/main" id="{AC07F301-0FA6-4F47-A511-69BA9BC24BDB}"/>
                  </a:ext>
                </a:extLst>
              </p:cNvPr>
              <p:cNvSpPr/>
              <p:nvPr/>
            </p:nvSpPr>
            <p:spPr>
              <a:xfrm>
                <a:off x="1482825" y="-2851499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906"/>
                      <a:pt x="67775" y="11720"/>
                    </a:cubicBezTo>
                    <a:cubicBezTo>
                      <a:pt x="74909" y="19534"/>
                      <a:pt x="78477" y="28876"/>
                      <a:pt x="78477" y="39747"/>
                    </a:cubicBezTo>
                    <a:cubicBezTo>
                      <a:pt x="78477" y="50619"/>
                      <a:pt x="74909" y="59791"/>
                      <a:pt x="67775" y="67265"/>
                    </a:cubicBezTo>
                    <a:cubicBezTo>
                      <a:pt x="60641" y="74739"/>
                      <a:pt x="51299" y="78476"/>
                      <a:pt x="39748" y="78476"/>
                    </a:cubicBezTo>
                    <a:cubicBezTo>
                      <a:pt x="28877" y="78476"/>
                      <a:pt x="19535" y="74739"/>
                      <a:pt x="11721" y="67265"/>
                    </a:cubicBezTo>
                    <a:cubicBezTo>
                      <a:pt x="3907" y="59791"/>
                      <a:pt x="0" y="50619"/>
                      <a:pt x="0" y="39747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5" y="3906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93" name="Freeform: Shape 2992">
                <a:extLst>
                  <a:ext uri="{FF2B5EF4-FFF2-40B4-BE49-F238E27FC236}">
                    <a16:creationId xmlns:a16="http://schemas.microsoft.com/office/drawing/2014/main" id="{B54F66DB-BDBF-4156-B8A9-D4FBB058FE98}"/>
                  </a:ext>
                </a:extLst>
              </p:cNvPr>
              <p:cNvSpPr/>
              <p:nvPr/>
            </p:nvSpPr>
            <p:spPr>
              <a:xfrm>
                <a:off x="2063850" y="-2851499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906"/>
                      <a:pt x="67775" y="11720"/>
                    </a:cubicBezTo>
                    <a:cubicBezTo>
                      <a:pt x="74910" y="19534"/>
                      <a:pt x="78477" y="28876"/>
                      <a:pt x="78477" y="39747"/>
                    </a:cubicBezTo>
                    <a:cubicBezTo>
                      <a:pt x="78477" y="50619"/>
                      <a:pt x="74910" y="59791"/>
                      <a:pt x="67775" y="67265"/>
                    </a:cubicBezTo>
                    <a:cubicBezTo>
                      <a:pt x="60641" y="74739"/>
                      <a:pt x="51299" y="78476"/>
                      <a:pt x="39748" y="78476"/>
                    </a:cubicBezTo>
                    <a:cubicBezTo>
                      <a:pt x="28877" y="78476"/>
                      <a:pt x="19534" y="74739"/>
                      <a:pt x="11721" y="67265"/>
                    </a:cubicBezTo>
                    <a:cubicBezTo>
                      <a:pt x="3907" y="59791"/>
                      <a:pt x="0" y="50619"/>
                      <a:pt x="0" y="39747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4" y="3906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92" name="Freeform: Shape 2991">
                <a:extLst>
                  <a:ext uri="{FF2B5EF4-FFF2-40B4-BE49-F238E27FC236}">
                    <a16:creationId xmlns:a16="http://schemas.microsoft.com/office/drawing/2014/main" id="{E98DFBAF-162B-484E-B3AD-857F6DCCB9C2}"/>
                  </a:ext>
                </a:extLst>
              </p:cNvPr>
              <p:cNvSpPr/>
              <p:nvPr/>
            </p:nvSpPr>
            <p:spPr>
              <a:xfrm>
                <a:off x="2340075" y="-2851499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906"/>
                      <a:pt x="67775" y="11720"/>
                    </a:cubicBezTo>
                    <a:cubicBezTo>
                      <a:pt x="74910" y="19534"/>
                      <a:pt x="78477" y="28876"/>
                      <a:pt x="78477" y="39747"/>
                    </a:cubicBezTo>
                    <a:cubicBezTo>
                      <a:pt x="78477" y="50619"/>
                      <a:pt x="74910" y="59791"/>
                      <a:pt x="67775" y="67265"/>
                    </a:cubicBezTo>
                    <a:cubicBezTo>
                      <a:pt x="60641" y="74739"/>
                      <a:pt x="51299" y="78476"/>
                      <a:pt x="39748" y="78476"/>
                    </a:cubicBezTo>
                    <a:cubicBezTo>
                      <a:pt x="28877" y="78476"/>
                      <a:pt x="19534" y="74739"/>
                      <a:pt x="11721" y="67265"/>
                    </a:cubicBezTo>
                    <a:cubicBezTo>
                      <a:pt x="3907" y="59791"/>
                      <a:pt x="0" y="50619"/>
                      <a:pt x="0" y="39747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4" y="3906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91" name="Freeform: Shape 2990">
                <a:extLst>
                  <a:ext uri="{FF2B5EF4-FFF2-40B4-BE49-F238E27FC236}">
                    <a16:creationId xmlns:a16="http://schemas.microsoft.com/office/drawing/2014/main" id="{CBFDDC59-C85D-4712-A7E0-847A5695B720}"/>
                  </a:ext>
                </a:extLst>
              </p:cNvPr>
              <p:cNvSpPr/>
              <p:nvPr/>
            </p:nvSpPr>
            <p:spPr>
              <a:xfrm>
                <a:off x="2733477" y="-2851499"/>
                <a:ext cx="79495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9495" h="78476">
                    <a:moveTo>
                      <a:pt x="39747" y="0"/>
                    </a:moveTo>
                    <a:cubicBezTo>
                      <a:pt x="51298" y="0"/>
                      <a:pt x="60811" y="3906"/>
                      <a:pt x="68285" y="11720"/>
                    </a:cubicBezTo>
                    <a:cubicBezTo>
                      <a:pt x="75758" y="19534"/>
                      <a:pt x="79495" y="28876"/>
                      <a:pt x="79495" y="39747"/>
                    </a:cubicBezTo>
                    <a:cubicBezTo>
                      <a:pt x="79495" y="50619"/>
                      <a:pt x="75758" y="59791"/>
                      <a:pt x="68285" y="67265"/>
                    </a:cubicBezTo>
                    <a:cubicBezTo>
                      <a:pt x="60811" y="74739"/>
                      <a:pt x="51298" y="78476"/>
                      <a:pt x="39747" y="78476"/>
                    </a:cubicBezTo>
                    <a:cubicBezTo>
                      <a:pt x="28876" y="78476"/>
                      <a:pt x="19534" y="74739"/>
                      <a:pt x="11720" y="67265"/>
                    </a:cubicBezTo>
                    <a:cubicBezTo>
                      <a:pt x="3906" y="59791"/>
                      <a:pt x="0" y="50619"/>
                      <a:pt x="0" y="39747"/>
                    </a:cubicBezTo>
                    <a:cubicBezTo>
                      <a:pt x="0" y="28876"/>
                      <a:pt x="3906" y="19534"/>
                      <a:pt x="11720" y="11720"/>
                    </a:cubicBezTo>
                    <a:cubicBezTo>
                      <a:pt x="19534" y="3906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90" name="Freeform: Shape 2989">
                <a:extLst>
                  <a:ext uri="{FF2B5EF4-FFF2-40B4-BE49-F238E27FC236}">
                    <a16:creationId xmlns:a16="http://schemas.microsoft.com/office/drawing/2014/main" id="{3B539207-335A-4F98-8E7B-BB0BECB81F3B}"/>
                  </a:ext>
                </a:extLst>
              </p:cNvPr>
              <p:cNvSpPr/>
              <p:nvPr/>
            </p:nvSpPr>
            <p:spPr>
              <a:xfrm>
                <a:off x="3721200" y="-2851499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7" y="0"/>
                    </a:moveTo>
                    <a:cubicBezTo>
                      <a:pt x="51298" y="0"/>
                      <a:pt x="60640" y="3906"/>
                      <a:pt x="67775" y="11720"/>
                    </a:cubicBezTo>
                    <a:cubicBezTo>
                      <a:pt x="74909" y="19534"/>
                      <a:pt x="78476" y="28876"/>
                      <a:pt x="78476" y="39747"/>
                    </a:cubicBezTo>
                    <a:cubicBezTo>
                      <a:pt x="78476" y="50619"/>
                      <a:pt x="74909" y="59791"/>
                      <a:pt x="67775" y="67265"/>
                    </a:cubicBezTo>
                    <a:cubicBezTo>
                      <a:pt x="60640" y="74739"/>
                      <a:pt x="51298" y="78476"/>
                      <a:pt x="39747" y="78476"/>
                    </a:cubicBezTo>
                    <a:cubicBezTo>
                      <a:pt x="28876" y="78476"/>
                      <a:pt x="19533" y="74739"/>
                      <a:pt x="11720" y="67265"/>
                    </a:cubicBezTo>
                    <a:cubicBezTo>
                      <a:pt x="3906" y="59791"/>
                      <a:pt x="0" y="50619"/>
                      <a:pt x="0" y="39747"/>
                    </a:cubicBezTo>
                    <a:cubicBezTo>
                      <a:pt x="0" y="28876"/>
                      <a:pt x="3906" y="19534"/>
                      <a:pt x="11720" y="11720"/>
                    </a:cubicBezTo>
                    <a:cubicBezTo>
                      <a:pt x="19533" y="3906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89" name="Freeform: Shape 2988">
                <a:extLst>
                  <a:ext uri="{FF2B5EF4-FFF2-40B4-BE49-F238E27FC236}">
                    <a16:creationId xmlns:a16="http://schemas.microsoft.com/office/drawing/2014/main" id="{C377954D-0500-462D-9617-253BA89A19E1}"/>
                  </a:ext>
                </a:extLst>
              </p:cNvPr>
              <p:cNvSpPr/>
              <p:nvPr/>
            </p:nvSpPr>
            <p:spPr>
              <a:xfrm>
                <a:off x="4121250" y="-2851499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906"/>
                      <a:pt x="67775" y="11720"/>
                    </a:cubicBezTo>
                    <a:cubicBezTo>
                      <a:pt x="74910" y="19534"/>
                      <a:pt x="78477" y="28876"/>
                      <a:pt x="78477" y="39747"/>
                    </a:cubicBezTo>
                    <a:cubicBezTo>
                      <a:pt x="78477" y="50619"/>
                      <a:pt x="74910" y="59791"/>
                      <a:pt x="67775" y="67265"/>
                    </a:cubicBezTo>
                    <a:cubicBezTo>
                      <a:pt x="60641" y="74739"/>
                      <a:pt x="51299" y="78476"/>
                      <a:pt x="39748" y="78476"/>
                    </a:cubicBezTo>
                    <a:cubicBezTo>
                      <a:pt x="28877" y="78476"/>
                      <a:pt x="19534" y="74739"/>
                      <a:pt x="11720" y="67265"/>
                    </a:cubicBezTo>
                    <a:cubicBezTo>
                      <a:pt x="3907" y="59791"/>
                      <a:pt x="0" y="50619"/>
                      <a:pt x="0" y="39747"/>
                    </a:cubicBezTo>
                    <a:cubicBezTo>
                      <a:pt x="0" y="28876"/>
                      <a:pt x="3907" y="19534"/>
                      <a:pt x="11720" y="11720"/>
                    </a:cubicBezTo>
                    <a:cubicBezTo>
                      <a:pt x="19534" y="3906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87" name="Freeform: Shape 2986">
                <a:extLst>
                  <a:ext uri="{FF2B5EF4-FFF2-40B4-BE49-F238E27FC236}">
                    <a16:creationId xmlns:a16="http://schemas.microsoft.com/office/drawing/2014/main" id="{F7E4D9B8-67DF-44CC-9485-44D4777E493B}"/>
                  </a:ext>
                </a:extLst>
              </p:cNvPr>
              <p:cNvSpPr/>
              <p:nvPr/>
            </p:nvSpPr>
            <p:spPr>
              <a:xfrm>
                <a:off x="1095167" y="-2817866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9748" y="0"/>
                    </a:moveTo>
                    <a:cubicBezTo>
                      <a:pt x="50620" y="0"/>
                      <a:pt x="59792" y="3567"/>
                      <a:pt x="67266" y="10702"/>
                    </a:cubicBezTo>
                    <a:cubicBezTo>
                      <a:pt x="74740" y="17836"/>
                      <a:pt x="78477" y="27178"/>
                      <a:pt x="78477" y="38729"/>
                    </a:cubicBezTo>
                    <a:cubicBezTo>
                      <a:pt x="78477" y="49600"/>
                      <a:pt x="74740" y="58943"/>
                      <a:pt x="67266" y="66756"/>
                    </a:cubicBezTo>
                    <a:cubicBezTo>
                      <a:pt x="59792" y="74570"/>
                      <a:pt x="50620" y="78477"/>
                      <a:pt x="39748" y="78477"/>
                    </a:cubicBezTo>
                    <a:cubicBezTo>
                      <a:pt x="28198" y="78477"/>
                      <a:pt x="18685" y="74570"/>
                      <a:pt x="11211" y="66756"/>
                    </a:cubicBezTo>
                    <a:cubicBezTo>
                      <a:pt x="3737" y="58943"/>
                      <a:pt x="0" y="49600"/>
                      <a:pt x="0" y="38729"/>
                    </a:cubicBezTo>
                    <a:cubicBezTo>
                      <a:pt x="0" y="27178"/>
                      <a:pt x="3737" y="17836"/>
                      <a:pt x="11211" y="10702"/>
                    </a:cubicBezTo>
                    <a:cubicBezTo>
                      <a:pt x="18685" y="3567"/>
                      <a:pt x="28198" y="0"/>
                      <a:pt x="397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86" name="Freeform: Shape 2985">
                <a:extLst>
                  <a:ext uri="{FF2B5EF4-FFF2-40B4-BE49-F238E27FC236}">
                    <a16:creationId xmlns:a16="http://schemas.microsoft.com/office/drawing/2014/main" id="{0E0076CE-A9CE-4709-8BE7-8857C938F098}"/>
                  </a:ext>
                </a:extLst>
              </p:cNvPr>
              <p:cNvSpPr/>
              <p:nvPr/>
            </p:nvSpPr>
            <p:spPr>
              <a:xfrm>
                <a:off x="2594868" y="-2805636"/>
                <a:ext cx="7949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8477">
                    <a:moveTo>
                      <a:pt x="39747" y="0"/>
                    </a:moveTo>
                    <a:cubicBezTo>
                      <a:pt x="51299" y="0"/>
                      <a:pt x="60811" y="3737"/>
                      <a:pt x="68285" y="11211"/>
                    </a:cubicBezTo>
                    <a:cubicBezTo>
                      <a:pt x="75759" y="18685"/>
                      <a:pt x="79496" y="27858"/>
                      <a:pt x="79496" y="38729"/>
                    </a:cubicBezTo>
                    <a:cubicBezTo>
                      <a:pt x="79496" y="50280"/>
                      <a:pt x="75759" y="59792"/>
                      <a:pt x="68285" y="67266"/>
                    </a:cubicBezTo>
                    <a:cubicBezTo>
                      <a:pt x="60811" y="74740"/>
                      <a:pt x="51299" y="78477"/>
                      <a:pt x="39747" y="78477"/>
                    </a:cubicBezTo>
                    <a:cubicBezTo>
                      <a:pt x="28877" y="78477"/>
                      <a:pt x="19534" y="74740"/>
                      <a:pt x="11721" y="67266"/>
                    </a:cubicBezTo>
                    <a:cubicBezTo>
                      <a:pt x="3907" y="59792"/>
                      <a:pt x="0" y="50280"/>
                      <a:pt x="0" y="38729"/>
                    </a:cubicBezTo>
                    <a:cubicBezTo>
                      <a:pt x="0" y="28537"/>
                      <a:pt x="4076" y="19535"/>
                      <a:pt x="12230" y="11721"/>
                    </a:cubicBezTo>
                    <a:cubicBezTo>
                      <a:pt x="20384" y="3907"/>
                      <a:pt x="29556" y="0"/>
                      <a:pt x="3974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85" name="Freeform: Shape 2984">
                <a:extLst>
                  <a:ext uri="{FF2B5EF4-FFF2-40B4-BE49-F238E27FC236}">
                    <a16:creationId xmlns:a16="http://schemas.microsoft.com/office/drawing/2014/main" id="{AE2F1C7D-6A7D-4EAC-A2C5-2A060F0F3B36}"/>
                  </a:ext>
                </a:extLst>
              </p:cNvPr>
              <p:cNvSpPr/>
              <p:nvPr/>
            </p:nvSpPr>
            <p:spPr>
              <a:xfrm>
                <a:off x="3009529" y="-2805636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8729" y="0"/>
                    </a:moveTo>
                    <a:cubicBezTo>
                      <a:pt x="49600" y="0"/>
                      <a:pt x="58943" y="3568"/>
                      <a:pt x="66756" y="10702"/>
                    </a:cubicBezTo>
                    <a:cubicBezTo>
                      <a:pt x="74570" y="17836"/>
                      <a:pt x="78476" y="27178"/>
                      <a:pt x="78476" y="38729"/>
                    </a:cubicBezTo>
                    <a:cubicBezTo>
                      <a:pt x="78476" y="49600"/>
                      <a:pt x="74570" y="58943"/>
                      <a:pt x="66756" y="66756"/>
                    </a:cubicBezTo>
                    <a:cubicBezTo>
                      <a:pt x="58943" y="74570"/>
                      <a:pt x="49600" y="78477"/>
                      <a:pt x="38729" y="78477"/>
                    </a:cubicBezTo>
                    <a:cubicBezTo>
                      <a:pt x="28537" y="78477"/>
                      <a:pt x="19534" y="74400"/>
                      <a:pt x="11720" y="66247"/>
                    </a:cubicBezTo>
                    <a:cubicBezTo>
                      <a:pt x="3907" y="58093"/>
                      <a:pt x="0" y="48921"/>
                      <a:pt x="0" y="38729"/>
                    </a:cubicBezTo>
                    <a:cubicBezTo>
                      <a:pt x="0" y="27178"/>
                      <a:pt x="3737" y="17836"/>
                      <a:pt x="11211" y="10702"/>
                    </a:cubicBezTo>
                    <a:cubicBezTo>
                      <a:pt x="18685" y="3568"/>
                      <a:pt x="27858" y="0"/>
                      <a:pt x="38729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84" name="Freeform: Shape 2983">
                <a:extLst>
                  <a:ext uri="{FF2B5EF4-FFF2-40B4-BE49-F238E27FC236}">
                    <a16:creationId xmlns:a16="http://schemas.microsoft.com/office/drawing/2014/main" id="{C00875AF-C68F-450B-8F37-E7B0B8992983}"/>
                  </a:ext>
                </a:extLst>
              </p:cNvPr>
              <p:cNvSpPr/>
              <p:nvPr/>
            </p:nvSpPr>
            <p:spPr>
              <a:xfrm>
                <a:off x="3439622" y="-2792387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8728" y="0"/>
                    </a:moveTo>
                    <a:cubicBezTo>
                      <a:pt x="50279" y="0"/>
                      <a:pt x="59792" y="3907"/>
                      <a:pt x="67266" y="11720"/>
                    </a:cubicBezTo>
                    <a:cubicBezTo>
                      <a:pt x="74740" y="19534"/>
                      <a:pt x="78477" y="28876"/>
                      <a:pt x="78477" y="39748"/>
                    </a:cubicBezTo>
                    <a:cubicBezTo>
                      <a:pt x="78477" y="50619"/>
                      <a:pt x="74740" y="59791"/>
                      <a:pt x="67266" y="67265"/>
                    </a:cubicBezTo>
                    <a:cubicBezTo>
                      <a:pt x="59792" y="74739"/>
                      <a:pt x="50279" y="78476"/>
                      <a:pt x="38728" y="78476"/>
                    </a:cubicBezTo>
                    <a:cubicBezTo>
                      <a:pt x="27858" y="78476"/>
                      <a:pt x="18685" y="74739"/>
                      <a:pt x="11211" y="67265"/>
                    </a:cubicBezTo>
                    <a:cubicBezTo>
                      <a:pt x="3737" y="59791"/>
                      <a:pt x="0" y="50619"/>
                      <a:pt x="0" y="39748"/>
                    </a:cubicBezTo>
                    <a:cubicBezTo>
                      <a:pt x="0" y="28876"/>
                      <a:pt x="3737" y="19534"/>
                      <a:pt x="11211" y="11720"/>
                    </a:cubicBezTo>
                    <a:cubicBezTo>
                      <a:pt x="18685" y="3907"/>
                      <a:pt x="27858" y="0"/>
                      <a:pt x="3872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83" name="Freeform: Shape 2982">
                <a:extLst>
                  <a:ext uri="{FF2B5EF4-FFF2-40B4-BE49-F238E27FC236}">
                    <a16:creationId xmlns:a16="http://schemas.microsoft.com/office/drawing/2014/main" id="{4AAA5169-F2E1-4FDC-B9E9-C03334141357}"/>
                  </a:ext>
                </a:extLst>
              </p:cNvPr>
              <p:cNvSpPr/>
              <p:nvPr/>
            </p:nvSpPr>
            <p:spPr>
              <a:xfrm>
                <a:off x="452411" y="-2774042"/>
                <a:ext cx="79495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9495" h="79496">
                    <a:moveTo>
                      <a:pt x="39747" y="0"/>
                    </a:moveTo>
                    <a:cubicBezTo>
                      <a:pt x="50619" y="0"/>
                      <a:pt x="59961" y="3907"/>
                      <a:pt x="67775" y="11720"/>
                    </a:cubicBezTo>
                    <a:cubicBezTo>
                      <a:pt x="75589" y="19534"/>
                      <a:pt x="79495" y="28877"/>
                      <a:pt x="79495" y="39748"/>
                    </a:cubicBezTo>
                    <a:cubicBezTo>
                      <a:pt x="79495" y="49939"/>
                      <a:pt x="75419" y="59112"/>
                      <a:pt x="67265" y="67265"/>
                    </a:cubicBezTo>
                    <a:cubicBezTo>
                      <a:pt x="59112" y="75419"/>
                      <a:pt x="49939" y="79496"/>
                      <a:pt x="39747" y="79496"/>
                    </a:cubicBezTo>
                    <a:cubicBezTo>
                      <a:pt x="28876" y="79496"/>
                      <a:pt x="19534" y="75589"/>
                      <a:pt x="11720" y="67775"/>
                    </a:cubicBezTo>
                    <a:cubicBezTo>
                      <a:pt x="3907" y="59961"/>
                      <a:pt x="0" y="50619"/>
                      <a:pt x="0" y="39748"/>
                    </a:cubicBezTo>
                    <a:cubicBezTo>
                      <a:pt x="0" y="28877"/>
                      <a:pt x="3907" y="19534"/>
                      <a:pt x="11720" y="11720"/>
                    </a:cubicBezTo>
                    <a:cubicBezTo>
                      <a:pt x="19534" y="390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82" name="Freeform: Shape 2981">
                <a:extLst>
                  <a:ext uri="{FF2B5EF4-FFF2-40B4-BE49-F238E27FC236}">
                    <a16:creationId xmlns:a16="http://schemas.microsoft.com/office/drawing/2014/main" id="{3CD9A667-775D-43FF-BB64-BB80FD1D9673}"/>
                  </a:ext>
                </a:extLst>
              </p:cNvPr>
              <p:cNvSpPr/>
              <p:nvPr/>
            </p:nvSpPr>
            <p:spPr>
              <a:xfrm>
                <a:off x="-1203225" y="-2757734"/>
                <a:ext cx="78477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5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0"/>
                    </a:cubicBezTo>
                    <a:cubicBezTo>
                      <a:pt x="74909" y="19534"/>
                      <a:pt x="78477" y="28876"/>
                      <a:pt x="78477" y="39748"/>
                    </a:cubicBezTo>
                    <a:cubicBezTo>
                      <a:pt x="78477" y="51298"/>
                      <a:pt x="74909" y="60810"/>
                      <a:pt x="67775" y="68284"/>
                    </a:cubicBezTo>
                    <a:cubicBezTo>
                      <a:pt x="60641" y="75758"/>
                      <a:pt x="51299" y="79495"/>
                      <a:pt x="39748" y="79495"/>
                    </a:cubicBezTo>
                    <a:cubicBezTo>
                      <a:pt x="28877" y="79495"/>
                      <a:pt x="19534" y="75758"/>
                      <a:pt x="11721" y="68284"/>
                    </a:cubicBezTo>
                    <a:cubicBezTo>
                      <a:pt x="3907" y="60810"/>
                      <a:pt x="0" y="51298"/>
                      <a:pt x="0" y="39748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81" name="Freeform: Shape 2980">
                <a:extLst>
                  <a:ext uri="{FF2B5EF4-FFF2-40B4-BE49-F238E27FC236}">
                    <a16:creationId xmlns:a16="http://schemas.microsoft.com/office/drawing/2014/main" id="{BEFC1553-30AF-4C9A-8B89-36CB6AAAD2AB}"/>
                  </a:ext>
                </a:extLst>
              </p:cNvPr>
              <p:cNvSpPr/>
              <p:nvPr/>
            </p:nvSpPr>
            <p:spPr>
              <a:xfrm>
                <a:off x="-669825" y="-2757734"/>
                <a:ext cx="78477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5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0"/>
                    </a:cubicBezTo>
                    <a:cubicBezTo>
                      <a:pt x="74910" y="19534"/>
                      <a:pt x="78477" y="28876"/>
                      <a:pt x="78477" y="39748"/>
                    </a:cubicBezTo>
                    <a:cubicBezTo>
                      <a:pt x="78477" y="51298"/>
                      <a:pt x="74910" y="60810"/>
                      <a:pt x="67775" y="68284"/>
                    </a:cubicBezTo>
                    <a:cubicBezTo>
                      <a:pt x="60641" y="75758"/>
                      <a:pt x="51299" y="79495"/>
                      <a:pt x="39748" y="79495"/>
                    </a:cubicBezTo>
                    <a:cubicBezTo>
                      <a:pt x="28877" y="79495"/>
                      <a:pt x="19534" y="75758"/>
                      <a:pt x="11721" y="68284"/>
                    </a:cubicBezTo>
                    <a:cubicBezTo>
                      <a:pt x="3907" y="60810"/>
                      <a:pt x="0" y="51298"/>
                      <a:pt x="0" y="39748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80" name="Freeform: Shape 2979">
                <a:extLst>
                  <a:ext uri="{FF2B5EF4-FFF2-40B4-BE49-F238E27FC236}">
                    <a16:creationId xmlns:a16="http://schemas.microsoft.com/office/drawing/2014/main" id="{6316506C-F4E1-4BB5-BBF9-705C70C90D0F}"/>
                  </a:ext>
                </a:extLst>
              </p:cNvPr>
              <p:cNvSpPr/>
              <p:nvPr/>
            </p:nvSpPr>
            <p:spPr>
              <a:xfrm>
                <a:off x="-453760" y="-2757734"/>
                <a:ext cx="78477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5">
                    <a:moveTo>
                      <a:pt x="38729" y="0"/>
                    </a:moveTo>
                    <a:cubicBezTo>
                      <a:pt x="50280" y="0"/>
                      <a:pt x="59792" y="3737"/>
                      <a:pt x="67266" y="11211"/>
                    </a:cubicBezTo>
                    <a:cubicBezTo>
                      <a:pt x="74740" y="18685"/>
                      <a:pt x="78477" y="28197"/>
                      <a:pt x="78477" y="39748"/>
                    </a:cubicBezTo>
                    <a:cubicBezTo>
                      <a:pt x="78477" y="50619"/>
                      <a:pt x="74740" y="59961"/>
                      <a:pt x="67266" y="67775"/>
                    </a:cubicBezTo>
                    <a:cubicBezTo>
                      <a:pt x="59792" y="75589"/>
                      <a:pt x="50280" y="79495"/>
                      <a:pt x="38729" y="79495"/>
                    </a:cubicBezTo>
                    <a:cubicBezTo>
                      <a:pt x="27858" y="79495"/>
                      <a:pt x="18685" y="75589"/>
                      <a:pt x="11211" y="67775"/>
                    </a:cubicBezTo>
                    <a:cubicBezTo>
                      <a:pt x="3737" y="59961"/>
                      <a:pt x="0" y="50619"/>
                      <a:pt x="0" y="39748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5" y="3907"/>
                      <a:pt x="28537" y="0"/>
                      <a:pt x="387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79" name="Freeform: Shape 2978">
                <a:extLst>
                  <a:ext uri="{FF2B5EF4-FFF2-40B4-BE49-F238E27FC236}">
                    <a16:creationId xmlns:a16="http://schemas.microsoft.com/office/drawing/2014/main" id="{5FBFA505-82BA-4165-AF2D-E676E8534F9B}"/>
                  </a:ext>
                </a:extLst>
              </p:cNvPr>
              <p:cNvSpPr/>
              <p:nvPr/>
            </p:nvSpPr>
            <p:spPr>
              <a:xfrm>
                <a:off x="-88800" y="-2757734"/>
                <a:ext cx="78477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5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0"/>
                    </a:cubicBezTo>
                    <a:cubicBezTo>
                      <a:pt x="74909" y="19534"/>
                      <a:pt x="78477" y="28876"/>
                      <a:pt x="78477" y="39748"/>
                    </a:cubicBezTo>
                    <a:cubicBezTo>
                      <a:pt x="78477" y="51298"/>
                      <a:pt x="74909" y="60810"/>
                      <a:pt x="67775" y="68284"/>
                    </a:cubicBezTo>
                    <a:cubicBezTo>
                      <a:pt x="60641" y="75758"/>
                      <a:pt x="51299" y="79495"/>
                      <a:pt x="39748" y="79495"/>
                    </a:cubicBezTo>
                    <a:cubicBezTo>
                      <a:pt x="28877" y="79495"/>
                      <a:pt x="19534" y="75758"/>
                      <a:pt x="11721" y="68284"/>
                    </a:cubicBezTo>
                    <a:cubicBezTo>
                      <a:pt x="3907" y="60810"/>
                      <a:pt x="0" y="51298"/>
                      <a:pt x="0" y="39748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78" name="Freeform: Shape 2977">
                <a:extLst>
                  <a:ext uri="{FF2B5EF4-FFF2-40B4-BE49-F238E27FC236}">
                    <a16:creationId xmlns:a16="http://schemas.microsoft.com/office/drawing/2014/main" id="{0028775B-519E-4EEB-AA3B-D01C17B984E1}"/>
                  </a:ext>
                </a:extLst>
              </p:cNvPr>
              <p:cNvSpPr/>
              <p:nvPr/>
            </p:nvSpPr>
            <p:spPr>
              <a:xfrm>
                <a:off x="949424" y="-2757734"/>
                <a:ext cx="78476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5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0"/>
                    </a:cubicBezTo>
                    <a:cubicBezTo>
                      <a:pt x="74909" y="19534"/>
                      <a:pt x="78476" y="28876"/>
                      <a:pt x="78476" y="39748"/>
                    </a:cubicBezTo>
                    <a:cubicBezTo>
                      <a:pt x="78476" y="51298"/>
                      <a:pt x="74909" y="60810"/>
                      <a:pt x="67775" y="68284"/>
                    </a:cubicBezTo>
                    <a:cubicBezTo>
                      <a:pt x="60641" y="75758"/>
                      <a:pt x="51299" y="79495"/>
                      <a:pt x="39748" y="79495"/>
                    </a:cubicBezTo>
                    <a:cubicBezTo>
                      <a:pt x="28877" y="79495"/>
                      <a:pt x="19534" y="75758"/>
                      <a:pt x="11721" y="68284"/>
                    </a:cubicBezTo>
                    <a:cubicBezTo>
                      <a:pt x="3907" y="60810"/>
                      <a:pt x="0" y="51298"/>
                      <a:pt x="0" y="39748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77" name="Freeform: Shape 2976">
                <a:extLst>
                  <a:ext uri="{FF2B5EF4-FFF2-40B4-BE49-F238E27FC236}">
                    <a16:creationId xmlns:a16="http://schemas.microsoft.com/office/drawing/2014/main" id="{16C0566F-8C9B-4CE4-847C-C725B70003B2}"/>
                  </a:ext>
                </a:extLst>
              </p:cNvPr>
              <p:cNvSpPr/>
              <p:nvPr/>
            </p:nvSpPr>
            <p:spPr>
              <a:xfrm>
                <a:off x="1482825" y="-2757734"/>
                <a:ext cx="78477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5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0"/>
                    </a:cubicBezTo>
                    <a:cubicBezTo>
                      <a:pt x="74909" y="19534"/>
                      <a:pt x="78477" y="28876"/>
                      <a:pt x="78477" y="39748"/>
                    </a:cubicBezTo>
                    <a:cubicBezTo>
                      <a:pt x="78477" y="51298"/>
                      <a:pt x="74909" y="60810"/>
                      <a:pt x="67775" y="68284"/>
                    </a:cubicBezTo>
                    <a:cubicBezTo>
                      <a:pt x="60641" y="75758"/>
                      <a:pt x="51299" y="79495"/>
                      <a:pt x="39748" y="79495"/>
                    </a:cubicBezTo>
                    <a:cubicBezTo>
                      <a:pt x="28877" y="79495"/>
                      <a:pt x="19535" y="75758"/>
                      <a:pt x="11721" y="68284"/>
                    </a:cubicBezTo>
                    <a:cubicBezTo>
                      <a:pt x="3907" y="60810"/>
                      <a:pt x="0" y="51298"/>
                      <a:pt x="0" y="39748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5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76" name="Freeform: Shape 2975">
                <a:extLst>
                  <a:ext uri="{FF2B5EF4-FFF2-40B4-BE49-F238E27FC236}">
                    <a16:creationId xmlns:a16="http://schemas.microsoft.com/office/drawing/2014/main" id="{21B3254F-AA00-40A8-9407-378DE71CF9AE}"/>
                  </a:ext>
                </a:extLst>
              </p:cNvPr>
              <p:cNvSpPr/>
              <p:nvPr/>
            </p:nvSpPr>
            <p:spPr>
              <a:xfrm>
                <a:off x="1698890" y="-2757734"/>
                <a:ext cx="78477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5">
                    <a:moveTo>
                      <a:pt x="38729" y="0"/>
                    </a:moveTo>
                    <a:cubicBezTo>
                      <a:pt x="50280" y="0"/>
                      <a:pt x="59792" y="3737"/>
                      <a:pt x="67266" y="11211"/>
                    </a:cubicBezTo>
                    <a:cubicBezTo>
                      <a:pt x="74740" y="18685"/>
                      <a:pt x="78477" y="28197"/>
                      <a:pt x="78477" y="39748"/>
                    </a:cubicBezTo>
                    <a:cubicBezTo>
                      <a:pt x="78477" y="50619"/>
                      <a:pt x="74740" y="59961"/>
                      <a:pt x="67266" y="67775"/>
                    </a:cubicBezTo>
                    <a:cubicBezTo>
                      <a:pt x="59792" y="75589"/>
                      <a:pt x="50280" y="79495"/>
                      <a:pt x="38729" y="79495"/>
                    </a:cubicBezTo>
                    <a:cubicBezTo>
                      <a:pt x="27858" y="79495"/>
                      <a:pt x="18685" y="75589"/>
                      <a:pt x="11211" y="67775"/>
                    </a:cubicBezTo>
                    <a:cubicBezTo>
                      <a:pt x="3737" y="59961"/>
                      <a:pt x="0" y="50619"/>
                      <a:pt x="0" y="39748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4" y="3907"/>
                      <a:pt x="28537" y="0"/>
                      <a:pt x="387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75" name="Freeform: Shape 2974">
                <a:extLst>
                  <a:ext uri="{FF2B5EF4-FFF2-40B4-BE49-F238E27FC236}">
                    <a16:creationId xmlns:a16="http://schemas.microsoft.com/office/drawing/2014/main" id="{0A765D88-3D13-411A-8F18-5E49B60234C3}"/>
                  </a:ext>
                </a:extLst>
              </p:cNvPr>
              <p:cNvSpPr/>
              <p:nvPr/>
            </p:nvSpPr>
            <p:spPr>
              <a:xfrm>
                <a:off x="2063850" y="-2757734"/>
                <a:ext cx="78477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5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0"/>
                    </a:cubicBezTo>
                    <a:cubicBezTo>
                      <a:pt x="74910" y="19534"/>
                      <a:pt x="78477" y="28876"/>
                      <a:pt x="78477" y="39748"/>
                    </a:cubicBezTo>
                    <a:cubicBezTo>
                      <a:pt x="78477" y="51298"/>
                      <a:pt x="74910" y="60810"/>
                      <a:pt x="67775" y="68284"/>
                    </a:cubicBezTo>
                    <a:cubicBezTo>
                      <a:pt x="60641" y="75758"/>
                      <a:pt x="51299" y="79495"/>
                      <a:pt x="39748" y="79495"/>
                    </a:cubicBezTo>
                    <a:cubicBezTo>
                      <a:pt x="28877" y="79495"/>
                      <a:pt x="19534" y="75758"/>
                      <a:pt x="11721" y="68284"/>
                    </a:cubicBezTo>
                    <a:cubicBezTo>
                      <a:pt x="3907" y="60810"/>
                      <a:pt x="0" y="51298"/>
                      <a:pt x="0" y="39748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74" name="Freeform: Shape 2973">
                <a:extLst>
                  <a:ext uri="{FF2B5EF4-FFF2-40B4-BE49-F238E27FC236}">
                    <a16:creationId xmlns:a16="http://schemas.microsoft.com/office/drawing/2014/main" id="{709C035A-8FF8-446B-8327-332365626C30}"/>
                  </a:ext>
                </a:extLst>
              </p:cNvPr>
              <p:cNvSpPr/>
              <p:nvPr/>
            </p:nvSpPr>
            <p:spPr>
              <a:xfrm>
                <a:off x="2340075" y="-2757734"/>
                <a:ext cx="78477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5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0"/>
                    </a:cubicBezTo>
                    <a:cubicBezTo>
                      <a:pt x="74910" y="19534"/>
                      <a:pt x="78477" y="28876"/>
                      <a:pt x="78477" y="39748"/>
                    </a:cubicBezTo>
                    <a:cubicBezTo>
                      <a:pt x="78477" y="51298"/>
                      <a:pt x="74910" y="60810"/>
                      <a:pt x="67775" y="68284"/>
                    </a:cubicBezTo>
                    <a:cubicBezTo>
                      <a:pt x="60641" y="75758"/>
                      <a:pt x="51299" y="79495"/>
                      <a:pt x="39748" y="79495"/>
                    </a:cubicBezTo>
                    <a:cubicBezTo>
                      <a:pt x="28877" y="79495"/>
                      <a:pt x="19534" y="75758"/>
                      <a:pt x="11721" y="68284"/>
                    </a:cubicBezTo>
                    <a:cubicBezTo>
                      <a:pt x="3907" y="60810"/>
                      <a:pt x="0" y="51298"/>
                      <a:pt x="0" y="39748"/>
                    </a:cubicBezTo>
                    <a:cubicBezTo>
                      <a:pt x="0" y="28876"/>
                      <a:pt x="3907" y="19534"/>
                      <a:pt x="11721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73" name="Freeform: Shape 2972">
                <a:extLst>
                  <a:ext uri="{FF2B5EF4-FFF2-40B4-BE49-F238E27FC236}">
                    <a16:creationId xmlns:a16="http://schemas.microsoft.com/office/drawing/2014/main" id="{41E355EB-D466-4AB7-A91F-D1CF0BCBCEB1}"/>
                  </a:ext>
                </a:extLst>
              </p:cNvPr>
              <p:cNvSpPr/>
              <p:nvPr/>
            </p:nvSpPr>
            <p:spPr>
              <a:xfrm>
                <a:off x="2733477" y="-2757734"/>
                <a:ext cx="79495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9495" h="79495">
                    <a:moveTo>
                      <a:pt x="39747" y="0"/>
                    </a:moveTo>
                    <a:cubicBezTo>
                      <a:pt x="51298" y="0"/>
                      <a:pt x="60811" y="3907"/>
                      <a:pt x="68285" y="11720"/>
                    </a:cubicBezTo>
                    <a:cubicBezTo>
                      <a:pt x="75758" y="19534"/>
                      <a:pt x="79495" y="28876"/>
                      <a:pt x="79495" y="39748"/>
                    </a:cubicBezTo>
                    <a:cubicBezTo>
                      <a:pt x="79495" y="51298"/>
                      <a:pt x="75758" y="60810"/>
                      <a:pt x="68285" y="68284"/>
                    </a:cubicBezTo>
                    <a:cubicBezTo>
                      <a:pt x="60811" y="75758"/>
                      <a:pt x="51298" y="79495"/>
                      <a:pt x="39747" y="79495"/>
                    </a:cubicBezTo>
                    <a:cubicBezTo>
                      <a:pt x="28876" y="79495"/>
                      <a:pt x="19534" y="75758"/>
                      <a:pt x="11720" y="68284"/>
                    </a:cubicBezTo>
                    <a:cubicBezTo>
                      <a:pt x="3906" y="60810"/>
                      <a:pt x="0" y="51298"/>
                      <a:pt x="0" y="39748"/>
                    </a:cubicBezTo>
                    <a:cubicBezTo>
                      <a:pt x="0" y="28876"/>
                      <a:pt x="3906" y="19534"/>
                      <a:pt x="11720" y="11720"/>
                    </a:cubicBezTo>
                    <a:cubicBezTo>
                      <a:pt x="19534" y="390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72" name="Freeform: Shape 2971">
                <a:extLst>
                  <a:ext uri="{FF2B5EF4-FFF2-40B4-BE49-F238E27FC236}">
                    <a16:creationId xmlns:a16="http://schemas.microsoft.com/office/drawing/2014/main" id="{87C40A3B-3DFA-4999-9B87-941FDE72FB77}"/>
                  </a:ext>
                </a:extLst>
              </p:cNvPr>
              <p:cNvSpPr/>
              <p:nvPr/>
            </p:nvSpPr>
            <p:spPr>
              <a:xfrm>
                <a:off x="3721200" y="-2757734"/>
                <a:ext cx="78476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5">
                    <a:moveTo>
                      <a:pt x="39747" y="0"/>
                    </a:moveTo>
                    <a:cubicBezTo>
                      <a:pt x="51298" y="0"/>
                      <a:pt x="60640" y="3907"/>
                      <a:pt x="67775" y="11720"/>
                    </a:cubicBezTo>
                    <a:cubicBezTo>
                      <a:pt x="74909" y="19534"/>
                      <a:pt x="78476" y="28876"/>
                      <a:pt x="78476" y="39748"/>
                    </a:cubicBezTo>
                    <a:cubicBezTo>
                      <a:pt x="78476" y="51298"/>
                      <a:pt x="74909" y="60810"/>
                      <a:pt x="67775" y="68284"/>
                    </a:cubicBezTo>
                    <a:cubicBezTo>
                      <a:pt x="60640" y="75758"/>
                      <a:pt x="51298" y="79495"/>
                      <a:pt x="39747" y="79495"/>
                    </a:cubicBezTo>
                    <a:cubicBezTo>
                      <a:pt x="28876" y="79495"/>
                      <a:pt x="19533" y="75758"/>
                      <a:pt x="11720" y="68284"/>
                    </a:cubicBezTo>
                    <a:cubicBezTo>
                      <a:pt x="3906" y="60810"/>
                      <a:pt x="0" y="51298"/>
                      <a:pt x="0" y="39748"/>
                    </a:cubicBezTo>
                    <a:cubicBezTo>
                      <a:pt x="0" y="28876"/>
                      <a:pt x="3906" y="19534"/>
                      <a:pt x="11720" y="11720"/>
                    </a:cubicBezTo>
                    <a:cubicBezTo>
                      <a:pt x="19533" y="390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71" name="Freeform: Shape 2970">
                <a:extLst>
                  <a:ext uri="{FF2B5EF4-FFF2-40B4-BE49-F238E27FC236}">
                    <a16:creationId xmlns:a16="http://schemas.microsoft.com/office/drawing/2014/main" id="{491D0C12-BCC6-43B8-877C-9BD315A6EE93}"/>
                  </a:ext>
                </a:extLst>
              </p:cNvPr>
              <p:cNvSpPr/>
              <p:nvPr/>
            </p:nvSpPr>
            <p:spPr>
              <a:xfrm>
                <a:off x="4121250" y="-2757734"/>
                <a:ext cx="78477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5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0"/>
                    </a:cubicBezTo>
                    <a:cubicBezTo>
                      <a:pt x="74910" y="19534"/>
                      <a:pt x="78477" y="28876"/>
                      <a:pt x="78477" y="39748"/>
                    </a:cubicBezTo>
                    <a:cubicBezTo>
                      <a:pt x="78477" y="51298"/>
                      <a:pt x="74910" y="60810"/>
                      <a:pt x="67775" y="68284"/>
                    </a:cubicBezTo>
                    <a:cubicBezTo>
                      <a:pt x="60641" y="75758"/>
                      <a:pt x="51299" y="79495"/>
                      <a:pt x="39748" y="79495"/>
                    </a:cubicBezTo>
                    <a:cubicBezTo>
                      <a:pt x="28877" y="79495"/>
                      <a:pt x="19534" y="75758"/>
                      <a:pt x="11720" y="68284"/>
                    </a:cubicBezTo>
                    <a:cubicBezTo>
                      <a:pt x="3907" y="60810"/>
                      <a:pt x="0" y="51298"/>
                      <a:pt x="0" y="39748"/>
                    </a:cubicBezTo>
                    <a:cubicBezTo>
                      <a:pt x="0" y="28876"/>
                      <a:pt x="3907" y="19534"/>
                      <a:pt x="11720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70" name="Freeform: Shape 2969">
                <a:extLst>
                  <a:ext uri="{FF2B5EF4-FFF2-40B4-BE49-F238E27FC236}">
                    <a16:creationId xmlns:a16="http://schemas.microsoft.com/office/drawing/2014/main" id="{0A0D0753-C5FC-4AD4-8867-F96EBFAF94C4}"/>
                  </a:ext>
                </a:extLst>
              </p:cNvPr>
              <p:cNvSpPr/>
              <p:nvPr/>
            </p:nvSpPr>
            <p:spPr>
              <a:xfrm>
                <a:off x="-1008563" y="-2734294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8728" y="0"/>
                    </a:moveTo>
                    <a:cubicBezTo>
                      <a:pt x="49599" y="0"/>
                      <a:pt x="58942" y="3907"/>
                      <a:pt x="66756" y="11720"/>
                    </a:cubicBezTo>
                    <a:cubicBezTo>
                      <a:pt x="74569" y="19534"/>
                      <a:pt x="78476" y="28876"/>
                      <a:pt x="78476" y="39748"/>
                    </a:cubicBezTo>
                    <a:cubicBezTo>
                      <a:pt x="78476" y="50619"/>
                      <a:pt x="74569" y="59791"/>
                      <a:pt x="66756" y="67265"/>
                    </a:cubicBezTo>
                    <a:cubicBezTo>
                      <a:pt x="58942" y="74739"/>
                      <a:pt x="49599" y="78476"/>
                      <a:pt x="38728" y="78476"/>
                    </a:cubicBezTo>
                    <a:cubicBezTo>
                      <a:pt x="27178" y="78476"/>
                      <a:pt x="17835" y="74739"/>
                      <a:pt x="10701" y="67265"/>
                    </a:cubicBezTo>
                    <a:cubicBezTo>
                      <a:pt x="3567" y="59791"/>
                      <a:pt x="0" y="50619"/>
                      <a:pt x="0" y="39748"/>
                    </a:cubicBezTo>
                    <a:cubicBezTo>
                      <a:pt x="0" y="28876"/>
                      <a:pt x="3567" y="19534"/>
                      <a:pt x="10701" y="11720"/>
                    </a:cubicBezTo>
                    <a:cubicBezTo>
                      <a:pt x="17835" y="3907"/>
                      <a:pt x="27178" y="0"/>
                      <a:pt x="38728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69" name="Freeform: Shape 2968">
                <a:extLst>
                  <a:ext uri="{FF2B5EF4-FFF2-40B4-BE49-F238E27FC236}">
                    <a16:creationId xmlns:a16="http://schemas.microsoft.com/office/drawing/2014/main" id="{3C735D81-285F-4BC9-B2A4-D19BEE76F01B}"/>
                  </a:ext>
                </a:extLst>
              </p:cNvPr>
              <p:cNvSpPr/>
              <p:nvPr/>
            </p:nvSpPr>
            <p:spPr>
              <a:xfrm>
                <a:off x="1144087" y="-2734294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8728" y="0"/>
                    </a:moveTo>
                    <a:cubicBezTo>
                      <a:pt x="49599" y="0"/>
                      <a:pt x="58942" y="3907"/>
                      <a:pt x="66755" y="11720"/>
                    </a:cubicBezTo>
                    <a:cubicBezTo>
                      <a:pt x="74569" y="19534"/>
                      <a:pt x="78476" y="28876"/>
                      <a:pt x="78476" y="39748"/>
                    </a:cubicBezTo>
                    <a:cubicBezTo>
                      <a:pt x="78476" y="50619"/>
                      <a:pt x="74569" y="59791"/>
                      <a:pt x="66755" y="67265"/>
                    </a:cubicBezTo>
                    <a:cubicBezTo>
                      <a:pt x="58942" y="74739"/>
                      <a:pt x="49599" y="78476"/>
                      <a:pt x="38728" y="78476"/>
                    </a:cubicBezTo>
                    <a:cubicBezTo>
                      <a:pt x="27178" y="78476"/>
                      <a:pt x="17835" y="74739"/>
                      <a:pt x="10701" y="67265"/>
                    </a:cubicBezTo>
                    <a:cubicBezTo>
                      <a:pt x="3567" y="59791"/>
                      <a:pt x="0" y="50619"/>
                      <a:pt x="0" y="39748"/>
                    </a:cubicBezTo>
                    <a:cubicBezTo>
                      <a:pt x="0" y="28876"/>
                      <a:pt x="3567" y="19534"/>
                      <a:pt x="10701" y="11720"/>
                    </a:cubicBezTo>
                    <a:cubicBezTo>
                      <a:pt x="17835" y="3907"/>
                      <a:pt x="27178" y="0"/>
                      <a:pt x="387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68" name="Freeform: Shape 2967">
                <a:extLst>
                  <a:ext uri="{FF2B5EF4-FFF2-40B4-BE49-F238E27FC236}">
                    <a16:creationId xmlns:a16="http://schemas.microsoft.com/office/drawing/2014/main" id="{33A96FAE-3CAA-4F93-B1CA-6B30EEC3608E}"/>
                  </a:ext>
                </a:extLst>
              </p:cNvPr>
              <p:cNvSpPr/>
              <p:nvPr/>
            </p:nvSpPr>
            <p:spPr>
              <a:xfrm>
                <a:off x="3059470" y="-2731236"/>
                <a:ext cx="79495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9495" h="78477">
                    <a:moveTo>
                      <a:pt x="39747" y="0"/>
                    </a:moveTo>
                    <a:cubicBezTo>
                      <a:pt x="50619" y="0"/>
                      <a:pt x="59961" y="3737"/>
                      <a:pt x="67775" y="11211"/>
                    </a:cubicBezTo>
                    <a:cubicBezTo>
                      <a:pt x="75589" y="18685"/>
                      <a:pt x="79495" y="27858"/>
                      <a:pt x="79495" y="38729"/>
                    </a:cubicBezTo>
                    <a:cubicBezTo>
                      <a:pt x="79495" y="48921"/>
                      <a:pt x="75419" y="58093"/>
                      <a:pt x="67265" y="66247"/>
                    </a:cubicBezTo>
                    <a:cubicBezTo>
                      <a:pt x="59112" y="74400"/>
                      <a:pt x="49939" y="78477"/>
                      <a:pt x="39747" y="78477"/>
                    </a:cubicBezTo>
                    <a:cubicBezTo>
                      <a:pt x="28876" y="78477"/>
                      <a:pt x="19534" y="74570"/>
                      <a:pt x="11720" y="66756"/>
                    </a:cubicBezTo>
                    <a:cubicBezTo>
                      <a:pt x="3906" y="58943"/>
                      <a:pt x="0" y="49600"/>
                      <a:pt x="0" y="38729"/>
                    </a:cubicBezTo>
                    <a:cubicBezTo>
                      <a:pt x="0" y="27858"/>
                      <a:pt x="3906" y="18685"/>
                      <a:pt x="11720" y="11211"/>
                    </a:cubicBezTo>
                    <a:cubicBezTo>
                      <a:pt x="19534" y="373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67" name="Freeform: Shape 2966">
                <a:extLst>
                  <a:ext uri="{FF2B5EF4-FFF2-40B4-BE49-F238E27FC236}">
                    <a16:creationId xmlns:a16="http://schemas.microsoft.com/office/drawing/2014/main" id="{387A6DEB-270D-4849-BAB2-7A687ED27305}"/>
                  </a:ext>
                </a:extLst>
              </p:cNvPr>
              <p:cNvSpPr/>
              <p:nvPr/>
            </p:nvSpPr>
            <p:spPr>
              <a:xfrm>
                <a:off x="2653981" y="-2725121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8728" y="0"/>
                    </a:moveTo>
                    <a:cubicBezTo>
                      <a:pt x="50279" y="0"/>
                      <a:pt x="59792" y="3737"/>
                      <a:pt x="67266" y="11211"/>
                    </a:cubicBezTo>
                    <a:cubicBezTo>
                      <a:pt x="74740" y="18685"/>
                      <a:pt x="78477" y="27858"/>
                      <a:pt x="78477" y="38729"/>
                    </a:cubicBezTo>
                    <a:cubicBezTo>
                      <a:pt x="78477" y="49600"/>
                      <a:pt x="74570" y="58943"/>
                      <a:pt x="66756" y="66756"/>
                    </a:cubicBezTo>
                    <a:cubicBezTo>
                      <a:pt x="58942" y="74570"/>
                      <a:pt x="49600" y="78477"/>
                      <a:pt x="38728" y="78477"/>
                    </a:cubicBezTo>
                    <a:cubicBezTo>
                      <a:pt x="27858" y="78477"/>
                      <a:pt x="18685" y="74740"/>
                      <a:pt x="11211" y="67266"/>
                    </a:cubicBezTo>
                    <a:cubicBezTo>
                      <a:pt x="3737" y="59792"/>
                      <a:pt x="0" y="50280"/>
                      <a:pt x="0" y="38729"/>
                    </a:cubicBezTo>
                    <a:cubicBezTo>
                      <a:pt x="0" y="27858"/>
                      <a:pt x="3737" y="18685"/>
                      <a:pt x="11211" y="11211"/>
                    </a:cubicBezTo>
                    <a:cubicBezTo>
                      <a:pt x="18685" y="3737"/>
                      <a:pt x="27858" y="0"/>
                      <a:pt x="387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66" name="Freeform: Shape 2965">
                <a:extLst>
                  <a:ext uri="{FF2B5EF4-FFF2-40B4-BE49-F238E27FC236}">
                    <a16:creationId xmlns:a16="http://schemas.microsoft.com/office/drawing/2014/main" id="{A85E72DC-67D1-45B7-AA62-C58E6B853F5C}"/>
                  </a:ext>
                </a:extLst>
              </p:cNvPr>
              <p:cNvSpPr/>
              <p:nvPr/>
            </p:nvSpPr>
            <p:spPr>
              <a:xfrm>
                <a:off x="3385606" y="-2720026"/>
                <a:ext cx="79495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9495" h="79496">
                    <a:moveTo>
                      <a:pt x="39748" y="0"/>
                    </a:moveTo>
                    <a:cubicBezTo>
                      <a:pt x="50619" y="0"/>
                      <a:pt x="59961" y="3737"/>
                      <a:pt x="67775" y="11211"/>
                    </a:cubicBezTo>
                    <a:cubicBezTo>
                      <a:pt x="75589" y="18685"/>
                      <a:pt x="79495" y="28197"/>
                      <a:pt x="79495" y="39748"/>
                    </a:cubicBezTo>
                    <a:cubicBezTo>
                      <a:pt x="79495" y="49940"/>
                      <a:pt x="75419" y="59112"/>
                      <a:pt x="67265" y="67266"/>
                    </a:cubicBezTo>
                    <a:cubicBezTo>
                      <a:pt x="59112" y="75419"/>
                      <a:pt x="49939" y="79496"/>
                      <a:pt x="39748" y="79496"/>
                    </a:cubicBezTo>
                    <a:cubicBezTo>
                      <a:pt x="28197" y="79496"/>
                      <a:pt x="18684" y="75589"/>
                      <a:pt x="11210" y="67775"/>
                    </a:cubicBezTo>
                    <a:cubicBezTo>
                      <a:pt x="3737" y="59962"/>
                      <a:pt x="0" y="50619"/>
                      <a:pt x="0" y="39748"/>
                    </a:cubicBezTo>
                    <a:cubicBezTo>
                      <a:pt x="0" y="28197"/>
                      <a:pt x="3737" y="18685"/>
                      <a:pt x="11210" y="11211"/>
                    </a:cubicBezTo>
                    <a:cubicBezTo>
                      <a:pt x="18684" y="3737"/>
                      <a:pt x="28197" y="0"/>
                      <a:pt x="397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65" name="Freeform: Shape 2964">
                <a:extLst>
                  <a:ext uri="{FF2B5EF4-FFF2-40B4-BE49-F238E27FC236}">
                    <a16:creationId xmlns:a16="http://schemas.microsoft.com/office/drawing/2014/main" id="{8EEB969D-3A47-453C-BB2B-4722913397FF}"/>
                  </a:ext>
                </a:extLst>
              </p:cNvPr>
              <p:cNvSpPr/>
              <p:nvPr/>
            </p:nvSpPr>
            <p:spPr>
              <a:xfrm>
                <a:off x="216981" y="-2692508"/>
                <a:ext cx="78477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6">
                    <a:moveTo>
                      <a:pt x="38729" y="0"/>
                    </a:moveTo>
                    <a:cubicBezTo>
                      <a:pt x="49600" y="0"/>
                      <a:pt x="58943" y="3737"/>
                      <a:pt x="66756" y="11211"/>
                    </a:cubicBezTo>
                    <a:cubicBezTo>
                      <a:pt x="74570" y="18685"/>
                      <a:pt x="78477" y="28197"/>
                      <a:pt x="78477" y="39748"/>
                    </a:cubicBezTo>
                    <a:cubicBezTo>
                      <a:pt x="78477" y="50619"/>
                      <a:pt x="74400" y="59961"/>
                      <a:pt x="66247" y="67775"/>
                    </a:cubicBezTo>
                    <a:cubicBezTo>
                      <a:pt x="58093" y="75589"/>
                      <a:pt x="48581" y="79496"/>
                      <a:pt x="37710" y="79496"/>
                    </a:cubicBezTo>
                    <a:cubicBezTo>
                      <a:pt x="26839" y="79496"/>
                      <a:pt x="17836" y="75419"/>
                      <a:pt x="10702" y="67265"/>
                    </a:cubicBezTo>
                    <a:cubicBezTo>
                      <a:pt x="3567" y="59112"/>
                      <a:pt x="0" y="49939"/>
                      <a:pt x="0" y="39748"/>
                    </a:cubicBezTo>
                    <a:cubicBezTo>
                      <a:pt x="0" y="28877"/>
                      <a:pt x="3737" y="19534"/>
                      <a:pt x="11211" y="11720"/>
                    </a:cubicBezTo>
                    <a:cubicBezTo>
                      <a:pt x="18685" y="3907"/>
                      <a:pt x="27858" y="0"/>
                      <a:pt x="387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64" name="Freeform: Shape 2963">
                <a:extLst>
                  <a:ext uri="{FF2B5EF4-FFF2-40B4-BE49-F238E27FC236}">
                    <a16:creationId xmlns:a16="http://schemas.microsoft.com/office/drawing/2014/main" id="{4260343A-3D52-4711-82EF-A0329CC6324C}"/>
                  </a:ext>
                </a:extLst>
              </p:cNvPr>
              <p:cNvSpPr/>
              <p:nvPr/>
            </p:nvSpPr>
            <p:spPr>
              <a:xfrm>
                <a:off x="406547" y="-2682316"/>
                <a:ext cx="7847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6">
                    <a:moveTo>
                      <a:pt x="39748" y="0"/>
                    </a:moveTo>
                    <a:cubicBezTo>
                      <a:pt x="51298" y="0"/>
                      <a:pt x="60641" y="3567"/>
                      <a:pt x="67775" y="10701"/>
                    </a:cubicBezTo>
                    <a:cubicBezTo>
                      <a:pt x="74909" y="17835"/>
                      <a:pt x="78476" y="27178"/>
                      <a:pt x="78476" y="38728"/>
                    </a:cubicBezTo>
                    <a:cubicBezTo>
                      <a:pt x="78476" y="49599"/>
                      <a:pt x="74909" y="58942"/>
                      <a:pt x="67775" y="66756"/>
                    </a:cubicBezTo>
                    <a:cubicBezTo>
                      <a:pt x="60641" y="74569"/>
                      <a:pt x="51638" y="78476"/>
                      <a:pt x="40767" y="78476"/>
                    </a:cubicBezTo>
                    <a:cubicBezTo>
                      <a:pt x="29896" y="78476"/>
                      <a:pt x="20383" y="74569"/>
                      <a:pt x="12230" y="66756"/>
                    </a:cubicBezTo>
                    <a:cubicBezTo>
                      <a:pt x="4076" y="58942"/>
                      <a:pt x="0" y="49599"/>
                      <a:pt x="0" y="38728"/>
                    </a:cubicBezTo>
                    <a:cubicBezTo>
                      <a:pt x="0" y="27857"/>
                      <a:pt x="4076" y="18685"/>
                      <a:pt x="12230" y="11211"/>
                    </a:cubicBezTo>
                    <a:cubicBezTo>
                      <a:pt x="20383" y="3737"/>
                      <a:pt x="29556" y="0"/>
                      <a:pt x="397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63" name="Freeform: Shape 2962">
                <a:extLst>
                  <a:ext uri="{FF2B5EF4-FFF2-40B4-BE49-F238E27FC236}">
                    <a16:creationId xmlns:a16="http://schemas.microsoft.com/office/drawing/2014/main" id="{A7603F2D-3E99-42B1-9E82-4E2AFF59CEFC}"/>
                  </a:ext>
                </a:extLst>
              </p:cNvPr>
              <p:cNvSpPr/>
              <p:nvPr/>
            </p:nvSpPr>
            <p:spPr>
              <a:xfrm>
                <a:off x="3131831" y="-2675182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0619" y="0"/>
                      <a:pt x="59792" y="3907"/>
                      <a:pt x="67266" y="11720"/>
                    </a:cubicBezTo>
                    <a:cubicBezTo>
                      <a:pt x="74740" y="19534"/>
                      <a:pt x="78477" y="28877"/>
                      <a:pt x="78477" y="39748"/>
                    </a:cubicBezTo>
                    <a:cubicBezTo>
                      <a:pt x="78477" y="50619"/>
                      <a:pt x="74570" y="59791"/>
                      <a:pt x="66756" y="67265"/>
                    </a:cubicBezTo>
                    <a:cubicBezTo>
                      <a:pt x="58942" y="74739"/>
                      <a:pt x="49940" y="78476"/>
                      <a:pt x="39748" y="78476"/>
                    </a:cubicBezTo>
                    <a:cubicBezTo>
                      <a:pt x="28198" y="78476"/>
                      <a:pt x="18685" y="74739"/>
                      <a:pt x="11211" y="67265"/>
                    </a:cubicBezTo>
                    <a:cubicBezTo>
                      <a:pt x="3737" y="59791"/>
                      <a:pt x="0" y="50619"/>
                      <a:pt x="0" y="39748"/>
                    </a:cubicBezTo>
                    <a:cubicBezTo>
                      <a:pt x="0" y="28877"/>
                      <a:pt x="3737" y="19534"/>
                      <a:pt x="11211" y="11720"/>
                    </a:cubicBezTo>
                    <a:cubicBezTo>
                      <a:pt x="18685" y="3907"/>
                      <a:pt x="28198" y="0"/>
                      <a:pt x="397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62" name="Freeform: Shape 2961">
                <a:extLst>
                  <a:ext uri="{FF2B5EF4-FFF2-40B4-BE49-F238E27FC236}">
                    <a16:creationId xmlns:a16="http://schemas.microsoft.com/office/drawing/2014/main" id="{A349C7F9-04DE-4413-A68A-A9936623D17D}"/>
                  </a:ext>
                </a:extLst>
              </p:cNvPr>
              <p:cNvSpPr/>
              <p:nvPr/>
            </p:nvSpPr>
            <p:spPr>
              <a:xfrm>
                <a:off x="3314263" y="-2668047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9748" y="0"/>
                    </a:moveTo>
                    <a:cubicBezTo>
                      <a:pt x="50620" y="0"/>
                      <a:pt x="59792" y="3567"/>
                      <a:pt x="67266" y="10701"/>
                    </a:cubicBezTo>
                    <a:cubicBezTo>
                      <a:pt x="74740" y="17836"/>
                      <a:pt x="78477" y="27178"/>
                      <a:pt x="78477" y="38729"/>
                    </a:cubicBezTo>
                    <a:cubicBezTo>
                      <a:pt x="78477" y="49600"/>
                      <a:pt x="74570" y="58942"/>
                      <a:pt x="66756" y="66756"/>
                    </a:cubicBezTo>
                    <a:cubicBezTo>
                      <a:pt x="58943" y="74570"/>
                      <a:pt x="49940" y="78477"/>
                      <a:pt x="39748" y="78477"/>
                    </a:cubicBezTo>
                    <a:cubicBezTo>
                      <a:pt x="28877" y="78477"/>
                      <a:pt x="19535" y="74570"/>
                      <a:pt x="11721" y="66756"/>
                    </a:cubicBezTo>
                    <a:cubicBezTo>
                      <a:pt x="3907" y="58942"/>
                      <a:pt x="0" y="49600"/>
                      <a:pt x="0" y="38729"/>
                    </a:cubicBezTo>
                    <a:cubicBezTo>
                      <a:pt x="0" y="27178"/>
                      <a:pt x="3907" y="17836"/>
                      <a:pt x="11721" y="10701"/>
                    </a:cubicBezTo>
                    <a:cubicBezTo>
                      <a:pt x="19535" y="356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61" name="Freeform: Shape 2960">
                <a:extLst>
                  <a:ext uri="{FF2B5EF4-FFF2-40B4-BE49-F238E27FC236}">
                    <a16:creationId xmlns:a16="http://schemas.microsoft.com/office/drawing/2014/main" id="{21CE67AD-0246-43B8-89CE-7E1F239EAFFE}"/>
                  </a:ext>
                </a:extLst>
              </p:cNvPr>
              <p:cNvSpPr/>
              <p:nvPr/>
            </p:nvSpPr>
            <p:spPr>
              <a:xfrm>
                <a:off x="-1203225" y="-2661932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9748" y="0"/>
                    </a:moveTo>
                    <a:cubicBezTo>
                      <a:pt x="51299" y="0"/>
                      <a:pt x="60641" y="3737"/>
                      <a:pt x="67775" y="11211"/>
                    </a:cubicBezTo>
                    <a:cubicBezTo>
                      <a:pt x="74909" y="18685"/>
                      <a:pt x="78477" y="27858"/>
                      <a:pt x="78477" y="38729"/>
                    </a:cubicBezTo>
                    <a:cubicBezTo>
                      <a:pt x="78477" y="49600"/>
                      <a:pt x="74909" y="58942"/>
                      <a:pt x="67775" y="66756"/>
                    </a:cubicBezTo>
                    <a:cubicBezTo>
                      <a:pt x="60641" y="74570"/>
                      <a:pt x="51299" y="78477"/>
                      <a:pt x="39748" y="78477"/>
                    </a:cubicBezTo>
                    <a:cubicBezTo>
                      <a:pt x="28877" y="78477"/>
                      <a:pt x="19534" y="74570"/>
                      <a:pt x="11721" y="66756"/>
                    </a:cubicBezTo>
                    <a:cubicBezTo>
                      <a:pt x="3907" y="58942"/>
                      <a:pt x="0" y="49600"/>
                      <a:pt x="0" y="38729"/>
                    </a:cubicBezTo>
                    <a:cubicBezTo>
                      <a:pt x="0" y="27858"/>
                      <a:pt x="3907" y="18685"/>
                      <a:pt x="11721" y="11211"/>
                    </a:cubicBezTo>
                    <a:cubicBezTo>
                      <a:pt x="19534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60" name="Freeform: Shape 2959">
                <a:extLst>
                  <a:ext uri="{FF2B5EF4-FFF2-40B4-BE49-F238E27FC236}">
                    <a16:creationId xmlns:a16="http://schemas.microsoft.com/office/drawing/2014/main" id="{9DA170EB-9852-4C81-9EC0-909839C8FCB8}"/>
                  </a:ext>
                </a:extLst>
              </p:cNvPr>
              <p:cNvSpPr/>
              <p:nvPr/>
            </p:nvSpPr>
            <p:spPr>
              <a:xfrm>
                <a:off x="-669825" y="-2661932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9748" y="0"/>
                    </a:moveTo>
                    <a:cubicBezTo>
                      <a:pt x="51299" y="0"/>
                      <a:pt x="60641" y="3737"/>
                      <a:pt x="67775" y="11211"/>
                    </a:cubicBezTo>
                    <a:cubicBezTo>
                      <a:pt x="74910" y="18685"/>
                      <a:pt x="78477" y="27858"/>
                      <a:pt x="78477" y="38729"/>
                    </a:cubicBezTo>
                    <a:cubicBezTo>
                      <a:pt x="78477" y="49600"/>
                      <a:pt x="74910" y="58942"/>
                      <a:pt x="67775" y="66756"/>
                    </a:cubicBezTo>
                    <a:cubicBezTo>
                      <a:pt x="60641" y="74570"/>
                      <a:pt x="51299" y="78477"/>
                      <a:pt x="39748" y="78477"/>
                    </a:cubicBezTo>
                    <a:cubicBezTo>
                      <a:pt x="28877" y="78477"/>
                      <a:pt x="19534" y="74570"/>
                      <a:pt x="11721" y="66756"/>
                    </a:cubicBezTo>
                    <a:cubicBezTo>
                      <a:pt x="3907" y="58942"/>
                      <a:pt x="0" y="49600"/>
                      <a:pt x="0" y="38729"/>
                    </a:cubicBezTo>
                    <a:cubicBezTo>
                      <a:pt x="0" y="27858"/>
                      <a:pt x="3907" y="18685"/>
                      <a:pt x="11721" y="11211"/>
                    </a:cubicBezTo>
                    <a:cubicBezTo>
                      <a:pt x="19534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59" name="Freeform: Shape 2958">
                <a:extLst>
                  <a:ext uri="{FF2B5EF4-FFF2-40B4-BE49-F238E27FC236}">
                    <a16:creationId xmlns:a16="http://schemas.microsoft.com/office/drawing/2014/main" id="{796285F0-6C2C-458C-9644-4053597CA23E}"/>
                  </a:ext>
                </a:extLst>
              </p:cNvPr>
              <p:cNvSpPr/>
              <p:nvPr/>
            </p:nvSpPr>
            <p:spPr>
              <a:xfrm>
                <a:off x="-88800" y="-2661932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9748" y="0"/>
                    </a:moveTo>
                    <a:cubicBezTo>
                      <a:pt x="51299" y="0"/>
                      <a:pt x="60641" y="3737"/>
                      <a:pt x="67775" y="11211"/>
                    </a:cubicBezTo>
                    <a:cubicBezTo>
                      <a:pt x="74909" y="18685"/>
                      <a:pt x="78477" y="27858"/>
                      <a:pt x="78477" y="38729"/>
                    </a:cubicBezTo>
                    <a:cubicBezTo>
                      <a:pt x="78477" y="49600"/>
                      <a:pt x="74909" y="58942"/>
                      <a:pt x="67775" y="66756"/>
                    </a:cubicBezTo>
                    <a:cubicBezTo>
                      <a:pt x="60641" y="74570"/>
                      <a:pt x="51299" y="78477"/>
                      <a:pt x="39748" y="78477"/>
                    </a:cubicBezTo>
                    <a:cubicBezTo>
                      <a:pt x="28877" y="78477"/>
                      <a:pt x="19534" y="74570"/>
                      <a:pt x="11721" y="66756"/>
                    </a:cubicBezTo>
                    <a:cubicBezTo>
                      <a:pt x="3907" y="58942"/>
                      <a:pt x="0" y="49600"/>
                      <a:pt x="0" y="38729"/>
                    </a:cubicBezTo>
                    <a:cubicBezTo>
                      <a:pt x="0" y="27858"/>
                      <a:pt x="3907" y="18685"/>
                      <a:pt x="11721" y="11211"/>
                    </a:cubicBezTo>
                    <a:cubicBezTo>
                      <a:pt x="19534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58" name="Freeform: Shape 2957">
                <a:extLst>
                  <a:ext uri="{FF2B5EF4-FFF2-40B4-BE49-F238E27FC236}">
                    <a16:creationId xmlns:a16="http://schemas.microsoft.com/office/drawing/2014/main" id="{239AAA24-D35F-4489-B4BC-CF87123DCBD4}"/>
                  </a:ext>
                </a:extLst>
              </p:cNvPr>
              <p:cNvSpPr/>
              <p:nvPr/>
            </p:nvSpPr>
            <p:spPr>
              <a:xfrm>
                <a:off x="949424" y="-2661932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9748" y="0"/>
                    </a:moveTo>
                    <a:cubicBezTo>
                      <a:pt x="51299" y="0"/>
                      <a:pt x="60641" y="3737"/>
                      <a:pt x="67775" y="11211"/>
                    </a:cubicBezTo>
                    <a:cubicBezTo>
                      <a:pt x="74909" y="18685"/>
                      <a:pt x="78476" y="27858"/>
                      <a:pt x="78476" y="38729"/>
                    </a:cubicBezTo>
                    <a:cubicBezTo>
                      <a:pt x="78476" y="49600"/>
                      <a:pt x="74909" y="58942"/>
                      <a:pt x="67775" y="66756"/>
                    </a:cubicBezTo>
                    <a:cubicBezTo>
                      <a:pt x="60641" y="74570"/>
                      <a:pt x="51299" y="78477"/>
                      <a:pt x="39748" y="78477"/>
                    </a:cubicBezTo>
                    <a:cubicBezTo>
                      <a:pt x="28877" y="78477"/>
                      <a:pt x="19534" y="74570"/>
                      <a:pt x="11721" y="66756"/>
                    </a:cubicBezTo>
                    <a:cubicBezTo>
                      <a:pt x="3907" y="58942"/>
                      <a:pt x="0" y="49600"/>
                      <a:pt x="0" y="38729"/>
                    </a:cubicBezTo>
                    <a:cubicBezTo>
                      <a:pt x="0" y="27858"/>
                      <a:pt x="3907" y="18685"/>
                      <a:pt x="11721" y="11211"/>
                    </a:cubicBezTo>
                    <a:cubicBezTo>
                      <a:pt x="19534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57" name="Freeform: Shape 2956">
                <a:extLst>
                  <a:ext uri="{FF2B5EF4-FFF2-40B4-BE49-F238E27FC236}">
                    <a16:creationId xmlns:a16="http://schemas.microsoft.com/office/drawing/2014/main" id="{1C855643-3E86-430A-93F1-7B302DE406AC}"/>
                  </a:ext>
                </a:extLst>
              </p:cNvPr>
              <p:cNvSpPr/>
              <p:nvPr/>
            </p:nvSpPr>
            <p:spPr>
              <a:xfrm>
                <a:off x="1482825" y="-2661932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9748" y="0"/>
                    </a:moveTo>
                    <a:cubicBezTo>
                      <a:pt x="51299" y="0"/>
                      <a:pt x="60641" y="3737"/>
                      <a:pt x="67775" y="11211"/>
                    </a:cubicBezTo>
                    <a:cubicBezTo>
                      <a:pt x="74909" y="18685"/>
                      <a:pt x="78477" y="27858"/>
                      <a:pt x="78477" y="38729"/>
                    </a:cubicBezTo>
                    <a:cubicBezTo>
                      <a:pt x="78477" y="49600"/>
                      <a:pt x="74909" y="58942"/>
                      <a:pt x="67775" y="66756"/>
                    </a:cubicBezTo>
                    <a:cubicBezTo>
                      <a:pt x="60641" y="74570"/>
                      <a:pt x="51299" y="78477"/>
                      <a:pt x="39748" y="78477"/>
                    </a:cubicBezTo>
                    <a:cubicBezTo>
                      <a:pt x="28877" y="78477"/>
                      <a:pt x="19535" y="74570"/>
                      <a:pt x="11721" y="66756"/>
                    </a:cubicBezTo>
                    <a:cubicBezTo>
                      <a:pt x="3907" y="58942"/>
                      <a:pt x="0" y="49600"/>
                      <a:pt x="0" y="38729"/>
                    </a:cubicBezTo>
                    <a:cubicBezTo>
                      <a:pt x="0" y="27858"/>
                      <a:pt x="3907" y="18685"/>
                      <a:pt x="11721" y="11211"/>
                    </a:cubicBezTo>
                    <a:cubicBezTo>
                      <a:pt x="19535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56" name="Freeform: Shape 2955">
                <a:extLst>
                  <a:ext uri="{FF2B5EF4-FFF2-40B4-BE49-F238E27FC236}">
                    <a16:creationId xmlns:a16="http://schemas.microsoft.com/office/drawing/2014/main" id="{6B43D189-3704-455B-B26E-9C5E53D2DCBB}"/>
                  </a:ext>
                </a:extLst>
              </p:cNvPr>
              <p:cNvSpPr/>
              <p:nvPr/>
            </p:nvSpPr>
            <p:spPr>
              <a:xfrm>
                <a:off x="2063850" y="-2661932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9748" y="0"/>
                    </a:moveTo>
                    <a:cubicBezTo>
                      <a:pt x="51299" y="0"/>
                      <a:pt x="60641" y="3737"/>
                      <a:pt x="67775" y="11211"/>
                    </a:cubicBezTo>
                    <a:cubicBezTo>
                      <a:pt x="74910" y="18685"/>
                      <a:pt x="78477" y="27858"/>
                      <a:pt x="78477" y="38729"/>
                    </a:cubicBezTo>
                    <a:cubicBezTo>
                      <a:pt x="78477" y="49600"/>
                      <a:pt x="74910" y="58942"/>
                      <a:pt x="67775" y="66756"/>
                    </a:cubicBezTo>
                    <a:cubicBezTo>
                      <a:pt x="60641" y="74570"/>
                      <a:pt x="51299" y="78477"/>
                      <a:pt x="39748" y="78477"/>
                    </a:cubicBezTo>
                    <a:cubicBezTo>
                      <a:pt x="28877" y="78477"/>
                      <a:pt x="19534" y="74570"/>
                      <a:pt x="11721" y="66756"/>
                    </a:cubicBezTo>
                    <a:cubicBezTo>
                      <a:pt x="3907" y="58942"/>
                      <a:pt x="0" y="49600"/>
                      <a:pt x="0" y="38729"/>
                    </a:cubicBezTo>
                    <a:cubicBezTo>
                      <a:pt x="0" y="27858"/>
                      <a:pt x="3907" y="18685"/>
                      <a:pt x="11721" y="11211"/>
                    </a:cubicBezTo>
                    <a:cubicBezTo>
                      <a:pt x="19534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55" name="Freeform: Shape 2954">
                <a:extLst>
                  <a:ext uri="{FF2B5EF4-FFF2-40B4-BE49-F238E27FC236}">
                    <a16:creationId xmlns:a16="http://schemas.microsoft.com/office/drawing/2014/main" id="{F2453CB4-B365-4E64-B4D9-A6304006F8C9}"/>
                  </a:ext>
                </a:extLst>
              </p:cNvPr>
              <p:cNvSpPr/>
              <p:nvPr/>
            </p:nvSpPr>
            <p:spPr>
              <a:xfrm>
                <a:off x="2340075" y="-2661932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9748" y="0"/>
                    </a:moveTo>
                    <a:cubicBezTo>
                      <a:pt x="51299" y="0"/>
                      <a:pt x="60641" y="3737"/>
                      <a:pt x="67775" y="11211"/>
                    </a:cubicBezTo>
                    <a:cubicBezTo>
                      <a:pt x="74910" y="18685"/>
                      <a:pt x="78477" y="27858"/>
                      <a:pt x="78477" y="38729"/>
                    </a:cubicBezTo>
                    <a:cubicBezTo>
                      <a:pt x="78477" y="49600"/>
                      <a:pt x="74910" y="58942"/>
                      <a:pt x="67775" y="66756"/>
                    </a:cubicBezTo>
                    <a:cubicBezTo>
                      <a:pt x="60641" y="74570"/>
                      <a:pt x="51299" y="78477"/>
                      <a:pt x="39748" y="78477"/>
                    </a:cubicBezTo>
                    <a:cubicBezTo>
                      <a:pt x="28877" y="78477"/>
                      <a:pt x="19534" y="74570"/>
                      <a:pt x="11721" y="66756"/>
                    </a:cubicBezTo>
                    <a:cubicBezTo>
                      <a:pt x="3907" y="58942"/>
                      <a:pt x="0" y="49600"/>
                      <a:pt x="0" y="38729"/>
                    </a:cubicBezTo>
                    <a:cubicBezTo>
                      <a:pt x="0" y="27858"/>
                      <a:pt x="3907" y="18685"/>
                      <a:pt x="11721" y="11211"/>
                    </a:cubicBezTo>
                    <a:cubicBezTo>
                      <a:pt x="19534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54" name="Freeform: Shape 2953">
                <a:extLst>
                  <a:ext uri="{FF2B5EF4-FFF2-40B4-BE49-F238E27FC236}">
                    <a16:creationId xmlns:a16="http://schemas.microsoft.com/office/drawing/2014/main" id="{883C7B38-0FA1-4384-85DD-A445428ADC82}"/>
                  </a:ext>
                </a:extLst>
              </p:cNvPr>
              <p:cNvSpPr/>
              <p:nvPr/>
            </p:nvSpPr>
            <p:spPr>
              <a:xfrm>
                <a:off x="2733477" y="-2661932"/>
                <a:ext cx="79495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9495" h="78477">
                    <a:moveTo>
                      <a:pt x="39747" y="0"/>
                    </a:moveTo>
                    <a:cubicBezTo>
                      <a:pt x="51298" y="0"/>
                      <a:pt x="60811" y="3737"/>
                      <a:pt x="68285" y="11211"/>
                    </a:cubicBezTo>
                    <a:cubicBezTo>
                      <a:pt x="75758" y="18685"/>
                      <a:pt x="79495" y="27858"/>
                      <a:pt x="79495" y="38729"/>
                    </a:cubicBezTo>
                    <a:cubicBezTo>
                      <a:pt x="79495" y="49600"/>
                      <a:pt x="75758" y="58942"/>
                      <a:pt x="68285" y="66756"/>
                    </a:cubicBezTo>
                    <a:cubicBezTo>
                      <a:pt x="60811" y="74570"/>
                      <a:pt x="51298" y="78477"/>
                      <a:pt x="39747" y="78477"/>
                    </a:cubicBezTo>
                    <a:cubicBezTo>
                      <a:pt x="28876" y="78477"/>
                      <a:pt x="19534" y="74570"/>
                      <a:pt x="11720" y="66756"/>
                    </a:cubicBezTo>
                    <a:cubicBezTo>
                      <a:pt x="3906" y="58942"/>
                      <a:pt x="0" y="49600"/>
                      <a:pt x="0" y="38729"/>
                    </a:cubicBezTo>
                    <a:cubicBezTo>
                      <a:pt x="0" y="27858"/>
                      <a:pt x="3906" y="18685"/>
                      <a:pt x="11720" y="11211"/>
                    </a:cubicBezTo>
                    <a:cubicBezTo>
                      <a:pt x="19534" y="373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53" name="Freeform: Shape 2952">
                <a:extLst>
                  <a:ext uri="{FF2B5EF4-FFF2-40B4-BE49-F238E27FC236}">
                    <a16:creationId xmlns:a16="http://schemas.microsoft.com/office/drawing/2014/main" id="{E37D5E54-8EF1-42F5-B186-B156089A60AE}"/>
                  </a:ext>
                </a:extLst>
              </p:cNvPr>
              <p:cNvSpPr/>
              <p:nvPr/>
            </p:nvSpPr>
            <p:spPr>
              <a:xfrm>
                <a:off x="3721200" y="-2661932"/>
                <a:ext cx="7847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8477">
                    <a:moveTo>
                      <a:pt x="39747" y="0"/>
                    </a:moveTo>
                    <a:cubicBezTo>
                      <a:pt x="51298" y="0"/>
                      <a:pt x="60640" y="3737"/>
                      <a:pt x="67775" y="11211"/>
                    </a:cubicBezTo>
                    <a:cubicBezTo>
                      <a:pt x="74909" y="18685"/>
                      <a:pt x="78476" y="27858"/>
                      <a:pt x="78476" y="38729"/>
                    </a:cubicBezTo>
                    <a:cubicBezTo>
                      <a:pt x="78476" y="49600"/>
                      <a:pt x="74909" y="58942"/>
                      <a:pt x="67775" y="66756"/>
                    </a:cubicBezTo>
                    <a:cubicBezTo>
                      <a:pt x="60640" y="74570"/>
                      <a:pt x="51298" y="78477"/>
                      <a:pt x="39747" y="78477"/>
                    </a:cubicBezTo>
                    <a:cubicBezTo>
                      <a:pt x="28876" y="78477"/>
                      <a:pt x="19533" y="74570"/>
                      <a:pt x="11720" y="66756"/>
                    </a:cubicBezTo>
                    <a:cubicBezTo>
                      <a:pt x="3906" y="58942"/>
                      <a:pt x="0" y="49600"/>
                      <a:pt x="0" y="38729"/>
                    </a:cubicBezTo>
                    <a:cubicBezTo>
                      <a:pt x="0" y="27858"/>
                      <a:pt x="3906" y="18685"/>
                      <a:pt x="11720" y="11211"/>
                    </a:cubicBezTo>
                    <a:cubicBezTo>
                      <a:pt x="19533" y="3737"/>
                      <a:pt x="28876" y="0"/>
                      <a:pt x="397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52" name="Freeform: Shape 2951">
                <a:extLst>
                  <a:ext uri="{FF2B5EF4-FFF2-40B4-BE49-F238E27FC236}">
                    <a16:creationId xmlns:a16="http://schemas.microsoft.com/office/drawing/2014/main" id="{C645B95B-1FBD-4024-AB17-4D88DC5F6AEB}"/>
                  </a:ext>
                </a:extLst>
              </p:cNvPr>
              <p:cNvSpPr/>
              <p:nvPr/>
            </p:nvSpPr>
            <p:spPr>
              <a:xfrm>
                <a:off x="3815983" y="-2661932"/>
                <a:ext cx="7949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8477">
                    <a:moveTo>
                      <a:pt x="39747" y="0"/>
                    </a:moveTo>
                    <a:cubicBezTo>
                      <a:pt x="50619" y="0"/>
                      <a:pt x="59961" y="3737"/>
                      <a:pt x="67775" y="11211"/>
                    </a:cubicBezTo>
                    <a:cubicBezTo>
                      <a:pt x="75588" y="18685"/>
                      <a:pt x="79496" y="27858"/>
                      <a:pt x="79496" y="38729"/>
                    </a:cubicBezTo>
                    <a:cubicBezTo>
                      <a:pt x="79496" y="49600"/>
                      <a:pt x="75588" y="58942"/>
                      <a:pt x="67775" y="66756"/>
                    </a:cubicBezTo>
                    <a:cubicBezTo>
                      <a:pt x="59961" y="74570"/>
                      <a:pt x="50619" y="78477"/>
                      <a:pt x="39747" y="78477"/>
                    </a:cubicBezTo>
                    <a:cubicBezTo>
                      <a:pt x="28197" y="78477"/>
                      <a:pt x="18684" y="74570"/>
                      <a:pt x="11211" y="66756"/>
                    </a:cubicBezTo>
                    <a:cubicBezTo>
                      <a:pt x="3736" y="58942"/>
                      <a:pt x="0" y="49600"/>
                      <a:pt x="0" y="38729"/>
                    </a:cubicBezTo>
                    <a:cubicBezTo>
                      <a:pt x="0" y="27858"/>
                      <a:pt x="3736" y="18685"/>
                      <a:pt x="11211" y="11211"/>
                    </a:cubicBezTo>
                    <a:cubicBezTo>
                      <a:pt x="18684" y="3737"/>
                      <a:pt x="28197" y="0"/>
                      <a:pt x="39747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51" name="Freeform: Shape 2950">
                <a:extLst>
                  <a:ext uri="{FF2B5EF4-FFF2-40B4-BE49-F238E27FC236}">
                    <a16:creationId xmlns:a16="http://schemas.microsoft.com/office/drawing/2014/main" id="{16F22F08-CE23-4F84-9A87-8032CECF55E5}"/>
                  </a:ext>
                </a:extLst>
              </p:cNvPr>
              <p:cNvSpPr/>
              <p:nvPr/>
            </p:nvSpPr>
            <p:spPr>
              <a:xfrm>
                <a:off x="3910767" y="-2661932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8729" y="0"/>
                    </a:moveTo>
                    <a:cubicBezTo>
                      <a:pt x="49600" y="0"/>
                      <a:pt x="58942" y="3737"/>
                      <a:pt x="66756" y="11211"/>
                    </a:cubicBezTo>
                    <a:cubicBezTo>
                      <a:pt x="74569" y="18685"/>
                      <a:pt x="78477" y="27858"/>
                      <a:pt x="78477" y="38729"/>
                    </a:cubicBezTo>
                    <a:cubicBezTo>
                      <a:pt x="78477" y="49600"/>
                      <a:pt x="74569" y="58942"/>
                      <a:pt x="66756" y="66756"/>
                    </a:cubicBezTo>
                    <a:cubicBezTo>
                      <a:pt x="58942" y="74570"/>
                      <a:pt x="49600" y="78477"/>
                      <a:pt x="38729" y="78477"/>
                    </a:cubicBezTo>
                    <a:cubicBezTo>
                      <a:pt x="27857" y="78477"/>
                      <a:pt x="18684" y="74570"/>
                      <a:pt x="11211" y="66756"/>
                    </a:cubicBezTo>
                    <a:cubicBezTo>
                      <a:pt x="3737" y="58942"/>
                      <a:pt x="0" y="49600"/>
                      <a:pt x="0" y="38729"/>
                    </a:cubicBezTo>
                    <a:cubicBezTo>
                      <a:pt x="0" y="27858"/>
                      <a:pt x="3737" y="18685"/>
                      <a:pt x="11211" y="11211"/>
                    </a:cubicBezTo>
                    <a:cubicBezTo>
                      <a:pt x="18684" y="3737"/>
                      <a:pt x="27857" y="0"/>
                      <a:pt x="3872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50" name="Freeform: Shape 2949">
                <a:extLst>
                  <a:ext uri="{FF2B5EF4-FFF2-40B4-BE49-F238E27FC236}">
                    <a16:creationId xmlns:a16="http://schemas.microsoft.com/office/drawing/2014/main" id="{678D7C3E-F6AA-4E00-8AFF-123BE4D46D1F}"/>
                  </a:ext>
                </a:extLst>
              </p:cNvPr>
              <p:cNvSpPr/>
              <p:nvPr/>
            </p:nvSpPr>
            <p:spPr>
              <a:xfrm>
                <a:off x="4121250" y="-2661932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9748" y="0"/>
                    </a:moveTo>
                    <a:cubicBezTo>
                      <a:pt x="51299" y="0"/>
                      <a:pt x="60641" y="3737"/>
                      <a:pt x="67775" y="11211"/>
                    </a:cubicBezTo>
                    <a:cubicBezTo>
                      <a:pt x="74910" y="18685"/>
                      <a:pt x="78477" y="27858"/>
                      <a:pt x="78477" y="38729"/>
                    </a:cubicBezTo>
                    <a:cubicBezTo>
                      <a:pt x="78477" y="49600"/>
                      <a:pt x="74910" y="58942"/>
                      <a:pt x="67775" y="66756"/>
                    </a:cubicBezTo>
                    <a:cubicBezTo>
                      <a:pt x="60641" y="74570"/>
                      <a:pt x="51299" y="78477"/>
                      <a:pt x="39748" y="78477"/>
                    </a:cubicBezTo>
                    <a:cubicBezTo>
                      <a:pt x="28877" y="78477"/>
                      <a:pt x="19534" y="74570"/>
                      <a:pt x="11720" y="66756"/>
                    </a:cubicBezTo>
                    <a:cubicBezTo>
                      <a:pt x="3907" y="58942"/>
                      <a:pt x="0" y="49600"/>
                      <a:pt x="0" y="38729"/>
                    </a:cubicBezTo>
                    <a:cubicBezTo>
                      <a:pt x="0" y="27858"/>
                      <a:pt x="3907" y="18685"/>
                      <a:pt x="11720" y="11211"/>
                    </a:cubicBezTo>
                    <a:cubicBezTo>
                      <a:pt x="19534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49" name="Freeform: Shape 2948">
                <a:extLst>
                  <a:ext uri="{FF2B5EF4-FFF2-40B4-BE49-F238E27FC236}">
                    <a16:creationId xmlns:a16="http://schemas.microsoft.com/office/drawing/2014/main" id="{DC7FB63E-0C09-4256-B449-40B3DAAA0795}"/>
                  </a:ext>
                </a:extLst>
              </p:cNvPr>
              <p:cNvSpPr/>
              <p:nvPr/>
            </p:nvSpPr>
            <p:spPr>
              <a:xfrm>
                <a:off x="4216032" y="-2661932"/>
                <a:ext cx="79496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8477">
                    <a:moveTo>
                      <a:pt x="39748" y="0"/>
                    </a:moveTo>
                    <a:cubicBezTo>
                      <a:pt x="50620" y="0"/>
                      <a:pt x="59962" y="3737"/>
                      <a:pt x="67775" y="11211"/>
                    </a:cubicBezTo>
                    <a:cubicBezTo>
                      <a:pt x="75589" y="18685"/>
                      <a:pt x="79496" y="27858"/>
                      <a:pt x="79496" y="38729"/>
                    </a:cubicBezTo>
                    <a:cubicBezTo>
                      <a:pt x="79496" y="49600"/>
                      <a:pt x="75589" y="58942"/>
                      <a:pt x="67775" y="66756"/>
                    </a:cubicBezTo>
                    <a:cubicBezTo>
                      <a:pt x="59962" y="74570"/>
                      <a:pt x="50620" y="78477"/>
                      <a:pt x="39748" y="78477"/>
                    </a:cubicBezTo>
                    <a:cubicBezTo>
                      <a:pt x="28198" y="78477"/>
                      <a:pt x="18685" y="74570"/>
                      <a:pt x="11211" y="66756"/>
                    </a:cubicBezTo>
                    <a:cubicBezTo>
                      <a:pt x="3738" y="58942"/>
                      <a:pt x="0" y="49600"/>
                      <a:pt x="0" y="38729"/>
                    </a:cubicBezTo>
                    <a:cubicBezTo>
                      <a:pt x="0" y="27858"/>
                      <a:pt x="3738" y="18685"/>
                      <a:pt x="11211" y="11211"/>
                    </a:cubicBezTo>
                    <a:cubicBezTo>
                      <a:pt x="18685" y="3737"/>
                      <a:pt x="28198" y="0"/>
                      <a:pt x="397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48" name="Freeform: Shape 2947">
                <a:extLst>
                  <a:ext uri="{FF2B5EF4-FFF2-40B4-BE49-F238E27FC236}">
                    <a16:creationId xmlns:a16="http://schemas.microsoft.com/office/drawing/2014/main" id="{D3EABEF0-DD80-47E9-9B57-176F8037E253}"/>
                  </a:ext>
                </a:extLst>
              </p:cNvPr>
              <p:cNvSpPr/>
              <p:nvPr/>
            </p:nvSpPr>
            <p:spPr>
              <a:xfrm>
                <a:off x="4310816" y="-2661932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8730" y="0"/>
                    </a:moveTo>
                    <a:cubicBezTo>
                      <a:pt x="49601" y="0"/>
                      <a:pt x="58943" y="3737"/>
                      <a:pt x="66756" y="11211"/>
                    </a:cubicBezTo>
                    <a:cubicBezTo>
                      <a:pt x="74570" y="18685"/>
                      <a:pt x="78477" y="27858"/>
                      <a:pt x="78477" y="38729"/>
                    </a:cubicBezTo>
                    <a:cubicBezTo>
                      <a:pt x="78477" y="49600"/>
                      <a:pt x="74570" y="58942"/>
                      <a:pt x="66756" y="66756"/>
                    </a:cubicBezTo>
                    <a:cubicBezTo>
                      <a:pt x="58943" y="74570"/>
                      <a:pt x="49601" y="78477"/>
                      <a:pt x="38730" y="78477"/>
                    </a:cubicBezTo>
                    <a:cubicBezTo>
                      <a:pt x="27858" y="78477"/>
                      <a:pt x="18685" y="74570"/>
                      <a:pt x="11211" y="66756"/>
                    </a:cubicBezTo>
                    <a:cubicBezTo>
                      <a:pt x="3738" y="58942"/>
                      <a:pt x="0" y="49600"/>
                      <a:pt x="0" y="38729"/>
                    </a:cubicBezTo>
                    <a:cubicBezTo>
                      <a:pt x="0" y="27858"/>
                      <a:pt x="3738" y="18685"/>
                      <a:pt x="11211" y="11211"/>
                    </a:cubicBezTo>
                    <a:cubicBezTo>
                      <a:pt x="18685" y="3737"/>
                      <a:pt x="27858" y="0"/>
                      <a:pt x="3873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47" name="Freeform: Shape 2946">
                <a:extLst>
                  <a:ext uri="{FF2B5EF4-FFF2-40B4-BE49-F238E27FC236}">
                    <a16:creationId xmlns:a16="http://schemas.microsoft.com/office/drawing/2014/main" id="{6BC89B12-C8BB-4A49-83E3-697230518CE4}"/>
                  </a:ext>
                </a:extLst>
              </p:cNvPr>
              <p:cNvSpPr/>
              <p:nvPr/>
            </p:nvSpPr>
            <p:spPr>
              <a:xfrm>
                <a:off x="-405859" y="-2660914"/>
                <a:ext cx="78477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6">
                    <a:moveTo>
                      <a:pt x="38729" y="0"/>
                    </a:moveTo>
                    <a:cubicBezTo>
                      <a:pt x="49600" y="0"/>
                      <a:pt x="58943" y="3737"/>
                      <a:pt x="66756" y="11211"/>
                    </a:cubicBezTo>
                    <a:cubicBezTo>
                      <a:pt x="74570" y="18685"/>
                      <a:pt x="78477" y="28197"/>
                      <a:pt x="78477" y="39748"/>
                    </a:cubicBezTo>
                    <a:cubicBezTo>
                      <a:pt x="78477" y="50619"/>
                      <a:pt x="74570" y="59962"/>
                      <a:pt x="66756" y="67775"/>
                    </a:cubicBezTo>
                    <a:cubicBezTo>
                      <a:pt x="58943" y="75589"/>
                      <a:pt x="49600" y="79496"/>
                      <a:pt x="38729" y="79496"/>
                    </a:cubicBezTo>
                    <a:cubicBezTo>
                      <a:pt x="27178" y="79496"/>
                      <a:pt x="17836" y="75589"/>
                      <a:pt x="10702" y="67775"/>
                    </a:cubicBezTo>
                    <a:cubicBezTo>
                      <a:pt x="3568" y="59962"/>
                      <a:pt x="0" y="50619"/>
                      <a:pt x="0" y="39748"/>
                    </a:cubicBezTo>
                    <a:cubicBezTo>
                      <a:pt x="0" y="28877"/>
                      <a:pt x="3737" y="19535"/>
                      <a:pt x="11211" y="11721"/>
                    </a:cubicBezTo>
                    <a:cubicBezTo>
                      <a:pt x="18685" y="3907"/>
                      <a:pt x="27858" y="0"/>
                      <a:pt x="3872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46" name="Freeform: Shape 2945">
                <a:extLst>
                  <a:ext uri="{FF2B5EF4-FFF2-40B4-BE49-F238E27FC236}">
                    <a16:creationId xmlns:a16="http://schemas.microsoft.com/office/drawing/2014/main" id="{8B4FA466-8B40-4ED0-BFE8-4A0F3146D3F7}"/>
                  </a:ext>
                </a:extLst>
              </p:cNvPr>
              <p:cNvSpPr/>
              <p:nvPr/>
            </p:nvSpPr>
            <p:spPr>
              <a:xfrm>
                <a:off x="1746791" y="-2660914"/>
                <a:ext cx="7847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6" h="79496">
                    <a:moveTo>
                      <a:pt x="38728" y="0"/>
                    </a:moveTo>
                    <a:cubicBezTo>
                      <a:pt x="49599" y="0"/>
                      <a:pt x="58942" y="3737"/>
                      <a:pt x="66755" y="11211"/>
                    </a:cubicBezTo>
                    <a:cubicBezTo>
                      <a:pt x="74569" y="18685"/>
                      <a:pt x="78476" y="28197"/>
                      <a:pt x="78476" y="39748"/>
                    </a:cubicBezTo>
                    <a:cubicBezTo>
                      <a:pt x="78476" y="50619"/>
                      <a:pt x="74569" y="59962"/>
                      <a:pt x="66755" y="67775"/>
                    </a:cubicBezTo>
                    <a:cubicBezTo>
                      <a:pt x="58942" y="75589"/>
                      <a:pt x="49599" y="79496"/>
                      <a:pt x="38728" y="79496"/>
                    </a:cubicBezTo>
                    <a:cubicBezTo>
                      <a:pt x="27178" y="79496"/>
                      <a:pt x="17835" y="75589"/>
                      <a:pt x="10701" y="67775"/>
                    </a:cubicBezTo>
                    <a:cubicBezTo>
                      <a:pt x="3567" y="59962"/>
                      <a:pt x="0" y="50619"/>
                      <a:pt x="0" y="39748"/>
                    </a:cubicBezTo>
                    <a:cubicBezTo>
                      <a:pt x="0" y="28877"/>
                      <a:pt x="3737" y="19535"/>
                      <a:pt x="11211" y="11721"/>
                    </a:cubicBezTo>
                    <a:cubicBezTo>
                      <a:pt x="18685" y="3907"/>
                      <a:pt x="27857" y="0"/>
                      <a:pt x="387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45" name="Freeform: Shape 2944">
                <a:extLst>
                  <a:ext uri="{FF2B5EF4-FFF2-40B4-BE49-F238E27FC236}">
                    <a16:creationId xmlns:a16="http://schemas.microsoft.com/office/drawing/2014/main" id="{E2500636-079A-46DB-A687-474C3F331A81}"/>
                  </a:ext>
                </a:extLst>
              </p:cNvPr>
              <p:cNvSpPr/>
              <p:nvPr/>
            </p:nvSpPr>
            <p:spPr>
              <a:xfrm>
                <a:off x="313802" y="-2655818"/>
                <a:ext cx="79496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9496">
                    <a:moveTo>
                      <a:pt x="39748" y="0"/>
                    </a:moveTo>
                    <a:cubicBezTo>
                      <a:pt x="50619" y="0"/>
                      <a:pt x="59962" y="3907"/>
                      <a:pt x="67775" y="11721"/>
                    </a:cubicBezTo>
                    <a:cubicBezTo>
                      <a:pt x="75589" y="19534"/>
                      <a:pt x="79496" y="28877"/>
                      <a:pt x="79496" y="39748"/>
                    </a:cubicBezTo>
                    <a:cubicBezTo>
                      <a:pt x="79496" y="51299"/>
                      <a:pt x="75759" y="60811"/>
                      <a:pt x="68285" y="68285"/>
                    </a:cubicBezTo>
                    <a:cubicBezTo>
                      <a:pt x="60811" y="75759"/>
                      <a:pt x="51638" y="79496"/>
                      <a:pt x="40767" y="79496"/>
                    </a:cubicBezTo>
                    <a:cubicBezTo>
                      <a:pt x="29216" y="79496"/>
                      <a:pt x="19534" y="75759"/>
                      <a:pt x="11721" y="68285"/>
                    </a:cubicBezTo>
                    <a:cubicBezTo>
                      <a:pt x="3907" y="60811"/>
                      <a:pt x="0" y="51299"/>
                      <a:pt x="0" y="39748"/>
                    </a:cubicBezTo>
                    <a:cubicBezTo>
                      <a:pt x="0" y="29556"/>
                      <a:pt x="3907" y="20384"/>
                      <a:pt x="11721" y="12230"/>
                    </a:cubicBezTo>
                    <a:cubicBezTo>
                      <a:pt x="19534" y="407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44" name="Freeform: Shape 2943">
                <a:extLst>
                  <a:ext uri="{FF2B5EF4-FFF2-40B4-BE49-F238E27FC236}">
                    <a16:creationId xmlns:a16="http://schemas.microsoft.com/office/drawing/2014/main" id="{3D3BED30-AB29-43D3-83FF-4A4ECD07AAFF}"/>
                  </a:ext>
                </a:extLst>
              </p:cNvPr>
              <p:cNvSpPr/>
              <p:nvPr/>
            </p:nvSpPr>
            <p:spPr>
              <a:xfrm>
                <a:off x="-963720" y="-2651741"/>
                <a:ext cx="7949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8476">
                    <a:moveTo>
                      <a:pt x="39748" y="0"/>
                    </a:moveTo>
                    <a:cubicBezTo>
                      <a:pt x="50619" y="0"/>
                      <a:pt x="59962" y="3737"/>
                      <a:pt x="67775" y="11211"/>
                    </a:cubicBezTo>
                    <a:cubicBezTo>
                      <a:pt x="75589" y="18685"/>
                      <a:pt x="79496" y="27857"/>
                      <a:pt x="79496" y="38729"/>
                    </a:cubicBezTo>
                    <a:cubicBezTo>
                      <a:pt x="79496" y="49600"/>
                      <a:pt x="75589" y="58942"/>
                      <a:pt x="67775" y="66756"/>
                    </a:cubicBezTo>
                    <a:cubicBezTo>
                      <a:pt x="59962" y="74570"/>
                      <a:pt x="50619" y="78476"/>
                      <a:pt x="39748" y="78476"/>
                    </a:cubicBezTo>
                    <a:cubicBezTo>
                      <a:pt x="28877" y="78476"/>
                      <a:pt x="19535" y="74570"/>
                      <a:pt x="11721" y="66756"/>
                    </a:cubicBezTo>
                    <a:cubicBezTo>
                      <a:pt x="3907" y="58942"/>
                      <a:pt x="0" y="49600"/>
                      <a:pt x="0" y="38729"/>
                    </a:cubicBezTo>
                    <a:cubicBezTo>
                      <a:pt x="0" y="27857"/>
                      <a:pt x="3907" y="18685"/>
                      <a:pt x="11721" y="11211"/>
                    </a:cubicBezTo>
                    <a:cubicBezTo>
                      <a:pt x="19535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43" name="Freeform: Shape 2942">
                <a:extLst>
                  <a:ext uri="{FF2B5EF4-FFF2-40B4-BE49-F238E27FC236}">
                    <a16:creationId xmlns:a16="http://schemas.microsoft.com/office/drawing/2014/main" id="{A7756EF6-F98C-4A38-95D7-3D42A1A79472}"/>
                  </a:ext>
                </a:extLst>
              </p:cNvPr>
              <p:cNvSpPr/>
              <p:nvPr/>
            </p:nvSpPr>
            <p:spPr>
              <a:xfrm>
                <a:off x="1188930" y="-2651741"/>
                <a:ext cx="79496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9496" h="78476">
                    <a:moveTo>
                      <a:pt x="39748" y="0"/>
                    </a:moveTo>
                    <a:cubicBezTo>
                      <a:pt x="50619" y="0"/>
                      <a:pt x="59962" y="3737"/>
                      <a:pt x="67775" y="11211"/>
                    </a:cubicBezTo>
                    <a:cubicBezTo>
                      <a:pt x="75589" y="18685"/>
                      <a:pt x="79496" y="27857"/>
                      <a:pt x="79496" y="38729"/>
                    </a:cubicBezTo>
                    <a:cubicBezTo>
                      <a:pt x="79496" y="49600"/>
                      <a:pt x="75589" y="58942"/>
                      <a:pt x="67775" y="66756"/>
                    </a:cubicBezTo>
                    <a:cubicBezTo>
                      <a:pt x="59962" y="74570"/>
                      <a:pt x="50619" y="78476"/>
                      <a:pt x="39748" y="78476"/>
                    </a:cubicBezTo>
                    <a:cubicBezTo>
                      <a:pt x="28877" y="78476"/>
                      <a:pt x="19535" y="74570"/>
                      <a:pt x="11721" y="66756"/>
                    </a:cubicBezTo>
                    <a:cubicBezTo>
                      <a:pt x="3907" y="58942"/>
                      <a:pt x="0" y="49600"/>
                      <a:pt x="0" y="38729"/>
                    </a:cubicBezTo>
                    <a:cubicBezTo>
                      <a:pt x="0" y="27857"/>
                      <a:pt x="3907" y="18685"/>
                      <a:pt x="11721" y="11211"/>
                    </a:cubicBezTo>
                    <a:cubicBezTo>
                      <a:pt x="19535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42" name="Freeform: Shape 2941">
                <a:extLst>
                  <a:ext uri="{FF2B5EF4-FFF2-40B4-BE49-F238E27FC236}">
                    <a16:creationId xmlns:a16="http://schemas.microsoft.com/office/drawing/2014/main" id="{89C046D3-4FE6-4242-8255-D1C20A8565A0}"/>
                  </a:ext>
                </a:extLst>
              </p:cNvPr>
              <p:cNvSpPr/>
              <p:nvPr/>
            </p:nvSpPr>
            <p:spPr>
              <a:xfrm>
                <a:off x="3221518" y="-2651741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2" y="3737"/>
                      <a:pt x="67775" y="11211"/>
                    </a:cubicBezTo>
                    <a:cubicBezTo>
                      <a:pt x="74910" y="18685"/>
                      <a:pt x="78477" y="27857"/>
                      <a:pt x="78477" y="38729"/>
                    </a:cubicBezTo>
                    <a:cubicBezTo>
                      <a:pt x="78477" y="49600"/>
                      <a:pt x="74910" y="58942"/>
                      <a:pt x="67775" y="66756"/>
                    </a:cubicBezTo>
                    <a:cubicBezTo>
                      <a:pt x="60642" y="74570"/>
                      <a:pt x="51299" y="78476"/>
                      <a:pt x="39748" y="78476"/>
                    </a:cubicBezTo>
                    <a:cubicBezTo>
                      <a:pt x="28877" y="78476"/>
                      <a:pt x="19535" y="74570"/>
                      <a:pt x="11721" y="66756"/>
                    </a:cubicBezTo>
                    <a:cubicBezTo>
                      <a:pt x="3907" y="58942"/>
                      <a:pt x="0" y="49600"/>
                      <a:pt x="0" y="38729"/>
                    </a:cubicBezTo>
                    <a:cubicBezTo>
                      <a:pt x="0" y="27857"/>
                      <a:pt x="3907" y="18685"/>
                      <a:pt x="11721" y="11211"/>
                    </a:cubicBezTo>
                    <a:cubicBezTo>
                      <a:pt x="19535" y="373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glow rad="63500">
                  <a:schemeClr val="accent1">
                    <a:alpha val="5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41" name="Freeform: Shape 2940">
                <a:extLst>
                  <a:ext uri="{FF2B5EF4-FFF2-40B4-BE49-F238E27FC236}">
                    <a16:creationId xmlns:a16="http://schemas.microsoft.com/office/drawing/2014/main" id="{8596D76D-76CA-49BD-8EAD-A4F1EF821F58}"/>
                  </a:ext>
                </a:extLst>
              </p:cNvPr>
              <p:cNvSpPr/>
              <p:nvPr/>
            </p:nvSpPr>
            <p:spPr>
              <a:xfrm>
                <a:off x="3652295" y="-2330424"/>
                <a:ext cx="46940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40" h="47549">
                    <a:moveTo>
                      <a:pt x="23775" y="0"/>
                    </a:moveTo>
                    <a:cubicBezTo>
                      <a:pt x="30277" y="0"/>
                      <a:pt x="35763" y="2235"/>
                      <a:pt x="40234" y="6706"/>
                    </a:cubicBezTo>
                    <a:cubicBezTo>
                      <a:pt x="44704" y="11176"/>
                      <a:pt x="46940" y="16866"/>
                      <a:pt x="46940" y="23775"/>
                    </a:cubicBezTo>
                    <a:cubicBezTo>
                      <a:pt x="46940" y="30277"/>
                      <a:pt x="44704" y="35865"/>
                      <a:pt x="40234" y="40539"/>
                    </a:cubicBezTo>
                    <a:cubicBezTo>
                      <a:pt x="35763" y="45212"/>
                      <a:pt x="30277" y="47549"/>
                      <a:pt x="23775" y="47549"/>
                    </a:cubicBezTo>
                    <a:cubicBezTo>
                      <a:pt x="17272" y="47549"/>
                      <a:pt x="11684" y="45111"/>
                      <a:pt x="7011" y="40234"/>
                    </a:cubicBezTo>
                    <a:cubicBezTo>
                      <a:pt x="2337" y="35357"/>
                      <a:pt x="0" y="29871"/>
                      <a:pt x="0" y="23775"/>
                    </a:cubicBezTo>
                    <a:cubicBezTo>
                      <a:pt x="0" y="16866"/>
                      <a:pt x="2236" y="11176"/>
                      <a:pt x="6706" y="6706"/>
                    </a:cubicBezTo>
                    <a:cubicBezTo>
                      <a:pt x="11176" y="2235"/>
                      <a:pt x="16866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40" name="Freeform: Shape 2939">
                <a:extLst>
                  <a:ext uri="{FF2B5EF4-FFF2-40B4-BE49-F238E27FC236}">
                    <a16:creationId xmlns:a16="http://schemas.microsoft.com/office/drawing/2014/main" id="{5FF6ACEA-93B4-40D1-A2C3-7FC59E8B0B75}"/>
                  </a:ext>
                </a:extLst>
              </p:cNvPr>
              <p:cNvSpPr/>
              <p:nvPr/>
            </p:nvSpPr>
            <p:spPr>
              <a:xfrm>
                <a:off x="268635" y="-2324937"/>
                <a:ext cx="4754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6939">
                    <a:moveTo>
                      <a:pt x="23775" y="0"/>
                    </a:moveTo>
                    <a:cubicBezTo>
                      <a:pt x="30683" y="0"/>
                      <a:pt x="36373" y="2235"/>
                      <a:pt x="40843" y="6705"/>
                    </a:cubicBezTo>
                    <a:cubicBezTo>
                      <a:pt x="45314" y="11176"/>
                      <a:pt x="47549" y="16662"/>
                      <a:pt x="47549" y="23164"/>
                    </a:cubicBezTo>
                    <a:cubicBezTo>
                      <a:pt x="47549" y="30073"/>
                      <a:pt x="45314" y="35763"/>
                      <a:pt x="40843" y="40233"/>
                    </a:cubicBezTo>
                    <a:cubicBezTo>
                      <a:pt x="36373" y="44704"/>
                      <a:pt x="30683" y="46939"/>
                      <a:pt x="23775" y="46939"/>
                    </a:cubicBezTo>
                    <a:cubicBezTo>
                      <a:pt x="17272" y="46939"/>
                      <a:pt x="11684" y="44704"/>
                      <a:pt x="7011" y="40233"/>
                    </a:cubicBezTo>
                    <a:cubicBezTo>
                      <a:pt x="2337" y="35763"/>
                      <a:pt x="0" y="30073"/>
                      <a:pt x="0" y="23164"/>
                    </a:cubicBezTo>
                    <a:cubicBezTo>
                      <a:pt x="0" y="17068"/>
                      <a:pt x="2439" y="11684"/>
                      <a:pt x="7315" y="7010"/>
                    </a:cubicBezTo>
                    <a:cubicBezTo>
                      <a:pt x="12192" y="2336"/>
                      <a:pt x="17679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39" name="Freeform: Shape 2938">
                <a:extLst>
                  <a:ext uri="{FF2B5EF4-FFF2-40B4-BE49-F238E27FC236}">
                    <a16:creationId xmlns:a16="http://schemas.microsoft.com/office/drawing/2014/main" id="{9B457F6C-6F92-4DB0-A9F4-C42AEBA45EE6}"/>
                  </a:ext>
                </a:extLst>
              </p:cNvPr>
              <p:cNvSpPr/>
              <p:nvPr/>
            </p:nvSpPr>
            <p:spPr>
              <a:xfrm>
                <a:off x="-488793" y="-2324328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5" y="0"/>
                    </a:moveTo>
                    <a:cubicBezTo>
                      <a:pt x="29871" y="0"/>
                      <a:pt x="35255" y="2337"/>
                      <a:pt x="39929" y="7011"/>
                    </a:cubicBezTo>
                    <a:cubicBezTo>
                      <a:pt x="44603" y="11684"/>
                      <a:pt x="46939" y="17069"/>
                      <a:pt x="46939" y="23165"/>
                    </a:cubicBezTo>
                    <a:cubicBezTo>
                      <a:pt x="46939" y="30074"/>
                      <a:pt x="44704" y="35763"/>
                      <a:pt x="40234" y="40234"/>
                    </a:cubicBezTo>
                    <a:cubicBezTo>
                      <a:pt x="35763" y="44704"/>
                      <a:pt x="30277" y="46939"/>
                      <a:pt x="23775" y="46939"/>
                    </a:cubicBezTo>
                    <a:cubicBezTo>
                      <a:pt x="16866" y="46939"/>
                      <a:pt x="11176" y="44704"/>
                      <a:pt x="6706" y="40234"/>
                    </a:cubicBezTo>
                    <a:cubicBezTo>
                      <a:pt x="2236" y="35763"/>
                      <a:pt x="0" y="30074"/>
                      <a:pt x="0" y="23165"/>
                    </a:cubicBezTo>
                    <a:cubicBezTo>
                      <a:pt x="0" y="16663"/>
                      <a:pt x="2236" y="11176"/>
                      <a:pt x="6706" y="6706"/>
                    </a:cubicBezTo>
                    <a:cubicBezTo>
                      <a:pt x="11176" y="2235"/>
                      <a:pt x="16866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38" name="Freeform: Shape 2937">
                <a:extLst>
                  <a:ext uri="{FF2B5EF4-FFF2-40B4-BE49-F238E27FC236}">
                    <a16:creationId xmlns:a16="http://schemas.microsoft.com/office/drawing/2014/main" id="{D5DEC360-20A6-4E31-B825-3C558E939227}"/>
                  </a:ext>
                </a:extLst>
              </p:cNvPr>
              <p:cNvSpPr/>
              <p:nvPr/>
            </p:nvSpPr>
            <p:spPr>
              <a:xfrm>
                <a:off x="-436977" y="-2324328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5" y="0"/>
                    </a:moveTo>
                    <a:cubicBezTo>
                      <a:pt x="29871" y="0"/>
                      <a:pt x="35255" y="2337"/>
                      <a:pt x="39929" y="7011"/>
                    </a:cubicBezTo>
                    <a:cubicBezTo>
                      <a:pt x="44603" y="11684"/>
                      <a:pt x="46939" y="17069"/>
                      <a:pt x="46939" y="23165"/>
                    </a:cubicBezTo>
                    <a:cubicBezTo>
                      <a:pt x="46939" y="30074"/>
                      <a:pt x="44704" y="35763"/>
                      <a:pt x="40234" y="40234"/>
                    </a:cubicBezTo>
                    <a:cubicBezTo>
                      <a:pt x="35763" y="44704"/>
                      <a:pt x="30277" y="46939"/>
                      <a:pt x="23775" y="46939"/>
                    </a:cubicBezTo>
                    <a:cubicBezTo>
                      <a:pt x="17272" y="46939"/>
                      <a:pt x="11684" y="44704"/>
                      <a:pt x="7011" y="40234"/>
                    </a:cubicBezTo>
                    <a:cubicBezTo>
                      <a:pt x="2337" y="35763"/>
                      <a:pt x="0" y="30074"/>
                      <a:pt x="0" y="23165"/>
                    </a:cubicBezTo>
                    <a:cubicBezTo>
                      <a:pt x="0" y="16663"/>
                      <a:pt x="2337" y="11176"/>
                      <a:pt x="7011" y="6706"/>
                    </a:cubicBezTo>
                    <a:cubicBezTo>
                      <a:pt x="11684" y="2235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37" name="Freeform: Shape 2936">
                <a:extLst>
                  <a:ext uri="{FF2B5EF4-FFF2-40B4-BE49-F238E27FC236}">
                    <a16:creationId xmlns:a16="http://schemas.microsoft.com/office/drawing/2014/main" id="{55823A04-C00D-4D57-97C4-11FD1B85A884}"/>
                  </a:ext>
                </a:extLst>
              </p:cNvPr>
              <p:cNvSpPr/>
              <p:nvPr/>
            </p:nvSpPr>
            <p:spPr>
              <a:xfrm>
                <a:off x="2779197" y="-2324328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4" y="0"/>
                    </a:moveTo>
                    <a:cubicBezTo>
                      <a:pt x="30683" y="0"/>
                      <a:pt x="36271" y="2337"/>
                      <a:pt x="40538" y="7011"/>
                    </a:cubicBezTo>
                    <a:cubicBezTo>
                      <a:pt x="44806" y="11684"/>
                      <a:pt x="46939" y="17272"/>
                      <a:pt x="46939" y="23775"/>
                    </a:cubicBezTo>
                    <a:cubicBezTo>
                      <a:pt x="46939" y="30683"/>
                      <a:pt x="44806" y="36373"/>
                      <a:pt x="40538" y="40843"/>
                    </a:cubicBezTo>
                    <a:cubicBezTo>
                      <a:pt x="36271" y="45314"/>
                      <a:pt x="30683" y="47549"/>
                      <a:pt x="23774" y="47549"/>
                    </a:cubicBezTo>
                    <a:cubicBezTo>
                      <a:pt x="17272" y="47549"/>
                      <a:pt x="11684" y="45314"/>
                      <a:pt x="7010" y="40843"/>
                    </a:cubicBezTo>
                    <a:cubicBezTo>
                      <a:pt x="2337" y="36373"/>
                      <a:pt x="0" y="30683"/>
                      <a:pt x="0" y="23775"/>
                    </a:cubicBezTo>
                    <a:cubicBezTo>
                      <a:pt x="0" y="17679"/>
                      <a:pt x="2337" y="12192"/>
                      <a:pt x="7010" y="7315"/>
                    </a:cubicBezTo>
                    <a:cubicBezTo>
                      <a:pt x="11684" y="2439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36" name="Freeform: Shape 2935">
                <a:extLst>
                  <a:ext uri="{FF2B5EF4-FFF2-40B4-BE49-F238E27FC236}">
                    <a16:creationId xmlns:a16="http://schemas.microsoft.com/office/drawing/2014/main" id="{17B918EB-8199-4EAE-9619-BDE13FB3E194}"/>
                  </a:ext>
                </a:extLst>
              </p:cNvPr>
              <p:cNvSpPr/>
              <p:nvPr/>
            </p:nvSpPr>
            <p:spPr>
              <a:xfrm>
                <a:off x="-184450" y="-2322499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683" y="0"/>
                      <a:pt x="36271" y="2337"/>
                      <a:pt x="40538" y="7010"/>
                    </a:cubicBezTo>
                    <a:cubicBezTo>
                      <a:pt x="44806" y="11684"/>
                      <a:pt x="46939" y="17272"/>
                      <a:pt x="46939" y="23774"/>
                    </a:cubicBezTo>
                    <a:cubicBezTo>
                      <a:pt x="46939" y="30277"/>
                      <a:pt x="44806" y="35763"/>
                      <a:pt x="40538" y="40234"/>
                    </a:cubicBezTo>
                    <a:cubicBezTo>
                      <a:pt x="36271" y="44704"/>
                      <a:pt x="30683" y="46939"/>
                      <a:pt x="23774" y="46939"/>
                    </a:cubicBezTo>
                    <a:cubicBezTo>
                      <a:pt x="17272" y="46939"/>
                      <a:pt x="11684" y="44704"/>
                      <a:pt x="7010" y="40234"/>
                    </a:cubicBezTo>
                    <a:cubicBezTo>
                      <a:pt x="2337" y="35763"/>
                      <a:pt x="0" y="30277"/>
                      <a:pt x="0" y="23774"/>
                    </a:cubicBezTo>
                    <a:cubicBezTo>
                      <a:pt x="0" y="17272"/>
                      <a:pt x="2337" y="11684"/>
                      <a:pt x="7010" y="7010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35" name="Freeform: Shape 2934">
                <a:extLst>
                  <a:ext uri="{FF2B5EF4-FFF2-40B4-BE49-F238E27FC236}">
                    <a16:creationId xmlns:a16="http://schemas.microsoft.com/office/drawing/2014/main" id="{04760A99-D27F-42F0-A364-388FA27655BC}"/>
                  </a:ext>
                </a:extLst>
              </p:cNvPr>
              <p:cNvSpPr/>
              <p:nvPr/>
            </p:nvSpPr>
            <p:spPr>
              <a:xfrm>
                <a:off x="50855" y="-2322499"/>
                <a:ext cx="47548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8" h="46939">
                    <a:moveTo>
                      <a:pt x="23774" y="0"/>
                    </a:moveTo>
                    <a:cubicBezTo>
                      <a:pt x="30683" y="0"/>
                      <a:pt x="36373" y="2337"/>
                      <a:pt x="40843" y="7010"/>
                    </a:cubicBezTo>
                    <a:cubicBezTo>
                      <a:pt x="45313" y="11684"/>
                      <a:pt x="47548" y="17272"/>
                      <a:pt x="47548" y="23774"/>
                    </a:cubicBezTo>
                    <a:cubicBezTo>
                      <a:pt x="47548" y="30277"/>
                      <a:pt x="45313" y="35763"/>
                      <a:pt x="40843" y="40234"/>
                    </a:cubicBezTo>
                    <a:cubicBezTo>
                      <a:pt x="36373" y="44704"/>
                      <a:pt x="30683" y="46939"/>
                      <a:pt x="23774" y="46939"/>
                    </a:cubicBezTo>
                    <a:cubicBezTo>
                      <a:pt x="17272" y="46939"/>
                      <a:pt x="11684" y="44704"/>
                      <a:pt x="7010" y="40234"/>
                    </a:cubicBezTo>
                    <a:cubicBezTo>
                      <a:pt x="2337" y="35763"/>
                      <a:pt x="0" y="30277"/>
                      <a:pt x="0" y="23774"/>
                    </a:cubicBezTo>
                    <a:cubicBezTo>
                      <a:pt x="0" y="17272"/>
                      <a:pt x="2337" y="11684"/>
                      <a:pt x="7010" y="7010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34" name="Freeform: Shape 2933">
                <a:extLst>
                  <a:ext uri="{FF2B5EF4-FFF2-40B4-BE49-F238E27FC236}">
                    <a16:creationId xmlns:a16="http://schemas.microsoft.com/office/drawing/2014/main" id="{8E77D191-FF0E-4FE4-83DB-73C71936BC09}"/>
                  </a:ext>
                </a:extLst>
              </p:cNvPr>
              <p:cNvSpPr/>
              <p:nvPr/>
            </p:nvSpPr>
            <p:spPr>
              <a:xfrm>
                <a:off x="215600" y="-2322499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683" y="0"/>
                      <a:pt x="36271" y="2337"/>
                      <a:pt x="40539" y="7010"/>
                    </a:cubicBezTo>
                    <a:cubicBezTo>
                      <a:pt x="44806" y="11684"/>
                      <a:pt x="46939" y="17272"/>
                      <a:pt x="46939" y="23774"/>
                    </a:cubicBezTo>
                    <a:cubicBezTo>
                      <a:pt x="46939" y="30277"/>
                      <a:pt x="44806" y="35763"/>
                      <a:pt x="40539" y="40234"/>
                    </a:cubicBezTo>
                    <a:cubicBezTo>
                      <a:pt x="36271" y="44704"/>
                      <a:pt x="30683" y="46939"/>
                      <a:pt x="23774" y="46939"/>
                    </a:cubicBezTo>
                    <a:cubicBezTo>
                      <a:pt x="17272" y="46939"/>
                      <a:pt x="11684" y="44704"/>
                      <a:pt x="7010" y="40234"/>
                    </a:cubicBezTo>
                    <a:cubicBezTo>
                      <a:pt x="2337" y="35763"/>
                      <a:pt x="0" y="30277"/>
                      <a:pt x="0" y="23774"/>
                    </a:cubicBezTo>
                    <a:cubicBezTo>
                      <a:pt x="0" y="17272"/>
                      <a:pt x="2337" y="11684"/>
                      <a:pt x="7010" y="7010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33" name="Freeform: Shape 2932">
                <a:extLst>
                  <a:ext uri="{FF2B5EF4-FFF2-40B4-BE49-F238E27FC236}">
                    <a16:creationId xmlns:a16="http://schemas.microsoft.com/office/drawing/2014/main" id="{D8856AAA-4813-4323-8DFC-F11F2D4973CD}"/>
                  </a:ext>
                </a:extLst>
              </p:cNvPr>
              <p:cNvSpPr/>
              <p:nvPr/>
            </p:nvSpPr>
            <p:spPr>
              <a:xfrm>
                <a:off x="687125" y="-2322499"/>
                <a:ext cx="47548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8" h="46939">
                    <a:moveTo>
                      <a:pt x="23774" y="0"/>
                    </a:moveTo>
                    <a:cubicBezTo>
                      <a:pt x="30277" y="0"/>
                      <a:pt x="35865" y="2337"/>
                      <a:pt x="40538" y="7010"/>
                    </a:cubicBezTo>
                    <a:cubicBezTo>
                      <a:pt x="45212" y="11684"/>
                      <a:pt x="47548" y="17272"/>
                      <a:pt x="47548" y="23774"/>
                    </a:cubicBezTo>
                    <a:cubicBezTo>
                      <a:pt x="47548" y="30277"/>
                      <a:pt x="45212" y="35763"/>
                      <a:pt x="40538" y="40234"/>
                    </a:cubicBezTo>
                    <a:cubicBezTo>
                      <a:pt x="35865" y="44704"/>
                      <a:pt x="30277" y="46939"/>
                      <a:pt x="23774" y="46939"/>
                    </a:cubicBezTo>
                    <a:cubicBezTo>
                      <a:pt x="17272" y="46939"/>
                      <a:pt x="11684" y="44704"/>
                      <a:pt x="7010" y="40234"/>
                    </a:cubicBezTo>
                    <a:cubicBezTo>
                      <a:pt x="2336" y="35763"/>
                      <a:pt x="0" y="30277"/>
                      <a:pt x="0" y="23774"/>
                    </a:cubicBezTo>
                    <a:cubicBezTo>
                      <a:pt x="0" y="17272"/>
                      <a:pt x="2336" y="11684"/>
                      <a:pt x="7010" y="7010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32" name="Freeform: Shape 2931">
                <a:extLst>
                  <a:ext uri="{FF2B5EF4-FFF2-40B4-BE49-F238E27FC236}">
                    <a16:creationId xmlns:a16="http://schemas.microsoft.com/office/drawing/2014/main" id="{20BC0A5C-1F43-466E-8BBD-508A92031CC4}"/>
                  </a:ext>
                </a:extLst>
              </p:cNvPr>
              <p:cNvSpPr/>
              <p:nvPr/>
            </p:nvSpPr>
            <p:spPr>
              <a:xfrm>
                <a:off x="743817" y="-2322499"/>
                <a:ext cx="46940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40" h="46939">
                    <a:moveTo>
                      <a:pt x="23165" y="0"/>
                    </a:moveTo>
                    <a:cubicBezTo>
                      <a:pt x="30074" y="0"/>
                      <a:pt x="35764" y="2337"/>
                      <a:pt x="40234" y="7010"/>
                    </a:cubicBezTo>
                    <a:cubicBezTo>
                      <a:pt x="44704" y="11684"/>
                      <a:pt x="46940" y="17272"/>
                      <a:pt x="46940" y="23774"/>
                    </a:cubicBezTo>
                    <a:cubicBezTo>
                      <a:pt x="46940" y="30277"/>
                      <a:pt x="44704" y="35763"/>
                      <a:pt x="40234" y="40234"/>
                    </a:cubicBezTo>
                    <a:cubicBezTo>
                      <a:pt x="35764" y="44704"/>
                      <a:pt x="30074" y="46939"/>
                      <a:pt x="23165" y="46939"/>
                    </a:cubicBezTo>
                    <a:cubicBezTo>
                      <a:pt x="16663" y="46939"/>
                      <a:pt x="11176" y="44704"/>
                      <a:pt x="6706" y="40234"/>
                    </a:cubicBezTo>
                    <a:cubicBezTo>
                      <a:pt x="2236" y="35763"/>
                      <a:pt x="0" y="30277"/>
                      <a:pt x="0" y="23774"/>
                    </a:cubicBezTo>
                    <a:cubicBezTo>
                      <a:pt x="0" y="17272"/>
                      <a:pt x="2236" y="11684"/>
                      <a:pt x="6706" y="7010"/>
                    </a:cubicBezTo>
                    <a:cubicBezTo>
                      <a:pt x="11176" y="2337"/>
                      <a:pt x="16663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31" name="Freeform: Shape 2930">
                <a:extLst>
                  <a:ext uri="{FF2B5EF4-FFF2-40B4-BE49-F238E27FC236}">
                    <a16:creationId xmlns:a16="http://schemas.microsoft.com/office/drawing/2014/main" id="{95BEF0EA-A61C-4F92-AE2C-4D0C50881BA9}"/>
                  </a:ext>
                </a:extLst>
              </p:cNvPr>
              <p:cNvSpPr/>
              <p:nvPr/>
            </p:nvSpPr>
            <p:spPr>
              <a:xfrm>
                <a:off x="800511" y="-2322499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5" y="0"/>
                    </a:moveTo>
                    <a:cubicBezTo>
                      <a:pt x="30277" y="0"/>
                      <a:pt x="35763" y="2337"/>
                      <a:pt x="40234" y="7010"/>
                    </a:cubicBezTo>
                    <a:cubicBezTo>
                      <a:pt x="44704" y="11684"/>
                      <a:pt x="46939" y="17272"/>
                      <a:pt x="46939" y="23774"/>
                    </a:cubicBezTo>
                    <a:cubicBezTo>
                      <a:pt x="46939" y="30277"/>
                      <a:pt x="44704" y="35763"/>
                      <a:pt x="40234" y="40234"/>
                    </a:cubicBezTo>
                    <a:cubicBezTo>
                      <a:pt x="35763" y="44704"/>
                      <a:pt x="30277" y="46939"/>
                      <a:pt x="23775" y="46939"/>
                    </a:cubicBezTo>
                    <a:cubicBezTo>
                      <a:pt x="16866" y="46939"/>
                      <a:pt x="11176" y="44704"/>
                      <a:pt x="6706" y="40234"/>
                    </a:cubicBezTo>
                    <a:cubicBezTo>
                      <a:pt x="2235" y="35763"/>
                      <a:pt x="0" y="30277"/>
                      <a:pt x="0" y="23774"/>
                    </a:cubicBezTo>
                    <a:cubicBezTo>
                      <a:pt x="0" y="17272"/>
                      <a:pt x="2235" y="11684"/>
                      <a:pt x="6706" y="7010"/>
                    </a:cubicBezTo>
                    <a:cubicBezTo>
                      <a:pt x="11176" y="2337"/>
                      <a:pt x="16866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30" name="Freeform: Shape 2929">
                <a:extLst>
                  <a:ext uri="{FF2B5EF4-FFF2-40B4-BE49-F238E27FC236}">
                    <a16:creationId xmlns:a16="http://schemas.microsoft.com/office/drawing/2014/main" id="{19C2BF94-FCDD-492D-8E00-D3DEF2497EF2}"/>
                  </a:ext>
                </a:extLst>
              </p:cNvPr>
              <p:cNvSpPr/>
              <p:nvPr/>
            </p:nvSpPr>
            <p:spPr>
              <a:xfrm>
                <a:off x="856594" y="-2322499"/>
                <a:ext cx="4754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6939">
                    <a:moveTo>
                      <a:pt x="23775" y="0"/>
                    </a:moveTo>
                    <a:cubicBezTo>
                      <a:pt x="30277" y="0"/>
                      <a:pt x="35865" y="2337"/>
                      <a:pt x="40539" y="7010"/>
                    </a:cubicBezTo>
                    <a:cubicBezTo>
                      <a:pt x="45212" y="11684"/>
                      <a:pt x="47549" y="17272"/>
                      <a:pt x="47549" y="23774"/>
                    </a:cubicBezTo>
                    <a:cubicBezTo>
                      <a:pt x="47549" y="30277"/>
                      <a:pt x="45212" y="35763"/>
                      <a:pt x="40539" y="40234"/>
                    </a:cubicBezTo>
                    <a:cubicBezTo>
                      <a:pt x="35865" y="44704"/>
                      <a:pt x="30277" y="46939"/>
                      <a:pt x="23775" y="46939"/>
                    </a:cubicBezTo>
                    <a:cubicBezTo>
                      <a:pt x="17273" y="46939"/>
                      <a:pt x="11685" y="44704"/>
                      <a:pt x="7011" y="40234"/>
                    </a:cubicBezTo>
                    <a:cubicBezTo>
                      <a:pt x="2337" y="35763"/>
                      <a:pt x="0" y="30277"/>
                      <a:pt x="0" y="23774"/>
                    </a:cubicBezTo>
                    <a:cubicBezTo>
                      <a:pt x="0" y="17272"/>
                      <a:pt x="2337" y="11684"/>
                      <a:pt x="7011" y="7010"/>
                    </a:cubicBezTo>
                    <a:cubicBezTo>
                      <a:pt x="11685" y="2337"/>
                      <a:pt x="17273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29" name="Freeform: Shape 2928">
                <a:extLst>
                  <a:ext uri="{FF2B5EF4-FFF2-40B4-BE49-F238E27FC236}">
                    <a16:creationId xmlns:a16="http://schemas.microsoft.com/office/drawing/2014/main" id="{D4601AC0-39EB-4924-A943-6450B5580AED}"/>
                  </a:ext>
                </a:extLst>
              </p:cNvPr>
              <p:cNvSpPr/>
              <p:nvPr/>
            </p:nvSpPr>
            <p:spPr>
              <a:xfrm>
                <a:off x="913897" y="-2322499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165" y="0"/>
                    </a:moveTo>
                    <a:cubicBezTo>
                      <a:pt x="29667" y="0"/>
                      <a:pt x="35255" y="2337"/>
                      <a:pt x="39929" y="7010"/>
                    </a:cubicBezTo>
                    <a:cubicBezTo>
                      <a:pt x="44602" y="11684"/>
                      <a:pt x="46939" y="17272"/>
                      <a:pt x="46939" y="23774"/>
                    </a:cubicBezTo>
                    <a:cubicBezTo>
                      <a:pt x="46939" y="30277"/>
                      <a:pt x="44602" y="35763"/>
                      <a:pt x="39929" y="40234"/>
                    </a:cubicBezTo>
                    <a:cubicBezTo>
                      <a:pt x="35255" y="44704"/>
                      <a:pt x="29667" y="46939"/>
                      <a:pt x="23165" y="46939"/>
                    </a:cubicBezTo>
                    <a:cubicBezTo>
                      <a:pt x="16256" y="46939"/>
                      <a:pt x="10668" y="44704"/>
                      <a:pt x="6401" y="40234"/>
                    </a:cubicBezTo>
                    <a:cubicBezTo>
                      <a:pt x="2134" y="35763"/>
                      <a:pt x="0" y="30277"/>
                      <a:pt x="0" y="23774"/>
                    </a:cubicBezTo>
                    <a:cubicBezTo>
                      <a:pt x="0" y="17272"/>
                      <a:pt x="2134" y="11684"/>
                      <a:pt x="6401" y="7010"/>
                    </a:cubicBezTo>
                    <a:cubicBezTo>
                      <a:pt x="10668" y="2337"/>
                      <a:pt x="16256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28" name="Freeform: Shape 2927">
                <a:extLst>
                  <a:ext uri="{FF2B5EF4-FFF2-40B4-BE49-F238E27FC236}">
                    <a16:creationId xmlns:a16="http://schemas.microsoft.com/office/drawing/2014/main" id="{A8486D5D-F1C8-4B16-ADCB-F473B33C85E1}"/>
                  </a:ext>
                </a:extLst>
              </p:cNvPr>
              <p:cNvSpPr/>
              <p:nvPr/>
            </p:nvSpPr>
            <p:spPr>
              <a:xfrm>
                <a:off x="1054410" y="-2322499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277" y="0"/>
                      <a:pt x="35763" y="2337"/>
                      <a:pt x="40233" y="7010"/>
                    </a:cubicBezTo>
                    <a:cubicBezTo>
                      <a:pt x="44704" y="11684"/>
                      <a:pt x="46939" y="17272"/>
                      <a:pt x="46939" y="23774"/>
                    </a:cubicBezTo>
                    <a:cubicBezTo>
                      <a:pt x="46939" y="30277"/>
                      <a:pt x="44704" y="35763"/>
                      <a:pt x="40233" y="40234"/>
                    </a:cubicBezTo>
                    <a:cubicBezTo>
                      <a:pt x="35763" y="44704"/>
                      <a:pt x="30277" y="46939"/>
                      <a:pt x="23774" y="46939"/>
                    </a:cubicBezTo>
                    <a:cubicBezTo>
                      <a:pt x="17272" y="46939"/>
                      <a:pt x="11684" y="44704"/>
                      <a:pt x="7010" y="40234"/>
                    </a:cubicBezTo>
                    <a:cubicBezTo>
                      <a:pt x="2336" y="35763"/>
                      <a:pt x="0" y="30277"/>
                      <a:pt x="0" y="23774"/>
                    </a:cubicBezTo>
                    <a:cubicBezTo>
                      <a:pt x="0" y="17272"/>
                      <a:pt x="2336" y="11684"/>
                      <a:pt x="7010" y="7010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27" name="Freeform: Shape 2926">
                <a:extLst>
                  <a:ext uri="{FF2B5EF4-FFF2-40B4-BE49-F238E27FC236}">
                    <a16:creationId xmlns:a16="http://schemas.microsoft.com/office/drawing/2014/main" id="{073C5EB5-BD06-4F15-AE7E-A36DA66E096E}"/>
                  </a:ext>
                </a:extLst>
              </p:cNvPr>
              <p:cNvSpPr/>
              <p:nvPr/>
            </p:nvSpPr>
            <p:spPr>
              <a:xfrm>
                <a:off x="1261674" y="-2322499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276" y="0"/>
                      <a:pt x="35763" y="2337"/>
                      <a:pt x="40233" y="7010"/>
                    </a:cubicBezTo>
                    <a:cubicBezTo>
                      <a:pt x="44704" y="11684"/>
                      <a:pt x="46939" y="17272"/>
                      <a:pt x="46939" y="23774"/>
                    </a:cubicBezTo>
                    <a:cubicBezTo>
                      <a:pt x="46939" y="30277"/>
                      <a:pt x="44704" y="35763"/>
                      <a:pt x="40233" y="40234"/>
                    </a:cubicBezTo>
                    <a:cubicBezTo>
                      <a:pt x="35763" y="44704"/>
                      <a:pt x="30276" y="46939"/>
                      <a:pt x="23774" y="46939"/>
                    </a:cubicBezTo>
                    <a:cubicBezTo>
                      <a:pt x="17272" y="46939"/>
                      <a:pt x="11684" y="44704"/>
                      <a:pt x="7010" y="40234"/>
                    </a:cubicBezTo>
                    <a:cubicBezTo>
                      <a:pt x="2336" y="35763"/>
                      <a:pt x="0" y="30277"/>
                      <a:pt x="0" y="23774"/>
                    </a:cubicBezTo>
                    <a:cubicBezTo>
                      <a:pt x="0" y="17272"/>
                      <a:pt x="2336" y="11684"/>
                      <a:pt x="7010" y="7010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26" name="Freeform: Shape 2925">
                <a:extLst>
                  <a:ext uri="{FF2B5EF4-FFF2-40B4-BE49-F238E27FC236}">
                    <a16:creationId xmlns:a16="http://schemas.microsoft.com/office/drawing/2014/main" id="{5914BD61-750E-44F4-9B81-56358C59A940}"/>
                  </a:ext>
                </a:extLst>
              </p:cNvPr>
              <p:cNvSpPr/>
              <p:nvPr/>
            </p:nvSpPr>
            <p:spPr>
              <a:xfrm>
                <a:off x="1425275" y="-2322499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683" y="0"/>
                      <a:pt x="36271" y="2337"/>
                      <a:pt x="40539" y="7010"/>
                    </a:cubicBezTo>
                    <a:cubicBezTo>
                      <a:pt x="44806" y="11684"/>
                      <a:pt x="46939" y="17272"/>
                      <a:pt x="46939" y="23774"/>
                    </a:cubicBezTo>
                    <a:cubicBezTo>
                      <a:pt x="46939" y="30277"/>
                      <a:pt x="44806" y="35763"/>
                      <a:pt x="40539" y="40234"/>
                    </a:cubicBezTo>
                    <a:cubicBezTo>
                      <a:pt x="36271" y="44704"/>
                      <a:pt x="30683" y="46939"/>
                      <a:pt x="23774" y="46939"/>
                    </a:cubicBezTo>
                    <a:cubicBezTo>
                      <a:pt x="17272" y="46939"/>
                      <a:pt x="11684" y="44704"/>
                      <a:pt x="7010" y="40234"/>
                    </a:cubicBezTo>
                    <a:cubicBezTo>
                      <a:pt x="2337" y="35763"/>
                      <a:pt x="0" y="30277"/>
                      <a:pt x="0" y="23774"/>
                    </a:cubicBezTo>
                    <a:cubicBezTo>
                      <a:pt x="0" y="17272"/>
                      <a:pt x="2337" y="11684"/>
                      <a:pt x="7010" y="7010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25" name="Freeform: Shape 2924">
                <a:extLst>
                  <a:ext uri="{FF2B5EF4-FFF2-40B4-BE49-F238E27FC236}">
                    <a16:creationId xmlns:a16="http://schemas.microsoft.com/office/drawing/2014/main" id="{415FEF01-F2EF-4039-9A93-CE4E910EE39F}"/>
                  </a:ext>
                </a:extLst>
              </p:cNvPr>
              <p:cNvSpPr/>
              <p:nvPr/>
            </p:nvSpPr>
            <p:spPr>
              <a:xfrm>
                <a:off x="1481968" y="-2322499"/>
                <a:ext cx="4754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6939">
                    <a:moveTo>
                      <a:pt x="23774" y="0"/>
                    </a:moveTo>
                    <a:cubicBezTo>
                      <a:pt x="30277" y="0"/>
                      <a:pt x="35865" y="2337"/>
                      <a:pt x="40538" y="7010"/>
                    </a:cubicBezTo>
                    <a:cubicBezTo>
                      <a:pt x="45212" y="11684"/>
                      <a:pt x="47549" y="17272"/>
                      <a:pt x="47549" y="23774"/>
                    </a:cubicBezTo>
                    <a:cubicBezTo>
                      <a:pt x="47549" y="30277"/>
                      <a:pt x="45212" y="35763"/>
                      <a:pt x="40538" y="40234"/>
                    </a:cubicBezTo>
                    <a:cubicBezTo>
                      <a:pt x="35865" y="44704"/>
                      <a:pt x="30277" y="46939"/>
                      <a:pt x="23774" y="46939"/>
                    </a:cubicBezTo>
                    <a:cubicBezTo>
                      <a:pt x="16865" y="46939"/>
                      <a:pt x="11176" y="44704"/>
                      <a:pt x="6706" y="40234"/>
                    </a:cubicBezTo>
                    <a:cubicBezTo>
                      <a:pt x="2235" y="35763"/>
                      <a:pt x="0" y="30277"/>
                      <a:pt x="0" y="23774"/>
                    </a:cubicBezTo>
                    <a:cubicBezTo>
                      <a:pt x="0" y="17272"/>
                      <a:pt x="2235" y="11684"/>
                      <a:pt x="6706" y="7010"/>
                    </a:cubicBezTo>
                    <a:cubicBezTo>
                      <a:pt x="11176" y="2337"/>
                      <a:pt x="16865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24" name="Freeform: Shape 2923">
                <a:extLst>
                  <a:ext uri="{FF2B5EF4-FFF2-40B4-BE49-F238E27FC236}">
                    <a16:creationId xmlns:a16="http://schemas.microsoft.com/office/drawing/2014/main" id="{47FDC415-E27C-43A1-92AF-CAB02456981D}"/>
                  </a:ext>
                </a:extLst>
              </p:cNvPr>
              <p:cNvSpPr/>
              <p:nvPr/>
            </p:nvSpPr>
            <p:spPr>
              <a:xfrm>
                <a:off x="1538661" y="-2322499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164" y="0"/>
                    </a:moveTo>
                    <a:cubicBezTo>
                      <a:pt x="29667" y="0"/>
                      <a:pt x="35255" y="2337"/>
                      <a:pt x="39929" y="7010"/>
                    </a:cubicBezTo>
                    <a:cubicBezTo>
                      <a:pt x="44602" y="11684"/>
                      <a:pt x="46939" y="17272"/>
                      <a:pt x="46939" y="23774"/>
                    </a:cubicBezTo>
                    <a:cubicBezTo>
                      <a:pt x="46939" y="30277"/>
                      <a:pt x="44602" y="35763"/>
                      <a:pt x="39929" y="40234"/>
                    </a:cubicBezTo>
                    <a:cubicBezTo>
                      <a:pt x="35255" y="44704"/>
                      <a:pt x="29667" y="46939"/>
                      <a:pt x="23164" y="46939"/>
                    </a:cubicBezTo>
                    <a:cubicBezTo>
                      <a:pt x="16662" y="46939"/>
                      <a:pt x="11176" y="44704"/>
                      <a:pt x="6705" y="40234"/>
                    </a:cubicBezTo>
                    <a:cubicBezTo>
                      <a:pt x="2235" y="35763"/>
                      <a:pt x="0" y="30277"/>
                      <a:pt x="0" y="23774"/>
                    </a:cubicBezTo>
                    <a:cubicBezTo>
                      <a:pt x="0" y="17272"/>
                      <a:pt x="2235" y="11684"/>
                      <a:pt x="6705" y="7010"/>
                    </a:cubicBezTo>
                    <a:cubicBezTo>
                      <a:pt x="11176" y="2337"/>
                      <a:pt x="16662" y="0"/>
                      <a:pt x="2316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23" name="Freeform: Shape 2922">
                <a:extLst>
                  <a:ext uri="{FF2B5EF4-FFF2-40B4-BE49-F238E27FC236}">
                    <a16:creationId xmlns:a16="http://schemas.microsoft.com/office/drawing/2014/main" id="{E8C088AC-DBFE-41F5-9E97-EE3C40B34F03}"/>
                  </a:ext>
                </a:extLst>
              </p:cNvPr>
              <p:cNvSpPr/>
              <p:nvPr/>
            </p:nvSpPr>
            <p:spPr>
              <a:xfrm>
                <a:off x="1923014" y="-2322499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164" y="0"/>
                    </a:moveTo>
                    <a:cubicBezTo>
                      <a:pt x="29667" y="0"/>
                      <a:pt x="35255" y="2337"/>
                      <a:pt x="39928" y="7010"/>
                    </a:cubicBezTo>
                    <a:cubicBezTo>
                      <a:pt x="44602" y="11684"/>
                      <a:pt x="46939" y="17272"/>
                      <a:pt x="46939" y="23774"/>
                    </a:cubicBezTo>
                    <a:cubicBezTo>
                      <a:pt x="46939" y="30277"/>
                      <a:pt x="44602" y="35763"/>
                      <a:pt x="39928" y="40234"/>
                    </a:cubicBezTo>
                    <a:cubicBezTo>
                      <a:pt x="35255" y="44704"/>
                      <a:pt x="29667" y="46939"/>
                      <a:pt x="23164" y="46939"/>
                    </a:cubicBezTo>
                    <a:cubicBezTo>
                      <a:pt x="16662" y="46939"/>
                      <a:pt x="11175" y="44704"/>
                      <a:pt x="6705" y="40234"/>
                    </a:cubicBezTo>
                    <a:cubicBezTo>
                      <a:pt x="2235" y="35763"/>
                      <a:pt x="0" y="30277"/>
                      <a:pt x="0" y="23774"/>
                    </a:cubicBezTo>
                    <a:cubicBezTo>
                      <a:pt x="0" y="17272"/>
                      <a:pt x="2235" y="11684"/>
                      <a:pt x="6705" y="7010"/>
                    </a:cubicBezTo>
                    <a:cubicBezTo>
                      <a:pt x="11175" y="2337"/>
                      <a:pt x="16662" y="0"/>
                      <a:pt x="2316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22" name="Freeform: Shape 2921">
                <a:extLst>
                  <a:ext uri="{FF2B5EF4-FFF2-40B4-BE49-F238E27FC236}">
                    <a16:creationId xmlns:a16="http://schemas.microsoft.com/office/drawing/2014/main" id="{57FA696D-5AFD-46B7-90BA-890AF5206E49}"/>
                  </a:ext>
                </a:extLst>
              </p:cNvPr>
              <p:cNvSpPr/>
              <p:nvPr/>
            </p:nvSpPr>
            <p:spPr>
              <a:xfrm>
                <a:off x="2082500" y="-2322499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5" y="0"/>
                    </a:moveTo>
                    <a:cubicBezTo>
                      <a:pt x="30683" y="0"/>
                      <a:pt x="36272" y="2337"/>
                      <a:pt x="40539" y="7010"/>
                    </a:cubicBezTo>
                    <a:cubicBezTo>
                      <a:pt x="44806" y="11684"/>
                      <a:pt x="46939" y="17272"/>
                      <a:pt x="46939" y="23774"/>
                    </a:cubicBezTo>
                    <a:cubicBezTo>
                      <a:pt x="46939" y="30277"/>
                      <a:pt x="44806" y="35763"/>
                      <a:pt x="40539" y="40234"/>
                    </a:cubicBezTo>
                    <a:cubicBezTo>
                      <a:pt x="36272" y="44704"/>
                      <a:pt x="30683" y="46939"/>
                      <a:pt x="23775" y="46939"/>
                    </a:cubicBezTo>
                    <a:cubicBezTo>
                      <a:pt x="17272" y="46939"/>
                      <a:pt x="11684" y="44704"/>
                      <a:pt x="7011" y="40234"/>
                    </a:cubicBezTo>
                    <a:cubicBezTo>
                      <a:pt x="2337" y="35763"/>
                      <a:pt x="0" y="30277"/>
                      <a:pt x="0" y="23774"/>
                    </a:cubicBezTo>
                    <a:cubicBezTo>
                      <a:pt x="0" y="17272"/>
                      <a:pt x="2337" y="11684"/>
                      <a:pt x="7011" y="7010"/>
                    </a:cubicBezTo>
                    <a:cubicBezTo>
                      <a:pt x="11684" y="2337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21" name="Freeform: Shape 2920">
                <a:extLst>
                  <a:ext uri="{FF2B5EF4-FFF2-40B4-BE49-F238E27FC236}">
                    <a16:creationId xmlns:a16="http://schemas.microsoft.com/office/drawing/2014/main" id="{7E7F9D87-66E1-42C7-BD05-BF6B40976DE6}"/>
                  </a:ext>
                </a:extLst>
              </p:cNvPr>
              <p:cNvSpPr/>
              <p:nvPr/>
            </p:nvSpPr>
            <p:spPr>
              <a:xfrm>
                <a:off x="2244425" y="-2322499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5" y="0"/>
                    </a:moveTo>
                    <a:cubicBezTo>
                      <a:pt x="30683" y="0"/>
                      <a:pt x="36272" y="2337"/>
                      <a:pt x="40539" y="7010"/>
                    </a:cubicBezTo>
                    <a:cubicBezTo>
                      <a:pt x="44806" y="11684"/>
                      <a:pt x="46939" y="17272"/>
                      <a:pt x="46939" y="23774"/>
                    </a:cubicBezTo>
                    <a:cubicBezTo>
                      <a:pt x="46939" y="30277"/>
                      <a:pt x="44806" y="35763"/>
                      <a:pt x="40539" y="40234"/>
                    </a:cubicBezTo>
                    <a:cubicBezTo>
                      <a:pt x="36272" y="44704"/>
                      <a:pt x="30683" y="46939"/>
                      <a:pt x="23775" y="46939"/>
                    </a:cubicBezTo>
                    <a:cubicBezTo>
                      <a:pt x="17272" y="46939"/>
                      <a:pt x="11684" y="44704"/>
                      <a:pt x="7011" y="40234"/>
                    </a:cubicBezTo>
                    <a:cubicBezTo>
                      <a:pt x="2337" y="35763"/>
                      <a:pt x="0" y="30277"/>
                      <a:pt x="0" y="23774"/>
                    </a:cubicBezTo>
                    <a:cubicBezTo>
                      <a:pt x="0" y="17272"/>
                      <a:pt x="2337" y="11684"/>
                      <a:pt x="7011" y="7010"/>
                    </a:cubicBezTo>
                    <a:cubicBezTo>
                      <a:pt x="11684" y="2337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20" name="Freeform: Shape 2919">
                <a:extLst>
                  <a:ext uri="{FF2B5EF4-FFF2-40B4-BE49-F238E27FC236}">
                    <a16:creationId xmlns:a16="http://schemas.microsoft.com/office/drawing/2014/main" id="{9B19A3DD-41FF-4363-8805-5B4381B81082}"/>
                  </a:ext>
                </a:extLst>
              </p:cNvPr>
              <p:cNvSpPr/>
              <p:nvPr/>
            </p:nvSpPr>
            <p:spPr>
              <a:xfrm>
                <a:off x="2479730" y="-2322499"/>
                <a:ext cx="47548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8" h="46939">
                    <a:moveTo>
                      <a:pt x="23774" y="0"/>
                    </a:moveTo>
                    <a:cubicBezTo>
                      <a:pt x="30683" y="0"/>
                      <a:pt x="36372" y="2337"/>
                      <a:pt x="40843" y="7010"/>
                    </a:cubicBezTo>
                    <a:cubicBezTo>
                      <a:pt x="45313" y="11684"/>
                      <a:pt x="47548" y="17272"/>
                      <a:pt x="47548" y="23774"/>
                    </a:cubicBezTo>
                    <a:cubicBezTo>
                      <a:pt x="47548" y="30277"/>
                      <a:pt x="45313" y="35763"/>
                      <a:pt x="40843" y="40234"/>
                    </a:cubicBezTo>
                    <a:cubicBezTo>
                      <a:pt x="36372" y="44704"/>
                      <a:pt x="30683" y="46939"/>
                      <a:pt x="23774" y="46939"/>
                    </a:cubicBezTo>
                    <a:cubicBezTo>
                      <a:pt x="17272" y="46939"/>
                      <a:pt x="11684" y="44704"/>
                      <a:pt x="7010" y="40234"/>
                    </a:cubicBezTo>
                    <a:cubicBezTo>
                      <a:pt x="2337" y="35763"/>
                      <a:pt x="0" y="30277"/>
                      <a:pt x="0" y="23774"/>
                    </a:cubicBezTo>
                    <a:cubicBezTo>
                      <a:pt x="0" y="17272"/>
                      <a:pt x="2337" y="11684"/>
                      <a:pt x="7010" y="7010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19" name="Freeform: Shape 2918">
                <a:extLst>
                  <a:ext uri="{FF2B5EF4-FFF2-40B4-BE49-F238E27FC236}">
                    <a16:creationId xmlns:a16="http://schemas.microsoft.com/office/drawing/2014/main" id="{E6EDC26F-31AC-4B0B-9830-0AA6BE5BE9A5}"/>
                  </a:ext>
                </a:extLst>
              </p:cNvPr>
              <p:cNvSpPr/>
              <p:nvPr/>
            </p:nvSpPr>
            <p:spPr>
              <a:xfrm>
                <a:off x="3073100" y="-2322499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683" y="0"/>
                      <a:pt x="36271" y="2337"/>
                      <a:pt x="40538" y="7010"/>
                    </a:cubicBezTo>
                    <a:cubicBezTo>
                      <a:pt x="44806" y="11684"/>
                      <a:pt x="46939" y="17272"/>
                      <a:pt x="46939" y="23774"/>
                    </a:cubicBezTo>
                    <a:cubicBezTo>
                      <a:pt x="46939" y="30277"/>
                      <a:pt x="44806" y="35763"/>
                      <a:pt x="40538" y="40234"/>
                    </a:cubicBezTo>
                    <a:cubicBezTo>
                      <a:pt x="36271" y="44704"/>
                      <a:pt x="30683" y="46939"/>
                      <a:pt x="23774" y="46939"/>
                    </a:cubicBezTo>
                    <a:cubicBezTo>
                      <a:pt x="17272" y="46939"/>
                      <a:pt x="11684" y="44704"/>
                      <a:pt x="7011" y="40234"/>
                    </a:cubicBezTo>
                    <a:cubicBezTo>
                      <a:pt x="2337" y="35763"/>
                      <a:pt x="0" y="30277"/>
                      <a:pt x="0" y="23774"/>
                    </a:cubicBezTo>
                    <a:cubicBezTo>
                      <a:pt x="0" y="17272"/>
                      <a:pt x="2337" y="11684"/>
                      <a:pt x="7011" y="7010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18" name="Freeform: Shape 2917">
                <a:extLst>
                  <a:ext uri="{FF2B5EF4-FFF2-40B4-BE49-F238E27FC236}">
                    <a16:creationId xmlns:a16="http://schemas.microsoft.com/office/drawing/2014/main" id="{3E299E32-87E5-45E4-A598-33637BB6CCBD}"/>
                  </a:ext>
                </a:extLst>
              </p:cNvPr>
              <p:cNvSpPr/>
              <p:nvPr/>
            </p:nvSpPr>
            <p:spPr>
              <a:xfrm>
                <a:off x="3311225" y="-2322499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683" y="0"/>
                      <a:pt x="36271" y="2337"/>
                      <a:pt x="40538" y="7010"/>
                    </a:cubicBezTo>
                    <a:cubicBezTo>
                      <a:pt x="44806" y="11684"/>
                      <a:pt x="46939" y="17272"/>
                      <a:pt x="46939" y="23774"/>
                    </a:cubicBezTo>
                    <a:cubicBezTo>
                      <a:pt x="46939" y="30277"/>
                      <a:pt x="44806" y="35763"/>
                      <a:pt x="40538" y="40234"/>
                    </a:cubicBezTo>
                    <a:cubicBezTo>
                      <a:pt x="36271" y="44704"/>
                      <a:pt x="30683" y="46939"/>
                      <a:pt x="23774" y="46939"/>
                    </a:cubicBezTo>
                    <a:cubicBezTo>
                      <a:pt x="17272" y="46939"/>
                      <a:pt x="11684" y="44704"/>
                      <a:pt x="7011" y="40234"/>
                    </a:cubicBezTo>
                    <a:cubicBezTo>
                      <a:pt x="2337" y="35763"/>
                      <a:pt x="0" y="30277"/>
                      <a:pt x="0" y="23774"/>
                    </a:cubicBezTo>
                    <a:cubicBezTo>
                      <a:pt x="0" y="17272"/>
                      <a:pt x="2337" y="11684"/>
                      <a:pt x="7011" y="7010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17" name="Freeform: Shape 2916">
                <a:extLst>
                  <a:ext uri="{FF2B5EF4-FFF2-40B4-BE49-F238E27FC236}">
                    <a16:creationId xmlns:a16="http://schemas.microsoft.com/office/drawing/2014/main" id="{24382DF1-0DCD-4A01-BC5F-B8A3CFBC911A}"/>
                  </a:ext>
                </a:extLst>
              </p:cNvPr>
              <p:cNvSpPr/>
              <p:nvPr/>
            </p:nvSpPr>
            <p:spPr>
              <a:xfrm>
                <a:off x="3367917" y="-2322499"/>
                <a:ext cx="47548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8" h="46939">
                    <a:moveTo>
                      <a:pt x="23774" y="0"/>
                    </a:moveTo>
                    <a:cubicBezTo>
                      <a:pt x="30277" y="0"/>
                      <a:pt x="35865" y="2337"/>
                      <a:pt x="40538" y="7010"/>
                    </a:cubicBezTo>
                    <a:cubicBezTo>
                      <a:pt x="45212" y="11684"/>
                      <a:pt x="47548" y="17272"/>
                      <a:pt x="47548" y="23774"/>
                    </a:cubicBezTo>
                    <a:cubicBezTo>
                      <a:pt x="47548" y="30277"/>
                      <a:pt x="45212" y="35763"/>
                      <a:pt x="40538" y="40234"/>
                    </a:cubicBezTo>
                    <a:cubicBezTo>
                      <a:pt x="35865" y="44704"/>
                      <a:pt x="30277" y="46939"/>
                      <a:pt x="23774" y="46939"/>
                    </a:cubicBezTo>
                    <a:cubicBezTo>
                      <a:pt x="16865" y="46939"/>
                      <a:pt x="11176" y="44704"/>
                      <a:pt x="6706" y="40234"/>
                    </a:cubicBezTo>
                    <a:cubicBezTo>
                      <a:pt x="2235" y="35763"/>
                      <a:pt x="0" y="30277"/>
                      <a:pt x="0" y="23774"/>
                    </a:cubicBezTo>
                    <a:cubicBezTo>
                      <a:pt x="0" y="17272"/>
                      <a:pt x="2235" y="11684"/>
                      <a:pt x="6706" y="7010"/>
                    </a:cubicBezTo>
                    <a:cubicBezTo>
                      <a:pt x="11176" y="2337"/>
                      <a:pt x="16865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16" name="Freeform: Shape 2915">
                <a:extLst>
                  <a:ext uri="{FF2B5EF4-FFF2-40B4-BE49-F238E27FC236}">
                    <a16:creationId xmlns:a16="http://schemas.microsoft.com/office/drawing/2014/main" id="{30071DEB-538D-4CF6-A8AB-661D3CA1C0D0}"/>
                  </a:ext>
                </a:extLst>
              </p:cNvPr>
              <p:cNvSpPr/>
              <p:nvPr/>
            </p:nvSpPr>
            <p:spPr>
              <a:xfrm>
                <a:off x="3424611" y="-2322499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165" y="0"/>
                    </a:moveTo>
                    <a:cubicBezTo>
                      <a:pt x="29667" y="0"/>
                      <a:pt x="35255" y="2337"/>
                      <a:pt x="39929" y="7010"/>
                    </a:cubicBezTo>
                    <a:cubicBezTo>
                      <a:pt x="44602" y="11684"/>
                      <a:pt x="46939" y="17272"/>
                      <a:pt x="46939" y="23774"/>
                    </a:cubicBezTo>
                    <a:cubicBezTo>
                      <a:pt x="46939" y="30277"/>
                      <a:pt x="44602" y="35763"/>
                      <a:pt x="39929" y="40234"/>
                    </a:cubicBezTo>
                    <a:cubicBezTo>
                      <a:pt x="35255" y="44704"/>
                      <a:pt x="29667" y="46939"/>
                      <a:pt x="23165" y="46939"/>
                    </a:cubicBezTo>
                    <a:cubicBezTo>
                      <a:pt x="16662" y="46939"/>
                      <a:pt x="11176" y="44704"/>
                      <a:pt x="6705" y="40234"/>
                    </a:cubicBezTo>
                    <a:cubicBezTo>
                      <a:pt x="2235" y="35763"/>
                      <a:pt x="0" y="30277"/>
                      <a:pt x="0" y="23774"/>
                    </a:cubicBezTo>
                    <a:cubicBezTo>
                      <a:pt x="0" y="17272"/>
                      <a:pt x="2235" y="11684"/>
                      <a:pt x="6705" y="7010"/>
                    </a:cubicBezTo>
                    <a:cubicBezTo>
                      <a:pt x="11176" y="2337"/>
                      <a:pt x="16662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15" name="Freeform: Shape 2914">
                <a:extLst>
                  <a:ext uri="{FF2B5EF4-FFF2-40B4-BE49-F238E27FC236}">
                    <a16:creationId xmlns:a16="http://schemas.microsoft.com/office/drawing/2014/main" id="{9E920970-782C-404C-A6DD-3C1227B6577F}"/>
                  </a:ext>
                </a:extLst>
              </p:cNvPr>
              <p:cNvSpPr/>
              <p:nvPr/>
            </p:nvSpPr>
            <p:spPr>
              <a:xfrm>
                <a:off x="2835280" y="-2315184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165" y="0"/>
                    </a:moveTo>
                    <a:cubicBezTo>
                      <a:pt x="30074" y="0"/>
                      <a:pt x="35763" y="2235"/>
                      <a:pt x="40233" y="6706"/>
                    </a:cubicBezTo>
                    <a:cubicBezTo>
                      <a:pt x="44704" y="11176"/>
                      <a:pt x="46939" y="16663"/>
                      <a:pt x="46939" y="23165"/>
                    </a:cubicBezTo>
                    <a:cubicBezTo>
                      <a:pt x="46939" y="29667"/>
                      <a:pt x="44602" y="35255"/>
                      <a:pt x="39929" y="39929"/>
                    </a:cubicBezTo>
                    <a:cubicBezTo>
                      <a:pt x="35255" y="44603"/>
                      <a:pt x="29667" y="46939"/>
                      <a:pt x="23165" y="46939"/>
                    </a:cubicBezTo>
                    <a:cubicBezTo>
                      <a:pt x="16662" y="46939"/>
                      <a:pt x="11176" y="44603"/>
                      <a:pt x="6706" y="39929"/>
                    </a:cubicBezTo>
                    <a:cubicBezTo>
                      <a:pt x="2235" y="35255"/>
                      <a:pt x="0" y="29667"/>
                      <a:pt x="0" y="23165"/>
                    </a:cubicBezTo>
                    <a:cubicBezTo>
                      <a:pt x="0" y="16663"/>
                      <a:pt x="2235" y="11176"/>
                      <a:pt x="6706" y="6706"/>
                    </a:cubicBezTo>
                    <a:cubicBezTo>
                      <a:pt x="11176" y="2235"/>
                      <a:pt x="16662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14" name="Freeform: Shape 2913">
                <a:extLst>
                  <a:ext uri="{FF2B5EF4-FFF2-40B4-BE49-F238E27FC236}">
                    <a16:creationId xmlns:a16="http://schemas.microsoft.com/office/drawing/2014/main" id="{C879CC00-FC96-4784-B9C5-B8F9E9061662}"/>
                  </a:ext>
                </a:extLst>
              </p:cNvPr>
              <p:cNvSpPr/>
              <p:nvPr/>
            </p:nvSpPr>
            <p:spPr>
              <a:xfrm>
                <a:off x="3708989" y="-2313355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4384" y="0"/>
                    </a:moveTo>
                    <a:cubicBezTo>
                      <a:pt x="30886" y="0"/>
                      <a:pt x="36271" y="2438"/>
                      <a:pt x="40538" y="7315"/>
                    </a:cubicBezTo>
                    <a:cubicBezTo>
                      <a:pt x="44806" y="12192"/>
                      <a:pt x="46939" y="17882"/>
                      <a:pt x="46939" y="24384"/>
                    </a:cubicBezTo>
                    <a:cubicBezTo>
                      <a:pt x="46939" y="31293"/>
                      <a:pt x="44704" y="36881"/>
                      <a:pt x="40234" y="41148"/>
                    </a:cubicBezTo>
                    <a:cubicBezTo>
                      <a:pt x="35763" y="45415"/>
                      <a:pt x="30277" y="47549"/>
                      <a:pt x="23774" y="47549"/>
                    </a:cubicBezTo>
                    <a:cubicBezTo>
                      <a:pt x="17272" y="47549"/>
                      <a:pt x="11684" y="45314"/>
                      <a:pt x="7010" y="40843"/>
                    </a:cubicBezTo>
                    <a:cubicBezTo>
                      <a:pt x="2337" y="36373"/>
                      <a:pt x="0" y="30886"/>
                      <a:pt x="0" y="24384"/>
                    </a:cubicBezTo>
                    <a:cubicBezTo>
                      <a:pt x="0" y="17882"/>
                      <a:pt x="2337" y="12192"/>
                      <a:pt x="7010" y="7315"/>
                    </a:cubicBezTo>
                    <a:cubicBezTo>
                      <a:pt x="11684" y="2438"/>
                      <a:pt x="17475" y="0"/>
                      <a:pt x="2438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13" name="Freeform: Shape 2912">
                <a:extLst>
                  <a:ext uri="{FF2B5EF4-FFF2-40B4-BE49-F238E27FC236}">
                    <a16:creationId xmlns:a16="http://schemas.microsoft.com/office/drawing/2014/main" id="{1ACAFFD2-D5B2-4E3A-A5F8-8F202C7BF3A6}"/>
                  </a:ext>
                </a:extLst>
              </p:cNvPr>
              <p:cNvSpPr/>
              <p:nvPr/>
            </p:nvSpPr>
            <p:spPr>
              <a:xfrm>
                <a:off x="3594994" y="-2312136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165" y="0"/>
                    </a:moveTo>
                    <a:cubicBezTo>
                      <a:pt x="29667" y="0"/>
                      <a:pt x="35255" y="2235"/>
                      <a:pt x="39929" y="6706"/>
                    </a:cubicBezTo>
                    <a:cubicBezTo>
                      <a:pt x="44602" y="11176"/>
                      <a:pt x="46939" y="16663"/>
                      <a:pt x="46939" y="23165"/>
                    </a:cubicBezTo>
                    <a:cubicBezTo>
                      <a:pt x="46939" y="29667"/>
                      <a:pt x="44602" y="35255"/>
                      <a:pt x="39929" y="39929"/>
                    </a:cubicBezTo>
                    <a:cubicBezTo>
                      <a:pt x="35255" y="44603"/>
                      <a:pt x="29667" y="46939"/>
                      <a:pt x="23165" y="46939"/>
                    </a:cubicBezTo>
                    <a:cubicBezTo>
                      <a:pt x="17069" y="46939"/>
                      <a:pt x="11684" y="44603"/>
                      <a:pt x="7011" y="39929"/>
                    </a:cubicBezTo>
                    <a:cubicBezTo>
                      <a:pt x="2337" y="35255"/>
                      <a:pt x="0" y="29667"/>
                      <a:pt x="0" y="23165"/>
                    </a:cubicBezTo>
                    <a:cubicBezTo>
                      <a:pt x="0" y="16663"/>
                      <a:pt x="2235" y="11176"/>
                      <a:pt x="6705" y="6706"/>
                    </a:cubicBezTo>
                    <a:cubicBezTo>
                      <a:pt x="11176" y="2235"/>
                      <a:pt x="16662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12" name="Freeform: Shape 2911">
                <a:extLst>
                  <a:ext uri="{FF2B5EF4-FFF2-40B4-BE49-F238E27FC236}">
                    <a16:creationId xmlns:a16="http://schemas.microsoft.com/office/drawing/2014/main" id="{5367C5CD-3EDF-4616-8B57-1862E5F83699}"/>
                  </a:ext>
                </a:extLst>
              </p:cNvPr>
              <p:cNvSpPr/>
              <p:nvPr/>
            </p:nvSpPr>
            <p:spPr>
              <a:xfrm>
                <a:off x="328376" y="-2310917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4" y="0"/>
                    </a:moveTo>
                    <a:cubicBezTo>
                      <a:pt x="30277" y="0"/>
                      <a:pt x="35763" y="2337"/>
                      <a:pt x="40234" y="7011"/>
                    </a:cubicBezTo>
                    <a:cubicBezTo>
                      <a:pt x="44704" y="11684"/>
                      <a:pt x="46939" y="17272"/>
                      <a:pt x="46939" y="23775"/>
                    </a:cubicBezTo>
                    <a:cubicBezTo>
                      <a:pt x="46939" y="29871"/>
                      <a:pt x="44704" y="35357"/>
                      <a:pt x="40234" y="40234"/>
                    </a:cubicBezTo>
                    <a:cubicBezTo>
                      <a:pt x="35763" y="45111"/>
                      <a:pt x="30277" y="47549"/>
                      <a:pt x="23774" y="47549"/>
                    </a:cubicBezTo>
                    <a:cubicBezTo>
                      <a:pt x="17272" y="47549"/>
                      <a:pt x="11684" y="45212"/>
                      <a:pt x="7010" y="40539"/>
                    </a:cubicBezTo>
                    <a:cubicBezTo>
                      <a:pt x="2337" y="35865"/>
                      <a:pt x="0" y="30277"/>
                      <a:pt x="0" y="23775"/>
                    </a:cubicBezTo>
                    <a:cubicBezTo>
                      <a:pt x="0" y="17272"/>
                      <a:pt x="2337" y="11684"/>
                      <a:pt x="7010" y="7011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11" name="Freeform: Shape 2910">
                <a:extLst>
                  <a:ext uri="{FF2B5EF4-FFF2-40B4-BE49-F238E27FC236}">
                    <a16:creationId xmlns:a16="http://schemas.microsoft.com/office/drawing/2014/main" id="{D38B8327-81B1-47D9-BDC1-43121B1C2871}"/>
                  </a:ext>
                </a:extLst>
              </p:cNvPr>
              <p:cNvSpPr/>
              <p:nvPr/>
            </p:nvSpPr>
            <p:spPr>
              <a:xfrm>
                <a:off x="2726161" y="-2310917"/>
                <a:ext cx="4754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7549">
                    <a:moveTo>
                      <a:pt x="23775" y="0"/>
                    </a:moveTo>
                    <a:cubicBezTo>
                      <a:pt x="30278" y="0"/>
                      <a:pt x="35865" y="2337"/>
                      <a:pt x="40539" y="7011"/>
                    </a:cubicBezTo>
                    <a:cubicBezTo>
                      <a:pt x="45213" y="11684"/>
                      <a:pt x="47549" y="17272"/>
                      <a:pt x="47549" y="23775"/>
                    </a:cubicBezTo>
                    <a:cubicBezTo>
                      <a:pt x="47549" y="29871"/>
                      <a:pt x="45111" y="35357"/>
                      <a:pt x="40234" y="40234"/>
                    </a:cubicBezTo>
                    <a:cubicBezTo>
                      <a:pt x="35358" y="45111"/>
                      <a:pt x="29871" y="47549"/>
                      <a:pt x="23775" y="47549"/>
                    </a:cubicBezTo>
                    <a:cubicBezTo>
                      <a:pt x="16866" y="47549"/>
                      <a:pt x="11177" y="45212"/>
                      <a:pt x="6706" y="40539"/>
                    </a:cubicBezTo>
                    <a:cubicBezTo>
                      <a:pt x="2236" y="35865"/>
                      <a:pt x="0" y="30277"/>
                      <a:pt x="0" y="23775"/>
                    </a:cubicBezTo>
                    <a:cubicBezTo>
                      <a:pt x="0" y="17272"/>
                      <a:pt x="2236" y="11684"/>
                      <a:pt x="6706" y="7011"/>
                    </a:cubicBezTo>
                    <a:cubicBezTo>
                      <a:pt x="11177" y="2337"/>
                      <a:pt x="16866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10" name="Freeform: Shape 2909">
                <a:extLst>
                  <a:ext uri="{FF2B5EF4-FFF2-40B4-BE49-F238E27FC236}">
                    <a16:creationId xmlns:a16="http://schemas.microsoft.com/office/drawing/2014/main" id="{C6B7297C-25BE-4186-8099-ED5E4942A1E8}"/>
                  </a:ext>
                </a:extLst>
              </p:cNvPr>
              <p:cNvSpPr/>
              <p:nvPr/>
            </p:nvSpPr>
            <p:spPr>
              <a:xfrm>
                <a:off x="-135682" y="-2288362"/>
                <a:ext cx="46939" cy="47548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8">
                    <a:moveTo>
                      <a:pt x="23774" y="0"/>
                    </a:moveTo>
                    <a:cubicBezTo>
                      <a:pt x="30277" y="0"/>
                      <a:pt x="35763" y="2336"/>
                      <a:pt x="40234" y="7010"/>
                    </a:cubicBezTo>
                    <a:cubicBezTo>
                      <a:pt x="44704" y="11684"/>
                      <a:pt x="46939" y="17272"/>
                      <a:pt x="46939" y="23774"/>
                    </a:cubicBezTo>
                    <a:cubicBezTo>
                      <a:pt x="46939" y="30276"/>
                      <a:pt x="44704" y="35864"/>
                      <a:pt x="40234" y="40538"/>
                    </a:cubicBezTo>
                    <a:cubicBezTo>
                      <a:pt x="35763" y="45212"/>
                      <a:pt x="30277" y="47548"/>
                      <a:pt x="23774" y="47548"/>
                    </a:cubicBezTo>
                    <a:cubicBezTo>
                      <a:pt x="17272" y="47548"/>
                      <a:pt x="11684" y="45110"/>
                      <a:pt x="7010" y="40233"/>
                    </a:cubicBezTo>
                    <a:cubicBezTo>
                      <a:pt x="2337" y="35356"/>
                      <a:pt x="0" y="29870"/>
                      <a:pt x="0" y="23774"/>
                    </a:cubicBezTo>
                    <a:cubicBezTo>
                      <a:pt x="0" y="17272"/>
                      <a:pt x="2337" y="11684"/>
                      <a:pt x="7010" y="7010"/>
                    </a:cubicBezTo>
                    <a:cubicBezTo>
                      <a:pt x="11684" y="2336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09" name="Freeform: Shape 2908">
                <a:extLst>
                  <a:ext uri="{FF2B5EF4-FFF2-40B4-BE49-F238E27FC236}">
                    <a16:creationId xmlns:a16="http://schemas.microsoft.com/office/drawing/2014/main" id="{4C7DA605-4F57-4A48-AC65-D941A27CD151}"/>
                  </a:ext>
                </a:extLst>
              </p:cNvPr>
              <p:cNvSpPr/>
              <p:nvPr/>
            </p:nvSpPr>
            <p:spPr>
              <a:xfrm>
                <a:off x="2293193" y="-2288362"/>
                <a:ext cx="46939" cy="47548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8">
                    <a:moveTo>
                      <a:pt x="23775" y="0"/>
                    </a:moveTo>
                    <a:cubicBezTo>
                      <a:pt x="30277" y="0"/>
                      <a:pt x="35763" y="2336"/>
                      <a:pt x="40234" y="7010"/>
                    </a:cubicBezTo>
                    <a:cubicBezTo>
                      <a:pt x="44704" y="11684"/>
                      <a:pt x="46939" y="17272"/>
                      <a:pt x="46939" y="23774"/>
                    </a:cubicBezTo>
                    <a:cubicBezTo>
                      <a:pt x="46939" y="30276"/>
                      <a:pt x="44704" y="35864"/>
                      <a:pt x="40234" y="40538"/>
                    </a:cubicBezTo>
                    <a:cubicBezTo>
                      <a:pt x="35763" y="45212"/>
                      <a:pt x="30277" y="47548"/>
                      <a:pt x="23775" y="47548"/>
                    </a:cubicBezTo>
                    <a:cubicBezTo>
                      <a:pt x="17272" y="47548"/>
                      <a:pt x="11684" y="45110"/>
                      <a:pt x="7010" y="40233"/>
                    </a:cubicBezTo>
                    <a:cubicBezTo>
                      <a:pt x="2337" y="35356"/>
                      <a:pt x="0" y="29870"/>
                      <a:pt x="0" y="23774"/>
                    </a:cubicBezTo>
                    <a:cubicBezTo>
                      <a:pt x="0" y="17272"/>
                      <a:pt x="2337" y="11684"/>
                      <a:pt x="7010" y="7010"/>
                    </a:cubicBezTo>
                    <a:cubicBezTo>
                      <a:pt x="11684" y="2336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08" name="Freeform: Shape 2907">
                <a:extLst>
                  <a:ext uri="{FF2B5EF4-FFF2-40B4-BE49-F238E27FC236}">
                    <a16:creationId xmlns:a16="http://schemas.microsoft.com/office/drawing/2014/main" id="{4E0A16A8-C4DE-4562-AC62-3E7514ADE371}"/>
                  </a:ext>
                </a:extLst>
              </p:cNvPr>
              <p:cNvSpPr/>
              <p:nvPr/>
            </p:nvSpPr>
            <p:spPr>
              <a:xfrm>
                <a:off x="2883438" y="-2285314"/>
                <a:ext cx="46939" cy="47548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8">
                    <a:moveTo>
                      <a:pt x="23165" y="0"/>
                    </a:moveTo>
                    <a:cubicBezTo>
                      <a:pt x="29668" y="0"/>
                      <a:pt x="35255" y="2336"/>
                      <a:pt x="39929" y="7010"/>
                    </a:cubicBezTo>
                    <a:cubicBezTo>
                      <a:pt x="44603" y="11684"/>
                      <a:pt x="46939" y="17272"/>
                      <a:pt x="46939" y="23774"/>
                    </a:cubicBezTo>
                    <a:cubicBezTo>
                      <a:pt x="46939" y="30276"/>
                      <a:pt x="44501" y="35864"/>
                      <a:pt x="39624" y="40538"/>
                    </a:cubicBezTo>
                    <a:cubicBezTo>
                      <a:pt x="34748" y="45212"/>
                      <a:pt x="29261" y="47548"/>
                      <a:pt x="23165" y="47548"/>
                    </a:cubicBezTo>
                    <a:cubicBezTo>
                      <a:pt x="16663" y="47548"/>
                      <a:pt x="11177" y="45212"/>
                      <a:pt x="6706" y="40538"/>
                    </a:cubicBezTo>
                    <a:cubicBezTo>
                      <a:pt x="2236" y="35864"/>
                      <a:pt x="0" y="30276"/>
                      <a:pt x="0" y="23774"/>
                    </a:cubicBezTo>
                    <a:cubicBezTo>
                      <a:pt x="0" y="17272"/>
                      <a:pt x="2236" y="11684"/>
                      <a:pt x="6706" y="7010"/>
                    </a:cubicBezTo>
                    <a:cubicBezTo>
                      <a:pt x="11177" y="2336"/>
                      <a:pt x="16663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07" name="Freeform: Shape 2906">
                <a:extLst>
                  <a:ext uri="{FF2B5EF4-FFF2-40B4-BE49-F238E27FC236}">
                    <a16:creationId xmlns:a16="http://schemas.microsoft.com/office/drawing/2014/main" id="{B77D97E7-20B6-4F48-8AF2-F173772B6E0F}"/>
                  </a:ext>
                </a:extLst>
              </p:cNvPr>
              <p:cNvSpPr/>
              <p:nvPr/>
            </p:nvSpPr>
            <p:spPr>
              <a:xfrm>
                <a:off x="371048" y="-2276779"/>
                <a:ext cx="4754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6939">
                    <a:moveTo>
                      <a:pt x="23775" y="0"/>
                    </a:moveTo>
                    <a:cubicBezTo>
                      <a:pt x="30277" y="0"/>
                      <a:pt x="35865" y="2235"/>
                      <a:pt x="40538" y="6706"/>
                    </a:cubicBezTo>
                    <a:cubicBezTo>
                      <a:pt x="45212" y="11176"/>
                      <a:pt x="47549" y="16662"/>
                      <a:pt x="47549" y="23165"/>
                    </a:cubicBezTo>
                    <a:cubicBezTo>
                      <a:pt x="47549" y="29667"/>
                      <a:pt x="45110" y="35255"/>
                      <a:pt x="40234" y="39929"/>
                    </a:cubicBezTo>
                    <a:cubicBezTo>
                      <a:pt x="35357" y="44602"/>
                      <a:pt x="29870" y="46939"/>
                      <a:pt x="23775" y="46939"/>
                    </a:cubicBezTo>
                    <a:cubicBezTo>
                      <a:pt x="17272" y="46939"/>
                      <a:pt x="11684" y="44602"/>
                      <a:pt x="7010" y="39929"/>
                    </a:cubicBezTo>
                    <a:cubicBezTo>
                      <a:pt x="2337" y="35255"/>
                      <a:pt x="0" y="29667"/>
                      <a:pt x="0" y="23165"/>
                    </a:cubicBezTo>
                    <a:cubicBezTo>
                      <a:pt x="0" y="16662"/>
                      <a:pt x="2337" y="11176"/>
                      <a:pt x="7010" y="6706"/>
                    </a:cubicBezTo>
                    <a:cubicBezTo>
                      <a:pt x="11684" y="2235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06" name="Freeform: Shape 2905">
                <a:extLst>
                  <a:ext uri="{FF2B5EF4-FFF2-40B4-BE49-F238E27FC236}">
                    <a16:creationId xmlns:a16="http://schemas.microsoft.com/office/drawing/2014/main" id="{C3D6EF8F-1524-4CC1-9EC8-61543D45B8DD}"/>
                  </a:ext>
                </a:extLst>
              </p:cNvPr>
              <p:cNvSpPr/>
              <p:nvPr/>
            </p:nvSpPr>
            <p:spPr>
              <a:xfrm>
                <a:off x="2681661" y="-2276779"/>
                <a:ext cx="4754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6939">
                    <a:moveTo>
                      <a:pt x="23774" y="0"/>
                    </a:moveTo>
                    <a:cubicBezTo>
                      <a:pt x="30277" y="0"/>
                      <a:pt x="35864" y="2235"/>
                      <a:pt x="40538" y="6706"/>
                    </a:cubicBezTo>
                    <a:cubicBezTo>
                      <a:pt x="45212" y="11176"/>
                      <a:pt x="47549" y="16662"/>
                      <a:pt x="47549" y="23165"/>
                    </a:cubicBezTo>
                    <a:cubicBezTo>
                      <a:pt x="47549" y="29667"/>
                      <a:pt x="45110" y="35255"/>
                      <a:pt x="40233" y="39929"/>
                    </a:cubicBezTo>
                    <a:cubicBezTo>
                      <a:pt x="35357" y="44602"/>
                      <a:pt x="29870" y="46939"/>
                      <a:pt x="23774" y="46939"/>
                    </a:cubicBezTo>
                    <a:cubicBezTo>
                      <a:pt x="17272" y="46939"/>
                      <a:pt x="11684" y="44602"/>
                      <a:pt x="7010" y="39929"/>
                    </a:cubicBezTo>
                    <a:cubicBezTo>
                      <a:pt x="2337" y="35255"/>
                      <a:pt x="0" y="29667"/>
                      <a:pt x="0" y="23165"/>
                    </a:cubicBezTo>
                    <a:cubicBezTo>
                      <a:pt x="0" y="16662"/>
                      <a:pt x="2337" y="11176"/>
                      <a:pt x="7010" y="6706"/>
                    </a:cubicBezTo>
                    <a:cubicBezTo>
                      <a:pt x="11684" y="2235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05" name="Freeform: Shape 2904">
                <a:extLst>
                  <a:ext uri="{FF2B5EF4-FFF2-40B4-BE49-F238E27FC236}">
                    <a16:creationId xmlns:a16="http://schemas.microsoft.com/office/drawing/2014/main" id="{4F96F105-A17B-428E-A993-F09A7FA778E1}"/>
                  </a:ext>
                </a:extLst>
              </p:cNvPr>
              <p:cNvSpPr/>
              <p:nvPr/>
            </p:nvSpPr>
            <p:spPr>
              <a:xfrm>
                <a:off x="-504642" y="-2276170"/>
                <a:ext cx="46939" cy="47548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8">
                    <a:moveTo>
                      <a:pt x="23164" y="0"/>
                    </a:moveTo>
                    <a:cubicBezTo>
                      <a:pt x="29667" y="0"/>
                      <a:pt x="35255" y="2438"/>
                      <a:pt x="39929" y="7315"/>
                    </a:cubicBezTo>
                    <a:cubicBezTo>
                      <a:pt x="44602" y="12192"/>
                      <a:pt x="46939" y="17678"/>
                      <a:pt x="46939" y="23774"/>
                    </a:cubicBezTo>
                    <a:cubicBezTo>
                      <a:pt x="46939" y="30276"/>
                      <a:pt x="44602" y="35864"/>
                      <a:pt x="39929" y="40538"/>
                    </a:cubicBezTo>
                    <a:cubicBezTo>
                      <a:pt x="35255" y="45212"/>
                      <a:pt x="29667" y="47548"/>
                      <a:pt x="23164" y="47548"/>
                    </a:cubicBezTo>
                    <a:cubicBezTo>
                      <a:pt x="16662" y="47548"/>
                      <a:pt x="11176" y="45212"/>
                      <a:pt x="6705" y="40538"/>
                    </a:cubicBezTo>
                    <a:cubicBezTo>
                      <a:pt x="2235" y="35864"/>
                      <a:pt x="0" y="30276"/>
                      <a:pt x="0" y="23774"/>
                    </a:cubicBezTo>
                    <a:cubicBezTo>
                      <a:pt x="0" y="17272"/>
                      <a:pt x="2235" y="11684"/>
                      <a:pt x="6705" y="7010"/>
                    </a:cubicBezTo>
                    <a:cubicBezTo>
                      <a:pt x="11176" y="2336"/>
                      <a:pt x="16662" y="0"/>
                      <a:pt x="2316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04" name="Freeform: Shape 2903">
                <a:extLst>
                  <a:ext uri="{FF2B5EF4-FFF2-40B4-BE49-F238E27FC236}">
                    <a16:creationId xmlns:a16="http://schemas.microsoft.com/office/drawing/2014/main" id="{9867E0AD-FDC8-4F95-BB22-2725333FDD1C}"/>
                  </a:ext>
                </a:extLst>
              </p:cNvPr>
              <p:cNvSpPr/>
              <p:nvPr/>
            </p:nvSpPr>
            <p:spPr>
              <a:xfrm>
                <a:off x="-422956" y="-2275560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165" y="0"/>
                    </a:moveTo>
                    <a:cubicBezTo>
                      <a:pt x="29667" y="0"/>
                      <a:pt x="35255" y="2337"/>
                      <a:pt x="39929" y="7011"/>
                    </a:cubicBezTo>
                    <a:cubicBezTo>
                      <a:pt x="44602" y="11684"/>
                      <a:pt x="46939" y="17272"/>
                      <a:pt x="46939" y="23775"/>
                    </a:cubicBezTo>
                    <a:cubicBezTo>
                      <a:pt x="46939" y="30277"/>
                      <a:pt x="44602" y="35865"/>
                      <a:pt x="39929" y="40539"/>
                    </a:cubicBezTo>
                    <a:cubicBezTo>
                      <a:pt x="35255" y="45212"/>
                      <a:pt x="29667" y="47549"/>
                      <a:pt x="23165" y="47549"/>
                    </a:cubicBezTo>
                    <a:cubicBezTo>
                      <a:pt x="16256" y="47549"/>
                      <a:pt x="10668" y="45212"/>
                      <a:pt x="6401" y="40539"/>
                    </a:cubicBezTo>
                    <a:cubicBezTo>
                      <a:pt x="2134" y="35865"/>
                      <a:pt x="0" y="30277"/>
                      <a:pt x="0" y="23775"/>
                    </a:cubicBezTo>
                    <a:cubicBezTo>
                      <a:pt x="0" y="17272"/>
                      <a:pt x="2235" y="11684"/>
                      <a:pt x="6706" y="7011"/>
                    </a:cubicBezTo>
                    <a:cubicBezTo>
                      <a:pt x="11176" y="2337"/>
                      <a:pt x="16662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03" name="Freeform: Shape 2902">
                <a:extLst>
                  <a:ext uri="{FF2B5EF4-FFF2-40B4-BE49-F238E27FC236}">
                    <a16:creationId xmlns:a16="http://schemas.microsoft.com/office/drawing/2014/main" id="{950B8FC7-66D9-40BF-9825-2B9EFDCD31C0}"/>
                  </a:ext>
                </a:extLst>
              </p:cNvPr>
              <p:cNvSpPr/>
              <p:nvPr/>
            </p:nvSpPr>
            <p:spPr>
              <a:xfrm>
                <a:off x="-184450" y="-2266416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4" y="0"/>
                    </a:moveTo>
                    <a:cubicBezTo>
                      <a:pt x="30683" y="0"/>
                      <a:pt x="36271" y="2337"/>
                      <a:pt x="40538" y="7011"/>
                    </a:cubicBezTo>
                    <a:cubicBezTo>
                      <a:pt x="44806" y="11684"/>
                      <a:pt x="46939" y="17272"/>
                      <a:pt x="46939" y="23775"/>
                    </a:cubicBezTo>
                    <a:cubicBezTo>
                      <a:pt x="46939" y="30683"/>
                      <a:pt x="44806" y="36373"/>
                      <a:pt x="40538" y="40843"/>
                    </a:cubicBezTo>
                    <a:cubicBezTo>
                      <a:pt x="36271" y="45314"/>
                      <a:pt x="30683" y="47549"/>
                      <a:pt x="23774" y="47549"/>
                    </a:cubicBezTo>
                    <a:cubicBezTo>
                      <a:pt x="17272" y="47549"/>
                      <a:pt x="11684" y="45314"/>
                      <a:pt x="7010" y="40843"/>
                    </a:cubicBezTo>
                    <a:cubicBezTo>
                      <a:pt x="2337" y="36373"/>
                      <a:pt x="0" y="30683"/>
                      <a:pt x="0" y="23775"/>
                    </a:cubicBezTo>
                    <a:cubicBezTo>
                      <a:pt x="0" y="17272"/>
                      <a:pt x="2337" y="11684"/>
                      <a:pt x="7010" y="7011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02" name="Freeform: Shape 2901">
                <a:extLst>
                  <a:ext uri="{FF2B5EF4-FFF2-40B4-BE49-F238E27FC236}">
                    <a16:creationId xmlns:a16="http://schemas.microsoft.com/office/drawing/2014/main" id="{285C6697-3846-444C-905E-E9B3A950CE75}"/>
                  </a:ext>
                </a:extLst>
              </p:cNvPr>
              <p:cNvSpPr/>
              <p:nvPr/>
            </p:nvSpPr>
            <p:spPr>
              <a:xfrm>
                <a:off x="50855" y="-2266416"/>
                <a:ext cx="47548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7548" h="47549">
                    <a:moveTo>
                      <a:pt x="23774" y="0"/>
                    </a:moveTo>
                    <a:cubicBezTo>
                      <a:pt x="30683" y="0"/>
                      <a:pt x="36373" y="2337"/>
                      <a:pt x="40843" y="7011"/>
                    </a:cubicBezTo>
                    <a:cubicBezTo>
                      <a:pt x="45313" y="11684"/>
                      <a:pt x="47548" y="17272"/>
                      <a:pt x="47548" y="23775"/>
                    </a:cubicBezTo>
                    <a:cubicBezTo>
                      <a:pt x="47548" y="30683"/>
                      <a:pt x="45313" y="36373"/>
                      <a:pt x="40843" y="40843"/>
                    </a:cubicBezTo>
                    <a:cubicBezTo>
                      <a:pt x="36373" y="45314"/>
                      <a:pt x="30683" y="47549"/>
                      <a:pt x="23774" y="47549"/>
                    </a:cubicBezTo>
                    <a:cubicBezTo>
                      <a:pt x="17272" y="47549"/>
                      <a:pt x="11684" y="45314"/>
                      <a:pt x="7010" y="40843"/>
                    </a:cubicBezTo>
                    <a:cubicBezTo>
                      <a:pt x="2337" y="36373"/>
                      <a:pt x="0" y="30683"/>
                      <a:pt x="0" y="23775"/>
                    </a:cubicBezTo>
                    <a:cubicBezTo>
                      <a:pt x="0" y="17272"/>
                      <a:pt x="2337" y="11684"/>
                      <a:pt x="7010" y="7011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01" name="Freeform: Shape 2900">
                <a:extLst>
                  <a:ext uri="{FF2B5EF4-FFF2-40B4-BE49-F238E27FC236}">
                    <a16:creationId xmlns:a16="http://schemas.microsoft.com/office/drawing/2014/main" id="{A487D855-A856-4791-9080-20DE41C2ADD6}"/>
                  </a:ext>
                </a:extLst>
              </p:cNvPr>
              <p:cNvSpPr/>
              <p:nvPr/>
            </p:nvSpPr>
            <p:spPr>
              <a:xfrm>
                <a:off x="215600" y="-2266416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4" y="0"/>
                    </a:moveTo>
                    <a:cubicBezTo>
                      <a:pt x="30683" y="0"/>
                      <a:pt x="36271" y="2337"/>
                      <a:pt x="40539" y="7011"/>
                    </a:cubicBezTo>
                    <a:cubicBezTo>
                      <a:pt x="44806" y="11684"/>
                      <a:pt x="46939" y="17272"/>
                      <a:pt x="46939" y="23775"/>
                    </a:cubicBezTo>
                    <a:cubicBezTo>
                      <a:pt x="46939" y="30683"/>
                      <a:pt x="44806" y="36373"/>
                      <a:pt x="40539" y="40843"/>
                    </a:cubicBezTo>
                    <a:cubicBezTo>
                      <a:pt x="36271" y="45314"/>
                      <a:pt x="30683" y="47549"/>
                      <a:pt x="23774" y="47549"/>
                    </a:cubicBezTo>
                    <a:cubicBezTo>
                      <a:pt x="17272" y="47549"/>
                      <a:pt x="11684" y="45314"/>
                      <a:pt x="7010" y="40843"/>
                    </a:cubicBezTo>
                    <a:cubicBezTo>
                      <a:pt x="2337" y="36373"/>
                      <a:pt x="0" y="30683"/>
                      <a:pt x="0" y="23775"/>
                    </a:cubicBezTo>
                    <a:cubicBezTo>
                      <a:pt x="0" y="17272"/>
                      <a:pt x="2337" y="11684"/>
                      <a:pt x="7010" y="7011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00" name="Freeform: Shape 2899">
                <a:extLst>
                  <a:ext uri="{FF2B5EF4-FFF2-40B4-BE49-F238E27FC236}">
                    <a16:creationId xmlns:a16="http://schemas.microsoft.com/office/drawing/2014/main" id="{9BFB11CA-83C8-48C8-85B0-B6AAA731E4FC}"/>
                  </a:ext>
                </a:extLst>
              </p:cNvPr>
              <p:cNvSpPr/>
              <p:nvPr/>
            </p:nvSpPr>
            <p:spPr>
              <a:xfrm>
                <a:off x="800511" y="-2266416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5" y="0"/>
                    </a:moveTo>
                    <a:cubicBezTo>
                      <a:pt x="30277" y="0"/>
                      <a:pt x="35763" y="2337"/>
                      <a:pt x="40234" y="7011"/>
                    </a:cubicBezTo>
                    <a:cubicBezTo>
                      <a:pt x="44704" y="11684"/>
                      <a:pt x="46939" y="17272"/>
                      <a:pt x="46939" y="23775"/>
                    </a:cubicBezTo>
                    <a:cubicBezTo>
                      <a:pt x="46939" y="30683"/>
                      <a:pt x="44704" y="36373"/>
                      <a:pt x="40234" y="40843"/>
                    </a:cubicBezTo>
                    <a:cubicBezTo>
                      <a:pt x="35763" y="45314"/>
                      <a:pt x="30277" y="47549"/>
                      <a:pt x="23775" y="47549"/>
                    </a:cubicBezTo>
                    <a:cubicBezTo>
                      <a:pt x="16866" y="47549"/>
                      <a:pt x="11176" y="45314"/>
                      <a:pt x="6706" y="40843"/>
                    </a:cubicBezTo>
                    <a:cubicBezTo>
                      <a:pt x="2235" y="36373"/>
                      <a:pt x="0" y="30683"/>
                      <a:pt x="0" y="23775"/>
                    </a:cubicBezTo>
                    <a:cubicBezTo>
                      <a:pt x="0" y="17272"/>
                      <a:pt x="2235" y="11684"/>
                      <a:pt x="6706" y="7011"/>
                    </a:cubicBezTo>
                    <a:cubicBezTo>
                      <a:pt x="11176" y="2337"/>
                      <a:pt x="16866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899" name="Freeform: Shape 2898">
                <a:extLst>
                  <a:ext uri="{FF2B5EF4-FFF2-40B4-BE49-F238E27FC236}">
                    <a16:creationId xmlns:a16="http://schemas.microsoft.com/office/drawing/2014/main" id="{7BA10A38-332D-4040-8AFB-77285DF45476}"/>
                  </a:ext>
                </a:extLst>
              </p:cNvPr>
              <p:cNvSpPr/>
              <p:nvPr/>
            </p:nvSpPr>
            <p:spPr>
              <a:xfrm>
                <a:off x="1054410" y="-2266416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4" y="0"/>
                    </a:moveTo>
                    <a:cubicBezTo>
                      <a:pt x="30277" y="0"/>
                      <a:pt x="35763" y="2337"/>
                      <a:pt x="40233" y="7011"/>
                    </a:cubicBezTo>
                    <a:cubicBezTo>
                      <a:pt x="44704" y="11684"/>
                      <a:pt x="46939" y="17272"/>
                      <a:pt x="46939" y="23775"/>
                    </a:cubicBezTo>
                    <a:cubicBezTo>
                      <a:pt x="46939" y="30683"/>
                      <a:pt x="44704" y="36373"/>
                      <a:pt x="40233" y="40843"/>
                    </a:cubicBezTo>
                    <a:cubicBezTo>
                      <a:pt x="35763" y="45314"/>
                      <a:pt x="30277" y="47549"/>
                      <a:pt x="23774" y="47549"/>
                    </a:cubicBezTo>
                    <a:cubicBezTo>
                      <a:pt x="17272" y="47549"/>
                      <a:pt x="11684" y="45314"/>
                      <a:pt x="7010" y="40843"/>
                    </a:cubicBezTo>
                    <a:cubicBezTo>
                      <a:pt x="2336" y="36373"/>
                      <a:pt x="0" y="30683"/>
                      <a:pt x="0" y="23775"/>
                    </a:cubicBezTo>
                    <a:cubicBezTo>
                      <a:pt x="0" y="17272"/>
                      <a:pt x="2336" y="11684"/>
                      <a:pt x="7010" y="7011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898" name="Freeform: Shape 2897">
                <a:extLst>
                  <a:ext uri="{FF2B5EF4-FFF2-40B4-BE49-F238E27FC236}">
                    <a16:creationId xmlns:a16="http://schemas.microsoft.com/office/drawing/2014/main" id="{D5E72EB5-7359-4FE7-8F25-AE3E4B264130}"/>
                  </a:ext>
                </a:extLst>
              </p:cNvPr>
              <p:cNvSpPr/>
              <p:nvPr/>
            </p:nvSpPr>
            <p:spPr>
              <a:xfrm>
                <a:off x="1261674" y="-2266416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4" y="0"/>
                    </a:moveTo>
                    <a:cubicBezTo>
                      <a:pt x="30276" y="0"/>
                      <a:pt x="35763" y="2337"/>
                      <a:pt x="40233" y="7011"/>
                    </a:cubicBezTo>
                    <a:cubicBezTo>
                      <a:pt x="44704" y="11684"/>
                      <a:pt x="46939" y="17272"/>
                      <a:pt x="46939" y="23775"/>
                    </a:cubicBezTo>
                    <a:cubicBezTo>
                      <a:pt x="46939" y="30683"/>
                      <a:pt x="44704" y="36373"/>
                      <a:pt x="40233" y="40843"/>
                    </a:cubicBezTo>
                    <a:cubicBezTo>
                      <a:pt x="35763" y="45314"/>
                      <a:pt x="30276" y="47549"/>
                      <a:pt x="23774" y="47549"/>
                    </a:cubicBezTo>
                    <a:cubicBezTo>
                      <a:pt x="17272" y="47549"/>
                      <a:pt x="11684" y="45314"/>
                      <a:pt x="7010" y="40843"/>
                    </a:cubicBezTo>
                    <a:cubicBezTo>
                      <a:pt x="2336" y="36373"/>
                      <a:pt x="0" y="30683"/>
                      <a:pt x="0" y="23775"/>
                    </a:cubicBezTo>
                    <a:cubicBezTo>
                      <a:pt x="0" y="17272"/>
                      <a:pt x="2336" y="11684"/>
                      <a:pt x="7010" y="7011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897" name="Freeform: Shape 2896">
                <a:extLst>
                  <a:ext uri="{FF2B5EF4-FFF2-40B4-BE49-F238E27FC236}">
                    <a16:creationId xmlns:a16="http://schemas.microsoft.com/office/drawing/2014/main" id="{5CE17E88-F5A4-4C46-B6A7-91042648B725}"/>
                  </a:ext>
                </a:extLst>
              </p:cNvPr>
              <p:cNvSpPr/>
              <p:nvPr/>
            </p:nvSpPr>
            <p:spPr>
              <a:xfrm>
                <a:off x="1425275" y="-2266416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4" y="0"/>
                    </a:moveTo>
                    <a:cubicBezTo>
                      <a:pt x="30683" y="0"/>
                      <a:pt x="36271" y="2337"/>
                      <a:pt x="40539" y="7011"/>
                    </a:cubicBezTo>
                    <a:cubicBezTo>
                      <a:pt x="44806" y="11684"/>
                      <a:pt x="46939" y="17272"/>
                      <a:pt x="46939" y="23775"/>
                    </a:cubicBezTo>
                    <a:cubicBezTo>
                      <a:pt x="46939" y="30683"/>
                      <a:pt x="44806" y="36373"/>
                      <a:pt x="40539" y="40843"/>
                    </a:cubicBezTo>
                    <a:cubicBezTo>
                      <a:pt x="36271" y="45314"/>
                      <a:pt x="30683" y="47549"/>
                      <a:pt x="23774" y="47549"/>
                    </a:cubicBezTo>
                    <a:cubicBezTo>
                      <a:pt x="17272" y="47549"/>
                      <a:pt x="11684" y="45314"/>
                      <a:pt x="7010" y="40843"/>
                    </a:cubicBezTo>
                    <a:cubicBezTo>
                      <a:pt x="2337" y="36373"/>
                      <a:pt x="0" y="30683"/>
                      <a:pt x="0" y="23775"/>
                    </a:cubicBezTo>
                    <a:cubicBezTo>
                      <a:pt x="0" y="17272"/>
                      <a:pt x="2337" y="11684"/>
                      <a:pt x="7010" y="7011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896" name="Freeform: Shape 2895">
                <a:extLst>
                  <a:ext uri="{FF2B5EF4-FFF2-40B4-BE49-F238E27FC236}">
                    <a16:creationId xmlns:a16="http://schemas.microsoft.com/office/drawing/2014/main" id="{86E43727-2962-4315-8C9B-CD7A4A109BC0}"/>
                  </a:ext>
                </a:extLst>
              </p:cNvPr>
              <p:cNvSpPr/>
              <p:nvPr/>
            </p:nvSpPr>
            <p:spPr>
              <a:xfrm>
                <a:off x="1923014" y="-2266416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164" y="0"/>
                    </a:moveTo>
                    <a:cubicBezTo>
                      <a:pt x="29667" y="0"/>
                      <a:pt x="35255" y="2337"/>
                      <a:pt x="39928" y="7011"/>
                    </a:cubicBezTo>
                    <a:cubicBezTo>
                      <a:pt x="44602" y="11684"/>
                      <a:pt x="46939" y="17272"/>
                      <a:pt x="46939" y="23775"/>
                    </a:cubicBezTo>
                    <a:cubicBezTo>
                      <a:pt x="46939" y="30683"/>
                      <a:pt x="44602" y="36373"/>
                      <a:pt x="39928" y="40843"/>
                    </a:cubicBezTo>
                    <a:cubicBezTo>
                      <a:pt x="35255" y="45314"/>
                      <a:pt x="29667" y="47549"/>
                      <a:pt x="23164" y="47549"/>
                    </a:cubicBezTo>
                    <a:cubicBezTo>
                      <a:pt x="16662" y="47549"/>
                      <a:pt x="11175" y="45314"/>
                      <a:pt x="6705" y="40843"/>
                    </a:cubicBezTo>
                    <a:cubicBezTo>
                      <a:pt x="2235" y="36373"/>
                      <a:pt x="0" y="30683"/>
                      <a:pt x="0" y="23775"/>
                    </a:cubicBezTo>
                    <a:cubicBezTo>
                      <a:pt x="0" y="17272"/>
                      <a:pt x="2235" y="11684"/>
                      <a:pt x="6705" y="7011"/>
                    </a:cubicBezTo>
                    <a:cubicBezTo>
                      <a:pt x="11175" y="2337"/>
                      <a:pt x="16662" y="0"/>
                      <a:pt x="2316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895" name="Freeform: Shape 2894">
                <a:extLst>
                  <a:ext uri="{FF2B5EF4-FFF2-40B4-BE49-F238E27FC236}">
                    <a16:creationId xmlns:a16="http://schemas.microsoft.com/office/drawing/2014/main" id="{FBDF47A7-17A9-46C6-878D-128FDEDC1FA9}"/>
                  </a:ext>
                </a:extLst>
              </p:cNvPr>
              <p:cNvSpPr/>
              <p:nvPr/>
            </p:nvSpPr>
            <p:spPr>
              <a:xfrm>
                <a:off x="2082500" y="-2266416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5" y="0"/>
                    </a:moveTo>
                    <a:cubicBezTo>
                      <a:pt x="30683" y="0"/>
                      <a:pt x="36272" y="2337"/>
                      <a:pt x="40539" y="7011"/>
                    </a:cubicBezTo>
                    <a:cubicBezTo>
                      <a:pt x="44806" y="11684"/>
                      <a:pt x="46939" y="17272"/>
                      <a:pt x="46939" y="23775"/>
                    </a:cubicBezTo>
                    <a:cubicBezTo>
                      <a:pt x="46939" y="30683"/>
                      <a:pt x="44806" y="36373"/>
                      <a:pt x="40539" y="40843"/>
                    </a:cubicBezTo>
                    <a:cubicBezTo>
                      <a:pt x="36272" y="45314"/>
                      <a:pt x="30683" y="47549"/>
                      <a:pt x="23775" y="47549"/>
                    </a:cubicBezTo>
                    <a:cubicBezTo>
                      <a:pt x="17272" y="47549"/>
                      <a:pt x="11684" y="45314"/>
                      <a:pt x="7011" y="40843"/>
                    </a:cubicBezTo>
                    <a:cubicBezTo>
                      <a:pt x="2337" y="36373"/>
                      <a:pt x="0" y="30683"/>
                      <a:pt x="0" y="23775"/>
                    </a:cubicBezTo>
                    <a:cubicBezTo>
                      <a:pt x="0" y="17272"/>
                      <a:pt x="2337" y="11684"/>
                      <a:pt x="7011" y="7011"/>
                    </a:cubicBezTo>
                    <a:cubicBezTo>
                      <a:pt x="11684" y="2337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894" name="Freeform: Shape 2893">
                <a:extLst>
                  <a:ext uri="{FF2B5EF4-FFF2-40B4-BE49-F238E27FC236}">
                    <a16:creationId xmlns:a16="http://schemas.microsoft.com/office/drawing/2014/main" id="{C31B63B7-AD65-4B17-9FA5-A2F67812BF85}"/>
                  </a:ext>
                </a:extLst>
              </p:cNvPr>
              <p:cNvSpPr/>
              <p:nvPr/>
            </p:nvSpPr>
            <p:spPr>
              <a:xfrm>
                <a:off x="2244425" y="-2266416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5" y="0"/>
                    </a:moveTo>
                    <a:cubicBezTo>
                      <a:pt x="30683" y="0"/>
                      <a:pt x="36272" y="2337"/>
                      <a:pt x="40539" y="7011"/>
                    </a:cubicBezTo>
                    <a:cubicBezTo>
                      <a:pt x="44806" y="11684"/>
                      <a:pt x="46939" y="17272"/>
                      <a:pt x="46939" y="23775"/>
                    </a:cubicBezTo>
                    <a:cubicBezTo>
                      <a:pt x="46939" y="30683"/>
                      <a:pt x="44806" y="36373"/>
                      <a:pt x="40539" y="40843"/>
                    </a:cubicBezTo>
                    <a:cubicBezTo>
                      <a:pt x="36272" y="45314"/>
                      <a:pt x="30683" y="47549"/>
                      <a:pt x="23775" y="47549"/>
                    </a:cubicBezTo>
                    <a:cubicBezTo>
                      <a:pt x="17272" y="47549"/>
                      <a:pt x="11684" y="45314"/>
                      <a:pt x="7011" y="40843"/>
                    </a:cubicBezTo>
                    <a:cubicBezTo>
                      <a:pt x="2337" y="36373"/>
                      <a:pt x="0" y="30683"/>
                      <a:pt x="0" y="23775"/>
                    </a:cubicBezTo>
                    <a:cubicBezTo>
                      <a:pt x="0" y="17272"/>
                      <a:pt x="2337" y="11684"/>
                      <a:pt x="7011" y="7011"/>
                    </a:cubicBezTo>
                    <a:cubicBezTo>
                      <a:pt x="11684" y="2337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893" name="Freeform: Shape 2892">
                <a:extLst>
                  <a:ext uri="{FF2B5EF4-FFF2-40B4-BE49-F238E27FC236}">
                    <a16:creationId xmlns:a16="http://schemas.microsoft.com/office/drawing/2014/main" id="{F5B5DF3B-A264-4F20-A529-1EE74CB03A71}"/>
                  </a:ext>
                </a:extLst>
              </p:cNvPr>
              <p:cNvSpPr/>
              <p:nvPr/>
            </p:nvSpPr>
            <p:spPr>
              <a:xfrm>
                <a:off x="2479730" y="-2266416"/>
                <a:ext cx="47548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7548" h="47549">
                    <a:moveTo>
                      <a:pt x="23774" y="0"/>
                    </a:moveTo>
                    <a:cubicBezTo>
                      <a:pt x="30683" y="0"/>
                      <a:pt x="36372" y="2337"/>
                      <a:pt x="40843" y="7011"/>
                    </a:cubicBezTo>
                    <a:cubicBezTo>
                      <a:pt x="45313" y="11684"/>
                      <a:pt x="47548" y="17272"/>
                      <a:pt x="47548" y="23775"/>
                    </a:cubicBezTo>
                    <a:cubicBezTo>
                      <a:pt x="47548" y="30683"/>
                      <a:pt x="45313" y="36373"/>
                      <a:pt x="40843" y="40843"/>
                    </a:cubicBezTo>
                    <a:cubicBezTo>
                      <a:pt x="36372" y="45314"/>
                      <a:pt x="30683" y="47549"/>
                      <a:pt x="23774" y="47549"/>
                    </a:cubicBezTo>
                    <a:cubicBezTo>
                      <a:pt x="17272" y="47549"/>
                      <a:pt x="11684" y="45314"/>
                      <a:pt x="7010" y="40843"/>
                    </a:cubicBezTo>
                    <a:cubicBezTo>
                      <a:pt x="2337" y="36373"/>
                      <a:pt x="0" y="30683"/>
                      <a:pt x="0" y="23775"/>
                    </a:cubicBezTo>
                    <a:cubicBezTo>
                      <a:pt x="0" y="17272"/>
                      <a:pt x="2337" y="11684"/>
                      <a:pt x="7010" y="7011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892" name="Freeform: Shape 2891">
                <a:extLst>
                  <a:ext uri="{FF2B5EF4-FFF2-40B4-BE49-F238E27FC236}">
                    <a16:creationId xmlns:a16="http://schemas.microsoft.com/office/drawing/2014/main" id="{E60CA963-B223-4D93-B26F-0BF4E0E68F6D}"/>
                  </a:ext>
                </a:extLst>
              </p:cNvPr>
              <p:cNvSpPr/>
              <p:nvPr/>
            </p:nvSpPr>
            <p:spPr>
              <a:xfrm>
                <a:off x="3073100" y="-2266416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4" y="0"/>
                    </a:moveTo>
                    <a:cubicBezTo>
                      <a:pt x="30683" y="0"/>
                      <a:pt x="36271" y="2337"/>
                      <a:pt x="40538" y="7011"/>
                    </a:cubicBezTo>
                    <a:cubicBezTo>
                      <a:pt x="44806" y="11684"/>
                      <a:pt x="46939" y="17272"/>
                      <a:pt x="46939" y="23775"/>
                    </a:cubicBezTo>
                    <a:cubicBezTo>
                      <a:pt x="46939" y="30683"/>
                      <a:pt x="44806" y="36373"/>
                      <a:pt x="40538" y="40843"/>
                    </a:cubicBezTo>
                    <a:cubicBezTo>
                      <a:pt x="36271" y="45314"/>
                      <a:pt x="30683" y="47549"/>
                      <a:pt x="23774" y="47549"/>
                    </a:cubicBezTo>
                    <a:cubicBezTo>
                      <a:pt x="17272" y="47549"/>
                      <a:pt x="11684" y="45314"/>
                      <a:pt x="7011" y="40843"/>
                    </a:cubicBezTo>
                    <a:cubicBezTo>
                      <a:pt x="2337" y="36373"/>
                      <a:pt x="0" y="30683"/>
                      <a:pt x="0" y="23775"/>
                    </a:cubicBezTo>
                    <a:cubicBezTo>
                      <a:pt x="0" y="17272"/>
                      <a:pt x="2337" y="11684"/>
                      <a:pt x="7011" y="7011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891" name="Freeform: Shape 2890">
                <a:extLst>
                  <a:ext uri="{FF2B5EF4-FFF2-40B4-BE49-F238E27FC236}">
                    <a16:creationId xmlns:a16="http://schemas.microsoft.com/office/drawing/2014/main" id="{3F09E980-B17D-4F54-AEDA-8F32CCF6C79E}"/>
                  </a:ext>
                </a:extLst>
              </p:cNvPr>
              <p:cNvSpPr/>
              <p:nvPr/>
            </p:nvSpPr>
            <p:spPr>
              <a:xfrm>
                <a:off x="3311225" y="-2266416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4" y="0"/>
                    </a:moveTo>
                    <a:cubicBezTo>
                      <a:pt x="30683" y="0"/>
                      <a:pt x="36271" y="2337"/>
                      <a:pt x="40538" y="7011"/>
                    </a:cubicBezTo>
                    <a:cubicBezTo>
                      <a:pt x="44806" y="11684"/>
                      <a:pt x="46939" y="17272"/>
                      <a:pt x="46939" y="23775"/>
                    </a:cubicBezTo>
                    <a:cubicBezTo>
                      <a:pt x="46939" y="30683"/>
                      <a:pt x="44806" y="36373"/>
                      <a:pt x="40538" y="40843"/>
                    </a:cubicBezTo>
                    <a:cubicBezTo>
                      <a:pt x="36271" y="45314"/>
                      <a:pt x="30683" y="47549"/>
                      <a:pt x="23774" y="47549"/>
                    </a:cubicBezTo>
                    <a:cubicBezTo>
                      <a:pt x="17272" y="47549"/>
                      <a:pt x="11684" y="45314"/>
                      <a:pt x="7011" y="40843"/>
                    </a:cubicBezTo>
                    <a:cubicBezTo>
                      <a:pt x="2337" y="36373"/>
                      <a:pt x="0" y="30683"/>
                      <a:pt x="0" y="23775"/>
                    </a:cubicBezTo>
                    <a:cubicBezTo>
                      <a:pt x="0" y="17272"/>
                      <a:pt x="2337" y="11684"/>
                      <a:pt x="7011" y="7011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890" name="Freeform: Shape 2889">
                <a:extLst>
                  <a:ext uri="{FF2B5EF4-FFF2-40B4-BE49-F238E27FC236}">
                    <a16:creationId xmlns:a16="http://schemas.microsoft.com/office/drawing/2014/main" id="{11C6F642-38D7-495F-843B-BC36832F800E}"/>
                  </a:ext>
                </a:extLst>
              </p:cNvPr>
              <p:cNvSpPr/>
              <p:nvPr/>
            </p:nvSpPr>
            <p:spPr>
              <a:xfrm>
                <a:off x="3571829" y="-2257272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5" y="0"/>
                    </a:moveTo>
                    <a:cubicBezTo>
                      <a:pt x="30684" y="0"/>
                      <a:pt x="36271" y="2235"/>
                      <a:pt x="40538" y="6706"/>
                    </a:cubicBezTo>
                    <a:cubicBezTo>
                      <a:pt x="44805" y="11176"/>
                      <a:pt x="46939" y="16663"/>
                      <a:pt x="46939" y="23165"/>
                    </a:cubicBezTo>
                    <a:cubicBezTo>
                      <a:pt x="46939" y="29667"/>
                      <a:pt x="44805" y="35255"/>
                      <a:pt x="40538" y="39929"/>
                    </a:cubicBezTo>
                    <a:cubicBezTo>
                      <a:pt x="36271" y="44603"/>
                      <a:pt x="30684" y="46939"/>
                      <a:pt x="23775" y="46939"/>
                    </a:cubicBezTo>
                    <a:cubicBezTo>
                      <a:pt x="17272" y="46939"/>
                      <a:pt x="11684" y="44603"/>
                      <a:pt x="7011" y="39929"/>
                    </a:cubicBezTo>
                    <a:cubicBezTo>
                      <a:pt x="2337" y="35255"/>
                      <a:pt x="0" y="29667"/>
                      <a:pt x="0" y="23165"/>
                    </a:cubicBezTo>
                    <a:cubicBezTo>
                      <a:pt x="0" y="16663"/>
                      <a:pt x="2337" y="11176"/>
                      <a:pt x="7011" y="6706"/>
                    </a:cubicBezTo>
                    <a:cubicBezTo>
                      <a:pt x="11684" y="2235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888" name="Freeform: Shape 2887">
                <a:extLst>
                  <a:ext uri="{FF2B5EF4-FFF2-40B4-BE49-F238E27FC236}">
                    <a16:creationId xmlns:a16="http://schemas.microsoft.com/office/drawing/2014/main" id="{477D6FEB-95DD-45C1-BCD6-E5C64058DD86}"/>
                  </a:ext>
                </a:extLst>
              </p:cNvPr>
              <p:cNvSpPr/>
              <p:nvPr/>
            </p:nvSpPr>
            <p:spPr>
              <a:xfrm>
                <a:off x="-105812" y="-2235326"/>
                <a:ext cx="4754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6939">
                    <a:moveTo>
                      <a:pt x="23775" y="0"/>
                    </a:moveTo>
                    <a:cubicBezTo>
                      <a:pt x="30277" y="0"/>
                      <a:pt x="35865" y="2235"/>
                      <a:pt x="40539" y="6705"/>
                    </a:cubicBezTo>
                    <a:cubicBezTo>
                      <a:pt x="45212" y="11176"/>
                      <a:pt x="47549" y="16662"/>
                      <a:pt x="47549" y="23165"/>
                    </a:cubicBezTo>
                    <a:cubicBezTo>
                      <a:pt x="47549" y="29667"/>
                      <a:pt x="45212" y="35255"/>
                      <a:pt x="40539" y="39929"/>
                    </a:cubicBezTo>
                    <a:cubicBezTo>
                      <a:pt x="35865" y="44602"/>
                      <a:pt x="30277" y="46939"/>
                      <a:pt x="23775" y="46939"/>
                    </a:cubicBezTo>
                    <a:cubicBezTo>
                      <a:pt x="17272" y="46939"/>
                      <a:pt x="11684" y="44602"/>
                      <a:pt x="7011" y="39929"/>
                    </a:cubicBezTo>
                    <a:cubicBezTo>
                      <a:pt x="2337" y="35255"/>
                      <a:pt x="0" y="29667"/>
                      <a:pt x="0" y="23165"/>
                    </a:cubicBezTo>
                    <a:cubicBezTo>
                      <a:pt x="0" y="16662"/>
                      <a:pt x="2337" y="11176"/>
                      <a:pt x="7011" y="6705"/>
                    </a:cubicBezTo>
                    <a:cubicBezTo>
                      <a:pt x="11684" y="2235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887" name="Freeform: Shape 2886">
                <a:extLst>
                  <a:ext uri="{FF2B5EF4-FFF2-40B4-BE49-F238E27FC236}">
                    <a16:creationId xmlns:a16="http://schemas.microsoft.com/office/drawing/2014/main" id="{AE5ABC91-E01A-4EC1-B1B7-BF0217EFB3D3}"/>
                  </a:ext>
                </a:extLst>
              </p:cNvPr>
              <p:cNvSpPr/>
              <p:nvPr/>
            </p:nvSpPr>
            <p:spPr>
              <a:xfrm>
                <a:off x="2323063" y="-2235326"/>
                <a:ext cx="47548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8" h="46939">
                    <a:moveTo>
                      <a:pt x="23774" y="0"/>
                    </a:moveTo>
                    <a:cubicBezTo>
                      <a:pt x="30277" y="0"/>
                      <a:pt x="35864" y="2235"/>
                      <a:pt x="40538" y="6705"/>
                    </a:cubicBezTo>
                    <a:cubicBezTo>
                      <a:pt x="45212" y="11176"/>
                      <a:pt x="47548" y="16662"/>
                      <a:pt x="47548" y="23165"/>
                    </a:cubicBezTo>
                    <a:cubicBezTo>
                      <a:pt x="47548" y="29667"/>
                      <a:pt x="45212" y="35255"/>
                      <a:pt x="40538" y="39929"/>
                    </a:cubicBezTo>
                    <a:cubicBezTo>
                      <a:pt x="35864" y="44602"/>
                      <a:pt x="30277" y="46939"/>
                      <a:pt x="23774" y="46939"/>
                    </a:cubicBezTo>
                    <a:cubicBezTo>
                      <a:pt x="17272" y="46939"/>
                      <a:pt x="11684" y="44602"/>
                      <a:pt x="7010" y="39929"/>
                    </a:cubicBezTo>
                    <a:cubicBezTo>
                      <a:pt x="2336" y="35255"/>
                      <a:pt x="0" y="29667"/>
                      <a:pt x="0" y="23165"/>
                    </a:cubicBezTo>
                    <a:cubicBezTo>
                      <a:pt x="0" y="16662"/>
                      <a:pt x="2336" y="11176"/>
                      <a:pt x="7010" y="6705"/>
                    </a:cubicBezTo>
                    <a:cubicBezTo>
                      <a:pt x="11684" y="2235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886" name="Freeform: Shape 2885">
                <a:extLst>
                  <a:ext uri="{FF2B5EF4-FFF2-40B4-BE49-F238E27FC236}">
                    <a16:creationId xmlns:a16="http://schemas.microsoft.com/office/drawing/2014/main" id="{80BEC034-2995-44F0-804C-EEAA2F15D419}"/>
                  </a:ext>
                </a:extLst>
              </p:cNvPr>
              <p:cNvSpPr/>
              <p:nvPr/>
            </p:nvSpPr>
            <p:spPr>
              <a:xfrm>
                <a:off x="400917" y="-2231670"/>
                <a:ext cx="46940" cy="46940"/>
              </a:xfrm>
              <a:custGeom>
                <a:avLst/>
                <a:gdLst/>
                <a:ahLst/>
                <a:cxnLst/>
                <a:rect l="l" t="t" r="r" b="b"/>
                <a:pathLst>
                  <a:path w="46940" h="46940">
                    <a:moveTo>
                      <a:pt x="23775" y="0"/>
                    </a:moveTo>
                    <a:cubicBezTo>
                      <a:pt x="30277" y="0"/>
                      <a:pt x="35764" y="2134"/>
                      <a:pt x="40234" y="6401"/>
                    </a:cubicBezTo>
                    <a:cubicBezTo>
                      <a:pt x="44704" y="10668"/>
                      <a:pt x="46940" y="16256"/>
                      <a:pt x="46940" y="23165"/>
                    </a:cubicBezTo>
                    <a:cubicBezTo>
                      <a:pt x="46940" y="29668"/>
                      <a:pt x="44704" y="35256"/>
                      <a:pt x="40234" y="39929"/>
                    </a:cubicBezTo>
                    <a:cubicBezTo>
                      <a:pt x="35764" y="44603"/>
                      <a:pt x="30277" y="46940"/>
                      <a:pt x="23775" y="46940"/>
                    </a:cubicBezTo>
                    <a:cubicBezTo>
                      <a:pt x="16866" y="46940"/>
                      <a:pt x="11176" y="44603"/>
                      <a:pt x="6706" y="39929"/>
                    </a:cubicBezTo>
                    <a:cubicBezTo>
                      <a:pt x="2236" y="35256"/>
                      <a:pt x="0" y="29668"/>
                      <a:pt x="0" y="23165"/>
                    </a:cubicBezTo>
                    <a:cubicBezTo>
                      <a:pt x="0" y="16256"/>
                      <a:pt x="2236" y="10668"/>
                      <a:pt x="6706" y="6401"/>
                    </a:cubicBezTo>
                    <a:cubicBezTo>
                      <a:pt x="11176" y="2134"/>
                      <a:pt x="16866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885" name="Freeform: Shape 2884">
                <a:extLst>
                  <a:ext uri="{FF2B5EF4-FFF2-40B4-BE49-F238E27FC236}">
                    <a16:creationId xmlns:a16="http://schemas.microsoft.com/office/drawing/2014/main" id="{8FBC282E-2853-414A-882C-1B0AADBC6643}"/>
                  </a:ext>
                </a:extLst>
              </p:cNvPr>
              <p:cNvSpPr/>
              <p:nvPr/>
            </p:nvSpPr>
            <p:spPr>
              <a:xfrm>
                <a:off x="2651790" y="-2231670"/>
                <a:ext cx="46939" cy="46940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40">
                    <a:moveTo>
                      <a:pt x="23165" y="0"/>
                    </a:moveTo>
                    <a:cubicBezTo>
                      <a:pt x="29668" y="0"/>
                      <a:pt x="35255" y="2134"/>
                      <a:pt x="39929" y="6401"/>
                    </a:cubicBezTo>
                    <a:cubicBezTo>
                      <a:pt x="44603" y="10668"/>
                      <a:pt x="46939" y="16256"/>
                      <a:pt x="46939" y="23165"/>
                    </a:cubicBezTo>
                    <a:cubicBezTo>
                      <a:pt x="46939" y="29668"/>
                      <a:pt x="44603" y="35256"/>
                      <a:pt x="39929" y="39929"/>
                    </a:cubicBezTo>
                    <a:cubicBezTo>
                      <a:pt x="35255" y="44603"/>
                      <a:pt x="29668" y="46940"/>
                      <a:pt x="23165" y="46940"/>
                    </a:cubicBezTo>
                    <a:cubicBezTo>
                      <a:pt x="17069" y="46940"/>
                      <a:pt x="11685" y="44501"/>
                      <a:pt x="7011" y="39624"/>
                    </a:cubicBezTo>
                    <a:cubicBezTo>
                      <a:pt x="2337" y="34748"/>
                      <a:pt x="0" y="29261"/>
                      <a:pt x="0" y="23165"/>
                    </a:cubicBezTo>
                    <a:cubicBezTo>
                      <a:pt x="0" y="16256"/>
                      <a:pt x="2236" y="10668"/>
                      <a:pt x="6706" y="6401"/>
                    </a:cubicBezTo>
                    <a:cubicBezTo>
                      <a:pt x="11176" y="2134"/>
                      <a:pt x="16663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884" name="Freeform: Shape 2883">
                <a:extLst>
                  <a:ext uri="{FF2B5EF4-FFF2-40B4-BE49-F238E27FC236}">
                    <a16:creationId xmlns:a16="http://schemas.microsoft.com/office/drawing/2014/main" id="{21C30533-4C71-44DD-A1B0-B80F10D41C45}"/>
                  </a:ext>
                </a:extLst>
              </p:cNvPr>
              <p:cNvSpPr/>
              <p:nvPr/>
            </p:nvSpPr>
            <p:spPr>
              <a:xfrm>
                <a:off x="-521101" y="-2226792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164" y="0"/>
                    </a:moveTo>
                    <a:cubicBezTo>
                      <a:pt x="29667" y="0"/>
                      <a:pt x="35255" y="2439"/>
                      <a:pt x="39928" y="7315"/>
                    </a:cubicBezTo>
                    <a:cubicBezTo>
                      <a:pt x="44602" y="12192"/>
                      <a:pt x="46939" y="17679"/>
                      <a:pt x="46939" y="23775"/>
                    </a:cubicBezTo>
                    <a:cubicBezTo>
                      <a:pt x="46939" y="30277"/>
                      <a:pt x="44602" y="35865"/>
                      <a:pt x="39928" y="40539"/>
                    </a:cubicBezTo>
                    <a:cubicBezTo>
                      <a:pt x="35255" y="45212"/>
                      <a:pt x="29667" y="47549"/>
                      <a:pt x="23164" y="47549"/>
                    </a:cubicBezTo>
                    <a:cubicBezTo>
                      <a:pt x="16662" y="47549"/>
                      <a:pt x="11175" y="45212"/>
                      <a:pt x="6705" y="40539"/>
                    </a:cubicBezTo>
                    <a:cubicBezTo>
                      <a:pt x="2235" y="35865"/>
                      <a:pt x="0" y="30277"/>
                      <a:pt x="0" y="23775"/>
                    </a:cubicBezTo>
                    <a:cubicBezTo>
                      <a:pt x="0" y="17272"/>
                      <a:pt x="2235" y="11684"/>
                      <a:pt x="6705" y="7011"/>
                    </a:cubicBezTo>
                    <a:cubicBezTo>
                      <a:pt x="11175" y="2337"/>
                      <a:pt x="16662" y="0"/>
                      <a:pt x="2316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883" name="Freeform: Shape 2882">
                <a:extLst>
                  <a:ext uri="{FF2B5EF4-FFF2-40B4-BE49-F238E27FC236}">
                    <a16:creationId xmlns:a16="http://schemas.microsoft.com/office/drawing/2014/main" id="{A2F87AFB-C3ED-4268-A262-5A93DBC5AF9C}"/>
                  </a:ext>
                </a:extLst>
              </p:cNvPr>
              <p:cNvSpPr/>
              <p:nvPr/>
            </p:nvSpPr>
            <p:spPr>
              <a:xfrm>
                <a:off x="-406497" y="-2226182"/>
                <a:ext cx="4754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6939">
                    <a:moveTo>
                      <a:pt x="23775" y="0"/>
                    </a:moveTo>
                    <a:cubicBezTo>
                      <a:pt x="30277" y="0"/>
                      <a:pt x="35865" y="2235"/>
                      <a:pt x="40539" y="6705"/>
                    </a:cubicBezTo>
                    <a:cubicBezTo>
                      <a:pt x="45212" y="11176"/>
                      <a:pt x="47549" y="16865"/>
                      <a:pt x="47549" y="23774"/>
                    </a:cubicBezTo>
                    <a:cubicBezTo>
                      <a:pt x="47549" y="30277"/>
                      <a:pt x="45212" y="35763"/>
                      <a:pt x="40539" y="40233"/>
                    </a:cubicBezTo>
                    <a:cubicBezTo>
                      <a:pt x="35865" y="44704"/>
                      <a:pt x="30277" y="46939"/>
                      <a:pt x="23775" y="46939"/>
                    </a:cubicBezTo>
                    <a:cubicBezTo>
                      <a:pt x="16866" y="46939"/>
                      <a:pt x="11176" y="44704"/>
                      <a:pt x="6706" y="40233"/>
                    </a:cubicBezTo>
                    <a:cubicBezTo>
                      <a:pt x="2235" y="35763"/>
                      <a:pt x="0" y="30277"/>
                      <a:pt x="0" y="23774"/>
                    </a:cubicBezTo>
                    <a:cubicBezTo>
                      <a:pt x="0" y="17272"/>
                      <a:pt x="2337" y="11684"/>
                      <a:pt x="7011" y="7010"/>
                    </a:cubicBezTo>
                    <a:cubicBezTo>
                      <a:pt x="11684" y="2337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881" name="Freeform: Shape 2880">
                <a:extLst>
                  <a:ext uri="{FF2B5EF4-FFF2-40B4-BE49-F238E27FC236}">
                    <a16:creationId xmlns:a16="http://schemas.microsoft.com/office/drawing/2014/main" id="{8609A86C-FAE5-4949-8B99-2E0514C22751}"/>
                  </a:ext>
                </a:extLst>
              </p:cNvPr>
              <p:cNvSpPr/>
              <p:nvPr/>
            </p:nvSpPr>
            <p:spPr>
              <a:xfrm>
                <a:off x="-184450" y="-2209113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683" y="0"/>
                      <a:pt x="36271" y="2133"/>
                      <a:pt x="40538" y="6400"/>
                    </a:cubicBezTo>
                    <a:cubicBezTo>
                      <a:pt x="44806" y="10668"/>
                      <a:pt x="46939" y="16256"/>
                      <a:pt x="46939" y="23164"/>
                    </a:cubicBezTo>
                    <a:cubicBezTo>
                      <a:pt x="46939" y="29667"/>
                      <a:pt x="44806" y="35255"/>
                      <a:pt x="40538" y="39928"/>
                    </a:cubicBezTo>
                    <a:cubicBezTo>
                      <a:pt x="36271" y="44602"/>
                      <a:pt x="30683" y="46939"/>
                      <a:pt x="23774" y="46939"/>
                    </a:cubicBezTo>
                    <a:cubicBezTo>
                      <a:pt x="17272" y="46939"/>
                      <a:pt x="11684" y="44602"/>
                      <a:pt x="7010" y="39928"/>
                    </a:cubicBezTo>
                    <a:cubicBezTo>
                      <a:pt x="2337" y="35255"/>
                      <a:pt x="0" y="29667"/>
                      <a:pt x="0" y="23164"/>
                    </a:cubicBezTo>
                    <a:cubicBezTo>
                      <a:pt x="0" y="16256"/>
                      <a:pt x="2337" y="10668"/>
                      <a:pt x="7010" y="6400"/>
                    </a:cubicBezTo>
                    <a:cubicBezTo>
                      <a:pt x="11684" y="2133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880" name="Freeform: Shape 2879">
                <a:extLst>
                  <a:ext uri="{FF2B5EF4-FFF2-40B4-BE49-F238E27FC236}">
                    <a16:creationId xmlns:a16="http://schemas.microsoft.com/office/drawing/2014/main" id="{ABB3A9C4-CC1C-4FA1-864A-7067A8450152}"/>
                  </a:ext>
                </a:extLst>
              </p:cNvPr>
              <p:cNvSpPr/>
              <p:nvPr/>
            </p:nvSpPr>
            <p:spPr>
              <a:xfrm>
                <a:off x="50855" y="-2209113"/>
                <a:ext cx="47548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8" h="46939">
                    <a:moveTo>
                      <a:pt x="23774" y="0"/>
                    </a:moveTo>
                    <a:cubicBezTo>
                      <a:pt x="30683" y="0"/>
                      <a:pt x="36373" y="2133"/>
                      <a:pt x="40843" y="6400"/>
                    </a:cubicBezTo>
                    <a:cubicBezTo>
                      <a:pt x="45313" y="10668"/>
                      <a:pt x="47548" y="16256"/>
                      <a:pt x="47548" y="23164"/>
                    </a:cubicBezTo>
                    <a:cubicBezTo>
                      <a:pt x="47548" y="29667"/>
                      <a:pt x="45313" y="35255"/>
                      <a:pt x="40843" y="39928"/>
                    </a:cubicBezTo>
                    <a:cubicBezTo>
                      <a:pt x="36373" y="44602"/>
                      <a:pt x="30683" y="46939"/>
                      <a:pt x="23774" y="46939"/>
                    </a:cubicBezTo>
                    <a:cubicBezTo>
                      <a:pt x="17272" y="46939"/>
                      <a:pt x="11684" y="44602"/>
                      <a:pt x="7010" y="39928"/>
                    </a:cubicBezTo>
                    <a:cubicBezTo>
                      <a:pt x="2337" y="35255"/>
                      <a:pt x="0" y="29667"/>
                      <a:pt x="0" y="23164"/>
                    </a:cubicBezTo>
                    <a:cubicBezTo>
                      <a:pt x="0" y="16256"/>
                      <a:pt x="2337" y="10668"/>
                      <a:pt x="7010" y="6400"/>
                    </a:cubicBezTo>
                    <a:cubicBezTo>
                      <a:pt x="11684" y="2133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68" name="Freeform: Shape 2667">
                <a:extLst>
                  <a:ext uri="{FF2B5EF4-FFF2-40B4-BE49-F238E27FC236}">
                    <a16:creationId xmlns:a16="http://schemas.microsoft.com/office/drawing/2014/main" id="{AD144849-CAB6-4C71-B2E3-3DBE61BB1E49}"/>
                  </a:ext>
                </a:extLst>
              </p:cNvPr>
              <p:cNvSpPr/>
              <p:nvPr/>
            </p:nvSpPr>
            <p:spPr>
              <a:xfrm>
                <a:off x="215600" y="-2209113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683" y="0"/>
                      <a:pt x="36271" y="2133"/>
                      <a:pt x="40539" y="6400"/>
                    </a:cubicBezTo>
                    <a:cubicBezTo>
                      <a:pt x="44806" y="10668"/>
                      <a:pt x="46939" y="16256"/>
                      <a:pt x="46939" y="23164"/>
                    </a:cubicBezTo>
                    <a:cubicBezTo>
                      <a:pt x="46939" y="29667"/>
                      <a:pt x="44806" y="35255"/>
                      <a:pt x="40539" y="39928"/>
                    </a:cubicBezTo>
                    <a:cubicBezTo>
                      <a:pt x="36271" y="44602"/>
                      <a:pt x="30683" y="46939"/>
                      <a:pt x="23774" y="46939"/>
                    </a:cubicBezTo>
                    <a:cubicBezTo>
                      <a:pt x="17272" y="46939"/>
                      <a:pt x="11684" y="44602"/>
                      <a:pt x="7010" y="39928"/>
                    </a:cubicBezTo>
                    <a:cubicBezTo>
                      <a:pt x="2337" y="35255"/>
                      <a:pt x="0" y="29667"/>
                      <a:pt x="0" y="23164"/>
                    </a:cubicBezTo>
                    <a:cubicBezTo>
                      <a:pt x="0" y="16256"/>
                      <a:pt x="2337" y="10668"/>
                      <a:pt x="7010" y="6400"/>
                    </a:cubicBezTo>
                    <a:cubicBezTo>
                      <a:pt x="11684" y="2133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65" name="Freeform: Shape 2664">
                <a:extLst>
                  <a:ext uri="{FF2B5EF4-FFF2-40B4-BE49-F238E27FC236}">
                    <a16:creationId xmlns:a16="http://schemas.microsoft.com/office/drawing/2014/main" id="{336C7D2D-F940-4AE2-AEAE-F404E56B5C39}"/>
                  </a:ext>
                </a:extLst>
              </p:cNvPr>
              <p:cNvSpPr/>
              <p:nvPr/>
            </p:nvSpPr>
            <p:spPr>
              <a:xfrm>
                <a:off x="800511" y="-2209113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5" y="0"/>
                    </a:moveTo>
                    <a:cubicBezTo>
                      <a:pt x="30277" y="0"/>
                      <a:pt x="35763" y="2133"/>
                      <a:pt x="40234" y="6400"/>
                    </a:cubicBezTo>
                    <a:cubicBezTo>
                      <a:pt x="44704" y="10668"/>
                      <a:pt x="46939" y="16256"/>
                      <a:pt x="46939" y="23164"/>
                    </a:cubicBezTo>
                    <a:cubicBezTo>
                      <a:pt x="46939" y="29667"/>
                      <a:pt x="44704" y="35255"/>
                      <a:pt x="40234" y="39928"/>
                    </a:cubicBezTo>
                    <a:cubicBezTo>
                      <a:pt x="35763" y="44602"/>
                      <a:pt x="30277" y="46939"/>
                      <a:pt x="23775" y="46939"/>
                    </a:cubicBezTo>
                    <a:cubicBezTo>
                      <a:pt x="16866" y="46939"/>
                      <a:pt x="11176" y="44602"/>
                      <a:pt x="6706" y="39928"/>
                    </a:cubicBezTo>
                    <a:cubicBezTo>
                      <a:pt x="2235" y="35255"/>
                      <a:pt x="0" y="29667"/>
                      <a:pt x="0" y="23164"/>
                    </a:cubicBezTo>
                    <a:cubicBezTo>
                      <a:pt x="0" y="16256"/>
                      <a:pt x="2235" y="10668"/>
                      <a:pt x="6706" y="6400"/>
                    </a:cubicBezTo>
                    <a:cubicBezTo>
                      <a:pt x="11176" y="2133"/>
                      <a:pt x="16866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64" name="Freeform: Shape 2663">
                <a:extLst>
                  <a:ext uri="{FF2B5EF4-FFF2-40B4-BE49-F238E27FC236}">
                    <a16:creationId xmlns:a16="http://schemas.microsoft.com/office/drawing/2014/main" id="{97768833-D32D-42F3-9E7C-4D5903C3A4D6}"/>
                  </a:ext>
                </a:extLst>
              </p:cNvPr>
              <p:cNvSpPr/>
              <p:nvPr/>
            </p:nvSpPr>
            <p:spPr>
              <a:xfrm>
                <a:off x="1054410" y="-2209113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277" y="0"/>
                      <a:pt x="35763" y="2133"/>
                      <a:pt x="40233" y="6400"/>
                    </a:cubicBezTo>
                    <a:cubicBezTo>
                      <a:pt x="44704" y="10668"/>
                      <a:pt x="46939" y="16256"/>
                      <a:pt x="46939" y="23164"/>
                    </a:cubicBezTo>
                    <a:cubicBezTo>
                      <a:pt x="46939" y="29667"/>
                      <a:pt x="44704" y="35255"/>
                      <a:pt x="40233" y="39928"/>
                    </a:cubicBezTo>
                    <a:cubicBezTo>
                      <a:pt x="35763" y="44602"/>
                      <a:pt x="30277" y="46939"/>
                      <a:pt x="23774" y="46939"/>
                    </a:cubicBezTo>
                    <a:cubicBezTo>
                      <a:pt x="17272" y="46939"/>
                      <a:pt x="11684" y="44602"/>
                      <a:pt x="7010" y="39928"/>
                    </a:cubicBezTo>
                    <a:cubicBezTo>
                      <a:pt x="2336" y="35255"/>
                      <a:pt x="0" y="29667"/>
                      <a:pt x="0" y="23164"/>
                    </a:cubicBezTo>
                    <a:cubicBezTo>
                      <a:pt x="0" y="16256"/>
                      <a:pt x="2336" y="10668"/>
                      <a:pt x="7010" y="6400"/>
                    </a:cubicBezTo>
                    <a:cubicBezTo>
                      <a:pt x="11684" y="2133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63" name="Freeform: Shape 2662">
                <a:extLst>
                  <a:ext uri="{FF2B5EF4-FFF2-40B4-BE49-F238E27FC236}">
                    <a16:creationId xmlns:a16="http://schemas.microsoft.com/office/drawing/2014/main" id="{D35A5FD8-A073-4A59-8348-E36FE7FF3B89}"/>
                  </a:ext>
                </a:extLst>
              </p:cNvPr>
              <p:cNvSpPr/>
              <p:nvPr/>
            </p:nvSpPr>
            <p:spPr>
              <a:xfrm>
                <a:off x="1261674" y="-2209113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276" y="0"/>
                      <a:pt x="35763" y="2133"/>
                      <a:pt x="40233" y="6400"/>
                    </a:cubicBezTo>
                    <a:cubicBezTo>
                      <a:pt x="44704" y="10668"/>
                      <a:pt x="46939" y="16256"/>
                      <a:pt x="46939" y="23164"/>
                    </a:cubicBezTo>
                    <a:cubicBezTo>
                      <a:pt x="46939" y="29667"/>
                      <a:pt x="44704" y="35255"/>
                      <a:pt x="40233" y="39928"/>
                    </a:cubicBezTo>
                    <a:cubicBezTo>
                      <a:pt x="35763" y="44602"/>
                      <a:pt x="30276" y="46939"/>
                      <a:pt x="23774" y="46939"/>
                    </a:cubicBezTo>
                    <a:cubicBezTo>
                      <a:pt x="17272" y="46939"/>
                      <a:pt x="11684" y="44602"/>
                      <a:pt x="7010" y="39928"/>
                    </a:cubicBezTo>
                    <a:cubicBezTo>
                      <a:pt x="2336" y="35255"/>
                      <a:pt x="0" y="29667"/>
                      <a:pt x="0" y="23164"/>
                    </a:cubicBezTo>
                    <a:cubicBezTo>
                      <a:pt x="0" y="16256"/>
                      <a:pt x="2336" y="10668"/>
                      <a:pt x="7010" y="6400"/>
                    </a:cubicBezTo>
                    <a:cubicBezTo>
                      <a:pt x="11684" y="2133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62" name="Freeform: Shape 2661">
                <a:extLst>
                  <a:ext uri="{FF2B5EF4-FFF2-40B4-BE49-F238E27FC236}">
                    <a16:creationId xmlns:a16="http://schemas.microsoft.com/office/drawing/2014/main" id="{7F517B98-9735-4902-A2DE-3D8A59EA49F7}"/>
                  </a:ext>
                </a:extLst>
              </p:cNvPr>
              <p:cNvSpPr/>
              <p:nvPr/>
            </p:nvSpPr>
            <p:spPr>
              <a:xfrm>
                <a:off x="1425275" y="-2209113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683" y="0"/>
                      <a:pt x="36271" y="2133"/>
                      <a:pt x="40539" y="6400"/>
                    </a:cubicBezTo>
                    <a:cubicBezTo>
                      <a:pt x="44806" y="10668"/>
                      <a:pt x="46939" y="16256"/>
                      <a:pt x="46939" y="23164"/>
                    </a:cubicBezTo>
                    <a:cubicBezTo>
                      <a:pt x="46939" y="29667"/>
                      <a:pt x="44806" y="35255"/>
                      <a:pt x="40539" y="39928"/>
                    </a:cubicBezTo>
                    <a:cubicBezTo>
                      <a:pt x="36271" y="44602"/>
                      <a:pt x="30683" y="46939"/>
                      <a:pt x="23774" y="46939"/>
                    </a:cubicBezTo>
                    <a:cubicBezTo>
                      <a:pt x="17272" y="46939"/>
                      <a:pt x="11684" y="44602"/>
                      <a:pt x="7010" y="39928"/>
                    </a:cubicBezTo>
                    <a:cubicBezTo>
                      <a:pt x="2337" y="35255"/>
                      <a:pt x="0" y="29667"/>
                      <a:pt x="0" y="23164"/>
                    </a:cubicBezTo>
                    <a:cubicBezTo>
                      <a:pt x="0" y="16256"/>
                      <a:pt x="2337" y="10668"/>
                      <a:pt x="7010" y="6400"/>
                    </a:cubicBezTo>
                    <a:cubicBezTo>
                      <a:pt x="11684" y="2133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61" name="Freeform: Shape 2660">
                <a:extLst>
                  <a:ext uri="{FF2B5EF4-FFF2-40B4-BE49-F238E27FC236}">
                    <a16:creationId xmlns:a16="http://schemas.microsoft.com/office/drawing/2014/main" id="{BCEA057A-74EB-48DC-8F41-DB9C14EF31C9}"/>
                  </a:ext>
                </a:extLst>
              </p:cNvPr>
              <p:cNvSpPr/>
              <p:nvPr/>
            </p:nvSpPr>
            <p:spPr>
              <a:xfrm>
                <a:off x="1923014" y="-2209113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164" y="0"/>
                    </a:moveTo>
                    <a:cubicBezTo>
                      <a:pt x="29667" y="0"/>
                      <a:pt x="35255" y="2133"/>
                      <a:pt x="39928" y="6400"/>
                    </a:cubicBezTo>
                    <a:cubicBezTo>
                      <a:pt x="44602" y="10668"/>
                      <a:pt x="46939" y="16256"/>
                      <a:pt x="46939" y="23164"/>
                    </a:cubicBezTo>
                    <a:cubicBezTo>
                      <a:pt x="46939" y="29667"/>
                      <a:pt x="44602" y="35255"/>
                      <a:pt x="39928" y="39928"/>
                    </a:cubicBezTo>
                    <a:cubicBezTo>
                      <a:pt x="35255" y="44602"/>
                      <a:pt x="29667" y="46939"/>
                      <a:pt x="23164" y="46939"/>
                    </a:cubicBezTo>
                    <a:cubicBezTo>
                      <a:pt x="16662" y="46939"/>
                      <a:pt x="11175" y="44602"/>
                      <a:pt x="6705" y="39928"/>
                    </a:cubicBezTo>
                    <a:cubicBezTo>
                      <a:pt x="2235" y="35255"/>
                      <a:pt x="0" y="29667"/>
                      <a:pt x="0" y="23164"/>
                    </a:cubicBezTo>
                    <a:cubicBezTo>
                      <a:pt x="0" y="16256"/>
                      <a:pt x="2235" y="10668"/>
                      <a:pt x="6705" y="6400"/>
                    </a:cubicBezTo>
                    <a:cubicBezTo>
                      <a:pt x="11175" y="2133"/>
                      <a:pt x="16662" y="0"/>
                      <a:pt x="2316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60" name="Freeform: Shape 2659">
                <a:extLst>
                  <a:ext uri="{FF2B5EF4-FFF2-40B4-BE49-F238E27FC236}">
                    <a16:creationId xmlns:a16="http://schemas.microsoft.com/office/drawing/2014/main" id="{081F9090-5F90-4B60-A3D7-F2F29BE2BEA6}"/>
                  </a:ext>
                </a:extLst>
              </p:cNvPr>
              <p:cNvSpPr/>
              <p:nvPr/>
            </p:nvSpPr>
            <p:spPr>
              <a:xfrm>
                <a:off x="2082500" y="-2209113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5" y="0"/>
                    </a:moveTo>
                    <a:cubicBezTo>
                      <a:pt x="30683" y="0"/>
                      <a:pt x="36272" y="2133"/>
                      <a:pt x="40539" y="6400"/>
                    </a:cubicBezTo>
                    <a:cubicBezTo>
                      <a:pt x="44806" y="10668"/>
                      <a:pt x="46939" y="16256"/>
                      <a:pt x="46939" y="23164"/>
                    </a:cubicBezTo>
                    <a:cubicBezTo>
                      <a:pt x="46939" y="29667"/>
                      <a:pt x="44806" y="35255"/>
                      <a:pt x="40539" y="39928"/>
                    </a:cubicBezTo>
                    <a:cubicBezTo>
                      <a:pt x="36272" y="44602"/>
                      <a:pt x="30683" y="46939"/>
                      <a:pt x="23775" y="46939"/>
                    </a:cubicBezTo>
                    <a:cubicBezTo>
                      <a:pt x="17272" y="46939"/>
                      <a:pt x="11684" y="44602"/>
                      <a:pt x="7011" y="39928"/>
                    </a:cubicBezTo>
                    <a:cubicBezTo>
                      <a:pt x="2337" y="35255"/>
                      <a:pt x="0" y="29667"/>
                      <a:pt x="0" y="23164"/>
                    </a:cubicBezTo>
                    <a:cubicBezTo>
                      <a:pt x="0" y="16256"/>
                      <a:pt x="2337" y="10668"/>
                      <a:pt x="7011" y="6400"/>
                    </a:cubicBezTo>
                    <a:cubicBezTo>
                      <a:pt x="11684" y="2133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59" name="Freeform: Shape 2658">
                <a:extLst>
                  <a:ext uri="{FF2B5EF4-FFF2-40B4-BE49-F238E27FC236}">
                    <a16:creationId xmlns:a16="http://schemas.microsoft.com/office/drawing/2014/main" id="{A2E8B8AE-0AE7-4A13-944E-C78291A93B60}"/>
                  </a:ext>
                </a:extLst>
              </p:cNvPr>
              <p:cNvSpPr/>
              <p:nvPr/>
            </p:nvSpPr>
            <p:spPr>
              <a:xfrm>
                <a:off x="2244425" y="-2209113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5" y="0"/>
                    </a:moveTo>
                    <a:cubicBezTo>
                      <a:pt x="30683" y="0"/>
                      <a:pt x="36272" y="2133"/>
                      <a:pt x="40539" y="6400"/>
                    </a:cubicBezTo>
                    <a:cubicBezTo>
                      <a:pt x="44806" y="10668"/>
                      <a:pt x="46939" y="16256"/>
                      <a:pt x="46939" y="23164"/>
                    </a:cubicBezTo>
                    <a:cubicBezTo>
                      <a:pt x="46939" y="29667"/>
                      <a:pt x="44806" y="35255"/>
                      <a:pt x="40539" y="39928"/>
                    </a:cubicBezTo>
                    <a:cubicBezTo>
                      <a:pt x="36272" y="44602"/>
                      <a:pt x="30683" y="46939"/>
                      <a:pt x="23775" y="46939"/>
                    </a:cubicBezTo>
                    <a:cubicBezTo>
                      <a:pt x="17272" y="46939"/>
                      <a:pt x="11684" y="44602"/>
                      <a:pt x="7011" y="39928"/>
                    </a:cubicBezTo>
                    <a:cubicBezTo>
                      <a:pt x="2337" y="35255"/>
                      <a:pt x="0" y="29667"/>
                      <a:pt x="0" y="23164"/>
                    </a:cubicBezTo>
                    <a:cubicBezTo>
                      <a:pt x="0" y="16256"/>
                      <a:pt x="2337" y="10668"/>
                      <a:pt x="7011" y="6400"/>
                    </a:cubicBezTo>
                    <a:cubicBezTo>
                      <a:pt x="11684" y="2133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58" name="Freeform: Shape 2657">
                <a:extLst>
                  <a:ext uri="{FF2B5EF4-FFF2-40B4-BE49-F238E27FC236}">
                    <a16:creationId xmlns:a16="http://schemas.microsoft.com/office/drawing/2014/main" id="{EBDD2A4B-8367-407B-BE0F-3D7CE4D35065}"/>
                  </a:ext>
                </a:extLst>
              </p:cNvPr>
              <p:cNvSpPr/>
              <p:nvPr/>
            </p:nvSpPr>
            <p:spPr>
              <a:xfrm>
                <a:off x="2479730" y="-2209113"/>
                <a:ext cx="47548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8" h="46939">
                    <a:moveTo>
                      <a:pt x="23774" y="0"/>
                    </a:moveTo>
                    <a:cubicBezTo>
                      <a:pt x="30683" y="0"/>
                      <a:pt x="36372" y="2133"/>
                      <a:pt x="40843" y="6400"/>
                    </a:cubicBezTo>
                    <a:cubicBezTo>
                      <a:pt x="45313" y="10668"/>
                      <a:pt x="47548" y="16256"/>
                      <a:pt x="47548" y="23164"/>
                    </a:cubicBezTo>
                    <a:cubicBezTo>
                      <a:pt x="47548" y="29667"/>
                      <a:pt x="45313" y="35255"/>
                      <a:pt x="40843" y="39928"/>
                    </a:cubicBezTo>
                    <a:cubicBezTo>
                      <a:pt x="36372" y="44602"/>
                      <a:pt x="30683" y="46939"/>
                      <a:pt x="23774" y="46939"/>
                    </a:cubicBezTo>
                    <a:cubicBezTo>
                      <a:pt x="17272" y="46939"/>
                      <a:pt x="11684" y="44602"/>
                      <a:pt x="7010" y="39928"/>
                    </a:cubicBezTo>
                    <a:cubicBezTo>
                      <a:pt x="2337" y="35255"/>
                      <a:pt x="0" y="29667"/>
                      <a:pt x="0" y="23164"/>
                    </a:cubicBezTo>
                    <a:cubicBezTo>
                      <a:pt x="0" y="16256"/>
                      <a:pt x="2337" y="10668"/>
                      <a:pt x="7010" y="6400"/>
                    </a:cubicBezTo>
                    <a:cubicBezTo>
                      <a:pt x="11684" y="2133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57" name="Freeform: Shape 2656">
                <a:extLst>
                  <a:ext uri="{FF2B5EF4-FFF2-40B4-BE49-F238E27FC236}">
                    <a16:creationId xmlns:a16="http://schemas.microsoft.com/office/drawing/2014/main" id="{96B4D796-BAA0-489C-ACC7-E590586E0E6D}"/>
                  </a:ext>
                </a:extLst>
              </p:cNvPr>
              <p:cNvSpPr/>
              <p:nvPr/>
            </p:nvSpPr>
            <p:spPr>
              <a:xfrm>
                <a:off x="3073100" y="-2209113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683" y="0"/>
                      <a:pt x="36271" y="2133"/>
                      <a:pt x="40538" y="6400"/>
                    </a:cubicBezTo>
                    <a:cubicBezTo>
                      <a:pt x="44806" y="10668"/>
                      <a:pt x="46939" y="16256"/>
                      <a:pt x="46939" y="23164"/>
                    </a:cubicBezTo>
                    <a:cubicBezTo>
                      <a:pt x="46939" y="29667"/>
                      <a:pt x="44806" y="35255"/>
                      <a:pt x="40538" y="39928"/>
                    </a:cubicBezTo>
                    <a:cubicBezTo>
                      <a:pt x="36271" y="44602"/>
                      <a:pt x="30683" y="46939"/>
                      <a:pt x="23774" y="46939"/>
                    </a:cubicBezTo>
                    <a:cubicBezTo>
                      <a:pt x="17272" y="46939"/>
                      <a:pt x="11684" y="44602"/>
                      <a:pt x="7011" y="39928"/>
                    </a:cubicBezTo>
                    <a:cubicBezTo>
                      <a:pt x="2337" y="35255"/>
                      <a:pt x="0" y="29667"/>
                      <a:pt x="0" y="23164"/>
                    </a:cubicBezTo>
                    <a:cubicBezTo>
                      <a:pt x="0" y="16256"/>
                      <a:pt x="2337" y="10668"/>
                      <a:pt x="7011" y="6400"/>
                    </a:cubicBezTo>
                    <a:cubicBezTo>
                      <a:pt x="11684" y="2133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56" name="Freeform: Shape 2655">
                <a:extLst>
                  <a:ext uri="{FF2B5EF4-FFF2-40B4-BE49-F238E27FC236}">
                    <a16:creationId xmlns:a16="http://schemas.microsoft.com/office/drawing/2014/main" id="{AFCB57D7-D152-4823-A73E-94C4495423DF}"/>
                  </a:ext>
                </a:extLst>
              </p:cNvPr>
              <p:cNvSpPr/>
              <p:nvPr/>
            </p:nvSpPr>
            <p:spPr>
              <a:xfrm>
                <a:off x="3311225" y="-2209113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683" y="0"/>
                      <a:pt x="36271" y="2133"/>
                      <a:pt x="40538" y="6400"/>
                    </a:cubicBezTo>
                    <a:cubicBezTo>
                      <a:pt x="44806" y="10668"/>
                      <a:pt x="46939" y="16256"/>
                      <a:pt x="46939" y="23164"/>
                    </a:cubicBezTo>
                    <a:cubicBezTo>
                      <a:pt x="46939" y="29667"/>
                      <a:pt x="44806" y="35255"/>
                      <a:pt x="40538" y="39928"/>
                    </a:cubicBezTo>
                    <a:cubicBezTo>
                      <a:pt x="36271" y="44602"/>
                      <a:pt x="30683" y="46939"/>
                      <a:pt x="23774" y="46939"/>
                    </a:cubicBezTo>
                    <a:cubicBezTo>
                      <a:pt x="17272" y="46939"/>
                      <a:pt x="11684" y="44602"/>
                      <a:pt x="7011" y="39928"/>
                    </a:cubicBezTo>
                    <a:cubicBezTo>
                      <a:pt x="2337" y="35255"/>
                      <a:pt x="0" y="29667"/>
                      <a:pt x="0" y="23164"/>
                    </a:cubicBezTo>
                    <a:cubicBezTo>
                      <a:pt x="0" y="16256"/>
                      <a:pt x="2337" y="10668"/>
                      <a:pt x="7011" y="6400"/>
                    </a:cubicBezTo>
                    <a:cubicBezTo>
                      <a:pt x="11684" y="2133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33" name="Freeform: Shape 2632">
                <a:extLst>
                  <a:ext uri="{FF2B5EF4-FFF2-40B4-BE49-F238E27FC236}">
                    <a16:creationId xmlns:a16="http://schemas.microsoft.com/office/drawing/2014/main" id="{1E162E07-002A-40A5-A27B-4F0EFEFFEA17}"/>
                  </a:ext>
                </a:extLst>
              </p:cNvPr>
              <p:cNvSpPr/>
              <p:nvPr/>
            </p:nvSpPr>
            <p:spPr>
              <a:xfrm>
                <a:off x="3601090" y="-2209114"/>
                <a:ext cx="46939" cy="47548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8">
                    <a:moveTo>
                      <a:pt x="23774" y="0"/>
                    </a:moveTo>
                    <a:cubicBezTo>
                      <a:pt x="30683" y="0"/>
                      <a:pt x="36271" y="2235"/>
                      <a:pt x="40538" y="6705"/>
                    </a:cubicBezTo>
                    <a:cubicBezTo>
                      <a:pt x="44805" y="11176"/>
                      <a:pt x="46939" y="16865"/>
                      <a:pt x="46939" y="23774"/>
                    </a:cubicBezTo>
                    <a:cubicBezTo>
                      <a:pt x="46939" y="30276"/>
                      <a:pt x="44805" y="35864"/>
                      <a:pt x="40538" y="40538"/>
                    </a:cubicBezTo>
                    <a:cubicBezTo>
                      <a:pt x="36271" y="45212"/>
                      <a:pt x="30683" y="47548"/>
                      <a:pt x="23774" y="47548"/>
                    </a:cubicBezTo>
                    <a:cubicBezTo>
                      <a:pt x="17272" y="47548"/>
                      <a:pt x="11684" y="45212"/>
                      <a:pt x="7010" y="40538"/>
                    </a:cubicBezTo>
                    <a:cubicBezTo>
                      <a:pt x="2337" y="35864"/>
                      <a:pt x="0" y="30276"/>
                      <a:pt x="0" y="23774"/>
                    </a:cubicBezTo>
                    <a:cubicBezTo>
                      <a:pt x="0" y="16865"/>
                      <a:pt x="2337" y="11176"/>
                      <a:pt x="7010" y="6705"/>
                    </a:cubicBezTo>
                    <a:cubicBezTo>
                      <a:pt x="11684" y="2235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32" name="Freeform: Shape 2631">
                <a:extLst>
                  <a:ext uri="{FF2B5EF4-FFF2-40B4-BE49-F238E27FC236}">
                    <a16:creationId xmlns:a16="http://schemas.microsoft.com/office/drawing/2014/main" id="{34825D49-2E86-42F3-85C6-29EA8EB8C386}"/>
                  </a:ext>
                </a:extLst>
              </p:cNvPr>
              <p:cNvSpPr/>
              <p:nvPr/>
            </p:nvSpPr>
            <p:spPr>
              <a:xfrm>
                <a:off x="-70455" y="-2183510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165" y="0"/>
                    </a:moveTo>
                    <a:cubicBezTo>
                      <a:pt x="29261" y="0"/>
                      <a:pt x="34747" y="2438"/>
                      <a:pt x="39624" y="7315"/>
                    </a:cubicBezTo>
                    <a:cubicBezTo>
                      <a:pt x="44501" y="12192"/>
                      <a:pt x="46939" y="17678"/>
                      <a:pt x="46939" y="23774"/>
                    </a:cubicBezTo>
                    <a:cubicBezTo>
                      <a:pt x="46939" y="30683"/>
                      <a:pt x="44603" y="36373"/>
                      <a:pt x="39929" y="40843"/>
                    </a:cubicBezTo>
                    <a:cubicBezTo>
                      <a:pt x="35256" y="45313"/>
                      <a:pt x="29668" y="47549"/>
                      <a:pt x="23165" y="47549"/>
                    </a:cubicBezTo>
                    <a:cubicBezTo>
                      <a:pt x="16662" y="47549"/>
                      <a:pt x="11176" y="45313"/>
                      <a:pt x="6706" y="40843"/>
                    </a:cubicBezTo>
                    <a:cubicBezTo>
                      <a:pt x="2235" y="36373"/>
                      <a:pt x="0" y="30683"/>
                      <a:pt x="0" y="23774"/>
                    </a:cubicBezTo>
                    <a:cubicBezTo>
                      <a:pt x="0" y="17272"/>
                      <a:pt x="2235" y="11684"/>
                      <a:pt x="6706" y="7010"/>
                    </a:cubicBezTo>
                    <a:cubicBezTo>
                      <a:pt x="11176" y="2337"/>
                      <a:pt x="16662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31" name="Freeform: Shape 2630">
                <a:extLst>
                  <a:ext uri="{FF2B5EF4-FFF2-40B4-BE49-F238E27FC236}">
                    <a16:creationId xmlns:a16="http://schemas.microsoft.com/office/drawing/2014/main" id="{EBA7968C-74F4-460F-9F4A-04DFB4854699}"/>
                  </a:ext>
                </a:extLst>
              </p:cNvPr>
              <p:cNvSpPr/>
              <p:nvPr/>
            </p:nvSpPr>
            <p:spPr>
              <a:xfrm>
                <a:off x="1105007" y="-2183510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4" y="0"/>
                    </a:moveTo>
                    <a:cubicBezTo>
                      <a:pt x="30276" y="0"/>
                      <a:pt x="35763" y="2337"/>
                      <a:pt x="40233" y="7010"/>
                    </a:cubicBezTo>
                    <a:cubicBezTo>
                      <a:pt x="44703" y="11684"/>
                      <a:pt x="46939" y="17272"/>
                      <a:pt x="46939" y="23774"/>
                    </a:cubicBezTo>
                    <a:cubicBezTo>
                      <a:pt x="46939" y="30683"/>
                      <a:pt x="44703" y="36373"/>
                      <a:pt x="40233" y="40843"/>
                    </a:cubicBezTo>
                    <a:cubicBezTo>
                      <a:pt x="35763" y="45313"/>
                      <a:pt x="30276" y="47549"/>
                      <a:pt x="23774" y="47549"/>
                    </a:cubicBezTo>
                    <a:cubicBezTo>
                      <a:pt x="16865" y="47549"/>
                      <a:pt x="11175" y="45313"/>
                      <a:pt x="6705" y="40843"/>
                    </a:cubicBezTo>
                    <a:cubicBezTo>
                      <a:pt x="2235" y="36373"/>
                      <a:pt x="0" y="30683"/>
                      <a:pt x="0" y="23774"/>
                    </a:cubicBezTo>
                    <a:cubicBezTo>
                      <a:pt x="0" y="17272"/>
                      <a:pt x="2235" y="11684"/>
                      <a:pt x="6705" y="7010"/>
                    </a:cubicBezTo>
                    <a:cubicBezTo>
                      <a:pt x="11175" y="2337"/>
                      <a:pt x="16865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30" name="Freeform: Shape 2629">
                <a:extLst>
                  <a:ext uri="{FF2B5EF4-FFF2-40B4-BE49-F238E27FC236}">
                    <a16:creationId xmlns:a16="http://schemas.microsoft.com/office/drawing/2014/main" id="{BB8382AE-5ED5-41C6-8B2E-F71D29D0E4FE}"/>
                  </a:ext>
                </a:extLst>
              </p:cNvPr>
              <p:cNvSpPr/>
              <p:nvPr/>
            </p:nvSpPr>
            <p:spPr>
              <a:xfrm>
                <a:off x="1158651" y="-2183510"/>
                <a:ext cx="4754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7549">
                    <a:moveTo>
                      <a:pt x="23775" y="0"/>
                    </a:moveTo>
                    <a:cubicBezTo>
                      <a:pt x="30277" y="0"/>
                      <a:pt x="35865" y="2337"/>
                      <a:pt x="40539" y="7010"/>
                    </a:cubicBezTo>
                    <a:cubicBezTo>
                      <a:pt x="45212" y="11684"/>
                      <a:pt x="47549" y="17272"/>
                      <a:pt x="47549" y="23774"/>
                    </a:cubicBezTo>
                    <a:cubicBezTo>
                      <a:pt x="47549" y="30683"/>
                      <a:pt x="45212" y="36373"/>
                      <a:pt x="40539" y="40843"/>
                    </a:cubicBezTo>
                    <a:cubicBezTo>
                      <a:pt x="35865" y="45313"/>
                      <a:pt x="30277" y="47549"/>
                      <a:pt x="23775" y="47549"/>
                    </a:cubicBezTo>
                    <a:cubicBezTo>
                      <a:pt x="17272" y="47549"/>
                      <a:pt x="11684" y="45313"/>
                      <a:pt x="7011" y="40843"/>
                    </a:cubicBezTo>
                    <a:cubicBezTo>
                      <a:pt x="2337" y="36373"/>
                      <a:pt x="0" y="30683"/>
                      <a:pt x="0" y="23774"/>
                    </a:cubicBezTo>
                    <a:cubicBezTo>
                      <a:pt x="0" y="17272"/>
                      <a:pt x="2337" y="11684"/>
                      <a:pt x="7011" y="7010"/>
                    </a:cubicBezTo>
                    <a:cubicBezTo>
                      <a:pt x="11684" y="2337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29" name="Freeform: Shape 2628">
                <a:extLst>
                  <a:ext uri="{FF2B5EF4-FFF2-40B4-BE49-F238E27FC236}">
                    <a16:creationId xmlns:a16="http://schemas.microsoft.com/office/drawing/2014/main" id="{C982EDCC-30BE-4480-B95A-4C15848F2691}"/>
                  </a:ext>
                </a:extLst>
              </p:cNvPr>
              <p:cNvSpPr/>
              <p:nvPr/>
            </p:nvSpPr>
            <p:spPr>
              <a:xfrm>
                <a:off x="1213514" y="-2183510"/>
                <a:ext cx="46940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40" h="47549">
                    <a:moveTo>
                      <a:pt x="23775" y="0"/>
                    </a:moveTo>
                    <a:cubicBezTo>
                      <a:pt x="30683" y="0"/>
                      <a:pt x="36271" y="2337"/>
                      <a:pt x="40539" y="7010"/>
                    </a:cubicBezTo>
                    <a:cubicBezTo>
                      <a:pt x="44806" y="11684"/>
                      <a:pt x="46940" y="17272"/>
                      <a:pt x="46940" y="23774"/>
                    </a:cubicBezTo>
                    <a:cubicBezTo>
                      <a:pt x="46940" y="30683"/>
                      <a:pt x="44806" y="36373"/>
                      <a:pt x="40539" y="40843"/>
                    </a:cubicBezTo>
                    <a:cubicBezTo>
                      <a:pt x="36271" y="45313"/>
                      <a:pt x="30683" y="47549"/>
                      <a:pt x="23775" y="47549"/>
                    </a:cubicBezTo>
                    <a:cubicBezTo>
                      <a:pt x="17272" y="47549"/>
                      <a:pt x="11684" y="45313"/>
                      <a:pt x="7011" y="40843"/>
                    </a:cubicBezTo>
                    <a:cubicBezTo>
                      <a:pt x="2337" y="36373"/>
                      <a:pt x="0" y="30683"/>
                      <a:pt x="0" y="23774"/>
                    </a:cubicBezTo>
                    <a:cubicBezTo>
                      <a:pt x="0" y="17272"/>
                      <a:pt x="2337" y="11684"/>
                      <a:pt x="7011" y="7010"/>
                    </a:cubicBezTo>
                    <a:cubicBezTo>
                      <a:pt x="11684" y="2337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28" name="Freeform: Shape 2627">
                <a:extLst>
                  <a:ext uri="{FF2B5EF4-FFF2-40B4-BE49-F238E27FC236}">
                    <a16:creationId xmlns:a16="http://schemas.microsoft.com/office/drawing/2014/main" id="{699642C3-47A9-4466-A3D5-C492EF2B4313}"/>
                  </a:ext>
                </a:extLst>
              </p:cNvPr>
              <p:cNvSpPr/>
              <p:nvPr/>
            </p:nvSpPr>
            <p:spPr>
              <a:xfrm>
                <a:off x="2358421" y="-2183510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164" y="0"/>
                    </a:moveTo>
                    <a:cubicBezTo>
                      <a:pt x="29260" y="0"/>
                      <a:pt x="34747" y="2438"/>
                      <a:pt x="39623" y="7315"/>
                    </a:cubicBezTo>
                    <a:cubicBezTo>
                      <a:pt x="44500" y="12192"/>
                      <a:pt x="46939" y="17678"/>
                      <a:pt x="46939" y="23774"/>
                    </a:cubicBezTo>
                    <a:cubicBezTo>
                      <a:pt x="46939" y="30683"/>
                      <a:pt x="44602" y="36373"/>
                      <a:pt x="39928" y="40843"/>
                    </a:cubicBezTo>
                    <a:cubicBezTo>
                      <a:pt x="35254" y="45313"/>
                      <a:pt x="29667" y="47549"/>
                      <a:pt x="23164" y="47549"/>
                    </a:cubicBezTo>
                    <a:cubicBezTo>
                      <a:pt x="16662" y="47549"/>
                      <a:pt x="11176" y="45313"/>
                      <a:pt x="6705" y="40843"/>
                    </a:cubicBezTo>
                    <a:cubicBezTo>
                      <a:pt x="2235" y="36373"/>
                      <a:pt x="0" y="30683"/>
                      <a:pt x="0" y="23774"/>
                    </a:cubicBezTo>
                    <a:cubicBezTo>
                      <a:pt x="0" y="17272"/>
                      <a:pt x="2235" y="11684"/>
                      <a:pt x="6705" y="7010"/>
                    </a:cubicBezTo>
                    <a:cubicBezTo>
                      <a:pt x="11176" y="2337"/>
                      <a:pt x="16662" y="0"/>
                      <a:pt x="2316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27" name="Freeform: Shape 2626">
                <a:extLst>
                  <a:ext uri="{FF2B5EF4-FFF2-40B4-BE49-F238E27FC236}">
                    <a16:creationId xmlns:a16="http://schemas.microsoft.com/office/drawing/2014/main" id="{725425C6-0B53-4E50-98F8-D0A36F23556E}"/>
                  </a:ext>
                </a:extLst>
              </p:cNvPr>
              <p:cNvSpPr/>
              <p:nvPr/>
            </p:nvSpPr>
            <p:spPr>
              <a:xfrm>
                <a:off x="1481968" y="-2181072"/>
                <a:ext cx="4754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6939">
                    <a:moveTo>
                      <a:pt x="23774" y="0"/>
                    </a:moveTo>
                    <a:cubicBezTo>
                      <a:pt x="30277" y="0"/>
                      <a:pt x="35865" y="2235"/>
                      <a:pt x="40538" y="6706"/>
                    </a:cubicBezTo>
                    <a:cubicBezTo>
                      <a:pt x="45212" y="11176"/>
                      <a:pt x="47549" y="16663"/>
                      <a:pt x="47549" y="23165"/>
                    </a:cubicBezTo>
                    <a:cubicBezTo>
                      <a:pt x="47549" y="29667"/>
                      <a:pt x="45212" y="35255"/>
                      <a:pt x="40538" y="39929"/>
                    </a:cubicBezTo>
                    <a:cubicBezTo>
                      <a:pt x="35865" y="44603"/>
                      <a:pt x="30277" y="46939"/>
                      <a:pt x="23774" y="46939"/>
                    </a:cubicBezTo>
                    <a:cubicBezTo>
                      <a:pt x="16865" y="46939"/>
                      <a:pt x="11176" y="44603"/>
                      <a:pt x="6706" y="39929"/>
                    </a:cubicBezTo>
                    <a:cubicBezTo>
                      <a:pt x="2235" y="35255"/>
                      <a:pt x="0" y="29667"/>
                      <a:pt x="0" y="23165"/>
                    </a:cubicBezTo>
                    <a:cubicBezTo>
                      <a:pt x="0" y="16663"/>
                      <a:pt x="2235" y="11176"/>
                      <a:pt x="6706" y="6706"/>
                    </a:cubicBezTo>
                    <a:cubicBezTo>
                      <a:pt x="11176" y="2235"/>
                      <a:pt x="16865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26" name="Freeform: Shape 2625">
                <a:extLst>
                  <a:ext uri="{FF2B5EF4-FFF2-40B4-BE49-F238E27FC236}">
                    <a16:creationId xmlns:a16="http://schemas.microsoft.com/office/drawing/2014/main" id="{0D9EE5CD-D86B-461A-9027-A3933D10DB71}"/>
                  </a:ext>
                </a:extLst>
              </p:cNvPr>
              <p:cNvSpPr/>
              <p:nvPr/>
            </p:nvSpPr>
            <p:spPr>
              <a:xfrm>
                <a:off x="1538661" y="-2181072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164" y="0"/>
                    </a:moveTo>
                    <a:cubicBezTo>
                      <a:pt x="29667" y="0"/>
                      <a:pt x="35255" y="2235"/>
                      <a:pt x="39929" y="6706"/>
                    </a:cubicBezTo>
                    <a:cubicBezTo>
                      <a:pt x="44602" y="11176"/>
                      <a:pt x="46939" y="16663"/>
                      <a:pt x="46939" y="23165"/>
                    </a:cubicBezTo>
                    <a:cubicBezTo>
                      <a:pt x="46939" y="29667"/>
                      <a:pt x="44602" y="35255"/>
                      <a:pt x="39929" y="39929"/>
                    </a:cubicBezTo>
                    <a:cubicBezTo>
                      <a:pt x="35255" y="44603"/>
                      <a:pt x="29667" y="46939"/>
                      <a:pt x="23164" y="46939"/>
                    </a:cubicBezTo>
                    <a:cubicBezTo>
                      <a:pt x="16662" y="46939"/>
                      <a:pt x="11176" y="44603"/>
                      <a:pt x="6705" y="39929"/>
                    </a:cubicBezTo>
                    <a:cubicBezTo>
                      <a:pt x="2235" y="35255"/>
                      <a:pt x="0" y="29667"/>
                      <a:pt x="0" y="23165"/>
                    </a:cubicBezTo>
                    <a:cubicBezTo>
                      <a:pt x="0" y="16663"/>
                      <a:pt x="2235" y="11176"/>
                      <a:pt x="6705" y="6706"/>
                    </a:cubicBezTo>
                    <a:cubicBezTo>
                      <a:pt x="11176" y="2235"/>
                      <a:pt x="16662" y="0"/>
                      <a:pt x="2316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25" name="Freeform: Shape 2624">
                <a:extLst>
                  <a:ext uri="{FF2B5EF4-FFF2-40B4-BE49-F238E27FC236}">
                    <a16:creationId xmlns:a16="http://schemas.microsoft.com/office/drawing/2014/main" id="{320E2555-45B4-47EC-9F91-9F1C9A02BFD3}"/>
                  </a:ext>
                </a:extLst>
              </p:cNvPr>
              <p:cNvSpPr/>
              <p:nvPr/>
            </p:nvSpPr>
            <p:spPr>
              <a:xfrm>
                <a:off x="3367917" y="-2181072"/>
                <a:ext cx="47548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8" h="46939">
                    <a:moveTo>
                      <a:pt x="23774" y="0"/>
                    </a:moveTo>
                    <a:cubicBezTo>
                      <a:pt x="30277" y="0"/>
                      <a:pt x="35865" y="2235"/>
                      <a:pt x="40538" y="6706"/>
                    </a:cubicBezTo>
                    <a:cubicBezTo>
                      <a:pt x="45212" y="11176"/>
                      <a:pt x="47548" y="16663"/>
                      <a:pt x="47548" y="23165"/>
                    </a:cubicBezTo>
                    <a:cubicBezTo>
                      <a:pt x="47548" y="29667"/>
                      <a:pt x="45212" y="35255"/>
                      <a:pt x="40538" y="39929"/>
                    </a:cubicBezTo>
                    <a:cubicBezTo>
                      <a:pt x="35865" y="44603"/>
                      <a:pt x="30277" y="46939"/>
                      <a:pt x="23774" y="46939"/>
                    </a:cubicBezTo>
                    <a:cubicBezTo>
                      <a:pt x="16865" y="46939"/>
                      <a:pt x="11176" y="44603"/>
                      <a:pt x="6706" y="39929"/>
                    </a:cubicBezTo>
                    <a:cubicBezTo>
                      <a:pt x="2235" y="35255"/>
                      <a:pt x="0" y="29667"/>
                      <a:pt x="0" y="23165"/>
                    </a:cubicBezTo>
                    <a:cubicBezTo>
                      <a:pt x="0" y="16663"/>
                      <a:pt x="2235" y="11176"/>
                      <a:pt x="6706" y="6706"/>
                    </a:cubicBezTo>
                    <a:cubicBezTo>
                      <a:pt x="11176" y="2235"/>
                      <a:pt x="16865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24" name="Freeform: Shape 2623">
                <a:extLst>
                  <a:ext uri="{FF2B5EF4-FFF2-40B4-BE49-F238E27FC236}">
                    <a16:creationId xmlns:a16="http://schemas.microsoft.com/office/drawing/2014/main" id="{0656DC61-0565-4672-9ED7-7FE1D010E29D}"/>
                  </a:ext>
                </a:extLst>
              </p:cNvPr>
              <p:cNvSpPr/>
              <p:nvPr/>
            </p:nvSpPr>
            <p:spPr>
              <a:xfrm>
                <a:off x="3424611" y="-2181072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165" y="0"/>
                    </a:moveTo>
                    <a:cubicBezTo>
                      <a:pt x="29667" y="0"/>
                      <a:pt x="35255" y="2235"/>
                      <a:pt x="39929" y="6706"/>
                    </a:cubicBezTo>
                    <a:cubicBezTo>
                      <a:pt x="44602" y="11176"/>
                      <a:pt x="46939" y="16663"/>
                      <a:pt x="46939" y="23165"/>
                    </a:cubicBezTo>
                    <a:cubicBezTo>
                      <a:pt x="46939" y="29667"/>
                      <a:pt x="44602" y="35255"/>
                      <a:pt x="39929" y="39929"/>
                    </a:cubicBezTo>
                    <a:cubicBezTo>
                      <a:pt x="35255" y="44603"/>
                      <a:pt x="29667" y="46939"/>
                      <a:pt x="23165" y="46939"/>
                    </a:cubicBezTo>
                    <a:cubicBezTo>
                      <a:pt x="16662" y="46939"/>
                      <a:pt x="11176" y="44603"/>
                      <a:pt x="6705" y="39929"/>
                    </a:cubicBezTo>
                    <a:cubicBezTo>
                      <a:pt x="2235" y="35255"/>
                      <a:pt x="0" y="29667"/>
                      <a:pt x="0" y="23165"/>
                    </a:cubicBezTo>
                    <a:cubicBezTo>
                      <a:pt x="0" y="16663"/>
                      <a:pt x="2235" y="11176"/>
                      <a:pt x="6705" y="6706"/>
                    </a:cubicBezTo>
                    <a:cubicBezTo>
                      <a:pt x="11176" y="2235"/>
                      <a:pt x="16662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23" name="Freeform: Shape 2622">
                <a:extLst>
                  <a:ext uri="{FF2B5EF4-FFF2-40B4-BE49-F238E27FC236}">
                    <a16:creationId xmlns:a16="http://schemas.microsoft.com/office/drawing/2014/main" id="{398222BA-0E27-4AF0-897B-9D1AA5631457}"/>
                  </a:ext>
                </a:extLst>
              </p:cNvPr>
              <p:cNvSpPr/>
              <p:nvPr/>
            </p:nvSpPr>
            <p:spPr>
              <a:xfrm>
                <a:off x="3655344" y="-2181072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5" y="0"/>
                    </a:moveTo>
                    <a:cubicBezTo>
                      <a:pt x="30277" y="0"/>
                      <a:pt x="35763" y="2235"/>
                      <a:pt x="40234" y="6706"/>
                    </a:cubicBezTo>
                    <a:cubicBezTo>
                      <a:pt x="44705" y="11176"/>
                      <a:pt x="46939" y="16663"/>
                      <a:pt x="46939" y="23165"/>
                    </a:cubicBezTo>
                    <a:cubicBezTo>
                      <a:pt x="46939" y="29667"/>
                      <a:pt x="44603" y="35255"/>
                      <a:pt x="39929" y="39929"/>
                    </a:cubicBezTo>
                    <a:cubicBezTo>
                      <a:pt x="35256" y="44603"/>
                      <a:pt x="29871" y="46939"/>
                      <a:pt x="23775" y="46939"/>
                    </a:cubicBezTo>
                    <a:cubicBezTo>
                      <a:pt x="17272" y="46939"/>
                      <a:pt x="11684" y="44603"/>
                      <a:pt x="7011" y="39929"/>
                    </a:cubicBezTo>
                    <a:cubicBezTo>
                      <a:pt x="2337" y="35255"/>
                      <a:pt x="0" y="29667"/>
                      <a:pt x="0" y="23165"/>
                    </a:cubicBezTo>
                    <a:cubicBezTo>
                      <a:pt x="0" y="16663"/>
                      <a:pt x="2337" y="11176"/>
                      <a:pt x="7011" y="6706"/>
                    </a:cubicBezTo>
                    <a:cubicBezTo>
                      <a:pt x="11684" y="2235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22" name="Freeform: Shape 2621">
                <a:extLst>
                  <a:ext uri="{FF2B5EF4-FFF2-40B4-BE49-F238E27FC236}">
                    <a16:creationId xmlns:a16="http://schemas.microsoft.com/office/drawing/2014/main" id="{4ED6E9C8-9A17-4516-8CD6-5191685A98A1}"/>
                  </a:ext>
                </a:extLst>
              </p:cNvPr>
              <p:cNvSpPr/>
              <p:nvPr/>
            </p:nvSpPr>
            <p:spPr>
              <a:xfrm>
                <a:off x="410672" y="-2179243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277" y="0"/>
                      <a:pt x="35763" y="2337"/>
                      <a:pt x="40234" y="7010"/>
                    </a:cubicBezTo>
                    <a:cubicBezTo>
                      <a:pt x="44704" y="11684"/>
                      <a:pt x="46939" y="17272"/>
                      <a:pt x="46939" y="23774"/>
                    </a:cubicBezTo>
                    <a:cubicBezTo>
                      <a:pt x="46939" y="30277"/>
                      <a:pt x="44704" y="35763"/>
                      <a:pt x="40234" y="40234"/>
                    </a:cubicBezTo>
                    <a:cubicBezTo>
                      <a:pt x="35763" y="44704"/>
                      <a:pt x="30277" y="46939"/>
                      <a:pt x="23774" y="46939"/>
                    </a:cubicBezTo>
                    <a:cubicBezTo>
                      <a:pt x="17272" y="46939"/>
                      <a:pt x="11684" y="44704"/>
                      <a:pt x="7010" y="40234"/>
                    </a:cubicBezTo>
                    <a:cubicBezTo>
                      <a:pt x="2337" y="35763"/>
                      <a:pt x="0" y="30277"/>
                      <a:pt x="0" y="23774"/>
                    </a:cubicBezTo>
                    <a:cubicBezTo>
                      <a:pt x="0" y="16866"/>
                      <a:pt x="2337" y="11176"/>
                      <a:pt x="7010" y="6706"/>
                    </a:cubicBezTo>
                    <a:cubicBezTo>
                      <a:pt x="11684" y="2235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21" name="Freeform: Shape 2620">
                <a:extLst>
                  <a:ext uri="{FF2B5EF4-FFF2-40B4-BE49-F238E27FC236}">
                    <a16:creationId xmlns:a16="http://schemas.microsoft.com/office/drawing/2014/main" id="{9F79CA14-A82D-495F-B013-28ADB8CD04F2}"/>
                  </a:ext>
                </a:extLst>
              </p:cNvPr>
              <p:cNvSpPr/>
              <p:nvPr/>
            </p:nvSpPr>
            <p:spPr>
              <a:xfrm>
                <a:off x="2642645" y="-2179243"/>
                <a:ext cx="46940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40" h="46939">
                    <a:moveTo>
                      <a:pt x="23165" y="0"/>
                    </a:moveTo>
                    <a:cubicBezTo>
                      <a:pt x="29668" y="0"/>
                      <a:pt x="35256" y="2235"/>
                      <a:pt x="39929" y="6706"/>
                    </a:cubicBezTo>
                    <a:cubicBezTo>
                      <a:pt x="44603" y="11176"/>
                      <a:pt x="46940" y="16866"/>
                      <a:pt x="46940" y="23774"/>
                    </a:cubicBezTo>
                    <a:cubicBezTo>
                      <a:pt x="46940" y="30277"/>
                      <a:pt x="44603" y="35763"/>
                      <a:pt x="39929" y="40234"/>
                    </a:cubicBezTo>
                    <a:cubicBezTo>
                      <a:pt x="35256" y="44704"/>
                      <a:pt x="29668" y="46939"/>
                      <a:pt x="23165" y="46939"/>
                    </a:cubicBezTo>
                    <a:cubicBezTo>
                      <a:pt x="16256" y="46939"/>
                      <a:pt x="10668" y="44704"/>
                      <a:pt x="6401" y="40234"/>
                    </a:cubicBezTo>
                    <a:cubicBezTo>
                      <a:pt x="2134" y="35763"/>
                      <a:pt x="0" y="30277"/>
                      <a:pt x="0" y="23774"/>
                    </a:cubicBezTo>
                    <a:cubicBezTo>
                      <a:pt x="0" y="16866"/>
                      <a:pt x="2134" y="11176"/>
                      <a:pt x="6401" y="6706"/>
                    </a:cubicBezTo>
                    <a:cubicBezTo>
                      <a:pt x="10668" y="2235"/>
                      <a:pt x="16256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20" name="Freeform: Shape 2619">
                <a:extLst>
                  <a:ext uri="{FF2B5EF4-FFF2-40B4-BE49-F238E27FC236}">
                    <a16:creationId xmlns:a16="http://schemas.microsoft.com/office/drawing/2014/main" id="{B0E67989-8029-486E-A80F-1E25457E0A24}"/>
                  </a:ext>
                </a:extLst>
              </p:cNvPr>
              <p:cNvSpPr/>
              <p:nvPr/>
            </p:nvSpPr>
            <p:spPr>
              <a:xfrm>
                <a:off x="-538170" y="-2178024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165" y="0"/>
                    </a:moveTo>
                    <a:cubicBezTo>
                      <a:pt x="29667" y="0"/>
                      <a:pt x="35255" y="2439"/>
                      <a:pt x="39929" y="7315"/>
                    </a:cubicBezTo>
                    <a:cubicBezTo>
                      <a:pt x="44602" y="12192"/>
                      <a:pt x="46939" y="17679"/>
                      <a:pt x="46939" y="23775"/>
                    </a:cubicBezTo>
                    <a:cubicBezTo>
                      <a:pt x="46939" y="30277"/>
                      <a:pt x="44602" y="35865"/>
                      <a:pt x="39929" y="40539"/>
                    </a:cubicBezTo>
                    <a:cubicBezTo>
                      <a:pt x="35255" y="45212"/>
                      <a:pt x="29667" y="47549"/>
                      <a:pt x="23165" y="47549"/>
                    </a:cubicBezTo>
                    <a:cubicBezTo>
                      <a:pt x="16662" y="47549"/>
                      <a:pt x="11176" y="45212"/>
                      <a:pt x="6705" y="40539"/>
                    </a:cubicBezTo>
                    <a:cubicBezTo>
                      <a:pt x="2235" y="35865"/>
                      <a:pt x="0" y="30277"/>
                      <a:pt x="0" y="23775"/>
                    </a:cubicBezTo>
                    <a:cubicBezTo>
                      <a:pt x="0" y="17272"/>
                      <a:pt x="2235" y="11684"/>
                      <a:pt x="6705" y="7011"/>
                    </a:cubicBezTo>
                    <a:cubicBezTo>
                      <a:pt x="11176" y="2337"/>
                      <a:pt x="16662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19" name="Freeform: Shape 2618">
                <a:extLst>
                  <a:ext uri="{FF2B5EF4-FFF2-40B4-BE49-F238E27FC236}">
                    <a16:creationId xmlns:a16="http://schemas.microsoft.com/office/drawing/2014/main" id="{D257497A-96C7-43BD-B974-1BF1CDD1A287}"/>
                  </a:ext>
                </a:extLst>
              </p:cNvPr>
              <p:cNvSpPr/>
              <p:nvPr/>
            </p:nvSpPr>
            <p:spPr>
              <a:xfrm>
                <a:off x="-389428" y="-2177414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277" y="0"/>
                      <a:pt x="35763" y="2235"/>
                      <a:pt x="40234" y="6705"/>
                    </a:cubicBezTo>
                    <a:cubicBezTo>
                      <a:pt x="44704" y="11176"/>
                      <a:pt x="46939" y="16662"/>
                      <a:pt x="46939" y="23165"/>
                    </a:cubicBezTo>
                    <a:cubicBezTo>
                      <a:pt x="46939" y="30073"/>
                      <a:pt x="44704" y="35763"/>
                      <a:pt x="40234" y="40233"/>
                    </a:cubicBezTo>
                    <a:cubicBezTo>
                      <a:pt x="35763" y="44704"/>
                      <a:pt x="30277" y="46939"/>
                      <a:pt x="23774" y="46939"/>
                    </a:cubicBezTo>
                    <a:cubicBezTo>
                      <a:pt x="17272" y="46939"/>
                      <a:pt x="11684" y="44704"/>
                      <a:pt x="7010" y="40233"/>
                    </a:cubicBezTo>
                    <a:cubicBezTo>
                      <a:pt x="2337" y="35763"/>
                      <a:pt x="0" y="30073"/>
                      <a:pt x="0" y="23165"/>
                    </a:cubicBezTo>
                    <a:cubicBezTo>
                      <a:pt x="0" y="16662"/>
                      <a:pt x="2337" y="11176"/>
                      <a:pt x="7010" y="6705"/>
                    </a:cubicBezTo>
                    <a:cubicBezTo>
                      <a:pt x="11684" y="2235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18" name="Freeform: Shape 2617">
                <a:extLst>
                  <a:ext uri="{FF2B5EF4-FFF2-40B4-BE49-F238E27FC236}">
                    <a16:creationId xmlns:a16="http://schemas.microsoft.com/office/drawing/2014/main" id="{EDE9F4D7-8502-4236-B268-ED05851530FD}"/>
                  </a:ext>
                </a:extLst>
              </p:cNvPr>
              <p:cNvSpPr/>
              <p:nvPr/>
            </p:nvSpPr>
            <p:spPr>
              <a:xfrm>
                <a:off x="2816992" y="-2168880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29870" y="0"/>
                      <a:pt x="35255" y="2337"/>
                      <a:pt x="39929" y="7011"/>
                    </a:cubicBezTo>
                    <a:cubicBezTo>
                      <a:pt x="44602" y="11684"/>
                      <a:pt x="46939" y="17272"/>
                      <a:pt x="46939" y="23775"/>
                    </a:cubicBezTo>
                    <a:cubicBezTo>
                      <a:pt x="46939" y="30277"/>
                      <a:pt x="44704" y="35763"/>
                      <a:pt x="40234" y="40234"/>
                    </a:cubicBezTo>
                    <a:cubicBezTo>
                      <a:pt x="35763" y="44704"/>
                      <a:pt x="30277" y="46939"/>
                      <a:pt x="23774" y="46939"/>
                    </a:cubicBezTo>
                    <a:cubicBezTo>
                      <a:pt x="17272" y="46939"/>
                      <a:pt x="11684" y="44704"/>
                      <a:pt x="7011" y="40234"/>
                    </a:cubicBezTo>
                    <a:cubicBezTo>
                      <a:pt x="2336" y="35763"/>
                      <a:pt x="0" y="30277"/>
                      <a:pt x="0" y="23775"/>
                    </a:cubicBezTo>
                    <a:cubicBezTo>
                      <a:pt x="0" y="16866"/>
                      <a:pt x="2336" y="11176"/>
                      <a:pt x="7011" y="6706"/>
                    </a:cubicBezTo>
                    <a:cubicBezTo>
                      <a:pt x="11684" y="2235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17" name="Freeform: Shape 2616">
                <a:extLst>
                  <a:ext uri="{FF2B5EF4-FFF2-40B4-BE49-F238E27FC236}">
                    <a16:creationId xmlns:a16="http://schemas.microsoft.com/office/drawing/2014/main" id="{56777396-BC3F-4894-B4E3-430DEBA9D028}"/>
                  </a:ext>
                </a:extLst>
              </p:cNvPr>
              <p:cNvSpPr/>
              <p:nvPr/>
            </p:nvSpPr>
            <p:spPr>
              <a:xfrm>
                <a:off x="2868808" y="-2168880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29870" y="0"/>
                      <a:pt x="35255" y="2337"/>
                      <a:pt x="39929" y="7011"/>
                    </a:cubicBezTo>
                    <a:cubicBezTo>
                      <a:pt x="44603" y="11684"/>
                      <a:pt x="46939" y="17272"/>
                      <a:pt x="46939" y="23775"/>
                    </a:cubicBezTo>
                    <a:cubicBezTo>
                      <a:pt x="46939" y="30277"/>
                      <a:pt x="44704" y="35763"/>
                      <a:pt x="40234" y="40234"/>
                    </a:cubicBezTo>
                    <a:cubicBezTo>
                      <a:pt x="35764" y="44704"/>
                      <a:pt x="30277" y="46939"/>
                      <a:pt x="23774" y="46939"/>
                    </a:cubicBezTo>
                    <a:cubicBezTo>
                      <a:pt x="17272" y="46939"/>
                      <a:pt x="11684" y="44704"/>
                      <a:pt x="7011" y="40234"/>
                    </a:cubicBezTo>
                    <a:cubicBezTo>
                      <a:pt x="2336" y="35763"/>
                      <a:pt x="0" y="30277"/>
                      <a:pt x="0" y="23775"/>
                    </a:cubicBezTo>
                    <a:cubicBezTo>
                      <a:pt x="0" y="16866"/>
                      <a:pt x="2336" y="11176"/>
                      <a:pt x="7011" y="6706"/>
                    </a:cubicBezTo>
                    <a:cubicBezTo>
                      <a:pt x="11684" y="2235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16" name="Freeform: Shape 2615">
                <a:extLst>
                  <a:ext uri="{FF2B5EF4-FFF2-40B4-BE49-F238E27FC236}">
                    <a16:creationId xmlns:a16="http://schemas.microsoft.com/office/drawing/2014/main" id="{F6499BEC-9BA8-4A06-8457-9EBC44C2CD92}"/>
                  </a:ext>
                </a:extLst>
              </p:cNvPr>
              <p:cNvSpPr/>
              <p:nvPr/>
            </p:nvSpPr>
            <p:spPr>
              <a:xfrm>
                <a:off x="2920624" y="-2168880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165" y="0"/>
                    </a:moveTo>
                    <a:cubicBezTo>
                      <a:pt x="29667" y="0"/>
                      <a:pt x="35255" y="2337"/>
                      <a:pt x="39929" y="7011"/>
                    </a:cubicBezTo>
                    <a:cubicBezTo>
                      <a:pt x="44603" y="11684"/>
                      <a:pt x="46939" y="17272"/>
                      <a:pt x="46939" y="23775"/>
                    </a:cubicBezTo>
                    <a:cubicBezTo>
                      <a:pt x="46939" y="30277"/>
                      <a:pt x="44704" y="35763"/>
                      <a:pt x="40234" y="40234"/>
                    </a:cubicBezTo>
                    <a:cubicBezTo>
                      <a:pt x="35763" y="44704"/>
                      <a:pt x="30074" y="46939"/>
                      <a:pt x="23165" y="46939"/>
                    </a:cubicBezTo>
                    <a:cubicBezTo>
                      <a:pt x="16662" y="46939"/>
                      <a:pt x="11176" y="44704"/>
                      <a:pt x="6705" y="40234"/>
                    </a:cubicBezTo>
                    <a:cubicBezTo>
                      <a:pt x="2235" y="35763"/>
                      <a:pt x="0" y="30277"/>
                      <a:pt x="0" y="23775"/>
                    </a:cubicBezTo>
                    <a:cubicBezTo>
                      <a:pt x="0" y="16866"/>
                      <a:pt x="2235" y="11176"/>
                      <a:pt x="6705" y="6706"/>
                    </a:cubicBezTo>
                    <a:cubicBezTo>
                      <a:pt x="11176" y="2235"/>
                      <a:pt x="16662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15" name="Freeform: Shape 2614">
                <a:extLst>
                  <a:ext uri="{FF2B5EF4-FFF2-40B4-BE49-F238E27FC236}">
                    <a16:creationId xmlns:a16="http://schemas.microsoft.com/office/drawing/2014/main" id="{F268D259-FFCA-41C7-BCC8-19897853579F}"/>
                  </a:ext>
                </a:extLst>
              </p:cNvPr>
              <p:cNvSpPr/>
              <p:nvPr/>
            </p:nvSpPr>
            <p:spPr>
              <a:xfrm>
                <a:off x="3707160" y="-2156688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165" y="0"/>
                    </a:moveTo>
                    <a:cubicBezTo>
                      <a:pt x="29668" y="0"/>
                      <a:pt x="35256" y="2439"/>
                      <a:pt x="39929" y="7315"/>
                    </a:cubicBezTo>
                    <a:cubicBezTo>
                      <a:pt x="44603" y="12192"/>
                      <a:pt x="46939" y="17679"/>
                      <a:pt x="46939" y="23775"/>
                    </a:cubicBezTo>
                    <a:cubicBezTo>
                      <a:pt x="46939" y="30277"/>
                      <a:pt x="44603" y="35763"/>
                      <a:pt x="39929" y="40234"/>
                    </a:cubicBezTo>
                    <a:cubicBezTo>
                      <a:pt x="35256" y="44704"/>
                      <a:pt x="29668" y="46939"/>
                      <a:pt x="23165" y="46939"/>
                    </a:cubicBezTo>
                    <a:cubicBezTo>
                      <a:pt x="16663" y="46939"/>
                      <a:pt x="11176" y="44704"/>
                      <a:pt x="6706" y="40234"/>
                    </a:cubicBezTo>
                    <a:cubicBezTo>
                      <a:pt x="2236" y="35763"/>
                      <a:pt x="0" y="30277"/>
                      <a:pt x="0" y="23775"/>
                    </a:cubicBezTo>
                    <a:cubicBezTo>
                      <a:pt x="0" y="17272"/>
                      <a:pt x="2236" y="11684"/>
                      <a:pt x="6706" y="7011"/>
                    </a:cubicBezTo>
                    <a:cubicBezTo>
                      <a:pt x="11176" y="2337"/>
                      <a:pt x="16663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14" name="Freeform: Shape 2613">
                <a:extLst>
                  <a:ext uri="{FF2B5EF4-FFF2-40B4-BE49-F238E27FC236}">
                    <a16:creationId xmlns:a16="http://schemas.microsoft.com/office/drawing/2014/main" id="{53DBF197-36F7-4A6A-958F-BFE691F75035}"/>
                  </a:ext>
                </a:extLst>
              </p:cNvPr>
              <p:cNvSpPr/>
              <p:nvPr/>
            </p:nvSpPr>
            <p:spPr>
              <a:xfrm>
                <a:off x="-184450" y="-2153030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683" y="0"/>
                      <a:pt x="36271" y="2337"/>
                      <a:pt x="40538" y="7010"/>
                    </a:cubicBezTo>
                    <a:cubicBezTo>
                      <a:pt x="44806" y="11684"/>
                      <a:pt x="46939" y="17272"/>
                      <a:pt x="46939" y="23774"/>
                    </a:cubicBezTo>
                    <a:cubicBezTo>
                      <a:pt x="46939" y="30277"/>
                      <a:pt x="44806" y="35763"/>
                      <a:pt x="40538" y="40233"/>
                    </a:cubicBezTo>
                    <a:cubicBezTo>
                      <a:pt x="36271" y="44704"/>
                      <a:pt x="30683" y="46939"/>
                      <a:pt x="23774" y="46939"/>
                    </a:cubicBezTo>
                    <a:cubicBezTo>
                      <a:pt x="17272" y="46939"/>
                      <a:pt x="11684" y="44704"/>
                      <a:pt x="7010" y="40233"/>
                    </a:cubicBezTo>
                    <a:cubicBezTo>
                      <a:pt x="2337" y="35763"/>
                      <a:pt x="0" y="30277"/>
                      <a:pt x="0" y="23774"/>
                    </a:cubicBezTo>
                    <a:cubicBezTo>
                      <a:pt x="0" y="17272"/>
                      <a:pt x="2337" y="11684"/>
                      <a:pt x="7010" y="7010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13" name="Freeform: Shape 2612">
                <a:extLst>
                  <a:ext uri="{FF2B5EF4-FFF2-40B4-BE49-F238E27FC236}">
                    <a16:creationId xmlns:a16="http://schemas.microsoft.com/office/drawing/2014/main" id="{361E6343-5790-4669-B75C-AFCB85FDC54E}"/>
                  </a:ext>
                </a:extLst>
              </p:cNvPr>
              <p:cNvSpPr/>
              <p:nvPr/>
            </p:nvSpPr>
            <p:spPr>
              <a:xfrm>
                <a:off x="50855" y="-2153030"/>
                <a:ext cx="47548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8" h="46939">
                    <a:moveTo>
                      <a:pt x="23774" y="0"/>
                    </a:moveTo>
                    <a:cubicBezTo>
                      <a:pt x="30683" y="0"/>
                      <a:pt x="36373" y="2337"/>
                      <a:pt x="40843" y="7010"/>
                    </a:cubicBezTo>
                    <a:cubicBezTo>
                      <a:pt x="45313" y="11684"/>
                      <a:pt x="47548" y="17272"/>
                      <a:pt x="47548" y="23774"/>
                    </a:cubicBezTo>
                    <a:cubicBezTo>
                      <a:pt x="47548" y="30277"/>
                      <a:pt x="45313" y="35763"/>
                      <a:pt x="40843" y="40233"/>
                    </a:cubicBezTo>
                    <a:cubicBezTo>
                      <a:pt x="36373" y="44704"/>
                      <a:pt x="30683" y="46939"/>
                      <a:pt x="23774" y="46939"/>
                    </a:cubicBezTo>
                    <a:cubicBezTo>
                      <a:pt x="17272" y="46939"/>
                      <a:pt x="11684" y="44704"/>
                      <a:pt x="7010" y="40233"/>
                    </a:cubicBezTo>
                    <a:cubicBezTo>
                      <a:pt x="2337" y="35763"/>
                      <a:pt x="0" y="30277"/>
                      <a:pt x="0" y="23774"/>
                    </a:cubicBezTo>
                    <a:cubicBezTo>
                      <a:pt x="0" y="17272"/>
                      <a:pt x="2337" y="11684"/>
                      <a:pt x="7010" y="7010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12" name="Freeform: Shape 2611">
                <a:extLst>
                  <a:ext uri="{FF2B5EF4-FFF2-40B4-BE49-F238E27FC236}">
                    <a16:creationId xmlns:a16="http://schemas.microsoft.com/office/drawing/2014/main" id="{8A02853F-4E9B-4177-B6E5-3EDF5280ED1A}"/>
                  </a:ext>
                </a:extLst>
              </p:cNvPr>
              <p:cNvSpPr/>
              <p:nvPr/>
            </p:nvSpPr>
            <p:spPr>
              <a:xfrm>
                <a:off x="215600" y="-2153030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683" y="0"/>
                      <a:pt x="36271" y="2337"/>
                      <a:pt x="40539" y="7010"/>
                    </a:cubicBezTo>
                    <a:cubicBezTo>
                      <a:pt x="44806" y="11684"/>
                      <a:pt x="46939" y="17272"/>
                      <a:pt x="46939" y="23774"/>
                    </a:cubicBezTo>
                    <a:cubicBezTo>
                      <a:pt x="46939" y="30277"/>
                      <a:pt x="44806" y="35763"/>
                      <a:pt x="40539" y="40233"/>
                    </a:cubicBezTo>
                    <a:cubicBezTo>
                      <a:pt x="36271" y="44704"/>
                      <a:pt x="30683" y="46939"/>
                      <a:pt x="23774" y="46939"/>
                    </a:cubicBezTo>
                    <a:cubicBezTo>
                      <a:pt x="17272" y="46939"/>
                      <a:pt x="11684" y="44704"/>
                      <a:pt x="7010" y="40233"/>
                    </a:cubicBezTo>
                    <a:cubicBezTo>
                      <a:pt x="2337" y="35763"/>
                      <a:pt x="0" y="30277"/>
                      <a:pt x="0" y="23774"/>
                    </a:cubicBezTo>
                    <a:cubicBezTo>
                      <a:pt x="0" y="17272"/>
                      <a:pt x="2337" y="11684"/>
                      <a:pt x="7010" y="7010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11" name="Freeform: Shape 2610">
                <a:extLst>
                  <a:ext uri="{FF2B5EF4-FFF2-40B4-BE49-F238E27FC236}">
                    <a16:creationId xmlns:a16="http://schemas.microsoft.com/office/drawing/2014/main" id="{9654BC2F-4C0D-4848-8D7C-55CBDEA94D15}"/>
                  </a:ext>
                </a:extLst>
              </p:cNvPr>
              <p:cNvSpPr/>
              <p:nvPr/>
            </p:nvSpPr>
            <p:spPr>
              <a:xfrm>
                <a:off x="800511" y="-2153030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5" y="0"/>
                    </a:moveTo>
                    <a:cubicBezTo>
                      <a:pt x="30277" y="0"/>
                      <a:pt x="35763" y="2337"/>
                      <a:pt x="40234" y="7010"/>
                    </a:cubicBezTo>
                    <a:cubicBezTo>
                      <a:pt x="44704" y="11684"/>
                      <a:pt x="46939" y="17272"/>
                      <a:pt x="46939" y="23774"/>
                    </a:cubicBezTo>
                    <a:cubicBezTo>
                      <a:pt x="46939" y="30277"/>
                      <a:pt x="44704" y="35763"/>
                      <a:pt x="40234" y="40233"/>
                    </a:cubicBezTo>
                    <a:cubicBezTo>
                      <a:pt x="35763" y="44704"/>
                      <a:pt x="30277" y="46939"/>
                      <a:pt x="23775" y="46939"/>
                    </a:cubicBezTo>
                    <a:cubicBezTo>
                      <a:pt x="16866" y="46939"/>
                      <a:pt x="11176" y="44704"/>
                      <a:pt x="6706" y="40233"/>
                    </a:cubicBezTo>
                    <a:cubicBezTo>
                      <a:pt x="2235" y="35763"/>
                      <a:pt x="0" y="30277"/>
                      <a:pt x="0" y="23774"/>
                    </a:cubicBezTo>
                    <a:cubicBezTo>
                      <a:pt x="0" y="17272"/>
                      <a:pt x="2235" y="11684"/>
                      <a:pt x="6706" y="7010"/>
                    </a:cubicBezTo>
                    <a:cubicBezTo>
                      <a:pt x="11176" y="2337"/>
                      <a:pt x="16866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10" name="Freeform: Shape 2609">
                <a:extLst>
                  <a:ext uri="{FF2B5EF4-FFF2-40B4-BE49-F238E27FC236}">
                    <a16:creationId xmlns:a16="http://schemas.microsoft.com/office/drawing/2014/main" id="{67952287-660C-47C7-B4C4-EFD883F6D8C9}"/>
                  </a:ext>
                </a:extLst>
              </p:cNvPr>
              <p:cNvSpPr/>
              <p:nvPr/>
            </p:nvSpPr>
            <p:spPr>
              <a:xfrm>
                <a:off x="1054410" y="-2153030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277" y="0"/>
                      <a:pt x="35763" y="2337"/>
                      <a:pt x="40233" y="7010"/>
                    </a:cubicBezTo>
                    <a:cubicBezTo>
                      <a:pt x="44704" y="11684"/>
                      <a:pt x="46939" y="17272"/>
                      <a:pt x="46939" y="23774"/>
                    </a:cubicBezTo>
                    <a:cubicBezTo>
                      <a:pt x="46939" y="30277"/>
                      <a:pt x="44704" y="35763"/>
                      <a:pt x="40233" y="40233"/>
                    </a:cubicBezTo>
                    <a:cubicBezTo>
                      <a:pt x="35763" y="44704"/>
                      <a:pt x="30277" y="46939"/>
                      <a:pt x="23774" y="46939"/>
                    </a:cubicBezTo>
                    <a:cubicBezTo>
                      <a:pt x="17272" y="46939"/>
                      <a:pt x="11684" y="44704"/>
                      <a:pt x="7010" y="40233"/>
                    </a:cubicBezTo>
                    <a:cubicBezTo>
                      <a:pt x="2336" y="35763"/>
                      <a:pt x="0" y="30277"/>
                      <a:pt x="0" y="23774"/>
                    </a:cubicBezTo>
                    <a:cubicBezTo>
                      <a:pt x="0" y="17272"/>
                      <a:pt x="2336" y="11684"/>
                      <a:pt x="7010" y="7010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09" name="Freeform: Shape 2608">
                <a:extLst>
                  <a:ext uri="{FF2B5EF4-FFF2-40B4-BE49-F238E27FC236}">
                    <a16:creationId xmlns:a16="http://schemas.microsoft.com/office/drawing/2014/main" id="{319DAB96-7CC8-428B-88ED-8919E178B47B}"/>
                  </a:ext>
                </a:extLst>
              </p:cNvPr>
              <p:cNvSpPr/>
              <p:nvPr/>
            </p:nvSpPr>
            <p:spPr>
              <a:xfrm>
                <a:off x="1261674" y="-2153030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276" y="0"/>
                      <a:pt x="35763" y="2337"/>
                      <a:pt x="40233" y="7010"/>
                    </a:cubicBezTo>
                    <a:cubicBezTo>
                      <a:pt x="44704" y="11684"/>
                      <a:pt x="46939" y="17272"/>
                      <a:pt x="46939" y="23774"/>
                    </a:cubicBezTo>
                    <a:cubicBezTo>
                      <a:pt x="46939" y="30277"/>
                      <a:pt x="44704" y="35763"/>
                      <a:pt x="40233" y="40233"/>
                    </a:cubicBezTo>
                    <a:cubicBezTo>
                      <a:pt x="35763" y="44704"/>
                      <a:pt x="30276" y="46939"/>
                      <a:pt x="23774" y="46939"/>
                    </a:cubicBezTo>
                    <a:cubicBezTo>
                      <a:pt x="17272" y="46939"/>
                      <a:pt x="11684" y="44704"/>
                      <a:pt x="7010" y="40233"/>
                    </a:cubicBezTo>
                    <a:cubicBezTo>
                      <a:pt x="2336" y="35763"/>
                      <a:pt x="0" y="30277"/>
                      <a:pt x="0" y="23774"/>
                    </a:cubicBezTo>
                    <a:cubicBezTo>
                      <a:pt x="0" y="17272"/>
                      <a:pt x="2336" y="11684"/>
                      <a:pt x="7010" y="7010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08" name="Freeform: Shape 2607">
                <a:extLst>
                  <a:ext uri="{FF2B5EF4-FFF2-40B4-BE49-F238E27FC236}">
                    <a16:creationId xmlns:a16="http://schemas.microsoft.com/office/drawing/2014/main" id="{5A7D9E58-DE4E-4109-84DB-E7A71B5853D8}"/>
                  </a:ext>
                </a:extLst>
              </p:cNvPr>
              <p:cNvSpPr/>
              <p:nvPr/>
            </p:nvSpPr>
            <p:spPr>
              <a:xfrm>
                <a:off x="1425275" y="-2153030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683" y="0"/>
                      <a:pt x="36271" y="2337"/>
                      <a:pt x="40539" y="7010"/>
                    </a:cubicBezTo>
                    <a:cubicBezTo>
                      <a:pt x="44806" y="11684"/>
                      <a:pt x="46939" y="17272"/>
                      <a:pt x="46939" y="23774"/>
                    </a:cubicBezTo>
                    <a:cubicBezTo>
                      <a:pt x="46939" y="30277"/>
                      <a:pt x="44806" y="35763"/>
                      <a:pt x="40539" y="40233"/>
                    </a:cubicBezTo>
                    <a:cubicBezTo>
                      <a:pt x="36271" y="44704"/>
                      <a:pt x="30683" y="46939"/>
                      <a:pt x="23774" y="46939"/>
                    </a:cubicBezTo>
                    <a:cubicBezTo>
                      <a:pt x="17272" y="46939"/>
                      <a:pt x="11684" y="44704"/>
                      <a:pt x="7010" y="40233"/>
                    </a:cubicBezTo>
                    <a:cubicBezTo>
                      <a:pt x="2337" y="35763"/>
                      <a:pt x="0" y="30277"/>
                      <a:pt x="0" y="23774"/>
                    </a:cubicBezTo>
                    <a:cubicBezTo>
                      <a:pt x="0" y="17272"/>
                      <a:pt x="2337" y="11684"/>
                      <a:pt x="7010" y="7010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07" name="Freeform: Shape 2606">
                <a:extLst>
                  <a:ext uri="{FF2B5EF4-FFF2-40B4-BE49-F238E27FC236}">
                    <a16:creationId xmlns:a16="http://schemas.microsoft.com/office/drawing/2014/main" id="{5C4D2805-FB92-4549-89AC-0256A8A6CF39}"/>
                  </a:ext>
                </a:extLst>
              </p:cNvPr>
              <p:cNvSpPr/>
              <p:nvPr/>
            </p:nvSpPr>
            <p:spPr>
              <a:xfrm>
                <a:off x="1923014" y="-2153030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164" y="0"/>
                    </a:moveTo>
                    <a:cubicBezTo>
                      <a:pt x="29667" y="0"/>
                      <a:pt x="35255" y="2337"/>
                      <a:pt x="39928" y="7010"/>
                    </a:cubicBezTo>
                    <a:cubicBezTo>
                      <a:pt x="44602" y="11684"/>
                      <a:pt x="46939" y="17272"/>
                      <a:pt x="46939" y="23774"/>
                    </a:cubicBezTo>
                    <a:cubicBezTo>
                      <a:pt x="46939" y="30277"/>
                      <a:pt x="44602" y="35763"/>
                      <a:pt x="39928" y="40233"/>
                    </a:cubicBezTo>
                    <a:cubicBezTo>
                      <a:pt x="35255" y="44704"/>
                      <a:pt x="29667" y="46939"/>
                      <a:pt x="23164" y="46939"/>
                    </a:cubicBezTo>
                    <a:cubicBezTo>
                      <a:pt x="16662" y="46939"/>
                      <a:pt x="11175" y="44704"/>
                      <a:pt x="6705" y="40233"/>
                    </a:cubicBezTo>
                    <a:cubicBezTo>
                      <a:pt x="2235" y="35763"/>
                      <a:pt x="0" y="30277"/>
                      <a:pt x="0" y="23774"/>
                    </a:cubicBezTo>
                    <a:cubicBezTo>
                      <a:pt x="0" y="17272"/>
                      <a:pt x="2235" y="11684"/>
                      <a:pt x="6705" y="7010"/>
                    </a:cubicBezTo>
                    <a:cubicBezTo>
                      <a:pt x="11175" y="2337"/>
                      <a:pt x="16662" y="0"/>
                      <a:pt x="2316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06" name="Freeform: Shape 2605">
                <a:extLst>
                  <a:ext uri="{FF2B5EF4-FFF2-40B4-BE49-F238E27FC236}">
                    <a16:creationId xmlns:a16="http://schemas.microsoft.com/office/drawing/2014/main" id="{D51FD75A-E48F-4091-B6E5-D032EFC4C78E}"/>
                  </a:ext>
                </a:extLst>
              </p:cNvPr>
              <p:cNvSpPr/>
              <p:nvPr/>
            </p:nvSpPr>
            <p:spPr>
              <a:xfrm>
                <a:off x="2082500" y="-2153030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5" y="0"/>
                    </a:moveTo>
                    <a:cubicBezTo>
                      <a:pt x="30683" y="0"/>
                      <a:pt x="36272" y="2337"/>
                      <a:pt x="40539" y="7010"/>
                    </a:cubicBezTo>
                    <a:cubicBezTo>
                      <a:pt x="44806" y="11684"/>
                      <a:pt x="46939" y="17272"/>
                      <a:pt x="46939" y="23774"/>
                    </a:cubicBezTo>
                    <a:cubicBezTo>
                      <a:pt x="46939" y="30277"/>
                      <a:pt x="44806" y="35763"/>
                      <a:pt x="40539" y="40233"/>
                    </a:cubicBezTo>
                    <a:cubicBezTo>
                      <a:pt x="36272" y="44704"/>
                      <a:pt x="30683" y="46939"/>
                      <a:pt x="23775" y="46939"/>
                    </a:cubicBezTo>
                    <a:cubicBezTo>
                      <a:pt x="17272" y="46939"/>
                      <a:pt x="11684" y="44704"/>
                      <a:pt x="7011" y="40233"/>
                    </a:cubicBezTo>
                    <a:cubicBezTo>
                      <a:pt x="2337" y="35763"/>
                      <a:pt x="0" y="30277"/>
                      <a:pt x="0" y="23774"/>
                    </a:cubicBezTo>
                    <a:cubicBezTo>
                      <a:pt x="0" y="17272"/>
                      <a:pt x="2337" y="11684"/>
                      <a:pt x="7011" y="7010"/>
                    </a:cubicBezTo>
                    <a:cubicBezTo>
                      <a:pt x="11684" y="2337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05" name="Freeform: Shape 2604">
                <a:extLst>
                  <a:ext uri="{FF2B5EF4-FFF2-40B4-BE49-F238E27FC236}">
                    <a16:creationId xmlns:a16="http://schemas.microsoft.com/office/drawing/2014/main" id="{F7FB8E08-6582-4BA1-9C0B-71B7498A54B7}"/>
                  </a:ext>
                </a:extLst>
              </p:cNvPr>
              <p:cNvSpPr/>
              <p:nvPr/>
            </p:nvSpPr>
            <p:spPr>
              <a:xfrm>
                <a:off x="2244425" y="-2153030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5" y="0"/>
                    </a:moveTo>
                    <a:cubicBezTo>
                      <a:pt x="30683" y="0"/>
                      <a:pt x="36272" y="2337"/>
                      <a:pt x="40539" y="7010"/>
                    </a:cubicBezTo>
                    <a:cubicBezTo>
                      <a:pt x="44806" y="11684"/>
                      <a:pt x="46939" y="17272"/>
                      <a:pt x="46939" y="23774"/>
                    </a:cubicBezTo>
                    <a:cubicBezTo>
                      <a:pt x="46939" y="30277"/>
                      <a:pt x="44806" y="35763"/>
                      <a:pt x="40539" y="40233"/>
                    </a:cubicBezTo>
                    <a:cubicBezTo>
                      <a:pt x="36272" y="44704"/>
                      <a:pt x="30683" y="46939"/>
                      <a:pt x="23775" y="46939"/>
                    </a:cubicBezTo>
                    <a:cubicBezTo>
                      <a:pt x="17272" y="46939"/>
                      <a:pt x="11684" y="44704"/>
                      <a:pt x="7011" y="40233"/>
                    </a:cubicBezTo>
                    <a:cubicBezTo>
                      <a:pt x="2337" y="35763"/>
                      <a:pt x="0" y="30277"/>
                      <a:pt x="0" y="23774"/>
                    </a:cubicBezTo>
                    <a:cubicBezTo>
                      <a:pt x="0" y="17272"/>
                      <a:pt x="2337" y="11684"/>
                      <a:pt x="7011" y="7010"/>
                    </a:cubicBezTo>
                    <a:cubicBezTo>
                      <a:pt x="11684" y="2337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04" name="Freeform: Shape 2603">
                <a:extLst>
                  <a:ext uri="{FF2B5EF4-FFF2-40B4-BE49-F238E27FC236}">
                    <a16:creationId xmlns:a16="http://schemas.microsoft.com/office/drawing/2014/main" id="{65DBAD6F-D636-4E7B-9619-CDA589085976}"/>
                  </a:ext>
                </a:extLst>
              </p:cNvPr>
              <p:cNvSpPr/>
              <p:nvPr/>
            </p:nvSpPr>
            <p:spPr>
              <a:xfrm>
                <a:off x="2479730" y="-2153030"/>
                <a:ext cx="47548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8" h="46939">
                    <a:moveTo>
                      <a:pt x="23774" y="0"/>
                    </a:moveTo>
                    <a:cubicBezTo>
                      <a:pt x="30683" y="0"/>
                      <a:pt x="36372" y="2337"/>
                      <a:pt x="40843" y="7010"/>
                    </a:cubicBezTo>
                    <a:cubicBezTo>
                      <a:pt x="45313" y="11684"/>
                      <a:pt x="47548" y="17272"/>
                      <a:pt x="47548" y="23774"/>
                    </a:cubicBezTo>
                    <a:cubicBezTo>
                      <a:pt x="47548" y="30277"/>
                      <a:pt x="45313" y="35763"/>
                      <a:pt x="40843" y="40233"/>
                    </a:cubicBezTo>
                    <a:cubicBezTo>
                      <a:pt x="36372" y="44704"/>
                      <a:pt x="30683" y="46939"/>
                      <a:pt x="23774" y="46939"/>
                    </a:cubicBezTo>
                    <a:cubicBezTo>
                      <a:pt x="17272" y="46939"/>
                      <a:pt x="11684" y="44704"/>
                      <a:pt x="7010" y="40233"/>
                    </a:cubicBezTo>
                    <a:cubicBezTo>
                      <a:pt x="2337" y="35763"/>
                      <a:pt x="0" y="30277"/>
                      <a:pt x="0" y="23774"/>
                    </a:cubicBezTo>
                    <a:cubicBezTo>
                      <a:pt x="0" y="17272"/>
                      <a:pt x="2337" y="11684"/>
                      <a:pt x="7010" y="7010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03" name="Freeform: Shape 2602">
                <a:extLst>
                  <a:ext uri="{FF2B5EF4-FFF2-40B4-BE49-F238E27FC236}">
                    <a16:creationId xmlns:a16="http://schemas.microsoft.com/office/drawing/2014/main" id="{CDC0C228-203E-49DA-B675-ED36ABC5DF9A}"/>
                  </a:ext>
                </a:extLst>
              </p:cNvPr>
              <p:cNvSpPr/>
              <p:nvPr/>
            </p:nvSpPr>
            <p:spPr>
              <a:xfrm>
                <a:off x="3073100" y="-2153030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683" y="0"/>
                      <a:pt x="36271" y="2337"/>
                      <a:pt x="40538" y="7010"/>
                    </a:cubicBezTo>
                    <a:cubicBezTo>
                      <a:pt x="44806" y="11684"/>
                      <a:pt x="46939" y="17272"/>
                      <a:pt x="46939" y="23774"/>
                    </a:cubicBezTo>
                    <a:cubicBezTo>
                      <a:pt x="46939" y="30277"/>
                      <a:pt x="44806" y="35763"/>
                      <a:pt x="40538" y="40233"/>
                    </a:cubicBezTo>
                    <a:cubicBezTo>
                      <a:pt x="36271" y="44704"/>
                      <a:pt x="30683" y="46939"/>
                      <a:pt x="23774" y="46939"/>
                    </a:cubicBezTo>
                    <a:cubicBezTo>
                      <a:pt x="17272" y="46939"/>
                      <a:pt x="11684" y="44704"/>
                      <a:pt x="7011" y="40233"/>
                    </a:cubicBezTo>
                    <a:cubicBezTo>
                      <a:pt x="2337" y="35763"/>
                      <a:pt x="0" y="30277"/>
                      <a:pt x="0" y="23774"/>
                    </a:cubicBezTo>
                    <a:cubicBezTo>
                      <a:pt x="0" y="17272"/>
                      <a:pt x="2337" y="11684"/>
                      <a:pt x="7011" y="7010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02" name="Freeform: Shape 2601">
                <a:extLst>
                  <a:ext uri="{FF2B5EF4-FFF2-40B4-BE49-F238E27FC236}">
                    <a16:creationId xmlns:a16="http://schemas.microsoft.com/office/drawing/2014/main" id="{2B125DE2-EF2A-4388-9AF9-E5C3E54D6895}"/>
                  </a:ext>
                </a:extLst>
              </p:cNvPr>
              <p:cNvSpPr/>
              <p:nvPr/>
            </p:nvSpPr>
            <p:spPr>
              <a:xfrm>
                <a:off x="3311225" y="-2153030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683" y="0"/>
                      <a:pt x="36271" y="2337"/>
                      <a:pt x="40538" y="7010"/>
                    </a:cubicBezTo>
                    <a:cubicBezTo>
                      <a:pt x="44806" y="11684"/>
                      <a:pt x="46939" y="17272"/>
                      <a:pt x="46939" y="23774"/>
                    </a:cubicBezTo>
                    <a:cubicBezTo>
                      <a:pt x="46939" y="30277"/>
                      <a:pt x="44806" y="35763"/>
                      <a:pt x="40538" y="40233"/>
                    </a:cubicBezTo>
                    <a:cubicBezTo>
                      <a:pt x="36271" y="44704"/>
                      <a:pt x="30683" y="46939"/>
                      <a:pt x="23774" y="46939"/>
                    </a:cubicBezTo>
                    <a:cubicBezTo>
                      <a:pt x="17272" y="46939"/>
                      <a:pt x="11684" y="44704"/>
                      <a:pt x="7011" y="40233"/>
                    </a:cubicBezTo>
                    <a:cubicBezTo>
                      <a:pt x="2337" y="35763"/>
                      <a:pt x="0" y="30277"/>
                      <a:pt x="0" y="23774"/>
                    </a:cubicBezTo>
                    <a:cubicBezTo>
                      <a:pt x="0" y="17272"/>
                      <a:pt x="2337" y="11684"/>
                      <a:pt x="7011" y="7010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01" name="Freeform: Shape 2600">
                <a:extLst>
                  <a:ext uri="{FF2B5EF4-FFF2-40B4-BE49-F238E27FC236}">
                    <a16:creationId xmlns:a16="http://schemas.microsoft.com/office/drawing/2014/main" id="{3E78307C-B114-48E7-B170-5534BCEE195E}"/>
                  </a:ext>
                </a:extLst>
              </p:cNvPr>
              <p:cNvSpPr/>
              <p:nvPr/>
            </p:nvSpPr>
            <p:spPr>
              <a:xfrm>
                <a:off x="-555239" y="-2128646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165" y="0"/>
                    </a:moveTo>
                    <a:cubicBezTo>
                      <a:pt x="29667" y="0"/>
                      <a:pt x="35255" y="2438"/>
                      <a:pt x="39929" y="7315"/>
                    </a:cubicBezTo>
                    <a:cubicBezTo>
                      <a:pt x="44602" y="12192"/>
                      <a:pt x="46939" y="17678"/>
                      <a:pt x="46939" y="23774"/>
                    </a:cubicBezTo>
                    <a:cubicBezTo>
                      <a:pt x="46939" y="30277"/>
                      <a:pt x="44602" y="35865"/>
                      <a:pt x="39929" y="40538"/>
                    </a:cubicBezTo>
                    <a:cubicBezTo>
                      <a:pt x="35255" y="45212"/>
                      <a:pt x="29667" y="47549"/>
                      <a:pt x="23165" y="47549"/>
                    </a:cubicBezTo>
                    <a:cubicBezTo>
                      <a:pt x="16662" y="47549"/>
                      <a:pt x="11176" y="45212"/>
                      <a:pt x="6705" y="40538"/>
                    </a:cubicBezTo>
                    <a:cubicBezTo>
                      <a:pt x="2235" y="35865"/>
                      <a:pt x="0" y="30277"/>
                      <a:pt x="0" y="23774"/>
                    </a:cubicBezTo>
                    <a:cubicBezTo>
                      <a:pt x="0" y="17272"/>
                      <a:pt x="2235" y="11684"/>
                      <a:pt x="6705" y="7010"/>
                    </a:cubicBezTo>
                    <a:cubicBezTo>
                      <a:pt x="11176" y="2337"/>
                      <a:pt x="16662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600" name="Freeform: Shape 2599">
                <a:extLst>
                  <a:ext uri="{FF2B5EF4-FFF2-40B4-BE49-F238E27FC236}">
                    <a16:creationId xmlns:a16="http://schemas.microsoft.com/office/drawing/2014/main" id="{A66E2128-A14C-4288-9427-846E9FFB42E8}"/>
                  </a:ext>
                </a:extLst>
              </p:cNvPr>
              <p:cNvSpPr/>
              <p:nvPr/>
            </p:nvSpPr>
            <p:spPr>
              <a:xfrm>
                <a:off x="-372359" y="-2128646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165" y="0"/>
                    </a:moveTo>
                    <a:cubicBezTo>
                      <a:pt x="29667" y="0"/>
                      <a:pt x="35255" y="2438"/>
                      <a:pt x="39929" y="7315"/>
                    </a:cubicBezTo>
                    <a:cubicBezTo>
                      <a:pt x="44602" y="12192"/>
                      <a:pt x="46939" y="17678"/>
                      <a:pt x="46939" y="23774"/>
                    </a:cubicBezTo>
                    <a:cubicBezTo>
                      <a:pt x="46939" y="30277"/>
                      <a:pt x="44602" y="35865"/>
                      <a:pt x="39929" y="40538"/>
                    </a:cubicBezTo>
                    <a:cubicBezTo>
                      <a:pt x="35255" y="45212"/>
                      <a:pt x="29667" y="47549"/>
                      <a:pt x="23165" y="47549"/>
                    </a:cubicBezTo>
                    <a:cubicBezTo>
                      <a:pt x="16662" y="47549"/>
                      <a:pt x="11176" y="45212"/>
                      <a:pt x="6705" y="40538"/>
                    </a:cubicBezTo>
                    <a:cubicBezTo>
                      <a:pt x="2235" y="35865"/>
                      <a:pt x="0" y="30277"/>
                      <a:pt x="0" y="23774"/>
                    </a:cubicBezTo>
                    <a:cubicBezTo>
                      <a:pt x="0" y="17272"/>
                      <a:pt x="2235" y="11684"/>
                      <a:pt x="6705" y="7010"/>
                    </a:cubicBezTo>
                    <a:cubicBezTo>
                      <a:pt x="11176" y="2337"/>
                      <a:pt x="16662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99" name="Freeform: Shape 2598">
                <a:extLst>
                  <a:ext uri="{FF2B5EF4-FFF2-40B4-BE49-F238E27FC236}">
                    <a16:creationId xmlns:a16="http://schemas.microsoft.com/office/drawing/2014/main" id="{97754D3D-E14E-4D96-B0E3-F613446E5044}"/>
                  </a:ext>
                </a:extLst>
              </p:cNvPr>
              <p:cNvSpPr/>
              <p:nvPr/>
            </p:nvSpPr>
            <p:spPr>
              <a:xfrm>
                <a:off x="-32050" y="-2125598"/>
                <a:ext cx="4754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6939">
                    <a:moveTo>
                      <a:pt x="23774" y="0"/>
                    </a:moveTo>
                    <a:cubicBezTo>
                      <a:pt x="30683" y="0"/>
                      <a:pt x="36373" y="2235"/>
                      <a:pt x="40843" y="6705"/>
                    </a:cubicBezTo>
                    <a:cubicBezTo>
                      <a:pt x="45314" y="11176"/>
                      <a:pt x="47549" y="16662"/>
                      <a:pt x="47549" y="23165"/>
                    </a:cubicBezTo>
                    <a:cubicBezTo>
                      <a:pt x="47549" y="30074"/>
                      <a:pt x="45314" y="35763"/>
                      <a:pt x="40843" y="40234"/>
                    </a:cubicBezTo>
                    <a:cubicBezTo>
                      <a:pt x="36373" y="44704"/>
                      <a:pt x="30683" y="46939"/>
                      <a:pt x="23774" y="46939"/>
                    </a:cubicBezTo>
                    <a:cubicBezTo>
                      <a:pt x="17272" y="46939"/>
                      <a:pt x="11684" y="44704"/>
                      <a:pt x="7010" y="40234"/>
                    </a:cubicBezTo>
                    <a:cubicBezTo>
                      <a:pt x="2337" y="35763"/>
                      <a:pt x="0" y="30074"/>
                      <a:pt x="0" y="23165"/>
                    </a:cubicBezTo>
                    <a:cubicBezTo>
                      <a:pt x="0" y="17069"/>
                      <a:pt x="2439" y="11684"/>
                      <a:pt x="7315" y="7010"/>
                    </a:cubicBezTo>
                    <a:cubicBezTo>
                      <a:pt x="12192" y="2337"/>
                      <a:pt x="17678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98" name="Freeform: Shape 2597">
                <a:extLst>
                  <a:ext uri="{FF2B5EF4-FFF2-40B4-BE49-F238E27FC236}">
                    <a16:creationId xmlns:a16="http://schemas.microsoft.com/office/drawing/2014/main" id="{BE94D968-71B2-417E-9CAC-1A27D8AEA175}"/>
                  </a:ext>
                </a:extLst>
              </p:cNvPr>
              <p:cNvSpPr/>
              <p:nvPr/>
            </p:nvSpPr>
            <p:spPr>
              <a:xfrm>
                <a:off x="400917" y="-2125598"/>
                <a:ext cx="46940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40" h="46939">
                    <a:moveTo>
                      <a:pt x="23775" y="0"/>
                    </a:moveTo>
                    <a:cubicBezTo>
                      <a:pt x="30277" y="0"/>
                      <a:pt x="35764" y="2133"/>
                      <a:pt x="40234" y="6401"/>
                    </a:cubicBezTo>
                    <a:cubicBezTo>
                      <a:pt x="44704" y="10668"/>
                      <a:pt x="46940" y="16256"/>
                      <a:pt x="46940" y="23165"/>
                    </a:cubicBezTo>
                    <a:cubicBezTo>
                      <a:pt x="46940" y="29667"/>
                      <a:pt x="44704" y="35255"/>
                      <a:pt x="40234" y="39929"/>
                    </a:cubicBezTo>
                    <a:cubicBezTo>
                      <a:pt x="35764" y="44602"/>
                      <a:pt x="30277" y="46939"/>
                      <a:pt x="23775" y="46939"/>
                    </a:cubicBezTo>
                    <a:cubicBezTo>
                      <a:pt x="16866" y="46939"/>
                      <a:pt x="11176" y="44602"/>
                      <a:pt x="6706" y="39929"/>
                    </a:cubicBezTo>
                    <a:cubicBezTo>
                      <a:pt x="2236" y="35255"/>
                      <a:pt x="0" y="29667"/>
                      <a:pt x="0" y="23165"/>
                    </a:cubicBezTo>
                    <a:cubicBezTo>
                      <a:pt x="0" y="16256"/>
                      <a:pt x="2236" y="10668"/>
                      <a:pt x="6706" y="6401"/>
                    </a:cubicBezTo>
                    <a:cubicBezTo>
                      <a:pt x="11176" y="2133"/>
                      <a:pt x="16866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97" name="Freeform: Shape 2596">
                <a:extLst>
                  <a:ext uri="{FF2B5EF4-FFF2-40B4-BE49-F238E27FC236}">
                    <a16:creationId xmlns:a16="http://schemas.microsoft.com/office/drawing/2014/main" id="{47948BFC-B330-431A-A62E-7D740989B7F0}"/>
                  </a:ext>
                </a:extLst>
              </p:cNvPr>
              <p:cNvSpPr/>
              <p:nvPr/>
            </p:nvSpPr>
            <p:spPr>
              <a:xfrm>
                <a:off x="2396825" y="-2125598"/>
                <a:ext cx="4754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6939">
                    <a:moveTo>
                      <a:pt x="23774" y="0"/>
                    </a:moveTo>
                    <a:cubicBezTo>
                      <a:pt x="30683" y="0"/>
                      <a:pt x="36373" y="2235"/>
                      <a:pt x="40844" y="6705"/>
                    </a:cubicBezTo>
                    <a:cubicBezTo>
                      <a:pt x="45314" y="11176"/>
                      <a:pt x="47549" y="16662"/>
                      <a:pt x="47549" y="23165"/>
                    </a:cubicBezTo>
                    <a:cubicBezTo>
                      <a:pt x="47549" y="30074"/>
                      <a:pt x="45314" y="35763"/>
                      <a:pt x="40844" y="40234"/>
                    </a:cubicBezTo>
                    <a:cubicBezTo>
                      <a:pt x="36373" y="44704"/>
                      <a:pt x="30683" y="46939"/>
                      <a:pt x="23774" y="46939"/>
                    </a:cubicBezTo>
                    <a:cubicBezTo>
                      <a:pt x="17272" y="46939"/>
                      <a:pt x="11684" y="44704"/>
                      <a:pt x="7011" y="40234"/>
                    </a:cubicBezTo>
                    <a:cubicBezTo>
                      <a:pt x="2337" y="35763"/>
                      <a:pt x="0" y="30074"/>
                      <a:pt x="0" y="23165"/>
                    </a:cubicBezTo>
                    <a:cubicBezTo>
                      <a:pt x="0" y="17069"/>
                      <a:pt x="2438" y="11684"/>
                      <a:pt x="7315" y="7010"/>
                    </a:cubicBezTo>
                    <a:cubicBezTo>
                      <a:pt x="12192" y="2337"/>
                      <a:pt x="17679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96" name="Freeform: Shape 2595">
                <a:extLst>
                  <a:ext uri="{FF2B5EF4-FFF2-40B4-BE49-F238E27FC236}">
                    <a16:creationId xmlns:a16="http://schemas.microsoft.com/office/drawing/2014/main" id="{C935B251-F0B9-478D-82EE-5798DF9D46FA}"/>
                  </a:ext>
                </a:extLst>
              </p:cNvPr>
              <p:cNvSpPr/>
              <p:nvPr/>
            </p:nvSpPr>
            <p:spPr>
              <a:xfrm>
                <a:off x="2651790" y="-2125598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165" y="0"/>
                    </a:moveTo>
                    <a:cubicBezTo>
                      <a:pt x="29668" y="0"/>
                      <a:pt x="35255" y="2133"/>
                      <a:pt x="39929" y="6401"/>
                    </a:cubicBezTo>
                    <a:cubicBezTo>
                      <a:pt x="44603" y="10668"/>
                      <a:pt x="46939" y="16256"/>
                      <a:pt x="46939" y="23165"/>
                    </a:cubicBezTo>
                    <a:cubicBezTo>
                      <a:pt x="46939" y="29667"/>
                      <a:pt x="44603" y="35255"/>
                      <a:pt x="39929" y="39929"/>
                    </a:cubicBezTo>
                    <a:cubicBezTo>
                      <a:pt x="35255" y="44602"/>
                      <a:pt x="29668" y="46939"/>
                      <a:pt x="23165" y="46939"/>
                    </a:cubicBezTo>
                    <a:cubicBezTo>
                      <a:pt x="17069" y="46939"/>
                      <a:pt x="11685" y="44501"/>
                      <a:pt x="7011" y="39624"/>
                    </a:cubicBezTo>
                    <a:cubicBezTo>
                      <a:pt x="2337" y="34747"/>
                      <a:pt x="0" y="29261"/>
                      <a:pt x="0" y="23165"/>
                    </a:cubicBezTo>
                    <a:cubicBezTo>
                      <a:pt x="0" y="16256"/>
                      <a:pt x="2236" y="10668"/>
                      <a:pt x="6706" y="6401"/>
                    </a:cubicBezTo>
                    <a:cubicBezTo>
                      <a:pt x="11176" y="2133"/>
                      <a:pt x="16663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95" name="Freeform: Shape 2594">
                <a:extLst>
                  <a:ext uri="{FF2B5EF4-FFF2-40B4-BE49-F238E27FC236}">
                    <a16:creationId xmlns:a16="http://schemas.microsoft.com/office/drawing/2014/main" id="{A1508CBE-9B26-4958-BEAC-009E1C7E8ED5}"/>
                  </a:ext>
                </a:extLst>
              </p:cNvPr>
              <p:cNvSpPr/>
              <p:nvPr/>
            </p:nvSpPr>
            <p:spPr>
              <a:xfrm>
                <a:off x="2909042" y="-2117673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164" y="0"/>
                    </a:moveTo>
                    <a:cubicBezTo>
                      <a:pt x="30073" y="0"/>
                      <a:pt x="35763" y="2336"/>
                      <a:pt x="40233" y="7010"/>
                    </a:cubicBezTo>
                    <a:cubicBezTo>
                      <a:pt x="44703" y="11684"/>
                      <a:pt x="46939" y="17272"/>
                      <a:pt x="46939" y="23774"/>
                    </a:cubicBezTo>
                    <a:cubicBezTo>
                      <a:pt x="46939" y="30277"/>
                      <a:pt x="44703" y="35763"/>
                      <a:pt x="40233" y="40233"/>
                    </a:cubicBezTo>
                    <a:cubicBezTo>
                      <a:pt x="35763" y="44704"/>
                      <a:pt x="30073" y="46939"/>
                      <a:pt x="23164" y="46939"/>
                    </a:cubicBezTo>
                    <a:cubicBezTo>
                      <a:pt x="16662" y="46939"/>
                      <a:pt x="11176" y="44704"/>
                      <a:pt x="6705" y="40233"/>
                    </a:cubicBezTo>
                    <a:cubicBezTo>
                      <a:pt x="2235" y="35763"/>
                      <a:pt x="0" y="30277"/>
                      <a:pt x="0" y="23774"/>
                    </a:cubicBezTo>
                    <a:cubicBezTo>
                      <a:pt x="0" y="17272"/>
                      <a:pt x="2235" y="11684"/>
                      <a:pt x="6705" y="7010"/>
                    </a:cubicBezTo>
                    <a:cubicBezTo>
                      <a:pt x="11176" y="2336"/>
                      <a:pt x="16662" y="0"/>
                      <a:pt x="2316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94" name="Freeform: Shape 2593">
                <a:extLst>
                  <a:ext uri="{FF2B5EF4-FFF2-40B4-BE49-F238E27FC236}">
                    <a16:creationId xmlns:a16="http://schemas.microsoft.com/office/drawing/2014/main" id="{16491393-31FB-4E8C-98B8-9EA7B56FA959}"/>
                  </a:ext>
                </a:extLst>
              </p:cNvPr>
              <p:cNvSpPr/>
              <p:nvPr/>
            </p:nvSpPr>
            <p:spPr>
              <a:xfrm>
                <a:off x="3736421" y="-2106701"/>
                <a:ext cx="4754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7549">
                    <a:moveTo>
                      <a:pt x="23774" y="0"/>
                    </a:moveTo>
                    <a:cubicBezTo>
                      <a:pt x="30277" y="0"/>
                      <a:pt x="35865" y="2337"/>
                      <a:pt x="40539" y="7011"/>
                    </a:cubicBezTo>
                    <a:cubicBezTo>
                      <a:pt x="45212" y="11685"/>
                      <a:pt x="47549" y="17272"/>
                      <a:pt x="47549" y="23775"/>
                    </a:cubicBezTo>
                    <a:cubicBezTo>
                      <a:pt x="47549" y="29871"/>
                      <a:pt x="45110" y="35357"/>
                      <a:pt x="40234" y="40234"/>
                    </a:cubicBezTo>
                    <a:cubicBezTo>
                      <a:pt x="35357" y="45111"/>
                      <a:pt x="29871" y="47549"/>
                      <a:pt x="23774" y="47549"/>
                    </a:cubicBezTo>
                    <a:cubicBezTo>
                      <a:pt x="17272" y="47549"/>
                      <a:pt x="11684" y="45213"/>
                      <a:pt x="7010" y="40539"/>
                    </a:cubicBezTo>
                    <a:cubicBezTo>
                      <a:pt x="2337" y="35865"/>
                      <a:pt x="0" y="30277"/>
                      <a:pt x="0" y="23775"/>
                    </a:cubicBezTo>
                    <a:cubicBezTo>
                      <a:pt x="0" y="17272"/>
                      <a:pt x="2337" y="11685"/>
                      <a:pt x="7010" y="7011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93" name="Freeform: Shape 2592">
                <a:extLst>
                  <a:ext uri="{FF2B5EF4-FFF2-40B4-BE49-F238E27FC236}">
                    <a16:creationId xmlns:a16="http://schemas.microsoft.com/office/drawing/2014/main" id="{D9A2DAAD-7726-4F32-BBB5-BA90CD82A6A4}"/>
                  </a:ext>
                </a:extLst>
              </p:cNvPr>
              <p:cNvSpPr/>
              <p:nvPr/>
            </p:nvSpPr>
            <p:spPr>
              <a:xfrm>
                <a:off x="-184450" y="-2096947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4" y="0"/>
                    </a:moveTo>
                    <a:cubicBezTo>
                      <a:pt x="30683" y="0"/>
                      <a:pt x="36271" y="2337"/>
                      <a:pt x="40538" y="7011"/>
                    </a:cubicBezTo>
                    <a:cubicBezTo>
                      <a:pt x="44806" y="11684"/>
                      <a:pt x="46939" y="17272"/>
                      <a:pt x="46939" y="23775"/>
                    </a:cubicBezTo>
                    <a:cubicBezTo>
                      <a:pt x="46939" y="30683"/>
                      <a:pt x="44806" y="36373"/>
                      <a:pt x="40538" y="40843"/>
                    </a:cubicBezTo>
                    <a:cubicBezTo>
                      <a:pt x="36271" y="45314"/>
                      <a:pt x="30683" y="47549"/>
                      <a:pt x="23774" y="47549"/>
                    </a:cubicBezTo>
                    <a:cubicBezTo>
                      <a:pt x="17272" y="47549"/>
                      <a:pt x="11684" y="45314"/>
                      <a:pt x="7010" y="40843"/>
                    </a:cubicBezTo>
                    <a:cubicBezTo>
                      <a:pt x="2337" y="36373"/>
                      <a:pt x="0" y="30683"/>
                      <a:pt x="0" y="23775"/>
                    </a:cubicBezTo>
                    <a:cubicBezTo>
                      <a:pt x="0" y="17272"/>
                      <a:pt x="2337" y="11684"/>
                      <a:pt x="7010" y="7011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92" name="Freeform: Shape 2591">
                <a:extLst>
                  <a:ext uri="{FF2B5EF4-FFF2-40B4-BE49-F238E27FC236}">
                    <a16:creationId xmlns:a16="http://schemas.microsoft.com/office/drawing/2014/main" id="{4651E25E-CEDE-4728-AAC8-7F373502A696}"/>
                  </a:ext>
                </a:extLst>
              </p:cNvPr>
              <p:cNvSpPr/>
              <p:nvPr/>
            </p:nvSpPr>
            <p:spPr>
              <a:xfrm>
                <a:off x="50855" y="-2096947"/>
                <a:ext cx="47548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7548" h="47549">
                    <a:moveTo>
                      <a:pt x="23774" y="0"/>
                    </a:moveTo>
                    <a:cubicBezTo>
                      <a:pt x="30683" y="0"/>
                      <a:pt x="36373" y="2337"/>
                      <a:pt x="40843" y="7011"/>
                    </a:cubicBezTo>
                    <a:cubicBezTo>
                      <a:pt x="45313" y="11684"/>
                      <a:pt x="47548" y="17272"/>
                      <a:pt x="47548" y="23775"/>
                    </a:cubicBezTo>
                    <a:cubicBezTo>
                      <a:pt x="47548" y="30683"/>
                      <a:pt x="45313" y="36373"/>
                      <a:pt x="40843" y="40843"/>
                    </a:cubicBezTo>
                    <a:cubicBezTo>
                      <a:pt x="36373" y="45314"/>
                      <a:pt x="30683" y="47549"/>
                      <a:pt x="23774" y="47549"/>
                    </a:cubicBezTo>
                    <a:cubicBezTo>
                      <a:pt x="17272" y="47549"/>
                      <a:pt x="11684" y="45314"/>
                      <a:pt x="7010" y="40843"/>
                    </a:cubicBezTo>
                    <a:cubicBezTo>
                      <a:pt x="2337" y="36373"/>
                      <a:pt x="0" y="30683"/>
                      <a:pt x="0" y="23775"/>
                    </a:cubicBezTo>
                    <a:cubicBezTo>
                      <a:pt x="0" y="17272"/>
                      <a:pt x="2337" y="11684"/>
                      <a:pt x="7010" y="7011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91" name="Freeform: Shape 2590">
                <a:extLst>
                  <a:ext uri="{FF2B5EF4-FFF2-40B4-BE49-F238E27FC236}">
                    <a16:creationId xmlns:a16="http://schemas.microsoft.com/office/drawing/2014/main" id="{3FD9B4A4-19D0-4D0C-AFFD-E3C14CA2B71D}"/>
                  </a:ext>
                </a:extLst>
              </p:cNvPr>
              <p:cNvSpPr/>
              <p:nvPr/>
            </p:nvSpPr>
            <p:spPr>
              <a:xfrm>
                <a:off x="215600" y="-2096947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4" y="0"/>
                    </a:moveTo>
                    <a:cubicBezTo>
                      <a:pt x="30683" y="0"/>
                      <a:pt x="36271" y="2337"/>
                      <a:pt x="40539" y="7011"/>
                    </a:cubicBezTo>
                    <a:cubicBezTo>
                      <a:pt x="44806" y="11684"/>
                      <a:pt x="46939" y="17272"/>
                      <a:pt x="46939" y="23775"/>
                    </a:cubicBezTo>
                    <a:cubicBezTo>
                      <a:pt x="46939" y="30683"/>
                      <a:pt x="44806" y="36373"/>
                      <a:pt x="40539" y="40843"/>
                    </a:cubicBezTo>
                    <a:cubicBezTo>
                      <a:pt x="36271" y="45314"/>
                      <a:pt x="30683" y="47549"/>
                      <a:pt x="23774" y="47549"/>
                    </a:cubicBezTo>
                    <a:cubicBezTo>
                      <a:pt x="17272" y="47549"/>
                      <a:pt x="11684" y="45314"/>
                      <a:pt x="7010" y="40843"/>
                    </a:cubicBezTo>
                    <a:cubicBezTo>
                      <a:pt x="2337" y="36373"/>
                      <a:pt x="0" y="30683"/>
                      <a:pt x="0" y="23775"/>
                    </a:cubicBezTo>
                    <a:cubicBezTo>
                      <a:pt x="0" y="17272"/>
                      <a:pt x="2337" y="11684"/>
                      <a:pt x="7010" y="7011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90" name="Freeform: Shape 2589">
                <a:extLst>
                  <a:ext uri="{FF2B5EF4-FFF2-40B4-BE49-F238E27FC236}">
                    <a16:creationId xmlns:a16="http://schemas.microsoft.com/office/drawing/2014/main" id="{DE9BEEAE-2BD6-41F0-B96C-AC09BC1B4890}"/>
                  </a:ext>
                </a:extLst>
              </p:cNvPr>
              <p:cNvSpPr/>
              <p:nvPr/>
            </p:nvSpPr>
            <p:spPr>
              <a:xfrm>
                <a:off x="800511" y="-2096947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5" y="0"/>
                    </a:moveTo>
                    <a:cubicBezTo>
                      <a:pt x="30277" y="0"/>
                      <a:pt x="35763" y="2337"/>
                      <a:pt x="40234" y="7011"/>
                    </a:cubicBezTo>
                    <a:cubicBezTo>
                      <a:pt x="44704" y="11684"/>
                      <a:pt x="46939" y="17272"/>
                      <a:pt x="46939" y="23775"/>
                    </a:cubicBezTo>
                    <a:cubicBezTo>
                      <a:pt x="46939" y="30683"/>
                      <a:pt x="44704" y="36373"/>
                      <a:pt x="40234" y="40843"/>
                    </a:cubicBezTo>
                    <a:cubicBezTo>
                      <a:pt x="35763" y="45314"/>
                      <a:pt x="30277" y="47549"/>
                      <a:pt x="23775" y="47549"/>
                    </a:cubicBezTo>
                    <a:cubicBezTo>
                      <a:pt x="16866" y="47549"/>
                      <a:pt x="11176" y="45314"/>
                      <a:pt x="6706" y="40843"/>
                    </a:cubicBezTo>
                    <a:cubicBezTo>
                      <a:pt x="2235" y="36373"/>
                      <a:pt x="0" y="30683"/>
                      <a:pt x="0" y="23775"/>
                    </a:cubicBezTo>
                    <a:cubicBezTo>
                      <a:pt x="0" y="17272"/>
                      <a:pt x="2235" y="11684"/>
                      <a:pt x="6706" y="7011"/>
                    </a:cubicBezTo>
                    <a:cubicBezTo>
                      <a:pt x="11176" y="2337"/>
                      <a:pt x="16866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89" name="Freeform: Shape 2588">
                <a:extLst>
                  <a:ext uri="{FF2B5EF4-FFF2-40B4-BE49-F238E27FC236}">
                    <a16:creationId xmlns:a16="http://schemas.microsoft.com/office/drawing/2014/main" id="{9D4569F2-6E8A-4B21-AFCA-A4BCCC8938A7}"/>
                  </a:ext>
                </a:extLst>
              </p:cNvPr>
              <p:cNvSpPr/>
              <p:nvPr/>
            </p:nvSpPr>
            <p:spPr>
              <a:xfrm>
                <a:off x="1054410" y="-2096947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4" y="0"/>
                    </a:moveTo>
                    <a:cubicBezTo>
                      <a:pt x="30277" y="0"/>
                      <a:pt x="35763" y="2337"/>
                      <a:pt x="40233" y="7011"/>
                    </a:cubicBezTo>
                    <a:cubicBezTo>
                      <a:pt x="44704" y="11684"/>
                      <a:pt x="46939" y="17272"/>
                      <a:pt x="46939" y="23775"/>
                    </a:cubicBezTo>
                    <a:cubicBezTo>
                      <a:pt x="46939" y="30683"/>
                      <a:pt x="44704" y="36373"/>
                      <a:pt x="40233" y="40843"/>
                    </a:cubicBezTo>
                    <a:cubicBezTo>
                      <a:pt x="35763" y="45314"/>
                      <a:pt x="30277" y="47549"/>
                      <a:pt x="23774" y="47549"/>
                    </a:cubicBezTo>
                    <a:cubicBezTo>
                      <a:pt x="17272" y="47549"/>
                      <a:pt x="11684" y="45314"/>
                      <a:pt x="7010" y="40843"/>
                    </a:cubicBezTo>
                    <a:cubicBezTo>
                      <a:pt x="2336" y="36373"/>
                      <a:pt x="0" y="30683"/>
                      <a:pt x="0" y="23775"/>
                    </a:cubicBezTo>
                    <a:cubicBezTo>
                      <a:pt x="0" y="17272"/>
                      <a:pt x="2336" y="11684"/>
                      <a:pt x="7010" y="7011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88" name="Freeform: Shape 2587">
                <a:extLst>
                  <a:ext uri="{FF2B5EF4-FFF2-40B4-BE49-F238E27FC236}">
                    <a16:creationId xmlns:a16="http://schemas.microsoft.com/office/drawing/2014/main" id="{1796B373-C061-4C27-A2C0-8964770586D9}"/>
                  </a:ext>
                </a:extLst>
              </p:cNvPr>
              <p:cNvSpPr/>
              <p:nvPr/>
            </p:nvSpPr>
            <p:spPr>
              <a:xfrm>
                <a:off x="1261674" y="-2096947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4" y="0"/>
                    </a:moveTo>
                    <a:cubicBezTo>
                      <a:pt x="30276" y="0"/>
                      <a:pt x="35763" y="2337"/>
                      <a:pt x="40233" y="7011"/>
                    </a:cubicBezTo>
                    <a:cubicBezTo>
                      <a:pt x="44704" y="11684"/>
                      <a:pt x="46939" y="17272"/>
                      <a:pt x="46939" y="23775"/>
                    </a:cubicBezTo>
                    <a:cubicBezTo>
                      <a:pt x="46939" y="30683"/>
                      <a:pt x="44704" y="36373"/>
                      <a:pt x="40233" y="40843"/>
                    </a:cubicBezTo>
                    <a:cubicBezTo>
                      <a:pt x="35763" y="45314"/>
                      <a:pt x="30276" y="47549"/>
                      <a:pt x="23774" y="47549"/>
                    </a:cubicBezTo>
                    <a:cubicBezTo>
                      <a:pt x="17272" y="47549"/>
                      <a:pt x="11684" y="45314"/>
                      <a:pt x="7010" y="40843"/>
                    </a:cubicBezTo>
                    <a:cubicBezTo>
                      <a:pt x="2336" y="36373"/>
                      <a:pt x="0" y="30683"/>
                      <a:pt x="0" y="23775"/>
                    </a:cubicBezTo>
                    <a:cubicBezTo>
                      <a:pt x="0" y="17272"/>
                      <a:pt x="2336" y="11684"/>
                      <a:pt x="7010" y="7011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87" name="Freeform: Shape 2586">
                <a:extLst>
                  <a:ext uri="{FF2B5EF4-FFF2-40B4-BE49-F238E27FC236}">
                    <a16:creationId xmlns:a16="http://schemas.microsoft.com/office/drawing/2014/main" id="{E2A14237-9F4C-4995-BF9D-7DDEF5E86723}"/>
                  </a:ext>
                </a:extLst>
              </p:cNvPr>
              <p:cNvSpPr/>
              <p:nvPr/>
            </p:nvSpPr>
            <p:spPr>
              <a:xfrm>
                <a:off x="1425275" y="-2096947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4" y="0"/>
                    </a:moveTo>
                    <a:cubicBezTo>
                      <a:pt x="30683" y="0"/>
                      <a:pt x="36271" y="2337"/>
                      <a:pt x="40539" y="7011"/>
                    </a:cubicBezTo>
                    <a:cubicBezTo>
                      <a:pt x="44806" y="11684"/>
                      <a:pt x="46939" y="17272"/>
                      <a:pt x="46939" y="23775"/>
                    </a:cubicBezTo>
                    <a:cubicBezTo>
                      <a:pt x="46939" y="30683"/>
                      <a:pt x="44806" y="36373"/>
                      <a:pt x="40539" y="40843"/>
                    </a:cubicBezTo>
                    <a:cubicBezTo>
                      <a:pt x="36271" y="45314"/>
                      <a:pt x="30683" y="47549"/>
                      <a:pt x="23774" y="47549"/>
                    </a:cubicBezTo>
                    <a:cubicBezTo>
                      <a:pt x="17272" y="47549"/>
                      <a:pt x="11684" y="45314"/>
                      <a:pt x="7010" y="40843"/>
                    </a:cubicBezTo>
                    <a:cubicBezTo>
                      <a:pt x="2337" y="36373"/>
                      <a:pt x="0" y="30683"/>
                      <a:pt x="0" y="23775"/>
                    </a:cubicBezTo>
                    <a:cubicBezTo>
                      <a:pt x="0" y="17272"/>
                      <a:pt x="2337" y="11684"/>
                      <a:pt x="7010" y="7011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86" name="Freeform: Shape 2585">
                <a:extLst>
                  <a:ext uri="{FF2B5EF4-FFF2-40B4-BE49-F238E27FC236}">
                    <a16:creationId xmlns:a16="http://schemas.microsoft.com/office/drawing/2014/main" id="{61BA122C-E269-45FE-B9D9-B7A85202FE4E}"/>
                  </a:ext>
                </a:extLst>
              </p:cNvPr>
              <p:cNvSpPr/>
              <p:nvPr/>
            </p:nvSpPr>
            <p:spPr>
              <a:xfrm>
                <a:off x="1913260" y="-2096947"/>
                <a:ext cx="4754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7549">
                    <a:moveTo>
                      <a:pt x="23774" y="0"/>
                    </a:moveTo>
                    <a:cubicBezTo>
                      <a:pt x="30277" y="0"/>
                      <a:pt x="35865" y="2337"/>
                      <a:pt x="40538" y="7011"/>
                    </a:cubicBezTo>
                    <a:cubicBezTo>
                      <a:pt x="45212" y="11684"/>
                      <a:pt x="47549" y="17272"/>
                      <a:pt x="47549" y="23775"/>
                    </a:cubicBezTo>
                    <a:cubicBezTo>
                      <a:pt x="47549" y="30683"/>
                      <a:pt x="45212" y="36373"/>
                      <a:pt x="40538" y="40843"/>
                    </a:cubicBezTo>
                    <a:cubicBezTo>
                      <a:pt x="35865" y="45314"/>
                      <a:pt x="30277" y="47549"/>
                      <a:pt x="23774" y="47549"/>
                    </a:cubicBezTo>
                    <a:cubicBezTo>
                      <a:pt x="16866" y="47549"/>
                      <a:pt x="11176" y="45314"/>
                      <a:pt x="6706" y="40843"/>
                    </a:cubicBezTo>
                    <a:cubicBezTo>
                      <a:pt x="2235" y="36373"/>
                      <a:pt x="0" y="30683"/>
                      <a:pt x="0" y="23775"/>
                    </a:cubicBezTo>
                    <a:cubicBezTo>
                      <a:pt x="0" y="17272"/>
                      <a:pt x="2235" y="11684"/>
                      <a:pt x="6706" y="7011"/>
                    </a:cubicBezTo>
                    <a:cubicBezTo>
                      <a:pt x="11176" y="2337"/>
                      <a:pt x="16866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85" name="Freeform: Shape 2584">
                <a:extLst>
                  <a:ext uri="{FF2B5EF4-FFF2-40B4-BE49-F238E27FC236}">
                    <a16:creationId xmlns:a16="http://schemas.microsoft.com/office/drawing/2014/main" id="{0C84C216-FF80-40E3-9DF6-B0D48197A3FF}"/>
                  </a:ext>
                </a:extLst>
              </p:cNvPr>
              <p:cNvSpPr/>
              <p:nvPr/>
            </p:nvSpPr>
            <p:spPr>
              <a:xfrm>
                <a:off x="2082500" y="-2096947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5" y="0"/>
                    </a:moveTo>
                    <a:cubicBezTo>
                      <a:pt x="30683" y="0"/>
                      <a:pt x="36272" y="2337"/>
                      <a:pt x="40539" y="7011"/>
                    </a:cubicBezTo>
                    <a:cubicBezTo>
                      <a:pt x="44806" y="11684"/>
                      <a:pt x="46939" y="17272"/>
                      <a:pt x="46939" y="23775"/>
                    </a:cubicBezTo>
                    <a:cubicBezTo>
                      <a:pt x="46939" y="30683"/>
                      <a:pt x="44806" y="36373"/>
                      <a:pt x="40539" y="40843"/>
                    </a:cubicBezTo>
                    <a:cubicBezTo>
                      <a:pt x="36272" y="45314"/>
                      <a:pt x="30683" y="47549"/>
                      <a:pt x="23775" y="47549"/>
                    </a:cubicBezTo>
                    <a:cubicBezTo>
                      <a:pt x="17272" y="47549"/>
                      <a:pt x="11684" y="45314"/>
                      <a:pt x="7011" y="40843"/>
                    </a:cubicBezTo>
                    <a:cubicBezTo>
                      <a:pt x="2337" y="36373"/>
                      <a:pt x="0" y="30683"/>
                      <a:pt x="0" y="23775"/>
                    </a:cubicBezTo>
                    <a:cubicBezTo>
                      <a:pt x="0" y="17272"/>
                      <a:pt x="2337" y="11684"/>
                      <a:pt x="7011" y="7011"/>
                    </a:cubicBezTo>
                    <a:cubicBezTo>
                      <a:pt x="11684" y="2337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84" name="Freeform: Shape 2583">
                <a:extLst>
                  <a:ext uri="{FF2B5EF4-FFF2-40B4-BE49-F238E27FC236}">
                    <a16:creationId xmlns:a16="http://schemas.microsoft.com/office/drawing/2014/main" id="{C1C2547F-4195-4CE6-9EDF-8D10C9E1FDD7}"/>
                  </a:ext>
                </a:extLst>
              </p:cNvPr>
              <p:cNvSpPr/>
              <p:nvPr/>
            </p:nvSpPr>
            <p:spPr>
              <a:xfrm>
                <a:off x="2244425" y="-2096947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5" y="0"/>
                    </a:moveTo>
                    <a:cubicBezTo>
                      <a:pt x="30683" y="0"/>
                      <a:pt x="36272" y="2337"/>
                      <a:pt x="40539" y="7011"/>
                    </a:cubicBezTo>
                    <a:cubicBezTo>
                      <a:pt x="44806" y="11684"/>
                      <a:pt x="46939" y="17272"/>
                      <a:pt x="46939" y="23775"/>
                    </a:cubicBezTo>
                    <a:cubicBezTo>
                      <a:pt x="46939" y="30683"/>
                      <a:pt x="44806" y="36373"/>
                      <a:pt x="40539" y="40843"/>
                    </a:cubicBezTo>
                    <a:cubicBezTo>
                      <a:pt x="36272" y="45314"/>
                      <a:pt x="30683" y="47549"/>
                      <a:pt x="23775" y="47549"/>
                    </a:cubicBezTo>
                    <a:cubicBezTo>
                      <a:pt x="17272" y="47549"/>
                      <a:pt x="11684" y="45314"/>
                      <a:pt x="7011" y="40843"/>
                    </a:cubicBezTo>
                    <a:cubicBezTo>
                      <a:pt x="2337" y="36373"/>
                      <a:pt x="0" y="30683"/>
                      <a:pt x="0" y="23775"/>
                    </a:cubicBezTo>
                    <a:cubicBezTo>
                      <a:pt x="0" y="17272"/>
                      <a:pt x="2337" y="11684"/>
                      <a:pt x="7011" y="7011"/>
                    </a:cubicBezTo>
                    <a:cubicBezTo>
                      <a:pt x="11684" y="2337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83" name="Freeform: Shape 2582">
                <a:extLst>
                  <a:ext uri="{FF2B5EF4-FFF2-40B4-BE49-F238E27FC236}">
                    <a16:creationId xmlns:a16="http://schemas.microsoft.com/office/drawing/2014/main" id="{BA38168F-168E-4A71-BBD4-AD7C235AD997}"/>
                  </a:ext>
                </a:extLst>
              </p:cNvPr>
              <p:cNvSpPr/>
              <p:nvPr/>
            </p:nvSpPr>
            <p:spPr>
              <a:xfrm>
                <a:off x="2479730" y="-2096947"/>
                <a:ext cx="47548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7548" h="47549">
                    <a:moveTo>
                      <a:pt x="23774" y="0"/>
                    </a:moveTo>
                    <a:cubicBezTo>
                      <a:pt x="30683" y="0"/>
                      <a:pt x="36372" y="2337"/>
                      <a:pt x="40843" y="7011"/>
                    </a:cubicBezTo>
                    <a:cubicBezTo>
                      <a:pt x="45313" y="11684"/>
                      <a:pt x="47548" y="17272"/>
                      <a:pt x="47548" y="23775"/>
                    </a:cubicBezTo>
                    <a:cubicBezTo>
                      <a:pt x="47548" y="30683"/>
                      <a:pt x="45313" y="36373"/>
                      <a:pt x="40843" y="40843"/>
                    </a:cubicBezTo>
                    <a:cubicBezTo>
                      <a:pt x="36372" y="45314"/>
                      <a:pt x="30683" y="47549"/>
                      <a:pt x="23774" y="47549"/>
                    </a:cubicBezTo>
                    <a:cubicBezTo>
                      <a:pt x="17272" y="47549"/>
                      <a:pt x="11684" y="45314"/>
                      <a:pt x="7010" y="40843"/>
                    </a:cubicBezTo>
                    <a:cubicBezTo>
                      <a:pt x="2337" y="36373"/>
                      <a:pt x="0" y="30683"/>
                      <a:pt x="0" y="23775"/>
                    </a:cubicBezTo>
                    <a:cubicBezTo>
                      <a:pt x="0" y="17272"/>
                      <a:pt x="2337" y="11684"/>
                      <a:pt x="7010" y="7011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82" name="Freeform: Shape 2581">
                <a:extLst>
                  <a:ext uri="{FF2B5EF4-FFF2-40B4-BE49-F238E27FC236}">
                    <a16:creationId xmlns:a16="http://schemas.microsoft.com/office/drawing/2014/main" id="{00A83EF9-04A2-46B4-B5C8-7F671957D2DE}"/>
                  </a:ext>
                </a:extLst>
              </p:cNvPr>
              <p:cNvSpPr/>
              <p:nvPr/>
            </p:nvSpPr>
            <p:spPr>
              <a:xfrm>
                <a:off x="3073100" y="-2096947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4" y="0"/>
                    </a:moveTo>
                    <a:cubicBezTo>
                      <a:pt x="30683" y="0"/>
                      <a:pt x="36271" y="2337"/>
                      <a:pt x="40538" y="7011"/>
                    </a:cubicBezTo>
                    <a:cubicBezTo>
                      <a:pt x="44806" y="11684"/>
                      <a:pt x="46939" y="17272"/>
                      <a:pt x="46939" y="23775"/>
                    </a:cubicBezTo>
                    <a:cubicBezTo>
                      <a:pt x="46939" y="30683"/>
                      <a:pt x="44806" y="36373"/>
                      <a:pt x="40538" y="40843"/>
                    </a:cubicBezTo>
                    <a:cubicBezTo>
                      <a:pt x="36271" y="45314"/>
                      <a:pt x="30683" y="47549"/>
                      <a:pt x="23774" y="47549"/>
                    </a:cubicBezTo>
                    <a:cubicBezTo>
                      <a:pt x="17272" y="47549"/>
                      <a:pt x="11684" y="45314"/>
                      <a:pt x="7011" y="40843"/>
                    </a:cubicBezTo>
                    <a:cubicBezTo>
                      <a:pt x="2337" y="36373"/>
                      <a:pt x="0" y="30683"/>
                      <a:pt x="0" y="23775"/>
                    </a:cubicBezTo>
                    <a:cubicBezTo>
                      <a:pt x="0" y="17272"/>
                      <a:pt x="2337" y="11684"/>
                      <a:pt x="7011" y="7011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81" name="Freeform: Shape 2580">
                <a:extLst>
                  <a:ext uri="{FF2B5EF4-FFF2-40B4-BE49-F238E27FC236}">
                    <a16:creationId xmlns:a16="http://schemas.microsoft.com/office/drawing/2014/main" id="{7E961F8A-CA3B-4532-816C-EA218EB58460}"/>
                  </a:ext>
                </a:extLst>
              </p:cNvPr>
              <p:cNvSpPr/>
              <p:nvPr/>
            </p:nvSpPr>
            <p:spPr>
              <a:xfrm>
                <a:off x="3311225" y="-2096947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4" y="0"/>
                    </a:moveTo>
                    <a:cubicBezTo>
                      <a:pt x="30683" y="0"/>
                      <a:pt x="36271" y="2337"/>
                      <a:pt x="40538" y="7011"/>
                    </a:cubicBezTo>
                    <a:cubicBezTo>
                      <a:pt x="44806" y="11684"/>
                      <a:pt x="46939" y="17272"/>
                      <a:pt x="46939" y="23775"/>
                    </a:cubicBezTo>
                    <a:cubicBezTo>
                      <a:pt x="46939" y="30683"/>
                      <a:pt x="44806" y="36373"/>
                      <a:pt x="40538" y="40843"/>
                    </a:cubicBezTo>
                    <a:cubicBezTo>
                      <a:pt x="36271" y="45314"/>
                      <a:pt x="30683" y="47549"/>
                      <a:pt x="23774" y="47549"/>
                    </a:cubicBezTo>
                    <a:cubicBezTo>
                      <a:pt x="17272" y="47549"/>
                      <a:pt x="11684" y="45314"/>
                      <a:pt x="7011" y="40843"/>
                    </a:cubicBezTo>
                    <a:cubicBezTo>
                      <a:pt x="2337" y="36373"/>
                      <a:pt x="0" y="30683"/>
                      <a:pt x="0" y="23775"/>
                    </a:cubicBezTo>
                    <a:cubicBezTo>
                      <a:pt x="0" y="17272"/>
                      <a:pt x="2337" y="11684"/>
                      <a:pt x="7011" y="7011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80" name="Freeform: Shape 2579">
                <a:extLst>
                  <a:ext uri="{FF2B5EF4-FFF2-40B4-BE49-F238E27FC236}">
                    <a16:creationId xmlns:a16="http://schemas.microsoft.com/office/drawing/2014/main" id="{4E348C05-E8CA-46B3-B346-E9CE603D4C07}"/>
                  </a:ext>
                </a:extLst>
              </p:cNvPr>
              <p:cNvSpPr/>
              <p:nvPr/>
            </p:nvSpPr>
            <p:spPr>
              <a:xfrm>
                <a:off x="371048" y="-2081097"/>
                <a:ext cx="4754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6939">
                    <a:moveTo>
                      <a:pt x="23775" y="0"/>
                    </a:moveTo>
                    <a:cubicBezTo>
                      <a:pt x="30277" y="0"/>
                      <a:pt x="35865" y="2235"/>
                      <a:pt x="40538" y="6705"/>
                    </a:cubicBezTo>
                    <a:cubicBezTo>
                      <a:pt x="45212" y="11176"/>
                      <a:pt x="47549" y="16662"/>
                      <a:pt x="47549" y="23165"/>
                    </a:cubicBezTo>
                    <a:cubicBezTo>
                      <a:pt x="47549" y="29261"/>
                      <a:pt x="45110" y="34747"/>
                      <a:pt x="40234" y="39624"/>
                    </a:cubicBezTo>
                    <a:cubicBezTo>
                      <a:pt x="35357" y="44501"/>
                      <a:pt x="29870" y="46939"/>
                      <a:pt x="23775" y="46939"/>
                    </a:cubicBezTo>
                    <a:cubicBezTo>
                      <a:pt x="17272" y="46939"/>
                      <a:pt x="11684" y="44602"/>
                      <a:pt x="7010" y="39929"/>
                    </a:cubicBezTo>
                    <a:cubicBezTo>
                      <a:pt x="2337" y="35255"/>
                      <a:pt x="0" y="29667"/>
                      <a:pt x="0" y="23165"/>
                    </a:cubicBezTo>
                    <a:cubicBezTo>
                      <a:pt x="0" y="16662"/>
                      <a:pt x="2337" y="11176"/>
                      <a:pt x="7010" y="6705"/>
                    </a:cubicBezTo>
                    <a:cubicBezTo>
                      <a:pt x="11684" y="2235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79" name="Freeform: Shape 2578">
                <a:extLst>
                  <a:ext uri="{FF2B5EF4-FFF2-40B4-BE49-F238E27FC236}">
                    <a16:creationId xmlns:a16="http://schemas.microsoft.com/office/drawing/2014/main" id="{A4A07523-A431-4651-AE95-B18359866245}"/>
                  </a:ext>
                </a:extLst>
              </p:cNvPr>
              <p:cNvSpPr/>
              <p:nvPr/>
            </p:nvSpPr>
            <p:spPr>
              <a:xfrm>
                <a:off x="2681661" y="-2081097"/>
                <a:ext cx="4754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6939">
                    <a:moveTo>
                      <a:pt x="23774" y="0"/>
                    </a:moveTo>
                    <a:cubicBezTo>
                      <a:pt x="30277" y="0"/>
                      <a:pt x="35864" y="2235"/>
                      <a:pt x="40538" y="6705"/>
                    </a:cubicBezTo>
                    <a:cubicBezTo>
                      <a:pt x="45212" y="11176"/>
                      <a:pt x="47549" y="16662"/>
                      <a:pt x="47549" y="23165"/>
                    </a:cubicBezTo>
                    <a:cubicBezTo>
                      <a:pt x="47549" y="29261"/>
                      <a:pt x="45110" y="34747"/>
                      <a:pt x="40233" y="39624"/>
                    </a:cubicBezTo>
                    <a:cubicBezTo>
                      <a:pt x="35357" y="44501"/>
                      <a:pt x="29870" y="46939"/>
                      <a:pt x="23774" y="46939"/>
                    </a:cubicBezTo>
                    <a:cubicBezTo>
                      <a:pt x="17272" y="46939"/>
                      <a:pt x="11684" y="44602"/>
                      <a:pt x="7010" y="39929"/>
                    </a:cubicBezTo>
                    <a:cubicBezTo>
                      <a:pt x="2337" y="35255"/>
                      <a:pt x="0" y="29667"/>
                      <a:pt x="0" y="23165"/>
                    </a:cubicBezTo>
                    <a:cubicBezTo>
                      <a:pt x="0" y="16662"/>
                      <a:pt x="2337" y="11176"/>
                      <a:pt x="7010" y="6705"/>
                    </a:cubicBezTo>
                    <a:cubicBezTo>
                      <a:pt x="11684" y="2235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78" name="Freeform: Shape 2577">
                <a:extLst>
                  <a:ext uri="{FF2B5EF4-FFF2-40B4-BE49-F238E27FC236}">
                    <a16:creationId xmlns:a16="http://schemas.microsoft.com/office/drawing/2014/main" id="{D7E779AA-7340-4121-B02E-511B5705DFA3}"/>
                  </a:ext>
                </a:extLst>
              </p:cNvPr>
              <p:cNvSpPr/>
              <p:nvPr/>
            </p:nvSpPr>
            <p:spPr>
              <a:xfrm>
                <a:off x="-572308" y="-2079268"/>
                <a:ext cx="4754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6939">
                    <a:moveTo>
                      <a:pt x="23774" y="0"/>
                    </a:moveTo>
                    <a:cubicBezTo>
                      <a:pt x="29871" y="0"/>
                      <a:pt x="35357" y="2336"/>
                      <a:pt x="40234" y="7010"/>
                    </a:cubicBezTo>
                    <a:cubicBezTo>
                      <a:pt x="45110" y="11684"/>
                      <a:pt x="47549" y="17272"/>
                      <a:pt x="47549" y="23774"/>
                    </a:cubicBezTo>
                    <a:cubicBezTo>
                      <a:pt x="47549" y="30276"/>
                      <a:pt x="45212" y="35763"/>
                      <a:pt x="40538" y="40233"/>
                    </a:cubicBezTo>
                    <a:cubicBezTo>
                      <a:pt x="35865" y="44704"/>
                      <a:pt x="30277" y="46939"/>
                      <a:pt x="23774" y="46939"/>
                    </a:cubicBezTo>
                    <a:cubicBezTo>
                      <a:pt x="17272" y="46939"/>
                      <a:pt x="11684" y="44704"/>
                      <a:pt x="7010" y="40233"/>
                    </a:cubicBezTo>
                    <a:cubicBezTo>
                      <a:pt x="2337" y="35763"/>
                      <a:pt x="0" y="30276"/>
                      <a:pt x="0" y="23774"/>
                    </a:cubicBezTo>
                    <a:cubicBezTo>
                      <a:pt x="0" y="16865"/>
                      <a:pt x="2337" y="11176"/>
                      <a:pt x="7010" y="6705"/>
                    </a:cubicBezTo>
                    <a:cubicBezTo>
                      <a:pt x="11684" y="2235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77" name="Freeform: Shape 2576">
                <a:extLst>
                  <a:ext uri="{FF2B5EF4-FFF2-40B4-BE49-F238E27FC236}">
                    <a16:creationId xmlns:a16="http://schemas.microsoft.com/office/drawing/2014/main" id="{74C55EE7-3520-4B9E-95F9-22AE20A9E11D}"/>
                  </a:ext>
                </a:extLst>
              </p:cNvPr>
              <p:cNvSpPr/>
              <p:nvPr/>
            </p:nvSpPr>
            <p:spPr>
              <a:xfrm>
                <a:off x="-355290" y="-2079268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164" y="0"/>
                    </a:moveTo>
                    <a:cubicBezTo>
                      <a:pt x="29260" y="0"/>
                      <a:pt x="34747" y="2336"/>
                      <a:pt x="39624" y="7010"/>
                    </a:cubicBezTo>
                    <a:cubicBezTo>
                      <a:pt x="44500" y="11684"/>
                      <a:pt x="46939" y="17272"/>
                      <a:pt x="46939" y="23774"/>
                    </a:cubicBezTo>
                    <a:cubicBezTo>
                      <a:pt x="46939" y="30276"/>
                      <a:pt x="44602" y="35763"/>
                      <a:pt x="39928" y="40233"/>
                    </a:cubicBezTo>
                    <a:cubicBezTo>
                      <a:pt x="35255" y="44704"/>
                      <a:pt x="29667" y="46939"/>
                      <a:pt x="23164" y="46939"/>
                    </a:cubicBezTo>
                    <a:cubicBezTo>
                      <a:pt x="16662" y="46939"/>
                      <a:pt x="11176" y="44704"/>
                      <a:pt x="6705" y="40233"/>
                    </a:cubicBezTo>
                    <a:cubicBezTo>
                      <a:pt x="2235" y="35763"/>
                      <a:pt x="0" y="30276"/>
                      <a:pt x="0" y="23774"/>
                    </a:cubicBezTo>
                    <a:cubicBezTo>
                      <a:pt x="0" y="16865"/>
                      <a:pt x="2235" y="11176"/>
                      <a:pt x="6705" y="6705"/>
                    </a:cubicBezTo>
                    <a:cubicBezTo>
                      <a:pt x="11176" y="2235"/>
                      <a:pt x="16662" y="0"/>
                      <a:pt x="2316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76" name="Freeform: Shape 2575">
                <a:extLst>
                  <a:ext uri="{FF2B5EF4-FFF2-40B4-BE49-F238E27FC236}">
                    <a16:creationId xmlns:a16="http://schemas.microsoft.com/office/drawing/2014/main" id="{79559DB7-D591-4BCC-9FDF-8813AFDC60C7}"/>
                  </a:ext>
                </a:extLst>
              </p:cNvPr>
              <p:cNvSpPr/>
              <p:nvPr/>
            </p:nvSpPr>
            <p:spPr>
              <a:xfrm>
                <a:off x="-518663" y="-2077440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165" y="0"/>
                    </a:moveTo>
                    <a:cubicBezTo>
                      <a:pt x="29667" y="0"/>
                      <a:pt x="35255" y="2337"/>
                      <a:pt x="39929" y="7011"/>
                    </a:cubicBezTo>
                    <a:cubicBezTo>
                      <a:pt x="44602" y="11684"/>
                      <a:pt x="46939" y="17272"/>
                      <a:pt x="46939" y="23775"/>
                    </a:cubicBezTo>
                    <a:cubicBezTo>
                      <a:pt x="46939" y="30684"/>
                      <a:pt x="44602" y="36373"/>
                      <a:pt x="39929" y="40844"/>
                    </a:cubicBezTo>
                    <a:cubicBezTo>
                      <a:pt x="35255" y="45314"/>
                      <a:pt x="29667" y="47549"/>
                      <a:pt x="23165" y="47549"/>
                    </a:cubicBezTo>
                    <a:cubicBezTo>
                      <a:pt x="16662" y="47549"/>
                      <a:pt x="11176" y="45212"/>
                      <a:pt x="6705" y="40539"/>
                    </a:cubicBezTo>
                    <a:cubicBezTo>
                      <a:pt x="2235" y="35865"/>
                      <a:pt x="0" y="30277"/>
                      <a:pt x="0" y="23775"/>
                    </a:cubicBezTo>
                    <a:cubicBezTo>
                      <a:pt x="0" y="17272"/>
                      <a:pt x="2235" y="11684"/>
                      <a:pt x="6705" y="7011"/>
                    </a:cubicBezTo>
                    <a:cubicBezTo>
                      <a:pt x="11176" y="2337"/>
                      <a:pt x="16662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75" name="Freeform: Shape 2574">
                <a:extLst>
                  <a:ext uri="{FF2B5EF4-FFF2-40B4-BE49-F238E27FC236}">
                    <a16:creationId xmlns:a16="http://schemas.microsoft.com/office/drawing/2014/main" id="{DBC73837-7056-4AD8-BFC1-D491C6142649}"/>
                  </a:ext>
                </a:extLst>
              </p:cNvPr>
              <p:cNvSpPr/>
              <p:nvPr/>
            </p:nvSpPr>
            <p:spPr>
              <a:xfrm>
                <a:off x="-464409" y="-2077440"/>
                <a:ext cx="4754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7549">
                    <a:moveTo>
                      <a:pt x="23775" y="0"/>
                    </a:moveTo>
                    <a:cubicBezTo>
                      <a:pt x="30683" y="0"/>
                      <a:pt x="36373" y="2337"/>
                      <a:pt x="40843" y="7011"/>
                    </a:cubicBezTo>
                    <a:cubicBezTo>
                      <a:pt x="45314" y="11684"/>
                      <a:pt x="47549" y="17272"/>
                      <a:pt x="47549" y="23775"/>
                    </a:cubicBezTo>
                    <a:cubicBezTo>
                      <a:pt x="47549" y="30684"/>
                      <a:pt x="45314" y="36373"/>
                      <a:pt x="40843" y="40844"/>
                    </a:cubicBezTo>
                    <a:cubicBezTo>
                      <a:pt x="36373" y="45314"/>
                      <a:pt x="30683" y="47549"/>
                      <a:pt x="23775" y="47549"/>
                    </a:cubicBezTo>
                    <a:cubicBezTo>
                      <a:pt x="17679" y="47549"/>
                      <a:pt x="12192" y="45212"/>
                      <a:pt x="7315" y="40539"/>
                    </a:cubicBezTo>
                    <a:cubicBezTo>
                      <a:pt x="2439" y="35865"/>
                      <a:pt x="0" y="30277"/>
                      <a:pt x="0" y="23775"/>
                    </a:cubicBezTo>
                    <a:cubicBezTo>
                      <a:pt x="0" y="17272"/>
                      <a:pt x="2337" y="11684"/>
                      <a:pt x="7011" y="7011"/>
                    </a:cubicBezTo>
                    <a:cubicBezTo>
                      <a:pt x="11684" y="2337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74" name="Freeform: Shape 2573">
                <a:extLst>
                  <a:ext uri="{FF2B5EF4-FFF2-40B4-BE49-F238E27FC236}">
                    <a16:creationId xmlns:a16="http://schemas.microsoft.com/office/drawing/2014/main" id="{51EA343E-D198-490A-944D-8B82558B24B5}"/>
                  </a:ext>
                </a:extLst>
              </p:cNvPr>
              <p:cNvSpPr/>
              <p:nvPr/>
            </p:nvSpPr>
            <p:spPr>
              <a:xfrm>
                <a:off x="-407716" y="-2077440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4" y="0"/>
                    </a:moveTo>
                    <a:cubicBezTo>
                      <a:pt x="30277" y="0"/>
                      <a:pt x="35763" y="2337"/>
                      <a:pt x="40234" y="7011"/>
                    </a:cubicBezTo>
                    <a:cubicBezTo>
                      <a:pt x="44704" y="11684"/>
                      <a:pt x="46939" y="17272"/>
                      <a:pt x="46939" y="23775"/>
                    </a:cubicBezTo>
                    <a:cubicBezTo>
                      <a:pt x="46939" y="30684"/>
                      <a:pt x="44704" y="36373"/>
                      <a:pt x="40234" y="40844"/>
                    </a:cubicBezTo>
                    <a:cubicBezTo>
                      <a:pt x="35763" y="45314"/>
                      <a:pt x="30277" y="47549"/>
                      <a:pt x="23774" y="47549"/>
                    </a:cubicBezTo>
                    <a:cubicBezTo>
                      <a:pt x="17272" y="47549"/>
                      <a:pt x="11684" y="45212"/>
                      <a:pt x="7011" y="40539"/>
                    </a:cubicBezTo>
                    <a:cubicBezTo>
                      <a:pt x="2337" y="35865"/>
                      <a:pt x="0" y="30277"/>
                      <a:pt x="0" y="23775"/>
                    </a:cubicBezTo>
                    <a:cubicBezTo>
                      <a:pt x="0" y="17272"/>
                      <a:pt x="2337" y="11684"/>
                      <a:pt x="7011" y="7011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73" name="Freeform: Shape 2572">
                <a:extLst>
                  <a:ext uri="{FF2B5EF4-FFF2-40B4-BE49-F238E27FC236}">
                    <a16:creationId xmlns:a16="http://schemas.microsoft.com/office/drawing/2014/main" id="{04BDC768-DA24-4527-BD89-AC190D9CAA6E}"/>
                  </a:ext>
                </a:extLst>
              </p:cNvPr>
              <p:cNvSpPr/>
              <p:nvPr/>
            </p:nvSpPr>
            <p:spPr>
              <a:xfrm>
                <a:off x="3307" y="-2077441"/>
                <a:ext cx="46939" cy="46940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40">
                    <a:moveTo>
                      <a:pt x="23165" y="0"/>
                    </a:moveTo>
                    <a:cubicBezTo>
                      <a:pt x="30073" y="0"/>
                      <a:pt x="35763" y="2236"/>
                      <a:pt x="40233" y="6706"/>
                    </a:cubicBezTo>
                    <a:cubicBezTo>
                      <a:pt x="44704" y="11176"/>
                      <a:pt x="46939" y="16663"/>
                      <a:pt x="46939" y="23165"/>
                    </a:cubicBezTo>
                    <a:cubicBezTo>
                      <a:pt x="46939" y="29668"/>
                      <a:pt x="44602" y="35256"/>
                      <a:pt x="39929" y="39929"/>
                    </a:cubicBezTo>
                    <a:cubicBezTo>
                      <a:pt x="35255" y="44603"/>
                      <a:pt x="29667" y="46940"/>
                      <a:pt x="23165" y="46940"/>
                    </a:cubicBezTo>
                    <a:cubicBezTo>
                      <a:pt x="16662" y="46940"/>
                      <a:pt x="11176" y="44704"/>
                      <a:pt x="6705" y="40234"/>
                    </a:cubicBezTo>
                    <a:cubicBezTo>
                      <a:pt x="2235" y="35764"/>
                      <a:pt x="0" y="30074"/>
                      <a:pt x="0" y="23165"/>
                    </a:cubicBezTo>
                    <a:cubicBezTo>
                      <a:pt x="0" y="16663"/>
                      <a:pt x="2235" y="11176"/>
                      <a:pt x="6705" y="6706"/>
                    </a:cubicBezTo>
                    <a:cubicBezTo>
                      <a:pt x="11176" y="2236"/>
                      <a:pt x="16662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72" name="Freeform: Shape 2571">
                <a:extLst>
                  <a:ext uri="{FF2B5EF4-FFF2-40B4-BE49-F238E27FC236}">
                    <a16:creationId xmlns:a16="http://schemas.microsoft.com/office/drawing/2014/main" id="{5BAD51BF-31BF-4D95-AC36-5B07F2204447}"/>
                  </a:ext>
                </a:extLst>
              </p:cNvPr>
              <p:cNvSpPr/>
              <p:nvPr/>
            </p:nvSpPr>
            <p:spPr>
              <a:xfrm>
                <a:off x="2432182" y="-2077441"/>
                <a:ext cx="46939" cy="46940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40">
                    <a:moveTo>
                      <a:pt x="23165" y="0"/>
                    </a:moveTo>
                    <a:cubicBezTo>
                      <a:pt x="30073" y="0"/>
                      <a:pt x="35763" y="2236"/>
                      <a:pt x="40233" y="6706"/>
                    </a:cubicBezTo>
                    <a:cubicBezTo>
                      <a:pt x="44704" y="11176"/>
                      <a:pt x="46939" y="16663"/>
                      <a:pt x="46939" y="23165"/>
                    </a:cubicBezTo>
                    <a:cubicBezTo>
                      <a:pt x="46939" y="29668"/>
                      <a:pt x="44602" y="35256"/>
                      <a:pt x="39929" y="39929"/>
                    </a:cubicBezTo>
                    <a:cubicBezTo>
                      <a:pt x="35255" y="44603"/>
                      <a:pt x="29667" y="46940"/>
                      <a:pt x="23165" y="46940"/>
                    </a:cubicBezTo>
                    <a:cubicBezTo>
                      <a:pt x="16662" y="46940"/>
                      <a:pt x="11176" y="44704"/>
                      <a:pt x="6706" y="40234"/>
                    </a:cubicBezTo>
                    <a:cubicBezTo>
                      <a:pt x="2235" y="35764"/>
                      <a:pt x="0" y="30074"/>
                      <a:pt x="0" y="23165"/>
                    </a:cubicBezTo>
                    <a:cubicBezTo>
                      <a:pt x="0" y="16663"/>
                      <a:pt x="2235" y="11176"/>
                      <a:pt x="6706" y="6706"/>
                    </a:cubicBezTo>
                    <a:cubicBezTo>
                      <a:pt x="11176" y="2236"/>
                      <a:pt x="16662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71" name="Freeform: Shape 2570">
                <a:extLst>
                  <a:ext uri="{FF2B5EF4-FFF2-40B4-BE49-F238E27FC236}">
                    <a16:creationId xmlns:a16="http://schemas.microsoft.com/office/drawing/2014/main" id="{0F523225-0ED8-4C07-ADBC-3D879132C09D}"/>
                  </a:ext>
                </a:extLst>
              </p:cNvPr>
              <p:cNvSpPr/>
              <p:nvPr/>
            </p:nvSpPr>
            <p:spPr>
              <a:xfrm>
                <a:off x="2876732" y="-2074392"/>
                <a:ext cx="47548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7548" h="47549">
                    <a:moveTo>
                      <a:pt x="23774" y="0"/>
                    </a:moveTo>
                    <a:cubicBezTo>
                      <a:pt x="30277" y="0"/>
                      <a:pt x="35865" y="2236"/>
                      <a:pt x="40538" y="6706"/>
                    </a:cubicBezTo>
                    <a:cubicBezTo>
                      <a:pt x="45212" y="11176"/>
                      <a:pt x="47548" y="16866"/>
                      <a:pt x="47548" y="23775"/>
                    </a:cubicBezTo>
                    <a:cubicBezTo>
                      <a:pt x="47548" y="29871"/>
                      <a:pt x="45110" y="35357"/>
                      <a:pt x="40233" y="40234"/>
                    </a:cubicBezTo>
                    <a:cubicBezTo>
                      <a:pt x="35357" y="45111"/>
                      <a:pt x="29870" y="47549"/>
                      <a:pt x="23774" y="47549"/>
                    </a:cubicBezTo>
                    <a:cubicBezTo>
                      <a:pt x="16865" y="47549"/>
                      <a:pt x="11176" y="45212"/>
                      <a:pt x="6705" y="40539"/>
                    </a:cubicBezTo>
                    <a:cubicBezTo>
                      <a:pt x="2235" y="35865"/>
                      <a:pt x="0" y="30277"/>
                      <a:pt x="0" y="23775"/>
                    </a:cubicBezTo>
                    <a:cubicBezTo>
                      <a:pt x="0" y="16866"/>
                      <a:pt x="2235" y="11176"/>
                      <a:pt x="6705" y="6706"/>
                    </a:cubicBezTo>
                    <a:cubicBezTo>
                      <a:pt x="11176" y="2236"/>
                      <a:pt x="16865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70" name="Freeform: Shape 2569">
                <a:extLst>
                  <a:ext uri="{FF2B5EF4-FFF2-40B4-BE49-F238E27FC236}">
                    <a16:creationId xmlns:a16="http://schemas.microsoft.com/office/drawing/2014/main" id="{B482A073-31AE-4CB6-8BFF-B9AD9A6C88C7}"/>
                  </a:ext>
                </a:extLst>
              </p:cNvPr>
              <p:cNvSpPr/>
              <p:nvPr/>
            </p:nvSpPr>
            <p:spPr>
              <a:xfrm>
                <a:off x="3595604" y="-2057933"/>
                <a:ext cx="46939" cy="47548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8">
                    <a:moveTo>
                      <a:pt x="23164" y="0"/>
                    </a:moveTo>
                    <a:cubicBezTo>
                      <a:pt x="29667" y="0"/>
                      <a:pt x="35255" y="2235"/>
                      <a:pt x="39928" y="6705"/>
                    </a:cubicBezTo>
                    <a:cubicBezTo>
                      <a:pt x="44602" y="11176"/>
                      <a:pt x="46939" y="16865"/>
                      <a:pt x="46939" y="23774"/>
                    </a:cubicBezTo>
                    <a:cubicBezTo>
                      <a:pt x="46939" y="30276"/>
                      <a:pt x="44501" y="35864"/>
                      <a:pt x="39623" y="40538"/>
                    </a:cubicBezTo>
                    <a:cubicBezTo>
                      <a:pt x="34746" y="45212"/>
                      <a:pt x="29057" y="47548"/>
                      <a:pt x="22555" y="47548"/>
                    </a:cubicBezTo>
                    <a:cubicBezTo>
                      <a:pt x="16052" y="47548"/>
                      <a:pt x="10668" y="45110"/>
                      <a:pt x="6401" y="40233"/>
                    </a:cubicBezTo>
                    <a:cubicBezTo>
                      <a:pt x="2133" y="35356"/>
                      <a:pt x="0" y="29870"/>
                      <a:pt x="0" y="23774"/>
                    </a:cubicBezTo>
                    <a:cubicBezTo>
                      <a:pt x="0" y="17272"/>
                      <a:pt x="2234" y="11684"/>
                      <a:pt x="6705" y="7010"/>
                    </a:cubicBezTo>
                    <a:cubicBezTo>
                      <a:pt x="11176" y="2336"/>
                      <a:pt x="16662" y="0"/>
                      <a:pt x="2316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69" name="Freeform: Shape 2568">
                <a:extLst>
                  <a:ext uri="{FF2B5EF4-FFF2-40B4-BE49-F238E27FC236}">
                    <a16:creationId xmlns:a16="http://schemas.microsoft.com/office/drawing/2014/main" id="{C1A2A714-B3A4-4972-BB84-6C51E2E0D364}"/>
                  </a:ext>
                </a:extLst>
              </p:cNvPr>
              <p:cNvSpPr/>
              <p:nvPr/>
            </p:nvSpPr>
            <p:spPr>
              <a:xfrm>
                <a:off x="3708989" y="-2051836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683" y="0"/>
                      <a:pt x="36271" y="2133"/>
                      <a:pt x="40538" y="6400"/>
                    </a:cubicBezTo>
                    <a:cubicBezTo>
                      <a:pt x="44806" y="10668"/>
                      <a:pt x="46939" y="16256"/>
                      <a:pt x="46939" y="23164"/>
                    </a:cubicBezTo>
                    <a:cubicBezTo>
                      <a:pt x="46939" y="29667"/>
                      <a:pt x="44806" y="35255"/>
                      <a:pt x="40538" y="39928"/>
                    </a:cubicBezTo>
                    <a:cubicBezTo>
                      <a:pt x="36271" y="44602"/>
                      <a:pt x="30886" y="46939"/>
                      <a:pt x="24384" y="46939"/>
                    </a:cubicBezTo>
                    <a:cubicBezTo>
                      <a:pt x="17882" y="46939"/>
                      <a:pt x="12192" y="44602"/>
                      <a:pt x="7316" y="39928"/>
                    </a:cubicBezTo>
                    <a:cubicBezTo>
                      <a:pt x="2438" y="35255"/>
                      <a:pt x="0" y="29667"/>
                      <a:pt x="0" y="23164"/>
                    </a:cubicBezTo>
                    <a:cubicBezTo>
                      <a:pt x="0" y="16662"/>
                      <a:pt x="2438" y="11176"/>
                      <a:pt x="7316" y="6705"/>
                    </a:cubicBezTo>
                    <a:cubicBezTo>
                      <a:pt x="12192" y="2235"/>
                      <a:pt x="17678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68" name="Freeform: Shape 2567">
                <a:extLst>
                  <a:ext uri="{FF2B5EF4-FFF2-40B4-BE49-F238E27FC236}">
                    <a16:creationId xmlns:a16="http://schemas.microsoft.com/office/drawing/2014/main" id="{8A43C679-3910-4B4A-930A-2848A965FE3E}"/>
                  </a:ext>
                </a:extLst>
              </p:cNvPr>
              <p:cNvSpPr/>
              <p:nvPr/>
            </p:nvSpPr>
            <p:spPr>
              <a:xfrm>
                <a:off x="1884609" y="-2049398"/>
                <a:ext cx="4754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6939">
                    <a:moveTo>
                      <a:pt x="23774" y="0"/>
                    </a:moveTo>
                    <a:cubicBezTo>
                      <a:pt x="30683" y="0"/>
                      <a:pt x="36373" y="2235"/>
                      <a:pt x="40843" y="6706"/>
                    </a:cubicBezTo>
                    <a:cubicBezTo>
                      <a:pt x="45313" y="11176"/>
                      <a:pt x="47549" y="16662"/>
                      <a:pt x="47549" y="23165"/>
                    </a:cubicBezTo>
                    <a:cubicBezTo>
                      <a:pt x="47549" y="30074"/>
                      <a:pt x="45313" y="35763"/>
                      <a:pt x="40843" y="40234"/>
                    </a:cubicBezTo>
                    <a:cubicBezTo>
                      <a:pt x="36373" y="44704"/>
                      <a:pt x="30683" y="46939"/>
                      <a:pt x="23774" y="46939"/>
                    </a:cubicBezTo>
                    <a:cubicBezTo>
                      <a:pt x="17272" y="46939"/>
                      <a:pt x="11684" y="44704"/>
                      <a:pt x="7010" y="40234"/>
                    </a:cubicBezTo>
                    <a:cubicBezTo>
                      <a:pt x="2337" y="35763"/>
                      <a:pt x="0" y="30074"/>
                      <a:pt x="0" y="23165"/>
                    </a:cubicBezTo>
                    <a:cubicBezTo>
                      <a:pt x="0" y="16662"/>
                      <a:pt x="2337" y="11176"/>
                      <a:pt x="7010" y="6706"/>
                    </a:cubicBezTo>
                    <a:cubicBezTo>
                      <a:pt x="11684" y="2235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67" name="Freeform: Shape 2566">
                <a:extLst>
                  <a:ext uri="{FF2B5EF4-FFF2-40B4-BE49-F238E27FC236}">
                    <a16:creationId xmlns:a16="http://schemas.microsoft.com/office/drawing/2014/main" id="{635EAC61-17B3-464F-8A3A-5F9358BCB9F0}"/>
                  </a:ext>
                </a:extLst>
              </p:cNvPr>
              <p:cNvSpPr/>
              <p:nvPr/>
            </p:nvSpPr>
            <p:spPr>
              <a:xfrm>
                <a:off x="328376" y="-2047569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277" y="0"/>
                      <a:pt x="35763" y="2337"/>
                      <a:pt x="40234" y="7010"/>
                    </a:cubicBezTo>
                    <a:cubicBezTo>
                      <a:pt x="44704" y="11684"/>
                      <a:pt x="46939" y="17272"/>
                      <a:pt x="46939" y="23774"/>
                    </a:cubicBezTo>
                    <a:cubicBezTo>
                      <a:pt x="46939" y="30277"/>
                      <a:pt x="44704" y="35763"/>
                      <a:pt x="40234" y="40233"/>
                    </a:cubicBezTo>
                    <a:cubicBezTo>
                      <a:pt x="35763" y="44704"/>
                      <a:pt x="30277" y="46939"/>
                      <a:pt x="23774" y="46939"/>
                    </a:cubicBezTo>
                    <a:cubicBezTo>
                      <a:pt x="17272" y="46939"/>
                      <a:pt x="11684" y="44704"/>
                      <a:pt x="7010" y="40233"/>
                    </a:cubicBezTo>
                    <a:cubicBezTo>
                      <a:pt x="2337" y="35763"/>
                      <a:pt x="0" y="30277"/>
                      <a:pt x="0" y="23774"/>
                    </a:cubicBezTo>
                    <a:cubicBezTo>
                      <a:pt x="0" y="17272"/>
                      <a:pt x="2337" y="11684"/>
                      <a:pt x="7010" y="7010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66" name="Freeform: Shape 2565">
                <a:extLst>
                  <a:ext uri="{FF2B5EF4-FFF2-40B4-BE49-F238E27FC236}">
                    <a16:creationId xmlns:a16="http://schemas.microsoft.com/office/drawing/2014/main" id="{93B30051-0E3F-44DB-849F-3385A1D196D3}"/>
                  </a:ext>
                </a:extLst>
              </p:cNvPr>
              <p:cNvSpPr/>
              <p:nvPr/>
            </p:nvSpPr>
            <p:spPr>
              <a:xfrm>
                <a:off x="2724942" y="-2047569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5" y="0"/>
                    </a:moveTo>
                    <a:cubicBezTo>
                      <a:pt x="30277" y="0"/>
                      <a:pt x="35764" y="2337"/>
                      <a:pt x="40234" y="7010"/>
                    </a:cubicBezTo>
                    <a:cubicBezTo>
                      <a:pt x="44705" y="11684"/>
                      <a:pt x="46939" y="17272"/>
                      <a:pt x="46939" y="23774"/>
                    </a:cubicBezTo>
                    <a:cubicBezTo>
                      <a:pt x="46939" y="30277"/>
                      <a:pt x="44603" y="35763"/>
                      <a:pt x="39929" y="40233"/>
                    </a:cubicBezTo>
                    <a:cubicBezTo>
                      <a:pt x="35256" y="44704"/>
                      <a:pt x="29871" y="46939"/>
                      <a:pt x="23775" y="46939"/>
                    </a:cubicBezTo>
                    <a:cubicBezTo>
                      <a:pt x="16866" y="46939"/>
                      <a:pt x="11176" y="44704"/>
                      <a:pt x="6706" y="40233"/>
                    </a:cubicBezTo>
                    <a:cubicBezTo>
                      <a:pt x="2236" y="35763"/>
                      <a:pt x="0" y="30277"/>
                      <a:pt x="0" y="23774"/>
                    </a:cubicBezTo>
                    <a:cubicBezTo>
                      <a:pt x="0" y="17272"/>
                      <a:pt x="2236" y="11684"/>
                      <a:pt x="6706" y="7010"/>
                    </a:cubicBezTo>
                    <a:cubicBezTo>
                      <a:pt x="11176" y="2337"/>
                      <a:pt x="16866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65" name="Freeform: Shape 2564">
                <a:extLst>
                  <a:ext uri="{FF2B5EF4-FFF2-40B4-BE49-F238E27FC236}">
                    <a16:creationId xmlns:a16="http://schemas.microsoft.com/office/drawing/2014/main" id="{378EC852-58D8-4836-BD8C-D0F75DC5D22C}"/>
                  </a:ext>
                </a:extLst>
              </p:cNvPr>
              <p:cNvSpPr/>
              <p:nvPr/>
            </p:nvSpPr>
            <p:spPr>
              <a:xfrm>
                <a:off x="2834061" y="-2043302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277" y="0"/>
                      <a:pt x="35763" y="2134"/>
                      <a:pt x="40233" y="6401"/>
                    </a:cubicBezTo>
                    <a:cubicBezTo>
                      <a:pt x="44704" y="10668"/>
                      <a:pt x="46939" y="16256"/>
                      <a:pt x="46939" y="23165"/>
                    </a:cubicBezTo>
                    <a:cubicBezTo>
                      <a:pt x="46939" y="29667"/>
                      <a:pt x="44602" y="35255"/>
                      <a:pt x="39929" y="39929"/>
                    </a:cubicBezTo>
                    <a:cubicBezTo>
                      <a:pt x="35255" y="44602"/>
                      <a:pt x="29870" y="46939"/>
                      <a:pt x="23774" y="46939"/>
                    </a:cubicBezTo>
                    <a:cubicBezTo>
                      <a:pt x="17272" y="46939"/>
                      <a:pt x="11684" y="44602"/>
                      <a:pt x="7010" y="39929"/>
                    </a:cubicBezTo>
                    <a:cubicBezTo>
                      <a:pt x="2337" y="35255"/>
                      <a:pt x="0" y="29667"/>
                      <a:pt x="0" y="23165"/>
                    </a:cubicBezTo>
                    <a:cubicBezTo>
                      <a:pt x="0" y="16256"/>
                      <a:pt x="2337" y="10668"/>
                      <a:pt x="7010" y="6401"/>
                    </a:cubicBezTo>
                    <a:cubicBezTo>
                      <a:pt x="11684" y="2134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64" name="Freeform: Shape 2563">
                <a:extLst>
                  <a:ext uri="{FF2B5EF4-FFF2-40B4-BE49-F238E27FC236}">
                    <a16:creationId xmlns:a16="http://schemas.microsoft.com/office/drawing/2014/main" id="{092DFBAC-8B2E-481E-A74D-4A1B82ED3AF5}"/>
                  </a:ext>
                </a:extLst>
              </p:cNvPr>
              <p:cNvSpPr/>
              <p:nvPr/>
            </p:nvSpPr>
            <p:spPr>
              <a:xfrm>
                <a:off x="-184450" y="-2039644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683" y="0"/>
                      <a:pt x="36271" y="2235"/>
                      <a:pt x="40538" y="6705"/>
                    </a:cubicBezTo>
                    <a:cubicBezTo>
                      <a:pt x="44806" y="11176"/>
                      <a:pt x="46939" y="16662"/>
                      <a:pt x="46939" y="23164"/>
                    </a:cubicBezTo>
                    <a:cubicBezTo>
                      <a:pt x="46939" y="29667"/>
                      <a:pt x="44806" y="35255"/>
                      <a:pt x="40538" y="39928"/>
                    </a:cubicBezTo>
                    <a:cubicBezTo>
                      <a:pt x="36271" y="44602"/>
                      <a:pt x="30683" y="46939"/>
                      <a:pt x="23774" y="46939"/>
                    </a:cubicBezTo>
                    <a:cubicBezTo>
                      <a:pt x="17272" y="46939"/>
                      <a:pt x="11684" y="44602"/>
                      <a:pt x="7010" y="39928"/>
                    </a:cubicBezTo>
                    <a:cubicBezTo>
                      <a:pt x="2337" y="35255"/>
                      <a:pt x="0" y="29667"/>
                      <a:pt x="0" y="23164"/>
                    </a:cubicBezTo>
                    <a:cubicBezTo>
                      <a:pt x="0" y="16662"/>
                      <a:pt x="2337" y="11176"/>
                      <a:pt x="7010" y="6705"/>
                    </a:cubicBezTo>
                    <a:cubicBezTo>
                      <a:pt x="11684" y="2235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63" name="Freeform: Shape 2562">
                <a:extLst>
                  <a:ext uri="{FF2B5EF4-FFF2-40B4-BE49-F238E27FC236}">
                    <a16:creationId xmlns:a16="http://schemas.microsoft.com/office/drawing/2014/main" id="{E6F60D26-B254-4E85-9CAF-1F3C54A5FE47}"/>
                  </a:ext>
                </a:extLst>
              </p:cNvPr>
              <p:cNvSpPr/>
              <p:nvPr/>
            </p:nvSpPr>
            <p:spPr>
              <a:xfrm>
                <a:off x="50855" y="-2039644"/>
                <a:ext cx="47548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8" h="46939">
                    <a:moveTo>
                      <a:pt x="23774" y="0"/>
                    </a:moveTo>
                    <a:cubicBezTo>
                      <a:pt x="30683" y="0"/>
                      <a:pt x="36373" y="2235"/>
                      <a:pt x="40843" y="6705"/>
                    </a:cubicBezTo>
                    <a:cubicBezTo>
                      <a:pt x="45313" y="11176"/>
                      <a:pt x="47548" y="16662"/>
                      <a:pt x="47548" y="23164"/>
                    </a:cubicBezTo>
                    <a:cubicBezTo>
                      <a:pt x="47548" y="29667"/>
                      <a:pt x="45313" y="35255"/>
                      <a:pt x="40843" y="39928"/>
                    </a:cubicBezTo>
                    <a:cubicBezTo>
                      <a:pt x="36373" y="44602"/>
                      <a:pt x="30683" y="46939"/>
                      <a:pt x="23774" y="46939"/>
                    </a:cubicBezTo>
                    <a:cubicBezTo>
                      <a:pt x="17272" y="46939"/>
                      <a:pt x="11684" y="44602"/>
                      <a:pt x="7010" y="39928"/>
                    </a:cubicBezTo>
                    <a:cubicBezTo>
                      <a:pt x="2337" y="35255"/>
                      <a:pt x="0" y="29667"/>
                      <a:pt x="0" y="23164"/>
                    </a:cubicBezTo>
                    <a:cubicBezTo>
                      <a:pt x="0" y="16662"/>
                      <a:pt x="2337" y="11176"/>
                      <a:pt x="7010" y="6705"/>
                    </a:cubicBezTo>
                    <a:cubicBezTo>
                      <a:pt x="11684" y="2235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62" name="Freeform: Shape 2561">
                <a:extLst>
                  <a:ext uri="{FF2B5EF4-FFF2-40B4-BE49-F238E27FC236}">
                    <a16:creationId xmlns:a16="http://schemas.microsoft.com/office/drawing/2014/main" id="{EB73DE14-90DA-423B-A6A5-AA6DCB922569}"/>
                  </a:ext>
                </a:extLst>
              </p:cNvPr>
              <p:cNvSpPr/>
              <p:nvPr/>
            </p:nvSpPr>
            <p:spPr>
              <a:xfrm>
                <a:off x="215600" y="-2039644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683" y="0"/>
                      <a:pt x="36271" y="2235"/>
                      <a:pt x="40539" y="6705"/>
                    </a:cubicBezTo>
                    <a:cubicBezTo>
                      <a:pt x="44806" y="11176"/>
                      <a:pt x="46939" y="16662"/>
                      <a:pt x="46939" y="23164"/>
                    </a:cubicBezTo>
                    <a:cubicBezTo>
                      <a:pt x="46939" y="29667"/>
                      <a:pt x="44806" y="35255"/>
                      <a:pt x="40539" y="39928"/>
                    </a:cubicBezTo>
                    <a:cubicBezTo>
                      <a:pt x="36271" y="44602"/>
                      <a:pt x="30683" y="46939"/>
                      <a:pt x="23774" y="46939"/>
                    </a:cubicBezTo>
                    <a:cubicBezTo>
                      <a:pt x="17272" y="46939"/>
                      <a:pt x="11684" y="44602"/>
                      <a:pt x="7010" y="39928"/>
                    </a:cubicBezTo>
                    <a:cubicBezTo>
                      <a:pt x="2337" y="35255"/>
                      <a:pt x="0" y="29667"/>
                      <a:pt x="0" y="23164"/>
                    </a:cubicBezTo>
                    <a:cubicBezTo>
                      <a:pt x="0" y="16662"/>
                      <a:pt x="2337" y="11176"/>
                      <a:pt x="7010" y="6705"/>
                    </a:cubicBezTo>
                    <a:cubicBezTo>
                      <a:pt x="11684" y="2235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61" name="Freeform: Shape 2560">
                <a:extLst>
                  <a:ext uri="{FF2B5EF4-FFF2-40B4-BE49-F238E27FC236}">
                    <a16:creationId xmlns:a16="http://schemas.microsoft.com/office/drawing/2014/main" id="{FA8309E8-B45F-4BB5-8DDC-0E105158D9A0}"/>
                  </a:ext>
                </a:extLst>
              </p:cNvPr>
              <p:cNvSpPr/>
              <p:nvPr/>
            </p:nvSpPr>
            <p:spPr>
              <a:xfrm>
                <a:off x="800511" y="-2039644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5" y="0"/>
                    </a:moveTo>
                    <a:cubicBezTo>
                      <a:pt x="30277" y="0"/>
                      <a:pt x="35763" y="2235"/>
                      <a:pt x="40234" y="6705"/>
                    </a:cubicBezTo>
                    <a:cubicBezTo>
                      <a:pt x="44704" y="11176"/>
                      <a:pt x="46939" y="16662"/>
                      <a:pt x="46939" y="23164"/>
                    </a:cubicBezTo>
                    <a:cubicBezTo>
                      <a:pt x="46939" y="29667"/>
                      <a:pt x="44704" y="35255"/>
                      <a:pt x="40234" y="39928"/>
                    </a:cubicBezTo>
                    <a:cubicBezTo>
                      <a:pt x="35763" y="44602"/>
                      <a:pt x="30277" y="46939"/>
                      <a:pt x="23775" y="46939"/>
                    </a:cubicBezTo>
                    <a:cubicBezTo>
                      <a:pt x="16866" y="46939"/>
                      <a:pt x="11176" y="44602"/>
                      <a:pt x="6706" y="39928"/>
                    </a:cubicBezTo>
                    <a:cubicBezTo>
                      <a:pt x="2235" y="35255"/>
                      <a:pt x="0" y="29667"/>
                      <a:pt x="0" y="23164"/>
                    </a:cubicBezTo>
                    <a:cubicBezTo>
                      <a:pt x="0" y="16662"/>
                      <a:pt x="2235" y="11176"/>
                      <a:pt x="6706" y="6705"/>
                    </a:cubicBezTo>
                    <a:cubicBezTo>
                      <a:pt x="11176" y="2235"/>
                      <a:pt x="16866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60" name="Freeform: Shape 2559">
                <a:extLst>
                  <a:ext uri="{FF2B5EF4-FFF2-40B4-BE49-F238E27FC236}">
                    <a16:creationId xmlns:a16="http://schemas.microsoft.com/office/drawing/2014/main" id="{4D127513-66C5-476A-9F16-4DE0F26FDD72}"/>
                  </a:ext>
                </a:extLst>
              </p:cNvPr>
              <p:cNvSpPr/>
              <p:nvPr/>
            </p:nvSpPr>
            <p:spPr>
              <a:xfrm>
                <a:off x="1054410" y="-2039644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277" y="0"/>
                      <a:pt x="35763" y="2235"/>
                      <a:pt x="40233" y="6705"/>
                    </a:cubicBezTo>
                    <a:cubicBezTo>
                      <a:pt x="44704" y="11176"/>
                      <a:pt x="46939" y="16662"/>
                      <a:pt x="46939" y="23164"/>
                    </a:cubicBezTo>
                    <a:cubicBezTo>
                      <a:pt x="46939" y="29667"/>
                      <a:pt x="44704" y="35255"/>
                      <a:pt x="40233" y="39928"/>
                    </a:cubicBezTo>
                    <a:cubicBezTo>
                      <a:pt x="35763" y="44602"/>
                      <a:pt x="30277" y="46939"/>
                      <a:pt x="23774" y="46939"/>
                    </a:cubicBezTo>
                    <a:cubicBezTo>
                      <a:pt x="17272" y="46939"/>
                      <a:pt x="11684" y="44602"/>
                      <a:pt x="7010" y="39928"/>
                    </a:cubicBezTo>
                    <a:cubicBezTo>
                      <a:pt x="2336" y="35255"/>
                      <a:pt x="0" y="29667"/>
                      <a:pt x="0" y="23164"/>
                    </a:cubicBezTo>
                    <a:cubicBezTo>
                      <a:pt x="0" y="16662"/>
                      <a:pt x="2336" y="11176"/>
                      <a:pt x="7010" y="6705"/>
                    </a:cubicBezTo>
                    <a:cubicBezTo>
                      <a:pt x="11684" y="2235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59" name="Freeform: Shape 2558">
                <a:extLst>
                  <a:ext uri="{FF2B5EF4-FFF2-40B4-BE49-F238E27FC236}">
                    <a16:creationId xmlns:a16="http://schemas.microsoft.com/office/drawing/2014/main" id="{C3B9CE7E-FFBB-44C1-A26C-418D37C4831B}"/>
                  </a:ext>
                </a:extLst>
              </p:cNvPr>
              <p:cNvSpPr/>
              <p:nvPr/>
            </p:nvSpPr>
            <p:spPr>
              <a:xfrm>
                <a:off x="1261674" y="-2039644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276" y="0"/>
                      <a:pt x="35763" y="2235"/>
                      <a:pt x="40233" y="6705"/>
                    </a:cubicBezTo>
                    <a:cubicBezTo>
                      <a:pt x="44704" y="11176"/>
                      <a:pt x="46939" y="16662"/>
                      <a:pt x="46939" y="23164"/>
                    </a:cubicBezTo>
                    <a:cubicBezTo>
                      <a:pt x="46939" y="29667"/>
                      <a:pt x="44704" y="35255"/>
                      <a:pt x="40233" y="39928"/>
                    </a:cubicBezTo>
                    <a:cubicBezTo>
                      <a:pt x="35763" y="44602"/>
                      <a:pt x="30276" y="46939"/>
                      <a:pt x="23774" y="46939"/>
                    </a:cubicBezTo>
                    <a:cubicBezTo>
                      <a:pt x="17272" y="46939"/>
                      <a:pt x="11684" y="44602"/>
                      <a:pt x="7010" y="39928"/>
                    </a:cubicBezTo>
                    <a:cubicBezTo>
                      <a:pt x="2336" y="35255"/>
                      <a:pt x="0" y="29667"/>
                      <a:pt x="0" y="23164"/>
                    </a:cubicBezTo>
                    <a:cubicBezTo>
                      <a:pt x="0" y="16662"/>
                      <a:pt x="2336" y="11176"/>
                      <a:pt x="7010" y="6705"/>
                    </a:cubicBezTo>
                    <a:cubicBezTo>
                      <a:pt x="11684" y="2235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58" name="Freeform: Shape 2557">
                <a:extLst>
                  <a:ext uri="{FF2B5EF4-FFF2-40B4-BE49-F238E27FC236}">
                    <a16:creationId xmlns:a16="http://schemas.microsoft.com/office/drawing/2014/main" id="{F21FD51E-2A99-47BE-BBCB-35D4BF4B7330}"/>
                  </a:ext>
                </a:extLst>
              </p:cNvPr>
              <p:cNvSpPr/>
              <p:nvPr/>
            </p:nvSpPr>
            <p:spPr>
              <a:xfrm>
                <a:off x="1425275" y="-2039644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683" y="0"/>
                      <a:pt x="36271" y="2235"/>
                      <a:pt x="40539" y="6705"/>
                    </a:cubicBezTo>
                    <a:cubicBezTo>
                      <a:pt x="44806" y="11176"/>
                      <a:pt x="46939" y="16662"/>
                      <a:pt x="46939" y="23164"/>
                    </a:cubicBezTo>
                    <a:cubicBezTo>
                      <a:pt x="46939" y="29667"/>
                      <a:pt x="44806" y="35255"/>
                      <a:pt x="40539" y="39928"/>
                    </a:cubicBezTo>
                    <a:cubicBezTo>
                      <a:pt x="36271" y="44602"/>
                      <a:pt x="30683" y="46939"/>
                      <a:pt x="23774" y="46939"/>
                    </a:cubicBezTo>
                    <a:cubicBezTo>
                      <a:pt x="17272" y="46939"/>
                      <a:pt x="11684" y="44602"/>
                      <a:pt x="7010" y="39928"/>
                    </a:cubicBezTo>
                    <a:cubicBezTo>
                      <a:pt x="2337" y="35255"/>
                      <a:pt x="0" y="29667"/>
                      <a:pt x="0" y="23164"/>
                    </a:cubicBezTo>
                    <a:cubicBezTo>
                      <a:pt x="0" y="16662"/>
                      <a:pt x="2337" y="11176"/>
                      <a:pt x="7010" y="6705"/>
                    </a:cubicBezTo>
                    <a:cubicBezTo>
                      <a:pt x="11684" y="2235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57" name="Freeform: Shape 2556">
                <a:extLst>
                  <a:ext uri="{FF2B5EF4-FFF2-40B4-BE49-F238E27FC236}">
                    <a16:creationId xmlns:a16="http://schemas.microsoft.com/office/drawing/2014/main" id="{BE9B961F-24EE-4256-A4DF-4493DA4F378F}"/>
                  </a:ext>
                </a:extLst>
              </p:cNvPr>
              <p:cNvSpPr/>
              <p:nvPr/>
            </p:nvSpPr>
            <p:spPr>
              <a:xfrm>
                <a:off x="1481968" y="-2039644"/>
                <a:ext cx="4754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6939">
                    <a:moveTo>
                      <a:pt x="23774" y="0"/>
                    </a:moveTo>
                    <a:cubicBezTo>
                      <a:pt x="30277" y="0"/>
                      <a:pt x="35865" y="2235"/>
                      <a:pt x="40538" y="6705"/>
                    </a:cubicBezTo>
                    <a:cubicBezTo>
                      <a:pt x="45212" y="11176"/>
                      <a:pt x="47549" y="16662"/>
                      <a:pt x="47549" y="23164"/>
                    </a:cubicBezTo>
                    <a:cubicBezTo>
                      <a:pt x="47549" y="29667"/>
                      <a:pt x="45212" y="35255"/>
                      <a:pt x="40538" y="39928"/>
                    </a:cubicBezTo>
                    <a:cubicBezTo>
                      <a:pt x="35865" y="44602"/>
                      <a:pt x="30277" y="46939"/>
                      <a:pt x="23774" y="46939"/>
                    </a:cubicBezTo>
                    <a:cubicBezTo>
                      <a:pt x="16865" y="46939"/>
                      <a:pt x="11176" y="44602"/>
                      <a:pt x="6706" y="39928"/>
                    </a:cubicBezTo>
                    <a:cubicBezTo>
                      <a:pt x="2235" y="35255"/>
                      <a:pt x="0" y="29667"/>
                      <a:pt x="0" y="23164"/>
                    </a:cubicBezTo>
                    <a:cubicBezTo>
                      <a:pt x="0" y="16662"/>
                      <a:pt x="2235" y="11176"/>
                      <a:pt x="6706" y="6705"/>
                    </a:cubicBezTo>
                    <a:cubicBezTo>
                      <a:pt x="11176" y="2235"/>
                      <a:pt x="16865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56" name="Freeform: Shape 2555">
                <a:extLst>
                  <a:ext uri="{FF2B5EF4-FFF2-40B4-BE49-F238E27FC236}">
                    <a16:creationId xmlns:a16="http://schemas.microsoft.com/office/drawing/2014/main" id="{DA083D9C-96C7-4CFC-AE05-03F8AB0EDF46}"/>
                  </a:ext>
                </a:extLst>
              </p:cNvPr>
              <p:cNvSpPr/>
              <p:nvPr/>
            </p:nvSpPr>
            <p:spPr>
              <a:xfrm>
                <a:off x="1538661" y="-2039644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164" y="0"/>
                    </a:moveTo>
                    <a:cubicBezTo>
                      <a:pt x="29667" y="0"/>
                      <a:pt x="35255" y="2235"/>
                      <a:pt x="39929" y="6705"/>
                    </a:cubicBezTo>
                    <a:cubicBezTo>
                      <a:pt x="44602" y="11176"/>
                      <a:pt x="46939" y="16662"/>
                      <a:pt x="46939" y="23164"/>
                    </a:cubicBezTo>
                    <a:cubicBezTo>
                      <a:pt x="46939" y="29667"/>
                      <a:pt x="44602" y="35255"/>
                      <a:pt x="39929" y="39928"/>
                    </a:cubicBezTo>
                    <a:cubicBezTo>
                      <a:pt x="35255" y="44602"/>
                      <a:pt x="29667" y="46939"/>
                      <a:pt x="23164" y="46939"/>
                    </a:cubicBezTo>
                    <a:cubicBezTo>
                      <a:pt x="16662" y="46939"/>
                      <a:pt x="11176" y="44602"/>
                      <a:pt x="6705" y="39928"/>
                    </a:cubicBezTo>
                    <a:cubicBezTo>
                      <a:pt x="2235" y="35255"/>
                      <a:pt x="0" y="29667"/>
                      <a:pt x="0" y="23164"/>
                    </a:cubicBezTo>
                    <a:cubicBezTo>
                      <a:pt x="0" y="16662"/>
                      <a:pt x="2235" y="11176"/>
                      <a:pt x="6705" y="6705"/>
                    </a:cubicBezTo>
                    <a:cubicBezTo>
                      <a:pt x="11176" y="2235"/>
                      <a:pt x="16662" y="0"/>
                      <a:pt x="2316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55" name="Freeform: Shape 2554">
                <a:extLst>
                  <a:ext uri="{FF2B5EF4-FFF2-40B4-BE49-F238E27FC236}">
                    <a16:creationId xmlns:a16="http://schemas.microsoft.com/office/drawing/2014/main" id="{90A02030-9114-448B-AA85-20CACF38EB11}"/>
                  </a:ext>
                </a:extLst>
              </p:cNvPr>
              <p:cNvSpPr/>
              <p:nvPr/>
            </p:nvSpPr>
            <p:spPr>
              <a:xfrm>
                <a:off x="2082500" y="-2039644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5" y="0"/>
                    </a:moveTo>
                    <a:cubicBezTo>
                      <a:pt x="30683" y="0"/>
                      <a:pt x="36272" y="2235"/>
                      <a:pt x="40539" y="6705"/>
                    </a:cubicBezTo>
                    <a:cubicBezTo>
                      <a:pt x="44806" y="11176"/>
                      <a:pt x="46939" y="16662"/>
                      <a:pt x="46939" y="23164"/>
                    </a:cubicBezTo>
                    <a:cubicBezTo>
                      <a:pt x="46939" y="29667"/>
                      <a:pt x="44806" y="35255"/>
                      <a:pt x="40539" y="39928"/>
                    </a:cubicBezTo>
                    <a:cubicBezTo>
                      <a:pt x="36272" y="44602"/>
                      <a:pt x="30683" y="46939"/>
                      <a:pt x="23775" y="46939"/>
                    </a:cubicBezTo>
                    <a:cubicBezTo>
                      <a:pt x="17272" y="46939"/>
                      <a:pt x="11684" y="44602"/>
                      <a:pt x="7011" y="39928"/>
                    </a:cubicBezTo>
                    <a:cubicBezTo>
                      <a:pt x="2337" y="35255"/>
                      <a:pt x="0" y="29667"/>
                      <a:pt x="0" y="23164"/>
                    </a:cubicBezTo>
                    <a:cubicBezTo>
                      <a:pt x="0" y="16662"/>
                      <a:pt x="2337" y="11176"/>
                      <a:pt x="7011" y="6705"/>
                    </a:cubicBezTo>
                    <a:cubicBezTo>
                      <a:pt x="11684" y="2235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54" name="Freeform: Shape 2553">
                <a:extLst>
                  <a:ext uri="{FF2B5EF4-FFF2-40B4-BE49-F238E27FC236}">
                    <a16:creationId xmlns:a16="http://schemas.microsoft.com/office/drawing/2014/main" id="{F173816D-4F52-4296-8344-EE8BF1594EB9}"/>
                  </a:ext>
                </a:extLst>
              </p:cNvPr>
              <p:cNvSpPr/>
              <p:nvPr/>
            </p:nvSpPr>
            <p:spPr>
              <a:xfrm>
                <a:off x="2244425" y="-2039644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5" y="0"/>
                    </a:moveTo>
                    <a:cubicBezTo>
                      <a:pt x="30683" y="0"/>
                      <a:pt x="36272" y="2235"/>
                      <a:pt x="40539" y="6705"/>
                    </a:cubicBezTo>
                    <a:cubicBezTo>
                      <a:pt x="44806" y="11176"/>
                      <a:pt x="46939" y="16662"/>
                      <a:pt x="46939" y="23164"/>
                    </a:cubicBezTo>
                    <a:cubicBezTo>
                      <a:pt x="46939" y="29667"/>
                      <a:pt x="44806" y="35255"/>
                      <a:pt x="40539" y="39928"/>
                    </a:cubicBezTo>
                    <a:cubicBezTo>
                      <a:pt x="36272" y="44602"/>
                      <a:pt x="30683" y="46939"/>
                      <a:pt x="23775" y="46939"/>
                    </a:cubicBezTo>
                    <a:cubicBezTo>
                      <a:pt x="17272" y="46939"/>
                      <a:pt x="11684" y="44602"/>
                      <a:pt x="7011" y="39928"/>
                    </a:cubicBezTo>
                    <a:cubicBezTo>
                      <a:pt x="2337" y="35255"/>
                      <a:pt x="0" y="29667"/>
                      <a:pt x="0" y="23164"/>
                    </a:cubicBezTo>
                    <a:cubicBezTo>
                      <a:pt x="0" y="16662"/>
                      <a:pt x="2337" y="11176"/>
                      <a:pt x="7011" y="6705"/>
                    </a:cubicBezTo>
                    <a:cubicBezTo>
                      <a:pt x="11684" y="2235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53" name="Freeform: Shape 2552">
                <a:extLst>
                  <a:ext uri="{FF2B5EF4-FFF2-40B4-BE49-F238E27FC236}">
                    <a16:creationId xmlns:a16="http://schemas.microsoft.com/office/drawing/2014/main" id="{6CCF29E1-73E3-4B24-9902-A1677C72D3B4}"/>
                  </a:ext>
                </a:extLst>
              </p:cNvPr>
              <p:cNvSpPr/>
              <p:nvPr/>
            </p:nvSpPr>
            <p:spPr>
              <a:xfrm>
                <a:off x="2479730" y="-2039644"/>
                <a:ext cx="47548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8" h="46939">
                    <a:moveTo>
                      <a:pt x="23774" y="0"/>
                    </a:moveTo>
                    <a:cubicBezTo>
                      <a:pt x="30683" y="0"/>
                      <a:pt x="36372" y="2235"/>
                      <a:pt x="40843" y="6705"/>
                    </a:cubicBezTo>
                    <a:cubicBezTo>
                      <a:pt x="45313" y="11176"/>
                      <a:pt x="47548" y="16662"/>
                      <a:pt x="47548" y="23164"/>
                    </a:cubicBezTo>
                    <a:cubicBezTo>
                      <a:pt x="47548" y="29667"/>
                      <a:pt x="45313" y="35255"/>
                      <a:pt x="40843" y="39928"/>
                    </a:cubicBezTo>
                    <a:cubicBezTo>
                      <a:pt x="36372" y="44602"/>
                      <a:pt x="30683" y="46939"/>
                      <a:pt x="23774" y="46939"/>
                    </a:cubicBezTo>
                    <a:cubicBezTo>
                      <a:pt x="17272" y="46939"/>
                      <a:pt x="11684" y="44602"/>
                      <a:pt x="7010" y="39928"/>
                    </a:cubicBezTo>
                    <a:cubicBezTo>
                      <a:pt x="2337" y="35255"/>
                      <a:pt x="0" y="29667"/>
                      <a:pt x="0" y="23164"/>
                    </a:cubicBezTo>
                    <a:cubicBezTo>
                      <a:pt x="0" y="16662"/>
                      <a:pt x="2337" y="11176"/>
                      <a:pt x="7010" y="6705"/>
                    </a:cubicBezTo>
                    <a:cubicBezTo>
                      <a:pt x="11684" y="2235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52" name="Freeform: Shape 2551">
                <a:extLst>
                  <a:ext uri="{FF2B5EF4-FFF2-40B4-BE49-F238E27FC236}">
                    <a16:creationId xmlns:a16="http://schemas.microsoft.com/office/drawing/2014/main" id="{CCAFDBE3-A9B2-47A8-85C8-C668DD8C095A}"/>
                  </a:ext>
                </a:extLst>
              </p:cNvPr>
              <p:cNvSpPr/>
              <p:nvPr/>
            </p:nvSpPr>
            <p:spPr>
              <a:xfrm>
                <a:off x="3073100" y="-2039644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683" y="0"/>
                      <a:pt x="36271" y="2235"/>
                      <a:pt x="40538" y="6705"/>
                    </a:cubicBezTo>
                    <a:cubicBezTo>
                      <a:pt x="44806" y="11176"/>
                      <a:pt x="46939" y="16662"/>
                      <a:pt x="46939" y="23164"/>
                    </a:cubicBezTo>
                    <a:cubicBezTo>
                      <a:pt x="46939" y="29667"/>
                      <a:pt x="44806" y="35255"/>
                      <a:pt x="40538" y="39928"/>
                    </a:cubicBezTo>
                    <a:cubicBezTo>
                      <a:pt x="36271" y="44602"/>
                      <a:pt x="30683" y="46939"/>
                      <a:pt x="23774" y="46939"/>
                    </a:cubicBezTo>
                    <a:cubicBezTo>
                      <a:pt x="17272" y="46939"/>
                      <a:pt x="11684" y="44602"/>
                      <a:pt x="7011" y="39928"/>
                    </a:cubicBezTo>
                    <a:cubicBezTo>
                      <a:pt x="2337" y="35255"/>
                      <a:pt x="0" y="29667"/>
                      <a:pt x="0" y="23164"/>
                    </a:cubicBezTo>
                    <a:cubicBezTo>
                      <a:pt x="0" y="16662"/>
                      <a:pt x="2337" y="11176"/>
                      <a:pt x="7011" y="6705"/>
                    </a:cubicBezTo>
                    <a:cubicBezTo>
                      <a:pt x="11684" y="2235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51" name="Freeform: Shape 2550">
                <a:extLst>
                  <a:ext uri="{FF2B5EF4-FFF2-40B4-BE49-F238E27FC236}">
                    <a16:creationId xmlns:a16="http://schemas.microsoft.com/office/drawing/2014/main" id="{BA2F3D5E-EBA7-4767-B63C-A841AF9F7FF7}"/>
                  </a:ext>
                </a:extLst>
              </p:cNvPr>
              <p:cNvSpPr/>
              <p:nvPr/>
            </p:nvSpPr>
            <p:spPr>
              <a:xfrm>
                <a:off x="3129792" y="-2039644"/>
                <a:ext cx="47548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8" h="46939">
                    <a:moveTo>
                      <a:pt x="23774" y="0"/>
                    </a:moveTo>
                    <a:cubicBezTo>
                      <a:pt x="30277" y="0"/>
                      <a:pt x="35865" y="2235"/>
                      <a:pt x="40538" y="6705"/>
                    </a:cubicBezTo>
                    <a:cubicBezTo>
                      <a:pt x="45212" y="11176"/>
                      <a:pt x="47548" y="16662"/>
                      <a:pt x="47548" y="23164"/>
                    </a:cubicBezTo>
                    <a:cubicBezTo>
                      <a:pt x="47548" y="29667"/>
                      <a:pt x="45212" y="35255"/>
                      <a:pt x="40538" y="39928"/>
                    </a:cubicBezTo>
                    <a:cubicBezTo>
                      <a:pt x="35865" y="44602"/>
                      <a:pt x="30277" y="46939"/>
                      <a:pt x="23774" y="46939"/>
                    </a:cubicBezTo>
                    <a:cubicBezTo>
                      <a:pt x="16865" y="46939"/>
                      <a:pt x="11176" y="44602"/>
                      <a:pt x="6706" y="39928"/>
                    </a:cubicBezTo>
                    <a:cubicBezTo>
                      <a:pt x="2235" y="35255"/>
                      <a:pt x="0" y="29667"/>
                      <a:pt x="0" y="23164"/>
                    </a:cubicBezTo>
                    <a:cubicBezTo>
                      <a:pt x="0" y="16662"/>
                      <a:pt x="2235" y="11176"/>
                      <a:pt x="6706" y="6705"/>
                    </a:cubicBezTo>
                    <a:cubicBezTo>
                      <a:pt x="11176" y="2235"/>
                      <a:pt x="16865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50" name="Freeform: Shape 2549">
                <a:extLst>
                  <a:ext uri="{FF2B5EF4-FFF2-40B4-BE49-F238E27FC236}">
                    <a16:creationId xmlns:a16="http://schemas.microsoft.com/office/drawing/2014/main" id="{F6C20374-B762-4D21-999C-869037DA6916}"/>
                  </a:ext>
                </a:extLst>
              </p:cNvPr>
              <p:cNvSpPr/>
              <p:nvPr/>
            </p:nvSpPr>
            <p:spPr>
              <a:xfrm>
                <a:off x="3186486" y="-2039644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165" y="0"/>
                    </a:moveTo>
                    <a:cubicBezTo>
                      <a:pt x="29667" y="0"/>
                      <a:pt x="35255" y="2235"/>
                      <a:pt x="39929" y="6705"/>
                    </a:cubicBezTo>
                    <a:cubicBezTo>
                      <a:pt x="44602" y="11176"/>
                      <a:pt x="46939" y="16662"/>
                      <a:pt x="46939" y="23164"/>
                    </a:cubicBezTo>
                    <a:cubicBezTo>
                      <a:pt x="46939" y="29667"/>
                      <a:pt x="44602" y="35255"/>
                      <a:pt x="39929" y="39928"/>
                    </a:cubicBezTo>
                    <a:cubicBezTo>
                      <a:pt x="35255" y="44602"/>
                      <a:pt x="29667" y="46939"/>
                      <a:pt x="23165" y="46939"/>
                    </a:cubicBezTo>
                    <a:cubicBezTo>
                      <a:pt x="16662" y="46939"/>
                      <a:pt x="11176" y="44602"/>
                      <a:pt x="6705" y="39928"/>
                    </a:cubicBezTo>
                    <a:cubicBezTo>
                      <a:pt x="2235" y="35255"/>
                      <a:pt x="0" y="29667"/>
                      <a:pt x="0" y="23164"/>
                    </a:cubicBezTo>
                    <a:cubicBezTo>
                      <a:pt x="0" y="16662"/>
                      <a:pt x="2235" y="11176"/>
                      <a:pt x="6705" y="6705"/>
                    </a:cubicBezTo>
                    <a:cubicBezTo>
                      <a:pt x="11176" y="2235"/>
                      <a:pt x="16662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49" name="Freeform: Shape 2548">
                <a:extLst>
                  <a:ext uri="{FF2B5EF4-FFF2-40B4-BE49-F238E27FC236}">
                    <a16:creationId xmlns:a16="http://schemas.microsoft.com/office/drawing/2014/main" id="{4C73FB42-A6C8-4576-80FF-8D638DFE997C}"/>
                  </a:ext>
                </a:extLst>
              </p:cNvPr>
              <p:cNvSpPr/>
              <p:nvPr/>
            </p:nvSpPr>
            <p:spPr>
              <a:xfrm>
                <a:off x="3311225" y="-2039644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683" y="0"/>
                      <a:pt x="36271" y="2235"/>
                      <a:pt x="40538" y="6705"/>
                    </a:cubicBezTo>
                    <a:cubicBezTo>
                      <a:pt x="44806" y="11176"/>
                      <a:pt x="46939" y="16662"/>
                      <a:pt x="46939" y="23164"/>
                    </a:cubicBezTo>
                    <a:cubicBezTo>
                      <a:pt x="46939" y="29667"/>
                      <a:pt x="44806" y="35255"/>
                      <a:pt x="40538" y="39928"/>
                    </a:cubicBezTo>
                    <a:cubicBezTo>
                      <a:pt x="36271" y="44602"/>
                      <a:pt x="30683" y="46939"/>
                      <a:pt x="23774" y="46939"/>
                    </a:cubicBezTo>
                    <a:cubicBezTo>
                      <a:pt x="17272" y="46939"/>
                      <a:pt x="11684" y="44602"/>
                      <a:pt x="7011" y="39928"/>
                    </a:cubicBezTo>
                    <a:cubicBezTo>
                      <a:pt x="2337" y="35255"/>
                      <a:pt x="0" y="29667"/>
                      <a:pt x="0" y="23164"/>
                    </a:cubicBezTo>
                    <a:cubicBezTo>
                      <a:pt x="0" y="16662"/>
                      <a:pt x="2337" y="11176"/>
                      <a:pt x="7011" y="6705"/>
                    </a:cubicBezTo>
                    <a:cubicBezTo>
                      <a:pt x="11684" y="2235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48" name="Freeform: Shape 2547">
                <a:extLst>
                  <a:ext uri="{FF2B5EF4-FFF2-40B4-BE49-F238E27FC236}">
                    <a16:creationId xmlns:a16="http://schemas.microsoft.com/office/drawing/2014/main" id="{84039104-1373-4409-83E4-56F45093D21A}"/>
                  </a:ext>
                </a:extLst>
              </p:cNvPr>
              <p:cNvSpPr/>
              <p:nvPr/>
            </p:nvSpPr>
            <p:spPr>
              <a:xfrm>
                <a:off x="3367917" y="-2039644"/>
                <a:ext cx="47548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8" h="46939">
                    <a:moveTo>
                      <a:pt x="23774" y="0"/>
                    </a:moveTo>
                    <a:cubicBezTo>
                      <a:pt x="30277" y="0"/>
                      <a:pt x="35865" y="2235"/>
                      <a:pt x="40538" y="6705"/>
                    </a:cubicBezTo>
                    <a:cubicBezTo>
                      <a:pt x="45212" y="11176"/>
                      <a:pt x="47548" y="16662"/>
                      <a:pt x="47548" y="23164"/>
                    </a:cubicBezTo>
                    <a:cubicBezTo>
                      <a:pt x="47548" y="29667"/>
                      <a:pt x="45212" y="35255"/>
                      <a:pt x="40538" y="39928"/>
                    </a:cubicBezTo>
                    <a:cubicBezTo>
                      <a:pt x="35865" y="44602"/>
                      <a:pt x="30277" y="46939"/>
                      <a:pt x="23774" y="46939"/>
                    </a:cubicBezTo>
                    <a:cubicBezTo>
                      <a:pt x="16865" y="46939"/>
                      <a:pt x="11176" y="44602"/>
                      <a:pt x="6706" y="39928"/>
                    </a:cubicBezTo>
                    <a:cubicBezTo>
                      <a:pt x="2235" y="35255"/>
                      <a:pt x="0" y="29667"/>
                      <a:pt x="0" y="23164"/>
                    </a:cubicBezTo>
                    <a:cubicBezTo>
                      <a:pt x="0" y="16662"/>
                      <a:pt x="2235" y="11176"/>
                      <a:pt x="6706" y="6705"/>
                    </a:cubicBezTo>
                    <a:cubicBezTo>
                      <a:pt x="11176" y="2235"/>
                      <a:pt x="16865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47" name="Freeform: Shape 2546">
                <a:extLst>
                  <a:ext uri="{FF2B5EF4-FFF2-40B4-BE49-F238E27FC236}">
                    <a16:creationId xmlns:a16="http://schemas.microsoft.com/office/drawing/2014/main" id="{132DA10F-EECF-412A-9680-B4BA657BD141}"/>
                  </a:ext>
                </a:extLst>
              </p:cNvPr>
              <p:cNvSpPr/>
              <p:nvPr/>
            </p:nvSpPr>
            <p:spPr>
              <a:xfrm>
                <a:off x="3424611" y="-2039644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165" y="0"/>
                    </a:moveTo>
                    <a:cubicBezTo>
                      <a:pt x="29667" y="0"/>
                      <a:pt x="35255" y="2235"/>
                      <a:pt x="39929" y="6705"/>
                    </a:cubicBezTo>
                    <a:cubicBezTo>
                      <a:pt x="44602" y="11176"/>
                      <a:pt x="46939" y="16662"/>
                      <a:pt x="46939" y="23164"/>
                    </a:cubicBezTo>
                    <a:cubicBezTo>
                      <a:pt x="46939" y="29667"/>
                      <a:pt x="44602" y="35255"/>
                      <a:pt x="39929" y="39928"/>
                    </a:cubicBezTo>
                    <a:cubicBezTo>
                      <a:pt x="35255" y="44602"/>
                      <a:pt x="29667" y="46939"/>
                      <a:pt x="23165" y="46939"/>
                    </a:cubicBezTo>
                    <a:cubicBezTo>
                      <a:pt x="16662" y="46939"/>
                      <a:pt x="11176" y="44602"/>
                      <a:pt x="6705" y="39928"/>
                    </a:cubicBezTo>
                    <a:cubicBezTo>
                      <a:pt x="2235" y="35255"/>
                      <a:pt x="0" y="29667"/>
                      <a:pt x="0" y="23164"/>
                    </a:cubicBezTo>
                    <a:cubicBezTo>
                      <a:pt x="0" y="16662"/>
                      <a:pt x="2235" y="11176"/>
                      <a:pt x="6705" y="6705"/>
                    </a:cubicBezTo>
                    <a:cubicBezTo>
                      <a:pt x="11176" y="2235"/>
                      <a:pt x="16662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46" name="Freeform: Shape 2545">
                <a:extLst>
                  <a:ext uri="{FF2B5EF4-FFF2-40B4-BE49-F238E27FC236}">
                    <a16:creationId xmlns:a16="http://schemas.microsoft.com/office/drawing/2014/main" id="{00707530-A46A-43DB-BBB5-C0621A122DEA}"/>
                  </a:ext>
                </a:extLst>
              </p:cNvPr>
              <p:cNvSpPr/>
              <p:nvPr/>
            </p:nvSpPr>
            <p:spPr>
              <a:xfrm>
                <a:off x="3653515" y="-2035987"/>
                <a:ext cx="4754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7549">
                    <a:moveTo>
                      <a:pt x="23775" y="0"/>
                    </a:moveTo>
                    <a:cubicBezTo>
                      <a:pt x="30277" y="0"/>
                      <a:pt x="35866" y="2337"/>
                      <a:pt x="40539" y="7011"/>
                    </a:cubicBezTo>
                    <a:cubicBezTo>
                      <a:pt x="45213" y="11684"/>
                      <a:pt x="47549" y="17272"/>
                      <a:pt x="47549" y="23775"/>
                    </a:cubicBezTo>
                    <a:cubicBezTo>
                      <a:pt x="47549" y="30683"/>
                      <a:pt x="45314" y="36373"/>
                      <a:pt x="40844" y="40843"/>
                    </a:cubicBezTo>
                    <a:cubicBezTo>
                      <a:pt x="36373" y="45314"/>
                      <a:pt x="30887" y="47549"/>
                      <a:pt x="24384" y="47549"/>
                    </a:cubicBezTo>
                    <a:cubicBezTo>
                      <a:pt x="17475" y="47549"/>
                      <a:pt x="11685" y="45314"/>
                      <a:pt x="7011" y="40843"/>
                    </a:cubicBezTo>
                    <a:cubicBezTo>
                      <a:pt x="2337" y="36373"/>
                      <a:pt x="0" y="30683"/>
                      <a:pt x="0" y="23775"/>
                    </a:cubicBezTo>
                    <a:cubicBezTo>
                      <a:pt x="0" y="17679"/>
                      <a:pt x="2337" y="12192"/>
                      <a:pt x="7011" y="7315"/>
                    </a:cubicBezTo>
                    <a:cubicBezTo>
                      <a:pt x="11685" y="2439"/>
                      <a:pt x="17273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45" name="Freeform: Shape 2544">
                <a:extLst>
                  <a:ext uri="{FF2B5EF4-FFF2-40B4-BE49-F238E27FC236}">
                    <a16:creationId xmlns:a16="http://schemas.microsoft.com/office/drawing/2014/main" id="{71FEF38F-2B78-4BD8-B642-C802BCE7CAEE}"/>
                  </a:ext>
                </a:extLst>
              </p:cNvPr>
              <p:cNvSpPr/>
              <p:nvPr/>
            </p:nvSpPr>
            <p:spPr>
              <a:xfrm>
                <a:off x="1828526" y="-2035377"/>
                <a:ext cx="46939" cy="4754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7549">
                    <a:moveTo>
                      <a:pt x="23774" y="0"/>
                    </a:moveTo>
                    <a:cubicBezTo>
                      <a:pt x="30276" y="0"/>
                      <a:pt x="35763" y="2337"/>
                      <a:pt x="40233" y="7010"/>
                    </a:cubicBezTo>
                    <a:cubicBezTo>
                      <a:pt x="44704" y="11684"/>
                      <a:pt x="46939" y="17272"/>
                      <a:pt x="46939" y="23774"/>
                    </a:cubicBezTo>
                    <a:cubicBezTo>
                      <a:pt x="46939" y="30277"/>
                      <a:pt x="44704" y="35865"/>
                      <a:pt x="40233" y="40538"/>
                    </a:cubicBezTo>
                    <a:cubicBezTo>
                      <a:pt x="35763" y="45212"/>
                      <a:pt x="30276" y="47549"/>
                      <a:pt x="23774" y="47549"/>
                    </a:cubicBezTo>
                    <a:cubicBezTo>
                      <a:pt x="17272" y="47549"/>
                      <a:pt x="11684" y="45212"/>
                      <a:pt x="7010" y="40538"/>
                    </a:cubicBezTo>
                    <a:cubicBezTo>
                      <a:pt x="2336" y="35865"/>
                      <a:pt x="0" y="30277"/>
                      <a:pt x="0" y="23774"/>
                    </a:cubicBezTo>
                    <a:cubicBezTo>
                      <a:pt x="0" y="17272"/>
                      <a:pt x="2336" y="11684"/>
                      <a:pt x="7010" y="7010"/>
                    </a:cubicBezTo>
                    <a:cubicBezTo>
                      <a:pt x="11684" y="2337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44" name="Freeform: Shape 2543">
                <a:extLst>
                  <a:ext uri="{FF2B5EF4-FFF2-40B4-BE49-F238E27FC236}">
                    <a16:creationId xmlns:a16="http://schemas.microsoft.com/office/drawing/2014/main" id="{DAF41EAB-EDC8-4542-964B-A8821FEF62A4}"/>
                  </a:ext>
                </a:extLst>
              </p:cNvPr>
              <p:cNvSpPr/>
              <p:nvPr/>
            </p:nvSpPr>
            <p:spPr>
              <a:xfrm>
                <a:off x="268635" y="-2033548"/>
                <a:ext cx="4754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6939">
                    <a:moveTo>
                      <a:pt x="23775" y="0"/>
                    </a:moveTo>
                    <a:cubicBezTo>
                      <a:pt x="30683" y="0"/>
                      <a:pt x="36373" y="2235"/>
                      <a:pt x="40843" y="6705"/>
                    </a:cubicBezTo>
                    <a:cubicBezTo>
                      <a:pt x="45314" y="11176"/>
                      <a:pt x="47549" y="16662"/>
                      <a:pt x="47549" y="23164"/>
                    </a:cubicBezTo>
                    <a:cubicBezTo>
                      <a:pt x="47549" y="29667"/>
                      <a:pt x="45314" y="35255"/>
                      <a:pt x="40843" y="39928"/>
                    </a:cubicBezTo>
                    <a:cubicBezTo>
                      <a:pt x="36373" y="44602"/>
                      <a:pt x="30683" y="46939"/>
                      <a:pt x="23775" y="46939"/>
                    </a:cubicBezTo>
                    <a:cubicBezTo>
                      <a:pt x="17272" y="46939"/>
                      <a:pt x="11684" y="44602"/>
                      <a:pt x="7011" y="39928"/>
                    </a:cubicBezTo>
                    <a:cubicBezTo>
                      <a:pt x="2337" y="35255"/>
                      <a:pt x="0" y="29667"/>
                      <a:pt x="0" y="23164"/>
                    </a:cubicBezTo>
                    <a:cubicBezTo>
                      <a:pt x="0" y="16662"/>
                      <a:pt x="2337" y="11176"/>
                      <a:pt x="7011" y="6705"/>
                    </a:cubicBezTo>
                    <a:cubicBezTo>
                      <a:pt x="11684" y="2235"/>
                      <a:pt x="17272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43" name="Freeform: Shape 2542">
                <a:extLst>
                  <a:ext uri="{FF2B5EF4-FFF2-40B4-BE49-F238E27FC236}">
                    <a16:creationId xmlns:a16="http://schemas.microsoft.com/office/drawing/2014/main" id="{98D74E83-B7C2-4281-94A4-6883EB8C7F37}"/>
                  </a:ext>
                </a:extLst>
              </p:cNvPr>
              <p:cNvSpPr/>
              <p:nvPr/>
            </p:nvSpPr>
            <p:spPr>
              <a:xfrm>
                <a:off x="2778587" y="-2033548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774" y="0"/>
                    </a:moveTo>
                    <a:cubicBezTo>
                      <a:pt x="30683" y="0"/>
                      <a:pt x="36271" y="2235"/>
                      <a:pt x="40539" y="6705"/>
                    </a:cubicBezTo>
                    <a:cubicBezTo>
                      <a:pt x="44806" y="11176"/>
                      <a:pt x="46939" y="16662"/>
                      <a:pt x="46939" y="23164"/>
                    </a:cubicBezTo>
                    <a:cubicBezTo>
                      <a:pt x="46939" y="29667"/>
                      <a:pt x="44806" y="35255"/>
                      <a:pt x="40539" y="39928"/>
                    </a:cubicBezTo>
                    <a:cubicBezTo>
                      <a:pt x="36271" y="44602"/>
                      <a:pt x="30683" y="46939"/>
                      <a:pt x="23774" y="46939"/>
                    </a:cubicBezTo>
                    <a:cubicBezTo>
                      <a:pt x="17272" y="46939"/>
                      <a:pt x="11685" y="44602"/>
                      <a:pt x="7010" y="39928"/>
                    </a:cubicBezTo>
                    <a:cubicBezTo>
                      <a:pt x="2337" y="35255"/>
                      <a:pt x="0" y="29667"/>
                      <a:pt x="0" y="23164"/>
                    </a:cubicBezTo>
                    <a:cubicBezTo>
                      <a:pt x="0" y="16662"/>
                      <a:pt x="2337" y="11176"/>
                      <a:pt x="7010" y="6705"/>
                    </a:cubicBezTo>
                    <a:cubicBezTo>
                      <a:pt x="11685" y="2235"/>
                      <a:pt x="17272" y="0"/>
                      <a:pt x="23774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42" name="Freeform: Shape 2541">
                <a:extLst>
                  <a:ext uri="{FF2B5EF4-FFF2-40B4-BE49-F238E27FC236}">
                    <a16:creationId xmlns:a16="http://schemas.microsoft.com/office/drawing/2014/main" id="{5FE2FBAA-F1B9-43ED-8774-B857D94F078E}"/>
                  </a:ext>
                </a:extLst>
              </p:cNvPr>
              <p:cNvSpPr/>
              <p:nvPr/>
            </p:nvSpPr>
            <p:spPr>
              <a:xfrm>
                <a:off x="-588767" y="-2030500"/>
                <a:ext cx="4693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6939" h="46939">
                    <a:moveTo>
                      <a:pt x="23165" y="0"/>
                    </a:moveTo>
                    <a:cubicBezTo>
                      <a:pt x="29261" y="0"/>
                      <a:pt x="34747" y="2336"/>
                      <a:pt x="39624" y="7010"/>
                    </a:cubicBezTo>
                    <a:cubicBezTo>
                      <a:pt x="44501" y="11684"/>
                      <a:pt x="46939" y="17068"/>
                      <a:pt x="46939" y="23164"/>
                    </a:cubicBezTo>
                    <a:cubicBezTo>
                      <a:pt x="46939" y="30073"/>
                      <a:pt x="44602" y="35763"/>
                      <a:pt x="39929" y="40233"/>
                    </a:cubicBezTo>
                    <a:cubicBezTo>
                      <a:pt x="35255" y="44704"/>
                      <a:pt x="29667" y="46939"/>
                      <a:pt x="23165" y="46939"/>
                    </a:cubicBezTo>
                    <a:cubicBezTo>
                      <a:pt x="16256" y="46939"/>
                      <a:pt x="10668" y="44704"/>
                      <a:pt x="6401" y="40233"/>
                    </a:cubicBezTo>
                    <a:cubicBezTo>
                      <a:pt x="2134" y="35763"/>
                      <a:pt x="0" y="30073"/>
                      <a:pt x="0" y="23164"/>
                    </a:cubicBezTo>
                    <a:cubicBezTo>
                      <a:pt x="0" y="16662"/>
                      <a:pt x="2134" y="11176"/>
                      <a:pt x="6401" y="6705"/>
                    </a:cubicBezTo>
                    <a:cubicBezTo>
                      <a:pt x="10668" y="2235"/>
                      <a:pt x="16256" y="0"/>
                      <a:pt x="231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41" name="Freeform: Shape 2540">
                <a:extLst>
                  <a:ext uri="{FF2B5EF4-FFF2-40B4-BE49-F238E27FC236}">
                    <a16:creationId xmlns:a16="http://schemas.microsoft.com/office/drawing/2014/main" id="{17E14ED2-30B0-46DA-A55D-CF9F740EFC98}"/>
                  </a:ext>
                </a:extLst>
              </p:cNvPr>
              <p:cNvSpPr/>
              <p:nvPr/>
            </p:nvSpPr>
            <p:spPr>
              <a:xfrm>
                <a:off x="-339441" y="-2030500"/>
                <a:ext cx="47549" cy="46939"/>
              </a:xfrm>
              <a:custGeom>
                <a:avLst/>
                <a:gdLst/>
                <a:ahLst/>
                <a:cxnLst/>
                <a:rect l="l" t="t" r="r" b="b"/>
                <a:pathLst>
                  <a:path w="47549" h="46939">
                    <a:moveTo>
                      <a:pt x="23775" y="0"/>
                    </a:moveTo>
                    <a:cubicBezTo>
                      <a:pt x="30683" y="0"/>
                      <a:pt x="36373" y="2235"/>
                      <a:pt x="40843" y="6705"/>
                    </a:cubicBezTo>
                    <a:cubicBezTo>
                      <a:pt x="45314" y="11176"/>
                      <a:pt x="47549" y="16662"/>
                      <a:pt x="47549" y="23164"/>
                    </a:cubicBezTo>
                    <a:cubicBezTo>
                      <a:pt x="47549" y="30073"/>
                      <a:pt x="45314" y="35763"/>
                      <a:pt x="40843" y="40233"/>
                    </a:cubicBezTo>
                    <a:cubicBezTo>
                      <a:pt x="36373" y="44704"/>
                      <a:pt x="30683" y="46939"/>
                      <a:pt x="23775" y="46939"/>
                    </a:cubicBezTo>
                    <a:cubicBezTo>
                      <a:pt x="17272" y="46939"/>
                      <a:pt x="11684" y="44704"/>
                      <a:pt x="7011" y="40233"/>
                    </a:cubicBezTo>
                    <a:cubicBezTo>
                      <a:pt x="2337" y="35763"/>
                      <a:pt x="0" y="30073"/>
                      <a:pt x="0" y="23164"/>
                    </a:cubicBezTo>
                    <a:cubicBezTo>
                      <a:pt x="0" y="17068"/>
                      <a:pt x="2439" y="11684"/>
                      <a:pt x="7315" y="7010"/>
                    </a:cubicBezTo>
                    <a:cubicBezTo>
                      <a:pt x="12192" y="2336"/>
                      <a:pt x="17679" y="0"/>
                      <a:pt x="2377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45" name="Freeform: Shape 3044">
                <a:extLst>
                  <a:ext uri="{FF2B5EF4-FFF2-40B4-BE49-F238E27FC236}">
                    <a16:creationId xmlns:a16="http://schemas.microsoft.com/office/drawing/2014/main" id="{DAC9D842-BC03-4694-B317-EA56C2A1B60A}"/>
                  </a:ext>
                </a:extLst>
              </p:cNvPr>
              <p:cNvSpPr/>
              <p:nvPr/>
            </p:nvSpPr>
            <p:spPr>
              <a:xfrm>
                <a:off x="-1203225" y="-3041066"/>
                <a:ext cx="78477" cy="7949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9496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1"/>
                    </a:cubicBezTo>
                    <a:cubicBezTo>
                      <a:pt x="74909" y="19534"/>
                      <a:pt x="78477" y="28877"/>
                      <a:pt x="78477" y="39748"/>
                    </a:cubicBezTo>
                    <a:cubicBezTo>
                      <a:pt x="78477" y="51299"/>
                      <a:pt x="74909" y="60811"/>
                      <a:pt x="67775" y="68285"/>
                    </a:cubicBezTo>
                    <a:cubicBezTo>
                      <a:pt x="60641" y="75759"/>
                      <a:pt x="51299" y="79496"/>
                      <a:pt x="39748" y="79496"/>
                    </a:cubicBezTo>
                    <a:cubicBezTo>
                      <a:pt x="28877" y="79496"/>
                      <a:pt x="19534" y="75759"/>
                      <a:pt x="11721" y="68285"/>
                    </a:cubicBezTo>
                    <a:cubicBezTo>
                      <a:pt x="3907" y="60811"/>
                      <a:pt x="0" y="51299"/>
                      <a:pt x="0" y="39748"/>
                    </a:cubicBezTo>
                    <a:cubicBezTo>
                      <a:pt x="0" y="28877"/>
                      <a:pt x="3907" y="19534"/>
                      <a:pt x="11721" y="11721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glow rad="63500">
                  <a:srgbClr val="FFFF00">
                    <a:alpha val="51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70" name="Freeform: Shape 3069">
                <a:extLst>
                  <a:ext uri="{FF2B5EF4-FFF2-40B4-BE49-F238E27FC236}">
                    <a16:creationId xmlns:a16="http://schemas.microsoft.com/office/drawing/2014/main" id="{2CF2FB43-E91F-41C4-81CD-FCBFD6053F25}"/>
                  </a:ext>
                </a:extLst>
              </p:cNvPr>
              <p:cNvSpPr/>
              <p:nvPr/>
            </p:nvSpPr>
            <p:spPr>
              <a:xfrm>
                <a:off x="-1203225" y="-3134830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907"/>
                      <a:pt x="67775" y="11720"/>
                    </a:cubicBezTo>
                    <a:cubicBezTo>
                      <a:pt x="74909" y="19534"/>
                      <a:pt x="78477" y="28877"/>
                      <a:pt x="78477" y="39748"/>
                    </a:cubicBezTo>
                    <a:cubicBezTo>
                      <a:pt x="78477" y="50619"/>
                      <a:pt x="74909" y="59792"/>
                      <a:pt x="67775" y="67266"/>
                    </a:cubicBezTo>
                    <a:cubicBezTo>
                      <a:pt x="60641" y="74739"/>
                      <a:pt x="51299" y="78476"/>
                      <a:pt x="39748" y="78476"/>
                    </a:cubicBezTo>
                    <a:cubicBezTo>
                      <a:pt x="28877" y="78476"/>
                      <a:pt x="19534" y="74739"/>
                      <a:pt x="11721" y="67266"/>
                    </a:cubicBezTo>
                    <a:cubicBezTo>
                      <a:pt x="3907" y="59792"/>
                      <a:pt x="0" y="50619"/>
                      <a:pt x="0" y="39748"/>
                    </a:cubicBezTo>
                    <a:cubicBezTo>
                      <a:pt x="0" y="28877"/>
                      <a:pt x="3907" y="19534"/>
                      <a:pt x="11721" y="11720"/>
                    </a:cubicBezTo>
                    <a:cubicBezTo>
                      <a:pt x="19534" y="390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26" name="Freeform: Shape 3025">
                <a:extLst>
                  <a:ext uri="{FF2B5EF4-FFF2-40B4-BE49-F238E27FC236}">
                    <a16:creationId xmlns:a16="http://schemas.microsoft.com/office/drawing/2014/main" id="{687C2BFC-A26A-4C5D-BB69-8EFEE68B3015}"/>
                  </a:ext>
                </a:extLst>
              </p:cNvPr>
              <p:cNvSpPr/>
              <p:nvPr/>
            </p:nvSpPr>
            <p:spPr>
              <a:xfrm>
                <a:off x="-1203225" y="-2945263"/>
                <a:ext cx="78477" cy="78476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6">
                    <a:moveTo>
                      <a:pt x="39748" y="0"/>
                    </a:moveTo>
                    <a:cubicBezTo>
                      <a:pt x="51299" y="0"/>
                      <a:pt x="60641" y="3567"/>
                      <a:pt x="67775" y="10701"/>
                    </a:cubicBezTo>
                    <a:cubicBezTo>
                      <a:pt x="74909" y="17835"/>
                      <a:pt x="78477" y="27177"/>
                      <a:pt x="78477" y="38728"/>
                    </a:cubicBezTo>
                    <a:cubicBezTo>
                      <a:pt x="78477" y="49599"/>
                      <a:pt x="74909" y="58942"/>
                      <a:pt x="67775" y="66755"/>
                    </a:cubicBezTo>
                    <a:cubicBezTo>
                      <a:pt x="60641" y="74569"/>
                      <a:pt x="51299" y="78476"/>
                      <a:pt x="39748" y="78476"/>
                    </a:cubicBezTo>
                    <a:cubicBezTo>
                      <a:pt x="28877" y="78476"/>
                      <a:pt x="19534" y="74569"/>
                      <a:pt x="11721" y="66755"/>
                    </a:cubicBezTo>
                    <a:cubicBezTo>
                      <a:pt x="3907" y="58942"/>
                      <a:pt x="0" y="49599"/>
                      <a:pt x="0" y="38728"/>
                    </a:cubicBezTo>
                    <a:cubicBezTo>
                      <a:pt x="0" y="27177"/>
                      <a:pt x="3907" y="17835"/>
                      <a:pt x="11721" y="10701"/>
                    </a:cubicBezTo>
                    <a:cubicBezTo>
                      <a:pt x="19534" y="3567"/>
                      <a:pt x="28877" y="0"/>
                      <a:pt x="397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988" name="Freeform: Shape 2987">
                <a:extLst>
                  <a:ext uri="{FF2B5EF4-FFF2-40B4-BE49-F238E27FC236}">
                    <a16:creationId xmlns:a16="http://schemas.microsoft.com/office/drawing/2014/main" id="{2765F6BA-DDBF-4C8A-B394-8EDFAECAC1E1}"/>
                  </a:ext>
                </a:extLst>
              </p:cNvPr>
              <p:cNvSpPr/>
              <p:nvPr/>
            </p:nvSpPr>
            <p:spPr>
              <a:xfrm>
                <a:off x="-1057483" y="-2817866"/>
                <a:ext cx="78477" cy="78477"/>
              </a:xfrm>
              <a:custGeom>
                <a:avLst/>
                <a:gdLst/>
                <a:ahLst/>
                <a:cxnLst/>
                <a:rect l="l" t="t" r="r" b="b"/>
                <a:pathLst>
                  <a:path w="78477" h="78477">
                    <a:moveTo>
                      <a:pt x="39748" y="0"/>
                    </a:moveTo>
                    <a:cubicBezTo>
                      <a:pt x="50619" y="0"/>
                      <a:pt x="59792" y="3567"/>
                      <a:pt x="67266" y="10702"/>
                    </a:cubicBezTo>
                    <a:cubicBezTo>
                      <a:pt x="74740" y="17836"/>
                      <a:pt x="78477" y="27178"/>
                      <a:pt x="78477" y="38729"/>
                    </a:cubicBezTo>
                    <a:cubicBezTo>
                      <a:pt x="78477" y="49600"/>
                      <a:pt x="74740" y="58943"/>
                      <a:pt x="67266" y="66756"/>
                    </a:cubicBezTo>
                    <a:cubicBezTo>
                      <a:pt x="59792" y="74570"/>
                      <a:pt x="50619" y="78477"/>
                      <a:pt x="39748" y="78477"/>
                    </a:cubicBezTo>
                    <a:cubicBezTo>
                      <a:pt x="28197" y="78477"/>
                      <a:pt x="18685" y="74570"/>
                      <a:pt x="11211" y="66756"/>
                    </a:cubicBezTo>
                    <a:cubicBezTo>
                      <a:pt x="3737" y="58943"/>
                      <a:pt x="0" y="49600"/>
                      <a:pt x="0" y="38729"/>
                    </a:cubicBezTo>
                    <a:cubicBezTo>
                      <a:pt x="0" y="27178"/>
                      <a:pt x="3737" y="17836"/>
                      <a:pt x="11211" y="10702"/>
                    </a:cubicBezTo>
                    <a:cubicBezTo>
                      <a:pt x="18685" y="3567"/>
                      <a:pt x="28197" y="0"/>
                      <a:pt x="397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glow rad="63500">
                  <a:schemeClr val="tx2">
                    <a:lumMod val="50000"/>
                    <a:alpha val="59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995" name="Spotlight">
            <a:extLst>
              <a:ext uri="{FF2B5EF4-FFF2-40B4-BE49-F238E27FC236}">
                <a16:creationId xmlns:a16="http://schemas.microsoft.com/office/drawing/2014/main" id="{60A40685-3CDB-4206-88E0-67147674CE02}"/>
              </a:ext>
            </a:extLst>
          </p:cNvPr>
          <p:cNvSpPr/>
          <p:nvPr/>
        </p:nvSpPr>
        <p:spPr>
          <a:xfrm>
            <a:off x="2123253" y="617765"/>
            <a:ext cx="7602418" cy="7602418"/>
          </a:xfrm>
          <a:prstGeom prst="ellipse">
            <a:avLst/>
          </a:prstGeom>
          <a:solidFill>
            <a:schemeClr val="tx1">
              <a:alpha val="26000"/>
            </a:schemeClr>
          </a:solidFill>
          <a:ln>
            <a:noFill/>
          </a:ln>
          <a:effectLst>
            <a:softEdge rad="215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rowd background">
            <a:extLst>
              <a:ext uri="{FF2B5EF4-FFF2-40B4-BE49-F238E27FC236}">
                <a16:creationId xmlns:a16="http://schemas.microsoft.com/office/drawing/2014/main" id="{1507C0A9-19A4-4076-A6F1-8AF2F8A028B0}"/>
              </a:ext>
            </a:extLst>
          </p:cNvPr>
          <p:cNvSpPr/>
          <p:nvPr/>
        </p:nvSpPr>
        <p:spPr>
          <a:xfrm>
            <a:off x="47" y="5367136"/>
            <a:ext cx="12192972" cy="1642739"/>
          </a:xfrm>
          <a:custGeom>
            <a:avLst/>
            <a:gdLst>
              <a:gd name="connsiteX0" fmla="*/ 12091051 w 12192972"/>
              <a:gd name="connsiteY0" fmla="*/ 1185097 h 1642739"/>
              <a:gd name="connsiteX1" fmla="*/ 11914859 w 12192972"/>
              <a:gd name="connsiteY1" fmla="*/ 1236057 h 1642739"/>
              <a:gd name="connsiteX2" fmla="*/ 11915879 w 12192972"/>
              <a:gd name="connsiteY2" fmla="*/ 1231343 h 1642739"/>
              <a:gd name="connsiteX3" fmla="*/ 11924414 w 12192972"/>
              <a:gd name="connsiteY3" fmla="*/ 1203061 h 1642739"/>
              <a:gd name="connsiteX4" fmla="*/ 11973972 w 12192972"/>
              <a:gd name="connsiteY4" fmla="*/ 1028016 h 1642739"/>
              <a:gd name="connsiteX5" fmla="*/ 12070540 w 12192972"/>
              <a:gd name="connsiteY5" fmla="*/ 906095 h 1642739"/>
              <a:gd name="connsiteX6" fmla="*/ 12102262 w 12192972"/>
              <a:gd name="connsiteY6" fmla="*/ 778697 h 1642739"/>
              <a:gd name="connsiteX7" fmla="*/ 12102262 w 12192972"/>
              <a:gd name="connsiteY7" fmla="*/ 778697 h 1642739"/>
              <a:gd name="connsiteX8" fmla="*/ 12144686 w 12192972"/>
              <a:gd name="connsiteY8" fmla="*/ 627221 h 1642739"/>
              <a:gd name="connsiteX9" fmla="*/ 12122302 w 12192972"/>
              <a:gd name="connsiteY9" fmla="*/ 587511 h 1642739"/>
              <a:gd name="connsiteX10" fmla="*/ 12085064 w 12192972"/>
              <a:gd name="connsiteY10" fmla="*/ 603652 h 1642739"/>
              <a:gd name="connsiteX11" fmla="*/ 12109269 w 12192972"/>
              <a:gd name="connsiteY11" fmla="*/ 517021 h 1642739"/>
              <a:gd name="connsiteX12" fmla="*/ 12087611 w 12192972"/>
              <a:gd name="connsiteY12" fmla="*/ 469502 h 1642739"/>
              <a:gd name="connsiteX13" fmla="*/ 12040092 w 12192972"/>
              <a:gd name="connsiteY13" fmla="*/ 491160 h 1642739"/>
              <a:gd name="connsiteX14" fmla="*/ 12047481 w 12192972"/>
              <a:gd name="connsiteY14" fmla="*/ 465680 h 1642739"/>
              <a:gd name="connsiteX15" fmla="*/ 12022001 w 12192972"/>
              <a:gd name="connsiteY15" fmla="*/ 420199 h 1642739"/>
              <a:gd name="connsiteX16" fmla="*/ 11976610 w 12192972"/>
              <a:gd name="connsiteY16" fmla="*/ 445347 h 1642739"/>
              <a:gd name="connsiteX17" fmla="*/ 11976520 w 12192972"/>
              <a:gd name="connsiteY17" fmla="*/ 445678 h 1642739"/>
              <a:gd name="connsiteX18" fmla="*/ 11969768 w 12192972"/>
              <a:gd name="connsiteY18" fmla="*/ 469502 h 1642739"/>
              <a:gd name="connsiteX19" fmla="*/ 11931663 w 12192972"/>
              <a:gd name="connsiteY19" fmla="*/ 434022 h 1642739"/>
              <a:gd name="connsiteX20" fmla="*/ 11897533 w 12192972"/>
              <a:gd name="connsiteY20" fmla="*/ 460839 h 1642739"/>
              <a:gd name="connsiteX21" fmla="*/ 11859314 w 12192972"/>
              <a:gd name="connsiteY21" fmla="*/ 594607 h 1642739"/>
              <a:gd name="connsiteX22" fmla="*/ 11796455 w 12192972"/>
              <a:gd name="connsiteY22" fmla="*/ 577204 h 1642739"/>
              <a:gd name="connsiteX23" fmla="*/ 11773065 w 12192972"/>
              <a:gd name="connsiteY23" fmla="*/ 617539 h 1642739"/>
              <a:gd name="connsiteX24" fmla="*/ 11775104 w 12192972"/>
              <a:gd name="connsiteY24" fmla="*/ 848893 h 1642739"/>
              <a:gd name="connsiteX25" fmla="*/ 11780327 w 12192972"/>
              <a:gd name="connsiteY25" fmla="*/ 905840 h 1642739"/>
              <a:gd name="connsiteX26" fmla="*/ 11781091 w 12192972"/>
              <a:gd name="connsiteY26" fmla="*/ 1025213 h 1642739"/>
              <a:gd name="connsiteX27" fmla="*/ 11781091 w 12192972"/>
              <a:gd name="connsiteY27" fmla="*/ 1026614 h 1642739"/>
              <a:gd name="connsiteX28" fmla="*/ 11765549 w 12192972"/>
              <a:gd name="connsiteY28" fmla="*/ 1026614 h 1642739"/>
              <a:gd name="connsiteX29" fmla="*/ 11764275 w 12192972"/>
              <a:gd name="connsiteY29" fmla="*/ 832332 h 1642739"/>
              <a:gd name="connsiteX30" fmla="*/ 11728387 w 12192972"/>
              <a:gd name="connsiteY30" fmla="*/ 804521 h 1642739"/>
              <a:gd name="connsiteX31" fmla="*/ 11700575 w 12192972"/>
              <a:gd name="connsiteY31" fmla="*/ 832332 h 1642739"/>
              <a:gd name="connsiteX32" fmla="*/ 11701977 w 12192972"/>
              <a:gd name="connsiteY32" fmla="*/ 1035022 h 1642739"/>
              <a:gd name="connsiteX33" fmla="*/ 11681976 w 12192972"/>
              <a:gd name="connsiteY33" fmla="*/ 1040373 h 1642739"/>
              <a:gd name="connsiteX34" fmla="*/ 11681084 w 12192972"/>
              <a:gd name="connsiteY34" fmla="*/ 916669 h 1642739"/>
              <a:gd name="connsiteX35" fmla="*/ 11652853 w 12192972"/>
              <a:gd name="connsiteY35" fmla="*/ 888846 h 1642739"/>
              <a:gd name="connsiteX36" fmla="*/ 11636876 w 12192972"/>
              <a:gd name="connsiteY36" fmla="*/ 893992 h 1642739"/>
              <a:gd name="connsiteX37" fmla="*/ 11657133 w 12192972"/>
              <a:gd name="connsiteY37" fmla="*/ 711049 h 1642739"/>
              <a:gd name="connsiteX38" fmla="*/ 11739177 w 12192972"/>
              <a:gd name="connsiteY38" fmla="*/ 604926 h 1642739"/>
              <a:gd name="connsiteX39" fmla="*/ 11793959 w 12192972"/>
              <a:gd name="connsiteY39" fmla="*/ 411281 h 1642739"/>
              <a:gd name="connsiteX40" fmla="*/ 11765855 w 12192972"/>
              <a:gd name="connsiteY40" fmla="*/ 361761 h 1642739"/>
              <a:gd name="connsiteX41" fmla="*/ 11755739 w 12192972"/>
              <a:gd name="connsiteY41" fmla="*/ 360322 h 1642739"/>
              <a:gd name="connsiteX42" fmla="*/ 11740834 w 12192972"/>
              <a:gd name="connsiteY42" fmla="*/ 363379 h 1642739"/>
              <a:gd name="connsiteX43" fmla="*/ 11739942 w 12192972"/>
              <a:gd name="connsiteY43" fmla="*/ 232159 h 1642739"/>
              <a:gd name="connsiteX44" fmla="*/ 11712131 w 12192972"/>
              <a:gd name="connsiteY44" fmla="*/ 196271 h 1642739"/>
              <a:gd name="connsiteX45" fmla="*/ 11676243 w 12192972"/>
              <a:gd name="connsiteY45" fmla="*/ 224082 h 1642739"/>
              <a:gd name="connsiteX46" fmla="*/ 11676243 w 12192972"/>
              <a:gd name="connsiteY46" fmla="*/ 232159 h 1642739"/>
              <a:gd name="connsiteX47" fmla="*/ 11677516 w 12192972"/>
              <a:gd name="connsiteY47" fmla="*/ 426442 h 1642739"/>
              <a:gd name="connsiteX48" fmla="*/ 11661592 w 12192972"/>
              <a:gd name="connsiteY48" fmla="*/ 426442 h 1642739"/>
              <a:gd name="connsiteX49" fmla="*/ 11660063 w 12192972"/>
              <a:gd name="connsiteY49" fmla="*/ 196105 h 1642739"/>
              <a:gd name="connsiteX50" fmla="*/ 11632252 w 12192972"/>
              <a:gd name="connsiteY50" fmla="*/ 160218 h 1642739"/>
              <a:gd name="connsiteX51" fmla="*/ 11596364 w 12192972"/>
              <a:gd name="connsiteY51" fmla="*/ 188028 h 1642739"/>
              <a:gd name="connsiteX52" fmla="*/ 11596364 w 12192972"/>
              <a:gd name="connsiteY52" fmla="*/ 196105 h 1642739"/>
              <a:gd name="connsiteX53" fmla="*/ 11597893 w 12192972"/>
              <a:gd name="connsiteY53" fmla="*/ 426442 h 1642739"/>
              <a:gd name="connsiteX54" fmla="*/ 11581841 w 12192972"/>
              <a:gd name="connsiteY54" fmla="*/ 426442 h 1642739"/>
              <a:gd name="connsiteX55" fmla="*/ 11580567 w 12192972"/>
              <a:gd name="connsiteY55" fmla="*/ 232159 h 1642739"/>
              <a:gd name="connsiteX56" fmla="*/ 11544678 w 12192972"/>
              <a:gd name="connsiteY56" fmla="*/ 204348 h 1642739"/>
              <a:gd name="connsiteX57" fmla="*/ 11516868 w 12192972"/>
              <a:gd name="connsiteY57" fmla="*/ 232159 h 1642739"/>
              <a:gd name="connsiteX58" fmla="*/ 11518142 w 12192972"/>
              <a:gd name="connsiteY58" fmla="*/ 434849 h 1642739"/>
              <a:gd name="connsiteX59" fmla="*/ 11498140 w 12192972"/>
              <a:gd name="connsiteY59" fmla="*/ 440200 h 1642739"/>
              <a:gd name="connsiteX60" fmla="*/ 11497376 w 12192972"/>
              <a:gd name="connsiteY60" fmla="*/ 316497 h 1642739"/>
              <a:gd name="connsiteX61" fmla="*/ 11469348 w 12192972"/>
              <a:gd name="connsiteY61" fmla="*/ 288469 h 1642739"/>
              <a:gd name="connsiteX62" fmla="*/ 11441321 w 12192972"/>
              <a:gd name="connsiteY62" fmla="*/ 316497 h 1642739"/>
              <a:gd name="connsiteX63" fmla="*/ 11442213 w 12192972"/>
              <a:gd name="connsiteY63" fmla="*/ 454724 h 1642739"/>
              <a:gd name="connsiteX64" fmla="*/ 11442213 w 12192972"/>
              <a:gd name="connsiteY64" fmla="*/ 454724 h 1642739"/>
              <a:gd name="connsiteX65" fmla="*/ 11442977 w 12192972"/>
              <a:gd name="connsiteY65" fmla="*/ 575625 h 1642739"/>
              <a:gd name="connsiteX66" fmla="*/ 11483617 w 12192972"/>
              <a:gd name="connsiteY66" fmla="*/ 676651 h 1642739"/>
              <a:gd name="connsiteX67" fmla="*/ 11430746 w 12192972"/>
              <a:gd name="connsiteY67" fmla="*/ 1251217 h 1642739"/>
              <a:gd name="connsiteX68" fmla="*/ 11297488 w 12192972"/>
              <a:gd name="connsiteY68" fmla="*/ 1319248 h 1642739"/>
              <a:gd name="connsiteX69" fmla="*/ 11297488 w 12192972"/>
              <a:gd name="connsiteY69" fmla="*/ 1285742 h 1642739"/>
              <a:gd name="connsiteX70" fmla="*/ 11295960 w 12192972"/>
              <a:gd name="connsiteY70" fmla="*/ 1235802 h 1642739"/>
              <a:gd name="connsiteX71" fmla="*/ 11297488 w 12192972"/>
              <a:gd name="connsiteY71" fmla="*/ 1234273 h 1642739"/>
              <a:gd name="connsiteX72" fmla="*/ 11346409 w 12192972"/>
              <a:gd name="connsiteY72" fmla="*/ 1118086 h 1642739"/>
              <a:gd name="connsiteX73" fmla="*/ 11354563 w 12192972"/>
              <a:gd name="connsiteY73" fmla="*/ 1015403 h 1642739"/>
              <a:gd name="connsiteX74" fmla="*/ 11361442 w 12192972"/>
              <a:gd name="connsiteY74" fmla="*/ 990815 h 1642739"/>
              <a:gd name="connsiteX75" fmla="*/ 11355454 w 12192972"/>
              <a:gd name="connsiteY75" fmla="*/ 930683 h 1642739"/>
              <a:gd name="connsiteX76" fmla="*/ 11317222 w 12192972"/>
              <a:gd name="connsiteY76" fmla="*/ 899458 h 1642739"/>
              <a:gd name="connsiteX77" fmla="*/ 11297488 w 12192972"/>
              <a:gd name="connsiteY77" fmla="*/ 908134 h 1642739"/>
              <a:gd name="connsiteX78" fmla="*/ 11293793 w 12192972"/>
              <a:gd name="connsiteY78" fmla="*/ 911828 h 1642739"/>
              <a:gd name="connsiteX79" fmla="*/ 11292520 w 12192972"/>
              <a:gd name="connsiteY79" fmla="*/ 891445 h 1642739"/>
              <a:gd name="connsiteX80" fmla="*/ 11269842 w 12192972"/>
              <a:gd name="connsiteY80" fmla="*/ 858066 h 1642739"/>
              <a:gd name="connsiteX81" fmla="*/ 11244363 w 12192972"/>
              <a:gd name="connsiteY81" fmla="*/ 559318 h 1642739"/>
              <a:gd name="connsiteX82" fmla="*/ 11286532 w 12192972"/>
              <a:gd name="connsiteY82" fmla="*/ 416887 h 1642739"/>
              <a:gd name="connsiteX83" fmla="*/ 11275066 w 12192972"/>
              <a:gd name="connsiteY83" fmla="*/ 311273 h 1642739"/>
              <a:gd name="connsiteX84" fmla="*/ 11275066 w 12192972"/>
              <a:gd name="connsiteY84" fmla="*/ 304394 h 1642739"/>
              <a:gd name="connsiteX85" fmla="*/ 11266913 w 12192972"/>
              <a:gd name="connsiteY85" fmla="*/ 40297 h 1642739"/>
              <a:gd name="connsiteX86" fmla="*/ 11229840 w 12192972"/>
              <a:gd name="connsiteY86" fmla="*/ 13671 h 1642739"/>
              <a:gd name="connsiteX87" fmla="*/ 11203214 w 12192972"/>
              <a:gd name="connsiteY87" fmla="*/ 50744 h 1642739"/>
              <a:gd name="connsiteX88" fmla="*/ 11210348 w 12192972"/>
              <a:gd name="connsiteY88" fmla="*/ 277003 h 1642739"/>
              <a:gd name="connsiteX89" fmla="*/ 11194806 w 12192972"/>
              <a:gd name="connsiteY89" fmla="*/ 199418 h 1642739"/>
              <a:gd name="connsiteX90" fmla="*/ 11151095 w 12192972"/>
              <a:gd name="connsiteY90" fmla="*/ 170791 h 1642739"/>
              <a:gd name="connsiteX91" fmla="*/ 11125628 w 12192972"/>
              <a:gd name="connsiteY91" fmla="*/ 190373 h 1642739"/>
              <a:gd name="connsiteX92" fmla="*/ 11122825 w 12192972"/>
              <a:gd name="connsiteY92" fmla="*/ 172664 h 1642739"/>
              <a:gd name="connsiteX93" fmla="*/ 11080720 w 12192972"/>
              <a:gd name="connsiteY93" fmla="*/ 142025 h 1642739"/>
              <a:gd name="connsiteX94" fmla="*/ 11050081 w 12192972"/>
              <a:gd name="connsiteY94" fmla="*/ 184130 h 1642739"/>
              <a:gd name="connsiteX95" fmla="*/ 11055049 w 12192972"/>
              <a:gd name="connsiteY95" fmla="*/ 216107 h 1642739"/>
              <a:gd name="connsiteX96" fmla="*/ 10993134 w 12192972"/>
              <a:gd name="connsiteY96" fmla="*/ 26156 h 1642739"/>
              <a:gd name="connsiteX97" fmla="*/ 10947513 w 12192972"/>
              <a:gd name="connsiteY97" fmla="*/ 1059 h 1642739"/>
              <a:gd name="connsiteX98" fmla="*/ 10922415 w 12192972"/>
              <a:gd name="connsiteY98" fmla="*/ 46693 h 1642739"/>
              <a:gd name="connsiteX99" fmla="*/ 10922683 w 12192972"/>
              <a:gd name="connsiteY99" fmla="*/ 47559 h 1642739"/>
              <a:gd name="connsiteX100" fmla="*/ 10987656 w 12192972"/>
              <a:gd name="connsiteY100" fmla="*/ 247447 h 1642739"/>
              <a:gd name="connsiteX101" fmla="*/ 10945615 w 12192972"/>
              <a:gd name="connsiteY101" fmla="*/ 332931 h 1642739"/>
              <a:gd name="connsiteX102" fmla="*/ 10945615 w 12192972"/>
              <a:gd name="connsiteY102" fmla="*/ 372934 h 1642739"/>
              <a:gd name="connsiteX103" fmla="*/ 10995045 w 12192972"/>
              <a:gd name="connsiteY103" fmla="*/ 477401 h 1642739"/>
              <a:gd name="connsiteX104" fmla="*/ 11066388 w 12192972"/>
              <a:gd name="connsiteY104" fmla="*/ 563267 h 1642739"/>
              <a:gd name="connsiteX105" fmla="*/ 11090721 w 12192972"/>
              <a:gd name="connsiteY105" fmla="*/ 845708 h 1642739"/>
              <a:gd name="connsiteX106" fmla="*/ 11082313 w 12192972"/>
              <a:gd name="connsiteY106" fmla="*/ 865838 h 1642739"/>
              <a:gd name="connsiteX107" fmla="*/ 11081038 w 12192972"/>
              <a:gd name="connsiteY107" fmla="*/ 876794 h 1642739"/>
              <a:gd name="connsiteX108" fmla="*/ 11034539 w 12192972"/>
              <a:gd name="connsiteY108" fmla="*/ 899980 h 1642739"/>
              <a:gd name="connsiteX109" fmla="*/ 10991860 w 12192972"/>
              <a:gd name="connsiteY109" fmla="*/ 967884 h 1642739"/>
              <a:gd name="connsiteX110" fmla="*/ 10987019 w 12192972"/>
              <a:gd name="connsiteY110" fmla="*/ 1011071 h 1642739"/>
              <a:gd name="connsiteX111" fmla="*/ 11025239 w 12192972"/>
              <a:gd name="connsiteY111" fmla="*/ 1119105 h 1642739"/>
              <a:gd name="connsiteX112" fmla="*/ 11028296 w 12192972"/>
              <a:gd name="connsiteY112" fmla="*/ 1132864 h 1642739"/>
              <a:gd name="connsiteX113" fmla="*/ 10857327 w 12192972"/>
              <a:gd name="connsiteY113" fmla="*/ 1121271 h 1642739"/>
              <a:gd name="connsiteX114" fmla="*/ 10797451 w 12192972"/>
              <a:gd name="connsiteY114" fmla="*/ 1139234 h 1642739"/>
              <a:gd name="connsiteX115" fmla="*/ 10744835 w 12192972"/>
              <a:gd name="connsiteY115" fmla="*/ 919982 h 1642739"/>
              <a:gd name="connsiteX116" fmla="*/ 10772225 w 12192972"/>
              <a:gd name="connsiteY116" fmla="*/ 835899 h 1642739"/>
              <a:gd name="connsiteX117" fmla="*/ 10747638 w 12192972"/>
              <a:gd name="connsiteY117" fmla="*/ 790036 h 1642739"/>
              <a:gd name="connsiteX118" fmla="*/ 10711330 w 12192972"/>
              <a:gd name="connsiteY118" fmla="*/ 798699 h 1642739"/>
              <a:gd name="connsiteX119" fmla="*/ 10705979 w 12192972"/>
              <a:gd name="connsiteY119" fmla="*/ 779971 h 1642739"/>
              <a:gd name="connsiteX120" fmla="*/ 10712858 w 12192972"/>
              <a:gd name="connsiteY120" fmla="*/ 769779 h 1642739"/>
              <a:gd name="connsiteX121" fmla="*/ 10728783 w 12192972"/>
              <a:gd name="connsiteY121" fmla="*/ 647732 h 1642739"/>
              <a:gd name="connsiteX122" fmla="*/ 10693239 w 12192972"/>
              <a:gd name="connsiteY122" fmla="*/ 532309 h 1642739"/>
              <a:gd name="connsiteX123" fmla="*/ 10693239 w 12192972"/>
              <a:gd name="connsiteY123" fmla="*/ 532309 h 1642739"/>
              <a:gd name="connsiteX124" fmla="*/ 10651452 w 12192972"/>
              <a:gd name="connsiteY124" fmla="*/ 399178 h 1642739"/>
              <a:gd name="connsiteX125" fmla="*/ 10616418 w 12192972"/>
              <a:gd name="connsiteY125" fmla="*/ 380578 h 1642739"/>
              <a:gd name="connsiteX126" fmla="*/ 10597817 w 12192972"/>
              <a:gd name="connsiteY126" fmla="*/ 415613 h 1642739"/>
              <a:gd name="connsiteX127" fmla="*/ 10634126 w 12192972"/>
              <a:gd name="connsiteY127" fmla="*/ 533838 h 1642739"/>
              <a:gd name="connsiteX128" fmla="*/ 10613488 w 12192972"/>
              <a:gd name="connsiteY128" fmla="*/ 534730 h 1642739"/>
              <a:gd name="connsiteX129" fmla="*/ 10553992 w 12192972"/>
              <a:gd name="connsiteY129" fmla="*/ 341085 h 1642739"/>
              <a:gd name="connsiteX130" fmla="*/ 10515086 w 12192972"/>
              <a:gd name="connsiteY130" fmla="*/ 317694 h 1642739"/>
              <a:gd name="connsiteX131" fmla="*/ 10491682 w 12192972"/>
              <a:gd name="connsiteY131" fmla="*/ 356602 h 1642739"/>
              <a:gd name="connsiteX132" fmla="*/ 10492714 w 12192972"/>
              <a:gd name="connsiteY132" fmla="*/ 359940 h 1642739"/>
              <a:gd name="connsiteX133" fmla="*/ 10549534 w 12192972"/>
              <a:gd name="connsiteY133" fmla="*/ 545558 h 1642739"/>
              <a:gd name="connsiteX134" fmla="*/ 10534246 w 12192972"/>
              <a:gd name="connsiteY134" fmla="*/ 550273 h 1642739"/>
              <a:gd name="connsiteX135" fmla="*/ 10466597 w 12192972"/>
              <a:gd name="connsiteY135" fmla="*/ 330128 h 1642739"/>
              <a:gd name="connsiteX136" fmla="*/ 10426594 w 12192972"/>
              <a:gd name="connsiteY136" fmla="*/ 308853 h 1642739"/>
              <a:gd name="connsiteX137" fmla="*/ 10405319 w 12192972"/>
              <a:gd name="connsiteY137" fmla="*/ 348856 h 1642739"/>
              <a:gd name="connsiteX138" fmla="*/ 10473095 w 12192972"/>
              <a:gd name="connsiteY138" fmla="*/ 569127 h 1642739"/>
              <a:gd name="connsiteX139" fmla="*/ 10457807 w 12192972"/>
              <a:gd name="connsiteY139" fmla="*/ 573841 h 1642739"/>
              <a:gd name="connsiteX140" fmla="*/ 10400605 w 12192972"/>
              <a:gd name="connsiteY140" fmla="*/ 388095 h 1642739"/>
              <a:gd name="connsiteX141" fmla="*/ 10361698 w 12192972"/>
              <a:gd name="connsiteY141" fmla="*/ 364704 h 1642739"/>
              <a:gd name="connsiteX142" fmla="*/ 10338295 w 12192972"/>
              <a:gd name="connsiteY142" fmla="*/ 403611 h 1642739"/>
              <a:gd name="connsiteX143" fmla="*/ 10339327 w 12192972"/>
              <a:gd name="connsiteY143" fmla="*/ 406950 h 1642739"/>
              <a:gd name="connsiteX144" fmla="*/ 10377546 w 12192972"/>
              <a:gd name="connsiteY144" fmla="*/ 532436 h 1642739"/>
              <a:gd name="connsiteX145" fmla="*/ 10362513 w 12192972"/>
              <a:gd name="connsiteY145" fmla="*/ 533965 h 1642739"/>
              <a:gd name="connsiteX146" fmla="*/ 10352576 w 12192972"/>
              <a:gd name="connsiteY146" fmla="*/ 538679 h 1642739"/>
              <a:gd name="connsiteX147" fmla="*/ 10340983 w 12192972"/>
              <a:gd name="connsiteY147" fmla="*/ 594225 h 1642739"/>
              <a:gd name="connsiteX148" fmla="*/ 10451310 w 12192972"/>
              <a:gd name="connsiteY148" fmla="*/ 762517 h 1642739"/>
              <a:gd name="connsiteX149" fmla="*/ 10534628 w 12192972"/>
              <a:gd name="connsiteY149" fmla="*/ 832714 h 1642739"/>
              <a:gd name="connsiteX150" fmla="*/ 10570427 w 12192972"/>
              <a:gd name="connsiteY150" fmla="*/ 961896 h 1642739"/>
              <a:gd name="connsiteX151" fmla="*/ 10567752 w 12192972"/>
              <a:gd name="connsiteY151" fmla="*/ 978457 h 1642739"/>
              <a:gd name="connsiteX152" fmla="*/ 10542272 w 12192972"/>
              <a:gd name="connsiteY152" fmla="*/ 958583 h 1642739"/>
              <a:gd name="connsiteX153" fmla="*/ 10499008 w 12192972"/>
              <a:gd name="connsiteY153" fmla="*/ 987235 h 1642739"/>
              <a:gd name="connsiteX154" fmla="*/ 10498957 w 12192972"/>
              <a:gd name="connsiteY154" fmla="*/ 987503 h 1642739"/>
              <a:gd name="connsiteX155" fmla="*/ 10483669 w 12192972"/>
              <a:gd name="connsiteY155" fmla="*/ 1064451 h 1642739"/>
              <a:gd name="connsiteX156" fmla="*/ 10490676 w 12192972"/>
              <a:gd name="connsiteY156" fmla="*/ 838192 h 1642739"/>
              <a:gd name="connsiteX157" fmla="*/ 10464049 w 12192972"/>
              <a:gd name="connsiteY157" fmla="*/ 801119 h 1642739"/>
              <a:gd name="connsiteX158" fmla="*/ 10426977 w 12192972"/>
              <a:gd name="connsiteY158" fmla="*/ 827746 h 1642739"/>
              <a:gd name="connsiteX159" fmla="*/ 10418696 w 12192972"/>
              <a:gd name="connsiteY159" fmla="*/ 1091969 h 1642739"/>
              <a:gd name="connsiteX160" fmla="*/ 10418696 w 12192972"/>
              <a:gd name="connsiteY160" fmla="*/ 1098849 h 1642739"/>
              <a:gd name="connsiteX161" fmla="*/ 10416658 w 12192972"/>
              <a:gd name="connsiteY161" fmla="*/ 1117321 h 1642739"/>
              <a:gd name="connsiteX162" fmla="*/ 10216387 w 12192972"/>
              <a:gd name="connsiteY162" fmla="*/ 1049418 h 1642739"/>
              <a:gd name="connsiteX163" fmla="*/ 10074976 w 12192972"/>
              <a:gd name="connsiteY163" fmla="*/ 1081268 h 1642739"/>
              <a:gd name="connsiteX164" fmla="*/ 10076887 w 12192972"/>
              <a:gd name="connsiteY164" fmla="*/ 862270 h 1642739"/>
              <a:gd name="connsiteX165" fmla="*/ 10159058 w 12192972"/>
              <a:gd name="connsiteY165" fmla="*/ 722769 h 1642739"/>
              <a:gd name="connsiteX166" fmla="*/ 10167084 w 12192972"/>
              <a:gd name="connsiteY166" fmla="*/ 620086 h 1642739"/>
              <a:gd name="connsiteX167" fmla="*/ 10174092 w 12192972"/>
              <a:gd name="connsiteY167" fmla="*/ 595499 h 1642739"/>
              <a:gd name="connsiteX168" fmla="*/ 10167976 w 12192972"/>
              <a:gd name="connsiteY168" fmla="*/ 535367 h 1642739"/>
              <a:gd name="connsiteX169" fmla="*/ 10130241 w 12192972"/>
              <a:gd name="connsiteY169" fmla="*/ 504103 h 1642739"/>
              <a:gd name="connsiteX170" fmla="*/ 10129757 w 12192972"/>
              <a:gd name="connsiteY170" fmla="*/ 504154 h 1642739"/>
              <a:gd name="connsiteX171" fmla="*/ 10106443 w 12192972"/>
              <a:gd name="connsiteY171" fmla="*/ 516894 h 1642739"/>
              <a:gd name="connsiteX172" fmla="*/ 10105169 w 12192972"/>
              <a:gd name="connsiteY172" fmla="*/ 496510 h 1642739"/>
              <a:gd name="connsiteX173" fmla="*/ 10062911 w 12192972"/>
              <a:gd name="connsiteY173" fmla="*/ 459170 h 1642739"/>
              <a:gd name="connsiteX174" fmla="*/ 10039814 w 12192972"/>
              <a:gd name="connsiteY174" fmla="*/ 468355 h 1642739"/>
              <a:gd name="connsiteX175" fmla="*/ 10039814 w 12192972"/>
              <a:gd name="connsiteY175" fmla="*/ 464661 h 1642739"/>
              <a:gd name="connsiteX176" fmla="*/ 9938787 w 12192972"/>
              <a:gd name="connsiteY176" fmla="*/ 435869 h 1642739"/>
              <a:gd name="connsiteX177" fmla="*/ 9894453 w 12192972"/>
              <a:gd name="connsiteY177" fmla="*/ 470649 h 1642739"/>
              <a:gd name="connsiteX178" fmla="*/ 9893178 w 12192972"/>
              <a:gd name="connsiteY178" fmla="*/ 481732 h 1642739"/>
              <a:gd name="connsiteX179" fmla="*/ 9846679 w 12192972"/>
              <a:gd name="connsiteY179" fmla="*/ 504791 h 1642739"/>
              <a:gd name="connsiteX180" fmla="*/ 9804000 w 12192972"/>
              <a:gd name="connsiteY180" fmla="*/ 572694 h 1642739"/>
              <a:gd name="connsiteX181" fmla="*/ 9799159 w 12192972"/>
              <a:gd name="connsiteY181" fmla="*/ 615882 h 1642739"/>
              <a:gd name="connsiteX182" fmla="*/ 9820435 w 12192972"/>
              <a:gd name="connsiteY182" fmla="*/ 676142 h 1642739"/>
              <a:gd name="connsiteX183" fmla="*/ 9815211 w 12192972"/>
              <a:gd name="connsiteY183" fmla="*/ 673212 h 1642739"/>
              <a:gd name="connsiteX184" fmla="*/ 9804637 w 12192972"/>
              <a:gd name="connsiteY184" fmla="*/ 670027 h 1642739"/>
              <a:gd name="connsiteX185" fmla="*/ 9759156 w 12192972"/>
              <a:gd name="connsiteY185" fmla="*/ 703787 h 1642739"/>
              <a:gd name="connsiteX186" fmla="*/ 9729727 w 12192972"/>
              <a:gd name="connsiteY186" fmla="*/ 902910 h 1642739"/>
              <a:gd name="connsiteX187" fmla="*/ 9755971 w 12192972"/>
              <a:gd name="connsiteY187" fmla="*/ 1026869 h 1642739"/>
              <a:gd name="connsiteX188" fmla="*/ 9705776 w 12192972"/>
              <a:gd name="connsiteY188" fmla="*/ 1236311 h 1642739"/>
              <a:gd name="connsiteX189" fmla="*/ 9584876 w 12192972"/>
              <a:gd name="connsiteY189" fmla="*/ 1267779 h 1642739"/>
              <a:gd name="connsiteX190" fmla="*/ 9576594 w 12192972"/>
              <a:gd name="connsiteY190" fmla="*/ 1258861 h 1642739"/>
              <a:gd name="connsiteX191" fmla="*/ 9625770 w 12192972"/>
              <a:gd name="connsiteY191" fmla="*/ 1070949 h 1642739"/>
              <a:gd name="connsiteX192" fmla="*/ 9625770 w 12192972"/>
              <a:gd name="connsiteY192" fmla="*/ 1066362 h 1642739"/>
              <a:gd name="connsiteX193" fmla="*/ 9625770 w 12192972"/>
              <a:gd name="connsiteY193" fmla="*/ 1066362 h 1642739"/>
              <a:gd name="connsiteX194" fmla="*/ 9620547 w 12192972"/>
              <a:gd name="connsiteY194" fmla="*/ 1017569 h 1642739"/>
              <a:gd name="connsiteX195" fmla="*/ 9611884 w 12192972"/>
              <a:gd name="connsiteY195" fmla="*/ 937817 h 1642739"/>
              <a:gd name="connsiteX196" fmla="*/ 9544108 w 12192972"/>
              <a:gd name="connsiteY196" fmla="*/ 861379 h 1642739"/>
              <a:gd name="connsiteX197" fmla="*/ 9524106 w 12192972"/>
              <a:gd name="connsiteY197" fmla="*/ 850295 h 1642739"/>
              <a:gd name="connsiteX198" fmla="*/ 9517609 w 12192972"/>
              <a:gd name="connsiteY198" fmla="*/ 767996 h 1642739"/>
              <a:gd name="connsiteX199" fmla="*/ 9585767 w 12192972"/>
              <a:gd name="connsiteY199" fmla="*/ 620469 h 1642739"/>
              <a:gd name="connsiteX200" fmla="*/ 9587933 w 12192972"/>
              <a:gd name="connsiteY200" fmla="*/ 504918 h 1642739"/>
              <a:gd name="connsiteX201" fmla="*/ 9571244 w 12192972"/>
              <a:gd name="connsiteY201" fmla="*/ 468610 h 1642739"/>
              <a:gd name="connsiteX202" fmla="*/ 9497862 w 12192972"/>
              <a:gd name="connsiteY202" fmla="*/ 407841 h 1642739"/>
              <a:gd name="connsiteX203" fmla="*/ 9475185 w 12192972"/>
              <a:gd name="connsiteY203" fmla="*/ 198908 h 1642739"/>
              <a:gd name="connsiteX204" fmla="*/ 9433972 w 12192972"/>
              <a:gd name="connsiteY204" fmla="*/ 166995 h 1642739"/>
              <a:gd name="connsiteX205" fmla="*/ 9402059 w 12192972"/>
              <a:gd name="connsiteY205" fmla="*/ 208208 h 1642739"/>
              <a:gd name="connsiteX206" fmla="*/ 9423717 w 12192972"/>
              <a:gd name="connsiteY206" fmla="*/ 406695 h 1642739"/>
              <a:gd name="connsiteX207" fmla="*/ 9415054 w 12192972"/>
              <a:gd name="connsiteY207" fmla="*/ 375609 h 1642739"/>
              <a:gd name="connsiteX208" fmla="*/ 9369828 w 12192972"/>
              <a:gd name="connsiteY208" fmla="*/ 349748 h 1642739"/>
              <a:gd name="connsiteX209" fmla="*/ 9343965 w 12192972"/>
              <a:gd name="connsiteY209" fmla="*/ 394974 h 1642739"/>
              <a:gd name="connsiteX210" fmla="*/ 9348807 w 12192972"/>
              <a:gd name="connsiteY210" fmla="*/ 412555 h 1642739"/>
              <a:gd name="connsiteX211" fmla="*/ 9296815 w 12192972"/>
              <a:gd name="connsiteY211" fmla="*/ 417702 h 1642739"/>
              <a:gd name="connsiteX212" fmla="*/ 9289312 w 12192972"/>
              <a:gd name="connsiteY212" fmla="*/ 449118 h 1642739"/>
              <a:gd name="connsiteX213" fmla="*/ 9307020 w 12192972"/>
              <a:gd name="connsiteY213" fmla="*/ 525557 h 1642739"/>
              <a:gd name="connsiteX214" fmla="*/ 9220644 w 12192972"/>
              <a:gd name="connsiteY214" fmla="*/ 316369 h 1642739"/>
              <a:gd name="connsiteX215" fmla="*/ 9181393 w 12192972"/>
              <a:gd name="connsiteY215" fmla="*/ 293196 h 1642739"/>
              <a:gd name="connsiteX216" fmla="*/ 9158219 w 12192972"/>
              <a:gd name="connsiteY216" fmla="*/ 332460 h 1642739"/>
              <a:gd name="connsiteX217" fmla="*/ 9158346 w 12192972"/>
              <a:gd name="connsiteY217" fmla="*/ 332931 h 1642739"/>
              <a:gd name="connsiteX218" fmla="*/ 9259245 w 12192972"/>
              <a:gd name="connsiteY218" fmla="*/ 577153 h 1642739"/>
              <a:gd name="connsiteX219" fmla="*/ 9261793 w 12192972"/>
              <a:gd name="connsiteY219" fmla="*/ 583651 h 1642739"/>
              <a:gd name="connsiteX220" fmla="*/ 9294662 w 12192972"/>
              <a:gd name="connsiteY220" fmla="*/ 684550 h 1642739"/>
              <a:gd name="connsiteX221" fmla="*/ 9338360 w 12192972"/>
              <a:gd name="connsiteY221" fmla="*/ 762263 h 1642739"/>
              <a:gd name="connsiteX222" fmla="*/ 9344475 w 12192972"/>
              <a:gd name="connsiteY222" fmla="*/ 835517 h 1642739"/>
              <a:gd name="connsiteX223" fmla="*/ 9344475 w 12192972"/>
              <a:gd name="connsiteY223" fmla="*/ 835517 h 1642739"/>
              <a:gd name="connsiteX224" fmla="*/ 9346450 w 12192972"/>
              <a:gd name="connsiteY224" fmla="*/ 891508 h 1642739"/>
              <a:gd name="connsiteX225" fmla="*/ 9346513 w 12192972"/>
              <a:gd name="connsiteY225" fmla="*/ 891572 h 1642739"/>
              <a:gd name="connsiteX226" fmla="*/ 9349062 w 12192972"/>
              <a:gd name="connsiteY226" fmla="*/ 893992 h 1642739"/>
              <a:gd name="connsiteX227" fmla="*/ 9358361 w 12192972"/>
              <a:gd name="connsiteY227" fmla="*/ 1096173 h 1642739"/>
              <a:gd name="connsiteX228" fmla="*/ 9324346 w 12192972"/>
              <a:gd name="connsiteY228" fmla="*/ 1009033 h 1642739"/>
              <a:gd name="connsiteX229" fmla="*/ 9286127 w 12192972"/>
              <a:gd name="connsiteY229" fmla="*/ 982407 h 1642739"/>
              <a:gd name="connsiteX230" fmla="*/ 9270966 w 12192972"/>
              <a:gd name="connsiteY230" fmla="*/ 985337 h 1642739"/>
              <a:gd name="connsiteX231" fmla="*/ 9247271 w 12192972"/>
              <a:gd name="connsiteY231" fmla="*/ 1039226 h 1642739"/>
              <a:gd name="connsiteX232" fmla="*/ 9294535 w 12192972"/>
              <a:gd name="connsiteY232" fmla="*/ 1160510 h 1642739"/>
              <a:gd name="connsiteX233" fmla="*/ 9118726 w 12192972"/>
              <a:gd name="connsiteY233" fmla="*/ 1243701 h 1642739"/>
              <a:gd name="connsiteX234" fmla="*/ 9036809 w 12192972"/>
              <a:gd name="connsiteY234" fmla="*/ 1131590 h 1642739"/>
              <a:gd name="connsiteX235" fmla="*/ 9030184 w 12192972"/>
              <a:gd name="connsiteY235" fmla="*/ 1087383 h 1642739"/>
              <a:gd name="connsiteX236" fmla="*/ 9071461 w 12192972"/>
              <a:gd name="connsiteY236" fmla="*/ 945844 h 1642739"/>
              <a:gd name="connsiteX237" fmla="*/ 9059995 w 12192972"/>
              <a:gd name="connsiteY237" fmla="*/ 840230 h 1642739"/>
              <a:gd name="connsiteX238" fmla="*/ 9059995 w 12192972"/>
              <a:gd name="connsiteY238" fmla="*/ 833351 h 1642739"/>
              <a:gd name="connsiteX239" fmla="*/ 9051714 w 12192972"/>
              <a:gd name="connsiteY239" fmla="*/ 569255 h 1642739"/>
              <a:gd name="connsiteX240" fmla="*/ 9014705 w 12192972"/>
              <a:gd name="connsiteY240" fmla="*/ 542565 h 1642739"/>
              <a:gd name="connsiteX241" fmla="*/ 8988015 w 12192972"/>
              <a:gd name="connsiteY241" fmla="*/ 579574 h 1642739"/>
              <a:gd name="connsiteX242" fmla="*/ 8995149 w 12192972"/>
              <a:gd name="connsiteY242" fmla="*/ 805833 h 1642739"/>
              <a:gd name="connsiteX243" fmla="*/ 8979480 w 12192972"/>
              <a:gd name="connsiteY243" fmla="*/ 728375 h 1642739"/>
              <a:gd name="connsiteX244" fmla="*/ 8936508 w 12192972"/>
              <a:gd name="connsiteY244" fmla="*/ 699290 h 1642739"/>
              <a:gd name="connsiteX245" fmla="*/ 8910430 w 12192972"/>
              <a:gd name="connsiteY245" fmla="*/ 719330 h 1642739"/>
              <a:gd name="connsiteX246" fmla="*/ 8907627 w 12192972"/>
              <a:gd name="connsiteY246" fmla="*/ 701367 h 1642739"/>
              <a:gd name="connsiteX247" fmla="*/ 8894887 w 12192972"/>
              <a:gd name="connsiteY247" fmla="*/ 678690 h 1642739"/>
              <a:gd name="connsiteX248" fmla="*/ 8897435 w 12192972"/>
              <a:gd name="connsiteY248" fmla="*/ 673084 h 1642739"/>
              <a:gd name="connsiteX249" fmla="*/ 9000245 w 12192972"/>
              <a:gd name="connsiteY249" fmla="*/ 465680 h 1642739"/>
              <a:gd name="connsiteX250" fmla="*/ 8979212 w 12192972"/>
              <a:gd name="connsiteY250" fmla="*/ 403943 h 1642739"/>
              <a:gd name="connsiteX251" fmla="*/ 8932725 w 12192972"/>
              <a:gd name="connsiteY251" fmla="*/ 407332 h 1642739"/>
              <a:gd name="connsiteX252" fmla="*/ 8957312 w 12192972"/>
              <a:gd name="connsiteY252" fmla="*/ 270633 h 1642739"/>
              <a:gd name="connsiteX253" fmla="*/ 8927806 w 12192972"/>
              <a:gd name="connsiteY253" fmla="*/ 227738 h 1642739"/>
              <a:gd name="connsiteX254" fmla="*/ 8888517 w 12192972"/>
              <a:gd name="connsiteY254" fmla="*/ 246810 h 1642739"/>
              <a:gd name="connsiteX255" fmla="*/ 8892849 w 12192972"/>
              <a:gd name="connsiteY255" fmla="*/ 222604 h 1642739"/>
              <a:gd name="connsiteX256" fmla="*/ 8865764 w 12192972"/>
              <a:gd name="connsiteY256" fmla="*/ 177926 h 1642739"/>
              <a:gd name="connsiteX257" fmla="*/ 8821086 w 12192972"/>
              <a:gd name="connsiteY257" fmla="*/ 205011 h 1642739"/>
              <a:gd name="connsiteX258" fmla="*/ 8820232 w 12192972"/>
              <a:gd name="connsiteY258" fmla="*/ 209865 h 1642739"/>
              <a:gd name="connsiteX259" fmla="*/ 8815391 w 12192972"/>
              <a:gd name="connsiteY259" fmla="*/ 236491 h 1642739"/>
              <a:gd name="connsiteX260" fmla="*/ 8778712 w 12192972"/>
              <a:gd name="connsiteY260" fmla="*/ 199533 h 1642739"/>
              <a:gd name="connsiteX261" fmla="*/ 8742264 w 12192972"/>
              <a:gd name="connsiteY261" fmla="*/ 230248 h 1642739"/>
              <a:gd name="connsiteX262" fmla="*/ 8726212 w 12192972"/>
              <a:gd name="connsiteY262" fmla="*/ 319427 h 1642739"/>
              <a:gd name="connsiteX263" fmla="*/ 8692146 w 12192972"/>
              <a:gd name="connsiteY263" fmla="*/ 289132 h 1642739"/>
              <a:gd name="connsiteX264" fmla="*/ 8662513 w 12192972"/>
              <a:gd name="connsiteY264" fmla="*/ 314586 h 1642739"/>
              <a:gd name="connsiteX265" fmla="*/ 8634613 w 12192972"/>
              <a:gd name="connsiteY265" fmla="*/ 469375 h 1642739"/>
              <a:gd name="connsiteX266" fmla="*/ 8634613 w 12192972"/>
              <a:gd name="connsiteY266" fmla="*/ 469375 h 1642739"/>
              <a:gd name="connsiteX267" fmla="*/ 8607477 w 12192972"/>
              <a:gd name="connsiteY267" fmla="*/ 597664 h 1642739"/>
              <a:gd name="connsiteX268" fmla="*/ 8642894 w 12192972"/>
              <a:gd name="connsiteY268" fmla="*/ 750542 h 1642739"/>
              <a:gd name="connsiteX269" fmla="*/ 8575500 w 12192972"/>
              <a:gd name="connsiteY269" fmla="*/ 1156815 h 1642739"/>
              <a:gd name="connsiteX270" fmla="*/ 8532949 w 12192972"/>
              <a:gd name="connsiteY270" fmla="*/ 1215800 h 1642739"/>
              <a:gd name="connsiteX271" fmla="*/ 8530274 w 12192972"/>
              <a:gd name="connsiteY271" fmla="*/ 1197837 h 1642739"/>
              <a:gd name="connsiteX272" fmla="*/ 8503138 w 12192972"/>
              <a:gd name="connsiteY272" fmla="*/ 1069420 h 1642739"/>
              <a:gd name="connsiteX273" fmla="*/ 8503138 w 12192972"/>
              <a:gd name="connsiteY273" fmla="*/ 1069420 h 1642739"/>
              <a:gd name="connsiteX274" fmla="*/ 8475238 w 12192972"/>
              <a:gd name="connsiteY274" fmla="*/ 914631 h 1642739"/>
              <a:gd name="connsiteX275" fmla="*/ 8437655 w 12192972"/>
              <a:gd name="connsiteY275" fmla="*/ 889151 h 1642739"/>
              <a:gd name="connsiteX276" fmla="*/ 8411283 w 12192972"/>
              <a:gd name="connsiteY276" fmla="*/ 919982 h 1642739"/>
              <a:gd name="connsiteX277" fmla="*/ 8395232 w 12192972"/>
              <a:gd name="connsiteY277" fmla="*/ 831440 h 1642739"/>
              <a:gd name="connsiteX278" fmla="*/ 8369753 w 12192972"/>
              <a:gd name="connsiteY278" fmla="*/ 802648 h 1642739"/>
              <a:gd name="connsiteX279" fmla="*/ 8370771 w 12192972"/>
              <a:gd name="connsiteY279" fmla="*/ 712578 h 1642739"/>
              <a:gd name="connsiteX280" fmla="*/ 8335227 w 12192972"/>
              <a:gd name="connsiteY280" fmla="*/ 597027 h 1642739"/>
              <a:gd name="connsiteX281" fmla="*/ 8335227 w 12192972"/>
              <a:gd name="connsiteY281" fmla="*/ 597027 h 1642739"/>
              <a:gd name="connsiteX282" fmla="*/ 8290638 w 12192972"/>
              <a:gd name="connsiteY282" fmla="*/ 465680 h 1642739"/>
              <a:gd name="connsiteX283" fmla="*/ 8256661 w 12192972"/>
              <a:gd name="connsiteY283" fmla="*/ 445258 h 1642739"/>
              <a:gd name="connsiteX284" fmla="*/ 8236252 w 12192972"/>
              <a:gd name="connsiteY284" fmla="*/ 479235 h 1642739"/>
              <a:gd name="connsiteX285" fmla="*/ 8237131 w 12192972"/>
              <a:gd name="connsiteY285" fmla="*/ 482114 h 1642739"/>
              <a:gd name="connsiteX286" fmla="*/ 8273312 w 12192972"/>
              <a:gd name="connsiteY286" fmla="*/ 600340 h 1642739"/>
              <a:gd name="connsiteX287" fmla="*/ 8252674 w 12192972"/>
              <a:gd name="connsiteY287" fmla="*/ 601232 h 1642739"/>
              <a:gd name="connsiteX288" fmla="*/ 8192669 w 12192972"/>
              <a:gd name="connsiteY288" fmla="*/ 407077 h 1642739"/>
              <a:gd name="connsiteX289" fmla="*/ 8153761 w 12192972"/>
              <a:gd name="connsiteY289" fmla="*/ 383686 h 1642739"/>
              <a:gd name="connsiteX290" fmla="*/ 8130359 w 12192972"/>
              <a:gd name="connsiteY290" fmla="*/ 422594 h 1642739"/>
              <a:gd name="connsiteX291" fmla="*/ 8131390 w 12192972"/>
              <a:gd name="connsiteY291" fmla="*/ 425932 h 1642739"/>
              <a:gd name="connsiteX292" fmla="*/ 8188464 w 12192972"/>
              <a:gd name="connsiteY292" fmla="*/ 611551 h 1642739"/>
              <a:gd name="connsiteX293" fmla="*/ 8173050 w 12192972"/>
              <a:gd name="connsiteY293" fmla="*/ 616392 h 1642739"/>
              <a:gd name="connsiteX294" fmla="*/ 8105401 w 12192972"/>
              <a:gd name="connsiteY294" fmla="*/ 396121 h 1642739"/>
              <a:gd name="connsiteX295" fmla="*/ 8066494 w 12192972"/>
              <a:gd name="connsiteY295" fmla="*/ 372730 h 1642739"/>
              <a:gd name="connsiteX296" fmla="*/ 8043090 w 12192972"/>
              <a:gd name="connsiteY296" fmla="*/ 411638 h 1642739"/>
              <a:gd name="connsiteX297" fmla="*/ 8044123 w 12192972"/>
              <a:gd name="connsiteY297" fmla="*/ 414975 h 1642739"/>
              <a:gd name="connsiteX298" fmla="*/ 8111771 w 12192972"/>
              <a:gd name="connsiteY298" fmla="*/ 635119 h 1642739"/>
              <a:gd name="connsiteX299" fmla="*/ 8096356 w 12192972"/>
              <a:gd name="connsiteY299" fmla="*/ 639833 h 1642739"/>
              <a:gd name="connsiteX300" fmla="*/ 8039791 w 12192972"/>
              <a:gd name="connsiteY300" fmla="*/ 454087 h 1642739"/>
              <a:gd name="connsiteX301" fmla="*/ 8000884 w 12192972"/>
              <a:gd name="connsiteY301" fmla="*/ 430696 h 1642739"/>
              <a:gd name="connsiteX302" fmla="*/ 7977481 w 12192972"/>
              <a:gd name="connsiteY302" fmla="*/ 469604 h 1642739"/>
              <a:gd name="connsiteX303" fmla="*/ 7978513 w 12192972"/>
              <a:gd name="connsiteY303" fmla="*/ 472942 h 1642739"/>
              <a:gd name="connsiteX304" fmla="*/ 8016732 w 12192972"/>
              <a:gd name="connsiteY304" fmla="*/ 598301 h 1642739"/>
              <a:gd name="connsiteX305" fmla="*/ 8001572 w 12192972"/>
              <a:gd name="connsiteY305" fmla="*/ 599958 h 1642739"/>
              <a:gd name="connsiteX306" fmla="*/ 7991634 w 12192972"/>
              <a:gd name="connsiteY306" fmla="*/ 604671 h 1642739"/>
              <a:gd name="connsiteX307" fmla="*/ 7980041 w 12192972"/>
              <a:gd name="connsiteY307" fmla="*/ 660217 h 1642739"/>
              <a:gd name="connsiteX308" fmla="*/ 8090750 w 12192972"/>
              <a:gd name="connsiteY308" fmla="*/ 828510 h 1642739"/>
              <a:gd name="connsiteX309" fmla="*/ 8146296 w 12192972"/>
              <a:gd name="connsiteY309" fmla="*/ 885966 h 1642739"/>
              <a:gd name="connsiteX310" fmla="*/ 8157762 w 12192972"/>
              <a:gd name="connsiteY310" fmla="*/ 1004701 h 1642739"/>
              <a:gd name="connsiteX311" fmla="*/ 8154577 w 12192972"/>
              <a:gd name="connsiteY311" fmla="*/ 1006103 h 1642739"/>
              <a:gd name="connsiteX312" fmla="*/ 8133722 w 12192972"/>
              <a:gd name="connsiteY312" fmla="*/ 1067713 h 1642739"/>
              <a:gd name="connsiteX313" fmla="*/ 8133811 w 12192972"/>
              <a:gd name="connsiteY313" fmla="*/ 1067891 h 1642739"/>
              <a:gd name="connsiteX314" fmla="*/ 8168209 w 12192972"/>
              <a:gd name="connsiteY314" fmla="*/ 1137323 h 1642739"/>
              <a:gd name="connsiteX315" fmla="*/ 8171775 w 12192972"/>
              <a:gd name="connsiteY315" fmla="*/ 1191340 h 1642739"/>
              <a:gd name="connsiteX316" fmla="*/ 7997367 w 12192972"/>
              <a:gd name="connsiteY316" fmla="*/ 1140890 h 1642739"/>
              <a:gd name="connsiteX317" fmla="*/ 7939529 w 12192972"/>
              <a:gd name="connsiteY317" fmla="*/ 1145986 h 1642739"/>
              <a:gd name="connsiteX318" fmla="*/ 7885002 w 12192972"/>
              <a:gd name="connsiteY318" fmla="*/ 1160637 h 1642739"/>
              <a:gd name="connsiteX319" fmla="*/ 7886786 w 12192972"/>
              <a:gd name="connsiteY319" fmla="*/ 1151209 h 1642739"/>
              <a:gd name="connsiteX320" fmla="*/ 7957110 w 12192972"/>
              <a:gd name="connsiteY320" fmla="*/ 1051329 h 1642739"/>
              <a:gd name="connsiteX321" fmla="*/ 8011891 w 12192972"/>
              <a:gd name="connsiteY321" fmla="*/ 857684 h 1642739"/>
              <a:gd name="connsiteX322" fmla="*/ 7984246 w 12192972"/>
              <a:gd name="connsiteY322" fmla="*/ 808126 h 1642739"/>
              <a:gd name="connsiteX323" fmla="*/ 7973290 w 12192972"/>
              <a:gd name="connsiteY323" fmla="*/ 806598 h 1642739"/>
              <a:gd name="connsiteX324" fmla="*/ 7958384 w 12192972"/>
              <a:gd name="connsiteY324" fmla="*/ 809655 h 1642739"/>
              <a:gd name="connsiteX325" fmla="*/ 7957492 w 12192972"/>
              <a:gd name="connsiteY325" fmla="*/ 678562 h 1642739"/>
              <a:gd name="connsiteX326" fmla="*/ 7929681 w 12192972"/>
              <a:gd name="connsiteY326" fmla="*/ 642674 h 1642739"/>
              <a:gd name="connsiteX327" fmla="*/ 7893793 w 12192972"/>
              <a:gd name="connsiteY327" fmla="*/ 670485 h 1642739"/>
              <a:gd name="connsiteX328" fmla="*/ 7893793 w 12192972"/>
              <a:gd name="connsiteY328" fmla="*/ 678562 h 1642739"/>
              <a:gd name="connsiteX329" fmla="*/ 7895067 w 12192972"/>
              <a:gd name="connsiteY329" fmla="*/ 872717 h 1642739"/>
              <a:gd name="connsiteX330" fmla="*/ 7879015 w 12192972"/>
              <a:gd name="connsiteY330" fmla="*/ 872717 h 1642739"/>
              <a:gd name="connsiteX331" fmla="*/ 7877486 w 12192972"/>
              <a:gd name="connsiteY331" fmla="*/ 642381 h 1642739"/>
              <a:gd name="connsiteX332" fmla="*/ 7841598 w 12192972"/>
              <a:gd name="connsiteY332" fmla="*/ 614570 h 1642739"/>
              <a:gd name="connsiteX333" fmla="*/ 7813787 w 12192972"/>
              <a:gd name="connsiteY333" fmla="*/ 642381 h 1642739"/>
              <a:gd name="connsiteX334" fmla="*/ 7815316 w 12192972"/>
              <a:gd name="connsiteY334" fmla="*/ 872844 h 1642739"/>
              <a:gd name="connsiteX335" fmla="*/ 7799263 w 12192972"/>
              <a:gd name="connsiteY335" fmla="*/ 872844 h 1642739"/>
              <a:gd name="connsiteX336" fmla="*/ 7797990 w 12192972"/>
              <a:gd name="connsiteY336" fmla="*/ 678562 h 1642739"/>
              <a:gd name="connsiteX337" fmla="*/ 7762101 w 12192972"/>
              <a:gd name="connsiteY337" fmla="*/ 650751 h 1642739"/>
              <a:gd name="connsiteX338" fmla="*/ 7734291 w 12192972"/>
              <a:gd name="connsiteY338" fmla="*/ 678562 h 1642739"/>
              <a:gd name="connsiteX339" fmla="*/ 7735692 w 12192972"/>
              <a:gd name="connsiteY339" fmla="*/ 881253 h 1642739"/>
              <a:gd name="connsiteX340" fmla="*/ 7715690 w 12192972"/>
              <a:gd name="connsiteY340" fmla="*/ 886604 h 1642739"/>
              <a:gd name="connsiteX341" fmla="*/ 7714798 w 12192972"/>
              <a:gd name="connsiteY341" fmla="*/ 762773 h 1642739"/>
              <a:gd name="connsiteX342" fmla="*/ 7686771 w 12192972"/>
              <a:gd name="connsiteY342" fmla="*/ 734745 h 1642739"/>
              <a:gd name="connsiteX343" fmla="*/ 7658744 w 12192972"/>
              <a:gd name="connsiteY343" fmla="*/ 762773 h 1642739"/>
              <a:gd name="connsiteX344" fmla="*/ 7659635 w 12192972"/>
              <a:gd name="connsiteY344" fmla="*/ 901127 h 1642739"/>
              <a:gd name="connsiteX345" fmla="*/ 7659635 w 12192972"/>
              <a:gd name="connsiteY345" fmla="*/ 901127 h 1642739"/>
              <a:gd name="connsiteX346" fmla="*/ 7660399 w 12192972"/>
              <a:gd name="connsiteY346" fmla="*/ 1022028 h 1642739"/>
              <a:gd name="connsiteX347" fmla="*/ 7710212 w 12192972"/>
              <a:gd name="connsiteY347" fmla="*/ 1131845 h 1642739"/>
              <a:gd name="connsiteX348" fmla="*/ 7684733 w 12192972"/>
              <a:gd name="connsiteY348" fmla="*/ 1299629 h 1642739"/>
              <a:gd name="connsiteX349" fmla="*/ 7618868 w 12192972"/>
              <a:gd name="connsiteY349" fmla="*/ 949920 h 1642739"/>
              <a:gd name="connsiteX350" fmla="*/ 7628550 w 12192972"/>
              <a:gd name="connsiteY350" fmla="*/ 830039 h 1642739"/>
              <a:gd name="connsiteX351" fmla="*/ 7601415 w 12192972"/>
              <a:gd name="connsiteY351" fmla="*/ 701621 h 1642739"/>
              <a:gd name="connsiteX352" fmla="*/ 7601415 w 12192972"/>
              <a:gd name="connsiteY352" fmla="*/ 701621 h 1642739"/>
              <a:gd name="connsiteX353" fmla="*/ 7573514 w 12192972"/>
              <a:gd name="connsiteY353" fmla="*/ 546960 h 1642739"/>
              <a:gd name="connsiteX354" fmla="*/ 7535295 w 12192972"/>
              <a:gd name="connsiteY354" fmla="*/ 522130 h 1642739"/>
              <a:gd name="connsiteX355" fmla="*/ 7509815 w 12192972"/>
              <a:gd name="connsiteY355" fmla="*/ 551674 h 1642739"/>
              <a:gd name="connsiteX356" fmla="*/ 7491979 w 12192972"/>
              <a:gd name="connsiteY356" fmla="*/ 465680 h 1642739"/>
              <a:gd name="connsiteX357" fmla="*/ 7449569 w 12192972"/>
              <a:gd name="connsiteY357" fmla="*/ 435474 h 1642739"/>
              <a:gd name="connsiteX358" fmla="*/ 7418853 w 12192972"/>
              <a:gd name="connsiteY358" fmla="*/ 471795 h 1642739"/>
              <a:gd name="connsiteX359" fmla="*/ 7414012 w 12192972"/>
              <a:gd name="connsiteY359" fmla="*/ 445169 h 1642739"/>
              <a:gd name="connsiteX360" fmla="*/ 7369333 w 12192972"/>
              <a:gd name="connsiteY360" fmla="*/ 418084 h 1642739"/>
              <a:gd name="connsiteX361" fmla="*/ 7341395 w 12192972"/>
              <a:gd name="connsiteY361" fmla="*/ 457909 h 1642739"/>
              <a:gd name="connsiteX362" fmla="*/ 7345726 w 12192972"/>
              <a:gd name="connsiteY362" fmla="*/ 482114 h 1642739"/>
              <a:gd name="connsiteX363" fmla="*/ 7296041 w 12192972"/>
              <a:gd name="connsiteY363" fmla="*/ 466546 h 1642739"/>
              <a:gd name="connsiteX364" fmla="*/ 7276931 w 12192972"/>
              <a:gd name="connsiteY364" fmla="*/ 506065 h 1642739"/>
              <a:gd name="connsiteX365" fmla="*/ 7300882 w 12192972"/>
              <a:gd name="connsiteY365" fmla="*/ 643273 h 1642739"/>
              <a:gd name="connsiteX366" fmla="*/ 7236775 w 12192972"/>
              <a:gd name="connsiteY366" fmla="*/ 654242 h 1642739"/>
              <a:gd name="connsiteX367" fmla="*/ 7233234 w 12192972"/>
              <a:gd name="connsiteY367" fmla="*/ 701494 h 1642739"/>
              <a:gd name="connsiteX368" fmla="*/ 7336044 w 12192972"/>
              <a:gd name="connsiteY368" fmla="*/ 908898 h 1642739"/>
              <a:gd name="connsiteX369" fmla="*/ 7339993 w 12192972"/>
              <a:gd name="connsiteY369" fmla="*/ 917816 h 1642739"/>
              <a:gd name="connsiteX370" fmla="*/ 7247247 w 12192972"/>
              <a:gd name="connsiteY370" fmla="*/ 1120634 h 1642739"/>
              <a:gd name="connsiteX371" fmla="*/ 7232597 w 12192972"/>
              <a:gd name="connsiteY371" fmla="*/ 1114009 h 1642739"/>
              <a:gd name="connsiteX372" fmla="*/ 7313622 w 12192972"/>
              <a:gd name="connsiteY372" fmla="*/ 937053 h 1642739"/>
              <a:gd name="connsiteX373" fmla="*/ 7296780 w 12192972"/>
              <a:gd name="connsiteY373" fmla="*/ 894884 h 1642739"/>
              <a:gd name="connsiteX374" fmla="*/ 7255273 w 12192972"/>
              <a:gd name="connsiteY374" fmla="*/ 910299 h 1642739"/>
              <a:gd name="connsiteX375" fmla="*/ 7200620 w 12192972"/>
              <a:gd name="connsiteY375" fmla="*/ 1029671 h 1642739"/>
              <a:gd name="connsiteX376" fmla="*/ 7187880 w 12192972"/>
              <a:gd name="connsiteY376" fmla="*/ 1020881 h 1642739"/>
              <a:gd name="connsiteX377" fmla="*/ 7177178 w 12192972"/>
              <a:gd name="connsiteY377" fmla="*/ 1017696 h 1642739"/>
              <a:gd name="connsiteX378" fmla="*/ 7131697 w 12192972"/>
              <a:gd name="connsiteY378" fmla="*/ 1051584 h 1642739"/>
              <a:gd name="connsiteX379" fmla="*/ 7102268 w 12192972"/>
              <a:gd name="connsiteY379" fmla="*/ 1250580 h 1642739"/>
              <a:gd name="connsiteX380" fmla="*/ 7099211 w 12192972"/>
              <a:gd name="connsiteY380" fmla="*/ 1301539 h 1642739"/>
              <a:gd name="connsiteX381" fmla="*/ 6992578 w 12192972"/>
              <a:gd name="connsiteY381" fmla="*/ 1408426 h 1642739"/>
              <a:gd name="connsiteX382" fmla="*/ 6980603 w 12192972"/>
              <a:gd name="connsiteY382" fmla="*/ 1298991 h 1642739"/>
              <a:gd name="connsiteX383" fmla="*/ 6996910 w 12192972"/>
              <a:gd name="connsiteY383" fmla="*/ 1277206 h 1642739"/>
              <a:gd name="connsiteX384" fmla="*/ 7012708 w 12192972"/>
              <a:gd name="connsiteY384" fmla="*/ 1155286 h 1642739"/>
              <a:gd name="connsiteX385" fmla="*/ 6980603 w 12192972"/>
              <a:gd name="connsiteY385" fmla="*/ 1050437 h 1642739"/>
              <a:gd name="connsiteX386" fmla="*/ 6992324 w 12192972"/>
              <a:gd name="connsiteY386" fmla="*/ 862525 h 1642739"/>
              <a:gd name="connsiteX387" fmla="*/ 7076788 w 12192972"/>
              <a:gd name="connsiteY387" fmla="*/ 755383 h 1642739"/>
              <a:gd name="connsiteX388" fmla="*/ 7131570 w 12192972"/>
              <a:gd name="connsiteY388" fmla="*/ 561738 h 1642739"/>
              <a:gd name="connsiteX389" fmla="*/ 7103924 w 12192972"/>
              <a:gd name="connsiteY389" fmla="*/ 512180 h 1642739"/>
              <a:gd name="connsiteX390" fmla="*/ 7092968 w 12192972"/>
              <a:gd name="connsiteY390" fmla="*/ 510779 h 1642739"/>
              <a:gd name="connsiteX391" fmla="*/ 7078063 w 12192972"/>
              <a:gd name="connsiteY391" fmla="*/ 513709 h 1642739"/>
              <a:gd name="connsiteX392" fmla="*/ 7077171 w 12192972"/>
              <a:gd name="connsiteY392" fmla="*/ 382617 h 1642739"/>
              <a:gd name="connsiteX393" fmla="*/ 7049360 w 12192972"/>
              <a:gd name="connsiteY393" fmla="*/ 346728 h 1642739"/>
              <a:gd name="connsiteX394" fmla="*/ 7013472 w 12192972"/>
              <a:gd name="connsiteY394" fmla="*/ 374539 h 1642739"/>
              <a:gd name="connsiteX395" fmla="*/ 7013472 w 12192972"/>
              <a:gd name="connsiteY395" fmla="*/ 382617 h 1642739"/>
              <a:gd name="connsiteX396" fmla="*/ 7014746 w 12192972"/>
              <a:gd name="connsiteY396" fmla="*/ 576771 h 1642739"/>
              <a:gd name="connsiteX397" fmla="*/ 6998694 w 12192972"/>
              <a:gd name="connsiteY397" fmla="*/ 576771 h 1642739"/>
              <a:gd name="connsiteX398" fmla="*/ 6997165 w 12192972"/>
              <a:gd name="connsiteY398" fmla="*/ 346435 h 1642739"/>
              <a:gd name="connsiteX399" fmla="*/ 6961277 w 12192972"/>
              <a:gd name="connsiteY399" fmla="*/ 318624 h 1642739"/>
              <a:gd name="connsiteX400" fmla="*/ 6933465 w 12192972"/>
              <a:gd name="connsiteY400" fmla="*/ 346435 h 1642739"/>
              <a:gd name="connsiteX401" fmla="*/ 6934995 w 12192972"/>
              <a:gd name="connsiteY401" fmla="*/ 576899 h 1642739"/>
              <a:gd name="connsiteX402" fmla="*/ 6918688 w 12192972"/>
              <a:gd name="connsiteY402" fmla="*/ 576899 h 1642739"/>
              <a:gd name="connsiteX403" fmla="*/ 6917414 w 12192972"/>
              <a:gd name="connsiteY403" fmla="*/ 382744 h 1642739"/>
              <a:gd name="connsiteX404" fmla="*/ 6889602 w 12192972"/>
              <a:gd name="connsiteY404" fmla="*/ 346856 h 1642739"/>
              <a:gd name="connsiteX405" fmla="*/ 6853715 w 12192972"/>
              <a:gd name="connsiteY405" fmla="*/ 374667 h 1642739"/>
              <a:gd name="connsiteX406" fmla="*/ 6853715 w 12192972"/>
              <a:gd name="connsiteY406" fmla="*/ 382744 h 1642739"/>
              <a:gd name="connsiteX407" fmla="*/ 6855116 w 12192972"/>
              <a:gd name="connsiteY407" fmla="*/ 585434 h 1642739"/>
              <a:gd name="connsiteX408" fmla="*/ 6835115 w 12192972"/>
              <a:gd name="connsiteY408" fmla="*/ 590785 h 1642739"/>
              <a:gd name="connsiteX409" fmla="*/ 6834223 w 12192972"/>
              <a:gd name="connsiteY409" fmla="*/ 467081 h 1642739"/>
              <a:gd name="connsiteX410" fmla="*/ 6806195 w 12192972"/>
              <a:gd name="connsiteY410" fmla="*/ 439054 h 1642739"/>
              <a:gd name="connsiteX411" fmla="*/ 6778167 w 12192972"/>
              <a:gd name="connsiteY411" fmla="*/ 467081 h 1642739"/>
              <a:gd name="connsiteX412" fmla="*/ 6779059 w 12192972"/>
              <a:gd name="connsiteY412" fmla="*/ 605308 h 1642739"/>
              <a:gd name="connsiteX413" fmla="*/ 6779059 w 12192972"/>
              <a:gd name="connsiteY413" fmla="*/ 605308 h 1642739"/>
              <a:gd name="connsiteX414" fmla="*/ 6779951 w 12192972"/>
              <a:gd name="connsiteY414" fmla="*/ 726209 h 1642739"/>
              <a:gd name="connsiteX415" fmla="*/ 6818170 w 12192972"/>
              <a:gd name="connsiteY415" fmla="*/ 824306 h 1642739"/>
              <a:gd name="connsiteX416" fmla="*/ 6818170 w 12192972"/>
              <a:gd name="connsiteY416" fmla="*/ 825580 h 1642739"/>
              <a:gd name="connsiteX417" fmla="*/ 6800462 w 12192972"/>
              <a:gd name="connsiteY417" fmla="*/ 825580 h 1642739"/>
              <a:gd name="connsiteX418" fmla="*/ 6779174 w 12192972"/>
              <a:gd name="connsiteY418" fmla="*/ 865685 h 1642739"/>
              <a:gd name="connsiteX419" fmla="*/ 6779187 w 12192972"/>
              <a:gd name="connsiteY419" fmla="*/ 865710 h 1642739"/>
              <a:gd name="connsiteX420" fmla="*/ 6808234 w 12192972"/>
              <a:gd name="connsiteY420" fmla="*/ 960367 h 1642739"/>
              <a:gd name="connsiteX421" fmla="*/ 6805558 w 12192972"/>
              <a:gd name="connsiteY421" fmla="*/ 1006485 h 1642739"/>
              <a:gd name="connsiteX422" fmla="*/ 6753198 w 12192972"/>
              <a:gd name="connsiteY422" fmla="*/ 835899 h 1642739"/>
              <a:gd name="connsiteX423" fmla="*/ 6711971 w 12192972"/>
              <a:gd name="connsiteY423" fmla="*/ 816866 h 1642739"/>
              <a:gd name="connsiteX424" fmla="*/ 6691919 w 12192972"/>
              <a:gd name="connsiteY424" fmla="*/ 854754 h 1642739"/>
              <a:gd name="connsiteX425" fmla="*/ 6758166 w 12192972"/>
              <a:gd name="connsiteY425" fmla="*/ 1077191 h 1642739"/>
              <a:gd name="connsiteX426" fmla="*/ 6742878 w 12192972"/>
              <a:gd name="connsiteY426" fmla="*/ 1081905 h 1642739"/>
              <a:gd name="connsiteX427" fmla="*/ 6685804 w 12192972"/>
              <a:gd name="connsiteY427" fmla="*/ 896286 h 1642739"/>
              <a:gd name="connsiteX428" fmla="*/ 6646897 w 12192972"/>
              <a:gd name="connsiteY428" fmla="*/ 872895 h 1642739"/>
              <a:gd name="connsiteX429" fmla="*/ 6623493 w 12192972"/>
              <a:gd name="connsiteY429" fmla="*/ 911803 h 1642739"/>
              <a:gd name="connsiteX430" fmla="*/ 6624525 w 12192972"/>
              <a:gd name="connsiteY430" fmla="*/ 915141 h 1642739"/>
              <a:gd name="connsiteX431" fmla="*/ 6662744 w 12192972"/>
              <a:gd name="connsiteY431" fmla="*/ 1040500 h 1642739"/>
              <a:gd name="connsiteX432" fmla="*/ 6647584 w 12192972"/>
              <a:gd name="connsiteY432" fmla="*/ 1042029 h 1642739"/>
              <a:gd name="connsiteX433" fmla="*/ 6621735 w 12192972"/>
              <a:gd name="connsiteY433" fmla="*/ 1093154 h 1642739"/>
              <a:gd name="connsiteX434" fmla="*/ 6626055 w 12192972"/>
              <a:gd name="connsiteY434" fmla="*/ 1102289 h 1642739"/>
              <a:gd name="connsiteX435" fmla="*/ 6687587 w 12192972"/>
              <a:gd name="connsiteY435" fmla="*/ 1196308 h 1642739"/>
              <a:gd name="connsiteX436" fmla="*/ 6601594 w 12192972"/>
              <a:gd name="connsiteY436" fmla="*/ 1184843 h 1642739"/>
              <a:gd name="connsiteX437" fmla="*/ 6434575 w 12192972"/>
              <a:gd name="connsiteY437" fmla="*/ 1230069 h 1642739"/>
              <a:gd name="connsiteX438" fmla="*/ 6447315 w 12192972"/>
              <a:gd name="connsiteY438" fmla="*/ 787615 h 1642739"/>
              <a:gd name="connsiteX439" fmla="*/ 6498274 w 12192972"/>
              <a:gd name="connsiteY439" fmla="*/ 669772 h 1642739"/>
              <a:gd name="connsiteX440" fmla="*/ 6506428 w 12192972"/>
              <a:gd name="connsiteY440" fmla="*/ 567089 h 1642739"/>
              <a:gd name="connsiteX441" fmla="*/ 6513307 w 12192972"/>
              <a:gd name="connsiteY441" fmla="*/ 542501 h 1642739"/>
              <a:gd name="connsiteX442" fmla="*/ 6507319 w 12192972"/>
              <a:gd name="connsiteY442" fmla="*/ 482369 h 1642739"/>
              <a:gd name="connsiteX443" fmla="*/ 6469329 w 12192972"/>
              <a:gd name="connsiteY443" fmla="*/ 451131 h 1642739"/>
              <a:gd name="connsiteX444" fmla="*/ 6469100 w 12192972"/>
              <a:gd name="connsiteY444" fmla="*/ 451156 h 1642739"/>
              <a:gd name="connsiteX445" fmla="*/ 6445786 w 12192972"/>
              <a:gd name="connsiteY445" fmla="*/ 463896 h 1642739"/>
              <a:gd name="connsiteX446" fmla="*/ 6444512 w 12192972"/>
              <a:gd name="connsiteY446" fmla="*/ 443513 h 1642739"/>
              <a:gd name="connsiteX447" fmla="*/ 6402241 w 12192972"/>
              <a:gd name="connsiteY447" fmla="*/ 406185 h 1642739"/>
              <a:gd name="connsiteX448" fmla="*/ 6402216 w 12192972"/>
              <a:gd name="connsiteY448" fmla="*/ 406185 h 1642739"/>
              <a:gd name="connsiteX449" fmla="*/ 6379157 w 12192972"/>
              <a:gd name="connsiteY449" fmla="*/ 415358 h 1642739"/>
              <a:gd name="connsiteX450" fmla="*/ 6379157 w 12192972"/>
              <a:gd name="connsiteY450" fmla="*/ 411663 h 1642739"/>
              <a:gd name="connsiteX451" fmla="*/ 6340084 w 12192972"/>
              <a:gd name="connsiteY451" fmla="*/ 370998 h 1642739"/>
              <a:gd name="connsiteX452" fmla="*/ 6302718 w 12192972"/>
              <a:gd name="connsiteY452" fmla="*/ 394974 h 1642739"/>
              <a:gd name="connsiteX453" fmla="*/ 6278640 w 12192972"/>
              <a:gd name="connsiteY453" fmla="*/ 382234 h 1642739"/>
              <a:gd name="connsiteX454" fmla="*/ 6234305 w 12192972"/>
              <a:gd name="connsiteY454" fmla="*/ 417014 h 1642739"/>
              <a:gd name="connsiteX455" fmla="*/ 6233031 w 12192972"/>
              <a:gd name="connsiteY455" fmla="*/ 427970 h 1642739"/>
              <a:gd name="connsiteX456" fmla="*/ 6186531 w 12192972"/>
              <a:gd name="connsiteY456" fmla="*/ 451156 h 1642739"/>
              <a:gd name="connsiteX457" fmla="*/ 6143852 w 12192972"/>
              <a:gd name="connsiteY457" fmla="*/ 519060 h 1642739"/>
              <a:gd name="connsiteX458" fmla="*/ 6139011 w 12192972"/>
              <a:gd name="connsiteY458" fmla="*/ 562248 h 1642739"/>
              <a:gd name="connsiteX459" fmla="*/ 6177230 w 12192972"/>
              <a:gd name="connsiteY459" fmla="*/ 670409 h 1642739"/>
              <a:gd name="connsiteX460" fmla="*/ 6270613 w 12192972"/>
              <a:gd name="connsiteY460" fmla="*/ 799718 h 1642739"/>
              <a:gd name="connsiteX461" fmla="*/ 6269976 w 12192972"/>
              <a:gd name="connsiteY461" fmla="*/ 1026996 h 1642739"/>
              <a:gd name="connsiteX462" fmla="*/ 6263989 w 12192972"/>
              <a:gd name="connsiteY462" fmla="*/ 968011 h 1642739"/>
              <a:gd name="connsiteX463" fmla="*/ 6225769 w 12192972"/>
              <a:gd name="connsiteY463" fmla="*/ 936760 h 1642739"/>
              <a:gd name="connsiteX464" fmla="*/ 6202328 w 12192972"/>
              <a:gd name="connsiteY464" fmla="*/ 949283 h 1642739"/>
              <a:gd name="connsiteX465" fmla="*/ 6201054 w 12192972"/>
              <a:gd name="connsiteY465" fmla="*/ 928899 h 1642739"/>
              <a:gd name="connsiteX466" fmla="*/ 6158898 w 12192972"/>
              <a:gd name="connsiteY466" fmla="*/ 891445 h 1642739"/>
              <a:gd name="connsiteX467" fmla="*/ 6158885 w 12192972"/>
              <a:gd name="connsiteY467" fmla="*/ 891445 h 1642739"/>
              <a:gd name="connsiteX468" fmla="*/ 6135699 w 12192972"/>
              <a:gd name="connsiteY468" fmla="*/ 900745 h 1642739"/>
              <a:gd name="connsiteX469" fmla="*/ 6135699 w 12192972"/>
              <a:gd name="connsiteY469" fmla="*/ 897050 h 1642739"/>
              <a:gd name="connsiteX470" fmla="*/ 6097556 w 12192972"/>
              <a:gd name="connsiteY470" fmla="*/ 855263 h 1642739"/>
              <a:gd name="connsiteX471" fmla="*/ 6097479 w 12192972"/>
              <a:gd name="connsiteY471" fmla="*/ 855263 h 1642739"/>
              <a:gd name="connsiteX472" fmla="*/ 6058496 w 12192972"/>
              <a:gd name="connsiteY472" fmla="*/ 880743 h 1642739"/>
              <a:gd name="connsiteX473" fmla="*/ 6034417 w 12192972"/>
              <a:gd name="connsiteY473" fmla="*/ 868640 h 1642739"/>
              <a:gd name="connsiteX474" fmla="*/ 5989955 w 12192972"/>
              <a:gd name="connsiteY474" fmla="*/ 903420 h 1642739"/>
              <a:gd name="connsiteX475" fmla="*/ 5988681 w 12192972"/>
              <a:gd name="connsiteY475" fmla="*/ 914504 h 1642739"/>
              <a:gd name="connsiteX476" fmla="*/ 5942308 w 12192972"/>
              <a:gd name="connsiteY476" fmla="*/ 937563 h 1642739"/>
              <a:gd name="connsiteX477" fmla="*/ 5899503 w 12192972"/>
              <a:gd name="connsiteY477" fmla="*/ 1005976 h 1642739"/>
              <a:gd name="connsiteX478" fmla="*/ 5894789 w 12192972"/>
              <a:gd name="connsiteY478" fmla="*/ 1049163 h 1642739"/>
              <a:gd name="connsiteX479" fmla="*/ 5933008 w 12192972"/>
              <a:gd name="connsiteY479" fmla="*/ 1157325 h 1642739"/>
              <a:gd name="connsiteX480" fmla="*/ 5942691 w 12192972"/>
              <a:gd name="connsiteY480" fmla="*/ 1190958 h 1642739"/>
              <a:gd name="connsiteX481" fmla="*/ 5868035 w 12192972"/>
              <a:gd name="connsiteY481" fmla="*/ 1166752 h 1642739"/>
              <a:gd name="connsiteX482" fmla="*/ 5804336 w 12192972"/>
              <a:gd name="connsiteY482" fmla="*/ 1160510 h 1642739"/>
              <a:gd name="connsiteX483" fmla="*/ 5723184 w 12192972"/>
              <a:gd name="connsiteY483" fmla="*/ 1170829 h 1642739"/>
              <a:gd name="connsiteX484" fmla="*/ 5779621 w 12192972"/>
              <a:gd name="connsiteY484" fmla="*/ 904185 h 1642739"/>
              <a:gd name="connsiteX485" fmla="*/ 5851601 w 12192972"/>
              <a:gd name="connsiteY485" fmla="*/ 817936 h 1642739"/>
              <a:gd name="connsiteX486" fmla="*/ 5901031 w 12192972"/>
              <a:gd name="connsiteY486" fmla="*/ 713470 h 1642739"/>
              <a:gd name="connsiteX487" fmla="*/ 5901031 w 12192972"/>
              <a:gd name="connsiteY487" fmla="*/ 673466 h 1642739"/>
              <a:gd name="connsiteX488" fmla="*/ 5859117 w 12192972"/>
              <a:gd name="connsiteY488" fmla="*/ 587982 h 1642739"/>
              <a:gd name="connsiteX489" fmla="*/ 5923963 w 12192972"/>
              <a:gd name="connsiteY489" fmla="*/ 388095 h 1642739"/>
              <a:gd name="connsiteX490" fmla="*/ 5899503 w 12192972"/>
              <a:gd name="connsiteY490" fmla="*/ 342104 h 1642739"/>
              <a:gd name="connsiteX491" fmla="*/ 5853512 w 12192972"/>
              <a:gd name="connsiteY491" fmla="*/ 366564 h 1642739"/>
              <a:gd name="connsiteX492" fmla="*/ 5791851 w 12192972"/>
              <a:gd name="connsiteY492" fmla="*/ 556387 h 1642739"/>
              <a:gd name="connsiteX493" fmla="*/ 5796692 w 12192972"/>
              <a:gd name="connsiteY493" fmla="*/ 524665 h 1642739"/>
              <a:gd name="connsiteX494" fmla="*/ 5766117 w 12192972"/>
              <a:gd name="connsiteY494" fmla="*/ 482497 h 1642739"/>
              <a:gd name="connsiteX495" fmla="*/ 5723948 w 12192972"/>
              <a:gd name="connsiteY495" fmla="*/ 513072 h 1642739"/>
              <a:gd name="connsiteX496" fmla="*/ 5721018 w 12192972"/>
              <a:gd name="connsiteY496" fmla="*/ 531035 h 1642739"/>
              <a:gd name="connsiteX497" fmla="*/ 5695538 w 12192972"/>
              <a:gd name="connsiteY497" fmla="*/ 511288 h 1642739"/>
              <a:gd name="connsiteX498" fmla="*/ 5652312 w 12192972"/>
              <a:gd name="connsiteY498" fmla="*/ 539660 h 1642739"/>
              <a:gd name="connsiteX499" fmla="*/ 5652223 w 12192972"/>
              <a:gd name="connsiteY499" fmla="*/ 540080 h 1642739"/>
              <a:gd name="connsiteX500" fmla="*/ 5636680 w 12192972"/>
              <a:gd name="connsiteY500" fmla="*/ 617539 h 1642739"/>
              <a:gd name="connsiteX501" fmla="*/ 5643687 w 12192972"/>
              <a:gd name="connsiteY501" fmla="*/ 391407 h 1642739"/>
              <a:gd name="connsiteX502" fmla="*/ 5617061 w 12192972"/>
              <a:gd name="connsiteY502" fmla="*/ 354334 h 1642739"/>
              <a:gd name="connsiteX503" fmla="*/ 5579988 w 12192972"/>
              <a:gd name="connsiteY503" fmla="*/ 380960 h 1642739"/>
              <a:gd name="connsiteX504" fmla="*/ 5571835 w 12192972"/>
              <a:gd name="connsiteY504" fmla="*/ 640852 h 1642739"/>
              <a:gd name="connsiteX505" fmla="*/ 5570943 w 12192972"/>
              <a:gd name="connsiteY505" fmla="*/ 632317 h 1642739"/>
              <a:gd name="connsiteX506" fmla="*/ 5530927 w 12192972"/>
              <a:gd name="connsiteY506" fmla="*/ 599002 h 1642739"/>
              <a:gd name="connsiteX507" fmla="*/ 5497613 w 12192972"/>
              <a:gd name="connsiteY507" fmla="*/ 639005 h 1642739"/>
              <a:gd name="connsiteX508" fmla="*/ 5497944 w 12192972"/>
              <a:gd name="connsiteY508" fmla="*/ 641617 h 1642739"/>
              <a:gd name="connsiteX509" fmla="*/ 5519601 w 12192972"/>
              <a:gd name="connsiteY509" fmla="*/ 839976 h 1642739"/>
              <a:gd name="connsiteX510" fmla="*/ 5519601 w 12192972"/>
              <a:gd name="connsiteY510" fmla="*/ 839976 h 1642739"/>
              <a:gd name="connsiteX511" fmla="*/ 5511066 w 12192972"/>
              <a:gd name="connsiteY511" fmla="*/ 808763 h 1642739"/>
              <a:gd name="connsiteX512" fmla="*/ 5464693 w 12192972"/>
              <a:gd name="connsiteY512" fmla="*/ 785080 h 1642739"/>
              <a:gd name="connsiteX513" fmla="*/ 5440105 w 12192972"/>
              <a:gd name="connsiteY513" fmla="*/ 828128 h 1642739"/>
              <a:gd name="connsiteX514" fmla="*/ 5444819 w 12192972"/>
              <a:gd name="connsiteY514" fmla="*/ 845708 h 1642739"/>
              <a:gd name="connsiteX515" fmla="*/ 5392980 w 12192972"/>
              <a:gd name="connsiteY515" fmla="*/ 850601 h 1642739"/>
              <a:gd name="connsiteX516" fmla="*/ 5385451 w 12192972"/>
              <a:gd name="connsiteY516" fmla="*/ 882272 h 1642739"/>
              <a:gd name="connsiteX517" fmla="*/ 5403160 w 12192972"/>
              <a:gd name="connsiteY517" fmla="*/ 958711 h 1642739"/>
              <a:gd name="connsiteX518" fmla="*/ 5316784 w 12192972"/>
              <a:gd name="connsiteY518" fmla="*/ 749523 h 1642739"/>
              <a:gd name="connsiteX519" fmla="*/ 5277532 w 12192972"/>
              <a:gd name="connsiteY519" fmla="*/ 726349 h 1642739"/>
              <a:gd name="connsiteX520" fmla="*/ 5254358 w 12192972"/>
              <a:gd name="connsiteY520" fmla="*/ 765613 h 1642739"/>
              <a:gd name="connsiteX521" fmla="*/ 5254486 w 12192972"/>
              <a:gd name="connsiteY521" fmla="*/ 766085 h 1642739"/>
              <a:gd name="connsiteX522" fmla="*/ 5355385 w 12192972"/>
              <a:gd name="connsiteY522" fmla="*/ 1010435 h 1642739"/>
              <a:gd name="connsiteX523" fmla="*/ 5357806 w 12192972"/>
              <a:gd name="connsiteY523" fmla="*/ 1016677 h 1642739"/>
              <a:gd name="connsiteX524" fmla="*/ 5374113 w 12192972"/>
              <a:gd name="connsiteY524" fmla="*/ 1066744 h 1642739"/>
              <a:gd name="connsiteX525" fmla="*/ 5337040 w 12192972"/>
              <a:gd name="connsiteY525" fmla="*/ 1057062 h 1642739"/>
              <a:gd name="connsiteX526" fmla="*/ 5213591 w 12192972"/>
              <a:gd name="connsiteY526" fmla="*/ 1056425 h 1642739"/>
              <a:gd name="connsiteX527" fmla="*/ 5243402 w 12192972"/>
              <a:gd name="connsiteY527" fmla="*/ 991197 h 1642739"/>
              <a:gd name="connsiteX528" fmla="*/ 5230471 w 12192972"/>
              <a:gd name="connsiteY528" fmla="*/ 953729 h 1642739"/>
              <a:gd name="connsiteX529" fmla="*/ 5193004 w 12192972"/>
              <a:gd name="connsiteY529" fmla="*/ 966660 h 1642739"/>
              <a:gd name="connsiteX530" fmla="*/ 5192443 w 12192972"/>
              <a:gd name="connsiteY530" fmla="*/ 967884 h 1642739"/>
              <a:gd name="connsiteX531" fmla="*/ 5141484 w 12192972"/>
              <a:gd name="connsiteY531" fmla="*/ 1078465 h 1642739"/>
              <a:gd name="connsiteX532" fmla="*/ 5139573 w 12192972"/>
              <a:gd name="connsiteY532" fmla="*/ 1079357 h 1642739"/>
              <a:gd name="connsiteX533" fmla="*/ 5124667 w 12192972"/>
              <a:gd name="connsiteY533" fmla="*/ 1067254 h 1642739"/>
              <a:gd name="connsiteX534" fmla="*/ 5209005 w 12192972"/>
              <a:gd name="connsiteY534" fmla="*/ 882909 h 1642739"/>
              <a:gd name="connsiteX535" fmla="*/ 5193080 w 12192972"/>
              <a:gd name="connsiteY535" fmla="*/ 840358 h 1642739"/>
              <a:gd name="connsiteX536" fmla="*/ 5150529 w 12192972"/>
              <a:gd name="connsiteY536" fmla="*/ 856283 h 1642739"/>
              <a:gd name="connsiteX537" fmla="*/ 5069759 w 12192972"/>
              <a:gd name="connsiteY537" fmla="*/ 1032984 h 1642739"/>
              <a:gd name="connsiteX538" fmla="*/ 5055236 w 12192972"/>
              <a:gd name="connsiteY538" fmla="*/ 1026232 h 1642739"/>
              <a:gd name="connsiteX539" fmla="*/ 5151039 w 12192972"/>
              <a:gd name="connsiteY539" fmla="*/ 816789 h 1642739"/>
              <a:gd name="connsiteX540" fmla="*/ 5134197 w 12192972"/>
              <a:gd name="connsiteY540" fmla="*/ 774620 h 1642739"/>
              <a:gd name="connsiteX541" fmla="*/ 5092691 w 12192972"/>
              <a:gd name="connsiteY541" fmla="*/ 790036 h 1642739"/>
              <a:gd name="connsiteX542" fmla="*/ 5004786 w 12192972"/>
              <a:gd name="connsiteY542" fmla="*/ 982407 h 1642739"/>
              <a:gd name="connsiteX543" fmla="*/ 5014850 w 12192972"/>
              <a:gd name="connsiteY543" fmla="*/ 921638 h 1642739"/>
              <a:gd name="connsiteX544" fmla="*/ 5063134 w 12192972"/>
              <a:gd name="connsiteY544" fmla="*/ 816280 h 1642739"/>
              <a:gd name="connsiteX545" fmla="*/ 5047247 w 12192972"/>
              <a:gd name="connsiteY545" fmla="*/ 773741 h 1642739"/>
              <a:gd name="connsiteX546" fmla="*/ 5047209 w 12192972"/>
              <a:gd name="connsiteY546" fmla="*/ 773729 h 1642739"/>
              <a:gd name="connsiteX547" fmla="*/ 5044407 w 12192972"/>
              <a:gd name="connsiteY547" fmla="*/ 772710 h 1642739"/>
              <a:gd name="connsiteX548" fmla="*/ 5079314 w 12192972"/>
              <a:gd name="connsiteY548" fmla="*/ 630661 h 1642739"/>
              <a:gd name="connsiteX549" fmla="*/ 5165562 w 12192972"/>
              <a:gd name="connsiteY549" fmla="*/ 552311 h 1642739"/>
              <a:gd name="connsiteX550" fmla="*/ 5215757 w 12192972"/>
              <a:gd name="connsiteY550" fmla="*/ 442366 h 1642739"/>
              <a:gd name="connsiteX551" fmla="*/ 5215757 w 12192972"/>
              <a:gd name="connsiteY551" fmla="*/ 442366 h 1642739"/>
              <a:gd name="connsiteX552" fmla="*/ 5273213 w 12192972"/>
              <a:gd name="connsiteY552" fmla="*/ 316624 h 1642739"/>
              <a:gd name="connsiteX553" fmla="*/ 5260283 w 12192972"/>
              <a:gd name="connsiteY553" fmla="*/ 279156 h 1642739"/>
              <a:gd name="connsiteX554" fmla="*/ 5222815 w 12192972"/>
              <a:gd name="connsiteY554" fmla="*/ 292087 h 1642739"/>
              <a:gd name="connsiteX555" fmla="*/ 5222254 w 12192972"/>
              <a:gd name="connsiteY555" fmla="*/ 293310 h 1642739"/>
              <a:gd name="connsiteX556" fmla="*/ 5170658 w 12192972"/>
              <a:gd name="connsiteY556" fmla="*/ 405803 h 1642739"/>
              <a:gd name="connsiteX557" fmla="*/ 5154733 w 12192972"/>
              <a:gd name="connsiteY557" fmla="*/ 393063 h 1642739"/>
              <a:gd name="connsiteX558" fmla="*/ 5238943 w 12192972"/>
              <a:gd name="connsiteY558" fmla="*/ 208845 h 1642739"/>
              <a:gd name="connsiteX559" fmla="*/ 5222101 w 12192972"/>
              <a:gd name="connsiteY559" fmla="*/ 166677 h 1642739"/>
              <a:gd name="connsiteX560" fmla="*/ 5180595 w 12192972"/>
              <a:gd name="connsiteY560" fmla="*/ 182092 h 1642739"/>
              <a:gd name="connsiteX561" fmla="*/ 5099825 w 12192972"/>
              <a:gd name="connsiteY561" fmla="*/ 358793 h 1642739"/>
              <a:gd name="connsiteX562" fmla="*/ 5085301 w 12192972"/>
              <a:gd name="connsiteY562" fmla="*/ 352168 h 1642739"/>
              <a:gd name="connsiteX563" fmla="*/ 5181105 w 12192972"/>
              <a:gd name="connsiteY563" fmla="*/ 142598 h 1642739"/>
              <a:gd name="connsiteX564" fmla="*/ 5163231 w 12192972"/>
              <a:gd name="connsiteY564" fmla="*/ 100863 h 1642739"/>
              <a:gd name="connsiteX565" fmla="*/ 5122756 w 12192972"/>
              <a:gd name="connsiteY565" fmla="*/ 115972 h 1642739"/>
              <a:gd name="connsiteX566" fmla="*/ 5026571 w 12192972"/>
              <a:gd name="connsiteY566" fmla="*/ 325542 h 1642739"/>
              <a:gd name="connsiteX567" fmla="*/ 5011920 w 12192972"/>
              <a:gd name="connsiteY567" fmla="*/ 318917 h 1642739"/>
              <a:gd name="connsiteX568" fmla="*/ 5092818 w 12192972"/>
              <a:gd name="connsiteY568" fmla="*/ 142216 h 1642739"/>
              <a:gd name="connsiteX569" fmla="*/ 5078969 w 12192972"/>
              <a:gd name="connsiteY569" fmla="*/ 98977 h 1642739"/>
              <a:gd name="connsiteX570" fmla="*/ 5035731 w 12192972"/>
              <a:gd name="connsiteY570" fmla="*/ 112825 h 1642739"/>
              <a:gd name="connsiteX571" fmla="*/ 5034470 w 12192972"/>
              <a:gd name="connsiteY571" fmla="*/ 115590 h 1642739"/>
              <a:gd name="connsiteX572" fmla="*/ 4979943 w 12192972"/>
              <a:gd name="connsiteY572" fmla="*/ 234835 h 1642739"/>
              <a:gd name="connsiteX573" fmla="*/ 4967203 w 12192972"/>
              <a:gd name="connsiteY573" fmla="*/ 226044 h 1642739"/>
              <a:gd name="connsiteX574" fmla="*/ 4956629 w 12192972"/>
              <a:gd name="connsiteY574" fmla="*/ 222859 h 1642739"/>
              <a:gd name="connsiteX575" fmla="*/ 4911148 w 12192972"/>
              <a:gd name="connsiteY575" fmla="*/ 256747 h 1642739"/>
              <a:gd name="connsiteX576" fmla="*/ 4881719 w 12192972"/>
              <a:gd name="connsiteY576" fmla="*/ 455870 h 1642739"/>
              <a:gd name="connsiteX577" fmla="*/ 4907963 w 12192972"/>
              <a:gd name="connsiteY577" fmla="*/ 579701 h 1642739"/>
              <a:gd name="connsiteX578" fmla="*/ 4826683 w 12192972"/>
              <a:gd name="connsiteY578" fmla="*/ 960749 h 1642739"/>
              <a:gd name="connsiteX579" fmla="*/ 4803751 w 12192972"/>
              <a:gd name="connsiteY579" fmla="*/ 946608 h 1642739"/>
              <a:gd name="connsiteX580" fmla="*/ 4760818 w 12192972"/>
              <a:gd name="connsiteY580" fmla="*/ 976292 h 1642739"/>
              <a:gd name="connsiteX581" fmla="*/ 4756105 w 12192972"/>
              <a:gd name="connsiteY581" fmla="*/ 1002918 h 1642739"/>
              <a:gd name="connsiteX582" fmla="*/ 4719427 w 12192972"/>
              <a:gd name="connsiteY582" fmla="*/ 965960 h 1642739"/>
              <a:gd name="connsiteX583" fmla="*/ 4682978 w 12192972"/>
              <a:gd name="connsiteY583" fmla="*/ 996675 h 1642739"/>
              <a:gd name="connsiteX584" fmla="*/ 4666926 w 12192972"/>
              <a:gd name="connsiteY584" fmla="*/ 1085217 h 1642739"/>
              <a:gd name="connsiteX585" fmla="*/ 4640427 w 12192972"/>
              <a:gd name="connsiteY585" fmla="*/ 1054387 h 1642739"/>
              <a:gd name="connsiteX586" fmla="*/ 4636733 w 12192972"/>
              <a:gd name="connsiteY586" fmla="*/ 1054387 h 1642739"/>
              <a:gd name="connsiteX587" fmla="*/ 4681322 w 12192972"/>
              <a:gd name="connsiteY587" fmla="*/ 882399 h 1642739"/>
              <a:gd name="connsiteX588" fmla="*/ 4777762 w 12192972"/>
              <a:gd name="connsiteY588" fmla="*/ 624163 h 1642739"/>
              <a:gd name="connsiteX589" fmla="*/ 4777762 w 12192972"/>
              <a:gd name="connsiteY589" fmla="*/ 619450 h 1642739"/>
              <a:gd name="connsiteX590" fmla="*/ 4777762 w 12192972"/>
              <a:gd name="connsiteY590" fmla="*/ 619450 h 1642739"/>
              <a:gd name="connsiteX591" fmla="*/ 4772412 w 12192972"/>
              <a:gd name="connsiteY591" fmla="*/ 570656 h 1642739"/>
              <a:gd name="connsiteX592" fmla="*/ 4763876 w 12192972"/>
              <a:gd name="connsiteY592" fmla="*/ 491032 h 1642739"/>
              <a:gd name="connsiteX593" fmla="*/ 4696100 w 12192972"/>
              <a:gd name="connsiteY593" fmla="*/ 414593 h 1642739"/>
              <a:gd name="connsiteX594" fmla="*/ 4670621 w 12192972"/>
              <a:gd name="connsiteY594" fmla="*/ 403000 h 1642739"/>
              <a:gd name="connsiteX595" fmla="*/ 4654568 w 12192972"/>
              <a:gd name="connsiteY595" fmla="*/ 407077 h 1642739"/>
              <a:gd name="connsiteX596" fmla="*/ 4628452 w 12192972"/>
              <a:gd name="connsiteY596" fmla="*/ 386056 h 1642739"/>
              <a:gd name="connsiteX597" fmla="*/ 4603737 w 12192972"/>
              <a:gd name="connsiteY597" fmla="*/ 377266 h 1642739"/>
              <a:gd name="connsiteX598" fmla="*/ 4585009 w 12192972"/>
              <a:gd name="connsiteY598" fmla="*/ 381979 h 1642739"/>
              <a:gd name="connsiteX599" fmla="*/ 4566409 w 12192972"/>
              <a:gd name="connsiteY599" fmla="*/ 377266 h 1642739"/>
              <a:gd name="connsiteX600" fmla="*/ 4545898 w 12192972"/>
              <a:gd name="connsiteY600" fmla="*/ 382999 h 1642739"/>
              <a:gd name="connsiteX601" fmla="*/ 4525514 w 12192972"/>
              <a:gd name="connsiteY601" fmla="*/ 377266 h 1642739"/>
              <a:gd name="connsiteX602" fmla="*/ 4485893 w 12192972"/>
              <a:gd name="connsiteY602" fmla="*/ 417141 h 1642739"/>
              <a:gd name="connsiteX603" fmla="*/ 4498506 w 12192972"/>
              <a:gd name="connsiteY603" fmla="*/ 446061 h 1642739"/>
              <a:gd name="connsiteX604" fmla="*/ 4535324 w 12192972"/>
              <a:gd name="connsiteY604" fmla="*/ 480204 h 1642739"/>
              <a:gd name="connsiteX605" fmla="*/ 4565262 w 12192972"/>
              <a:gd name="connsiteY605" fmla="*/ 529889 h 1642739"/>
              <a:gd name="connsiteX606" fmla="*/ 4571505 w 12192972"/>
              <a:gd name="connsiteY606" fmla="*/ 579701 h 1642739"/>
              <a:gd name="connsiteX607" fmla="*/ 4520546 w 12192972"/>
              <a:gd name="connsiteY607" fmla="*/ 678562 h 1642739"/>
              <a:gd name="connsiteX608" fmla="*/ 4475701 w 12192972"/>
              <a:gd name="connsiteY608" fmla="*/ 563904 h 1642739"/>
              <a:gd name="connsiteX609" fmla="*/ 4421685 w 12192972"/>
              <a:gd name="connsiteY609" fmla="*/ 540208 h 1642739"/>
              <a:gd name="connsiteX610" fmla="*/ 4397989 w 12192972"/>
              <a:gd name="connsiteY610" fmla="*/ 594225 h 1642739"/>
              <a:gd name="connsiteX611" fmla="*/ 4482453 w 12192972"/>
              <a:gd name="connsiteY611" fmla="*/ 810801 h 1642739"/>
              <a:gd name="connsiteX612" fmla="*/ 4480797 w 12192972"/>
              <a:gd name="connsiteY612" fmla="*/ 816662 h 1642739"/>
              <a:gd name="connsiteX613" fmla="*/ 4485384 w 12192972"/>
              <a:gd name="connsiteY613" fmla="*/ 818445 h 1642739"/>
              <a:gd name="connsiteX614" fmla="*/ 4486020 w 12192972"/>
              <a:gd name="connsiteY614" fmla="*/ 820102 h 1642739"/>
              <a:gd name="connsiteX615" fmla="*/ 4508060 w 12192972"/>
              <a:gd name="connsiteY615" fmla="*/ 843033 h 1642739"/>
              <a:gd name="connsiteX616" fmla="*/ 4429201 w 12192972"/>
              <a:gd name="connsiteY616" fmla="*/ 1134775 h 1642739"/>
              <a:gd name="connsiteX617" fmla="*/ 4218484 w 12192972"/>
              <a:gd name="connsiteY617" fmla="*/ 1110060 h 1642739"/>
              <a:gd name="connsiteX618" fmla="*/ 4180902 w 12192972"/>
              <a:gd name="connsiteY618" fmla="*/ 642381 h 1642739"/>
              <a:gd name="connsiteX619" fmla="*/ 4222179 w 12192972"/>
              <a:gd name="connsiteY619" fmla="*/ 500842 h 1642739"/>
              <a:gd name="connsiteX620" fmla="*/ 4210713 w 12192972"/>
              <a:gd name="connsiteY620" fmla="*/ 395229 h 1642739"/>
              <a:gd name="connsiteX621" fmla="*/ 4210713 w 12192972"/>
              <a:gd name="connsiteY621" fmla="*/ 388349 h 1642739"/>
              <a:gd name="connsiteX622" fmla="*/ 4202560 w 12192972"/>
              <a:gd name="connsiteY622" fmla="*/ 124253 h 1642739"/>
              <a:gd name="connsiteX623" fmla="*/ 4165487 w 12192972"/>
              <a:gd name="connsiteY623" fmla="*/ 97627 h 1642739"/>
              <a:gd name="connsiteX624" fmla="*/ 4138860 w 12192972"/>
              <a:gd name="connsiteY624" fmla="*/ 134699 h 1642739"/>
              <a:gd name="connsiteX625" fmla="*/ 4145868 w 12192972"/>
              <a:gd name="connsiteY625" fmla="*/ 360959 h 1642739"/>
              <a:gd name="connsiteX626" fmla="*/ 4130452 w 12192972"/>
              <a:gd name="connsiteY626" fmla="*/ 283373 h 1642739"/>
              <a:gd name="connsiteX627" fmla="*/ 4086742 w 12192972"/>
              <a:gd name="connsiteY627" fmla="*/ 254747 h 1642739"/>
              <a:gd name="connsiteX628" fmla="*/ 4061275 w 12192972"/>
              <a:gd name="connsiteY628" fmla="*/ 274328 h 1642739"/>
              <a:gd name="connsiteX629" fmla="*/ 4058472 w 12192972"/>
              <a:gd name="connsiteY629" fmla="*/ 256492 h 1642739"/>
              <a:gd name="connsiteX630" fmla="*/ 4016367 w 12192972"/>
              <a:gd name="connsiteY630" fmla="*/ 225853 h 1642739"/>
              <a:gd name="connsiteX631" fmla="*/ 3985728 w 12192972"/>
              <a:gd name="connsiteY631" fmla="*/ 267958 h 1642739"/>
              <a:gd name="connsiteX632" fmla="*/ 3990697 w 12192972"/>
              <a:gd name="connsiteY632" fmla="*/ 299935 h 1642739"/>
              <a:gd name="connsiteX633" fmla="*/ 3928526 w 12192972"/>
              <a:gd name="connsiteY633" fmla="*/ 108965 h 1642739"/>
              <a:gd name="connsiteX634" fmla="*/ 3882905 w 12192972"/>
              <a:gd name="connsiteY634" fmla="*/ 83868 h 1642739"/>
              <a:gd name="connsiteX635" fmla="*/ 3857808 w 12192972"/>
              <a:gd name="connsiteY635" fmla="*/ 129502 h 1642739"/>
              <a:gd name="connsiteX636" fmla="*/ 3858075 w 12192972"/>
              <a:gd name="connsiteY636" fmla="*/ 130368 h 1642739"/>
              <a:gd name="connsiteX637" fmla="*/ 3923048 w 12192972"/>
              <a:gd name="connsiteY637" fmla="*/ 330256 h 1642739"/>
              <a:gd name="connsiteX638" fmla="*/ 3881007 w 12192972"/>
              <a:gd name="connsiteY638" fmla="*/ 415740 h 1642739"/>
              <a:gd name="connsiteX639" fmla="*/ 3881007 w 12192972"/>
              <a:gd name="connsiteY639" fmla="*/ 455743 h 1642739"/>
              <a:gd name="connsiteX640" fmla="*/ 3930437 w 12192972"/>
              <a:gd name="connsiteY640" fmla="*/ 560210 h 1642739"/>
              <a:gd name="connsiteX641" fmla="*/ 4001653 w 12192972"/>
              <a:gd name="connsiteY641" fmla="*/ 646076 h 1642739"/>
              <a:gd name="connsiteX642" fmla="*/ 4033375 w 12192972"/>
              <a:gd name="connsiteY642" fmla="*/ 922785 h 1642739"/>
              <a:gd name="connsiteX643" fmla="*/ 4022164 w 12192972"/>
              <a:gd name="connsiteY643" fmla="*/ 916669 h 1642739"/>
              <a:gd name="connsiteX644" fmla="*/ 3981906 w 12192972"/>
              <a:gd name="connsiteY644" fmla="*/ 937817 h 1642739"/>
              <a:gd name="connsiteX645" fmla="*/ 3922411 w 12192972"/>
              <a:gd name="connsiteY645" fmla="*/ 1131590 h 1642739"/>
              <a:gd name="connsiteX646" fmla="*/ 3901773 w 12192972"/>
              <a:gd name="connsiteY646" fmla="*/ 1130698 h 1642739"/>
              <a:gd name="connsiteX647" fmla="*/ 3938081 w 12192972"/>
              <a:gd name="connsiteY647" fmla="*/ 1012473 h 1642739"/>
              <a:gd name="connsiteX648" fmla="*/ 3919545 w 12192972"/>
              <a:gd name="connsiteY648" fmla="*/ 977375 h 1642739"/>
              <a:gd name="connsiteX649" fmla="*/ 3884446 w 12192972"/>
              <a:gd name="connsiteY649" fmla="*/ 995911 h 1642739"/>
              <a:gd name="connsiteX650" fmla="*/ 3843552 w 12192972"/>
              <a:gd name="connsiteY650" fmla="*/ 1128150 h 1642739"/>
              <a:gd name="connsiteX651" fmla="*/ 3843552 w 12192972"/>
              <a:gd name="connsiteY651" fmla="*/ 1128150 h 1642739"/>
              <a:gd name="connsiteX652" fmla="*/ 3808007 w 12192972"/>
              <a:gd name="connsiteY652" fmla="*/ 1243701 h 1642739"/>
              <a:gd name="connsiteX653" fmla="*/ 3818072 w 12192972"/>
              <a:gd name="connsiteY653" fmla="*/ 1355301 h 1642739"/>
              <a:gd name="connsiteX654" fmla="*/ 3751952 w 12192972"/>
              <a:gd name="connsiteY654" fmla="*/ 1323069 h 1642739"/>
              <a:gd name="connsiteX655" fmla="*/ 3653856 w 12192972"/>
              <a:gd name="connsiteY655" fmla="*/ 895012 h 1642739"/>
              <a:gd name="connsiteX656" fmla="*/ 3679336 w 12192972"/>
              <a:gd name="connsiteY656" fmla="*/ 751052 h 1642739"/>
              <a:gd name="connsiteX657" fmla="*/ 3652200 w 12192972"/>
              <a:gd name="connsiteY657" fmla="*/ 622635 h 1642739"/>
              <a:gd name="connsiteX658" fmla="*/ 3651563 w 12192972"/>
              <a:gd name="connsiteY658" fmla="*/ 622635 h 1642739"/>
              <a:gd name="connsiteX659" fmla="*/ 3623662 w 12192972"/>
              <a:gd name="connsiteY659" fmla="*/ 467973 h 1642739"/>
              <a:gd name="connsiteX660" fmla="*/ 3584640 w 12192972"/>
              <a:gd name="connsiteY660" fmla="*/ 444061 h 1642739"/>
              <a:gd name="connsiteX661" fmla="*/ 3559963 w 12192972"/>
              <a:gd name="connsiteY661" fmla="*/ 472687 h 1642739"/>
              <a:gd name="connsiteX662" fmla="*/ 3544039 w 12192972"/>
              <a:gd name="connsiteY662" fmla="*/ 384145 h 1642739"/>
              <a:gd name="connsiteX663" fmla="*/ 3501628 w 12192972"/>
              <a:gd name="connsiteY663" fmla="*/ 353939 h 1642739"/>
              <a:gd name="connsiteX664" fmla="*/ 3470912 w 12192972"/>
              <a:gd name="connsiteY664" fmla="*/ 390388 h 1642739"/>
              <a:gd name="connsiteX665" fmla="*/ 3466198 w 12192972"/>
              <a:gd name="connsiteY665" fmla="*/ 363761 h 1642739"/>
              <a:gd name="connsiteX666" fmla="*/ 3425520 w 12192972"/>
              <a:gd name="connsiteY666" fmla="*/ 330969 h 1642739"/>
              <a:gd name="connsiteX667" fmla="*/ 3392728 w 12192972"/>
              <a:gd name="connsiteY667" fmla="*/ 371647 h 1642739"/>
              <a:gd name="connsiteX668" fmla="*/ 3393581 w 12192972"/>
              <a:gd name="connsiteY668" fmla="*/ 376501 h 1642739"/>
              <a:gd name="connsiteX669" fmla="*/ 3398040 w 12192972"/>
              <a:gd name="connsiteY669" fmla="*/ 400707 h 1642739"/>
              <a:gd name="connsiteX670" fmla="*/ 3347986 w 12192972"/>
              <a:gd name="connsiteY670" fmla="*/ 385738 h 1642739"/>
              <a:gd name="connsiteX671" fmla="*/ 3329118 w 12192972"/>
              <a:gd name="connsiteY671" fmla="*/ 424530 h 1642739"/>
              <a:gd name="connsiteX672" fmla="*/ 3353833 w 12192972"/>
              <a:gd name="connsiteY672" fmla="*/ 561229 h 1642739"/>
              <a:gd name="connsiteX673" fmla="*/ 3289637 w 12192972"/>
              <a:gd name="connsiteY673" fmla="*/ 572758 h 1642739"/>
              <a:gd name="connsiteX674" fmla="*/ 3286185 w 12192972"/>
              <a:gd name="connsiteY674" fmla="*/ 619577 h 1642739"/>
              <a:gd name="connsiteX675" fmla="*/ 3332430 w 12192972"/>
              <a:gd name="connsiteY675" fmla="*/ 712832 h 1642739"/>
              <a:gd name="connsiteX676" fmla="*/ 3313830 w 12192972"/>
              <a:gd name="connsiteY676" fmla="*/ 711304 h 1642739"/>
              <a:gd name="connsiteX677" fmla="*/ 3284146 w 12192972"/>
              <a:gd name="connsiteY677" fmla="*/ 754237 h 1642739"/>
              <a:gd name="connsiteX678" fmla="*/ 3288478 w 12192972"/>
              <a:gd name="connsiteY678" fmla="*/ 778442 h 1642739"/>
              <a:gd name="connsiteX679" fmla="*/ 3238755 w 12192972"/>
              <a:gd name="connsiteY679" fmla="*/ 762976 h 1642739"/>
              <a:gd name="connsiteX680" fmla="*/ 3219683 w 12192972"/>
              <a:gd name="connsiteY680" fmla="*/ 802266 h 1642739"/>
              <a:gd name="connsiteX681" fmla="*/ 3244271 w 12192972"/>
              <a:gd name="connsiteY681" fmla="*/ 938964 h 1642739"/>
              <a:gd name="connsiteX682" fmla="*/ 3180075 w 12192972"/>
              <a:gd name="connsiteY682" fmla="*/ 950494 h 1642739"/>
              <a:gd name="connsiteX683" fmla="*/ 3176623 w 12192972"/>
              <a:gd name="connsiteY683" fmla="*/ 997313 h 1642739"/>
              <a:gd name="connsiteX684" fmla="*/ 3230002 w 12192972"/>
              <a:gd name="connsiteY684" fmla="*/ 1104837 h 1642739"/>
              <a:gd name="connsiteX685" fmla="*/ 3006164 w 12192972"/>
              <a:gd name="connsiteY685" fmla="*/ 1089931 h 1642739"/>
              <a:gd name="connsiteX686" fmla="*/ 2993424 w 12192972"/>
              <a:gd name="connsiteY686" fmla="*/ 1093371 h 1642739"/>
              <a:gd name="connsiteX687" fmla="*/ 3013426 w 12192972"/>
              <a:gd name="connsiteY687" fmla="*/ 874118 h 1642739"/>
              <a:gd name="connsiteX688" fmla="*/ 3016993 w 12192972"/>
              <a:gd name="connsiteY688" fmla="*/ 865328 h 1642739"/>
              <a:gd name="connsiteX689" fmla="*/ 3016993 w 12192972"/>
              <a:gd name="connsiteY689" fmla="*/ 847874 h 1642739"/>
              <a:gd name="connsiteX690" fmla="*/ 3039670 w 12192972"/>
              <a:gd name="connsiteY690" fmla="*/ 704551 h 1642739"/>
              <a:gd name="connsiteX691" fmla="*/ 3109993 w 12192972"/>
              <a:gd name="connsiteY691" fmla="*/ 604671 h 1642739"/>
              <a:gd name="connsiteX692" fmla="*/ 3164775 w 12192972"/>
              <a:gd name="connsiteY692" fmla="*/ 411026 h 1642739"/>
              <a:gd name="connsiteX693" fmla="*/ 3137129 w 12192972"/>
              <a:gd name="connsiteY693" fmla="*/ 361596 h 1642739"/>
              <a:gd name="connsiteX694" fmla="*/ 3126173 w 12192972"/>
              <a:gd name="connsiteY694" fmla="*/ 360067 h 1642739"/>
              <a:gd name="connsiteX695" fmla="*/ 3111267 w 12192972"/>
              <a:gd name="connsiteY695" fmla="*/ 363125 h 1642739"/>
              <a:gd name="connsiteX696" fmla="*/ 3110376 w 12192972"/>
              <a:gd name="connsiteY696" fmla="*/ 231904 h 1642739"/>
              <a:gd name="connsiteX697" fmla="*/ 3082564 w 12192972"/>
              <a:gd name="connsiteY697" fmla="*/ 196016 h 1642739"/>
              <a:gd name="connsiteX698" fmla="*/ 3046677 w 12192972"/>
              <a:gd name="connsiteY698" fmla="*/ 223827 h 1642739"/>
              <a:gd name="connsiteX699" fmla="*/ 3046677 w 12192972"/>
              <a:gd name="connsiteY699" fmla="*/ 231904 h 1642739"/>
              <a:gd name="connsiteX700" fmla="*/ 3047950 w 12192972"/>
              <a:gd name="connsiteY700" fmla="*/ 426186 h 1642739"/>
              <a:gd name="connsiteX701" fmla="*/ 3031898 w 12192972"/>
              <a:gd name="connsiteY701" fmla="*/ 426186 h 1642739"/>
              <a:gd name="connsiteX702" fmla="*/ 3030369 w 12192972"/>
              <a:gd name="connsiteY702" fmla="*/ 195851 h 1642739"/>
              <a:gd name="connsiteX703" fmla="*/ 3002558 w 12192972"/>
              <a:gd name="connsiteY703" fmla="*/ 159963 h 1642739"/>
              <a:gd name="connsiteX704" fmla="*/ 2966670 w 12192972"/>
              <a:gd name="connsiteY704" fmla="*/ 187774 h 1642739"/>
              <a:gd name="connsiteX705" fmla="*/ 2966670 w 12192972"/>
              <a:gd name="connsiteY705" fmla="*/ 195851 h 1642739"/>
              <a:gd name="connsiteX706" fmla="*/ 2968199 w 12192972"/>
              <a:gd name="connsiteY706" fmla="*/ 426186 h 1642739"/>
              <a:gd name="connsiteX707" fmla="*/ 2952147 w 12192972"/>
              <a:gd name="connsiteY707" fmla="*/ 426186 h 1642739"/>
              <a:gd name="connsiteX708" fmla="*/ 2950873 w 12192972"/>
              <a:gd name="connsiteY708" fmla="*/ 231904 h 1642739"/>
              <a:gd name="connsiteX709" fmla="*/ 2914985 w 12192972"/>
              <a:gd name="connsiteY709" fmla="*/ 204093 h 1642739"/>
              <a:gd name="connsiteX710" fmla="*/ 2887174 w 12192972"/>
              <a:gd name="connsiteY710" fmla="*/ 231904 h 1642739"/>
              <a:gd name="connsiteX711" fmla="*/ 2888448 w 12192972"/>
              <a:gd name="connsiteY711" fmla="*/ 434595 h 1642739"/>
              <a:gd name="connsiteX712" fmla="*/ 2868447 w 12192972"/>
              <a:gd name="connsiteY712" fmla="*/ 439946 h 1642739"/>
              <a:gd name="connsiteX713" fmla="*/ 2867682 w 12192972"/>
              <a:gd name="connsiteY713" fmla="*/ 316242 h 1642739"/>
              <a:gd name="connsiteX714" fmla="*/ 2837693 w 12192972"/>
              <a:gd name="connsiteY714" fmla="*/ 290049 h 1642739"/>
              <a:gd name="connsiteX715" fmla="*/ 2811500 w 12192972"/>
              <a:gd name="connsiteY715" fmla="*/ 316242 h 1642739"/>
              <a:gd name="connsiteX716" fmla="*/ 2812391 w 12192972"/>
              <a:gd name="connsiteY716" fmla="*/ 454469 h 1642739"/>
              <a:gd name="connsiteX717" fmla="*/ 2812391 w 12192972"/>
              <a:gd name="connsiteY717" fmla="*/ 454469 h 1642739"/>
              <a:gd name="connsiteX718" fmla="*/ 2813156 w 12192972"/>
              <a:gd name="connsiteY718" fmla="*/ 575370 h 1642739"/>
              <a:gd name="connsiteX719" fmla="*/ 2862968 w 12192972"/>
              <a:gd name="connsiteY719" fmla="*/ 685187 h 1642739"/>
              <a:gd name="connsiteX720" fmla="*/ 2832011 w 12192972"/>
              <a:gd name="connsiteY720" fmla="*/ 901764 h 1642739"/>
              <a:gd name="connsiteX721" fmla="*/ 2784759 w 12192972"/>
              <a:gd name="connsiteY721" fmla="*/ 879877 h 1642739"/>
              <a:gd name="connsiteX722" fmla="*/ 2761942 w 12192972"/>
              <a:gd name="connsiteY722" fmla="*/ 904694 h 1642739"/>
              <a:gd name="connsiteX723" fmla="*/ 2753406 w 12192972"/>
              <a:gd name="connsiteY723" fmla="*/ 935907 h 1642739"/>
              <a:gd name="connsiteX724" fmla="*/ 2774809 w 12192972"/>
              <a:gd name="connsiteY724" fmla="*/ 737293 h 1642739"/>
              <a:gd name="connsiteX725" fmla="*/ 2741826 w 12192972"/>
              <a:gd name="connsiteY725" fmla="*/ 696997 h 1642739"/>
              <a:gd name="connsiteX726" fmla="*/ 2701810 w 12192972"/>
              <a:gd name="connsiteY726" fmla="*/ 727865 h 1642739"/>
              <a:gd name="connsiteX727" fmla="*/ 2679006 w 12192972"/>
              <a:gd name="connsiteY727" fmla="*/ 936926 h 1642739"/>
              <a:gd name="connsiteX728" fmla="*/ 2605624 w 12192972"/>
              <a:gd name="connsiteY728" fmla="*/ 997567 h 1642739"/>
              <a:gd name="connsiteX729" fmla="*/ 2588935 w 12192972"/>
              <a:gd name="connsiteY729" fmla="*/ 1033876 h 1642739"/>
              <a:gd name="connsiteX730" fmla="*/ 2590591 w 12192972"/>
              <a:gd name="connsiteY730" fmla="*/ 1116812 h 1642739"/>
              <a:gd name="connsiteX731" fmla="*/ 2440389 w 12192972"/>
              <a:gd name="connsiteY731" fmla="*/ 1077191 h 1642739"/>
              <a:gd name="connsiteX732" fmla="*/ 2414909 w 12192972"/>
              <a:gd name="connsiteY732" fmla="*/ 1076299 h 1642739"/>
              <a:gd name="connsiteX733" fmla="*/ 2367262 w 12192972"/>
              <a:gd name="connsiteY733" fmla="*/ 1079357 h 1642739"/>
              <a:gd name="connsiteX734" fmla="*/ 2419368 w 12192972"/>
              <a:gd name="connsiteY734" fmla="*/ 986229 h 1642739"/>
              <a:gd name="connsiteX735" fmla="*/ 2445612 w 12192972"/>
              <a:gd name="connsiteY735" fmla="*/ 980878 h 1642739"/>
              <a:gd name="connsiteX736" fmla="*/ 2538485 w 12192972"/>
              <a:gd name="connsiteY736" fmla="*/ 900362 h 1642739"/>
              <a:gd name="connsiteX737" fmla="*/ 2589445 w 12192972"/>
              <a:gd name="connsiteY737" fmla="*/ 790418 h 1642739"/>
              <a:gd name="connsiteX738" fmla="*/ 2589445 w 12192972"/>
              <a:gd name="connsiteY738" fmla="*/ 790418 h 1642739"/>
              <a:gd name="connsiteX739" fmla="*/ 2646901 w 12192972"/>
              <a:gd name="connsiteY739" fmla="*/ 664676 h 1642739"/>
              <a:gd name="connsiteX740" fmla="*/ 2633970 w 12192972"/>
              <a:gd name="connsiteY740" fmla="*/ 627208 h 1642739"/>
              <a:gd name="connsiteX741" fmla="*/ 2596502 w 12192972"/>
              <a:gd name="connsiteY741" fmla="*/ 640139 h 1642739"/>
              <a:gd name="connsiteX742" fmla="*/ 2595942 w 12192972"/>
              <a:gd name="connsiteY742" fmla="*/ 641362 h 1642739"/>
              <a:gd name="connsiteX743" fmla="*/ 2544983 w 12192972"/>
              <a:gd name="connsiteY743" fmla="*/ 753855 h 1642739"/>
              <a:gd name="connsiteX744" fmla="*/ 2528930 w 12192972"/>
              <a:gd name="connsiteY744" fmla="*/ 741115 h 1642739"/>
              <a:gd name="connsiteX745" fmla="*/ 2612631 w 12192972"/>
              <a:gd name="connsiteY745" fmla="*/ 556642 h 1642739"/>
              <a:gd name="connsiteX746" fmla="*/ 2598783 w 12192972"/>
              <a:gd name="connsiteY746" fmla="*/ 513403 h 1642739"/>
              <a:gd name="connsiteX747" fmla="*/ 2555544 w 12192972"/>
              <a:gd name="connsiteY747" fmla="*/ 527252 h 1642739"/>
              <a:gd name="connsiteX748" fmla="*/ 2554283 w 12192972"/>
              <a:gd name="connsiteY748" fmla="*/ 530016 h 1642739"/>
              <a:gd name="connsiteX749" fmla="*/ 2472493 w 12192972"/>
              <a:gd name="connsiteY749" fmla="*/ 706590 h 1642739"/>
              <a:gd name="connsiteX750" fmla="*/ 2457970 w 12192972"/>
              <a:gd name="connsiteY750" fmla="*/ 699965 h 1642739"/>
              <a:gd name="connsiteX751" fmla="*/ 2554155 w 12192972"/>
              <a:gd name="connsiteY751" fmla="*/ 491160 h 1642739"/>
              <a:gd name="connsiteX752" fmla="*/ 2537313 w 12192972"/>
              <a:gd name="connsiteY752" fmla="*/ 448991 h 1642739"/>
              <a:gd name="connsiteX753" fmla="*/ 2495807 w 12192972"/>
              <a:gd name="connsiteY753" fmla="*/ 464406 h 1642739"/>
              <a:gd name="connsiteX754" fmla="*/ 2400004 w 12192972"/>
              <a:gd name="connsiteY754" fmla="*/ 673976 h 1642739"/>
              <a:gd name="connsiteX755" fmla="*/ 2385480 w 12192972"/>
              <a:gd name="connsiteY755" fmla="*/ 667224 h 1642739"/>
              <a:gd name="connsiteX756" fmla="*/ 2466251 w 12192972"/>
              <a:gd name="connsiteY756" fmla="*/ 490650 h 1642739"/>
              <a:gd name="connsiteX757" fmla="*/ 2449409 w 12192972"/>
              <a:gd name="connsiteY757" fmla="*/ 448481 h 1642739"/>
              <a:gd name="connsiteX758" fmla="*/ 2407902 w 12192972"/>
              <a:gd name="connsiteY758" fmla="*/ 463896 h 1642739"/>
              <a:gd name="connsiteX759" fmla="*/ 2353249 w 12192972"/>
              <a:gd name="connsiteY759" fmla="*/ 583141 h 1642739"/>
              <a:gd name="connsiteX760" fmla="*/ 2340509 w 12192972"/>
              <a:gd name="connsiteY760" fmla="*/ 574351 h 1642739"/>
              <a:gd name="connsiteX761" fmla="*/ 2329807 w 12192972"/>
              <a:gd name="connsiteY761" fmla="*/ 571293 h 1642739"/>
              <a:gd name="connsiteX762" fmla="*/ 2284377 w 12192972"/>
              <a:gd name="connsiteY762" fmla="*/ 604709 h 1642739"/>
              <a:gd name="connsiteX763" fmla="*/ 2284326 w 12192972"/>
              <a:gd name="connsiteY763" fmla="*/ 605054 h 1642739"/>
              <a:gd name="connsiteX764" fmla="*/ 2255916 w 12192972"/>
              <a:gd name="connsiteY764" fmla="*/ 803540 h 1642739"/>
              <a:gd name="connsiteX765" fmla="*/ 2264962 w 12192972"/>
              <a:gd name="connsiteY765" fmla="*/ 898197 h 1642739"/>
              <a:gd name="connsiteX766" fmla="*/ 2223302 w 12192972"/>
              <a:gd name="connsiteY766" fmla="*/ 971069 h 1642739"/>
              <a:gd name="connsiteX767" fmla="*/ 2212474 w 12192972"/>
              <a:gd name="connsiteY767" fmla="*/ 979222 h 1642739"/>
              <a:gd name="connsiteX768" fmla="*/ 2160661 w 12192972"/>
              <a:gd name="connsiteY768" fmla="*/ 956953 h 1642739"/>
              <a:gd name="connsiteX769" fmla="*/ 2145972 w 12192972"/>
              <a:gd name="connsiteY769" fmla="*/ 967119 h 1642739"/>
              <a:gd name="connsiteX770" fmla="*/ 2133232 w 12192972"/>
              <a:gd name="connsiteY770" fmla="*/ 852461 h 1642739"/>
              <a:gd name="connsiteX771" fmla="*/ 2149539 w 12192972"/>
              <a:gd name="connsiteY771" fmla="*/ 830676 h 1642739"/>
              <a:gd name="connsiteX772" fmla="*/ 2165336 w 12192972"/>
              <a:gd name="connsiteY772" fmla="*/ 708755 h 1642739"/>
              <a:gd name="connsiteX773" fmla="*/ 2129537 w 12192972"/>
              <a:gd name="connsiteY773" fmla="*/ 593078 h 1642739"/>
              <a:gd name="connsiteX774" fmla="*/ 2129537 w 12192972"/>
              <a:gd name="connsiteY774" fmla="*/ 593078 h 1642739"/>
              <a:gd name="connsiteX775" fmla="*/ 2089025 w 12192972"/>
              <a:gd name="connsiteY775" fmla="*/ 460839 h 1642739"/>
              <a:gd name="connsiteX776" fmla="*/ 2052857 w 12192972"/>
              <a:gd name="connsiteY776" fmla="*/ 444188 h 1642739"/>
              <a:gd name="connsiteX777" fmla="*/ 2035263 w 12192972"/>
              <a:gd name="connsiteY777" fmla="*/ 477273 h 1642739"/>
              <a:gd name="connsiteX778" fmla="*/ 2071699 w 12192972"/>
              <a:gd name="connsiteY778" fmla="*/ 595499 h 1642739"/>
              <a:gd name="connsiteX779" fmla="*/ 2050933 w 12192972"/>
              <a:gd name="connsiteY779" fmla="*/ 596391 h 1642739"/>
              <a:gd name="connsiteX780" fmla="*/ 1991310 w 12192972"/>
              <a:gd name="connsiteY780" fmla="*/ 401981 h 1642739"/>
              <a:gd name="connsiteX781" fmla="*/ 1952403 w 12192972"/>
              <a:gd name="connsiteY781" fmla="*/ 378591 h 1642739"/>
              <a:gd name="connsiteX782" fmla="*/ 1929000 w 12192972"/>
              <a:gd name="connsiteY782" fmla="*/ 417498 h 1642739"/>
              <a:gd name="connsiteX783" fmla="*/ 1930032 w 12192972"/>
              <a:gd name="connsiteY783" fmla="*/ 420836 h 1642739"/>
              <a:gd name="connsiteX784" fmla="*/ 1987106 w 12192972"/>
              <a:gd name="connsiteY784" fmla="*/ 606455 h 1642739"/>
              <a:gd name="connsiteX785" fmla="*/ 1971691 w 12192972"/>
              <a:gd name="connsiteY785" fmla="*/ 611169 h 1642739"/>
              <a:gd name="connsiteX786" fmla="*/ 1904170 w 12192972"/>
              <a:gd name="connsiteY786" fmla="*/ 390897 h 1642739"/>
              <a:gd name="connsiteX787" fmla="*/ 1864040 w 12192972"/>
              <a:gd name="connsiteY787" fmla="*/ 369622 h 1642739"/>
              <a:gd name="connsiteX788" fmla="*/ 1842764 w 12192972"/>
              <a:gd name="connsiteY788" fmla="*/ 409752 h 1642739"/>
              <a:gd name="connsiteX789" fmla="*/ 1910413 w 12192972"/>
              <a:gd name="connsiteY789" fmla="*/ 630023 h 1642739"/>
              <a:gd name="connsiteX790" fmla="*/ 1895125 w 12192972"/>
              <a:gd name="connsiteY790" fmla="*/ 634737 h 1642739"/>
              <a:gd name="connsiteX791" fmla="*/ 1838050 w 12192972"/>
              <a:gd name="connsiteY791" fmla="*/ 449118 h 1642739"/>
              <a:gd name="connsiteX792" fmla="*/ 1796824 w 12192972"/>
              <a:gd name="connsiteY792" fmla="*/ 430085 h 1642739"/>
              <a:gd name="connsiteX793" fmla="*/ 1776772 w 12192972"/>
              <a:gd name="connsiteY793" fmla="*/ 467973 h 1642739"/>
              <a:gd name="connsiteX794" fmla="*/ 1814991 w 12192972"/>
              <a:gd name="connsiteY794" fmla="*/ 593460 h 1642739"/>
              <a:gd name="connsiteX795" fmla="*/ 1799959 w 12192972"/>
              <a:gd name="connsiteY795" fmla="*/ 594989 h 1642739"/>
              <a:gd name="connsiteX796" fmla="*/ 1789894 w 12192972"/>
              <a:gd name="connsiteY796" fmla="*/ 599703 h 1642739"/>
              <a:gd name="connsiteX797" fmla="*/ 1778301 w 12192972"/>
              <a:gd name="connsiteY797" fmla="*/ 655248 h 1642739"/>
              <a:gd name="connsiteX798" fmla="*/ 1888628 w 12192972"/>
              <a:gd name="connsiteY798" fmla="*/ 823541 h 1642739"/>
              <a:gd name="connsiteX799" fmla="*/ 1957550 w 12192972"/>
              <a:gd name="connsiteY799" fmla="*/ 888005 h 1642739"/>
              <a:gd name="connsiteX800" fmla="*/ 1992202 w 12192972"/>
              <a:gd name="connsiteY800" fmla="*/ 1282939 h 1642739"/>
              <a:gd name="connsiteX801" fmla="*/ 1776390 w 12192972"/>
              <a:gd name="connsiteY801" fmla="*/ 1212106 h 1642739"/>
              <a:gd name="connsiteX802" fmla="*/ 1833082 w 12192972"/>
              <a:gd name="connsiteY802" fmla="*/ 1125348 h 1642739"/>
              <a:gd name="connsiteX803" fmla="*/ 1821642 w 12192972"/>
              <a:gd name="connsiteY803" fmla="*/ 1069942 h 1642739"/>
              <a:gd name="connsiteX804" fmla="*/ 1821616 w 12192972"/>
              <a:gd name="connsiteY804" fmla="*/ 1069929 h 1642739"/>
              <a:gd name="connsiteX805" fmla="*/ 1811552 w 12192972"/>
              <a:gd name="connsiteY805" fmla="*/ 1065216 h 1642739"/>
              <a:gd name="connsiteX806" fmla="*/ 1796519 w 12192972"/>
              <a:gd name="connsiteY806" fmla="*/ 1063559 h 1642739"/>
              <a:gd name="connsiteX807" fmla="*/ 1834738 w 12192972"/>
              <a:gd name="connsiteY807" fmla="*/ 938200 h 1642739"/>
              <a:gd name="connsiteX808" fmla="*/ 1811348 w 12192972"/>
              <a:gd name="connsiteY808" fmla="*/ 899292 h 1642739"/>
              <a:gd name="connsiteX809" fmla="*/ 1773460 w 12192972"/>
              <a:gd name="connsiteY809" fmla="*/ 919345 h 1642739"/>
              <a:gd name="connsiteX810" fmla="*/ 1716385 w 12192972"/>
              <a:gd name="connsiteY810" fmla="*/ 1105091 h 1642739"/>
              <a:gd name="connsiteX811" fmla="*/ 1701097 w 12192972"/>
              <a:gd name="connsiteY811" fmla="*/ 1100378 h 1642739"/>
              <a:gd name="connsiteX812" fmla="*/ 1768746 w 12192972"/>
              <a:gd name="connsiteY812" fmla="*/ 880106 h 1642739"/>
              <a:gd name="connsiteX813" fmla="*/ 1743088 w 12192972"/>
              <a:gd name="connsiteY813" fmla="*/ 842651 h 1642739"/>
              <a:gd name="connsiteX814" fmla="*/ 1708104 w 12192972"/>
              <a:gd name="connsiteY814" fmla="*/ 860614 h 1642739"/>
              <a:gd name="connsiteX815" fmla="*/ 1640456 w 12192972"/>
              <a:gd name="connsiteY815" fmla="*/ 1080886 h 1642739"/>
              <a:gd name="connsiteX816" fmla="*/ 1625168 w 12192972"/>
              <a:gd name="connsiteY816" fmla="*/ 1076172 h 1642739"/>
              <a:gd name="connsiteX817" fmla="*/ 1682625 w 12192972"/>
              <a:gd name="connsiteY817" fmla="*/ 890808 h 1642739"/>
              <a:gd name="connsiteX818" fmla="*/ 1659234 w 12192972"/>
              <a:gd name="connsiteY818" fmla="*/ 851900 h 1642739"/>
              <a:gd name="connsiteX819" fmla="*/ 1621346 w 12192972"/>
              <a:gd name="connsiteY819" fmla="*/ 871953 h 1642739"/>
              <a:gd name="connsiteX820" fmla="*/ 1561851 w 12192972"/>
              <a:gd name="connsiteY820" fmla="*/ 1065725 h 1642739"/>
              <a:gd name="connsiteX821" fmla="*/ 1541085 w 12192972"/>
              <a:gd name="connsiteY821" fmla="*/ 1064833 h 1642739"/>
              <a:gd name="connsiteX822" fmla="*/ 1577394 w 12192972"/>
              <a:gd name="connsiteY822" fmla="*/ 946608 h 1642739"/>
              <a:gd name="connsiteX823" fmla="*/ 1558794 w 12192972"/>
              <a:gd name="connsiteY823" fmla="*/ 911573 h 1642739"/>
              <a:gd name="connsiteX824" fmla="*/ 1523759 w 12192972"/>
              <a:gd name="connsiteY824" fmla="*/ 930173 h 1642739"/>
              <a:gd name="connsiteX825" fmla="*/ 1483247 w 12192972"/>
              <a:gd name="connsiteY825" fmla="*/ 1062285 h 1642739"/>
              <a:gd name="connsiteX826" fmla="*/ 1483247 w 12192972"/>
              <a:gd name="connsiteY826" fmla="*/ 1062285 h 1642739"/>
              <a:gd name="connsiteX827" fmla="*/ 1447830 w 12192972"/>
              <a:gd name="connsiteY827" fmla="*/ 1177836 h 1642739"/>
              <a:gd name="connsiteX828" fmla="*/ 1446556 w 12192972"/>
              <a:gd name="connsiteY828" fmla="*/ 1260644 h 1642739"/>
              <a:gd name="connsiteX829" fmla="*/ 1342981 w 12192972"/>
              <a:gd name="connsiteY829" fmla="*/ 1260644 h 1642739"/>
              <a:gd name="connsiteX830" fmla="*/ 1352409 w 12192972"/>
              <a:gd name="connsiteY830" fmla="*/ 830548 h 1642739"/>
              <a:gd name="connsiteX831" fmla="*/ 1407445 w 12192972"/>
              <a:gd name="connsiteY831" fmla="*/ 708628 h 1642739"/>
              <a:gd name="connsiteX832" fmla="*/ 1415089 w 12192972"/>
              <a:gd name="connsiteY832" fmla="*/ 605818 h 1642739"/>
              <a:gd name="connsiteX833" fmla="*/ 1422096 w 12192972"/>
              <a:gd name="connsiteY833" fmla="*/ 581230 h 1642739"/>
              <a:gd name="connsiteX834" fmla="*/ 1415981 w 12192972"/>
              <a:gd name="connsiteY834" fmla="*/ 521098 h 1642739"/>
              <a:gd name="connsiteX835" fmla="*/ 1377990 w 12192972"/>
              <a:gd name="connsiteY835" fmla="*/ 489860 h 1642739"/>
              <a:gd name="connsiteX836" fmla="*/ 1377761 w 12192972"/>
              <a:gd name="connsiteY836" fmla="*/ 489886 h 1642739"/>
              <a:gd name="connsiteX837" fmla="*/ 1354320 w 12192972"/>
              <a:gd name="connsiteY837" fmla="*/ 502625 h 1642739"/>
              <a:gd name="connsiteX838" fmla="*/ 1353173 w 12192972"/>
              <a:gd name="connsiteY838" fmla="*/ 482242 h 1642739"/>
              <a:gd name="connsiteX839" fmla="*/ 1310533 w 12192972"/>
              <a:gd name="connsiteY839" fmla="*/ 445067 h 1642739"/>
              <a:gd name="connsiteX840" fmla="*/ 1287691 w 12192972"/>
              <a:gd name="connsiteY840" fmla="*/ 454214 h 1642739"/>
              <a:gd name="connsiteX841" fmla="*/ 1287691 w 12192972"/>
              <a:gd name="connsiteY841" fmla="*/ 450520 h 1642739"/>
              <a:gd name="connsiteX842" fmla="*/ 1249675 w 12192972"/>
              <a:gd name="connsiteY842" fmla="*/ 408873 h 1642739"/>
              <a:gd name="connsiteX843" fmla="*/ 1249471 w 12192972"/>
              <a:gd name="connsiteY843" fmla="*/ 408860 h 1642739"/>
              <a:gd name="connsiteX844" fmla="*/ 1210487 w 12192972"/>
              <a:gd name="connsiteY844" fmla="*/ 434340 h 1642739"/>
              <a:gd name="connsiteX845" fmla="*/ 1186409 w 12192972"/>
              <a:gd name="connsiteY845" fmla="*/ 422237 h 1642739"/>
              <a:gd name="connsiteX846" fmla="*/ 1141947 w 12192972"/>
              <a:gd name="connsiteY846" fmla="*/ 457017 h 1642739"/>
              <a:gd name="connsiteX847" fmla="*/ 1140673 w 12192972"/>
              <a:gd name="connsiteY847" fmla="*/ 468101 h 1642739"/>
              <a:gd name="connsiteX848" fmla="*/ 1094300 w 12192972"/>
              <a:gd name="connsiteY848" fmla="*/ 491160 h 1642739"/>
              <a:gd name="connsiteX849" fmla="*/ 1051622 w 12192972"/>
              <a:gd name="connsiteY849" fmla="*/ 558936 h 1642739"/>
              <a:gd name="connsiteX850" fmla="*/ 1046908 w 12192972"/>
              <a:gd name="connsiteY850" fmla="*/ 602123 h 1642739"/>
              <a:gd name="connsiteX851" fmla="*/ 1073025 w 12192972"/>
              <a:gd name="connsiteY851" fmla="*/ 676142 h 1642739"/>
              <a:gd name="connsiteX852" fmla="*/ 1052641 w 12192972"/>
              <a:gd name="connsiteY852" fmla="*/ 703405 h 1642739"/>
              <a:gd name="connsiteX853" fmla="*/ 1049838 w 12192972"/>
              <a:gd name="connsiteY853" fmla="*/ 720476 h 1642739"/>
              <a:gd name="connsiteX854" fmla="*/ 1000824 w 12192972"/>
              <a:gd name="connsiteY854" fmla="*/ 703443 h 1642739"/>
              <a:gd name="connsiteX855" fmla="*/ 980789 w 12192972"/>
              <a:gd name="connsiteY855" fmla="*/ 729521 h 1642739"/>
              <a:gd name="connsiteX856" fmla="*/ 965246 w 12192972"/>
              <a:gd name="connsiteY856" fmla="*/ 806980 h 1642739"/>
              <a:gd name="connsiteX857" fmla="*/ 972253 w 12192972"/>
              <a:gd name="connsiteY857" fmla="*/ 580848 h 1642739"/>
              <a:gd name="connsiteX858" fmla="*/ 945627 w 12192972"/>
              <a:gd name="connsiteY858" fmla="*/ 543775 h 1642739"/>
              <a:gd name="connsiteX859" fmla="*/ 908554 w 12192972"/>
              <a:gd name="connsiteY859" fmla="*/ 570401 h 1642739"/>
              <a:gd name="connsiteX860" fmla="*/ 900400 w 12192972"/>
              <a:gd name="connsiteY860" fmla="*/ 835135 h 1642739"/>
              <a:gd name="connsiteX861" fmla="*/ 900400 w 12192972"/>
              <a:gd name="connsiteY861" fmla="*/ 842014 h 1642739"/>
              <a:gd name="connsiteX862" fmla="*/ 888934 w 12192972"/>
              <a:gd name="connsiteY862" fmla="*/ 947627 h 1642739"/>
              <a:gd name="connsiteX863" fmla="*/ 930976 w 12192972"/>
              <a:gd name="connsiteY863" fmla="*/ 1089931 h 1642739"/>
              <a:gd name="connsiteX864" fmla="*/ 914032 w 12192972"/>
              <a:gd name="connsiteY864" fmla="*/ 1269562 h 1642739"/>
              <a:gd name="connsiteX865" fmla="*/ 801667 w 12192972"/>
              <a:gd name="connsiteY865" fmla="*/ 716909 h 1642739"/>
              <a:gd name="connsiteX866" fmla="*/ 833516 w 12192972"/>
              <a:gd name="connsiteY866" fmla="*/ 606582 h 1642739"/>
              <a:gd name="connsiteX867" fmla="*/ 835427 w 12192972"/>
              <a:gd name="connsiteY867" fmla="*/ 491160 h 1642739"/>
              <a:gd name="connsiteX868" fmla="*/ 818738 w 12192972"/>
              <a:gd name="connsiteY868" fmla="*/ 454851 h 1642739"/>
              <a:gd name="connsiteX869" fmla="*/ 745357 w 12192972"/>
              <a:gd name="connsiteY869" fmla="*/ 394082 h 1642739"/>
              <a:gd name="connsiteX870" fmla="*/ 722553 w 12192972"/>
              <a:gd name="connsiteY870" fmla="*/ 185404 h 1642739"/>
              <a:gd name="connsiteX871" fmla="*/ 682541 w 12192972"/>
              <a:gd name="connsiteY871" fmla="*/ 152090 h 1642739"/>
              <a:gd name="connsiteX872" fmla="*/ 649221 w 12192972"/>
              <a:gd name="connsiteY872" fmla="*/ 192092 h 1642739"/>
              <a:gd name="connsiteX873" fmla="*/ 649553 w 12192972"/>
              <a:gd name="connsiteY873" fmla="*/ 194704 h 1642739"/>
              <a:gd name="connsiteX874" fmla="*/ 671211 w 12192972"/>
              <a:gd name="connsiteY874" fmla="*/ 393190 h 1642739"/>
              <a:gd name="connsiteX875" fmla="*/ 671211 w 12192972"/>
              <a:gd name="connsiteY875" fmla="*/ 393190 h 1642739"/>
              <a:gd name="connsiteX876" fmla="*/ 662675 w 12192972"/>
              <a:gd name="connsiteY876" fmla="*/ 361978 h 1642739"/>
              <a:gd name="connsiteX877" fmla="*/ 617449 w 12192972"/>
              <a:gd name="connsiteY877" fmla="*/ 336116 h 1642739"/>
              <a:gd name="connsiteX878" fmla="*/ 591587 w 12192972"/>
              <a:gd name="connsiteY878" fmla="*/ 381342 h 1642739"/>
              <a:gd name="connsiteX879" fmla="*/ 596428 w 12192972"/>
              <a:gd name="connsiteY879" fmla="*/ 398796 h 1642739"/>
              <a:gd name="connsiteX880" fmla="*/ 544590 w 12192972"/>
              <a:gd name="connsiteY880" fmla="*/ 403688 h 1642739"/>
              <a:gd name="connsiteX881" fmla="*/ 537061 w 12192972"/>
              <a:gd name="connsiteY881" fmla="*/ 435359 h 1642739"/>
              <a:gd name="connsiteX882" fmla="*/ 554769 w 12192972"/>
              <a:gd name="connsiteY882" fmla="*/ 511798 h 1642739"/>
              <a:gd name="connsiteX883" fmla="*/ 468393 w 12192972"/>
              <a:gd name="connsiteY883" fmla="*/ 302610 h 1642739"/>
              <a:gd name="connsiteX884" fmla="*/ 428789 w 12192972"/>
              <a:gd name="connsiteY884" fmla="*/ 280048 h 1642739"/>
              <a:gd name="connsiteX885" fmla="*/ 406096 w 12192972"/>
              <a:gd name="connsiteY885" fmla="*/ 319172 h 1642739"/>
              <a:gd name="connsiteX886" fmla="*/ 506995 w 12192972"/>
              <a:gd name="connsiteY886" fmla="*/ 563522 h 1642739"/>
              <a:gd name="connsiteX887" fmla="*/ 509415 w 12192972"/>
              <a:gd name="connsiteY887" fmla="*/ 569892 h 1642739"/>
              <a:gd name="connsiteX888" fmla="*/ 542284 w 12192972"/>
              <a:gd name="connsiteY888" fmla="*/ 670918 h 1642739"/>
              <a:gd name="connsiteX889" fmla="*/ 552094 w 12192972"/>
              <a:gd name="connsiteY889" fmla="*/ 694997 h 1642739"/>
              <a:gd name="connsiteX890" fmla="*/ 548399 w 12192972"/>
              <a:gd name="connsiteY890" fmla="*/ 694997 h 1642739"/>
              <a:gd name="connsiteX891" fmla="*/ 516168 w 12192972"/>
              <a:gd name="connsiteY891" fmla="*/ 726846 h 1642739"/>
              <a:gd name="connsiteX892" fmla="*/ 514639 w 12192972"/>
              <a:gd name="connsiteY892" fmla="*/ 957182 h 1642739"/>
              <a:gd name="connsiteX893" fmla="*/ 497822 w 12192972"/>
              <a:gd name="connsiteY893" fmla="*/ 957182 h 1642739"/>
              <a:gd name="connsiteX894" fmla="*/ 499096 w 12192972"/>
              <a:gd name="connsiteY894" fmla="*/ 762900 h 1642739"/>
              <a:gd name="connsiteX895" fmla="*/ 471284 w 12192972"/>
              <a:gd name="connsiteY895" fmla="*/ 727012 h 1642739"/>
              <a:gd name="connsiteX896" fmla="*/ 435397 w 12192972"/>
              <a:gd name="connsiteY896" fmla="*/ 754823 h 1642739"/>
              <a:gd name="connsiteX897" fmla="*/ 435397 w 12192972"/>
              <a:gd name="connsiteY897" fmla="*/ 762900 h 1642739"/>
              <a:gd name="connsiteX898" fmla="*/ 434123 w 12192972"/>
              <a:gd name="connsiteY898" fmla="*/ 893610 h 1642739"/>
              <a:gd name="connsiteX899" fmla="*/ 419218 w 12192972"/>
              <a:gd name="connsiteY899" fmla="*/ 890553 h 1642739"/>
              <a:gd name="connsiteX900" fmla="*/ 408261 w 12192972"/>
              <a:gd name="connsiteY900" fmla="*/ 892082 h 1642739"/>
              <a:gd name="connsiteX901" fmla="*/ 380616 w 12192972"/>
              <a:gd name="connsiteY901" fmla="*/ 941639 h 1642739"/>
              <a:gd name="connsiteX902" fmla="*/ 435397 w 12192972"/>
              <a:gd name="connsiteY902" fmla="*/ 1135285 h 1642739"/>
              <a:gd name="connsiteX903" fmla="*/ 465463 w 12192972"/>
              <a:gd name="connsiteY903" fmla="*/ 1200003 h 1642739"/>
              <a:gd name="connsiteX904" fmla="*/ 399980 w 12192972"/>
              <a:gd name="connsiteY904" fmla="*/ 1222935 h 1642739"/>
              <a:gd name="connsiteX905" fmla="*/ 399980 w 12192972"/>
              <a:gd name="connsiteY905" fmla="*/ 1147388 h 1642739"/>
              <a:gd name="connsiteX906" fmla="*/ 354301 w 12192972"/>
              <a:gd name="connsiteY906" fmla="*/ 1100836 h 1642739"/>
              <a:gd name="connsiteX907" fmla="*/ 313605 w 12192972"/>
              <a:gd name="connsiteY907" fmla="*/ 1124456 h 1642739"/>
              <a:gd name="connsiteX908" fmla="*/ 276149 w 12192972"/>
              <a:gd name="connsiteY908" fmla="*/ 990688 h 1642739"/>
              <a:gd name="connsiteX909" fmla="*/ 231042 w 12192972"/>
              <a:gd name="connsiteY909" fmla="*/ 964673 h 1642739"/>
              <a:gd name="connsiteX910" fmla="*/ 203787 w 12192972"/>
              <a:gd name="connsiteY910" fmla="*/ 999223 h 1642739"/>
              <a:gd name="connsiteX911" fmla="*/ 201239 w 12192972"/>
              <a:gd name="connsiteY911" fmla="*/ 990178 h 1642739"/>
              <a:gd name="connsiteX912" fmla="*/ 212323 w 12192972"/>
              <a:gd name="connsiteY912" fmla="*/ 853862 h 1642739"/>
              <a:gd name="connsiteX913" fmla="*/ 285704 w 12192972"/>
              <a:gd name="connsiteY913" fmla="*/ 780736 h 1642739"/>
              <a:gd name="connsiteX914" fmla="*/ 336027 w 12192972"/>
              <a:gd name="connsiteY914" fmla="*/ 670791 h 1642739"/>
              <a:gd name="connsiteX915" fmla="*/ 336027 w 12192972"/>
              <a:gd name="connsiteY915" fmla="*/ 670791 h 1642739"/>
              <a:gd name="connsiteX916" fmla="*/ 393483 w 12192972"/>
              <a:gd name="connsiteY916" fmla="*/ 545049 h 1642739"/>
              <a:gd name="connsiteX917" fmla="*/ 380550 w 12192972"/>
              <a:gd name="connsiteY917" fmla="*/ 507581 h 1642739"/>
              <a:gd name="connsiteX918" fmla="*/ 343082 w 12192972"/>
              <a:gd name="connsiteY918" fmla="*/ 520512 h 1642739"/>
              <a:gd name="connsiteX919" fmla="*/ 342524 w 12192972"/>
              <a:gd name="connsiteY919" fmla="*/ 521735 h 1642739"/>
              <a:gd name="connsiteX920" fmla="*/ 291565 w 12192972"/>
              <a:gd name="connsiteY920" fmla="*/ 634228 h 1642739"/>
              <a:gd name="connsiteX921" fmla="*/ 275512 w 12192972"/>
              <a:gd name="connsiteY921" fmla="*/ 621488 h 1642739"/>
              <a:gd name="connsiteX922" fmla="*/ 359850 w 12192972"/>
              <a:gd name="connsiteY922" fmla="*/ 437143 h 1642739"/>
              <a:gd name="connsiteX923" fmla="*/ 343925 w 12192972"/>
              <a:gd name="connsiteY923" fmla="*/ 394592 h 1642739"/>
              <a:gd name="connsiteX924" fmla="*/ 301374 w 12192972"/>
              <a:gd name="connsiteY924" fmla="*/ 410517 h 1642739"/>
              <a:gd name="connsiteX925" fmla="*/ 221368 w 12192972"/>
              <a:gd name="connsiteY925" fmla="*/ 586454 h 1642739"/>
              <a:gd name="connsiteX926" fmla="*/ 206845 w 12192972"/>
              <a:gd name="connsiteY926" fmla="*/ 580338 h 1642739"/>
              <a:gd name="connsiteX927" fmla="*/ 302648 w 12192972"/>
              <a:gd name="connsiteY927" fmla="*/ 370768 h 1642739"/>
              <a:gd name="connsiteX928" fmla="*/ 288804 w 12192972"/>
              <a:gd name="connsiteY928" fmla="*/ 327529 h 1642739"/>
              <a:gd name="connsiteX929" fmla="*/ 245564 w 12192972"/>
              <a:gd name="connsiteY929" fmla="*/ 341378 h 1642739"/>
              <a:gd name="connsiteX930" fmla="*/ 244300 w 12192972"/>
              <a:gd name="connsiteY930" fmla="*/ 344142 h 1642739"/>
              <a:gd name="connsiteX931" fmla="*/ 148497 w 12192972"/>
              <a:gd name="connsiteY931" fmla="*/ 553712 h 1642739"/>
              <a:gd name="connsiteX932" fmla="*/ 133846 w 12192972"/>
              <a:gd name="connsiteY932" fmla="*/ 546960 h 1642739"/>
              <a:gd name="connsiteX933" fmla="*/ 214744 w 12192972"/>
              <a:gd name="connsiteY933" fmla="*/ 370259 h 1642739"/>
              <a:gd name="connsiteX934" fmla="*/ 200899 w 12192972"/>
              <a:gd name="connsiteY934" fmla="*/ 327020 h 1642739"/>
              <a:gd name="connsiteX935" fmla="*/ 157659 w 12192972"/>
              <a:gd name="connsiteY935" fmla="*/ 340868 h 1642739"/>
              <a:gd name="connsiteX936" fmla="*/ 156395 w 12192972"/>
              <a:gd name="connsiteY936" fmla="*/ 343633 h 1642739"/>
              <a:gd name="connsiteX937" fmla="*/ 101869 w 12192972"/>
              <a:gd name="connsiteY937" fmla="*/ 462877 h 1642739"/>
              <a:gd name="connsiteX938" fmla="*/ 89129 w 12192972"/>
              <a:gd name="connsiteY938" fmla="*/ 454087 h 1642739"/>
              <a:gd name="connsiteX939" fmla="*/ 78555 w 12192972"/>
              <a:gd name="connsiteY939" fmla="*/ 450902 h 1642739"/>
              <a:gd name="connsiteX940" fmla="*/ 32946 w 12192972"/>
              <a:gd name="connsiteY940" fmla="*/ 484790 h 1642739"/>
              <a:gd name="connsiteX941" fmla="*/ 3900 w 12192972"/>
              <a:gd name="connsiteY941" fmla="*/ 683276 h 1642739"/>
              <a:gd name="connsiteX942" fmla="*/ 38425 w 12192972"/>
              <a:gd name="connsiteY942" fmla="*/ 817299 h 1642739"/>
              <a:gd name="connsiteX943" fmla="*/ 9760 w 12192972"/>
              <a:gd name="connsiteY943" fmla="*/ 1642329 h 1642739"/>
              <a:gd name="connsiteX944" fmla="*/ 12192970 w 12192972"/>
              <a:gd name="connsiteY944" fmla="*/ 1642329 h 1642739"/>
              <a:gd name="connsiteX945" fmla="*/ 12192970 w 12192972"/>
              <a:gd name="connsiteY945" fmla="*/ 1201150 h 1642739"/>
              <a:gd name="connsiteX946" fmla="*/ 12091051 w 12192972"/>
              <a:gd name="connsiteY946" fmla="*/ 1185097 h 1642739"/>
              <a:gd name="connsiteX947" fmla="*/ 595791 w 12192972"/>
              <a:gd name="connsiteY947" fmla="*/ 763409 h 1642739"/>
              <a:gd name="connsiteX948" fmla="*/ 594517 w 12192972"/>
              <a:gd name="connsiteY948" fmla="*/ 957692 h 1642739"/>
              <a:gd name="connsiteX949" fmla="*/ 578465 w 12192972"/>
              <a:gd name="connsiteY949" fmla="*/ 957692 h 1642739"/>
              <a:gd name="connsiteX950" fmla="*/ 579867 w 12192972"/>
              <a:gd name="connsiteY950" fmla="*/ 742007 h 1642739"/>
              <a:gd name="connsiteX951" fmla="*/ 596174 w 12192972"/>
              <a:gd name="connsiteY951" fmla="*/ 759333 h 1642739"/>
              <a:gd name="connsiteX952" fmla="*/ 595791 w 12192972"/>
              <a:gd name="connsiteY952" fmla="*/ 763409 h 1642739"/>
              <a:gd name="connsiteX953" fmla="*/ 658599 w 12192972"/>
              <a:gd name="connsiteY953" fmla="*/ 966610 h 1642739"/>
              <a:gd name="connsiteX954" fmla="*/ 658599 w 12192972"/>
              <a:gd name="connsiteY954" fmla="*/ 885075 h 1642739"/>
              <a:gd name="connsiteX955" fmla="*/ 677454 w 12192972"/>
              <a:gd name="connsiteY955" fmla="*/ 971705 h 1642739"/>
              <a:gd name="connsiteX956" fmla="*/ 693888 w 12192972"/>
              <a:gd name="connsiteY956" fmla="*/ 1214144 h 1642739"/>
              <a:gd name="connsiteX957" fmla="*/ 693888 w 12192972"/>
              <a:gd name="connsiteY957" fmla="*/ 1209175 h 1642739"/>
              <a:gd name="connsiteX958" fmla="*/ 717966 w 12192972"/>
              <a:gd name="connsiteY958" fmla="*/ 1175160 h 1642739"/>
              <a:gd name="connsiteX959" fmla="*/ 727394 w 12192972"/>
              <a:gd name="connsiteY959" fmla="*/ 1228668 h 1642739"/>
              <a:gd name="connsiteX960" fmla="*/ 693888 w 12192972"/>
              <a:gd name="connsiteY960" fmla="*/ 1214144 h 1642739"/>
              <a:gd name="connsiteX961" fmla="*/ 1163605 w 12192972"/>
              <a:gd name="connsiteY961" fmla="*/ 1261026 h 1642739"/>
              <a:gd name="connsiteX962" fmla="*/ 1093281 w 12192972"/>
              <a:gd name="connsiteY962" fmla="*/ 1261026 h 1642739"/>
              <a:gd name="connsiteX963" fmla="*/ 1109461 w 12192972"/>
              <a:gd name="connsiteY963" fmla="*/ 1093753 h 1642739"/>
              <a:gd name="connsiteX964" fmla="*/ 1174561 w 12192972"/>
              <a:gd name="connsiteY964" fmla="*/ 1022155 h 1642739"/>
              <a:gd name="connsiteX965" fmla="*/ 1163605 w 12192972"/>
              <a:gd name="connsiteY965" fmla="*/ 1261026 h 1642739"/>
              <a:gd name="connsiteX966" fmla="*/ 3566843 w 12192972"/>
              <a:gd name="connsiteY966" fmla="*/ 1313005 h 1642739"/>
              <a:gd name="connsiteX967" fmla="*/ 3541363 w 12192972"/>
              <a:gd name="connsiteY967" fmla="*/ 1320012 h 1642739"/>
              <a:gd name="connsiteX968" fmla="*/ 3534357 w 12192972"/>
              <a:gd name="connsiteY968" fmla="*/ 1282684 h 1642739"/>
              <a:gd name="connsiteX969" fmla="*/ 3557798 w 12192972"/>
              <a:gd name="connsiteY969" fmla="*/ 1253638 h 1642739"/>
              <a:gd name="connsiteX970" fmla="*/ 3568754 w 12192972"/>
              <a:gd name="connsiteY970" fmla="*/ 1312495 h 1642739"/>
              <a:gd name="connsiteX971" fmla="*/ 4001271 w 12192972"/>
              <a:gd name="connsiteY971" fmla="*/ 1147388 h 1642739"/>
              <a:gd name="connsiteX972" fmla="*/ 3985983 w 12192972"/>
              <a:gd name="connsiteY972" fmla="*/ 1142674 h 1642739"/>
              <a:gd name="connsiteX973" fmla="*/ 4036942 w 12192972"/>
              <a:gd name="connsiteY973" fmla="*/ 978330 h 1642739"/>
              <a:gd name="connsiteX974" fmla="*/ 4039108 w 12192972"/>
              <a:gd name="connsiteY974" fmla="*/ 1026104 h 1642739"/>
              <a:gd name="connsiteX975" fmla="*/ 6238254 w 12192972"/>
              <a:gd name="connsiteY975" fmla="*/ 1373392 h 1642739"/>
              <a:gd name="connsiteX976" fmla="*/ 6200799 w 12192972"/>
              <a:gd name="connsiteY976" fmla="*/ 1360652 h 1642739"/>
              <a:gd name="connsiteX977" fmla="*/ 6199398 w 12192972"/>
              <a:gd name="connsiteY977" fmla="*/ 1277971 h 1642739"/>
              <a:gd name="connsiteX978" fmla="*/ 6254434 w 12192972"/>
              <a:gd name="connsiteY978" fmla="*/ 1155923 h 1642739"/>
              <a:gd name="connsiteX979" fmla="*/ 6262460 w 12192972"/>
              <a:gd name="connsiteY979" fmla="*/ 1053240 h 1642739"/>
              <a:gd name="connsiteX980" fmla="*/ 6268957 w 12192972"/>
              <a:gd name="connsiteY980" fmla="*/ 1038972 h 1642739"/>
              <a:gd name="connsiteX981" fmla="*/ 6238254 w 12192972"/>
              <a:gd name="connsiteY981" fmla="*/ 1373264 h 1642739"/>
              <a:gd name="connsiteX982" fmla="*/ 7306105 w 12192972"/>
              <a:gd name="connsiteY982" fmla="*/ 1147515 h 1642739"/>
              <a:gd name="connsiteX983" fmla="*/ 7384455 w 12192972"/>
              <a:gd name="connsiteY983" fmla="*/ 975273 h 1642739"/>
              <a:gd name="connsiteX984" fmla="*/ 7397195 w 12192972"/>
              <a:gd name="connsiteY984" fmla="*/ 985464 h 1642739"/>
              <a:gd name="connsiteX985" fmla="*/ 7320756 w 12192972"/>
              <a:gd name="connsiteY985" fmla="*/ 1153502 h 1642739"/>
              <a:gd name="connsiteX986" fmla="*/ 7375537 w 12192972"/>
              <a:gd name="connsiteY986" fmla="*/ 1188410 h 1642739"/>
              <a:gd name="connsiteX987" fmla="*/ 7451976 w 12192972"/>
              <a:gd name="connsiteY987" fmla="*/ 1021900 h 1642739"/>
              <a:gd name="connsiteX988" fmla="*/ 7463570 w 12192972"/>
              <a:gd name="connsiteY988" fmla="*/ 1072860 h 1642739"/>
              <a:gd name="connsiteX989" fmla="*/ 7443441 w 12192972"/>
              <a:gd name="connsiteY989" fmla="*/ 1088657 h 1642739"/>
              <a:gd name="connsiteX990" fmla="*/ 7392481 w 12192972"/>
              <a:gd name="connsiteY990" fmla="*/ 1201150 h 1642739"/>
              <a:gd name="connsiteX991" fmla="*/ 7414521 w 12192972"/>
              <a:gd name="connsiteY991" fmla="*/ 1285997 h 1642739"/>
              <a:gd name="connsiteX992" fmla="*/ 7436306 w 12192972"/>
              <a:gd name="connsiteY992" fmla="*/ 1238477 h 1642739"/>
              <a:gd name="connsiteX993" fmla="*/ 7436306 w 12192972"/>
              <a:gd name="connsiteY993" fmla="*/ 1238477 h 1642739"/>
              <a:gd name="connsiteX994" fmla="*/ 7477838 w 12192972"/>
              <a:gd name="connsiteY994" fmla="*/ 1147642 h 1642739"/>
              <a:gd name="connsiteX995" fmla="*/ 7511598 w 12192972"/>
              <a:gd name="connsiteY995" fmla="*/ 1357722 h 1642739"/>
              <a:gd name="connsiteX996" fmla="*/ 7414521 w 12192972"/>
              <a:gd name="connsiteY996" fmla="*/ 1285869 h 1642739"/>
              <a:gd name="connsiteX997" fmla="*/ 8768126 w 12192972"/>
              <a:gd name="connsiteY997" fmla="*/ 1053622 h 1642739"/>
              <a:gd name="connsiteX998" fmla="*/ 8776152 w 12192972"/>
              <a:gd name="connsiteY998" fmla="*/ 1004065 h 1642739"/>
              <a:gd name="connsiteX999" fmla="*/ 8777936 w 12192972"/>
              <a:gd name="connsiteY999" fmla="*/ 1007886 h 1642739"/>
              <a:gd name="connsiteX1000" fmla="*/ 8801504 w 12192972"/>
              <a:gd name="connsiteY1000" fmla="*/ 1050437 h 1642739"/>
              <a:gd name="connsiteX1001" fmla="*/ 8768126 w 12192972"/>
              <a:gd name="connsiteY1001" fmla="*/ 1053495 h 1642739"/>
              <a:gd name="connsiteX1002" fmla="*/ 9889229 w 12192972"/>
              <a:gd name="connsiteY1002" fmla="*/ 1278735 h 1642739"/>
              <a:gd name="connsiteX1003" fmla="*/ 9880566 w 12192972"/>
              <a:gd name="connsiteY1003" fmla="*/ 1273894 h 1642739"/>
              <a:gd name="connsiteX1004" fmla="*/ 9892287 w 12192972"/>
              <a:gd name="connsiteY1004" fmla="*/ 1219113 h 1642739"/>
              <a:gd name="connsiteX1005" fmla="*/ 9888847 w 12192972"/>
              <a:gd name="connsiteY1005" fmla="*/ 1278608 h 1642739"/>
              <a:gd name="connsiteX1006" fmla="*/ 11664267 w 12192972"/>
              <a:gd name="connsiteY1006" fmla="*/ 1283067 h 1642739"/>
              <a:gd name="connsiteX1007" fmla="*/ 11607321 w 12192972"/>
              <a:gd name="connsiteY1007" fmla="*/ 1258861 h 1642739"/>
              <a:gd name="connsiteX1008" fmla="*/ 11625920 w 12192972"/>
              <a:gd name="connsiteY1008" fmla="*/ 1011326 h 1642739"/>
              <a:gd name="connsiteX1009" fmla="*/ 11625920 w 12192972"/>
              <a:gd name="connsiteY1009" fmla="*/ 1054896 h 1642739"/>
              <a:gd name="connsiteX1010" fmla="*/ 11625920 w 12192972"/>
              <a:gd name="connsiteY1010" fmla="*/ 1054896 h 1642739"/>
              <a:gd name="connsiteX1011" fmla="*/ 11626812 w 12192972"/>
              <a:gd name="connsiteY1011" fmla="*/ 1175670 h 1642739"/>
              <a:gd name="connsiteX1012" fmla="*/ 11665032 w 12192972"/>
              <a:gd name="connsiteY1012" fmla="*/ 1273894 h 1642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</a:cxnLst>
            <a:rect l="l" t="t" r="r" b="b"/>
            <a:pathLst>
              <a:path w="12192972" h="1642739">
                <a:moveTo>
                  <a:pt x="12091051" y="1185097"/>
                </a:moveTo>
                <a:cubicBezTo>
                  <a:pt x="12028689" y="1185097"/>
                  <a:pt x="11967590" y="1202755"/>
                  <a:pt x="11914859" y="1236057"/>
                </a:cubicBezTo>
                <a:cubicBezTo>
                  <a:pt x="11914859" y="1234528"/>
                  <a:pt x="11915496" y="1232872"/>
                  <a:pt x="11915879" y="1231343"/>
                </a:cubicBezTo>
                <a:cubicBezTo>
                  <a:pt x="11919637" y="1222221"/>
                  <a:pt x="11922504" y="1212743"/>
                  <a:pt x="11924414" y="1203061"/>
                </a:cubicBezTo>
                <a:lnTo>
                  <a:pt x="11973972" y="1028016"/>
                </a:lnTo>
                <a:cubicBezTo>
                  <a:pt x="12023912" y="1013747"/>
                  <a:pt x="12054233" y="964316"/>
                  <a:pt x="12070540" y="906095"/>
                </a:cubicBezTo>
                <a:lnTo>
                  <a:pt x="12102262" y="778697"/>
                </a:lnTo>
                <a:lnTo>
                  <a:pt x="12102262" y="778697"/>
                </a:lnTo>
                <a:lnTo>
                  <a:pt x="12144686" y="627221"/>
                </a:lnTo>
                <a:cubicBezTo>
                  <a:pt x="12149463" y="610073"/>
                  <a:pt x="12139437" y="592301"/>
                  <a:pt x="12122302" y="587511"/>
                </a:cubicBezTo>
                <a:cubicBezTo>
                  <a:pt x="12107638" y="583421"/>
                  <a:pt x="12092109" y="590161"/>
                  <a:pt x="12085064" y="603652"/>
                </a:cubicBezTo>
                <a:lnTo>
                  <a:pt x="12109269" y="517021"/>
                </a:lnTo>
                <a:cubicBezTo>
                  <a:pt x="12116416" y="497925"/>
                  <a:pt x="12106708" y="476649"/>
                  <a:pt x="12087611" y="469502"/>
                </a:cubicBezTo>
                <a:cubicBezTo>
                  <a:pt x="12068515" y="462355"/>
                  <a:pt x="12047238" y="472063"/>
                  <a:pt x="12040092" y="491160"/>
                </a:cubicBezTo>
                <a:lnTo>
                  <a:pt x="12047481" y="465680"/>
                </a:lnTo>
                <a:cubicBezTo>
                  <a:pt x="12052883" y="446099"/>
                  <a:pt x="12041519" y="425817"/>
                  <a:pt x="12022001" y="420199"/>
                </a:cubicBezTo>
                <a:cubicBezTo>
                  <a:pt x="12002522" y="414606"/>
                  <a:pt x="11982202" y="425868"/>
                  <a:pt x="11976610" y="445347"/>
                </a:cubicBezTo>
                <a:cubicBezTo>
                  <a:pt x="11976584" y="445462"/>
                  <a:pt x="11976546" y="445564"/>
                  <a:pt x="11976520" y="445678"/>
                </a:cubicBezTo>
                <a:lnTo>
                  <a:pt x="11969768" y="469502"/>
                </a:lnTo>
                <a:cubicBezTo>
                  <a:pt x="11969042" y="449182"/>
                  <a:pt x="11951983" y="433295"/>
                  <a:pt x="11931663" y="434022"/>
                </a:cubicBezTo>
                <a:cubicBezTo>
                  <a:pt x="11915662" y="434595"/>
                  <a:pt x="11901865" y="445437"/>
                  <a:pt x="11897533" y="460839"/>
                </a:cubicBezTo>
                <a:lnTo>
                  <a:pt x="11859314" y="594607"/>
                </a:lnTo>
                <a:cubicBezTo>
                  <a:pt x="11846765" y="572440"/>
                  <a:pt x="11818623" y="564656"/>
                  <a:pt x="11796455" y="577204"/>
                </a:cubicBezTo>
                <a:cubicBezTo>
                  <a:pt x="11781933" y="585421"/>
                  <a:pt x="11772989" y="600849"/>
                  <a:pt x="11773065" y="617539"/>
                </a:cubicBezTo>
                <a:lnTo>
                  <a:pt x="11775104" y="848893"/>
                </a:lnTo>
                <a:cubicBezTo>
                  <a:pt x="11773613" y="868029"/>
                  <a:pt x="11775384" y="887291"/>
                  <a:pt x="11780327" y="905840"/>
                </a:cubicBezTo>
                <a:lnTo>
                  <a:pt x="11781091" y="1025213"/>
                </a:lnTo>
                <a:lnTo>
                  <a:pt x="11781091" y="1026614"/>
                </a:lnTo>
                <a:lnTo>
                  <a:pt x="11765549" y="1026614"/>
                </a:lnTo>
                <a:lnTo>
                  <a:pt x="11764275" y="832332"/>
                </a:lnTo>
                <a:cubicBezTo>
                  <a:pt x="11762045" y="814738"/>
                  <a:pt x="11745981" y="802291"/>
                  <a:pt x="11728387" y="804521"/>
                </a:cubicBezTo>
                <a:cubicBezTo>
                  <a:pt x="11713863" y="806355"/>
                  <a:pt x="11702423" y="817796"/>
                  <a:pt x="11700575" y="832332"/>
                </a:cubicBezTo>
                <a:lnTo>
                  <a:pt x="11701977" y="1035022"/>
                </a:lnTo>
                <a:lnTo>
                  <a:pt x="11681976" y="1040373"/>
                </a:lnTo>
                <a:lnTo>
                  <a:pt x="11681084" y="916669"/>
                </a:lnTo>
                <a:cubicBezTo>
                  <a:pt x="11680969" y="901190"/>
                  <a:pt x="11668331" y="888731"/>
                  <a:pt x="11652853" y="888846"/>
                </a:cubicBezTo>
                <a:cubicBezTo>
                  <a:pt x="11647119" y="888897"/>
                  <a:pt x="11641552" y="890693"/>
                  <a:pt x="11636876" y="893992"/>
                </a:cubicBezTo>
                <a:cubicBezTo>
                  <a:pt x="11644266" y="821630"/>
                  <a:pt x="11651400" y="759078"/>
                  <a:pt x="11657133" y="711049"/>
                </a:cubicBezTo>
                <a:cubicBezTo>
                  <a:pt x="11699697" y="690614"/>
                  <a:pt x="11730120" y="651273"/>
                  <a:pt x="11739177" y="604926"/>
                </a:cubicBezTo>
                <a:lnTo>
                  <a:pt x="11793959" y="411281"/>
                </a:lnTo>
                <a:cubicBezTo>
                  <a:pt x="11799870" y="389853"/>
                  <a:pt x="11787283" y="367685"/>
                  <a:pt x="11765855" y="361761"/>
                </a:cubicBezTo>
                <a:cubicBezTo>
                  <a:pt x="11762555" y="360857"/>
                  <a:pt x="11759153" y="360373"/>
                  <a:pt x="11755739" y="360322"/>
                </a:cubicBezTo>
                <a:cubicBezTo>
                  <a:pt x="11750618" y="360347"/>
                  <a:pt x="11745547" y="361392"/>
                  <a:pt x="11740834" y="363379"/>
                </a:cubicBezTo>
                <a:lnTo>
                  <a:pt x="11739942" y="232159"/>
                </a:lnTo>
                <a:cubicBezTo>
                  <a:pt x="11742171" y="214565"/>
                  <a:pt x="11729724" y="198501"/>
                  <a:pt x="11712131" y="196271"/>
                </a:cubicBezTo>
                <a:cubicBezTo>
                  <a:pt x="11694537" y="194042"/>
                  <a:pt x="11678472" y="206501"/>
                  <a:pt x="11676243" y="224082"/>
                </a:cubicBezTo>
                <a:cubicBezTo>
                  <a:pt x="11675899" y="226770"/>
                  <a:pt x="11675899" y="229484"/>
                  <a:pt x="11676243" y="232159"/>
                </a:cubicBezTo>
                <a:lnTo>
                  <a:pt x="11677516" y="426442"/>
                </a:lnTo>
                <a:lnTo>
                  <a:pt x="11661592" y="426442"/>
                </a:lnTo>
                <a:lnTo>
                  <a:pt x="11660063" y="196105"/>
                </a:lnTo>
                <a:cubicBezTo>
                  <a:pt x="11662292" y="178512"/>
                  <a:pt x="11649846" y="162447"/>
                  <a:pt x="11632252" y="160218"/>
                </a:cubicBezTo>
                <a:cubicBezTo>
                  <a:pt x="11614659" y="157988"/>
                  <a:pt x="11598593" y="170447"/>
                  <a:pt x="11596364" y="188028"/>
                </a:cubicBezTo>
                <a:cubicBezTo>
                  <a:pt x="11596020" y="190716"/>
                  <a:pt x="11596020" y="193430"/>
                  <a:pt x="11596364" y="196105"/>
                </a:cubicBezTo>
                <a:lnTo>
                  <a:pt x="11597893" y="426442"/>
                </a:lnTo>
                <a:lnTo>
                  <a:pt x="11581841" y="426442"/>
                </a:lnTo>
                <a:lnTo>
                  <a:pt x="11580567" y="232159"/>
                </a:lnTo>
                <a:cubicBezTo>
                  <a:pt x="11578337" y="214565"/>
                  <a:pt x="11562273" y="202119"/>
                  <a:pt x="11544678" y="204348"/>
                </a:cubicBezTo>
                <a:cubicBezTo>
                  <a:pt x="11530156" y="206183"/>
                  <a:pt x="11518715" y="217636"/>
                  <a:pt x="11516868" y="232159"/>
                </a:cubicBezTo>
                <a:lnTo>
                  <a:pt x="11518142" y="434849"/>
                </a:lnTo>
                <a:lnTo>
                  <a:pt x="11498140" y="440200"/>
                </a:lnTo>
                <a:lnTo>
                  <a:pt x="11497376" y="316497"/>
                </a:lnTo>
                <a:cubicBezTo>
                  <a:pt x="11497376" y="301018"/>
                  <a:pt x="11484827" y="288469"/>
                  <a:pt x="11469348" y="288469"/>
                </a:cubicBezTo>
                <a:cubicBezTo>
                  <a:pt x="11453869" y="288469"/>
                  <a:pt x="11441321" y="301018"/>
                  <a:pt x="11441321" y="316497"/>
                </a:cubicBezTo>
                <a:lnTo>
                  <a:pt x="11442213" y="454724"/>
                </a:lnTo>
                <a:lnTo>
                  <a:pt x="11442213" y="454724"/>
                </a:lnTo>
                <a:lnTo>
                  <a:pt x="11442977" y="575625"/>
                </a:lnTo>
                <a:cubicBezTo>
                  <a:pt x="11443155" y="613245"/>
                  <a:pt x="11457691" y="649388"/>
                  <a:pt x="11483617" y="676651"/>
                </a:cubicBezTo>
                <a:cubicBezTo>
                  <a:pt x="11468838" y="796151"/>
                  <a:pt x="11444633" y="1014002"/>
                  <a:pt x="11430746" y="1251217"/>
                </a:cubicBezTo>
                <a:cubicBezTo>
                  <a:pt x="11381698" y="1263371"/>
                  <a:pt x="11336103" y="1286646"/>
                  <a:pt x="11297488" y="1319248"/>
                </a:cubicBezTo>
                <a:cubicBezTo>
                  <a:pt x="11297488" y="1307527"/>
                  <a:pt x="11297488" y="1296444"/>
                  <a:pt x="11297488" y="1285742"/>
                </a:cubicBezTo>
                <a:cubicBezTo>
                  <a:pt x="11297488" y="1267779"/>
                  <a:pt x="11296597" y="1251089"/>
                  <a:pt x="11295960" y="1235802"/>
                </a:cubicBezTo>
                <a:lnTo>
                  <a:pt x="11297488" y="1234273"/>
                </a:lnTo>
                <a:cubicBezTo>
                  <a:pt x="11324497" y="1206755"/>
                  <a:pt x="11339275" y="1164969"/>
                  <a:pt x="11346409" y="1118086"/>
                </a:cubicBezTo>
                <a:lnTo>
                  <a:pt x="11354563" y="1015403"/>
                </a:lnTo>
                <a:cubicBezTo>
                  <a:pt x="11359901" y="1008383"/>
                  <a:pt x="11362359" y="999593"/>
                  <a:pt x="11361442" y="990815"/>
                </a:cubicBezTo>
                <a:lnTo>
                  <a:pt x="11355454" y="930683"/>
                </a:lnTo>
                <a:cubicBezTo>
                  <a:pt x="11353517" y="911497"/>
                  <a:pt x="11336408" y="897521"/>
                  <a:pt x="11317222" y="899458"/>
                </a:cubicBezTo>
                <a:cubicBezTo>
                  <a:pt x="11309897" y="900197"/>
                  <a:pt x="11302992" y="903229"/>
                  <a:pt x="11297488" y="908134"/>
                </a:cubicBezTo>
                <a:cubicBezTo>
                  <a:pt x="11296138" y="909229"/>
                  <a:pt x="11294889" y="910478"/>
                  <a:pt x="11293793" y="911828"/>
                </a:cubicBezTo>
                <a:lnTo>
                  <a:pt x="11292520" y="891445"/>
                </a:lnTo>
                <a:cubicBezTo>
                  <a:pt x="11291666" y="876998"/>
                  <a:pt x="11282965" y="864181"/>
                  <a:pt x="11269842" y="858066"/>
                </a:cubicBezTo>
                <a:cubicBezTo>
                  <a:pt x="11262454" y="732324"/>
                  <a:pt x="11252389" y="628749"/>
                  <a:pt x="11244363" y="559318"/>
                </a:cubicBezTo>
                <a:cubicBezTo>
                  <a:pt x="11280926" y="527723"/>
                  <a:pt x="11290991" y="473834"/>
                  <a:pt x="11286532" y="416887"/>
                </a:cubicBezTo>
                <a:lnTo>
                  <a:pt x="11275066" y="311273"/>
                </a:lnTo>
                <a:cubicBezTo>
                  <a:pt x="11275308" y="308993"/>
                  <a:pt x="11275308" y="306675"/>
                  <a:pt x="11275066" y="304394"/>
                </a:cubicBezTo>
                <a:lnTo>
                  <a:pt x="11266913" y="40297"/>
                </a:lnTo>
                <a:cubicBezTo>
                  <a:pt x="11264033" y="22704"/>
                  <a:pt x="11247434" y="10792"/>
                  <a:pt x="11229840" y="13671"/>
                </a:cubicBezTo>
                <a:cubicBezTo>
                  <a:pt x="11212246" y="16551"/>
                  <a:pt x="11200334" y="33151"/>
                  <a:pt x="11203214" y="50744"/>
                </a:cubicBezTo>
                <a:lnTo>
                  <a:pt x="11210348" y="277003"/>
                </a:lnTo>
                <a:lnTo>
                  <a:pt x="11194806" y="199418"/>
                </a:lnTo>
                <a:cubicBezTo>
                  <a:pt x="11190639" y="179442"/>
                  <a:pt x="11171071" y="166626"/>
                  <a:pt x="11151095" y="170791"/>
                </a:cubicBezTo>
                <a:cubicBezTo>
                  <a:pt x="11140063" y="173097"/>
                  <a:pt x="11130686" y="180308"/>
                  <a:pt x="11125628" y="190373"/>
                </a:cubicBezTo>
                <a:lnTo>
                  <a:pt x="11122825" y="172664"/>
                </a:lnTo>
                <a:cubicBezTo>
                  <a:pt x="11119653" y="152574"/>
                  <a:pt x="11100811" y="138853"/>
                  <a:pt x="11080720" y="142025"/>
                </a:cubicBezTo>
                <a:cubicBezTo>
                  <a:pt x="11060629" y="145197"/>
                  <a:pt x="11046921" y="164039"/>
                  <a:pt x="11050081" y="184130"/>
                </a:cubicBezTo>
                <a:lnTo>
                  <a:pt x="11055049" y="216107"/>
                </a:lnTo>
                <a:cubicBezTo>
                  <a:pt x="11055049" y="216107"/>
                  <a:pt x="10993134" y="26156"/>
                  <a:pt x="10993134" y="26156"/>
                </a:cubicBezTo>
                <a:cubicBezTo>
                  <a:pt x="10987465" y="6626"/>
                  <a:pt x="10967043" y="-4610"/>
                  <a:pt x="10947513" y="1059"/>
                </a:cubicBezTo>
                <a:cubicBezTo>
                  <a:pt x="10927983" y="6728"/>
                  <a:pt x="10916746" y="27163"/>
                  <a:pt x="10922415" y="46693"/>
                </a:cubicBezTo>
                <a:cubicBezTo>
                  <a:pt x="10922505" y="46986"/>
                  <a:pt x="10922594" y="47266"/>
                  <a:pt x="10922683" y="47559"/>
                </a:cubicBezTo>
                <a:lnTo>
                  <a:pt x="10987656" y="247447"/>
                </a:lnTo>
                <a:lnTo>
                  <a:pt x="10945615" y="332931"/>
                </a:lnTo>
                <a:cubicBezTo>
                  <a:pt x="10939563" y="345582"/>
                  <a:pt x="10939563" y="360283"/>
                  <a:pt x="10945615" y="372934"/>
                </a:cubicBezTo>
                <a:lnTo>
                  <a:pt x="10995045" y="477401"/>
                </a:lnTo>
                <a:cubicBezTo>
                  <a:pt x="11008588" y="513174"/>
                  <a:pt x="11033698" y="543393"/>
                  <a:pt x="11066388" y="563267"/>
                </a:cubicBezTo>
                <a:cubicBezTo>
                  <a:pt x="11073267" y="624800"/>
                  <a:pt x="11083205" y="723916"/>
                  <a:pt x="11090721" y="845708"/>
                </a:cubicBezTo>
                <a:cubicBezTo>
                  <a:pt x="11086084" y="851505"/>
                  <a:pt x="11083179" y="858474"/>
                  <a:pt x="11082313" y="865838"/>
                </a:cubicBezTo>
                <a:lnTo>
                  <a:pt x="11081038" y="876794"/>
                </a:lnTo>
                <a:cubicBezTo>
                  <a:pt x="11062426" y="875214"/>
                  <a:pt x="11044475" y="884157"/>
                  <a:pt x="11034539" y="899980"/>
                </a:cubicBezTo>
                <a:lnTo>
                  <a:pt x="10991860" y="967884"/>
                </a:lnTo>
                <a:cubicBezTo>
                  <a:pt x="10983707" y="980776"/>
                  <a:pt x="10981923" y="996701"/>
                  <a:pt x="10987019" y="1011071"/>
                </a:cubicBezTo>
                <a:lnTo>
                  <a:pt x="11025239" y="1119105"/>
                </a:lnTo>
                <a:cubicBezTo>
                  <a:pt x="11026130" y="1123691"/>
                  <a:pt x="11027149" y="1128405"/>
                  <a:pt x="11028296" y="1132864"/>
                </a:cubicBezTo>
                <a:cubicBezTo>
                  <a:pt x="10973324" y="1114022"/>
                  <a:pt x="10914338" y="1110022"/>
                  <a:pt x="10857327" y="1121271"/>
                </a:cubicBezTo>
                <a:cubicBezTo>
                  <a:pt x="10836842" y="1125322"/>
                  <a:pt x="10816790" y="1131335"/>
                  <a:pt x="10797451" y="1139234"/>
                </a:cubicBezTo>
                <a:cubicBezTo>
                  <a:pt x="10780252" y="1059228"/>
                  <a:pt x="10761906" y="984573"/>
                  <a:pt x="10744835" y="919982"/>
                </a:cubicBezTo>
                <a:lnTo>
                  <a:pt x="10772225" y="835899"/>
                </a:lnTo>
                <a:cubicBezTo>
                  <a:pt x="10778086" y="816445"/>
                  <a:pt x="10767079" y="795921"/>
                  <a:pt x="10747638" y="790036"/>
                </a:cubicBezTo>
                <a:cubicBezTo>
                  <a:pt x="10734860" y="786010"/>
                  <a:pt x="10720910" y="789335"/>
                  <a:pt x="10711330" y="798699"/>
                </a:cubicBezTo>
                <a:cubicBezTo>
                  <a:pt x="10709546" y="792163"/>
                  <a:pt x="10707762" y="785921"/>
                  <a:pt x="10705979" y="779971"/>
                </a:cubicBezTo>
                <a:cubicBezTo>
                  <a:pt x="10708399" y="776659"/>
                  <a:pt x="10710819" y="773219"/>
                  <a:pt x="10712858" y="769779"/>
                </a:cubicBezTo>
                <a:cubicBezTo>
                  <a:pt x="10735624" y="733331"/>
                  <a:pt x="10741447" y="688792"/>
                  <a:pt x="10728783" y="647732"/>
                </a:cubicBezTo>
                <a:lnTo>
                  <a:pt x="10693239" y="532309"/>
                </a:lnTo>
                <a:lnTo>
                  <a:pt x="10693239" y="532309"/>
                </a:lnTo>
                <a:lnTo>
                  <a:pt x="10651452" y="399178"/>
                </a:lnTo>
                <a:cubicBezTo>
                  <a:pt x="10646917" y="384362"/>
                  <a:pt x="10631235" y="376042"/>
                  <a:pt x="10616418" y="380578"/>
                </a:cubicBezTo>
                <a:cubicBezTo>
                  <a:pt x="10601601" y="385113"/>
                  <a:pt x="10593283" y="400796"/>
                  <a:pt x="10597817" y="415613"/>
                </a:cubicBezTo>
                <a:lnTo>
                  <a:pt x="10634126" y="533838"/>
                </a:lnTo>
                <a:lnTo>
                  <a:pt x="10613488" y="534730"/>
                </a:lnTo>
                <a:lnTo>
                  <a:pt x="10553992" y="341085"/>
                </a:lnTo>
                <a:cubicBezTo>
                  <a:pt x="10549712" y="323886"/>
                  <a:pt x="10532284" y="313401"/>
                  <a:pt x="10515086" y="317694"/>
                </a:cubicBezTo>
                <a:cubicBezTo>
                  <a:pt x="10497874" y="321975"/>
                  <a:pt x="10487402" y="339403"/>
                  <a:pt x="10491682" y="356602"/>
                </a:cubicBezTo>
                <a:cubicBezTo>
                  <a:pt x="10491975" y="357736"/>
                  <a:pt x="10492307" y="358844"/>
                  <a:pt x="10492714" y="359940"/>
                </a:cubicBezTo>
                <a:lnTo>
                  <a:pt x="10549534" y="545558"/>
                </a:lnTo>
                <a:lnTo>
                  <a:pt x="10534246" y="550273"/>
                </a:lnTo>
                <a:lnTo>
                  <a:pt x="10466597" y="330128"/>
                </a:lnTo>
                <a:cubicBezTo>
                  <a:pt x="10461425" y="313210"/>
                  <a:pt x="10443513" y="303680"/>
                  <a:pt x="10426594" y="308853"/>
                </a:cubicBezTo>
                <a:cubicBezTo>
                  <a:pt x="10409676" y="314025"/>
                  <a:pt x="10400147" y="331938"/>
                  <a:pt x="10405319" y="348856"/>
                </a:cubicBezTo>
                <a:lnTo>
                  <a:pt x="10473095" y="569127"/>
                </a:lnTo>
                <a:lnTo>
                  <a:pt x="10457807" y="573841"/>
                </a:lnTo>
                <a:lnTo>
                  <a:pt x="10400605" y="388095"/>
                </a:lnTo>
                <a:cubicBezTo>
                  <a:pt x="10396325" y="370896"/>
                  <a:pt x="10378897" y="360411"/>
                  <a:pt x="10361698" y="364704"/>
                </a:cubicBezTo>
                <a:cubicBezTo>
                  <a:pt x="10344487" y="368985"/>
                  <a:pt x="10334014" y="386413"/>
                  <a:pt x="10338295" y="403611"/>
                </a:cubicBezTo>
                <a:cubicBezTo>
                  <a:pt x="10338588" y="404746"/>
                  <a:pt x="10338919" y="405854"/>
                  <a:pt x="10339327" y="406950"/>
                </a:cubicBezTo>
                <a:lnTo>
                  <a:pt x="10377546" y="532436"/>
                </a:lnTo>
                <a:cubicBezTo>
                  <a:pt x="10372489" y="531991"/>
                  <a:pt x="10367380" y="532513"/>
                  <a:pt x="10362513" y="533965"/>
                </a:cubicBezTo>
                <a:cubicBezTo>
                  <a:pt x="10358985" y="535036"/>
                  <a:pt x="10355634" y="536628"/>
                  <a:pt x="10352576" y="538679"/>
                </a:cubicBezTo>
                <a:cubicBezTo>
                  <a:pt x="10334040" y="550820"/>
                  <a:pt x="10328855" y="575688"/>
                  <a:pt x="10340983" y="594225"/>
                </a:cubicBezTo>
                <a:lnTo>
                  <a:pt x="10451310" y="762517"/>
                </a:lnTo>
                <a:cubicBezTo>
                  <a:pt x="10469184" y="795628"/>
                  <a:pt x="10498970" y="820713"/>
                  <a:pt x="10534628" y="832714"/>
                </a:cubicBezTo>
                <a:cubicBezTo>
                  <a:pt x="10544820" y="867621"/>
                  <a:pt x="10557177" y="911573"/>
                  <a:pt x="10570427" y="961896"/>
                </a:cubicBezTo>
                <a:lnTo>
                  <a:pt x="10567752" y="978457"/>
                </a:lnTo>
                <a:cubicBezTo>
                  <a:pt x="10562834" y="968215"/>
                  <a:pt x="10553407" y="960851"/>
                  <a:pt x="10542272" y="958583"/>
                </a:cubicBezTo>
                <a:cubicBezTo>
                  <a:pt x="10522410" y="954545"/>
                  <a:pt x="10503046" y="967374"/>
                  <a:pt x="10499008" y="987235"/>
                </a:cubicBezTo>
                <a:cubicBezTo>
                  <a:pt x="10498995" y="987325"/>
                  <a:pt x="10498970" y="987414"/>
                  <a:pt x="10498957" y="987503"/>
                </a:cubicBezTo>
                <a:lnTo>
                  <a:pt x="10483669" y="1064451"/>
                </a:lnTo>
                <a:lnTo>
                  <a:pt x="10490676" y="838192"/>
                </a:lnTo>
                <a:cubicBezTo>
                  <a:pt x="10493555" y="820599"/>
                  <a:pt x="10481644" y="803998"/>
                  <a:pt x="10464049" y="801119"/>
                </a:cubicBezTo>
                <a:cubicBezTo>
                  <a:pt x="10446456" y="798240"/>
                  <a:pt x="10429856" y="810152"/>
                  <a:pt x="10426977" y="827746"/>
                </a:cubicBezTo>
                <a:lnTo>
                  <a:pt x="10418696" y="1091969"/>
                </a:lnTo>
                <a:cubicBezTo>
                  <a:pt x="10418441" y="1094250"/>
                  <a:pt x="10418441" y="1096568"/>
                  <a:pt x="10418696" y="1098849"/>
                </a:cubicBezTo>
                <a:lnTo>
                  <a:pt x="10416658" y="1117321"/>
                </a:lnTo>
                <a:cubicBezTo>
                  <a:pt x="10359227" y="1073191"/>
                  <a:pt x="10288813" y="1049317"/>
                  <a:pt x="10216387" y="1049418"/>
                </a:cubicBezTo>
                <a:cubicBezTo>
                  <a:pt x="10167454" y="1049240"/>
                  <a:pt x="10119106" y="1060120"/>
                  <a:pt x="10074976" y="1081268"/>
                </a:cubicBezTo>
                <a:cubicBezTo>
                  <a:pt x="10077014" y="997949"/>
                  <a:pt x="10077269" y="922785"/>
                  <a:pt x="10076887" y="862270"/>
                </a:cubicBezTo>
                <a:cubicBezTo>
                  <a:pt x="10125680" y="840485"/>
                  <a:pt x="10149503" y="785832"/>
                  <a:pt x="10159058" y="722769"/>
                </a:cubicBezTo>
                <a:lnTo>
                  <a:pt x="10167084" y="620086"/>
                </a:lnTo>
                <a:cubicBezTo>
                  <a:pt x="10172538" y="613118"/>
                  <a:pt x="10175060" y="604289"/>
                  <a:pt x="10174092" y="595499"/>
                </a:cubicBezTo>
                <a:lnTo>
                  <a:pt x="10167976" y="535367"/>
                </a:lnTo>
                <a:cubicBezTo>
                  <a:pt x="10166193" y="516308"/>
                  <a:pt x="10149287" y="502320"/>
                  <a:pt x="10130241" y="504103"/>
                </a:cubicBezTo>
                <a:cubicBezTo>
                  <a:pt x="10130076" y="504116"/>
                  <a:pt x="10129910" y="504142"/>
                  <a:pt x="10129757" y="504154"/>
                </a:cubicBezTo>
                <a:cubicBezTo>
                  <a:pt x="10120623" y="505199"/>
                  <a:pt x="10112253" y="509772"/>
                  <a:pt x="10106443" y="516894"/>
                </a:cubicBezTo>
                <a:lnTo>
                  <a:pt x="10105169" y="496510"/>
                </a:lnTo>
                <a:cubicBezTo>
                  <a:pt x="10103818" y="474534"/>
                  <a:pt x="10084900" y="457807"/>
                  <a:pt x="10062911" y="459170"/>
                </a:cubicBezTo>
                <a:cubicBezTo>
                  <a:pt x="10054427" y="459692"/>
                  <a:pt x="10046337" y="462903"/>
                  <a:pt x="10039814" y="468355"/>
                </a:cubicBezTo>
                <a:lnTo>
                  <a:pt x="10039814" y="464661"/>
                </a:lnTo>
                <a:cubicBezTo>
                  <a:pt x="10004244" y="463756"/>
                  <a:pt x="9969490" y="453857"/>
                  <a:pt x="9938787" y="435869"/>
                </a:cubicBezTo>
                <a:cubicBezTo>
                  <a:pt x="9916951" y="433245"/>
                  <a:pt x="9897103" y="448812"/>
                  <a:pt x="9894453" y="470649"/>
                </a:cubicBezTo>
                <a:lnTo>
                  <a:pt x="9893178" y="481732"/>
                </a:lnTo>
                <a:cubicBezTo>
                  <a:pt x="9874579" y="480063"/>
                  <a:pt x="9856615" y="488981"/>
                  <a:pt x="9846679" y="504791"/>
                </a:cubicBezTo>
                <a:lnTo>
                  <a:pt x="9804000" y="572694"/>
                </a:lnTo>
                <a:cubicBezTo>
                  <a:pt x="9795847" y="585587"/>
                  <a:pt x="9794063" y="601512"/>
                  <a:pt x="9799159" y="615882"/>
                </a:cubicBezTo>
                <a:lnTo>
                  <a:pt x="9820435" y="676142"/>
                </a:lnTo>
                <a:cubicBezTo>
                  <a:pt x="9818778" y="675021"/>
                  <a:pt x="9817033" y="674040"/>
                  <a:pt x="9815211" y="673212"/>
                </a:cubicBezTo>
                <a:cubicBezTo>
                  <a:pt x="9811848" y="671670"/>
                  <a:pt x="9808294" y="670600"/>
                  <a:pt x="9804637" y="670027"/>
                </a:cubicBezTo>
                <a:cubicBezTo>
                  <a:pt x="9782763" y="666829"/>
                  <a:pt x="9762430" y="681926"/>
                  <a:pt x="9759156" y="703787"/>
                </a:cubicBezTo>
                <a:lnTo>
                  <a:pt x="9729727" y="902910"/>
                </a:lnTo>
                <a:cubicBezTo>
                  <a:pt x="9719624" y="946073"/>
                  <a:pt x="9729243" y="991503"/>
                  <a:pt x="9755971" y="1026869"/>
                </a:cubicBezTo>
                <a:cubicBezTo>
                  <a:pt x="9743231" y="1073369"/>
                  <a:pt x="9724503" y="1144839"/>
                  <a:pt x="9705776" y="1236311"/>
                </a:cubicBezTo>
                <a:cubicBezTo>
                  <a:pt x="9663837" y="1238974"/>
                  <a:pt x="9622789" y="1249663"/>
                  <a:pt x="9584876" y="1267779"/>
                </a:cubicBezTo>
                <a:lnTo>
                  <a:pt x="9576594" y="1258861"/>
                </a:lnTo>
                <a:cubicBezTo>
                  <a:pt x="9609756" y="1201863"/>
                  <a:pt x="9626764" y="1136890"/>
                  <a:pt x="9625770" y="1070949"/>
                </a:cubicBezTo>
                <a:cubicBezTo>
                  <a:pt x="9625897" y="1069420"/>
                  <a:pt x="9625897" y="1067891"/>
                  <a:pt x="9625770" y="1066362"/>
                </a:cubicBezTo>
                <a:lnTo>
                  <a:pt x="9625770" y="1066362"/>
                </a:lnTo>
                <a:cubicBezTo>
                  <a:pt x="9625069" y="1050004"/>
                  <a:pt x="9623324" y="1033710"/>
                  <a:pt x="9620547" y="1017569"/>
                </a:cubicBezTo>
                <a:lnTo>
                  <a:pt x="9611884" y="937817"/>
                </a:lnTo>
                <a:lnTo>
                  <a:pt x="9544108" y="861379"/>
                </a:lnTo>
                <a:cubicBezTo>
                  <a:pt x="9538898" y="855506"/>
                  <a:pt x="9531839" y="851594"/>
                  <a:pt x="9524106" y="850295"/>
                </a:cubicBezTo>
                <a:cubicBezTo>
                  <a:pt x="9521941" y="819720"/>
                  <a:pt x="9519775" y="792074"/>
                  <a:pt x="9517609" y="767996"/>
                </a:cubicBezTo>
                <a:cubicBezTo>
                  <a:pt x="9563651" y="733382"/>
                  <a:pt x="9589245" y="677963"/>
                  <a:pt x="9585767" y="620469"/>
                </a:cubicBezTo>
                <a:lnTo>
                  <a:pt x="9587933" y="504918"/>
                </a:lnTo>
                <a:cubicBezTo>
                  <a:pt x="9588213" y="490905"/>
                  <a:pt x="9582060" y="477528"/>
                  <a:pt x="9571244" y="468610"/>
                </a:cubicBezTo>
                <a:lnTo>
                  <a:pt x="9497862" y="407841"/>
                </a:lnTo>
                <a:lnTo>
                  <a:pt x="9475185" y="198908"/>
                </a:lnTo>
                <a:cubicBezTo>
                  <a:pt x="9472612" y="178716"/>
                  <a:pt x="9454165" y="164422"/>
                  <a:pt x="9433972" y="166995"/>
                </a:cubicBezTo>
                <a:cubicBezTo>
                  <a:pt x="9413779" y="169568"/>
                  <a:pt x="9399486" y="188016"/>
                  <a:pt x="9402059" y="208208"/>
                </a:cubicBezTo>
                <a:lnTo>
                  <a:pt x="9423717" y="406695"/>
                </a:lnTo>
                <a:cubicBezTo>
                  <a:pt x="9423717" y="406695"/>
                  <a:pt x="9415054" y="375609"/>
                  <a:pt x="9415054" y="375609"/>
                </a:cubicBezTo>
                <a:cubicBezTo>
                  <a:pt x="9409703" y="355978"/>
                  <a:pt x="9389459" y="344397"/>
                  <a:pt x="9369828" y="349748"/>
                </a:cubicBezTo>
                <a:cubicBezTo>
                  <a:pt x="9350195" y="355098"/>
                  <a:pt x="9338615" y="375342"/>
                  <a:pt x="9343965" y="394974"/>
                </a:cubicBezTo>
                <a:lnTo>
                  <a:pt x="9348807" y="412555"/>
                </a:lnTo>
                <a:cubicBezTo>
                  <a:pt x="9333022" y="399624"/>
                  <a:pt x="9309747" y="401917"/>
                  <a:pt x="9296815" y="417702"/>
                </a:cubicBezTo>
                <a:cubicBezTo>
                  <a:pt x="9289617" y="426467"/>
                  <a:pt x="9286853" y="438047"/>
                  <a:pt x="9289312" y="449118"/>
                </a:cubicBezTo>
                <a:lnTo>
                  <a:pt x="9307020" y="525557"/>
                </a:lnTo>
                <a:lnTo>
                  <a:pt x="9220644" y="316369"/>
                </a:lnTo>
                <a:cubicBezTo>
                  <a:pt x="9216198" y="299132"/>
                  <a:pt x="9198629" y="288762"/>
                  <a:pt x="9181393" y="293196"/>
                </a:cubicBezTo>
                <a:cubicBezTo>
                  <a:pt x="9164155" y="297642"/>
                  <a:pt x="9153772" y="315210"/>
                  <a:pt x="9158219" y="332460"/>
                </a:cubicBezTo>
                <a:cubicBezTo>
                  <a:pt x="9158258" y="332613"/>
                  <a:pt x="9158308" y="332778"/>
                  <a:pt x="9158346" y="332931"/>
                </a:cubicBezTo>
                <a:lnTo>
                  <a:pt x="9259245" y="577153"/>
                </a:lnTo>
                <a:cubicBezTo>
                  <a:pt x="9259883" y="579395"/>
                  <a:pt x="9260736" y="581574"/>
                  <a:pt x="9261793" y="583651"/>
                </a:cubicBezTo>
                <a:lnTo>
                  <a:pt x="9294662" y="684550"/>
                </a:lnTo>
                <a:cubicBezTo>
                  <a:pt x="9304103" y="713024"/>
                  <a:pt x="9318932" y="739408"/>
                  <a:pt x="9338360" y="762263"/>
                </a:cubicBezTo>
                <a:cubicBezTo>
                  <a:pt x="9340271" y="783283"/>
                  <a:pt x="9342437" y="807744"/>
                  <a:pt x="9344475" y="835517"/>
                </a:cubicBezTo>
                <a:lnTo>
                  <a:pt x="9344475" y="835517"/>
                </a:lnTo>
                <a:cubicBezTo>
                  <a:pt x="9329557" y="851531"/>
                  <a:pt x="9330436" y="876603"/>
                  <a:pt x="9346450" y="891508"/>
                </a:cubicBezTo>
                <a:cubicBezTo>
                  <a:pt x="9346475" y="891534"/>
                  <a:pt x="9346488" y="891547"/>
                  <a:pt x="9346513" y="891572"/>
                </a:cubicBezTo>
                <a:lnTo>
                  <a:pt x="9349062" y="893992"/>
                </a:lnTo>
                <a:cubicBezTo>
                  <a:pt x="9352756" y="952723"/>
                  <a:pt x="9356196" y="1021391"/>
                  <a:pt x="9358361" y="1096173"/>
                </a:cubicBezTo>
                <a:lnTo>
                  <a:pt x="9324346" y="1009033"/>
                </a:lnTo>
                <a:cubicBezTo>
                  <a:pt x="9318218" y="993198"/>
                  <a:pt x="9303096" y="982661"/>
                  <a:pt x="9286127" y="982407"/>
                </a:cubicBezTo>
                <a:cubicBezTo>
                  <a:pt x="9280941" y="982445"/>
                  <a:pt x="9275794" y="983439"/>
                  <a:pt x="9270966" y="985337"/>
                </a:cubicBezTo>
                <a:cubicBezTo>
                  <a:pt x="9249550" y="993694"/>
                  <a:pt x="9238951" y="1017798"/>
                  <a:pt x="9247271" y="1039226"/>
                </a:cubicBezTo>
                <a:lnTo>
                  <a:pt x="9294535" y="1160510"/>
                </a:lnTo>
                <a:cubicBezTo>
                  <a:pt x="9228874" y="1169835"/>
                  <a:pt x="9167570" y="1198831"/>
                  <a:pt x="9118726" y="1243701"/>
                </a:cubicBezTo>
                <a:cubicBezTo>
                  <a:pt x="9099680" y="1200945"/>
                  <a:pt x="9071754" y="1162726"/>
                  <a:pt x="9036809" y="1131590"/>
                </a:cubicBezTo>
                <a:cubicBezTo>
                  <a:pt x="9034516" y="1115793"/>
                  <a:pt x="9032349" y="1101014"/>
                  <a:pt x="9030184" y="1087383"/>
                </a:cubicBezTo>
                <a:cubicBezTo>
                  <a:pt x="9065983" y="1055661"/>
                  <a:pt x="9075792" y="1002281"/>
                  <a:pt x="9071461" y="945844"/>
                </a:cubicBezTo>
                <a:lnTo>
                  <a:pt x="9059995" y="840230"/>
                </a:lnTo>
                <a:cubicBezTo>
                  <a:pt x="9060186" y="837937"/>
                  <a:pt x="9060186" y="835644"/>
                  <a:pt x="9059995" y="833351"/>
                </a:cubicBezTo>
                <a:lnTo>
                  <a:pt x="9051714" y="569255"/>
                </a:lnTo>
                <a:cubicBezTo>
                  <a:pt x="9048860" y="551661"/>
                  <a:pt x="9032299" y="539711"/>
                  <a:pt x="9014705" y="542565"/>
                </a:cubicBezTo>
                <a:cubicBezTo>
                  <a:pt x="8997111" y="545419"/>
                  <a:pt x="8985161" y="561980"/>
                  <a:pt x="8988015" y="579574"/>
                </a:cubicBezTo>
                <a:lnTo>
                  <a:pt x="8995149" y="805833"/>
                </a:lnTo>
                <a:lnTo>
                  <a:pt x="8979480" y="728375"/>
                </a:lnTo>
                <a:cubicBezTo>
                  <a:pt x="8975644" y="708476"/>
                  <a:pt x="8956407" y="695455"/>
                  <a:pt x="8936508" y="699290"/>
                </a:cubicBezTo>
                <a:cubicBezTo>
                  <a:pt x="8925144" y="701481"/>
                  <a:pt x="8915475" y="708909"/>
                  <a:pt x="8910430" y="719330"/>
                </a:cubicBezTo>
                <a:lnTo>
                  <a:pt x="8907627" y="701367"/>
                </a:lnTo>
                <a:cubicBezTo>
                  <a:pt x="8906289" y="692499"/>
                  <a:pt x="8901754" y="684435"/>
                  <a:pt x="8894887" y="678690"/>
                </a:cubicBezTo>
                <a:cubicBezTo>
                  <a:pt x="8895779" y="676906"/>
                  <a:pt x="8896671" y="674995"/>
                  <a:pt x="8897435" y="673084"/>
                </a:cubicBezTo>
                <a:lnTo>
                  <a:pt x="9000245" y="465680"/>
                </a:lnTo>
                <a:cubicBezTo>
                  <a:pt x="9011481" y="442825"/>
                  <a:pt x="9002067" y="415179"/>
                  <a:pt x="8979212" y="403943"/>
                </a:cubicBezTo>
                <a:cubicBezTo>
                  <a:pt x="8964243" y="396579"/>
                  <a:pt x="8946471" y="397879"/>
                  <a:pt x="8932725" y="407332"/>
                </a:cubicBezTo>
                <a:lnTo>
                  <a:pt x="8957312" y="270633"/>
                </a:lnTo>
                <a:cubicBezTo>
                  <a:pt x="8961007" y="250645"/>
                  <a:pt x="8947796" y="231433"/>
                  <a:pt x="8927806" y="227738"/>
                </a:cubicBezTo>
                <a:cubicBezTo>
                  <a:pt x="8911945" y="224808"/>
                  <a:pt x="8896021" y="232529"/>
                  <a:pt x="8888517" y="246810"/>
                </a:cubicBezTo>
                <a:lnTo>
                  <a:pt x="8892849" y="222604"/>
                </a:lnTo>
                <a:cubicBezTo>
                  <a:pt x="8897703" y="202781"/>
                  <a:pt x="8885587" y="182780"/>
                  <a:pt x="8865764" y="177926"/>
                </a:cubicBezTo>
                <a:cubicBezTo>
                  <a:pt x="8845953" y="173059"/>
                  <a:pt x="8825939" y="185187"/>
                  <a:pt x="8821086" y="205011"/>
                </a:cubicBezTo>
                <a:cubicBezTo>
                  <a:pt x="8820691" y="206603"/>
                  <a:pt x="8820410" y="208234"/>
                  <a:pt x="8820232" y="209865"/>
                </a:cubicBezTo>
                <a:lnTo>
                  <a:pt x="8815391" y="236491"/>
                </a:lnTo>
                <a:cubicBezTo>
                  <a:pt x="8815467" y="216158"/>
                  <a:pt x="8799045" y="199609"/>
                  <a:pt x="8778712" y="199533"/>
                </a:cubicBezTo>
                <a:cubicBezTo>
                  <a:pt x="8760686" y="199469"/>
                  <a:pt x="8745258" y="212463"/>
                  <a:pt x="8742264" y="230248"/>
                </a:cubicBezTo>
                <a:lnTo>
                  <a:pt x="8726212" y="319427"/>
                </a:lnTo>
                <a:cubicBezTo>
                  <a:pt x="8725167" y="301655"/>
                  <a:pt x="8709918" y="288100"/>
                  <a:pt x="8692146" y="289132"/>
                </a:cubicBezTo>
                <a:cubicBezTo>
                  <a:pt x="8677673" y="289985"/>
                  <a:pt x="8665545" y="300394"/>
                  <a:pt x="8662513" y="314586"/>
                </a:cubicBezTo>
                <a:lnTo>
                  <a:pt x="8634613" y="469375"/>
                </a:lnTo>
                <a:lnTo>
                  <a:pt x="8634613" y="469375"/>
                </a:lnTo>
                <a:lnTo>
                  <a:pt x="8607477" y="597664"/>
                </a:lnTo>
                <a:cubicBezTo>
                  <a:pt x="8596648" y="657924"/>
                  <a:pt x="8602636" y="716527"/>
                  <a:pt x="8642894" y="750542"/>
                </a:cubicBezTo>
                <a:cubicBezTo>
                  <a:pt x="8624038" y="847874"/>
                  <a:pt x="8597922" y="994128"/>
                  <a:pt x="8575500" y="1156815"/>
                </a:cubicBezTo>
                <a:cubicBezTo>
                  <a:pt x="8559155" y="1174816"/>
                  <a:pt x="8544873" y="1194601"/>
                  <a:pt x="8532949" y="1215800"/>
                </a:cubicBezTo>
                <a:cubicBezTo>
                  <a:pt x="8532185" y="1209774"/>
                  <a:pt x="8531293" y="1203787"/>
                  <a:pt x="8530274" y="1197837"/>
                </a:cubicBezTo>
                <a:lnTo>
                  <a:pt x="8503138" y="1069420"/>
                </a:lnTo>
                <a:lnTo>
                  <a:pt x="8503138" y="1069420"/>
                </a:lnTo>
                <a:lnTo>
                  <a:pt x="8475238" y="914631"/>
                </a:lnTo>
                <a:cubicBezTo>
                  <a:pt x="8471773" y="897305"/>
                  <a:pt x="8455045" y="885954"/>
                  <a:pt x="8437655" y="889151"/>
                </a:cubicBezTo>
                <a:cubicBezTo>
                  <a:pt x="8422660" y="891865"/>
                  <a:pt x="8411640" y="904745"/>
                  <a:pt x="8411283" y="919982"/>
                </a:cubicBezTo>
                <a:lnTo>
                  <a:pt x="8395232" y="831440"/>
                </a:lnTo>
                <a:cubicBezTo>
                  <a:pt x="8392824" y="817821"/>
                  <a:pt x="8382976" y="806699"/>
                  <a:pt x="8369753" y="802648"/>
                </a:cubicBezTo>
                <a:cubicBezTo>
                  <a:pt x="8379396" y="773448"/>
                  <a:pt x="8379753" y="741981"/>
                  <a:pt x="8370771" y="712578"/>
                </a:cubicBezTo>
                <a:lnTo>
                  <a:pt x="8335227" y="597027"/>
                </a:lnTo>
                <a:lnTo>
                  <a:pt x="8335227" y="597027"/>
                </a:lnTo>
                <a:lnTo>
                  <a:pt x="8290638" y="465680"/>
                </a:lnTo>
                <a:cubicBezTo>
                  <a:pt x="8286892" y="450660"/>
                  <a:pt x="8271681" y="441512"/>
                  <a:pt x="8256661" y="445258"/>
                </a:cubicBezTo>
                <a:cubicBezTo>
                  <a:pt x="8241641" y="449004"/>
                  <a:pt x="8232506" y="464215"/>
                  <a:pt x="8236252" y="479235"/>
                </a:cubicBezTo>
                <a:cubicBezTo>
                  <a:pt x="8236494" y="480216"/>
                  <a:pt x="8236787" y="481172"/>
                  <a:pt x="8237131" y="482114"/>
                </a:cubicBezTo>
                <a:lnTo>
                  <a:pt x="8273312" y="600340"/>
                </a:lnTo>
                <a:lnTo>
                  <a:pt x="8252674" y="601232"/>
                </a:lnTo>
                <a:lnTo>
                  <a:pt x="8192669" y="407077"/>
                </a:lnTo>
                <a:cubicBezTo>
                  <a:pt x="8188388" y="389865"/>
                  <a:pt x="8170960" y="379393"/>
                  <a:pt x="8153761" y="383686"/>
                </a:cubicBezTo>
                <a:cubicBezTo>
                  <a:pt x="8136550" y="387967"/>
                  <a:pt x="8126078" y="405395"/>
                  <a:pt x="8130359" y="422594"/>
                </a:cubicBezTo>
                <a:cubicBezTo>
                  <a:pt x="8130652" y="423728"/>
                  <a:pt x="8130983" y="424836"/>
                  <a:pt x="8131390" y="425932"/>
                </a:cubicBezTo>
                <a:lnTo>
                  <a:pt x="8188464" y="611551"/>
                </a:lnTo>
                <a:lnTo>
                  <a:pt x="8173050" y="616392"/>
                </a:lnTo>
                <a:lnTo>
                  <a:pt x="8105401" y="396121"/>
                </a:lnTo>
                <a:cubicBezTo>
                  <a:pt x="8101121" y="378922"/>
                  <a:pt x="8083692" y="368437"/>
                  <a:pt x="8066494" y="372730"/>
                </a:cubicBezTo>
                <a:cubicBezTo>
                  <a:pt x="8049282" y="377011"/>
                  <a:pt x="8038810" y="394439"/>
                  <a:pt x="8043090" y="411638"/>
                </a:cubicBezTo>
                <a:cubicBezTo>
                  <a:pt x="8043384" y="412771"/>
                  <a:pt x="8043715" y="413880"/>
                  <a:pt x="8044123" y="414975"/>
                </a:cubicBezTo>
                <a:lnTo>
                  <a:pt x="8111771" y="635119"/>
                </a:lnTo>
                <a:lnTo>
                  <a:pt x="8096356" y="639833"/>
                </a:lnTo>
                <a:lnTo>
                  <a:pt x="8039791" y="454087"/>
                </a:lnTo>
                <a:cubicBezTo>
                  <a:pt x="8035511" y="436888"/>
                  <a:pt x="8018083" y="426403"/>
                  <a:pt x="8000884" y="430696"/>
                </a:cubicBezTo>
                <a:cubicBezTo>
                  <a:pt x="7983672" y="434977"/>
                  <a:pt x="7973200" y="452405"/>
                  <a:pt x="7977481" y="469604"/>
                </a:cubicBezTo>
                <a:cubicBezTo>
                  <a:pt x="7977774" y="470738"/>
                  <a:pt x="7978105" y="471846"/>
                  <a:pt x="7978513" y="472942"/>
                </a:cubicBezTo>
                <a:lnTo>
                  <a:pt x="8016732" y="598301"/>
                </a:lnTo>
                <a:cubicBezTo>
                  <a:pt x="8011623" y="597906"/>
                  <a:pt x="8006477" y="598467"/>
                  <a:pt x="8001572" y="599958"/>
                </a:cubicBezTo>
                <a:cubicBezTo>
                  <a:pt x="7998055" y="601053"/>
                  <a:pt x="7994705" y="602646"/>
                  <a:pt x="7991634" y="604671"/>
                </a:cubicBezTo>
                <a:cubicBezTo>
                  <a:pt x="7973162" y="616851"/>
                  <a:pt x="7967976" y="641668"/>
                  <a:pt x="7980041" y="660217"/>
                </a:cubicBezTo>
                <a:lnTo>
                  <a:pt x="8090750" y="828510"/>
                </a:lnTo>
                <a:cubicBezTo>
                  <a:pt x="8103681" y="852372"/>
                  <a:pt x="8122893" y="872233"/>
                  <a:pt x="8146296" y="885966"/>
                </a:cubicBezTo>
                <a:cubicBezTo>
                  <a:pt x="8149863" y="920109"/>
                  <a:pt x="8153813" y="960240"/>
                  <a:pt x="8157762" y="1004701"/>
                </a:cubicBezTo>
                <a:lnTo>
                  <a:pt x="8154577" y="1006103"/>
                </a:lnTo>
                <a:cubicBezTo>
                  <a:pt x="8131811" y="1017352"/>
                  <a:pt x="8122472" y="1044934"/>
                  <a:pt x="8133722" y="1067713"/>
                </a:cubicBezTo>
                <a:cubicBezTo>
                  <a:pt x="8133747" y="1067764"/>
                  <a:pt x="8133785" y="1067828"/>
                  <a:pt x="8133811" y="1067891"/>
                </a:cubicBezTo>
                <a:lnTo>
                  <a:pt x="8168209" y="1137323"/>
                </a:lnTo>
                <a:cubicBezTo>
                  <a:pt x="8169482" y="1154904"/>
                  <a:pt x="8170629" y="1172994"/>
                  <a:pt x="8171775" y="1191340"/>
                </a:cubicBezTo>
                <a:cubicBezTo>
                  <a:pt x="8119542" y="1158458"/>
                  <a:pt x="8059092" y="1140967"/>
                  <a:pt x="7997367" y="1140890"/>
                </a:cubicBezTo>
                <a:cubicBezTo>
                  <a:pt x="7977978" y="1140903"/>
                  <a:pt x="7958626" y="1142610"/>
                  <a:pt x="7939529" y="1145986"/>
                </a:cubicBezTo>
                <a:cubicBezTo>
                  <a:pt x="7920992" y="1149400"/>
                  <a:pt x="7902749" y="1154292"/>
                  <a:pt x="7885002" y="1160637"/>
                </a:cubicBezTo>
                <a:cubicBezTo>
                  <a:pt x="7885002" y="1157070"/>
                  <a:pt x="7886277" y="1154012"/>
                  <a:pt x="7886786" y="1151209"/>
                </a:cubicBezTo>
                <a:cubicBezTo>
                  <a:pt x="7923387" y="1129450"/>
                  <a:pt x="7948969" y="1093116"/>
                  <a:pt x="7957110" y="1051329"/>
                </a:cubicBezTo>
                <a:lnTo>
                  <a:pt x="8011891" y="857684"/>
                </a:lnTo>
                <a:cubicBezTo>
                  <a:pt x="8017866" y="836370"/>
                  <a:pt x="8005521" y="814241"/>
                  <a:pt x="7984246" y="808126"/>
                </a:cubicBezTo>
                <a:cubicBezTo>
                  <a:pt x="7980678" y="807132"/>
                  <a:pt x="7976996" y="806610"/>
                  <a:pt x="7973290" y="806598"/>
                </a:cubicBezTo>
                <a:cubicBezTo>
                  <a:pt x="7968168" y="806636"/>
                  <a:pt x="7963110" y="807680"/>
                  <a:pt x="7958384" y="809655"/>
                </a:cubicBezTo>
                <a:lnTo>
                  <a:pt x="7957492" y="678562"/>
                </a:lnTo>
                <a:cubicBezTo>
                  <a:pt x="7959722" y="660969"/>
                  <a:pt x="7947274" y="644904"/>
                  <a:pt x="7929681" y="642674"/>
                </a:cubicBezTo>
                <a:cubicBezTo>
                  <a:pt x="7912087" y="640445"/>
                  <a:pt x="7896023" y="652904"/>
                  <a:pt x="7893793" y="670485"/>
                </a:cubicBezTo>
                <a:cubicBezTo>
                  <a:pt x="7893449" y="673173"/>
                  <a:pt x="7893449" y="675887"/>
                  <a:pt x="7893793" y="678562"/>
                </a:cubicBezTo>
                <a:lnTo>
                  <a:pt x="7895067" y="872717"/>
                </a:lnTo>
                <a:lnTo>
                  <a:pt x="7879015" y="872717"/>
                </a:lnTo>
                <a:lnTo>
                  <a:pt x="7877486" y="642381"/>
                </a:lnTo>
                <a:cubicBezTo>
                  <a:pt x="7875257" y="624788"/>
                  <a:pt x="7859191" y="612341"/>
                  <a:pt x="7841598" y="614570"/>
                </a:cubicBezTo>
                <a:cubicBezTo>
                  <a:pt x="7827074" y="616405"/>
                  <a:pt x="7815634" y="627845"/>
                  <a:pt x="7813787" y="642381"/>
                </a:cubicBezTo>
                <a:lnTo>
                  <a:pt x="7815316" y="872844"/>
                </a:lnTo>
                <a:lnTo>
                  <a:pt x="7799263" y="872844"/>
                </a:lnTo>
                <a:lnTo>
                  <a:pt x="7797990" y="678562"/>
                </a:lnTo>
                <a:cubicBezTo>
                  <a:pt x="7795760" y="660969"/>
                  <a:pt x="7779695" y="648522"/>
                  <a:pt x="7762101" y="650751"/>
                </a:cubicBezTo>
                <a:cubicBezTo>
                  <a:pt x="7747578" y="652586"/>
                  <a:pt x="7736137" y="664026"/>
                  <a:pt x="7734291" y="678562"/>
                </a:cubicBezTo>
                <a:lnTo>
                  <a:pt x="7735692" y="881253"/>
                </a:lnTo>
                <a:lnTo>
                  <a:pt x="7715690" y="886604"/>
                </a:lnTo>
                <a:lnTo>
                  <a:pt x="7714798" y="762773"/>
                </a:lnTo>
                <a:cubicBezTo>
                  <a:pt x="7714798" y="747294"/>
                  <a:pt x="7702250" y="734745"/>
                  <a:pt x="7686771" y="734745"/>
                </a:cubicBezTo>
                <a:cubicBezTo>
                  <a:pt x="7671292" y="734745"/>
                  <a:pt x="7658744" y="747294"/>
                  <a:pt x="7658744" y="762773"/>
                </a:cubicBezTo>
                <a:lnTo>
                  <a:pt x="7659635" y="901127"/>
                </a:lnTo>
                <a:lnTo>
                  <a:pt x="7659635" y="901127"/>
                </a:lnTo>
                <a:lnTo>
                  <a:pt x="7660399" y="1022028"/>
                </a:lnTo>
                <a:cubicBezTo>
                  <a:pt x="7660692" y="1064031"/>
                  <a:pt x="7678796" y="1103945"/>
                  <a:pt x="7710212" y="1131845"/>
                </a:cubicBezTo>
                <a:cubicBezTo>
                  <a:pt x="7703970" y="1165605"/>
                  <a:pt x="7694287" y="1222807"/>
                  <a:pt x="7684733" y="1299629"/>
                </a:cubicBezTo>
                <a:cubicBezTo>
                  <a:pt x="7668655" y="1182027"/>
                  <a:pt x="7646666" y="1065317"/>
                  <a:pt x="7618868" y="949920"/>
                </a:cubicBezTo>
                <a:cubicBezTo>
                  <a:pt x="7635302" y="916542"/>
                  <a:pt x="7636449" y="873482"/>
                  <a:pt x="7628550" y="830039"/>
                </a:cubicBezTo>
                <a:lnTo>
                  <a:pt x="7601415" y="701621"/>
                </a:lnTo>
                <a:lnTo>
                  <a:pt x="7601415" y="701621"/>
                </a:lnTo>
                <a:lnTo>
                  <a:pt x="7573514" y="546960"/>
                </a:lnTo>
                <a:cubicBezTo>
                  <a:pt x="7569819" y="529545"/>
                  <a:pt x="7552697" y="518435"/>
                  <a:pt x="7535295" y="522130"/>
                </a:cubicBezTo>
                <a:cubicBezTo>
                  <a:pt x="7521128" y="525137"/>
                  <a:pt x="7510706" y="537227"/>
                  <a:pt x="7509815" y="551674"/>
                </a:cubicBezTo>
                <a:lnTo>
                  <a:pt x="7491979" y="465680"/>
                </a:lnTo>
                <a:cubicBezTo>
                  <a:pt x="7488603" y="445627"/>
                  <a:pt x="7469621" y="432110"/>
                  <a:pt x="7449569" y="435474"/>
                </a:cubicBezTo>
                <a:cubicBezTo>
                  <a:pt x="7431834" y="438455"/>
                  <a:pt x="7418853" y="453806"/>
                  <a:pt x="7418853" y="471795"/>
                </a:cubicBezTo>
                <a:lnTo>
                  <a:pt x="7414012" y="445169"/>
                </a:lnTo>
                <a:cubicBezTo>
                  <a:pt x="7409158" y="425346"/>
                  <a:pt x="7389143" y="413230"/>
                  <a:pt x="7369333" y="418084"/>
                </a:cubicBezTo>
                <a:cubicBezTo>
                  <a:pt x="7351357" y="422492"/>
                  <a:pt x="7339420" y="439513"/>
                  <a:pt x="7341395" y="457909"/>
                </a:cubicBezTo>
                <a:lnTo>
                  <a:pt x="7345726" y="482114"/>
                </a:lnTo>
                <a:cubicBezTo>
                  <a:pt x="7336312" y="464100"/>
                  <a:pt x="7314055" y="457119"/>
                  <a:pt x="7296041" y="466546"/>
                </a:cubicBezTo>
                <a:cubicBezTo>
                  <a:pt x="7281658" y="474063"/>
                  <a:pt x="7273899" y="490115"/>
                  <a:pt x="7276931" y="506065"/>
                </a:cubicBezTo>
                <a:lnTo>
                  <a:pt x="7300882" y="643273"/>
                </a:lnTo>
                <a:cubicBezTo>
                  <a:pt x="7280154" y="628597"/>
                  <a:pt x="7251451" y="633514"/>
                  <a:pt x="7236775" y="654242"/>
                </a:cubicBezTo>
                <a:cubicBezTo>
                  <a:pt x="7226940" y="668128"/>
                  <a:pt x="7225590" y="686295"/>
                  <a:pt x="7233234" y="701494"/>
                </a:cubicBezTo>
                <a:lnTo>
                  <a:pt x="7336044" y="908898"/>
                </a:lnTo>
                <a:cubicBezTo>
                  <a:pt x="7337190" y="911828"/>
                  <a:pt x="7338719" y="914758"/>
                  <a:pt x="7339993" y="917816"/>
                </a:cubicBezTo>
                <a:lnTo>
                  <a:pt x="7247247" y="1120634"/>
                </a:lnTo>
                <a:lnTo>
                  <a:pt x="7232597" y="1114009"/>
                </a:lnTo>
                <a:lnTo>
                  <a:pt x="7313622" y="937053"/>
                </a:lnTo>
                <a:cubicBezTo>
                  <a:pt x="7320616" y="920759"/>
                  <a:pt x="7313074" y="901879"/>
                  <a:pt x="7296780" y="894884"/>
                </a:cubicBezTo>
                <a:cubicBezTo>
                  <a:pt x="7281046" y="888132"/>
                  <a:pt x="7262790" y="894922"/>
                  <a:pt x="7255273" y="910299"/>
                </a:cubicBezTo>
                <a:lnTo>
                  <a:pt x="7200620" y="1029671"/>
                </a:lnTo>
                <a:cubicBezTo>
                  <a:pt x="7197014" y="1025901"/>
                  <a:pt x="7192683" y="1022907"/>
                  <a:pt x="7187880" y="1020881"/>
                </a:cubicBezTo>
                <a:cubicBezTo>
                  <a:pt x="7184466" y="1019340"/>
                  <a:pt x="7180873" y="1018269"/>
                  <a:pt x="7177178" y="1017696"/>
                </a:cubicBezTo>
                <a:cubicBezTo>
                  <a:pt x="7155266" y="1014511"/>
                  <a:pt x="7134908" y="1029671"/>
                  <a:pt x="7131697" y="1051584"/>
                </a:cubicBezTo>
                <a:lnTo>
                  <a:pt x="7102268" y="1250580"/>
                </a:lnTo>
                <a:cubicBezTo>
                  <a:pt x="7098306" y="1267256"/>
                  <a:pt x="7097274" y="1284506"/>
                  <a:pt x="7099211" y="1301539"/>
                </a:cubicBezTo>
                <a:cubicBezTo>
                  <a:pt x="7055882" y="1328445"/>
                  <a:pt x="7019383" y="1365034"/>
                  <a:pt x="6992578" y="1408426"/>
                </a:cubicBezTo>
                <a:cubicBezTo>
                  <a:pt x="6988247" y="1365748"/>
                  <a:pt x="6984043" y="1328547"/>
                  <a:pt x="6980603" y="1298991"/>
                </a:cubicBezTo>
                <a:cubicBezTo>
                  <a:pt x="6986655" y="1292214"/>
                  <a:pt x="6992107" y="1284914"/>
                  <a:pt x="6996910" y="1277206"/>
                </a:cubicBezTo>
                <a:cubicBezTo>
                  <a:pt x="7019714" y="1240821"/>
                  <a:pt x="7025485" y="1196283"/>
                  <a:pt x="7012708" y="1155286"/>
                </a:cubicBezTo>
                <a:lnTo>
                  <a:pt x="6980603" y="1050437"/>
                </a:lnTo>
                <a:cubicBezTo>
                  <a:pt x="6984043" y="973107"/>
                  <a:pt x="6988629" y="907624"/>
                  <a:pt x="6992324" y="862525"/>
                </a:cubicBezTo>
                <a:cubicBezTo>
                  <a:pt x="7036136" y="842549"/>
                  <a:pt x="7067590" y="802648"/>
                  <a:pt x="7076788" y="755383"/>
                </a:cubicBezTo>
                <a:lnTo>
                  <a:pt x="7131570" y="561738"/>
                </a:lnTo>
                <a:cubicBezTo>
                  <a:pt x="7137545" y="540425"/>
                  <a:pt x="7125200" y="518295"/>
                  <a:pt x="7103924" y="512180"/>
                </a:cubicBezTo>
                <a:cubicBezTo>
                  <a:pt x="7100344" y="511288"/>
                  <a:pt x="7096662" y="510817"/>
                  <a:pt x="7092968" y="510779"/>
                </a:cubicBezTo>
                <a:cubicBezTo>
                  <a:pt x="7087860" y="510779"/>
                  <a:pt x="7082789" y="511773"/>
                  <a:pt x="7078063" y="513709"/>
                </a:cubicBezTo>
                <a:lnTo>
                  <a:pt x="7077171" y="382617"/>
                </a:lnTo>
                <a:cubicBezTo>
                  <a:pt x="7079400" y="365023"/>
                  <a:pt x="7066954" y="348958"/>
                  <a:pt x="7049360" y="346728"/>
                </a:cubicBezTo>
                <a:cubicBezTo>
                  <a:pt x="7031766" y="344499"/>
                  <a:pt x="7015701" y="356958"/>
                  <a:pt x="7013472" y="374539"/>
                </a:cubicBezTo>
                <a:cubicBezTo>
                  <a:pt x="7013128" y="377228"/>
                  <a:pt x="7013128" y="379941"/>
                  <a:pt x="7013472" y="382617"/>
                </a:cubicBezTo>
                <a:lnTo>
                  <a:pt x="7014746" y="576771"/>
                </a:lnTo>
                <a:lnTo>
                  <a:pt x="6998694" y="576771"/>
                </a:lnTo>
                <a:lnTo>
                  <a:pt x="6997165" y="346435"/>
                </a:lnTo>
                <a:cubicBezTo>
                  <a:pt x="6994935" y="328842"/>
                  <a:pt x="6978871" y="316395"/>
                  <a:pt x="6961277" y="318624"/>
                </a:cubicBezTo>
                <a:cubicBezTo>
                  <a:pt x="6946753" y="320459"/>
                  <a:pt x="6935313" y="331912"/>
                  <a:pt x="6933465" y="346435"/>
                </a:cubicBezTo>
                <a:lnTo>
                  <a:pt x="6934995" y="576899"/>
                </a:lnTo>
                <a:lnTo>
                  <a:pt x="6918688" y="576899"/>
                </a:lnTo>
                <a:lnTo>
                  <a:pt x="6917414" y="382744"/>
                </a:lnTo>
                <a:cubicBezTo>
                  <a:pt x="6919643" y="365150"/>
                  <a:pt x="6907197" y="349085"/>
                  <a:pt x="6889602" y="346856"/>
                </a:cubicBezTo>
                <a:cubicBezTo>
                  <a:pt x="6872009" y="344626"/>
                  <a:pt x="6855944" y="357086"/>
                  <a:pt x="6853715" y="374667"/>
                </a:cubicBezTo>
                <a:cubicBezTo>
                  <a:pt x="6853370" y="377355"/>
                  <a:pt x="6853370" y="380068"/>
                  <a:pt x="6853715" y="382744"/>
                </a:cubicBezTo>
                <a:lnTo>
                  <a:pt x="6855116" y="585434"/>
                </a:lnTo>
                <a:lnTo>
                  <a:pt x="6835115" y="590785"/>
                </a:lnTo>
                <a:lnTo>
                  <a:pt x="6834223" y="467081"/>
                </a:lnTo>
                <a:cubicBezTo>
                  <a:pt x="6834223" y="451602"/>
                  <a:pt x="6821674" y="439054"/>
                  <a:pt x="6806195" y="439054"/>
                </a:cubicBezTo>
                <a:cubicBezTo>
                  <a:pt x="6790716" y="439054"/>
                  <a:pt x="6778167" y="451602"/>
                  <a:pt x="6778167" y="467081"/>
                </a:cubicBezTo>
                <a:lnTo>
                  <a:pt x="6779059" y="605308"/>
                </a:lnTo>
                <a:lnTo>
                  <a:pt x="6779059" y="605308"/>
                </a:lnTo>
                <a:lnTo>
                  <a:pt x="6779951" y="726209"/>
                </a:lnTo>
                <a:cubicBezTo>
                  <a:pt x="6780180" y="762492"/>
                  <a:pt x="6793786" y="797425"/>
                  <a:pt x="6818170" y="824306"/>
                </a:cubicBezTo>
                <a:cubicBezTo>
                  <a:pt x="6818222" y="824726"/>
                  <a:pt x="6818222" y="825159"/>
                  <a:pt x="6818170" y="825580"/>
                </a:cubicBezTo>
                <a:cubicBezTo>
                  <a:pt x="6812387" y="823860"/>
                  <a:pt x="6806246" y="823860"/>
                  <a:pt x="6800462" y="825580"/>
                </a:cubicBezTo>
                <a:cubicBezTo>
                  <a:pt x="6783505" y="830777"/>
                  <a:pt x="6773976" y="848728"/>
                  <a:pt x="6779174" y="865685"/>
                </a:cubicBezTo>
                <a:cubicBezTo>
                  <a:pt x="6779187" y="865697"/>
                  <a:pt x="6779187" y="865697"/>
                  <a:pt x="6779187" y="865710"/>
                </a:cubicBezTo>
                <a:lnTo>
                  <a:pt x="6808234" y="960367"/>
                </a:lnTo>
                <a:cubicBezTo>
                  <a:pt x="6807342" y="975018"/>
                  <a:pt x="6806450" y="990433"/>
                  <a:pt x="6805558" y="1006485"/>
                </a:cubicBezTo>
                <a:lnTo>
                  <a:pt x="6753198" y="835899"/>
                </a:lnTo>
                <a:cubicBezTo>
                  <a:pt x="6747070" y="819261"/>
                  <a:pt x="6728610" y="810738"/>
                  <a:pt x="6711971" y="816866"/>
                </a:cubicBezTo>
                <a:cubicBezTo>
                  <a:pt x="6696607" y="822535"/>
                  <a:pt x="6687957" y="838855"/>
                  <a:pt x="6691919" y="854754"/>
                </a:cubicBezTo>
                <a:lnTo>
                  <a:pt x="6758166" y="1077191"/>
                </a:lnTo>
                <a:lnTo>
                  <a:pt x="6742878" y="1081905"/>
                </a:lnTo>
                <a:lnTo>
                  <a:pt x="6685804" y="896286"/>
                </a:lnTo>
                <a:cubicBezTo>
                  <a:pt x="6681523" y="879074"/>
                  <a:pt x="6664095" y="868602"/>
                  <a:pt x="6646897" y="872895"/>
                </a:cubicBezTo>
                <a:cubicBezTo>
                  <a:pt x="6629685" y="877176"/>
                  <a:pt x="6619213" y="894604"/>
                  <a:pt x="6623493" y="911803"/>
                </a:cubicBezTo>
                <a:cubicBezTo>
                  <a:pt x="6623786" y="912937"/>
                  <a:pt x="6624118" y="914045"/>
                  <a:pt x="6624525" y="915141"/>
                </a:cubicBezTo>
                <a:lnTo>
                  <a:pt x="6662744" y="1040500"/>
                </a:lnTo>
                <a:cubicBezTo>
                  <a:pt x="6657636" y="1040054"/>
                  <a:pt x="6652502" y="1040577"/>
                  <a:pt x="6647584" y="1042029"/>
                </a:cubicBezTo>
                <a:cubicBezTo>
                  <a:pt x="6626322" y="1049011"/>
                  <a:pt x="6614754" y="1071904"/>
                  <a:pt x="6621735" y="1093154"/>
                </a:cubicBezTo>
                <a:cubicBezTo>
                  <a:pt x="6622780" y="1096365"/>
                  <a:pt x="6624233" y="1099435"/>
                  <a:pt x="6626055" y="1102289"/>
                </a:cubicBezTo>
                <a:lnTo>
                  <a:pt x="6687587" y="1196308"/>
                </a:lnTo>
                <a:cubicBezTo>
                  <a:pt x="6659560" y="1188652"/>
                  <a:pt x="6630641" y="1184792"/>
                  <a:pt x="6601594" y="1184843"/>
                </a:cubicBezTo>
                <a:cubicBezTo>
                  <a:pt x="6542889" y="1184766"/>
                  <a:pt x="6485216" y="1200372"/>
                  <a:pt x="6434575" y="1230069"/>
                </a:cubicBezTo>
                <a:cubicBezTo>
                  <a:pt x="6448296" y="1083013"/>
                  <a:pt x="6452551" y="935218"/>
                  <a:pt x="6447315" y="787615"/>
                </a:cubicBezTo>
                <a:cubicBezTo>
                  <a:pt x="6475342" y="760224"/>
                  <a:pt x="6490503" y="717546"/>
                  <a:pt x="6498274" y="669772"/>
                </a:cubicBezTo>
                <a:lnTo>
                  <a:pt x="6506428" y="567089"/>
                </a:lnTo>
                <a:cubicBezTo>
                  <a:pt x="6511790" y="560082"/>
                  <a:pt x="6514250" y="551279"/>
                  <a:pt x="6513307" y="542501"/>
                </a:cubicBezTo>
                <a:lnTo>
                  <a:pt x="6507319" y="482369"/>
                </a:lnTo>
                <a:cubicBezTo>
                  <a:pt x="6505446" y="463247"/>
                  <a:pt x="6488439" y="449271"/>
                  <a:pt x="6469329" y="451131"/>
                </a:cubicBezTo>
                <a:cubicBezTo>
                  <a:pt x="6469252" y="451144"/>
                  <a:pt x="6469176" y="451144"/>
                  <a:pt x="6469100" y="451156"/>
                </a:cubicBezTo>
                <a:cubicBezTo>
                  <a:pt x="6459927" y="452099"/>
                  <a:pt x="6451531" y="456686"/>
                  <a:pt x="6445786" y="463896"/>
                </a:cubicBezTo>
                <a:lnTo>
                  <a:pt x="6444512" y="443513"/>
                </a:lnTo>
                <a:cubicBezTo>
                  <a:pt x="6443149" y="421537"/>
                  <a:pt x="6424217" y="404822"/>
                  <a:pt x="6402241" y="406185"/>
                </a:cubicBezTo>
                <a:cubicBezTo>
                  <a:pt x="6402228" y="406185"/>
                  <a:pt x="6402228" y="406185"/>
                  <a:pt x="6402216" y="406185"/>
                </a:cubicBezTo>
                <a:cubicBezTo>
                  <a:pt x="6393718" y="406593"/>
                  <a:pt x="6385603" y="409816"/>
                  <a:pt x="6379157" y="415358"/>
                </a:cubicBezTo>
                <a:lnTo>
                  <a:pt x="6379157" y="411663"/>
                </a:lnTo>
                <a:cubicBezTo>
                  <a:pt x="6379590" y="389649"/>
                  <a:pt x="6362098" y="371444"/>
                  <a:pt x="6340084" y="370998"/>
                </a:cubicBezTo>
                <a:cubicBezTo>
                  <a:pt x="6323917" y="370679"/>
                  <a:pt x="6309164" y="380145"/>
                  <a:pt x="6302718" y="394974"/>
                </a:cubicBezTo>
                <a:cubicBezTo>
                  <a:pt x="6296462" y="388006"/>
                  <a:pt x="6287927" y="383496"/>
                  <a:pt x="6278640" y="382234"/>
                </a:cubicBezTo>
                <a:cubicBezTo>
                  <a:pt x="6256803" y="379610"/>
                  <a:pt x="6236955" y="395178"/>
                  <a:pt x="6234305" y="417014"/>
                </a:cubicBezTo>
                <a:lnTo>
                  <a:pt x="6233031" y="427970"/>
                </a:lnTo>
                <a:cubicBezTo>
                  <a:pt x="6214418" y="426416"/>
                  <a:pt x="6196493" y="435359"/>
                  <a:pt x="6186531" y="451156"/>
                </a:cubicBezTo>
                <a:lnTo>
                  <a:pt x="6143852" y="519060"/>
                </a:lnTo>
                <a:cubicBezTo>
                  <a:pt x="6135699" y="531952"/>
                  <a:pt x="6133915" y="547877"/>
                  <a:pt x="6139011" y="562248"/>
                </a:cubicBezTo>
                <a:lnTo>
                  <a:pt x="6177230" y="670409"/>
                </a:lnTo>
                <a:cubicBezTo>
                  <a:pt x="6187410" y="725330"/>
                  <a:pt x="6221680" y="772786"/>
                  <a:pt x="6270613" y="799718"/>
                </a:cubicBezTo>
                <a:cubicBezTo>
                  <a:pt x="6272524" y="857684"/>
                  <a:pt x="6273289" y="935779"/>
                  <a:pt x="6269976" y="1026996"/>
                </a:cubicBezTo>
                <a:lnTo>
                  <a:pt x="6263989" y="968011"/>
                </a:lnTo>
                <a:cubicBezTo>
                  <a:pt x="6262065" y="948825"/>
                  <a:pt x="6244955" y="934836"/>
                  <a:pt x="6225769" y="936760"/>
                </a:cubicBezTo>
                <a:cubicBezTo>
                  <a:pt x="6216609" y="937677"/>
                  <a:pt x="6208188" y="942187"/>
                  <a:pt x="6202328" y="949283"/>
                </a:cubicBezTo>
                <a:lnTo>
                  <a:pt x="6201054" y="928899"/>
                </a:lnTo>
                <a:cubicBezTo>
                  <a:pt x="6199754" y="906911"/>
                  <a:pt x="6180887" y="890145"/>
                  <a:pt x="6158898" y="891445"/>
                </a:cubicBezTo>
                <a:cubicBezTo>
                  <a:pt x="6158898" y="891445"/>
                  <a:pt x="6158885" y="891445"/>
                  <a:pt x="6158885" y="891445"/>
                </a:cubicBezTo>
                <a:cubicBezTo>
                  <a:pt x="6150375" y="892056"/>
                  <a:pt x="6142273" y="895305"/>
                  <a:pt x="6135699" y="900745"/>
                </a:cubicBezTo>
                <a:lnTo>
                  <a:pt x="6135699" y="897050"/>
                </a:lnTo>
                <a:cubicBezTo>
                  <a:pt x="6136705" y="874985"/>
                  <a:pt x="6119634" y="856270"/>
                  <a:pt x="6097556" y="855263"/>
                </a:cubicBezTo>
                <a:cubicBezTo>
                  <a:pt x="6097530" y="855263"/>
                  <a:pt x="6097505" y="855263"/>
                  <a:pt x="6097479" y="855263"/>
                </a:cubicBezTo>
                <a:cubicBezTo>
                  <a:pt x="6080332" y="854372"/>
                  <a:pt x="6064572" y="864678"/>
                  <a:pt x="6058496" y="880743"/>
                </a:cubicBezTo>
                <a:cubicBezTo>
                  <a:pt x="6052138" y="874017"/>
                  <a:pt x="6043616" y="869723"/>
                  <a:pt x="6034417" y="868640"/>
                </a:cubicBezTo>
                <a:cubicBezTo>
                  <a:pt x="6012543" y="866016"/>
                  <a:pt x="5992669" y="881559"/>
                  <a:pt x="5989955" y="903420"/>
                </a:cubicBezTo>
                <a:lnTo>
                  <a:pt x="5988681" y="914504"/>
                </a:lnTo>
                <a:cubicBezTo>
                  <a:pt x="5970119" y="912886"/>
                  <a:pt x="5952220" y="921791"/>
                  <a:pt x="5942308" y="937563"/>
                </a:cubicBezTo>
                <a:lnTo>
                  <a:pt x="5899503" y="1005976"/>
                </a:lnTo>
                <a:cubicBezTo>
                  <a:pt x="5891438" y="1018906"/>
                  <a:pt x="5889706" y="1034806"/>
                  <a:pt x="5894789" y="1049163"/>
                </a:cubicBezTo>
                <a:lnTo>
                  <a:pt x="5933008" y="1157325"/>
                </a:lnTo>
                <a:cubicBezTo>
                  <a:pt x="5935123" y="1168828"/>
                  <a:pt x="5938372" y="1180091"/>
                  <a:pt x="5942691" y="1190958"/>
                </a:cubicBezTo>
                <a:cubicBezTo>
                  <a:pt x="5918842" y="1179989"/>
                  <a:pt x="5893782" y="1171861"/>
                  <a:pt x="5868035" y="1166752"/>
                </a:cubicBezTo>
                <a:cubicBezTo>
                  <a:pt x="5847053" y="1162611"/>
                  <a:pt x="5825727" y="1160522"/>
                  <a:pt x="5804336" y="1160510"/>
                </a:cubicBezTo>
                <a:cubicBezTo>
                  <a:pt x="5776959" y="1160510"/>
                  <a:pt x="5749695" y="1163975"/>
                  <a:pt x="5723184" y="1170829"/>
                </a:cubicBezTo>
                <a:cubicBezTo>
                  <a:pt x="5746472" y="1082949"/>
                  <a:pt x="5765314" y="993962"/>
                  <a:pt x="5779621" y="904185"/>
                </a:cubicBezTo>
                <a:cubicBezTo>
                  <a:pt x="5812592" y="884298"/>
                  <a:pt x="5837944" y="853939"/>
                  <a:pt x="5851601" y="817936"/>
                </a:cubicBezTo>
                <a:lnTo>
                  <a:pt x="5901031" y="713470"/>
                </a:lnTo>
                <a:cubicBezTo>
                  <a:pt x="5907147" y="700832"/>
                  <a:pt x="5907147" y="686104"/>
                  <a:pt x="5901031" y="673466"/>
                </a:cubicBezTo>
                <a:lnTo>
                  <a:pt x="5859117" y="587982"/>
                </a:lnTo>
                <a:lnTo>
                  <a:pt x="5923963" y="388095"/>
                </a:lnTo>
                <a:cubicBezTo>
                  <a:pt x="5929913" y="368641"/>
                  <a:pt x="5918956" y="348053"/>
                  <a:pt x="5899503" y="342104"/>
                </a:cubicBezTo>
                <a:cubicBezTo>
                  <a:pt x="5880049" y="336154"/>
                  <a:pt x="5859461" y="347110"/>
                  <a:pt x="5853512" y="366564"/>
                </a:cubicBezTo>
                <a:lnTo>
                  <a:pt x="5791851" y="556387"/>
                </a:lnTo>
                <a:cubicBezTo>
                  <a:pt x="5791851" y="556387"/>
                  <a:pt x="5796692" y="524665"/>
                  <a:pt x="5796692" y="524665"/>
                </a:cubicBezTo>
                <a:cubicBezTo>
                  <a:pt x="5799890" y="504575"/>
                  <a:pt x="5786207" y="485694"/>
                  <a:pt x="5766117" y="482497"/>
                </a:cubicBezTo>
                <a:cubicBezTo>
                  <a:pt x="5746026" y="479299"/>
                  <a:pt x="5727146" y="492981"/>
                  <a:pt x="5723948" y="513072"/>
                </a:cubicBezTo>
                <a:lnTo>
                  <a:pt x="5721018" y="531035"/>
                </a:lnTo>
                <a:cubicBezTo>
                  <a:pt x="5716088" y="520818"/>
                  <a:pt x="5706660" y="513518"/>
                  <a:pt x="5695538" y="511288"/>
                </a:cubicBezTo>
                <a:cubicBezTo>
                  <a:pt x="5675766" y="507186"/>
                  <a:pt x="5656414" y="519888"/>
                  <a:pt x="5652312" y="539660"/>
                </a:cubicBezTo>
                <a:cubicBezTo>
                  <a:pt x="5652274" y="539800"/>
                  <a:pt x="5652249" y="539940"/>
                  <a:pt x="5652223" y="540080"/>
                </a:cubicBezTo>
                <a:lnTo>
                  <a:pt x="5636680" y="617539"/>
                </a:lnTo>
                <a:lnTo>
                  <a:pt x="5643687" y="391407"/>
                </a:lnTo>
                <a:cubicBezTo>
                  <a:pt x="5646566" y="373813"/>
                  <a:pt x="5634655" y="357213"/>
                  <a:pt x="5617061" y="354334"/>
                </a:cubicBezTo>
                <a:cubicBezTo>
                  <a:pt x="5599467" y="351455"/>
                  <a:pt x="5582867" y="363366"/>
                  <a:pt x="5579988" y="380960"/>
                </a:cubicBezTo>
                <a:lnTo>
                  <a:pt x="5571835" y="640852"/>
                </a:lnTo>
                <a:lnTo>
                  <a:pt x="5570943" y="632317"/>
                </a:lnTo>
                <a:cubicBezTo>
                  <a:pt x="5569096" y="612060"/>
                  <a:pt x="5551183" y="597155"/>
                  <a:pt x="5530927" y="599002"/>
                </a:cubicBezTo>
                <a:cubicBezTo>
                  <a:pt x="5510684" y="600849"/>
                  <a:pt x="5495765" y="618761"/>
                  <a:pt x="5497613" y="639005"/>
                </a:cubicBezTo>
                <a:cubicBezTo>
                  <a:pt x="5497689" y="639884"/>
                  <a:pt x="5497804" y="640751"/>
                  <a:pt x="5497944" y="641617"/>
                </a:cubicBezTo>
                <a:lnTo>
                  <a:pt x="5519601" y="839976"/>
                </a:lnTo>
                <a:lnTo>
                  <a:pt x="5519601" y="839976"/>
                </a:lnTo>
                <a:lnTo>
                  <a:pt x="5511066" y="808763"/>
                </a:lnTo>
                <a:cubicBezTo>
                  <a:pt x="5504798" y="789424"/>
                  <a:pt x="5484045" y="778812"/>
                  <a:pt x="5464693" y="785080"/>
                </a:cubicBezTo>
                <a:cubicBezTo>
                  <a:pt x="5446615" y="790940"/>
                  <a:pt x="5435965" y="809578"/>
                  <a:pt x="5440105" y="828128"/>
                </a:cubicBezTo>
                <a:lnTo>
                  <a:pt x="5444819" y="845708"/>
                </a:lnTo>
                <a:cubicBezTo>
                  <a:pt x="5429149" y="832740"/>
                  <a:pt x="5405950" y="834931"/>
                  <a:pt x="5392980" y="850601"/>
                </a:cubicBezTo>
                <a:cubicBezTo>
                  <a:pt x="5385681" y="859417"/>
                  <a:pt x="5382903" y="871112"/>
                  <a:pt x="5385451" y="882272"/>
                </a:cubicBezTo>
                <a:lnTo>
                  <a:pt x="5403160" y="958711"/>
                </a:lnTo>
                <a:lnTo>
                  <a:pt x="5316784" y="749523"/>
                </a:lnTo>
                <a:cubicBezTo>
                  <a:pt x="5312338" y="732286"/>
                  <a:pt x="5294769" y="721916"/>
                  <a:pt x="5277532" y="726349"/>
                </a:cubicBezTo>
                <a:cubicBezTo>
                  <a:pt x="5260295" y="730795"/>
                  <a:pt x="5249912" y="748364"/>
                  <a:pt x="5254358" y="765613"/>
                </a:cubicBezTo>
                <a:cubicBezTo>
                  <a:pt x="5254397" y="765766"/>
                  <a:pt x="5254448" y="765932"/>
                  <a:pt x="5254486" y="766085"/>
                </a:cubicBezTo>
                <a:lnTo>
                  <a:pt x="5355385" y="1010435"/>
                </a:lnTo>
                <a:cubicBezTo>
                  <a:pt x="5355984" y="1012587"/>
                  <a:pt x="5356787" y="1014677"/>
                  <a:pt x="5357806" y="1016677"/>
                </a:cubicBezTo>
                <a:lnTo>
                  <a:pt x="5374113" y="1066744"/>
                </a:lnTo>
                <a:cubicBezTo>
                  <a:pt x="5361946" y="1062846"/>
                  <a:pt x="5349563" y="1059610"/>
                  <a:pt x="5337040" y="1057062"/>
                </a:cubicBezTo>
                <a:cubicBezTo>
                  <a:pt x="5296298" y="1049112"/>
                  <a:pt x="5254422" y="1048896"/>
                  <a:pt x="5213591" y="1056425"/>
                </a:cubicBezTo>
                <a:lnTo>
                  <a:pt x="5243402" y="991197"/>
                </a:lnTo>
                <a:cubicBezTo>
                  <a:pt x="5250180" y="977285"/>
                  <a:pt x="5244383" y="960507"/>
                  <a:pt x="5230471" y="953729"/>
                </a:cubicBezTo>
                <a:cubicBezTo>
                  <a:pt x="5216547" y="946952"/>
                  <a:pt x="5199781" y="952748"/>
                  <a:pt x="5193004" y="966660"/>
                </a:cubicBezTo>
                <a:cubicBezTo>
                  <a:pt x="5192800" y="967068"/>
                  <a:pt x="5192622" y="967476"/>
                  <a:pt x="5192443" y="967884"/>
                </a:cubicBezTo>
                <a:lnTo>
                  <a:pt x="5141484" y="1078465"/>
                </a:lnTo>
                <a:lnTo>
                  <a:pt x="5139573" y="1079357"/>
                </a:lnTo>
                <a:lnTo>
                  <a:pt x="5124667" y="1067254"/>
                </a:lnTo>
                <a:lnTo>
                  <a:pt x="5209005" y="882909"/>
                </a:lnTo>
                <a:cubicBezTo>
                  <a:pt x="5216356" y="866768"/>
                  <a:pt x="5209221" y="847709"/>
                  <a:pt x="5193080" y="840358"/>
                </a:cubicBezTo>
                <a:cubicBezTo>
                  <a:pt x="5176939" y="833007"/>
                  <a:pt x="5157880" y="840141"/>
                  <a:pt x="5150529" y="856283"/>
                </a:cubicBezTo>
                <a:lnTo>
                  <a:pt x="5069759" y="1032984"/>
                </a:lnTo>
                <a:lnTo>
                  <a:pt x="5055236" y="1026232"/>
                </a:lnTo>
                <a:lnTo>
                  <a:pt x="5151039" y="816789"/>
                </a:lnTo>
                <a:cubicBezTo>
                  <a:pt x="5158033" y="800495"/>
                  <a:pt x="5150491" y="781615"/>
                  <a:pt x="5134197" y="774620"/>
                </a:cubicBezTo>
                <a:cubicBezTo>
                  <a:pt x="5118463" y="767868"/>
                  <a:pt x="5100207" y="774659"/>
                  <a:pt x="5092691" y="790036"/>
                </a:cubicBezTo>
                <a:lnTo>
                  <a:pt x="5004786" y="982407"/>
                </a:lnTo>
                <a:cubicBezTo>
                  <a:pt x="5008098" y="961514"/>
                  <a:pt x="5011411" y="941257"/>
                  <a:pt x="5014850" y="921638"/>
                </a:cubicBezTo>
                <a:lnTo>
                  <a:pt x="5063134" y="816280"/>
                </a:lnTo>
                <a:cubicBezTo>
                  <a:pt x="5070498" y="800151"/>
                  <a:pt x="5063376" y="781105"/>
                  <a:pt x="5047247" y="773741"/>
                </a:cubicBezTo>
                <a:cubicBezTo>
                  <a:pt x="5047235" y="773741"/>
                  <a:pt x="5047222" y="773729"/>
                  <a:pt x="5047209" y="773729"/>
                </a:cubicBezTo>
                <a:cubicBezTo>
                  <a:pt x="5046190" y="773729"/>
                  <a:pt x="5045171" y="773092"/>
                  <a:pt x="5044407" y="772710"/>
                </a:cubicBezTo>
                <a:cubicBezTo>
                  <a:pt x="5057146" y="712705"/>
                  <a:pt x="5069886" y="664548"/>
                  <a:pt x="5079314" y="630661"/>
                </a:cubicBezTo>
                <a:cubicBezTo>
                  <a:pt x="5117571" y="617449"/>
                  <a:pt x="5148746" y="589129"/>
                  <a:pt x="5165562" y="552311"/>
                </a:cubicBezTo>
                <a:lnTo>
                  <a:pt x="5215757" y="442366"/>
                </a:lnTo>
                <a:lnTo>
                  <a:pt x="5215757" y="442366"/>
                </a:lnTo>
                <a:lnTo>
                  <a:pt x="5273213" y="316624"/>
                </a:lnTo>
                <a:cubicBezTo>
                  <a:pt x="5279991" y="302712"/>
                  <a:pt x="5274194" y="285934"/>
                  <a:pt x="5260283" y="279156"/>
                </a:cubicBezTo>
                <a:cubicBezTo>
                  <a:pt x="5246358" y="272379"/>
                  <a:pt x="5229592" y="278176"/>
                  <a:pt x="5222815" y="292087"/>
                </a:cubicBezTo>
                <a:cubicBezTo>
                  <a:pt x="5222611" y="292495"/>
                  <a:pt x="5222433" y="292902"/>
                  <a:pt x="5222254" y="293310"/>
                </a:cubicBezTo>
                <a:lnTo>
                  <a:pt x="5170658" y="405803"/>
                </a:lnTo>
                <a:lnTo>
                  <a:pt x="5154733" y="393063"/>
                </a:lnTo>
                <a:lnTo>
                  <a:pt x="5238943" y="208845"/>
                </a:lnTo>
                <a:cubicBezTo>
                  <a:pt x="5245938" y="192551"/>
                  <a:pt x="5238396" y="173671"/>
                  <a:pt x="5222101" y="166677"/>
                </a:cubicBezTo>
                <a:cubicBezTo>
                  <a:pt x="5206368" y="159924"/>
                  <a:pt x="5188112" y="166715"/>
                  <a:pt x="5180595" y="182092"/>
                </a:cubicBezTo>
                <a:lnTo>
                  <a:pt x="5099825" y="358793"/>
                </a:lnTo>
                <a:lnTo>
                  <a:pt x="5085301" y="352168"/>
                </a:lnTo>
                <a:lnTo>
                  <a:pt x="5181105" y="142598"/>
                </a:lnTo>
                <a:cubicBezTo>
                  <a:pt x="5187691" y="126138"/>
                  <a:pt x="5179690" y="107449"/>
                  <a:pt x="5163231" y="100863"/>
                </a:cubicBezTo>
                <a:cubicBezTo>
                  <a:pt x="5147854" y="94709"/>
                  <a:pt x="5130337" y="101257"/>
                  <a:pt x="5122756" y="115972"/>
                </a:cubicBezTo>
                <a:lnTo>
                  <a:pt x="5026571" y="325542"/>
                </a:lnTo>
                <a:lnTo>
                  <a:pt x="5011920" y="318917"/>
                </a:lnTo>
                <a:lnTo>
                  <a:pt x="5092818" y="142216"/>
                </a:lnTo>
                <a:cubicBezTo>
                  <a:pt x="5100933" y="126457"/>
                  <a:pt x="5094741" y="107092"/>
                  <a:pt x="5078969" y="98977"/>
                </a:cubicBezTo>
                <a:cubicBezTo>
                  <a:pt x="5063210" y="90862"/>
                  <a:pt x="5043846" y="97053"/>
                  <a:pt x="5035731" y="112825"/>
                </a:cubicBezTo>
                <a:cubicBezTo>
                  <a:pt x="5035272" y="113717"/>
                  <a:pt x="5034852" y="114647"/>
                  <a:pt x="5034470" y="115590"/>
                </a:cubicBezTo>
                <a:lnTo>
                  <a:pt x="4979943" y="234835"/>
                </a:lnTo>
                <a:cubicBezTo>
                  <a:pt x="4976312" y="231089"/>
                  <a:pt x="4971994" y="228108"/>
                  <a:pt x="4967203" y="226044"/>
                </a:cubicBezTo>
                <a:cubicBezTo>
                  <a:pt x="4963840" y="224503"/>
                  <a:pt x="4960286" y="223432"/>
                  <a:pt x="4956629" y="222859"/>
                </a:cubicBezTo>
                <a:cubicBezTo>
                  <a:pt x="4934729" y="219751"/>
                  <a:pt x="4914422" y="234873"/>
                  <a:pt x="4911148" y="256747"/>
                </a:cubicBezTo>
                <a:lnTo>
                  <a:pt x="4881719" y="455870"/>
                </a:lnTo>
                <a:cubicBezTo>
                  <a:pt x="4871629" y="498994"/>
                  <a:pt x="4881248" y="544374"/>
                  <a:pt x="4907963" y="579701"/>
                </a:cubicBezTo>
                <a:cubicBezTo>
                  <a:pt x="4873604" y="705061"/>
                  <a:pt x="4846468" y="832281"/>
                  <a:pt x="4826683" y="960749"/>
                </a:cubicBezTo>
                <a:cubicBezTo>
                  <a:pt x="4821167" y="953245"/>
                  <a:pt x="4812937" y="948175"/>
                  <a:pt x="4803751" y="946608"/>
                </a:cubicBezTo>
                <a:cubicBezTo>
                  <a:pt x="4783699" y="942977"/>
                  <a:pt x="4764500" y="956252"/>
                  <a:pt x="4760818" y="976292"/>
                </a:cubicBezTo>
                <a:lnTo>
                  <a:pt x="4756105" y="1002918"/>
                </a:lnTo>
                <a:cubicBezTo>
                  <a:pt x="4756181" y="982585"/>
                  <a:pt x="4739760" y="966036"/>
                  <a:pt x="4719427" y="965960"/>
                </a:cubicBezTo>
                <a:cubicBezTo>
                  <a:pt x="4701400" y="965896"/>
                  <a:pt x="4685972" y="978891"/>
                  <a:pt x="4682978" y="996675"/>
                </a:cubicBezTo>
                <a:lnTo>
                  <a:pt x="4666926" y="1085217"/>
                </a:lnTo>
                <a:cubicBezTo>
                  <a:pt x="4666455" y="1069980"/>
                  <a:pt x="4655422" y="1057139"/>
                  <a:pt x="4640427" y="1054387"/>
                </a:cubicBezTo>
                <a:lnTo>
                  <a:pt x="4636733" y="1054387"/>
                </a:lnTo>
                <a:cubicBezTo>
                  <a:pt x="4654950" y="987376"/>
                  <a:pt x="4669983" y="928772"/>
                  <a:pt x="4681322" y="882399"/>
                </a:cubicBezTo>
                <a:cubicBezTo>
                  <a:pt x="4741964" y="804686"/>
                  <a:pt x="4780183" y="720222"/>
                  <a:pt x="4777762" y="624163"/>
                </a:cubicBezTo>
                <a:cubicBezTo>
                  <a:pt x="4777762" y="622507"/>
                  <a:pt x="4777762" y="620978"/>
                  <a:pt x="4777762" y="619450"/>
                </a:cubicBezTo>
                <a:lnTo>
                  <a:pt x="4777762" y="619450"/>
                </a:lnTo>
                <a:cubicBezTo>
                  <a:pt x="4777138" y="603079"/>
                  <a:pt x="4775354" y="586772"/>
                  <a:pt x="4772412" y="570656"/>
                </a:cubicBezTo>
                <a:lnTo>
                  <a:pt x="4763876" y="491032"/>
                </a:lnTo>
                <a:lnTo>
                  <a:pt x="4696100" y="414593"/>
                </a:lnTo>
                <a:cubicBezTo>
                  <a:pt x="4689590" y="407344"/>
                  <a:pt x="4680353" y="403140"/>
                  <a:pt x="4670621" y="403000"/>
                </a:cubicBezTo>
                <a:cubicBezTo>
                  <a:pt x="4665015" y="403038"/>
                  <a:pt x="4659511" y="404440"/>
                  <a:pt x="4654568" y="407077"/>
                </a:cubicBezTo>
                <a:lnTo>
                  <a:pt x="4628452" y="386056"/>
                </a:lnTo>
                <a:cubicBezTo>
                  <a:pt x="4621458" y="380387"/>
                  <a:pt x="4612744" y="377278"/>
                  <a:pt x="4603737" y="377266"/>
                </a:cubicBezTo>
                <a:cubicBezTo>
                  <a:pt x="4597201" y="377278"/>
                  <a:pt x="4590767" y="378896"/>
                  <a:pt x="4585009" y="381979"/>
                </a:cubicBezTo>
                <a:cubicBezTo>
                  <a:pt x="4579314" y="378858"/>
                  <a:pt x="4572906" y="377228"/>
                  <a:pt x="4566409" y="377266"/>
                </a:cubicBezTo>
                <a:cubicBezTo>
                  <a:pt x="4559185" y="377317"/>
                  <a:pt x="4552102" y="379291"/>
                  <a:pt x="4545898" y="382999"/>
                </a:cubicBezTo>
                <a:cubicBezTo>
                  <a:pt x="4539782" y="379202"/>
                  <a:pt x="4532712" y="377215"/>
                  <a:pt x="4525514" y="377266"/>
                </a:cubicBezTo>
                <a:cubicBezTo>
                  <a:pt x="4503563" y="377329"/>
                  <a:pt x="4485817" y="395191"/>
                  <a:pt x="4485893" y="417141"/>
                </a:cubicBezTo>
                <a:cubicBezTo>
                  <a:pt x="4485931" y="428110"/>
                  <a:pt x="4490492" y="438570"/>
                  <a:pt x="4498506" y="446061"/>
                </a:cubicBezTo>
                <a:lnTo>
                  <a:pt x="4535324" y="480204"/>
                </a:lnTo>
                <a:lnTo>
                  <a:pt x="4565262" y="529889"/>
                </a:lnTo>
                <a:lnTo>
                  <a:pt x="4571505" y="579701"/>
                </a:lnTo>
                <a:lnTo>
                  <a:pt x="4520546" y="678562"/>
                </a:lnTo>
                <a:lnTo>
                  <a:pt x="4475701" y="563904"/>
                </a:lnTo>
                <a:cubicBezTo>
                  <a:pt x="4467331" y="542450"/>
                  <a:pt x="4443138" y="531838"/>
                  <a:pt x="4421685" y="540208"/>
                </a:cubicBezTo>
                <a:cubicBezTo>
                  <a:pt x="4400231" y="548578"/>
                  <a:pt x="4389618" y="572771"/>
                  <a:pt x="4397989" y="594225"/>
                </a:cubicBezTo>
                <a:lnTo>
                  <a:pt x="4482453" y="810801"/>
                </a:lnTo>
                <a:lnTo>
                  <a:pt x="4480797" y="816662"/>
                </a:lnTo>
                <a:lnTo>
                  <a:pt x="4485384" y="818445"/>
                </a:lnTo>
                <a:lnTo>
                  <a:pt x="4486020" y="820102"/>
                </a:lnTo>
                <a:cubicBezTo>
                  <a:pt x="4490110" y="830319"/>
                  <a:pt x="4498009" y="838549"/>
                  <a:pt x="4508060" y="843033"/>
                </a:cubicBezTo>
                <a:cubicBezTo>
                  <a:pt x="4490225" y="915141"/>
                  <a:pt x="4463471" y="1017569"/>
                  <a:pt x="4429201" y="1134775"/>
                </a:cubicBezTo>
                <a:cubicBezTo>
                  <a:pt x="4363655" y="1103346"/>
                  <a:pt x="4289522" y="1094657"/>
                  <a:pt x="4218484" y="1110060"/>
                </a:cubicBezTo>
                <a:cubicBezTo>
                  <a:pt x="4217363" y="953462"/>
                  <a:pt x="4204815" y="797145"/>
                  <a:pt x="4180902" y="642381"/>
                </a:cubicBezTo>
                <a:cubicBezTo>
                  <a:pt x="4216701" y="610787"/>
                  <a:pt x="4226511" y="557279"/>
                  <a:pt x="4222179" y="500842"/>
                </a:cubicBezTo>
                <a:lnTo>
                  <a:pt x="4210713" y="395229"/>
                </a:lnTo>
                <a:cubicBezTo>
                  <a:pt x="4210955" y="392948"/>
                  <a:pt x="4210955" y="390630"/>
                  <a:pt x="4210713" y="388349"/>
                </a:cubicBezTo>
                <a:lnTo>
                  <a:pt x="4202560" y="124253"/>
                </a:lnTo>
                <a:cubicBezTo>
                  <a:pt x="4199681" y="106659"/>
                  <a:pt x="4183080" y="94748"/>
                  <a:pt x="4165487" y="97627"/>
                </a:cubicBezTo>
                <a:cubicBezTo>
                  <a:pt x="4147893" y="100506"/>
                  <a:pt x="4135981" y="117106"/>
                  <a:pt x="4138860" y="134699"/>
                </a:cubicBezTo>
                <a:lnTo>
                  <a:pt x="4145868" y="360959"/>
                </a:lnTo>
                <a:lnTo>
                  <a:pt x="4130452" y="283373"/>
                </a:lnTo>
                <a:cubicBezTo>
                  <a:pt x="4126286" y="263397"/>
                  <a:pt x="4106718" y="250581"/>
                  <a:pt x="4086742" y="254747"/>
                </a:cubicBezTo>
                <a:cubicBezTo>
                  <a:pt x="4075709" y="257053"/>
                  <a:pt x="4066333" y="264264"/>
                  <a:pt x="4061275" y="274328"/>
                </a:cubicBezTo>
                <a:lnTo>
                  <a:pt x="4058472" y="256492"/>
                </a:lnTo>
                <a:cubicBezTo>
                  <a:pt x="4055300" y="236401"/>
                  <a:pt x="4036458" y="222681"/>
                  <a:pt x="4016367" y="225853"/>
                </a:cubicBezTo>
                <a:cubicBezTo>
                  <a:pt x="3996277" y="229025"/>
                  <a:pt x="3982556" y="247868"/>
                  <a:pt x="3985728" y="267958"/>
                </a:cubicBezTo>
                <a:lnTo>
                  <a:pt x="3990697" y="299935"/>
                </a:lnTo>
                <a:cubicBezTo>
                  <a:pt x="3990697" y="299935"/>
                  <a:pt x="3928526" y="108965"/>
                  <a:pt x="3928526" y="108965"/>
                </a:cubicBezTo>
                <a:cubicBezTo>
                  <a:pt x="3922857" y="89435"/>
                  <a:pt x="3902435" y="78198"/>
                  <a:pt x="3882905" y="83868"/>
                </a:cubicBezTo>
                <a:cubicBezTo>
                  <a:pt x="3863375" y="89537"/>
                  <a:pt x="3852138" y="109972"/>
                  <a:pt x="3857808" y="129502"/>
                </a:cubicBezTo>
                <a:cubicBezTo>
                  <a:pt x="3857897" y="129795"/>
                  <a:pt x="3857986" y="130075"/>
                  <a:pt x="3858075" y="130368"/>
                </a:cubicBezTo>
                <a:lnTo>
                  <a:pt x="3923048" y="330256"/>
                </a:lnTo>
                <a:lnTo>
                  <a:pt x="3881007" y="415740"/>
                </a:lnTo>
                <a:cubicBezTo>
                  <a:pt x="3874955" y="428391"/>
                  <a:pt x="3874955" y="443092"/>
                  <a:pt x="3881007" y="455743"/>
                </a:cubicBezTo>
                <a:lnTo>
                  <a:pt x="3930437" y="560210"/>
                </a:lnTo>
                <a:cubicBezTo>
                  <a:pt x="3944005" y="595932"/>
                  <a:pt x="3969064" y="626138"/>
                  <a:pt x="4001653" y="646076"/>
                </a:cubicBezTo>
                <a:cubicBezTo>
                  <a:pt x="4011844" y="708755"/>
                  <a:pt x="4025222" y="806342"/>
                  <a:pt x="4033375" y="922785"/>
                </a:cubicBezTo>
                <a:cubicBezTo>
                  <a:pt x="4030050" y="920058"/>
                  <a:pt x="4026253" y="917981"/>
                  <a:pt x="4022164" y="916669"/>
                </a:cubicBezTo>
                <a:cubicBezTo>
                  <a:pt x="4005207" y="911434"/>
                  <a:pt x="3987219" y="920886"/>
                  <a:pt x="3981906" y="937817"/>
                </a:cubicBezTo>
                <a:lnTo>
                  <a:pt x="3922411" y="1131590"/>
                </a:lnTo>
                <a:lnTo>
                  <a:pt x="3901773" y="1130698"/>
                </a:lnTo>
                <a:lnTo>
                  <a:pt x="3938081" y="1012473"/>
                </a:lnTo>
                <a:cubicBezTo>
                  <a:pt x="3942655" y="997656"/>
                  <a:pt x="3934361" y="981948"/>
                  <a:pt x="3919545" y="977375"/>
                </a:cubicBezTo>
                <a:cubicBezTo>
                  <a:pt x="3904728" y="972801"/>
                  <a:pt x="3889020" y="981095"/>
                  <a:pt x="3884446" y="995911"/>
                </a:cubicBezTo>
                <a:lnTo>
                  <a:pt x="3843552" y="1128150"/>
                </a:lnTo>
                <a:lnTo>
                  <a:pt x="3843552" y="1128150"/>
                </a:lnTo>
                <a:lnTo>
                  <a:pt x="3808007" y="1243701"/>
                </a:lnTo>
                <a:cubicBezTo>
                  <a:pt x="3796580" y="1280773"/>
                  <a:pt x="3800198" y="1320866"/>
                  <a:pt x="3818072" y="1355301"/>
                </a:cubicBezTo>
                <a:cubicBezTo>
                  <a:pt x="3797306" y="1342103"/>
                  <a:pt x="3775139" y="1331299"/>
                  <a:pt x="3751952" y="1323069"/>
                </a:cubicBezTo>
                <a:cubicBezTo>
                  <a:pt x="3728052" y="1178511"/>
                  <a:pt x="3695299" y="1035557"/>
                  <a:pt x="3653856" y="895012"/>
                </a:cubicBezTo>
                <a:cubicBezTo>
                  <a:pt x="3685323" y="859850"/>
                  <a:pt x="3689527" y="805833"/>
                  <a:pt x="3679336" y="751052"/>
                </a:cubicBezTo>
                <a:lnTo>
                  <a:pt x="3652200" y="622635"/>
                </a:lnTo>
                <a:lnTo>
                  <a:pt x="3651563" y="622635"/>
                </a:lnTo>
                <a:lnTo>
                  <a:pt x="3623662" y="467973"/>
                </a:lnTo>
                <a:cubicBezTo>
                  <a:pt x="3619484" y="450596"/>
                  <a:pt x="3602018" y="439895"/>
                  <a:pt x="3584640" y="444061"/>
                </a:cubicBezTo>
                <a:cubicBezTo>
                  <a:pt x="3571123" y="447309"/>
                  <a:pt x="3561186" y="458839"/>
                  <a:pt x="3559963" y="472687"/>
                </a:cubicBezTo>
                <a:lnTo>
                  <a:pt x="3544039" y="384145"/>
                </a:lnTo>
                <a:cubicBezTo>
                  <a:pt x="3540663" y="364093"/>
                  <a:pt x="3521681" y="350563"/>
                  <a:pt x="3501628" y="353939"/>
                </a:cubicBezTo>
                <a:cubicBezTo>
                  <a:pt x="3483843" y="356933"/>
                  <a:pt x="3470848" y="372361"/>
                  <a:pt x="3470912" y="390388"/>
                </a:cubicBezTo>
                <a:lnTo>
                  <a:pt x="3466198" y="363761"/>
                </a:lnTo>
                <a:cubicBezTo>
                  <a:pt x="3464020" y="343480"/>
                  <a:pt x="3445815" y="328791"/>
                  <a:pt x="3425520" y="330969"/>
                </a:cubicBezTo>
                <a:cubicBezTo>
                  <a:pt x="3405238" y="333147"/>
                  <a:pt x="3390550" y="351353"/>
                  <a:pt x="3392728" y="371647"/>
                </a:cubicBezTo>
                <a:cubicBezTo>
                  <a:pt x="3392906" y="373278"/>
                  <a:pt x="3393187" y="374896"/>
                  <a:pt x="3393581" y="376501"/>
                </a:cubicBezTo>
                <a:lnTo>
                  <a:pt x="3398040" y="400707"/>
                </a:lnTo>
                <a:cubicBezTo>
                  <a:pt x="3388346" y="382744"/>
                  <a:pt x="3365936" y="376042"/>
                  <a:pt x="3347986" y="385738"/>
                </a:cubicBezTo>
                <a:cubicBezTo>
                  <a:pt x="3334010" y="393267"/>
                  <a:pt x="3326417" y="408886"/>
                  <a:pt x="3329118" y="424530"/>
                </a:cubicBezTo>
                <a:lnTo>
                  <a:pt x="3353833" y="561229"/>
                </a:lnTo>
                <a:cubicBezTo>
                  <a:pt x="3332927" y="546693"/>
                  <a:pt x="3304186" y="551852"/>
                  <a:pt x="3289637" y="572758"/>
                </a:cubicBezTo>
                <a:cubicBezTo>
                  <a:pt x="3280044" y="586568"/>
                  <a:pt x="3278719" y="604506"/>
                  <a:pt x="3286185" y="619577"/>
                </a:cubicBezTo>
                <a:lnTo>
                  <a:pt x="3332430" y="712832"/>
                </a:lnTo>
                <a:cubicBezTo>
                  <a:pt x="3326468" y="710718"/>
                  <a:pt x="3320060" y="710195"/>
                  <a:pt x="3313830" y="711304"/>
                </a:cubicBezTo>
                <a:cubicBezTo>
                  <a:pt x="3293791" y="714985"/>
                  <a:pt x="3280516" y="734184"/>
                  <a:pt x="3284146" y="754237"/>
                </a:cubicBezTo>
                <a:lnTo>
                  <a:pt x="3288478" y="778442"/>
                </a:lnTo>
                <a:cubicBezTo>
                  <a:pt x="3279013" y="760441"/>
                  <a:pt x="3256756" y="753523"/>
                  <a:pt x="3238755" y="762976"/>
                </a:cubicBezTo>
                <a:cubicBezTo>
                  <a:pt x="3224486" y="770480"/>
                  <a:pt x="3216753" y="786405"/>
                  <a:pt x="3219683" y="802266"/>
                </a:cubicBezTo>
                <a:lnTo>
                  <a:pt x="3244271" y="938964"/>
                </a:lnTo>
                <a:cubicBezTo>
                  <a:pt x="3223365" y="924428"/>
                  <a:pt x="3194624" y="929588"/>
                  <a:pt x="3180075" y="950494"/>
                </a:cubicBezTo>
                <a:cubicBezTo>
                  <a:pt x="3170482" y="964304"/>
                  <a:pt x="3169157" y="982241"/>
                  <a:pt x="3176623" y="997313"/>
                </a:cubicBezTo>
                <a:lnTo>
                  <a:pt x="3230002" y="1104837"/>
                </a:lnTo>
                <a:cubicBezTo>
                  <a:pt x="3158634" y="1077280"/>
                  <a:pt x="3080564" y="1072082"/>
                  <a:pt x="3006164" y="1089931"/>
                </a:cubicBezTo>
                <a:lnTo>
                  <a:pt x="2993424" y="1093371"/>
                </a:lnTo>
                <a:cubicBezTo>
                  <a:pt x="2998647" y="1008523"/>
                  <a:pt x="3006164" y="934632"/>
                  <a:pt x="3013426" y="874118"/>
                </a:cubicBezTo>
                <a:lnTo>
                  <a:pt x="3016993" y="865328"/>
                </a:lnTo>
                <a:cubicBezTo>
                  <a:pt x="3018649" y="859633"/>
                  <a:pt x="3018649" y="853569"/>
                  <a:pt x="3016993" y="847874"/>
                </a:cubicBezTo>
                <a:cubicBezTo>
                  <a:pt x="3026420" y="776531"/>
                  <a:pt x="3035338" y="727101"/>
                  <a:pt x="3039670" y="704551"/>
                </a:cubicBezTo>
                <a:cubicBezTo>
                  <a:pt x="3076271" y="682792"/>
                  <a:pt x="3101853" y="646458"/>
                  <a:pt x="3109993" y="604671"/>
                </a:cubicBezTo>
                <a:lnTo>
                  <a:pt x="3164775" y="411026"/>
                </a:lnTo>
                <a:cubicBezTo>
                  <a:pt x="3170737" y="389751"/>
                  <a:pt x="3158379" y="367647"/>
                  <a:pt x="3137129" y="361596"/>
                </a:cubicBezTo>
                <a:cubicBezTo>
                  <a:pt x="3133562" y="360602"/>
                  <a:pt x="3129880" y="360080"/>
                  <a:pt x="3126173" y="360067"/>
                </a:cubicBezTo>
                <a:cubicBezTo>
                  <a:pt x="3121052" y="360118"/>
                  <a:pt x="3115994" y="361162"/>
                  <a:pt x="3111267" y="363125"/>
                </a:cubicBezTo>
                <a:lnTo>
                  <a:pt x="3110376" y="231904"/>
                </a:lnTo>
                <a:cubicBezTo>
                  <a:pt x="3112605" y="214311"/>
                  <a:pt x="3100158" y="198246"/>
                  <a:pt x="3082564" y="196016"/>
                </a:cubicBezTo>
                <a:cubicBezTo>
                  <a:pt x="3064971" y="193787"/>
                  <a:pt x="3048906" y="206246"/>
                  <a:pt x="3046677" y="223827"/>
                </a:cubicBezTo>
                <a:cubicBezTo>
                  <a:pt x="3046333" y="226515"/>
                  <a:pt x="3046333" y="229229"/>
                  <a:pt x="3046677" y="231904"/>
                </a:cubicBezTo>
                <a:lnTo>
                  <a:pt x="3047950" y="426186"/>
                </a:lnTo>
                <a:lnTo>
                  <a:pt x="3031898" y="426186"/>
                </a:lnTo>
                <a:lnTo>
                  <a:pt x="3030369" y="195851"/>
                </a:lnTo>
                <a:cubicBezTo>
                  <a:pt x="3032599" y="178257"/>
                  <a:pt x="3020152" y="162192"/>
                  <a:pt x="3002558" y="159963"/>
                </a:cubicBezTo>
                <a:cubicBezTo>
                  <a:pt x="2984965" y="157733"/>
                  <a:pt x="2968900" y="170193"/>
                  <a:pt x="2966670" y="187774"/>
                </a:cubicBezTo>
                <a:cubicBezTo>
                  <a:pt x="2966327" y="190462"/>
                  <a:pt x="2966327" y="193175"/>
                  <a:pt x="2966670" y="195851"/>
                </a:cubicBezTo>
                <a:lnTo>
                  <a:pt x="2968199" y="426186"/>
                </a:lnTo>
                <a:lnTo>
                  <a:pt x="2952147" y="426186"/>
                </a:lnTo>
                <a:lnTo>
                  <a:pt x="2950873" y="231904"/>
                </a:lnTo>
                <a:cubicBezTo>
                  <a:pt x="2948644" y="214311"/>
                  <a:pt x="2932579" y="201864"/>
                  <a:pt x="2914985" y="204093"/>
                </a:cubicBezTo>
                <a:cubicBezTo>
                  <a:pt x="2900462" y="205928"/>
                  <a:pt x="2889021" y="217368"/>
                  <a:pt x="2887174" y="231904"/>
                </a:cubicBezTo>
                <a:lnTo>
                  <a:pt x="2888448" y="434595"/>
                </a:lnTo>
                <a:lnTo>
                  <a:pt x="2868447" y="439946"/>
                </a:lnTo>
                <a:lnTo>
                  <a:pt x="2867682" y="316242"/>
                </a:lnTo>
                <a:cubicBezTo>
                  <a:pt x="2866638" y="300725"/>
                  <a:pt x="2853210" y="289004"/>
                  <a:pt x="2837693" y="290049"/>
                </a:cubicBezTo>
                <a:cubicBezTo>
                  <a:pt x="2823641" y="290992"/>
                  <a:pt x="2812442" y="302190"/>
                  <a:pt x="2811500" y="316242"/>
                </a:cubicBezTo>
                <a:lnTo>
                  <a:pt x="2812391" y="454469"/>
                </a:lnTo>
                <a:lnTo>
                  <a:pt x="2812391" y="454469"/>
                </a:lnTo>
                <a:lnTo>
                  <a:pt x="2813156" y="575370"/>
                </a:lnTo>
                <a:cubicBezTo>
                  <a:pt x="2813423" y="617386"/>
                  <a:pt x="2831527" y="657312"/>
                  <a:pt x="2862968" y="685187"/>
                </a:cubicBezTo>
                <a:cubicBezTo>
                  <a:pt x="2855452" y="725954"/>
                  <a:pt x="2842967" y="800482"/>
                  <a:pt x="2832011" y="901764"/>
                </a:cubicBezTo>
                <a:cubicBezTo>
                  <a:pt x="2825004" y="882679"/>
                  <a:pt x="2803856" y="872870"/>
                  <a:pt x="2784759" y="879877"/>
                </a:cubicBezTo>
                <a:cubicBezTo>
                  <a:pt x="2773599" y="883979"/>
                  <a:pt x="2765088" y="893215"/>
                  <a:pt x="2761942" y="904694"/>
                </a:cubicBezTo>
                <a:lnTo>
                  <a:pt x="2753406" y="935907"/>
                </a:lnTo>
                <a:cubicBezTo>
                  <a:pt x="2753406" y="935907"/>
                  <a:pt x="2774809" y="737293"/>
                  <a:pt x="2774809" y="737293"/>
                </a:cubicBezTo>
                <a:cubicBezTo>
                  <a:pt x="2776835" y="717062"/>
                  <a:pt x="2762069" y="699023"/>
                  <a:pt x="2741826" y="696997"/>
                </a:cubicBezTo>
                <a:cubicBezTo>
                  <a:pt x="2722423" y="695060"/>
                  <a:pt x="2704867" y="708603"/>
                  <a:pt x="2701810" y="727865"/>
                </a:cubicBezTo>
                <a:lnTo>
                  <a:pt x="2679006" y="936926"/>
                </a:lnTo>
                <a:lnTo>
                  <a:pt x="2605624" y="997567"/>
                </a:lnTo>
                <a:cubicBezTo>
                  <a:pt x="2594846" y="1006523"/>
                  <a:pt x="2588706" y="1019875"/>
                  <a:pt x="2588935" y="1033876"/>
                </a:cubicBezTo>
                <a:lnTo>
                  <a:pt x="2590591" y="1116812"/>
                </a:lnTo>
                <a:cubicBezTo>
                  <a:pt x="2543823" y="1093320"/>
                  <a:pt x="2492660" y="1079815"/>
                  <a:pt x="2440389" y="1077191"/>
                </a:cubicBezTo>
                <a:cubicBezTo>
                  <a:pt x="2431726" y="1077191"/>
                  <a:pt x="2423190" y="1076299"/>
                  <a:pt x="2414909" y="1076299"/>
                </a:cubicBezTo>
                <a:cubicBezTo>
                  <a:pt x="2398984" y="1076350"/>
                  <a:pt x="2383072" y="1077370"/>
                  <a:pt x="2367262" y="1079357"/>
                </a:cubicBezTo>
                <a:cubicBezTo>
                  <a:pt x="2386499" y="1042539"/>
                  <a:pt x="2404463" y="1011199"/>
                  <a:pt x="2419368" y="986229"/>
                </a:cubicBezTo>
                <a:cubicBezTo>
                  <a:pt x="2428273" y="985337"/>
                  <a:pt x="2437064" y="983553"/>
                  <a:pt x="2445612" y="980878"/>
                </a:cubicBezTo>
                <a:cubicBezTo>
                  <a:pt x="2486838" y="968877"/>
                  <a:pt x="2520752" y="939461"/>
                  <a:pt x="2538485" y="900362"/>
                </a:cubicBezTo>
                <a:lnTo>
                  <a:pt x="2589445" y="790418"/>
                </a:lnTo>
                <a:lnTo>
                  <a:pt x="2589445" y="790418"/>
                </a:lnTo>
                <a:lnTo>
                  <a:pt x="2646901" y="664676"/>
                </a:lnTo>
                <a:cubicBezTo>
                  <a:pt x="2653679" y="650764"/>
                  <a:pt x="2647882" y="633986"/>
                  <a:pt x="2633970" y="627208"/>
                </a:cubicBezTo>
                <a:cubicBezTo>
                  <a:pt x="2620046" y="620431"/>
                  <a:pt x="2603280" y="626227"/>
                  <a:pt x="2596502" y="640139"/>
                </a:cubicBezTo>
                <a:cubicBezTo>
                  <a:pt x="2596299" y="640547"/>
                  <a:pt x="2596120" y="640954"/>
                  <a:pt x="2595942" y="641362"/>
                </a:cubicBezTo>
                <a:lnTo>
                  <a:pt x="2544983" y="753855"/>
                </a:lnTo>
                <a:lnTo>
                  <a:pt x="2528930" y="741115"/>
                </a:lnTo>
                <a:lnTo>
                  <a:pt x="2612631" y="556642"/>
                </a:lnTo>
                <a:cubicBezTo>
                  <a:pt x="2620746" y="540883"/>
                  <a:pt x="2614555" y="521519"/>
                  <a:pt x="2598783" y="513403"/>
                </a:cubicBezTo>
                <a:cubicBezTo>
                  <a:pt x="2583024" y="505288"/>
                  <a:pt x="2563659" y="511480"/>
                  <a:pt x="2555544" y="527252"/>
                </a:cubicBezTo>
                <a:cubicBezTo>
                  <a:pt x="2555085" y="528143"/>
                  <a:pt x="2554665" y="529073"/>
                  <a:pt x="2554283" y="530016"/>
                </a:cubicBezTo>
                <a:lnTo>
                  <a:pt x="2472493" y="706590"/>
                </a:lnTo>
                <a:lnTo>
                  <a:pt x="2457970" y="699965"/>
                </a:lnTo>
                <a:lnTo>
                  <a:pt x="2554155" y="491160"/>
                </a:lnTo>
                <a:cubicBezTo>
                  <a:pt x="2561150" y="474865"/>
                  <a:pt x="2553608" y="455985"/>
                  <a:pt x="2537313" y="448991"/>
                </a:cubicBezTo>
                <a:cubicBezTo>
                  <a:pt x="2521580" y="442239"/>
                  <a:pt x="2503323" y="449029"/>
                  <a:pt x="2495807" y="464406"/>
                </a:cubicBezTo>
                <a:lnTo>
                  <a:pt x="2400004" y="673976"/>
                </a:lnTo>
                <a:lnTo>
                  <a:pt x="2385480" y="667224"/>
                </a:lnTo>
                <a:lnTo>
                  <a:pt x="2466251" y="490650"/>
                </a:lnTo>
                <a:cubicBezTo>
                  <a:pt x="2473245" y="474356"/>
                  <a:pt x="2465703" y="455475"/>
                  <a:pt x="2449409" y="448481"/>
                </a:cubicBezTo>
                <a:cubicBezTo>
                  <a:pt x="2433675" y="441729"/>
                  <a:pt x="2415419" y="448507"/>
                  <a:pt x="2407902" y="463896"/>
                </a:cubicBezTo>
                <a:lnTo>
                  <a:pt x="2353249" y="583141"/>
                </a:lnTo>
                <a:cubicBezTo>
                  <a:pt x="2349643" y="579370"/>
                  <a:pt x="2345312" y="576376"/>
                  <a:pt x="2340509" y="574351"/>
                </a:cubicBezTo>
                <a:cubicBezTo>
                  <a:pt x="2337094" y="572860"/>
                  <a:pt x="2333489" y="571828"/>
                  <a:pt x="2329807" y="571293"/>
                </a:cubicBezTo>
                <a:cubicBezTo>
                  <a:pt x="2308035" y="567981"/>
                  <a:pt x="2287702" y="582937"/>
                  <a:pt x="2284377" y="604709"/>
                </a:cubicBezTo>
                <a:cubicBezTo>
                  <a:pt x="2284364" y="604824"/>
                  <a:pt x="2284339" y="604939"/>
                  <a:pt x="2284326" y="605054"/>
                </a:cubicBezTo>
                <a:lnTo>
                  <a:pt x="2255916" y="803540"/>
                </a:lnTo>
                <a:cubicBezTo>
                  <a:pt x="2248476" y="835236"/>
                  <a:pt x="2251661" y="868488"/>
                  <a:pt x="2264962" y="898197"/>
                </a:cubicBezTo>
                <a:cubicBezTo>
                  <a:pt x="2252222" y="918962"/>
                  <a:pt x="2238463" y="943423"/>
                  <a:pt x="2223302" y="971069"/>
                </a:cubicBezTo>
                <a:cubicBezTo>
                  <a:pt x="2219238" y="973119"/>
                  <a:pt x="2215569" y="975884"/>
                  <a:pt x="2212474" y="979222"/>
                </a:cubicBezTo>
                <a:cubicBezTo>
                  <a:pt x="2204320" y="958762"/>
                  <a:pt x="2181121" y="948799"/>
                  <a:pt x="2160661" y="956953"/>
                </a:cubicBezTo>
                <a:cubicBezTo>
                  <a:pt x="2155055" y="959182"/>
                  <a:pt x="2150036" y="962660"/>
                  <a:pt x="2145972" y="967119"/>
                </a:cubicBezTo>
                <a:cubicBezTo>
                  <a:pt x="2141385" y="922147"/>
                  <a:pt x="2137054" y="882909"/>
                  <a:pt x="2133232" y="852461"/>
                </a:cubicBezTo>
                <a:cubicBezTo>
                  <a:pt x="2139271" y="845670"/>
                  <a:pt x="2144723" y="838383"/>
                  <a:pt x="2149539" y="830676"/>
                </a:cubicBezTo>
                <a:cubicBezTo>
                  <a:pt x="2172343" y="794291"/>
                  <a:pt x="2178114" y="749752"/>
                  <a:pt x="2165336" y="708755"/>
                </a:cubicBezTo>
                <a:lnTo>
                  <a:pt x="2129537" y="593078"/>
                </a:lnTo>
                <a:lnTo>
                  <a:pt x="2129537" y="593078"/>
                </a:lnTo>
                <a:lnTo>
                  <a:pt x="2089025" y="460839"/>
                </a:lnTo>
                <a:cubicBezTo>
                  <a:pt x="2083636" y="446252"/>
                  <a:pt x="2067443" y="438799"/>
                  <a:pt x="2052857" y="444188"/>
                </a:cubicBezTo>
                <a:cubicBezTo>
                  <a:pt x="2039441" y="449144"/>
                  <a:pt x="2031874" y="463374"/>
                  <a:pt x="2035263" y="477273"/>
                </a:cubicBezTo>
                <a:lnTo>
                  <a:pt x="2071699" y="595499"/>
                </a:lnTo>
                <a:lnTo>
                  <a:pt x="2050933" y="596391"/>
                </a:lnTo>
                <a:lnTo>
                  <a:pt x="1991310" y="401981"/>
                </a:lnTo>
                <a:cubicBezTo>
                  <a:pt x="1987030" y="384782"/>
                  <a:pt x="1969602" y="374297"/>
                  <a:pt x="1952403" y="378591"/>
                </a:cubicBezTo>
                <a:cubicBezTo>
                  <a:pt x="1935191" y="382871"/>
                  <a:pt x="1924719" y="400299"/>
                  <a:pt x="1929000" y="417498"/>
                </a:cubicBezTo>
                <a:cubicBezTo>
                  <a:pt x="1929280" y="418632"/>
                  <a:pt x="1929624" y="419740"/>
                  <a:pt x="1930032" y="420836"/>
                </a:cubicBezTo>
                <a:lnTo>
                  <a:pt x="1987106" y="606455"/>
                </a:lnTo>
                <a:lnTo>
                  <a:pt x="1971691" y="611169"/>
                </a:lnTo>
                <a:lnTo>
                  <a:pt x="1904170" y="390897"/>
                </a:lnTo>
                <a:cubicBezTo>
                  <a:pt x="1898960" y="373941"/>
                  <a:pt x="1880996" y="364411"/>
                  <a:pt x="1864040" y="369622"/>
                </a:cubicBezTo>
                <a:cubicBezTo>
                  <a:pt x="1847083" y="374832"/>
                  <a:pt x="1837554" y="392795"/>
                  <a:pt x="1842764" y="409752"/>
                </a:cubicBezTo>
                <a:lnTo>
                  <a:pt x="1910413" y="630023"/>
                </a:lnTo>
                <a:lnTo>
                  <a:pt x="1895125" y="634737"/>
                </a:lnTo>
                <a:lnTo>
                  <a:pt x="1838050" y="449118"/>
                </a:lnTo>
                <a:cubicBezTo>
                  <a:pt x="1831923" y="432480"/>
                  <a:pt x="1813463" y="423957"/>
                  <a:pt x="1796824" y="430085"/>
                </a:cubicBezTo>
                <a:cubicBezTo>
                  <a:pt x="1781460" y="435754"/>
                  <a:pt x="1772810" y="452074"/>
                  <a:pt x="1776772" y="467973"/>
                </a:cubicBezTo>
                <a:lnTo>
                  <a:pt x="1814991" y="593460"/>
                </a:lnTo>
                <a:cubicBezTo>
                  <a:pt x="1809934" y="592938"/>
                  <a:pt x="1804812" y="593460"/>
                  <a:pt x="1799959" y="594989"/>
                </a:cubicBezTo>
                <a:cubicBezTo>
                  <a:pt x="1796391" y="596059"/>
                  <a:pt x="1793003" y="597652"/>
                  <a:pt x="1789894" y="599703"/>
                </a:cubicBezTo>
                <a:cubicBezTo>
                  <a:pt x="1771421" y="611882"/>
                  <a:pt x="1766249" y="636699"/>
                  <a:pt x="1778301" y="655248"/>
                </a:cubicBezTo>
                <a:lnTo>
                  <a:pt x="1888628" y="823541"/>
                </a:lnTo>
                <a:cubicBezTo>
                  <a:pt x="1904068" y="851887"/>
                  <a:pt x="1928236" y="874501"/>
                  <a:pt x="1957550" y="888005"/>
                </a:cubicBezTo>
                <a:cubicBezTo>
                  <a:pt x="1967996" y="977948"/>
                  <a:pt x="1983030" y="1126494"/>
                  <a:pt x="1992202" y="1282939"/>
                </a:cubicBezTo>
                <a:cubicBezTo>
                  <a:pt x="1929306" y="1237598"/>
                  <a:pt x="1853912" y="1212857"/>
                  <a:pt x="1776390" y="1212106"/>
                </a:cubicBezTo>
                <a:lnTo>
                  <a:pt x="1833082" y="1125348"/>
                </a:lnTo>
                <a:cubicBezTo>
                  <a:pt x="1845223" y="1106888"/>
                  <a:pt x="1840101" y="1082083"/>
                  <a:pt x="1821642" y="1069942"/>
                </a:cubicBezTo>
                <a:cubicBezTo>
                  <a:pt x="1821629" y="1069942"/>
                  <a:pt x="1821629" y="1069929"/>
                  <a:pt x="1821616" y="1069929"/>
                </a:cubicBezTo>
                <a:cubicBezTo>
                  <a:pt x="1818508" y="1067878"/>
                  <a:pt x="1815119" y="1066286"/>
                  <a:pt x="1811552" y="1065216"/>
                </a:cubicBezTo>
                <a:cubicBezTo>
                  <a:pt x="1806698" y="1063674"/>
                  <a:pt x="1801589" y="1063101"/>
                  <a:pt x="1796519" y="1063559"/>
                </a:cubicBezTo>
                <a:lnTo>
                  <a:pt x="1834738" y="938200"/>
                </a:lnTo>
                <a:cubicBezTo>
                  <a:pt x="1839019" y="921001"/>
                  <a:pt x="1828547" y="903573"/>
                  <a:pt x="1811348" y="899292"/>
                </a:cubicBezTo>
                <a:cubicBezTo>
                  <a:pt x="1795449" y="895330"/>
                  <a:pt x="1779116" y="903968"/>
                  <a:pt x="1773460" y="919345"/>
                </a:cubicBezTo>
                <a:lnTo>
                  <a:pt x="1716385" y="1105091"/>
                </a:lnTo>
                <a:lnTo>
                  <a:pt x="1701097" y="1100378"/>
                </a:lnTo>
                <a:lnTo>
                  <a:pt x="1768746" y="880106"/>
                </a:lnTo>
                <a:cubicBezTo>
                  <a:pt x="1772007" y="862678"/>
                  <a:pt x="1760516" y="845913"/>
                  <a:pt x="1743088" y="842651"/>
                </a:cubicBezTo>
                <a:cubicBezTo>
                  <a:pt x="1728692" y="839963"/>
                  <a:pt x="1714309" y="847352"/>
                  <a:pt x="1708104" y="860614"/>
                </a:cubicBezTo>
                <a:lnTo>
                  <a:pt x="1640456" y="1080886"/>
                </a:lnTo>
                <a:lnTo>
                  <a:pt x="1625168" y="1076172"/>
                </a:lnTo>
                <a:lnTo>
                  <a:pt x="1682625" y="890808"/>
                </a:lnTo>
                <a:cubicBezTo>
                  <a:pt x="1686905" y="873609"/>
                  <a:pt x="1676433" y="856181"/>
                  <a:pt x="1659234" y="851900"/>
                </a:cubicBezTo>
                <a:cubicBezTo>
                  <a:pt x="1643335" y="847938"/>
                  <a:pt x="1627003" y="856576"/>
                  <a:pt x="1621346" y="871953"/>
                </a:cubicBezTo>
                <a:lnTo>
                  <a:pt x="1561851" y="1065725"/>
                </a:lnTo>
                <a:lnTo>
                  <a:pt x="1541085" y="1064833"/>
                </a:lnTo>
                <a:lnTo>
                  <a:pt x="1577394" y="946608"/>
                </a:lnTo>
                <a:cubicBezTo>
                  <a:pt x="1581929" y="931792"/>
                  <a:pt x="1573610" y="916109"/>
                  <a:pt x="1558794" y="911573"/>
                </a:cubicBezTo>
                <a:cubicBezTo>
                  <a:pt x="1543977" y="907038"/>
                  <a:pt x="1528295" y="915357"/>
                  <a:pt x="1523759" y="930173"/>
                </a:cubicBezTo>
                <a:lnTo>
                  <a:pt x="1483247" y="1062285"/>
                </a:lnTo>
                <a:lnTo>
                  <a:pt x="1483247" y="1062285"/>
                </a:lnTo>
                <a:lnTo>
                  <a:pt x="1447830" y="1177836"/>
                </a:lnTo>
                <a:cubicBezTo>
                  <a:pt x="1439460" y="1204742"/>
                  <a:pt x="1439027" y="1233496"/>
                  <a:pt x="1446556" y="1260644"/>
                </a:cubicBezTo>
                <a:lnTo>
                  <a:pt x="1342981" y="1260644"/>
                </a:lnTo>
                <a:cubicBezTo>
                  <a:pt x="1355721" y="1084453"/>
                  <a:pt x="1354957" y="924186"/>
                  <a:pt x="1352409" y="830548"/>
                </a:cubicBezTo>
                <a:cubicBezTo>
                  <a:pt x="1383367" y="803540"/>
                  <a:pt x="1399801" y="758950"/>
                  <a:pt x="1407445" y="708628"/>
                </a:cubicBezTo>
                <a:lnTo>
                  <a:pt x="1415089" y="605818"/>
                </a:lnTo>
                <a:cubicBezTo>
                  <a:pt x="1420490" y="598824"/>
                  <a:pt x="1422987" y="590021"/>
                  <a:pt x="1422096" y="581230"/>
                </a:cubicBezTo>
                <a:lnTo>
                  <a:pt x="1415981" y="521098"/>
                </a:lnTo>
                <a:cubicBezTo>
                  <a:pt x="1414108" y="501976"/>
                  <a:pt x="1397100" y="488000"/>
                  <a:pt x="1377990" y="489860"/>
                </a:cubicBezTo>
                <a:cubicBezTo>
                  <a:pt x="1377914" y="489873"/>
                  <a:pt x="1377837" y="489873"/>
                  <a:pt x="1377761" y="489886"/>
                </a:cubicBezTo>
                <a:cubicBezTo>
                  <a:pt x="1368588" y="490930"/>
                  <a:pt x="1360180" y="495491"/>
                  <a:pt x="1354320" y="502625"/>
                </a:cubicBezTo>
                <a:lnTo>
                  <a:pt x="1353173" y="482242"/>
                </a:lnTo>
                <a:cubicBezTo>
                  <a:pt x="1351657" y="460202"/>
                  <a:pt x="1332573" y="443551"/>
                  <a:pt x="1310533" y="445067"/>
                </a:cubicBezTo>
                <a:cubicBezTo>
                  <a:pt x="1302150" y="445640"/>
                  <a:pt x="1294150" y="448838"/>
                  <a:pt x="1287691" y="454214"/>
                </a:cubicBezTo>
                <a:lnTo>
                  <a:pt x="1287691" y="450520"/>
                </a:lnTo>
                <a:cubicBezTo>
                  <a:pt x="1288697" y="428518"/>
                  <a:pt x="1271677" y="409867"/>
                  <a:pt x="1249675" y="408873"/>
                </a:cubicBezTo>
                <a:cubicBezTo>
                  <a:pt x="1249611" y="408860"/>
                  <a:pt x="1249535" y="408860"/>
                  <a:pt x="1249471" y="408860"/>
                </a:cubicBezTo>
                <a:cubicBezTo>
                  <a:pt x="1232307" y="407931"/>
                  <a:pt x="1216526" y="418250"/>
                  <a:pt x="1210487" y="434340"/>
                </a:cubicBezTo>
                <a:cubicBezTo>
                  <a:pt x="1204129" y="427613"/>
                  <a:pt x="1195606" y="423320"/>
                  <a:pt x="1186409" y="422237"/>
                </a:cubicBezTo>
                <a:cubicBezTo>
                  <a:pt x="1164541" y="419613"/>
                  <a:pt x="1144666" y="435155"/>
                  <a:pt x="1141947" y="457017"/>
                </a:cubicBezTo>
                <a:lnTo>
                  <a:pt x="1140673" y="468101"/>
                </a:lnTo>
                <a:cubicBezTo>
                  <a:pt x="1122120" y="466521"/>
                  <a:pt x="1104233" y="475413"/>
                  <a:pt x="1094300" y="491160"/>
                </a:cubicBezTo>
                <a:lnTo>
                  <a:pt x="1051622" y="558936"/>
                </a:lnTo>
                <a:cubicBezTo>
                  <a:pt x="1043579" y="571866"/>
                  <a:pt x="1041845" y="587753"/>
                  <a:pt x="1046908" y="602123"/>
                </a:cubicBezTo>
                <a:lnTo>
                  <a:pt x="1073025" y="676142"/>
                </a:lnTo>
                <a:cubicBezTo>
                  <a:pt x="1062170" y="681340"/>
                  <a:pt x="1054553" y="691519"/>
                  <a:pt x="1052641" y="703405"/>
                </a:cubicBezTo>
                <a:lnTo>
                  <a:pt x="1049838" y="720476"/>
                </a:lnTo>
                <a:cubicBezTo>
                  <a:pt x="1041007" y="702233"/>
                  <a:pt x="1019063" y="694614"/>
                  <a:pt x="1000824" y="703443"/>
                </a:cubicBezTo>
                <a:cubicBezTo>
                  <a:pt x="990406" y="708488"/>
                  <a:pt x="982980" y="718158"/>
                  <a:pt x="980789" y="729521"/>
                </a:cubicBezTo>
                <a:lnTo>
                  <a:pt x="965246" y="806980"/>
                </a:lnTo>
                <a:lnTo>
                  <a:pt x="972253" y="580848"/>
                </a:lnTo>
                <a:cubicBezTo>
                  <a:pt x="975137" y="563254"/>
                  <a:pt x="963216" y="546654"/>
                  <a:pt x="945627" y="543775"/>
                </a:cubicBezTo>
                <a:cubicBezTo>
                  <a:pt x="928037" y="540896"/>
                  <a:pt x="911438" y="552807"/>
                  <a:pt x="908554" y="570401"/>
                </a:cubicBezTo>
                <a:lnTo>
                  <a:pt x="900400" y="835135"/>
                </a:lnTo>
                <a:cubicBezTo>
                  <a:pt x="900214" y="837428"/>
                  <a:pt x="900214" y="839721"/>
                  <a:pt x="900400" y="842014"/>
                </a:cubicBezTo>
                <a:lnTo>
                  <a:pt x="888934" y="947627"/>
                </a:lnTo>
                <a:cubicBezTo>
                  <a:pt x="884476" y="1004574"/>
                  <a:pt x="894540" y="1058336"/>
                  <a:pt x="930976" y="1089931"/>
                </a:cubicBezTo>
                <a:cubicBezTo>
                  <a:pt x="925880" y="1135667"/>
                  <a:pt x="919765" y="1196818"/>
                  <a:pt x="914032" y="1269562"/>
                </a:cubicBezTo>
                <a:cubicBezTo>
                  <a:pt x="883584" y="1084580"/>
                  <a:pt x="844472" y="882272"/>
                  <a:pt x="801667" y="716909"/>
                </a:cubicBezTo>
                <a:cubicBezTo>
                  <a:pt x="824581" y="684856"/>
                  <a:pt x="835822" y="645923"/>
                  <a:pt x="833516" y="606582"/>
                </a:cubicBezTo>
                <a:lnTo>
                  <a:pt x="835427" y="491160"/>
                </a:lnTo>
                <a:cubicBezTo>
                  <a:pt x="835706" y="477146"/>
                  <a:pt x="829558" y="463769"/>
                  <a:pt x="818738" y="454851"/>
                </a:cubicBezTo>
                <a:lnTo>
                  <a:pt x="745357" y="394082"/>
                </a:lnTo>
                <a:lnTo>
                  <a:pt x="722553" y="185404"/>
                </a:lnTo>
                <a:cubicBezTo>
                  <a:pt x="720705" y="165148"/>
                  <a:pt x="702790" y="150242"/>
                  <a:pt x="682541" y="152090"/>
                </a:cubicBezTo>
                <a:cubicBezTo>
                  <a:pt x="662291" y="153937"/>
                  <a:pt x="647374" y="171849"/>
                  <a:pt x="649221" y="192092"/>
                </a:cubicBezTo>
                <a:cubicBezTo>
                  <a:pt x="649301" y="192971"/>
                  <a:pt x="649412" y="193838"/>
                  <a:pt x="649553" y="194704"/>
                </a:cubicBezTo>
                <a:lnTo>
                  <a:pt x="671211" y="393190"/>
                </a:lnTo>
                <a:lnTo>
                  <a:pt x="671211" y="393190"/>
                </a:lnTo>
                <a:lnTo>
                  <a:pt x="662675" y="361978"/>
                </a:lnTo>
                <a:cubicBezTo>
                  <a:pt x="657329" y="342346"/>
                  <a:pt x="637080" y="330765"/>
                  <a:pt x="617449" y="336116"/>
                </a:cubicBezTo>
                <a:cubicBezTo>
                  <a:pt x="597818" y="341467"/>
                  <a:pt x="586240" y="361710"/>
                  <a:pt x="591587" y="381342"/>
                </a:cubicBezTo>
                <a:lnTo>
                  <a:pt x="596428" y="398796"/>
                </a:lnTo>
                <a:cubicBezTo>
                  <a:pt x="580763" y="385827"/>
                  <a:pt x="557554" y="388018"/>
                  <a:pt x="544590" y="403688"/>
                </a:cubicBezTo>
                <a:cubicBezTo>
                  <a:pt x="537295" y="412504"/>
                  <a:pt x="534513" y="424199"/>
                  <a:pt x="537061" y="435359"/>
                </a:cubicBezTo>
                <a:lnTo>
                  <a:pt x="554769" y="511798"/>
                </a:lnTo>
                <a:lnTo>
                  <a:pt x="468393" y="302610"/>
                </a:lnTo>
                <a:cubicBezTo>
                  <a:pt x="463688" y="285437"/>
                  <a:pt x="445956" y="275334"/>
                  <a:pt x="428789" y="280048"/>
                </a:cubicBezTo>
                <a:cubicBezTo>
                  <a:pt x="411806" y="284698"/>
                  <a:pt x="401702" y="302126"/>
                  <a:pt x="406096" y="319172"/>
                </a:cubicBezTo>
                <a:lnTo>
                  <a:pt x="506995" y="563522"/>
                </a:lnTo>
                <a:cubicBezTo>
                  <a:pt x="507591" y="565726"/>
                  <a:pt x="508401" y="567853"/>
                  <a:pt x="509415" y="569892"/>
                </a:cubicBezTo>
                <a:lnTo>
                  <a:pt x="542284" y="670918"/>
                </a:lnTo>
                <a:cubicBezTo>
                  <a:pt x="545342" y="679199"/>
                  <a:pt x="548654" y="687226"/>
                  <a:pt x="552094" y="694997"/>
                </a:cubicBezTo>
                <a:cubicBezTo>
                  <a:pt x="550863" y="694933"/>
                  <a:pt x="549630" y="694933"/>
                  <a:pt x="548399" y="694997"/>
                </a:cubicBezTo>
                <a:cubicBezTo>
                  <a:pt x="530718" y="694920"/>
                  <a:pt x="516308" y="709163"/>
                  <a:pt x="516168" y="726846"/>
                </a:cubicBezTo>
                <a:lnTo>
                  <a:pt x="514639" y="957182"/>
                </a:lnTo>
                <a:lnTo>
                  <a:pt x="497822" y="957182"/>
                </a:lnTo>
                <a:lnTo>
                  <a:pt x="499096" y="762900"/>
                </a:lnTo>
                <a:cubicBezTo>
                  <a:pt x="501326" y="745306"/>
                  <a:pt x="488874" y="729241"/>
                  <a:pt x="471284" y="727012"/>
                </a:cubicBezTo>
                <a:cubicBezTo>
                  <a:pt x="453693" y="724782"/>
                  <a:pt x="437627" y="737242"/>
                  <a:pt x="435397" y="754823"/>
                </a:cubicBezTo>
                <a:cubicBezTo>
                  <a:pt x="435057" y="757511"/>
                  <a:pt x="435057" y="760224"/>
                  <a:pt x="435397" y="762900"/>
                </a:cubicBezTo>
                <a:lnTo>
                  <a:pt x="434123" y="893610"/>
                </a:lnTo>
                <a:cubicBezTo>
                  <a:pt x="429395" y="891648"/>
                  <a:pt x="424336" y="890604"/>
                  <a:pt x="419218" y="890553"/>
                </a:cubicBezTo>
                <a:cubicBezTo>
                  <a:pt x="415513" y="890566"/>
                  <a:pt x="411828" y="891088"/>
                  <a:pt x="408261" y="892082"/>
                </a:cubicBezTo>
                <a:cubicBezTo>
                  <a:pt x="386991" y="898197"/>
                  <a:pt x="374642" y="920326"/>
                  <a:pt x="380616" y="941639"/>
                </a:cubicBezTo>
                <a:lnTo>
                  <a:pt x="435397" y="1135285"/>
                </a:lnTo>
                <a:cubicBezTo>
                  <a:pt x="439926" y="1159006"/>
                  <a:pt x="450256" y="1181237"/>
                  <a:pt x="465463" y="1200003"/>
                </a:cubicBezTo>
                <a:cubicBezTo>
                  <a:pt x="442986" y="1205647"/>
                  <a:pt x="421070" y="1213329"/>
                  <a:pt x="399980" y="1222935"/>
                </a:cubicBezTo>
                <a:lnTo>
                  <a:pt x="399980" y="1147388"/>
                </a:lnTo>
                <a:cubicBezTo>
                  <a:pt x="400221" y="1121920"/>
                  <a:pt x="379770" y="1101078"/>
                  <a:pt x="354301" y="1100836"/>
                </a:cubicBezTo>
                <a:cubicBezTo>
                  <a:pt x="337437" y="1100670"/>
                  <a:pt x="321831" y="1109728"/>
                  <a:pt x="313605" y="1124456"/>
                </a:cubicBezTo>
                <a:lnTo>
                  <a:pt x="276149" y="990688"/>
                </a:lnTo>
                <a:cubicBezTo>
                  <a:pt x="270875" y="971056"/>
                  <a:pt x="250680" y="959399"/>
                  <a:pt x="231042" y="964673"/>
                </a:cubicBezTo>
                <a:cubicBezTo>
                  <a:pt x="215319" y="968903"/>
                  <a:pt x="204236" y="982955"/>
                  <a:pt x="203787" y="999223"/>
                </a:cubicBezTo>
                <a:lnTo>
                  <a:pt x="201239" y="990178"/>
                </a:lnTo>
                <a:cubicBezTo>
                  <a:pt x="204424" y="943295"/>
                  <a:pt x="208119" y="897560"/>
                  <a:pt x="212323" y="853862"/>
                </a:cubicBezTo>
                <a:cubicBezTo>
                  <a:pt x="244820" y="839160"/>
                  <a:pt x="270888" y="813184"/>
                  <a:pt x="285704" y="780736"/>
                </a:cubicBezTo>
                <a:lnTo>
                  <a:pt x="336027" y="670791"/>
                </a:lnTo>
                <a:cubicBezTo>
                  <a:pt x="336027" y="670791"/>
                  <a:pt x="336027" y="670791"/>
                  <a:pt x="336027" y="670791"/>
                </a:cubicBezTo>
                <a:lnTo>
                  <a:pt x="393483" y="545049"/>
                </a:lnTo>
                <a:cubicBezTo>
                  <a:pt x="400258" y="531137"/>
                  <a:pt x="394468" y="514359"/>
                  <a:pt x="380550" y="507581"/>
                </a:cubicBezTo>
                <a:cubicBezTo>
                  <a:pt x="366633" y="500803"/>
                  <a:pt x="349857" y="506600"/>
                  <a:pt x="343082" y="520512"/>
                </a:cubicBezTo>
                <a:cubicBezTo>
                  <a:pt x="342887" y="520920"/>
                  <a:pt x="342700" y="521328"/>
                  <a:pt x="342524" y="521735"/>
                </a:cubicBezTo>
                <a:lnTo>
                  <a:pt x="291565" y="634228"/>
                </a:lnTo>
                <a:lnTo>
                  <a:pt x="275512" y="621488"/>
                </a:lnTo>
                <a:lnTo>
                  <a:pt x="359850" y="437143"/>
                </a:lnTo>
                <a:cubicBezTo>
                  <a:pt x="367202" y="421002"/>
                  <a:pt x="360073" y="401943"/>
                  <a:pt x="343925" y="394592"/>
                </a:cubicBezTo>
                <a:cubicBezTo>
                  <a:pt x="327778" y="387241"/>
                  <a:pt x="308726" y="394375"/>
                  <a:pt x="301374" y="410517"/>
                </a:cubicBezTo>
                <a:lnTo>
                  <a:pt x="221368" y="586454"/>
                </a:lnTo>
                <a:lnTo>
                  <a:pt x="206845" y="580338"/>
                </a:lnTo>
                <a:lnTo>
                  <a:pt x="302648" y="370768"/>
                </a:lnTo>
                <a:cubicBezTo>
                  <a:pt x="310766" y="355009"/>
                  <a:pt x="304567" y="335645"/>
                  <a:pt x="288804" y="327529"/>
                </a:cubicBezTo>
                <a:cubicBezTo>
                  <a:pt x="273041" y="319414"/>
                  <a:pt x="253682" y="325606"/>
                  <a:pt x="245564" y="341378"/>
                </a:cubicBezTo>
                <a:cubicBezTo>
                  <a:pt x="245099" y="342269"/>
                  <a:pt x="244677" y="343199"/>
                  <a:pt x="244300" y="344142"/>
                </a:cubicBezTo>
                <a:lnTo>
                  <a:pt x="148497" y="553712"/>
                </a:lnTo>
                <a:lnTo>
                  <a:pt x="133846" y="546960"/>
                </a:lnTo>
                <a:lnTo>
                  <a:pt x="214744" y="370259"/>
                </a:lnTo>
                <a:cubicBezTo>
                  <a:pt x="222861" y="354500"/>
                  <a:pt x="216662" y="335135"/>
                  <a:pt x="200899" y="327020"/>
                </a:cubicBezTo>
                <a:cubicBezTo>
                  <a:pt x="185136" y="318905"/>
                  <a:pt x="165777" y="325096"/>
                  <a:pt x="157659" y="340868"/>
                </a:cubicBezTo>
                <a:cubicBezTo>
                  <a:pt x="157194" y="341760"/>
                  <a:pt x="156772" y="342690"/>
                  <a:pt x="156395" y="343633"/>
                </a:cubicBezTo>
                <a:lnTo>
                  <a:pt x="101869" y="462877"/>
                </a:lnTo>
                <a:cubicBezTo>
                  <a:pt x="98227" y="459157"/>
                  <a:pt x="93901" y="456176"/>
                  <a:pt x="89129" y="454087"/>
                </a:cubicBezTo>
                <a:cubicBezTo>
                  <a:pt x="85759" y="452571"/>
                  <a:pt x="82204" y="451500"/>
                  <a:pt x="78555" y="450902"/>
                </a:cubicBezTo>
                <a:cubicBezTo>
                  <a:pt x="56614" y="447717"/>
                  <a:pt x="36224" y="462864"/>
                  <a:pt x="32946" y="484790"/>
                </a:cubicBezTo>
                <a:lnTo>
                  <a:pt x="3900" y="683276"/>
                </a:lnTo>
                <a:cubicBezTo>
                  <a:pt x="-7197" y="730910"/>
                  <a:pt x="5696" y="780952"/>
                  <a:pt x="38425" y="817299"/>
                </a:cubicBezTo>
                <a:cubicBezTo>
                  <a:pt x="11926" y="1075280"/>
                  <a:pt x="5811" y="1412121"/>
                  <a:pt x="9760" y="1642329"/>
                </a:cubicBezTo>
                <a:lnTo>
                  <a:pt x="12192970" y="1642329"/>
                </a:lnTo>
                <a:lnTo>
                  <a:pt x="12192970" y="1201150"/>
                </a:lnTo>
                <a:cubicBezTo>
                  <a:pt x="12160050" y="1190473"/>
                  <a:pt x="12125652" y="1185059"/>
                  <a:pt x="12091051" y="1185097"/>
                </a:cubicBezTo>
                <a:close/>
                <a:moveTo>
                  <a:pt x="595791" y="763409"/>
                </a:moveTo>
                <a:lnTo>
                  <a:pt x="594517" y="957692"/>
                </a:lnTo>
                <a:lnTo>
                  <a:pt x="578465" y="957692"/>
                </a:lnTo>
                <a:lnTo>
                  <a:pt x="579867" y="742007"/>
                </a:lnTo>
                <a:cubicBezTo>
                  <a:pt x="584907" y="748147"/>
                  <a:pt x="590354" y="753931"/>
                  <a:pt x="596174" y="759333"/>
                </a:cubicBezTo>
                <a:cubicBezTo>
                  <a:pt x="596046" y="760734"/>
                  <a:pt x="595791" y="762135"/>
                  <a:pt x="595791" y="763409"/>
                </a:cubicBezTo>
                <a:close/>
                <a:moveTo>
                  <a:pt x="658599" y="966610"/>
                </a:moveTo>
                <a:lnTo>
                  <a:pt x="658599" y="885075"/>
                </a:lnTo>
                <a:cubicBezTo>
                  <a:pt x="665096" y="913357"/>
                  <a:pt x="671338" y="942404"/>
                  <a:pt x="677454" y="971705"/>
                </a:cubicBezTo>
                <a:close/>
                <a:moveTo>
                  <a:pt x="693888" y="1214144"/>
                </a:moveTo>
                <a:cubicBezTo>
                  <a:pt x="693888" y="1212488"/>
                  <a:pt x="693888" y="1210832"/>
                  <a:pt x="693888" y="1209175"/>
                </a:cubicBezTo>
                <a:cubicBezTo>
                  <a:pt x="703429" y="1198984"/>
                  <a:pt x="711530" y="1187543"/>
                  <a:pt x="717966" y="1175160"/>
                </a:cubicBezTo>
                <a:cubicBezTo>
                  <a:pt x="721151" y="1193123"/>
                  <a:pt x="724336" y="1210959"/>
                  <a:pt x="727394" y="1228668"/>
                </a:cubicBezTo>
                <a:cubicBezTo>
                  <a:pt x="716055" y="1223317"/>
                  <a:pt x="705099" y="1218603"/>
                  <a:pt x="693888" y="1214144"/>
                </a:cubicBezTo>
                <a:close/>
                <a:moveTo>
                  <a:pt x="1163605" y="1261026"/>
                </a:moveTo>
                <a:lnTo>
                  <a:pt x="1093281" y="1261026"/>
                </a:lnTo>
                <a:cubicBezTo>
                  <a:pt x="1099014" y="1191595"/>
                  <a:pt x="1104874" y="1134393"/>
                  <a:pt x="1109461" y="1093753"/>
                </a:cubicBezTo>
                <a:cubicBezTo>
                  <a:pt x="1137516" y="1076554"/>
                  <a:pt x="1160095" y="1051711"/>
                  <a:pt x="1174561" y="1022155"/>
                </a:cubicBezTo>
                <a:cubicBezTo>
                  <a:pt x="1173032" y="1094390"/>
                  <a:pt x="1170230" y="1176179"/>
                  <a:pt x="1163605" y="1261026"/>
                </a:cubicBezTo>
                <a:close/>
                <a:moveTo>
                  <a:pt x="3566843" y="1313005"/>
                </a:moveTo>
                <a:cubicBezTo>
                  <a:pt x="3558435" y="1315043"/>
                  <a:pt x="3550154" y="1317336"/>
                  <a:pt x="3541363" y="1320012"/>
                </a:cubicBezTo>
                <a:cubicBezTo>
                  <a:pt x="3538943" y="1307272"/>
                  <a:pt x="3536650" y="1294532"/>
                  <a:pt x="3534357" y="1282684"/>
                </a:cubicBezTo>
                <a:cubicBezTo>
                  <a:pt x="3543822" y="1274454"/>
                  <a:pt x="3551759" y="1264619"/>
                  <a:pt x="3557798" y="1253638"/>
                </a:cubicBezTo>
                <a:cubicBezTo>
                  <a:pt x="3561492" y="1272874"/>
                  <a:pt x="3565187" y="1291857"/>
                  <a:pt x="3568754" y="1312495"/>
                </a:cubicBezTo>
                <a:close/>
                <a:moveTo>
                  <a:pt x="4001271" y="1147388"/>
                </a:moveTo>
                <a:lnTo>
                  <a:pt x="3985983" y="1142674"/>
                </a:lnTo>
                <a:lnTo>
                  <a:pt x="4036942" y="978330"/>
                </a:lnTo>
                <a:cubicBezTo>
                  <a:pt x="4037834" y="994000"/>
                  <a:pt x="4038471" y="1009925"/>
                  <a:pt x="4039108" y="1026104"/>
                </a:cubicBezTo>
                <a:close/>
                <a:moveTo>
                  <a:pt x="6238254" y="1373392"/>
                </a:moveTo>
                <a:cubicBezTo>
                  <a:pt x="6226011" y="1368461"/>
                  <a:pt x="6213514" y="1364206"/>
                  <a:pt x="6200799" y="1360652"/>
                </a:cubicBezTo>
                <a:cubicBezTo>
                  <a:pt x="6200799" y="1329439"/>
                  <a:pt x="6200035" y="1301539"/>
                  <a:pt x="6199398" y="1277971"/>
                </a:cubicBezTo>
                <a:cubicBezTo>
                  <a:pt x="6230356" y="1250835"/>
                  <a:pt x="6246790" y="1206245"/>
                  <a:pt x="6254434" y="1155923"/>
                </a:cubicBezTo>
                <a:lnTo>
                  <a:pt x="6262460" y="1053240"/>
                </a:lnTo>
                <a:cubicBezTo>
                  <a:pt x="6265683" y="1049036"/>
                  <a:pt x="6267900" y="1044157"/>
                  <a:pt x="6268957" y="1038972"/>
                </a:cubicBezTo>
                <a:cubicBezTo>
                  <a:pt x="6264690" y="1150865"/>
                  <a:pt x="6254434" y="1262466"/>
                  <a:pt x="6238254" y="1373264"/>
                </a:cubicBezTo>
                <a:close/>
                <a:moveTo>
                  <a:pt x="7306105" y="1147515"/>
                </a:moveTo>
                <a:lnTo>
                  <a:pt x="7384455" y="975273"/>
                </a:lnTo>
                <a:cubicBezTo>
                  <a:pt x="7388532" y="978878"/>
                  <a:pt x="7392787" y="982279"/>
                  <a:pt x="7397195" y="985464"/>
                </a:cubicBezTo>
                <a:lnTo>
                  <a:pt x="7320756" y="1153502"/>
                </a:lnTo>
                <a:close/>
                <a:moveTo>
                  <a:pt x="7375537" y="1188410"/>
                </a:moveTo>
                <a:lnTo>
                  <a:pt x="7451976" y="1021900"/>
                </a:lnTo>
                <a:cubicBezTo>
                  <a:pt x="7455671" y="1037570"/>
                  <a:pt x="7459620" y="1054769"/>
                  <a:pt x="7463570" y="1072860"/>
                </a:cubicBezTo>
                <a:cubicBezTo>
                  <a:pt x="7454652" y="1074452"/>
                  <a:pt x="7447110" y="1080376"/>
                  <a:pt x="7443441" y="1088657"/>
                </a:cubicBezTo>
                <a:lnTo>
                  <a:pt x="7392481" y="1201150"/>
                </a:lnTo>
                <a:close/>
                <a:moveTo>
                  <a:pt x="7414521" y="1285997"/>
                </a:moveTo>
                <a:lnTo>
                  <a:pt x="7436306" y="1238477"/>
                </a:lnTo>
                <a:lnTo>
                  <a:pt x="7436306" y="1238477"/>
                </a:lnTo>
                <a:lnTo>
                  <a:pt x="7477838" y="1147642"/>
                </a:lnTo>
                <a:cubicBezTo>
                  <a:pt x="7489049" y="1207137"/>
                  <a:pt x="7500642" y="1276951"/>
                  <a:pt x="7511598" y="1357722"/>
                </a:cubicBezTo>
                <a:cubicBezTo>
                  <a:pt x="7483915" y="1328026"/>
                  <a:pt x="7451008" y="1303666"/>
                  <a:pt x="7414521" y="1285869"/>
                </a:cubicBezTo>
                <a:close/>
                <a:moveTo>
                  <a:pt x="8768126" y="1053622"/>
                </a:moveTo>
                <a:cubicBezTo>
                  <a:pt x="8770801" y="1036679"/>
                  <a:pt x="8773477" y="1020244"/>
                  <a:pt x="8776152" y="1004065"/>
                </a:cubicBezTo>
                <a:lnTo>
                  <a:pt x="8777936" y="1007886"/>
                </a:lnTo>
                <a:cubicBezTo>
                  <a:pt x="8783732" y="1023123"/>
                  <a:pt x="8791669" y="1037443"/>
                  <a:pt x="8801504" y="1050437"/>
                </a:cubicBezTo>
                <a:cubicBezTo>
                  <a:pt x="8790332" y="1050871"/>
                  <a:pt x="8779197" y="1051890"/>
                  <a:pt x="8768126" y="1053495"/>
                </a:cubicBezTo>
                <a:close/>
                <a:moveTo>
                  <a:pt x="9889229" y="1278735"/>
                </a:moveTo>
                <a:lnTo>
                  <a:pt x="9880566" y="1273894"/>
                </a:lnTo>
                <a:cubicBezTo>
                  <a:pt x="9884515" y="1254784"/>
                  <a:pt x="9888465" y="1236439"/>
                  <a:pt x="9892287" y="1219113"/>
                </a:cubicBezTo>
                <a:cubicBezTo>
                  <a:pt x="9891102" y="1238821"/>
                  <a:pt x="9889955" y="1258644"/>
                  <a:pt x="9888847" y="1278608"/>
                </a:cubicBezTo>
                <a:close/>
                <a:moveTo>
                  <a:pt x="11664267" y="1283067"/>
                </a:moveTo>
                <a:cubicBezTo>
                  <a:pt x="11646113" y="1273168"/>
                  <a:pt x="11627042" y="1265052"/>
                  <a:pt x="11607321" y="1258861"/>
                </a:cubicBezTo>
                <a:cubicBezTo>
                  <a:pt x="11612416" y="1172485"/>
                  <a:pt x="11619041" y="1088657"/>
                  <a:pt x="11625920" y="1011326"/>
                </a:cubicBezTo>
                <a:lnTo>
                  <a:pt x="11625920" y="1054896"/>
                </a:lnTo>
                <a:lnTo>
                  <a:pt x="11625920" y="1054896"/>
                </a:lnTo>
                <a:lnTo>
                  <a:pt x="11626812" y="1175670"/>
                </a:lnTo>
                <a:cubicBezTo>
                  <a:pt x="11627042" y="1211991"/>
                  <a:pt x="11640648" y="1246962"/>
                  <a:pt x="11665032" y="1273894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 w="127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96" name="TextBox 1995">
            <a:extLst>
              <a:ext uri="{FF2B5EF4-FFF2-40B4-BE49-F238E27FC236}">
                <a16:creationId xmlns:a16="http://schemas.microsoft.com/office/drawing/2014/main" id="{D4CDB736-1DD5-4DBB-9A79-CEA84B5A0430}"/>
              </a:ext>
            </a:extLst>
          </p:cNvPr>
          <p:cNvSpPr txBox="1"/>
          <p:nvPr/>
        </p:nvSpPr>
        <p:spPr>
          <a:xfrm>
            <a:off x="643477" y="4292514"/>
            <a:ext cx="9533446" cy="943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4000" dirty="0">
                <a:ea typeface="SH-Bree-Headline Global" pitchFamily="2" charset="-128"/>
                <a:cs typeface="SH-Bree-Headline Global" pitchFamily="2" charset="-128"/>
              </a:rPr>
              <a:t>Give a big festive cheer to…</a:t>
            </a:r>
            <a:endParaRPr lang="en-GB" sz="4000" dirty="0">
              <a:ea typeface="SH-Bree-Headline Global" pitchFamily="2" charset="-128"/>
              <a:cs typeface="SH-Bree-Headline Global" pitchFamily="2" charset="-128"/>
            </a:endParaRPr>
          </a:p>
        </p:txBody>
      </p:sp>
      <p:grpSp>
        <p:nvGrpSpPr>
          <p:cNvPr id="151" name="Group 15">
            <a:extLst>
              <a:ext uri="{FF2B5EF4-FFF2-40B4-BE49-F238E27FC236}">
                <a16:creationId xmlns:a16="http://schemas.microsoft.com/office/drawing/2014/main" id="{9945C426-1287-4660-ABE3-4B22F5ECA01E}"/>
              </a:ext>
            </a:extLst>
          </p:cNvPr>
          <p:cNvGrpSpPr>
            <a:grpSpLocks noChangeAspect="1"/>
          </p:cNvGrpSpPr>
          <p:nvPr/>
        </p:nvGrpSpPr>
        <p:grpSpPr bwMode="auto">
          <a:xfrm rot="18052470">
            <a:off x="664100" y="6832487"/>
            <a:ext cx="976494" cy="1040505"/>
            <a:chOff x="-804" y="2980"/>
            <a:chExt cx="717" cy="764"/>
          </a:xfrm>
          <a:solidFill>
            <a:srgbClr val="262626"/>
          </a:solidFill>
        </p:grpSpPr>
        <p:sp>
          <p:nvSpPr>
            <p:cNvPr id="153" name="Freeform 16">
              <a:extLst>
                <a:ext uri="{FF2B5EF4-FFF2-40B4-BE49-F238E27FC236}">
                  <a16:creationId xmlns:a16="http://schemas.microsoft.com/office/drawing/2014/main" id="{9E0615F4-617E-4EE1-A519-FFFC40C5F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-714" y="3112"/>
              <a:ext cx="318" cy="542"/>
            </a:xfrm>
            <a:custGeom>
              <a:avLst/>
              <a:gdLst>
                <a:gd name="T0" fmla="*/ 0 w 113"/>
                <a:gd name="T1" fmla="*/ 187 h 193"/>
                <a:gd name="T2" fmla="*/ 1 w 113"/>
                <a:gd name="T3" fmla="*/ 187 h 193"/>
                <a:gd name="T4" fmla="*/ 63 w 113"/>
                <a:gd name="T5" fmla="*/ 171 h 193"/>
                <a:gd name="T6" fmla="*/ 81 w 113"/>
                <a:gd name="T7" fmla="*/ 139 h 193"/>
                <a:gd name="T8" fmla="*/ 113 w 113"/>
                <a:gd name="T9" fmla="*/ 9 h 193"/>
                <a:gd name="T10" fmla="*/ 113 w 113"/>
                <a:gd name="T11" fmla="*/ 9 h 193"/>
                <a:gd name="T12" fmla="*/ 32 w 113"/>
                <a:gd name="T13" fmla="*/ 57 h 193"/>
                <a:gd name="T14" fmla="*/ 0 w 113"/>
                <a:gd name="T15" fmla="*/ 187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93">
                  <a:moveTo>
                    <a:pt x="0" y="187"/>
                  </a:moveTo>
                  <a:cubicBezTo>
                    <a:pt x="1" y="187"/>
                    <a:pt x="1" y="187"/>
                    <a:pt x="1" y="187"/>
                  </a:cubicBezTo>
                  <a:cubicBezTo>
                    <a:pt x="24" y="193"/>
                    <a:pt x="47" y="186"/>
                    <a:pt x="63" y="171"/>
                  </a:cubicBezTo>
                  <a:cubicBezTo>
                    <a:pt x="71" y="162"/>
                    <a:pt x="78" y="152"/>
                    <a:pt x="81" y="139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77" y="0"/>
                    <a:pt x="41" y="22"/>
                    <a:pt x="32" y="57"/>
                  </a:cubicBezTo>
                  <a:lnTo>
                    <a:pt x="0" y="1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" name="Freeform 17">
              <a:extLst>
                <a:ext uri="{FF2B5EF4-FFF2-40B4-BE49-F238E27FC236}">
                  <a16:creationId xmlns:a16="http://schemas.microsoft.com/office/drawing/2014/main" id="{A679FBAC-47FE-4286-B7B0-09A53E24B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3" y="2980"/>
              <a:ext cx="430" cy="435"/>
            </a:xfrm>
            <a:custGeom>
              <a:avLst/>
              <a:gdLst>
                <a:gd name="T0" fmla="*/ 153 w 153"/>
                <a:gd name="T1" fmla="*/ 37 h 155"/>
                <a:gd name="T2" fmla="*/ 39 w 153"/>
                <a:gd name="T3" fmla="*/ 32 h 155"/>
                <a:gd name="T4" fmla="*/ 31 w 153"/>
                <a:gd name="T5" fmla="*/ 155 h 155"/>
                <a:gd name="T6" fmla="*/ 153 w 153"/>
                <a:gd name="T7" fmla="*/ 3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55">
                  <a:moveTo>
                    <a:pt x="153" y="37"/>
                  </a:moveTo>
                  <a:cubicBezTo>
                    <a:pt x="121" y="1"/>
                    <a:pt x="75" y="0"/>
                    <a:pt x="39" y="32"/>
                  </a:cubicBezTo>
                  <a:cubicBezTo>
                    <a:pt x="3" y="64"/>
                    <a:pt x="0" y="119"/>
                    <a:pt x="31" y="155"/>
                  </a:cubicBezTo>
                  <a:lnTo>
                    <a:pt x="153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Freeform 18">
              <a:extLst>
                <a:ext uri="{FF2B5EF4-FFF2-40B4-BE49-F238E27FC236}">
                  <a16:creationId xmlns:a16="http://schemas.microsoft.com/office/drawing/2014/main" id="{319625C4-EDF9-428F-89C3-CDC2A01C2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-804" y="3598"/>
              <a:ext cx="146" cy="146"/>
            </a:xfrm>
            <a:custGeom>
              <a:avLst/>
              <a:gdLst>
                <a:gd name="T0" fmla="*/ 20 w 52"/>
                <a:gd name="T1" fmla="*/ 49 h 52"/>
                <a:gd name="T2" fmla="*/ 49 w 52"/>
                <a:gd name="T3" fmla="*/ 31 h 52"/>
                <a:gd name="T4" fmla="*/ 32 w 52"/>
                <a:gd name="T5" fmla="*/ 3 h 52"/>
                <a:gd name="T6" fmla="*/ 3 w 52"/>
                <a:gd name="T7" fmla="*/ 20 h 52"/>
                <a:gd name="T8" fmla="*/ 20 w 52"/>
                <a:gd name="T9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2">
                  <a:moveTo>
                    <a:pt x="20" y="49"/>
                  </a:moveTo>
                  <a:cubicBezTo>
                    <a:pt x="33" y="52"/>
                    <a:pt x="46" y="44"/>
                    <a:pt x="49" y="31"/>
                  </a:cubicBezTo>
                  <a:cubicBezTo>
                    <a:pt x="52" y="19"/>
                    <a:pt x="44" y="6"/>
                    <a:pt x="32" y="3"/>
                  </a:cubicBezTo>
                  <a:cubicBezTo>
                    <a:pt x="19" y="0"/>
                    <a:pt x="6" y="7"/>
                    <a:pt x="3" y="20"/>
                  </a:cubicBezTo>
                  <a:cubicBezTo>
                    <a:pt x="0" y="33"/>
                    <a:pt x="7" y="46"/>
                    <a:pt x="2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Freeform 19">
              <a:extLst>
                <a:ext uri="{FF2B5EF4-FFF2-40B4-BE49-F238E27FC236}">
                  <a16:creationId xmlns:a16="http://schemas.microsoft.com/office/drawing/2014/main" id="{A4EB4D02-EF81-4081-A1C4-2D2845EE2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6" y="3053"/>
              <a:ext cx="439" cy="402"/>
            </a:xfrm>
            <a:custGeom>
              <a:avLst/>
              <a:gdLst>
                <a:gd name="T0" fmla="*/ 155 w 156"/>
                <a:gd name="T1" fmla="*/ 35 h 143"/>
                <a:gd name="T2" fmla="*/ 81 w 156"/>
                <a:gd name="T3" fmla="*/ 2 h 143"/>
                <a:gd name="T4" fmla="*/ 1 w 156"/>
                <a:gd name="T5" fmla="*/ 88 h 143"/>
                <a:gd name="T6" fmla="*/ 17 w 156"/>
                <a:gd name="T7" fmla="*/ 139 h 143"/>
                <a:gd name="T8" fmla="*/ 17 w 156"/>
                <a:gd name="T9" fmla="*/ 139 h 143"/>
                <a:gd name="T10" fmla="*/ 24 w 156"/>
                <a:gd name="T11" fmla="*/ 143 h 143"/>
                <a:gd name="T12" fmla="*/ 155 w 156"/>
                <a:gd name="T13" fmla="*/ 42 h 143"/>
                <a:gd name="T14" fmla="*/ 155 w 156"/>
                <a:gd name="T15" fmla="*/ 3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43">
                  <a:moveTo>
                    <a:pt x="155" y="35"/>
                  </a:moveTo>
                  <a:cubicBezTo>
                    <a:pt x="138" y="12"/>
                    <a:pt x="111" y="0"/>
                    <a:pt x="81" y="2"/>
                  </a:cubicBezTo>
                  <a:cubicBezTo>
                    <a:pt x="37" y="4"/>
                    <a:pt x="3" y="42"/>
                    <a:pt x="1" y="88"/>
                  </a:cubicBezTo>
                  <a:cubicBezTo>
                    <a:pt x="0" y="108"/>
                    <a:pt x="3" y="125"/>
                    <a:pt x="17" y="139"/>
                  </a:cubicBezTo>
                  <a:cubicBezTo>
                    <a:pt x="17" y="139"/>
                    <a:pt x="17" y="139"/>
                    <a:pt x="17" y="139"/>
                  </a:cubicBezTo>
                  <a:cubicBezTo>
                    <a:pt x="18" y="142"/>
                    <a:pt x="21" y="143"/>
                    <a:pt x="24" y="143"/>
                  </a:cubicBezTo>
                  <a:cubicBezTo>
                    <a:pt x="44" y="140"/>
                    <a:pt x="125" y="122"/>
                    <a:pt x="155" y="42"/>
                  </a:cubicBezTo>
                  <a:cubicBezTo>
                    <a:pt x="156" y="40"/>
                    <a:pt x="156" y="37"/>
                    <a:pt x="15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Freeform 20">
              <a:extLst>
                <a:ext uri="{FF2B5EF4-FFF2-40B4-BE49-F238E27FC236}">
                  <a16:creationId xmlns:a16="http://schemas.microsoft.com/office/drawing/2014/main" id="{5BDB3095-6C9A-4C73-AFEA-982465421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-514" y="3084"/>
              <a:ext cx="404" cy="303"/>
            </a:xfrm>
            <a:custGeom>
              <a:avLst/>
              <a:gdLst>
                <a:gd name="T0" fmla="*/ 144 w 144"/>
                <a:gd name="T1" fmla="*/ 15 h 108"/>
                <a:gd name="T2" fmla="*/ 7 w 144"/>
                <a:gd name="T3" fmla="*/ 108 h 108"/>
                <a:gd name="T4" fmla="*/ 0 w 144"/>
                <a:gd name="T5" fmla="*/ 61 h 108"/>
                <a:gd name="T6" fmla="*/ 45 w 144"/>
                <a:gd name="T7" fmla="*/ 10 h 108"/>
                <a:gd name="T8" fmla="*/ 117 w 144"/>
                <a:gd name="T9" fmla="*/ 0 h 108"/>
                <a:gd name="T10" fmla="*/ 144 w 144"/>
                <a:gd name="T11" fmla="*/ 1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08">
                  <a:moveTo>
                    <a:pt x="144" y="15"/>
                  </a:moveTo>
                  <a:cubicBezTo>
                    <a:pt x="144" y="15"/>
                    <a:pt x="109" y="101"/>
                    <a:pt x="7" y="108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144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" name="Freeform 21">
              <a:extLst>
                <a:ext uri="{FF2B5EF4-FFF2-40B4-BE49-F238E27FC236}">
                  <a16:creationId xmlns:a16="http://schemas.microsoft.com/office/drawing/2014/main" id="{0349B824-D653-44A6-96E9-B9BC13625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8" y="3039"/>
              <a:ext cx="441" cy="416"/>
            </a:xfrm>
            <a:custGeom>
              <a:avLst/>
              <a:gdLst>
                <a:gd name="T0" fmla="*/ 19 w 157"/>
                <a:gd name="T1" fmla="*/ 138 h 148"/>
                <a:gd name="T2" fmla="*/ 124 w 157"/>
                <a:gd name="T3" fmla="*/ 33 h 148"/>
                <a:gd name="T4" fmla="*/ 157 w 157"/>
                <a:gd name="T5" fmla="*/ 43 h 148"/>
                <a:gd name="T6" fmla="*/ 94 w 157"/>
                <a:gd name="T7" fmla="*/ 0 h 148"/>
                <a:gd name="T8" fmla="*/ 0 w 157"/>
                <a:gd name="T9" fmla="*/ 94 h 148"/>
                <a:gd name="T10" fmla="*/ 23 w 157"/>
                <a:gd name="T11" fmla="*/ 148 h 148"/>
                <a:gd name="T12" fmla="*/ 19 w 157"/>
                <a:gd name="T13" fmla="*/ 13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8">
                  <a:moveTo>
                    <a:pt x="19" y="138"/>
                  </a:moveTo>
                  <a:cubicBezTo>
                    <a:pt x="19" y="80"/>
                    <a:pt x="66" y="33"/>
                    <a:pt x="124" y="33"/>
                  </a:cubicBezTo>
                  <a:cubicBezTo>
                    <a:pt x="142" y="33"/>
                    <a:pt x="142" y="34"/>
                    <a:pt x="157" y="43"/>
                  </a:cubicBezTo>
                  <a:cubicBezTo>
                    <a:pt x="141" y="15"/>
                    <a:pt x="128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6"/>
                    <a:pt x="10" y="132"/>
                    <a:pt x="23" y="148"/>
                  </a:cubicBezTo>
                  <a:cubicBezTo>
                    <a:pt x="22" y="144"/>
                    <a:pt x="19" y="142"/>
                    <a:pt x="19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42" name="Group 15">
            <a:extLst>
              <a:ext uri="{FF2B5EF4-FFF2-40B4-BE49-F238E27FC236}">
                <a16:creationId xmlns:a16="http://schemas.microsoft.com/office/drawing/2014/main" id="{4BC996CA-C4D4-4C48-ABF0-0711CEC3B377}"/>
              </a:ext>
            </a:extLst>
          </p:cNvPr>
          <p:cNvGrpSpPr>
            <a:grpSpLocks noChangeAspect="1"/>
          </p:cNvGrpSpPr>
          <p:nvPr/>
        </p:nvGrpSpPr>
        <p:grpSpPr bwMode="auto">
          <a:xfrm rot="7702886" flipV="1">
            <a:off x="4154060" y="6832486"/>
            <a:ext cx="976494" cy="1040505"/>
            <a:chOff x="-804" y="2980"/>
            <a:chExt cx="717" cy="764"/>
          </a:xfrm>
          <a:solidFill>
            <a:schemeClr val="bg1"/>
          </a:solidFill>
        </p:grpSpPr>
        <p:sp>
          <p:nvSpPr>
            <p:cNvPr id="3143" name="Freeform 16">
              <a:extLst>
                <a:ext uri="{FF2B5EF4-FFF2-40B4-BE49-F238E27FC236}">
                  <a16:creationId xmlns:a16="http://schemas.microsoft.com/office/drawing/2014/main" id="{F4474B77-9802-41F5-BC88-69252E1C4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-714" y="3112"/>
              <a:ext cx="318" cy="542"/>
            </a:xfrm>
            <a:custGeom>
              <a:avLst/>
              <a:gdLst>
                <a:gd name="T0" fmla="*/ 0 w 113"/>
                <a:gd name="T1" fmla="*/ 187 h 193"/>
                <a:gd name="T2" fmla="*/ 1 w 113"/>
                <a:gd name="T3" fmla="*/ 187 h 193"/>
                <a:gd name="T4" fmla="*/ 63 w 113"/>
                <a:gd name="T5" fmla="*/ 171 h 193"/>
                <a:gd name="T6" fmla="*/ 81 w 113"/>
                <a:gd name="T7" fmla="*/ 139 h 193"/>
                <a:gd name="T8" fmla="*/ 113 w 113"/>
                <a:gd name="T9" fmla="*/ 9 h 193"/>
                <a:gd name="T10" fmla="*/ 113 w 113"/>
                <a:gd name="T11" fmla="*/ 9 h 193"/>
                <a:gd name="T12" fmla="*/ 32 w 113"/>
                <a:gd name="T13" fmla="*/ 57 h 193"/>
                <a:gd name="T14" fmla="*/ 0 w 113"/>
                <a:gd name="T15" fmla="*/ 187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93">
                  <a:moveTo>
                    <a:pt x="0" y="187"/>
                  </a:moveTo>
                  <a:cubicBezTo>
                    <a:pt x="1" y="187"/>
                    <a:pt x="1" y="187"/>
                    <a:pt x="1" y="187"/>
                  </a:cubicBezTo>
                  <a:cubicBezTo>
                    <a:pt x="24" y="193"/>
                    <a:pt x="47" y="186"/>
                    <a:pt x="63" y="171"/>
                  </a:cubicBezTo>
                  <a:cubicBezTo>
                    <a:pt x="71" y="162"/>
                    <a:pt x="78" y="152"/>
                    <a:pt x="81" y="139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77" y="0"/>
                    <a:pt x="41" y="22"/>
                    <a:pt x="32" y="57"/>
                  </a:cubicBezTo>
                  <a:lnTo>
                    <a:pt x="0" y="1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4" name="Freeform 17">
              <a:extLst>
                <a:ext uri="{FF2B5EF4-FFF2-40B4-BE49-F238E27FC236}">
                  <a16:creationId xmlns:a16="http://schemas.microsoft.com/office/drawing/2014/main" id="{13764F74-8BC8-4FD9-AFFB-38A7A78DF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3" y="2980"/>
              <a:ext cx="430" cy="435"/>
            </a:xfrm>
            <a:custGeom>
              <a:avLst/>
              <a:gdLst>
                <a:gd name="T0" fmla="*/ 153 w 153"/>
                <a:gd name="T1" fmla="*/ 37 h 155"/>
                <a:gd name="T2" fmla="*/ 39 w 153"/>
                <a:gd name="T3" fmla="*/ 32 h 155"/>
                <a:gd name="T4" fmla="*/ 31 w 153"/>
                <a:gd name="T5" fmla="*/ 155 h 155"/>
                <a:gd name="T6" fmla="*/ 153 w 153"/>
                <a:gd name="T7" fmla="*/ 3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55">
                  <a:moveTo>
                    <a:pt x="153" y="37"/>
                  </a:moveTo>
                  <a:cubicBezTo>
                    <a:pt x="121" y="1"/>
                    <a:pt x="75" y="0"/>
                    <a:pt x="39" y="32"/>
                  </a:cubicBezTo>
                  <a:cubicBezTo>
                    <a:pt x="3" y="64"/>
                    <a:pt x="0" y="119"/>
                    <a:pt x="31" y="155"/>
                  </a:cubicBezTo>
                  <a:lnTo>
                    <a:pt x="153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5" name="Freeform 18">
              <a:extLst>
                <a:ext uri="{FF2B5EF4-FFF2-40B4-BE49-F238E27FC236}">
                  <a16:creationId xmlns:a16="http://schemas.microsoft.com/office/drawing/2014/main" id="{E2CB27DD-3783-410A-AE97-9FB5FCC9E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-804" y="3598"/>
              <a:ext cx="146" cy="146"/>
            </a:xfrm>
            <a:custGeom>
              <a:avLst/>
              <a:gdLst>
                <a:gd name="T0" fmla="*/ 20 w 52"/>
                <a:gd name="T1" fmla="*/ 49 h 52"/>
                <a:gd name="T2" fmla="*/ 49 w 52"/>
                <a:gd name="T3" fmla="*/ 31 h 52"/>
                <a:gd name="T4" fmla="*/ 32 w 52"/>
                <a:gd name="T5" fmla="*/ 3 h 52"/>
                <a:gd name="T6" fmla="*/ 3 w 52"/>
                <a:gd name="T7" fmla="*/ 20 h 52"/>
                <a:gd name="T8" fmla="*/ 20 w 52"/>
                <a:gd name="T9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2">
                  <a:moveTo>
                    <a:pt x="20" y="49"/>
                  </a:moveTo>
                  <a:cubicBezTo>
                    <a:pt x="33" y="52"/>
                    <a:pt x="46" y="44"/>
                    <a:pt x="49" y="31"/>
                  </a:cubicBezTo>
                  <a:cubicBezTo>
                    <a:pt x="52" y="19"/>
                    <a:pt x="44" y="6"/>
                    <a:pt x="32" y="3"/>
                  </a:cubicBezTo>
                  <a:cubicBezTo>
                    <a:pt x="19" y="0"/>
                    <a:pt x="6" y="7"/>
                    <a:pt x="3" y="20"/>
                  </a:cubicBezTo>
                  <a:cubicBezTo>
                    <a:pt x="0" y="33"/>
                    <a:pt x="7" y="46"/>
                    <a:pt x="2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6" name="Freeform 19">
              <a:extLst>
                <a:ext uri="{FF2B5EF4-FFF2-40B4-BE49-F238E27FC236}">
                  <a16:creationId xmlns:a16="http://schemas.microsoft.com/office/drawing/2014/main" id="{78A05C01-49A0-4E55-BB14-1EB51B870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6" y="3053"/>
              <a:ext cx="439" cy="402"/>
            </a:xfrm>
            <a:custGeom>
              <a:avLst/>
              <a:gdLst>
                <a:gd name="T0" fmla="*/ 155 w 156"/>
                <a:gd name="T1" fmla="*/ 35 h 143"/>
                <a:gd name="T2" fmla="*/ 81 w 156"/>
                <a:gd name="T3" fmla="*/ 2 h 143"/>
                <a:gd name="T4" fmla="*/ 1 w 156"/>
                <a:gd name="T5" fmla="*/ 88 h 143"/>
                <a:gd name="T6" fmla="*/ 17 w 156"/>
                <a:gd name="T7" fmla="*/ 139 h 143"/>
                <a:gd name="T8" fmla="*/ 17 w 156"/>
                <a:gd name="T9" fmla="*/ 139 h 143"/>
                <a:gd name="T10" fmla="*/ 24 w 156"/>
                <a:gd name="T11" fmla="*/ 143 h 143"/>
                <a:gd name="T12" fmla="*/ 155 w 156"/>
                <a:gd name="T13" fmla="*/ 42 h 143"/>
                <a:gd name="T14" fmla="*/ 155 w 156"/>
                <a:gd name="T15" fmla="*/ 3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43">
                  <a:moveTo>
                    <a:pt x="155" y="35"/>
                  </a:moveTo>
                  <a:cubicBezTo>
                    <a:pt x="138" y="12"/>
                    <a:pt x="111" y="0"/>
                    <a:pt x="81" y="2"/>
                  </a:cubicBezTo>
                  <a:cubicBezTo>
                    <a:pt x="37" y="4"/>
                    <a:pt x="3" y="42"/>
                    <a:pt x="1" y="88"/>
                  </a:cubicBezTo>
                  <a:cubicBezTo>
                    <a:pt x="0" y="108"/>
                    <a:pt x="3" y="125"/>
                    <a:pt x="17" y="139"/>
                  </a:cubicBezTo>
                  <a:cubicBezTo>
                    <a:pt x="17" y="139"/>
                    <a:pt x="17" y="139"/>
                    <a:pt x="17" y="139"/>
                  </a:cubicBezTo>
                  <a:cubicBezTo>
                    <a:pt x="18" y="142"/>
                    <a:pt x="21" y="143"/>
                    <a:pt x="24" y="143"/>
                  </a:cubicBezTo>
                  <a:cubicBezTo>
                    <a:pt x="44" y="140"/>
                    <a:pt x="125" y="122"/>
                    <a:pt x="155" y="42"/>
                  </a:cubicBezTo>
                  <a:cubicBezTo>
                    <a:pt x="156" y="40"/>
                    <a:pt x="156" y="37"/>
                    <a:pt x="15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7" name="Freeform 20">
              <a:extLst>
                <a:ext uri="{FF2B5EF4-FFF2-40B4-BE49-F238E27FC236}">
                  <a16:creationId xmlns:a16="http://schemas.microsoft.com/office/drawing/2014/main" id="{084C499B-C1AA-4A5E-B57F-27F9B3131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14" y="3084"/>
              <a:ext cx="404" cy="303"/>
            </a:xfrm>
            <a:custGeom>
              <a:avLst/>
              <a:gdLst>
                <a:gd name="T0" fmla="*/ 144 w 144"/>
                <a:gd name="T1" fmla="*/ 15 h 108"/>
                <a:gd name="T2" fmla="*/ 7 w 144"/>
                <a:gd name="T3" fmla="*/ 108 h 108"/>
                <a:gd name="T4" fmla="*/ 0 w 144"/>
                <a:gd name="T5" fmla="*/ 61 h 108"/>
                <a:gd name="T6" fmla="*/ 45 w 144"/>
                <a:gd name="T7" fmla="*/ 10 h 108"/>
                <a:gd name="T8" fmla="*/ 117 w 144"/>
                <a:gd name="T9" fmla="*/ 0 h 108"/>
                <a:gd name="T10" fmla="*/ 144 w 144"/>
                <a:gd name="T11" fmla="*/ 1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08">
                  <a:moveTo>
                    <a:pt x="144" y="15"/>
                  </a:moveTo>
                  <a:cubicBezTo>
                    <a:pt x="144" y="15"/>
                    <a:pt x="109" y="101"/>
                    <a:pt x="7" y="108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144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8" name="Freeform 21">
              <a:extLst>
                <a:ext uri="{FF2B5EF4-FFF2-40B4-BE49-F238E27FC236}">
                  <a16:creationId xmlns:a16="http://schemas.microsoft.com/office/drawing/2014/main" id="{8A7B2DCE-54D1-4142-9912-FE9E6B804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8" y="3039"/>
              <a:ext cx="441" cy="416"/>
            </a:xfrm>
            <a:custGeom>
              <a:avLst/>
              <a:gdLst>
                <a:gd name="T0" fmla="*/ 19 w 157"/>
                <a:gd name="T1" fmla="*/ 138 h 148"/>
                <a:gd name="T2" fmla="*/ 124 w 157"/>
                <a:gd name="T3" fmla="*/ 33 h 148"/>
                <a:gd name="T4" fmla="*/ 157 w 157"/>
                <a:gd name="T5" fmla="*/ 43 h 148"/>
                <a:gd name="T6" fmla="*/ 94 w 157"/>
                <a:gd name="T7" fmla="*/ 0 h 148"/>
                <a:gd name="T8" fmla="*/ 0 w 157"/>
                <a:gd name="T9" fmla="*/ 94 h 148"/>
                <a:gd name="T10" fmla="*/ 23 w 157"/>
                <a:gd name="T11" fmla="*/ 148 h 148"/>
                <a:gd name="T12" fmla="*/ 19 w 157"/>
                <a:gd name="T13" fmla="*/ 13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8">
                  <a:moveTo>
                    <a:pt x="19" y="138"/>
                  </a:moveTo>
                  <a:cubicBezTo>
                    <a:pt x="19" y="80"/>
                    <a:pt x="66" y="33"/>
                    <a:pt x="124" y="33"/>
                  </a:cubicBezTo>
                  <a:cubicBezTo>
                    <a:pt x="142" y="33"/>
                    <a:pt x="142" y="34"/>
                    <a:pt x="157" y="43"/>
                  </a:cubicBezTo>
                  <a:cubicBezTo>
                    <a:pt x="141" y="15"/>
                    <a:pt x="128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6"/>
                    <a:pt x="10" y="132"/>
                    <a:pt x="23" y="148"/>
                  </a:cubicBezTo>
                  <a:cubicBezTo>
                    <a:pt x="22" y="144"/>
                    <a:pt x="19" y="142"/>
                    <a:pt x="19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49" name="Group 15">
            <a:extLst>
              <a:ext uri="{FF2B5EF4-FFF2-40B4-BE49-F238E27FC236}">
                <a16:creationId xmlns:a16="http://schemas.microsoft.com/office/drawing/2014/main" id="{D77DE348-AA03-4D96-95BB-29350FCAE4C9}"/>
              </a:ext>
            </a:extLst>
          </p:cNvPr>
          <p:cNvGrpSpPr>
            <a:grpSpLocks noChangeAspect="1"/>
          </p:cNvGrpSpPr>
          <p:nvPr/>
        </p:nvGrpSpPr>
        <p:grpSpPr bwMode="auto">
          <a:xfrm rot="9000000" flipV="1">
            <a:off x="8025963" y="6806772"/>
            <a:ext cx="832532" cy="887106"/>
            <a:chOff x="-804" y="2980"/>
            <a:chExt cx="717" cy="764"/>
          </a:xfrm>
          <a:solidFill>
            <a:srgbClr val="262626"/>
          </a:solidFill>
        </p:grpSpPr>
        <p:sp>
          <p:nvSpPr>
            <p:cNvPr id="3150" name="Freeform 16">
              <a:extLst>
                <a:ext uri="{FF2B5EF4-FFF2-40B4-BE49-F238E27FC236}">
                  <a16:creationId xmlns:a16="http://schemas.microsoft.com/office/drawing/2014/main" id="{478B246B-5C22-4811-BB27-D3D893093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-714" y="3112"/>
              <a:ext cx="318" cy="542"/>
            </a:xfrm>
            <a:custGeom>
              <a:avLst/>
              <a:gdLst>
                <a:gd name="T0" fmla="*/ 0 w 113"/>
                <a:gd name="T1" fmla="*/ 187 h 193"/>
                <a:gd name="T2" fmla="*/ 1 w 113"/>
                <a:gd name="T3" fmla="*/ 187 h 193"/>
                <a:gd name="T4" fmla="*/ 63 w 113"/>
                <a:gd name="T5" fmla="*/ 171 h 193"/>
                <a:gd name="T6" fmla="*/ 81 w 113"/>
                <a:gd name="T7" fmla="*/ 139 h 193"/>
                <a:gd name="T8" fmla="*/ 113 w 113"/>
                <a:gd name="T9" fmla="*/ 9 h 193"/>
                <a:gd name="T10" fmla="*/ 113 w 113"/>
                <a:gd name="T11" fmla="*/ 9 h 193"/>
                <a:gd name="T12" fmla="*/ 32 w 113"/>
                <a:gd name="T13" fmla="*/ 57 h 193"/>
                <a:gd name="T14" fmla="*/ 0 w 113"/>
                <a:gd name="T15" fmla="*/ 187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93">
                  <a:moveTo>
                    <a:pt x="0" y="187"/>
                  </a:moveTo>
                  <a:cubicBezTo>
                    <a:pt x="1" y="187"/>
                    <a:pt x="1" y="187"/>
                    <a:pt x="1" y="187"/>
                  </a:cubicBezTo>
                  <a:cubicBezTo>
                    <a:pt x="24" y="193"/>
                    <a:pt x="47" y="186"/>
                    <a:pt x="63" y="171"/>
                  </a:cubicBezTo>
                  <a:cubicBezTo>
                    <a:pt x="71" y="162"/>
                    <a:pt x="78" y="152"/>
                    <a:pt x="81" y="139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77" y="0"/>
                    <a:pt x="41" y="22"/>
                    <a:pt x="32" y="57"/>
                  </a:cubicBezTo>
                  <a:lnTo>
                    <a:pt x="0" y="1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1" name="Freeform 17">
              <a:extLst>
                <a:ext uri="{FF2B5EF4-FFF2-40B4-BE49-F238E27FC236}">
                  <a16:creationId xmlns:a16="http://schemas.microsoft.com/office/drawing/2014/main" id="{61D690E0-7CA7-4084-8CA2-1BDA95163F8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3" y="2980"/>
              <a:ext cx="430" cy="435"/>
            </a:xfrm>
            <a:custGeom>
              <a:avLst/>
              <a:gdLst>
                <a:gd name="T0" fmla="*/ 153 w 153"/>
                <a:gd name="T1" fmla="*/ 37 h 155"/>
                <a:gd name="T2" fmla="*/ 39 w 153"/>
                <a:gd name="T3" fmla="*/ 32 h 155"/>
                <a:gd name="T4" fmla="*/ 31 w 153"/>
                <a:gd name="T5" fmla="*/ 155 h 155"/>
                <a:gd name="T6" fmla="*/ 153 w 153"/>
                <a:gd name="T7" fmla="*/ 3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55">
                  <a:moveTo>
                    <a:pt x="153" y="37"/>
                  </a:moveTo>
                  <a:cubicBezTo>
                    <a:pt x="121" y="1"/>
                    <a:pt x="75" y="0"/>
                    <a:pt x="39" y="32"/>
                  </a:cubicBezTo>
                  <a:cubicBezTo>
                    <a:pt x="3" y="64"/>
                    <a:pt x="0" y="119"/>
                    <a:pt x="31" y="155"/>
                  </a:cubicBezTo>
                  <a:lnTo>
                    <a:pt x="153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2" name="Freeform 18">
              <a:extLst>
                <a:ext uri="{FF2B5EF4-FFF2-40B4-BE49-F238E27FC236}">
                  <a16:creationId xmlns:a16="http://schemas.microsoft.com/office/drawing/2014/main" id="{57807410-B95C-4C75-984A-835590ABB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-804" y="3598"/>
              <a:ext cx="146" cy="146"/>
            </a:xfrm>
            <a:custGeom>
              <a:avLst/>
              <a:gdLst>
                <a:gd name="T0" fmla="*/ 20 w 52"/>
                <a:gd name="T1" fmla="*/ 49 h 52"/>
                <a:gd name="T2" fmla="*/ 49 w 52"/>
                <a:gd name="T3" fmla="*/ 31 h 52"/>
                <a:gd name="T4" fmla="*/ 32 w 52"/>
                <a:gd name="T5" fmla="*/ 3 h 52"/>
                <a:gd name="T6" fmla="*/ 3 w 52"/>
                <a:gd name="T7" fmla="*/ 20 h 52"/>
                <a:gd name="T8" fmla="*/ 20 w 52"/>
                <a:gd name="T9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2">
                  <a:moveTo>
                    <a:pt x="20" y="49"/>
                  </a:moveTo>
                  <a:cubicBezTo>
                    <a:pt x="33" y="52"/>
                    <a:pt x="46" y="44"/>
                    <a:pt x="49" y="31"/>
                  </a:cubicBezTo>
                  <a:cubicBezTo>
                    <a:pt x="52" y="19"/>
                    <a:pt x="44" y="6"/>
                    <a:pt x="32" y="3"/>
                  </a:cubicBezTo>
                  <a:cubicBezTo>
                    <a:pt x="19" y="0"/>
                    <a:pt x="6" y="7"/>
                    <a:pt x="3" y="20"/>
                  </a:cubicBezTo>
                  <a:cubicBezTo>
                    <a:pt x="0" y="33"/>
                    <a:pt x="7" y="46"/>
                    <a:pt x="2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3" name="Freeform 19">
              <a:extLst>
                <a:ext uri="{FF2B5EF4-FFF2-40B4-BE49-F238E27FC236}">
                  <a16:creationId xmlns:a16="http://schemas.microsoft.com/office/drawing/2014/main" id="{D7EBD387-E884-4CF7-B6D1-9C96733E4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6" y="3053"/>
              <a:ext cx="439" cy="402"/>
            </a:xfrm>
            <a:custGeom>
              <a:avLst/>
              <a:gdLst>
                <a:gd name="T0" fmla="*/ 155 w 156"/>
                <a:gd name="T1" fmla="*/ 35 h 143"/>
                <a:gd name="T2" fmla="*/ 81 w 156"/>
                <a:gd name="T3" fmla="*/ 2 h 143"/>
                <a:gd name="T4" fmla="*/ 1 w 156"/>
                <a:gd name="T5" fmla="*/ 88 h 143"/>
                <a:gd name="T6" fmla="*/ 17 w 156"/>
                <a:gd name="T7" fmla="*/ 139 h 143"/>
                <a:gd name="T8" fmla="*/ 17 w 156"/>
                <a:gd name="T9" fmla="*/ 139 h 143"/>
                <a:gd name="T10" fmla="*/ 24 w 156"/>
                <a:gd name="T11" fmla="*/ 143 h 143"/>
                <a:gd name="T12" fmla="*/ 155 w 156"/>
                <a:gd name="T13" fmla="*/ 42 h 143"/>
                <a:gd name="T14" fmla="*/ 155 w 156"/>
                <a:gd name="T15" fmla="*/ 3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43">
                  <a:moveTo>
                    <a:pt x="155" y="35"/>
                  </a:moveTo>
                  <a:cubicBezTo>
                    <a:pt x="138" y="12"/>
                    <a:pt x="111" y="0"/>
                    <a:pt x="81" y="2"/>
                  </a:cubicBezTo>
                  <a:cubicBezTo>
                    <a:pt x="37" y="4"/>
                    <a:pt x="3" y="42"/>
                    <a:pt x="1" y="88"/>
                  </a:cubicBezTo>
                  <a:cubicBezTo>
                    <a:pt x="0" y="108"/>
                    <a:pt x="3" y="125"/>
                    <a:pt x="17" y="139"/>
                  </a:cubicBezTo>
                  <a:cubicBezTo>
                    <a:pt x="17" y="139"/>
                    <a:pt x="17" y="139"/>
                    <a:pt x="17" y="139"/>
                  </a:cubicBezTo>
                  <a:cubicBezTo>
                    <a:pt x="18" y="142"/>
                    <a:pt x="21" y="143"/>
                    <a:pt x="24" y="143"/>
                  </a:cubicBezTo>
                  <a:cubicBezTo>
                    <a:pt x="44" y="140"/>
                    <a:pt x="125" y="122"/>
                    <a:pt x="155" y="42"/>
                  </a:cubicBezTo>
                  <a:cubicBezTo>
                    <a:pt x="156" y="40"/>
                    <a:pt x="156" y="37"/>
                    <a:pt x="15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4" name="Freeform 20">
              <a:extLst>
                <a:ext uri="{FF2B5EF4-FFF2-40B4-BE49-F238E27FC236}">
                  <a16:creationId xmlns:a16="http://schemas.microsoft.com/office/drawing/2014/main" id="{0D4AE152-6E49-42FE-91AD-0D00C03B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-514" y="3084"/>
              <a:ext cx="404" cy="303"/>
            </a:xfrm>
            <a:custGeom>
              <a:avLst/>
              <a:gdLst>
                <a:gd name="T0" fmla="*/ 144 w 144"/>
                <a:gd name="T1" fmla="*/ 15 h 108"/>
                <a:gd name="T2" fmla="*/ 7 w 144"/>
                <a:gd name="T3" fmla="*/ 108 h 108"/>
                <a:gd name="T4" fmla="*/ 0 w 144"/>
                <a:gd name="T5" fmla="*/ 61 h 108"/>
                <a:gd name="T6" fmla="*/ 45 w 144"/>
                <a:gd name="T7" fmla="*/ 10 h 108"/>
                <a:gd name="T8" fmla="*/ 117 w 144"/>
                <a:gd name="T9" fmla="*/ 0 h 108"/>
                <a:gd name="T10" fmla="*/ 144 w 144"/>
                <a:gd name="T11" fmla="*/ 1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08">
                  <a:moveTo>
                    <a:pt x="144" y="15"/>
                  </a:moveTo>
                  <a:cubicBezTo>
                    <a:pt x="144" y="15"/>
                    <a:pt x="109" y="101"/>
                    <a:pt x="7" y="108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144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5" name="Freeform 21">
              <a:extLst>
                <a:ext uri="{FF2B5EF4-FFF2-40B4-BE49-F238E27FC236}">
                  <a16:creationId xmlns:a16="http://schemas.microsoft.com/office/drawing/2014/main" id="{DDCA0BA6-9EF6-4440-990B-4C335BF2A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8" y="3039"/>
              <a:ext cx="441" cy="416"/>
            </a:xfrm>
            <a:custGeom>
              <a:avLst/>
              <a:gdLst>
                <a:gd name="T0" fmla="*/ 19 w 157"/>
                <a:gd name="T1" fmla="*/ 138 h 148"/>
                <a:gd name="T2" fmla="*/ 124 w 157"/>
                <a:gd name="T3" fmla="*/ 33 h 148"/>
                <a:gd name="T4" fmla="*/ 157 w 157"/>
                <a:gd name="T5" fmla="*/ 43 h 148"/>
                <a:gd name="T6" fmla="*/ 94 w 157"/>
                <a:gd name="T7" fmla="*/ 0 h 148"/>
                <a:gd name="T8" fmla="*/ 0 w 157"/>
                <a:gd name="T9" fmla="*/ 94 h 148"/>
                <a:gd name="T10" fmla="*/ 23 w 157"/>
                <a:gd name="T11" fmla="*/ 148 h 148"/>
                <a:gd name="T12" fmla="*/ 19 w 157"/>
                <a:gd name="T13" fmla="*/ 13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8">
                  <a:moveTo>
                    <a:pt x="19" y="138"/>
                  </a:moveTo>
                  <a:cubicBezTo>
                    <a:pt x="19" y="80"/>
                    <a:pt x="66" y="33"/>
                    <a:pt x="124" y="33"/>
                  </a:cubicBezTo>
                  <a:cubicBezTo>
                    <a:pt x="142" y="33"/>
                    <a:pt x="142" y="34"/>
                    <a:pt x="157" y="43"/>
                  </a:cubicBezTo>
                  <a:cubicBezTo>
                    <a:pt x="141" y="15"/>
                    <a:pt x="128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6"/>
                    <a:pt x="10" y="132"/>
                    <a:pt x="23" y="148"/>
                  </a:cubicBezTo>
                  <a:cubicBezTo>
                    <a:pt x="22" y="144"/>
                    <a:pt x="19" y="142"/>
                    <a:pt x="19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56" name="Group 15">
            <a:extLst>
              <a:ext uri="{FF2B5EF4-FFF2-40B4-BE49-F238E27FC236}">
                <a16:creationId xmlns:a16="http://schemas.microsoft.com/office/drawing/2014/main" id="{E9F031C6-C50B-4998-87E8-85D53127B0FC}"/>
              </a:ext>
            </a:extLst>
          </p:cNvPr>
          <p:cNvGrpSpPr>
            <a:grpSpLocks noChangeAspect="1"/>
          </p:cNvGrpSpPr>
          <p:nvPr/>
        </p:nvGrpSpPr>
        <p:grpSpPr bwMode="auto">
          <a:xfrm rot="9000000">
            <a:off x="10528862" y="6832487"/>
            <a:ext cx="976494" cy="1040505"/>
            <a:chOff x="-804" y="2980"/>
            <a:chExt cx="717" cy="764"/>
          </a:xfrm>
          <a:solidFill>
            <a:schemeClr val="bg1"/>
          </a:solidFill>
        </p:grpSpPr>
        <p:sp>
          <p:nvSpPr>
            <p:cNvPr id="3157" name="Freeform 16">
              <a:extLst>
                <a:ext uri="{FF2B5EF4-FFF2-40B4-BE49-F238E27FC236}">
                  <a16:creationId xmlns:a16="http://schemas.microsoft.com/office/drawing/2014/main" id="{937F191D-FF68-479D-A917-88873EC03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-714" y="3112"/>
              <a:ext cx="318" cy="542"/>
            </a:xfrm>
            <a:custGeom>
              <a:avLst/>
              <a:gdLst>
                <a:gd name="T0" fmla="*/ 0 w 113"/>
                <a:gd name="T1" fmla="*/ 187 h 193"/>
                <a:gd name="T2" fmla="*/ 1 w 113"/>
                <a:gd name="T3" fmla="*/ 187 h 193"/>
                <a:gd name="T4" fmla="*/ 63 w 113"/>
                <a:gd name="T5" fmla="*/ 171 h 193"/>
                <a:gd name="T6" fmla="*/ 81 w 113"/>
                <a:gd name="T7" fmla="*/ 139 h 193"/>
                <a:gd name="T8" fmla="*/ 113 w 113"/>
                <a:gd name="T9" fmla="*/ 9 h 193"/>
                <a:gd name="T10" fmla="*/ 113 w 113"/>
                <a:gd name="T11" fmla="*/ 9 h 193"/>
                <a:gd name="T12" fmla="*/ 32 w 113"/>
                <a:gd name="T13" fmla="*/ 57 h 193"/>
                <a:gd name="T14" fmla="*/ 0 w 113"/>
                <a:gd name="T15" fmla="*/ 187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93">
                  <a:moveTo>
                    <a:pt x="0" y="187"/>
                  </a:moveTo>
                  <a:cubicBezTo>
                    <a:pt x="1" y="187"/>
                    <a:pt x="1" y="187"/>
                    <a:pt x="1" y="187"/>
                  </a:cubicBezTo>
                  <a:cubicBezTo>
                    <a:pt x="24" y="193"/>
                    <a:pt x="47" y="186"/>
                    <a:pt x="63" y="171"/>
                  </a:cubicBezTo>
                  <a:cubicBezTo>
                    <a:pt x="71" y="162"/>
                    <a:pt x="78" y="152"/>
                    <a:pt x="81" y="139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77" y="0"/>
                    <a:pt x="41" y="22"/>
                    <a:pt x="32" y="57"/>
                  </a:cubicBezTo>
                  <a:lnTo>
                    <a:pt x="0" y="1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8" name="Freeform 17">
              <a:extLst>
                <a:ext uri="{FF2B5EF4-FFF2-40B4-BE49-F238E27FC236}">
                  <a16:creationId xmlns:a16="http://schemas.microsoft.com/office/drawing/2014/main" id="{5D1C2A9D-3F26-48C0-A2E2-E884E133B48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3" y="2980"/>
              <a:ext cx="430" cy="435"/>
            </a:xfrm>
            <a:custGeom>
              <a:avLst/>
              <a:gdLst>
                <a:gd name="T0" fmla="*/ 153 w 153"/>
                <a:gd name="T1" fmla="*/ 37 h 155"/>
                <a:gd name="T2" fmla="*/ 39 w 153"/>
                <a:gd name="T3" fmla="*/ 32 h 155"/>
                <a:gd name="T4" fmla="*/ 31 w 153"/>
                <a:gd name="T5" fmla="*/ 155 h 155"/>
                <a:gd name="T6" fmla="*/ 153 w 153"/>
                <a:gd name="T7" fmla="*/ 3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55">
                  <a:moveTo>
                    <a:pt x="153" y="37"/>
                  </a:moveTo>
                  <a:cubicBezTo>
                    <a:pt x="121" y="1"/>
                    <a:pt x="75" y="0"/>
                    <a:pt x="39" y="32"/>
                  </a:cubicBezTo>
                  <a:cubicBezTo>
                    <a:pt x="3" y="64"/>
                    <a:pt x="0" y="119"/>
                    <a:pt x="31" y="155"/>
                  </a:cubicBezTo>
                  <a:lnTo>
                    <a:pt x="153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9" name="Freeform 18">
              <a:extLst>
                <a:ext uri="{FF2B5EF4-FFF2-40B4-BE49-F238E27FC236}">
                  <a16:creationId xmlns:a16="http://schemas.microsoft.com/office/drawing/2014/main" id="{AF50B942-A69D-4C7B-803E-8104F32F0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-804" y="3598"/>
              <a:ext cx="146" cy="146"/>
            </a:xfrm>
            <a:custGeom>
              <a:avLst/>
              <a:gdLst>
                <a:gd name="T0" fmla="*/ 20 w 52"/>
                <a:gd name="T1" fmla="*/ 49 h 52"/>
                <a:gd name="T2" fmla="*/ 49 w 52"/>
                <a:gd name="T3" fmla="*/ 31 h 52"/>
                <a:gd name="T4" fmla="*/ 32 w 52"/>
                <a:gd name="T5" fmla="*/ 3 h 52"/>
                <a:gd name="T6" fmla="*/ 3 w 52"/>
                <a:gd name="T7" fmla="*/ 20 h 52"/>
                <a:gd name="T8" fmla="*/ 20 w 52"/>
                <a:gd name="T9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2">
                  <a:moveTo>
                    <a:pt x="20" y="49"/>
                  </a:moveTo>
                  <a:cubicBezTo>
                    <a:pt x="33" y="52"/>
                    <a:pt x="46" y="44"/>
                    <a:pt x="49" y="31"/>
                  </a:cubicBezTo>
                  <a:cubicBezTo>
                    <a:pt x="52" y="19"/>
                    <a:pt x="44" y="6"/>
                    <a:pt x="32" y="3"/>
                  </a:cubicBezTo>
                  <a:cubicBezTo>
                    <a:pt x="19" y="0"/>
                    <a:pt x="6" y="7"/>
                    <a:pt x="3" y="20"/>
                  </a:cubicBezTo>
                  <a:cubicBezTo>
                    <a:pt x="0" y="33"/>
                    <a:pt x="7" y="46"/>
                    <a:pt x="2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60" name="Freeform 19">
              <a:extLst>
                <a:ext uri="{FF2B5EF4-FFF2-40B4-BE49-F238E27FC236}">
                  <a16:creationId xmlns:a16="http://schemas.microsoft.com/office/drawing/2014/main" id="{C5BF1410-C8E1-4A05-927C-754AE8CDA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6" y="3053"/>
              <a:ext cx="439" cy="402"/>
            </a:xfrm>
            <a:custGeom>
              <a:avLst/>
              <a:gdLst>
                <a:gd name="T0" fmla="*/ 155 w 156"/>
                <a:gd name="T1" fmla="*/ 35 h 143"/>
                <a:gd name="T2" fmla="*/ 81 w 156"/>
                <a:gd name="T3" fmla="*/ 2 h 143"/>
                <a:gd name="T4" fmla="*/ 1 w 156"/>
                <a:gd name="T5" fmla="*/ 88 h 143"/>
                <a:gd name="T6" fmla="*/ 17 w 156"/>
                <a:gd name="T7" fmla="*/ 139 h 143"/>
                <a:gd name="T8" fmla="*/ 17 w 156"/>
                <a:gd name="T9" fmla="*/ 139 h 143"/>
                <a:gd name="T10" fmla="*/ 24 w 156"/>
                <a:gd name="T11" fmla="*/ 143 h 143"/>
                <a:gd name="T12" fmla="*/ 155 w 156"/>
                <a:gd name="T13" fmla="*/ 42 h 143"/>
                <a:gd name="T14" fmla="*/ 155 w 156"/>
                <a:gd name="T15" fmla="*/ 3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43">
                  <a:moveTo>
                    <a:pt x="155" y="35"/>
                  </a:moveTo>
                  <a:cubicBezTo>
                    <a:pt x="138" y="12"/>
                    <a:pt x="111" y="0"/>
                    <a:pt x="81" y="2"/>
                  </a:cubicBezTo>
                  <a:cubicBezTo>
                    <a:pt x="37" y="4"/>
                    <a:pt x="3" y="42"/>
                    <a:pt x="1" y="88"/>
                  </a:cubicBezTo>
                  <a:cubicBezTo>
                    <a:pt x="0" y="108"/>
                    <a:pt x="3" y="125"/>
                    <a:pt x="17" y="139"/>
                  </a:cubicBezTo>
                  <a:cubicBezTo>
                    <a:pt x="17" y="139"/>
                    <a:pt x="17" y="139"/>
                    <a:pt x="17" y="139"/>
                  </a:cubicBezTo>
                  <a:cubicBezTo>
                    <a:pt x="18" y="142"/>
                    <a:pt x="21" y="143"/>
                    <a:pt x="24" y="143"/>
                  </a:cubicBezTo>
                  <a:cubicBezTo>
                    <a:pt x="44" y="140"/>
                    <a:pt x="125" y="122"/>
                    <a:pt x="155" y="42"/>
                  </a:cubicBezTo>
                  <a:cubicBezTo>
                    <a:pt x="156" y="40"/>
                    <a:pt x="156" y="37"/>
                    <a:pt x="15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61" name="Freeform 20">
              <a:extLst>
                <a:ext uri="{FF2B5EF4-FFF2-40B4-BE49-F238E27FC236}">
                  <a16:creationId xmlns:a16="http://schemas.microsoft.com/office/drawing/2014/main" id="{B959BA2A-6A98-43E7-AFEB-8638A1B4C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-514" y="3084"/>
              <a:ext cx="404" cy="303"/>
            </a:xfrm>
            <a:custGeom>
              <a:avLst/>
              <a:gdLst>
                <a:gd name="T0" fmla="*/ 144 w 144"/>
                <a:gd name="T1" fmla="*/ 15 h 108"/>
                <a:gd name="T2" fmla="*/ 7 w 144"/>
                <a:gd name="T3" fmla="*/ 108 h 108"/>
                <a:gd name="T4" fmla="*/ 0 w 144"/>
                <a:gd name="T5" fmla="*/ 61 h 108"/>
                <a:gd name="T6" fmla="*/ 45 w 144"/>
                <a:gd name="T7" fmla="*/ 10 h 108"/>
                <a:gd name="T8" fmla="*/ 117 w 144"/>
                <a:gd name="T9" fmla="*/ 0 h 108"/>
                <a:gd name="T10" fmla="*/ 144 w 144"/>
                <a:gd name="T11" fmla="*/ 1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08">
                  <a:moveTo>
                    <a:pt x="144" y="15"/>
                  </a:moveTo>
                  <a:cubicBezTo>
                    <a:pt x="144" y="15"/>
                    <a:pt x="109" y="101"/>
                    <a:pt x="7" y="108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144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62" name="Freeform 21">
              <a:extLst>
                <a:ext uri="{FF2B5EF4-FFF2-40B4-BE49-F238E27FC236}">
                  <a16:creationId xmlns:a16="http://schemas.microsoft.com/office/drawing/2014/main" id="{E57C78D6-A40F-4A76-93BF-7FFCCB6E8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8" y="3039"/>
              <a:ext cx="441" cy="416"/>
            </a:xfrm>
            <a:custGeom>
              <a:avLst/>
              <a:gdLst>
                <a:gd name="T0" fmla="*/ 19 w 157"/>
                <a:gd name="T1" fmla="*/ 138 h 148"/>
                <a:gd name="T2" fmla="*/ 124 w 157"/>
                <a:gd name="T3" fmla="*/ 33 h 148"/>
                <a:gd name="T4" fmla="*/ 157 w 157"/>
                <a:gd name="T5" fmla="*/ 43 h 148"/>
                <a:gd name="T6" fmla="*/ 94 w 157"/>
                <a:gd name="T7" fmla="*/ 0 h 148"/>
                <a:gd name="T8" fmla="*/ 0 w 157"/>
                <a:gd name="T9" fmla="*/ 94 h 148"/>
                <a:gd name="T10" fmla="*/ 23 w 157"/>
                <a:gd name="T11" fmla="*/ 148 h 148"/>
                <a:gd name="T12" fmla="*/ 19 w 157"/>
                <a:gd name="T13" fmla="*/ 13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8">
                  <a:moveTo>
                    <a:pt x="19" y="138"/>
                  </a:moveTo>
                  <a:cubicBezTo>
                    <a:pt x="19" y="80"/>
                    <a:pt x="66" y="33"/>
                    <a:pt x="124" y="33"/>
                  </a:cubicBezTo>
                  <a:cubicBezTo>
                    <a:pt x="142" y="33"/>
                    <a:pt x="142" y="34"/>
                    <a:pt x="157" y="43"/>
                  </a:cubicBezTo>
                  <a:cubicBezTo>
                    <a:pt x="141" y="15"/>
                    <a:pt x="128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6"/>
                    <a:pt x="10" y="132"/>
                    <a:pt x="23" y="148"/>
                  </a:cubicBezTo>
                  <a:cubicBezTo>
                    <a:pt x="22" y="144"/>
                    <a:pt x="19" y="142"/>
                    <a:pt x="19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" name="Crowd foreground">
            <a:extLst>
              <a:ext uri="{FF2B5EF4-FFF2-40B4-BE49-F238E27FC236}">
                <a16:creationId xmlns:a16="http://schemas.microsoft.com/office/drawing/2014/main" id="{FB1EF915-B032-4936-B527-62923815D7C6}"/>
              </a:ext>
            </a:extLst>
          </p:cNvPr>
          <p:cNvGrpSpPr/>
          <p:nvPr/>
        </p:nvGrpSpPr>
        <p:grpSpPr>
          <a:xfrm>
            <a:off x="0" y="5329228"/>
            <a:ext cx="12192972" cy="2049472"/>
            <a:chOff x="0" y="5215261"/>
            <a:chExt cx="12192972" cy="2049472"/>
          </a:xfrm>
          <a:solidFill>
            <a:schemeClr val="bg1"/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7D6C285-D660-4B68-8C3B-900F97E7054E}"/>
                </a:ext>
              </a:extLst>
            </p:cNvPr>
            <p:cNvSpPr/>
            <p:nvPr/>
          </p:nvSpPr>
          <p:spPr>
            <a:xfrm>
              <a:off x="0" y="6820233"/>
              <a:ext cx="12192000" cy="444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" name="Graphic 4">
              <a:extLst>
                <a:ext uri="{FF2B5EF4-FFF2-40B4-BE49-F238E27FC236}">
                  <a16:creationId xmlns:a16="http://schemas.microsoft.com/office/drawing/2014/main" id="{EBB0436A-5DD6-4D93-86C1-C464B21FF928}"/>
                </a:ext>
              </a:extLst>
            </p:cNvPr>
            <p:cNvSpPr/>
            <p:nvPr/>
          </p:nvSpPr>
          <p:spPr>
            <a:xfrm flipH="1">
              <a:off x="0" y="5215261"/>
              <a:ext cx="12192972" cy="1642739"/>
            </a:xfrm>
            <a:custGeom>
              <a:avLst/>
              <a:gdLst>
                <a:gd name="connsiteX0" fmla="*/ 12091051 w 12192972"/>
                <a:gd name="connsiteY0" fmla="*/ 1185097 h 1642739"/>
                <a:gd name="connsiteX1" fmla="*/ 11914859 w 12192972"/>
                <a:gd name="connsiteY1" fmla="*/ 1236057 h 1642739"/>
                <a:gd name="connsiteX2" fmla="*/ 11915879 w 12192972"/>
                <a:gd name="connsiteY2" fmla="*/ 1231343 h 1642739"/>
                <a:gd name="connsiteX3" fmla="*/ 11924414 w 12192972"/>
                <a:gd name="connsiteY3" fmla="*/ 1203061 h 1642739"/>
                <a:gd name="connsiteX4" fmla="*/ 11973972 w 12192972"/>
                <a:gd name="connsiteY4" fmla="*/ 1028016 h 1642739"/>
                <a:gd name="connsiteX5" fmla="*/ 12070540 w 12192972"/>
                <a:gd name="connsiteY5" fmla="*/ 906095 h 1642739"/>
                <a:gd name="connsiteX6" fmla="*/ 12102262 w 12192972"/>
                <a:gd name="connsiteY6" fmla="*/ 778697 h 1642739"/>
                <a:gd name="connsiteX7" fmla="*/ 12102262 w 12192972"/>
                <a:gd name="connsiteY7" fmla="*/ 778697 h 1642739"/>
                <a:gd name="connsiteX8" fmla="*/ 12144686 w 12192972"/>
                <a:gd name="connsiteY8" fmla="*/ 627221 h 1642739"/>
                <a:gd name="connsiteX9" fmla="*/ 12122302 w 12192972"/>
                <a:gd name="connsiteY9" fmla="*/ 587511 h 1642739"/>
                <a:gd name="connsiteX10" fmla="*/ 12085064 w 12192972"/>
                <a:gd name="connsiteY10" fmla="*/ 603652 h 1642739"/>
                <a:gd name="connsiteX11" fmla="*/ 12109269 w 12192972"/>
                <a:gd name="connsiteY11" fmla="*/ 517021 h 1642739"/>
                <a:gd name="connsiteX12" fmla="*/ 12087611 w 12192972"/>
                <a:gd name="connsiteY12" fmla="*/ 469502 h 1642739"/>
                <a:gd name="connsiteX13" fmla="*/ 12040092 w 12192972"/>
                <a:gd name="connsiteY13" fmla="*/ 491160 h 1642739"/>
                <a:gd name="connsiteX14" fmla="*/ 12047481 w 12192972"/>
                <a:gd name="connsiteY14" fmla="*/ 465680 h 1642739"/>
                <a:gd name="connsiteX15" fmla="*/ 12022001 w 12192972"/>
                <a:gd name="connsiteY15" fmla="*/ 420199 h 1642739"/>
                <a:gd name="connsiteX16" fmla="*/ 11976610 w 12192972"/>
                <a:gd name="connsiteY16" fmla="*/ 445347 h 1642739"/>
                <a:gd name="connsiteX17" fmla="*/ 11976520 w 12192972"/>
                <a:gd name="connsiteY17" fmla="*/ 445678 h 1642739"/>
                <a:gd name="connsiteX18" fmla="*/ 11969768 w 12192972"/>
                <a:gd name="connsiteY18" fmla="*/ 469502 h 1642739"/>
                <a:gd name="connsiteX19" fmla="*/ 11931663 w 12192972"/>
                <a:gd name="connsiteY19" fmla="*/ 434022 h 1642739"/>
                <a:gd name="connsiteX20" fmla="*/ 11897533 w 12192972"/>
                <a:gd name="connsiteY20" fmla="*/ 460839 h 1642739"/>
                <a:gd name="connsiteX21" fmla="*/ 11859314 w 12192972"/>
                <a:gd name="connsiteY21" fmla="*/ 594607 h 1642739"/>
                <a:gd name="connsiteX22" fmla="*/ 11796455 w 12192972"/>
                <a:gd name="connsiteY22" fmla="*/ 577204 h 1642739"/>
                <a:gd name="connsiteX23" fmla="*/ 11773065 w 12192972"/>
                <a:gd name="connsiteY23" fmla="*/ 617539 h 1642739"/>
                <a:gd name="connsiteX24" fmla="*/ 11775104 w 12192972"/>
                <a:gd name="connsiteY24" fmla="*/ 848893 h 1642739"/>
                <a:gd name="connsiteX25" fmla="*/ 11780327 w 12192972"/>
                <a:gd name="connsiteY25" fmla="*/ 905840 h 1642739"/>
                <a:gd name="connsiteX26" fmla="*/ 11781091 w 12192972"/>
                <a:gd name="connsiteY26" fmla="*/ 1025213 h 1642739"/>
                <a:gd name="connsiteX27" fmla="*/ 11781091 w 12192972"/>
                <a:gd name="connsiteY27" fmla="*/ 1026614 h 1642739"/>
                <a:gd name="connsiteX28" fmla="*/ 11765549 w 12192972"/>
                <a:gd name="connsiteY28" fmla="*/ 1026614 h 1642739"/>
                <a:gd name="connsiteX29" fmla="*/ 11764275 w 12192972"/>
                <a:gd name="connsiteY29" fmla="*/ 832332 h 1642739"/>
                <a:gd name="connsiteX30" fmla="*/ 11728387 w 12192972"/>
                <a:gd name="connsiteY30" fmla="*/ 804521 h 1642739"/>
                <a:gd name="connsiteX31" fmla="*/ 11700575 w 12192972"/>
                <a:gd name="connsiteY31" fmla="*/ 832332 h 1642739"/>
                <a:gd name="connsiteX32" fmla="*/ 11701977 w 12192972"/>
                <a:gd name="connsiteY32" fmla="*/ 1035022 h 1642739"/>
                <a:gd name="connsiteX33" fmla="*/ 11681976 w 12192972"/>
                <a:gd name="connsiteY33" fmla="*/ 1040373 h 1642739"/>
                <a:gd name="connsiteX34" fmla="*/ 11681084 w 12192972"/>
                <a:gd name="connsiteY34" fmla="*/ 916669 h 1642739"/>
                <a:gd name="connsiteX35" fmla="*/ 11652853 w 12192972"/>
                <a:gd name="connsiteY35" fmla="*/ 888846 h 1642739"/>
                <a:gd name="connsiteX36" fmla="*/ 11636876 w 12192972"/>
                <a:gd name="connsiteY36" fmla="*/ 893992 h 1642739"/>
                <a:gd name="connsiteX37" fmla="*/ 11657133 w 12192972"/>
                <a:gd name="connsiteY37" fmla="*/ 711049 h 1642739"/>
                <a:gd name="connsiteX38" fmla="*/ 11739177 w 12192972"/>
                <a:gd name="connsiteY38" fmla="*/ 604926 h 1642739"/>
                <a:gd name="connsiteX39" fmla="*/ 11793959 w 12192972"/>
                <a:gd name="connsiteY39" fmla="*/ 411281 h 1642739"/>
                <a:gd name="connsiteX40" fmla="*/ 11765855 w 12192972"/>
                <a:gd name="connsiteY40" fmla="*/ 361761 h 1642739"/>
                <a:gd name="connsiteX41" fmla="*/ 11755739 w 12192972"/>
                <a:gd name="connsiteY41" fmla="*/ 360322 h 1642739"/>
                <a:gd name="connsiteX42" fmla="*/ 11740834 w 12192972"/>
                <a:gd name="connsiteY42" fmla="*/ 363379 h 1642739"/>
                <a:gd name="connsiteX43" fmla="*/ 11739942 w 12192972"/>
                <a:gd name="connsiteY43" fmla="*/ 232159 h 1642739"/>
                <a:gd name="connsiteX44" fmla="*/ 11712131 w 12192972"/>
                <a:gd name="connsiteY44" fmla="*/ 196271 h 1642739"/>
                <a:gd name="connsiteX45" fmla="*/ 11676243 w 12192972"/>
                <a:gd name="connsiteY45" fmla="*/ 224082 h 1642739"/>
                <a:gd name="connsiteX46" fmla="*/ 11676243 w 12192972"/>
                <a:gd name="connsiteY46" fmla="*/ 232159 h 1642739"/>
                <a:gd name="connsiteX47" fmla="*/ 11677516 w 12192972"/>
                <a:gd name="connsiteY47" fmla="*/ 426442 h 1642739"/>
                <a:gd name="connsiteX48" fmla="*/ 11661592 w 12192972"/>
                <a:gd name="connsiteY48" fmla="*/ 426442 h 1642739"/>
                <a:gd name="connsiteX49" fmla="*/ 11660063 w 12192972"/>
                <a:gd name="connsiteY49" fmla="*/ 196105 h 1642739"/>
                <a:gd name="connsiteX50" fmla="*/ 11632252 w 12192972"/>
                <a:gd name="connsiteY50" fmla="*/ 160218 h 1642739"/>
                <a:gd name="connsiteX51" fmla="*/ 11596364 w 12192972"/>
                <a:gd name="connsiteY51" fmla="*/ 188028 h 1642739"/>
                <a:gd name="connsiteX52" fmla="*/ 11596364 w 12192972"/>
                <a:gd name="connsiteY52" fmla="*/ 196105 h 1642739"/>
                <a:gd name="connsiteX53" fmla="*/ 11597893 w 12192972"/>
                <a:gd name="connsiteY53" fmla="*/ 426442 h 1642739"/>
                <a:gd name="connsiteX54" fmla="*/ 11581841 w 12192972"/>
                <a:gd name="connsiteY54" fmla="*/ 426442 h 1642739"/>
                <a:gd name="connsiteX55" fmla="*/ 11580567 w 12192972"/>
                <a:gd name="connsiteY55" fmla="*/ 232159 h 1642739"/>
                <a:gd name="connsiteX56" fmla="*/ 11544678 w 12192972"/>
                <a:gd name="connsiteY56" fmla="*/ 204348 h 1642739"/>
                <a:gd name="connsiteX57" fmla="*/ 11516868 w 12192972"/>
                <a:gd name="connsiteY57" fmla="*/ 232159 h 1642739"/>
                <a:gd name="connsiteX58" fmla="*/ 11518142 w 12192972"/>
                <a:gd name="connsiteY58" fmla="*/ 434849 h 1642739"/>
                <a:gd name="connsiteX59" fmla="*/ 11498140 w 12192972"/>
                <a:gd name="connsiteY59" fmla="*/ 440200 h 1642739"/>
                <a:gd name="connsiteX60" fmla="*/ 11497376 w 12192972"/>
                <a:gd name="connsiteY60" fmla="*/ 316497 h 1642739"/>
                <a:gd name="connsiteX61" fmla="*/ 11469348 w 12192972"/>
                <a:gd name="connsiteY61" fmla="*/ 288469 h 1642739"/>
                <a:gd name="connsiteX62" fmla="*/ 11441321 w 12192972"/>
                <a:gd name="connsiteY62" fmla="*/ 316497 h 1642739"/>
                <a:gd name="connsiteX63" fmla="*/ 11442213 w 12192972"/>
                <a:gd name="connsiteY63" fmla="*/ 454724 h 1642739"/>
                <a:gd name="connsiteX64" fmla="*/ 11442213 w 12192972"/>
                <a:gd name="connsiteY64" fmla="*/ 454724 h 1642739"/>
                <a:gd name="connsiteX65" fmla="*/ 11442977 w 12192972"/>
                <a:gd name="connsiteY65" fmla="*/ 575625 h 1642739"/>
                <a:gd name="connsiteX66" fmla="*/ 11483617 w 12192972"/>
                <a:gd name="connsiteY66" fmla="*/ 676651 h 1642739"/>
                <a:gd name="connsiteX67" fmla="*/ 11430746 w 12192972"/>
                <a:gd name="connsiteY67" fmla="*/ 1251217 h 1642739"/>
                <a:gd name="connsiteX68" fmla="*/ 11297488 w 12192972"/>
                <a:gd name="connsiteY68" fmla="*/ 1319248 h 1642739"/>
                <a:gd name="connsiteX69" fmla="*/ 11297488 w 12192972"/>
                <a:gd name="connsiteY69" fmla="*/ 1285742 h 1642739"/>
                <a:gd name="connsiteX70" fmla="*/ 11295960 w 12192972"/>
                <a:gd name="connsiteY70" fmla="*/ 1235802 h 1642739"/>
                <a:gd name="connsiteX71" fmla="*/ 11297488 w 12192972"/>
                <a:gd name="connsiteY71" fmla="*/ 1234273 h 1642739"/>
                <a:gd name="connsiteX72" fmla="*/ 11346409 w 12192972"/>
                <a:gd name="connsiteY72" fmla="*/ 1118086 h 1642739"/>
                <a:gd name="connsiteX73" fmla="*/ 11354563 w 12192972"/>
                <a:gd name="connsiteY73" fmla="*/ 1015403 h 1642739"/>
                <a:gd name="connsiteX74" fmla="*/ 11361442 w 12192972"/>
                <a:gd name="connsiteY74" fmla="*/ 990815 h 1642739"/>
                <a:gd name="connsiteX75" fmla="*/ 11355454 w 12192972"/>
                <a:gd name="connsiteY75" fmla="*/ 930683 h 1642739"/>
                <a:gd name="connsiteX76" fmla="*/ 11317222 w 12192972"/>
                <a:gd name="connsiteY76" fmla="*/ 899458 h 1642739"/>
                <a:gd name="connsiteX77" fmla="*/ 11297488 w 12192972"/>
                <a:gd name="connsiteY77" fmla="*/ 908134 h 1642739"/>
                <a:gd name="connsiteX78" fmla="*/ 11293793 w 12192972"/>
                <a:gd name="connsiteY78" fmla="*/ 911828 h 1642739"/>
                <a:gd name="connsiteX79" fmla="*/ 11292520 w 12192972"/>
                <a:gd name="connsiteY79" fmla="*/ 891445 h 1642739"/>
                <a:gd name="connsiteX80" fmla="*/ 11269842 w 12192972"/>
                <a:gd name="connsiteY80" fmla="*/ 858066 h 1642739"/>
                <a:gd name="connsiteX81" fmla="*/ 11244363 w 12192972"/>
                <a:gd name="connsiteY81" fmla="*/ 559318 h 1642739"/>
                <a:gd name="connsiteX82" fmla="*/ 11286532 w 12192972"/>
                <a:gd name="connsiteY82" fmla="*/ 416887 h 1642739"/>
                <a:gd name="connsiteX83" fmla="*/ 11275066 w 12192972"/>
                <a:gd name="connsiteY83" fmla="*/ 311273 h 1642739"/>
                <a:gd name="connsiteX84" fmla="*/ 11275066 w 12192972"/>
                <a:gd name="connsiteY84" fmla="*/ 304394 h 1642739"/>
                <a:gd name="connsiteX85" fmla="*/ 11266913 w 12192972"/>
                <a:gd name="connsiteY85" fmla="*/ 40297 h 1642739"/>
                <a:gd name="connsiteX86" fmla="*/ 11229840 w 12192972"/>
                <a:gd name="connsiteY86" fmla="*/ 13671 h 1642739"/>
                <a:gd name="connsiteX87" fmla="*/ 11203214 w 12192972"/>
                <a:gd name="connsiteY87" fmla="*/ 50744 h 1642739"/>
                <a:gd name="connsiteX88" fmla="*/ 11210348 w 12192972"/>
                <a:gd name="connsiteY88" fmla="*/ 277003 h 1642739"/>
                <a:gd name="connsiteX89" fmla="*/ 11194806 w 12192972"/>
                <a:gd name="connsiteY89" fmla="*/ 199418 h 1642739"/>
                <a:gd name="connsiteX90" fmla="*/ 11151095 w 12192972"/>
                <a:gd name="connsiteY90" fmla="*/ 170791 h 1642739"/>
                <a:gd name="connsiteX91" fmla="*/ 11125628 w 12192972"/>
                <a:gd name="connsiteY91" fmla="*/ 190373 h 1642739"/>
                <a:gd name="connsiteX92" fmla="*/ 11122825 w 12192972"/>
                <a:gd name="connsiteY92" fmla="*/ 172664 h 1642739"/>
                <a:gd name="connsiteX93" fmla="*/ 11080720 w 12192972"/>
                <a:gd name="connsiteY93" fmla="*/ 142025 h 1642739"/>
                <a:gd name="connsiteX94" fmla="*/ 11050081 w 12192972"/>
                <a:gd name="connsiteY94" fmla="*/ 184130 h 1642739"/>
                <a:gd name="connsiteX95" fmla="*/ 11055049 w 12192972"/>
                <a:gd name="connsiteY95" fmla="*/ 216107 h 1642739"/>
                <a:gd name="connsiteX96" fmla="*/ 10993134 w 12192972"/>
                <a:gd name="connsiteY96" fmla="*/ 26156 h 1642739"/>
                <a:gd name="connsiteX97" fmla="*/ 10947513 w 12192972"/>
                <a:gd name="connsiteY97" fmla="*/ 1059 h 1642739"/>
                <a:gd name="connsiteX98" fmla="*/ 10922415 w 12192972"/>
                <a:gd name="connsiteY98" fmla="*/ 46693 h 1642739"/>
                <a:gd name="connsiteX99" fmla="*/ 10922683 w 12192972"/>
                <a:gd name="connsiteY99" fmla="*/ 47559 h 1642739"/>
                <a:gd name="connsiteX100" fmla="*/ 10987656 w 12192972"/>
                <a:gd name="connsiteY100" fmla="*/ 247447 h 1642739"/>
                <a:gd name="connsiteX101" fmla="*/ 10945615 w 12192972"/>
                <a:gd name="connsiteY101" fmla="*/ 332931 h 1642739"/>
                <a:gd name="connsiteX102" fmla="*/ 10945615 w 12192972"/>
                <a:gd name="connsiteY102" fmla="*/ 372934 h 1642739"/>
                <a:gd name="connsiteX103" fmla="*/ 10995045 w 12192972"/>
                <a:gd name="connsiteY103" fmla="*/ 477401 h 1642739"/>
                <a:gd name="connsiteX104" fmla="*/ 11066388 w 12192972"/>
                <a:gd name="connsiteY104" fmla="*/ 563267 h 1642739"/>
                <a:gd name="connsiteX105" fmla="*/ 11090721 w 12192972"/>
                <a:gd name="connsiteY105" fmla="*/ 845708 h 1642739"/>
                <a:gd name="connsiteX106" fmla="*/ 11082313 w 12192972"/>
                <a:gd name="connsiteY106" fmla="*/ 865838 h 1642739"/>
                <a:gd name="connsiteX107" fmla="*/ 11081038 w 12192972"/>
                <a:gd name="connsiteY107" fmla="*/ 876794 h 1642739"/>
                <a:gd name="connsiteX108" fmla="*/ 11034539 w 12192972"/>
                <a:gd name="connsiteY108" fmla="*/ 899980 h 1642739"/>
                <a:gd name="connsiteX109" fmla="*/ 10991860 w 12192972"/>
                <a:gd name="connsiteY109" fmla="*/ 967884 h 1642739"/>
                <a:gd name="connsiteX110" fmla="*/ 10987019 w 12192972"/>
                <a:gd name="connsiteY110" fmla="*/ 1011071 h 1642739"/>
                <a:gd name="connsiteX111" fmla="*/ 11025239 w 12192972"/>
                <a:gd name="connsiteY111" fmla="*/ 1119105 h 1642739"/>
                <a:gd name="connsiteX112" fmla="*/ 11028296 w 12192972"/>
                <a:gd name="connsiteY112" fmla="*/ 1132864 h 1642739"/>
                <a:gd name="connsiteX113" fmla="*/ 10857327 w 12192972"/>
                <a:gd name="connsiteY113" fmla="*/ 1121271 h 1642739"/>
                <a:gd name="connsiteX114" fmla="*/ 10797451 w 12192972"/>
                <a:gd name="connsiteY114" fmla="*/ 1139234 h 1642739"/>
                <a:gd name="connsiteX115" fmla="*/ 10744835 w 12192972"/>
                <a:gd name="connsiteY115" fmla="*/ 919982 h 1642739"/>
                <a:gd name="connsiteX116" fmla="*/ 10772225 w 12192972"/>
                <a:gd name="connsiteY116" fmla="*/ 835899 h 1642739"/>
                <a:gd name="connsiteX117" fmla="*/ 10747638 w 12192972"/>
                <a:gd name="connsiteY117" fmla="*/ 790036 h 1642739"/>
                <a:gd name="connsiteX118" fmla="*/ 10711330 w 12192972"/>
                <a:gd name="connsiteY118" fmla="*/ 798699 h 1642739"/>
                <a:gd name="connsiteX119" fmla="*/ 10705979 w 12192972"/>
                <a:gd name="connsiteY119" fmla="*/ 779971 h 1642739"/>
                <a:gd name="connsiteX120" fmla="*/ 10712858 w 12192972"/>
                <a:gd name="connsiteY120" fmla="*/ 769779 h 1642739"/>
                <a:gd name="connsiteX121" fmla="*/ 10728783 w 12192972"/>
                <a:gd name="connsiteY121" fmla="*/ 647732 h 1642739"/>
                <a:gd name="connsiteX122" fmla="*/ 10693239 w 12192972"/>
                <a:gd name="connsiteY122" fmla="*/ 532309 h 1642739"/>
                <a:gd name="connsiteX123" fmla="*/ 10693239 w 12192972"/>
                <a:gd name="connsiteY123" fmla="*/ 532309 h 1642739"/>
                <a:gd name="connsiteX124" fmla="*/ 10651452 w 12192972"/>
                <a:gd name="connsiteY124" fmla="*/ 399178 h 1642739"/>
                <a:gd name="connsiteX125" fmla="*/ 10616418 w 12192972"/>
                <a:gd name="connsiteY125" fmla="*/ 380578 h 1642739"/>
                <a:gd name="connsiteX126" fmla="*/ 10597817 w 12192972"/>
                <a:gd name="connsiteY126" fmla="*/ 415613 h 1642739"/>
                <a:gd name="connsiteX127" fmla="*/ 10634126 w 12192972"/>
                <a:gd name="connsiteY127" fmla="*/ 533838 h 1642739"/>
                <a:gd name="connsiteX128" fmla="*/ 10613488 w 12192972"/>
                <a:gd name="connsiteY128" fmla="*/ 534730 h 1642739"/>
                <a:gd name="connsiteX129" fmla="*/ 10553992 w 12192972"/>
                <a:gd name="connsiteY129" fmla="*/ 341085 h 1642739"/>
                <a:gd name="connsiteX130" fmla="*/ 10515086 w 12192972"/>
                <a:gd name="connsiteY130" fmla="*/ 317694 h 1642739"/>
                <a:gd name="connsiteX131" fmla="*/ 10491682 w 12192972"/>
                <a:gd name="connsiteY131" fmla="*/ 356602 h 1642739"/>
                <a:gd name="connsiteX132" fmla="*/ 10492714 w 12192972"/>
                <a:gd name="connsiteY132" fmla="*/ 359940 h 1642739"/>
                <a:gd name="connsiteX133" fmla="*/ 10549534 w 12192972"/>
                <a:gd name="connsiteY133" fmla="*/ 545558 h 1642739"/>
                <a:gd name="connsiteX134" fmla="*/ 10534246 w 12192972"/>
                <a:gd name="connsiteY134" fmla="*/ 550273 h 1642739"/>
                <a:gd name="connsiteX135" fmla="*/ 10466597 w 12192972"/>
                <a:gd name="connsiteY135" fmla="*/ 330128 h 1642739"/>
                <a:gd name="connsiteX136" fmla="*/ 10426594 w 12192972"/>
                <a:gd name="connsiteY136" fmla="*/ 308853 h 1642739"/>
                <a:gd name="connsiteX137" fmla="*/ 10405319 w 12192972"/>
                <a:gd name="connsiteY137" fmla="*/ 348856 h 1642739"/>
                <a:gd name="connsiteX138" fmla="*/ 10473095 w 12192972"/>
                <a:gd name="connsiteY138" fmla="*/ 569127 h 1642739"/>
                <a:gd name="connsiteX139" fmla="*/ 10457807 w 12192972"/>
                <a:gd name="connsiteY139" fmla="*/ 573841 h 1642739"/>
                <a:gd name="connsiteX140" fmla="*/ 10400605 w 12192972"/>
                <a:gd name="connsiteY140" fmla="*/ 388095 h 1642739"/>
                <a:gd name="connsiteX141" fmla="*/ 10361698 w 12192972"/>
                <a:gd name="connsiteY141" fmla="*/ 364704 h 1642739"/>
                <a:gd name="connsiteX142" fmla="*/ 10338295 w 12192972"/>
                <a:gd name="connsiteY142" fmla="*/ 403611 h 1642739"/>
                <a:gd name="connsiteX143" fmla="*/ 10339327 w 12192972"/>
                <a:gd name="connsiteY143" fmla="*/ 406950 h 1642739"/>
                <a:gd name="connsiteX144" fmla="*/ 10377546 w 12192972"/>
                <a:gd name="connsiteY144" fmla="*/ 532436 h 1642739"/>
                <a:gd name="connsiteX145" fmla="*/ 10362513 w 12192972"/>
                <a:gd name="connsiteY145" fmla="*/ 533965 h 1642739"/>
                <a:gd name="connsiteX146" fmla="*/ 10352576 w 12192972"/>
                <a:gd name="connsiteY146" fmla="*/ 538679 h 1642739"/>
                <a:gd name="connsiteX147" fmla="*/ 10340983 w 12192972"/>
                <a:gd name="connsiteY147" fmla="*/ 594225 h 1642739"/>
                <a:gd name="connsiteX148" fmla="*/ 10451310 w 12192972"/>
                <a:gd name="connsiteY148" fmla="*/ 762517 h 1642739"/>
                <a:gd name="connsiteX149" fmla="*/ 10534628 w 12192972"/>
                <a:gd name="connsiteY149" fmla="*/ 832714 h 1642739"/>
                <a:gd name="connsiteX150" fmla="*/ 10570427 w 12192972"/>
                <a:gd name="connsiteY150" fmla="*/ 961896 h 1642739"/>
                <a:gd name="connsiteX151" fmla="*/ 10567752 w 12192972"/>
                <a:gd name="connsiteY151" fmla="*/ 978457 h 1642739"/>
                <a:gd name="connsiteX152" fmla="*/ 10542272 w 12192972"/>
                <a:gd name="connsiteY152" fmla="*/ 958583 h 1642739"/>
                <a:gd name="connsiteX153" fmla="*/ 10499008 w 12192972"/>
                <a:gd name="connsiteY153" fmla="*/ 987235 h 1642739"/>
                <a:gd name="connsiteX154" fmla="*/ 10498957 w 12192972"/>
                <a:gd name="connsiteY154" fmla="*/ 987503 h 1642739"/>
                <a:gd name="connsiteX155" fmla="*/ 10483669 w 12192972"/>
                <a:gd name="connsiteY155" fmla="*/ 1064451 h 1642739"/>
                <a:gd name="connsiteX156" fmla="*/ 10490676 w 12192972"/>
                <a:gd name="connsiteY156" fmla="*/ 838192 h 1642739"/>
                <a:gd name="connsiteX157" fmla="*/ 10464049 w 12192972"/>
                <a:gd name="connsiteY157" fmla="*/ 801119 h 1642739"/>
                <a:gd name="connsiteX158" fmla="*/ 10426977 w 12192972"/>
                <a:gd name="connsiteY158" fmla="*/ 827746 h 1642739"/>
                <a:gd name="connsiteX159" fmla="*/ 10418696 w 12192972"/>
                <a:gd name="connsiteY159" fmla="*/ 1091969 h 1642739"/>
                <a:gd name="connsiteX160" fmla="*/ 10418696 w 12192972"/>
                <a:gd name="connsiteY160" fmla="*/ 1098849 h 1642739"/>
                <a:gd name="connsiteX161" fmla="*/ 10416658 w 12192972"/>
                <a:gd name="connsiteY161" fmla="*/ 1117321 h 1642739"/>
                <a:gd name="connsiteX162" fmla="*/ 10216387 w 12192972"/>
                <a:gd name="connsiteY162" fmla="*/ 1049418 h 1642739"/>
                <a:gd name="connsiteX163" fmla="*/ 10074976 w 12192972"/>
                <a:gd name="connsiteY163" fmla="*/ 1081268 h 1642739"/>
                <a:gd name="connsiteX164" fmla="*/ 10076887 w 12192972"/>
                <a:gd name="connsiteY164" fmla="*/ 862270 h 1642739"/>
                <a:gd name="connsiteX165" fmla="*/ 10159058 w 12192972"/>
                <a:gd name="connsiteY165" fmla="*/ 722769 h 1642739"/>
                <a:gd name="connsiteX166" fmla="*/ 10167084 w 12192972"/>
                <a:gd name="connsiteY166" fmla="*/ 620086 h 1642739"/>
                <a:gd name="connsiteX167" fmla="*/ 10174092 w 12192972"/>
                <a:gd name="connsiteY167" fmla="*/ 595499 h 1642739"/>
                <a:gd name="connsiteX168" fmla="*/ 10167976 w 12192972"/>
                <a:gd name="connsiteY168" fmla="*/ 535367 h 1642739"/>
                <a:gd name="connsiteX169" fmla="*/ 10130241 w 12192972"/>
                <a:gd name="connsiteY169" fmla="*/ 504103 h 1642739"/>
                <a:gd name="connsiteX170" fmla="*/ 10129757 w 12192972"/>
                <a:gd name="connsiteY170" fmla="*/ 504154 h 1642739"/>
                <a:gd name="connsiteX171" fmla="*/ 10106443 w 12192972"/>
                <a:gd name="connsiteY171" fmla="*/ 516894 h 1642739"/>
                <a:gd name="connsiteX172" fmla="*/ 10105169 w 12192972"/>
                <a:gd name="connsiteY172" fmla="*/ 496510 h 1642739"/>
                <a:gd name="connsiteX173" fmla="*/ 10062911 w 12192972"/>
                <a:gd name="connsiteY173" fmla="*/ 459170 h 1642739"/>
                <a:gd name="connsiteX174" fmla="*/ 10039814 w 12192972"/>
                <a:gd name="connsiteY174" fmla="*/ 468355 h 1642739"/>
                <a:gd name="connsiteX175" fmla="*/ 10039814 w 12192972"/>
                <a:gd name="connsiteY175" fmla="*/ 464661 h 1642739"/>
                <a:gd name="connsiteX176" fmla="*/ 9938787 w 12192972"/>
                <a:gd name="connsiteY176" fmla="*/ 435869 h 1642739"/>
                <a:gd name="connsiteX177" fmla="*/ 9894453 w 12192972"/>
                <a:gd name="connsiteY177" fmla="*/ 470649 h 1642739"/>
                <a:gd name="connsiteX178" fmla="*/ 9893178 w 12192972"/>
                <a:gd name="connsiteY178" fmla="*/ 481732 h 1642739"/>
                <a:gd name="connsiteX179" fmla="*/ 9846679 w 12192972"/>
                <a:gd name="connsiteY179" fmla="*/ 504791 h 1642739"/>
                <a:gd name="connsiteX180" fmla="*/ 9804000 w 12192972"/>
                <a:gd name="connsiteY180" fmla="*/ 572694 h 1642739"/>
                <a:gd name="connsiteX181" fmla="*/ 9799159 w 12192972"/>
                <a:gd name="connsiteY181" fmla="*/ 615882 h 1642739"/>
                <a:gd name="connsiteX182" fmla="*/ 9820435 w 12192972"/>
                <a:gd name="connsiteY182" fmla="*/ 676142 h 1642739"/>
                <a:gd name="connsiteX183" fmla="*/ 9815211 w 12192972"/>
                <a:gd name="connsiteY183" fmla="*/ 673212 h 1642739"/>
                <a:gd name="connsiteX184" fmla="*/ 9804637 w 12192972"/>
                <a:gd name="connsiteY184" fmla="*/ 670027 h 1642739"/>
                <a:gd name="connsiteX185" fmla="*/ 9759156 w 12192972"/>
                <a:gd name="connsiteY185" fmla="*/ 703787 h 1642739"/>
                <a:gd name="connsiteX186" fmla="*/ 9729727 w 12192972"/>
                <a:gd name="connsiteY186" fmla="*/ 902910 h 1642739"/>
                <a:gd name="connsiteX187" fmla="*/ 9755971 w 12192972"/>
                <a:gd name="connsiteY187" fmla="*/ 1026869 h 1642739"/>
                <a:gd name="connsiteX188" fmla="*/ 9705776 w 12192972"/>
                <a:gd name="connsiteY188" fmla="*/ 1236311 h 1642739"/>
                <a:gd name="connsiteX189" fmla="*/ 9584876 w 12192972"/>
                <a:gd name="connsiteY189" fmla="*/ 1267779 h 1642739"/>
                <a:gd name="connsiteX190" fmla="*/ 9576594 w 12192972"/>
                <a:gd name="connsiteY190" fmla="*/ 1258861 h 1642739"/>
                <a:gd name="connsiteX191" fmla="*/ 9625770 w 12192972"/>
                <a:gd name="connsiteY191" fmla="*/ 1070949 h 1642739"/>
                <a:gd name="connsiteX192" fmla="*/ 9625770 w 12192972"/>
                <a:gd name="connsiteY192" fmla="*/ 1066362 h 1642739"/>
                <a:gd name="connsiteX193" fmla="*/ 9625770 w 12192972"/>
                <a:gd name="connsiteY193" fmla="*/ 1066362 h 1642739"/>
                <a:gd name="connsiteX194" fmla="*/ 9620547 w 12192972"/>
                <a:gd name="connsiteY194" fmla="*/ 1017569 h 1642739"/>
                <a:gd name="connsiteX195" fmla="*/ 9611884 w 12192972"/>
                <a:gd name="connsiteY195" fmla="*/ 937817 h 1642739"/>
                <a:gd name="connsiteX196" fmla="*/ 9544108 w 12192972"/>
                <a:gd name="connsiteY196" fmla="*/ 861379 h 1642739"/>
                <a:gd name="connsiteX197" fmla="*/ 9524106 w 12192972"/>
                <a:gd name="connsiteY197" fmla="*/ 850295 h 1642739"/>
                <a:gd name="connsiteX198" fmla="*/ 9517609 w 12192972"/>
                <a:gd name="connsiteY198" fmla="*/ 767996 h 1642739"/>
                <a:gd name="connsiteX199" fmla="*/ 9585767 w 12192972"/>
                <a:gd name="connsiteY199" fmla="*/ 620469 h 1642739"/>
                <a:gd name="connsiteX200" fmla="*/ 9587933 w 12192972"/>
                <a:gd name="connsiteY200" fmla="*/ 504918 h 1642739"/>
                <a:gd name="connsiteX201" fmla="*/ 9571244 w 12192972"/>
                <a:gd name="connsiteY201" fmla="*/ 468610 h 1642739"/>
                <a:gd name="connsiteX202" fmla="*/ 9497862 w 12192972"/>
                <a:gd name="connsiteY202" fmla="*/ 407841 h 1642739"/>
                <a:gd name="connsiteX203" fmla="*/ 9475185 w 12192972"/>
                <a:gd name="connsiteY203" fmla="*/ 198908 h 1642739"/>
                <a:gd name="connsiteX204" fmla="*/ 9433972 w 12192972"/>
                <a:gd name="connsiteY204" fmla="*/ 166995 h 1642739"/>
                <a:gd name="connsiteX205" fmla="*/ 9402059 w 12192972"/>
                <a:gd name="connsiteY205" fmla="*/ 208208 h 1642739"/>
                <a:gd name="connsiteX206" fmla="*/ 9423717 w 12192972"/>
                <a:gd name="connsiteY206" fmla="*/ 406695 h 1642739"/>
                <a:gd name="connsiteX207" fmla="*/ 9415054 w 12192972"/>
                <a:gd name="connsiteY207" fmla="*/ 375609 h 1642739"/>
                <a:gd name="connsiteX208" fmla="*/ 9369828 w 12192972"/>
                <a:gd name="connsiteY208" fmla="*/ 349748 h 1642739"/>
                <a:gd name="connsiteX209" fmla="*/ 9343965 w 12192972"/>
                <a:gd name="connsiteY209" fmla="*/ 394974 h 1642739"/>
                <a:gd name="connsiteX210" fmla="*/ 9348807 w 12192972"/>
                <a:gd name="connsiteY210" fmla="*/ 412555 h 1642739"/>
                <a:gd name="connsiteX211" fmla="*/ 9296815 w 12192972"/>
                <a:gd name="connsiteY211" fmla="*/ 417702 h 1642739"/>
                <a:gd name="connsiteX212" fmla="*/ 9289312 w 12192972"/>
                <a:gd name="connsiteY212" fmla="*/ 449118 h 1642739"/>
                <a:gd name="connsiteX213" fmla="*/ 9307020 w 12192972"/>
                <a:gd name="connsiteY213" fmla="*/ 525557 h 1642739"/>
                <a:gd name="connsiteX214" fmla="*/ 9220644 w 12192972"/>
                <a:gd name="connsiteY214" fmla="*/ 316369 h 1642739"/>
                <a:gd name="connsiteX215" fmla="*/ 9181393 w 12192972"/>
                <a:gd name="connsiteY215" fmla="*/ 293196 h 1642739"/>
                <a:gd name="connsiteX216" fmla="*/ 9158219 w 12192972"/>
                <a:gd name="connsiteY216" fmla="*/ 332460 h 1642739"/>
                <a:gd name="connsiteX217" fmla="*/ 9158346 w 12192972"/>
                <a:gd name="connsiteY217" fmla="*/ 332931 h 1642739"/>
                <a:gd name="connsiteX218" fmla="*/ 9259245 w 12192972"/>
                <a:gd name="connsiteY218" fmla="*/ 577153 h 1642739"/>
                <a:gd name="connsiteX219" fmla="*/ 9261793 w 12192972"/>
                <a:gd name="connsiteY219" fmla="*/ 583651 h 1642739"/>
                <a:gd name="connsiteX220" fmla="*/ 9294662 w 12192972"/>
                <a:gd name="connsiteY220" fmla="*/ 684550 h 1642739"/>
                <a:gd name="connsiteX221" fmla="*/ 9338360 w 12192972"/>
                <a:gd name="connsiteY221" fmla="*/ 762263 h 1642739"/>
                <a:gd name="connsiteX222" fmla="*/ 9344475 w 12192972"/>
                <a:gd name="connsiteY222" fmla="*/ 835517 h 1642739"/>
                <a:gd name="connsiteX223" fmla="*/ 9344475 w 12192972"/>
                <a:gd name="connsiteY223" fmla="*/ 835517 h 1642739"/>
                <a:gd name="connsiteX224" fmla="*/ 9346450 w 12192972"/>
                <a:gd name="connsiteY224" fmla="*/ 891508 h 1642739"/>
                <a:gd name="connsiteX225" fmla="*/ 9346513 w 12192972"/>
                <a:gd name="connsiteY225" fmla="*/ 891572 h 1642739"/>
                <a:gd name="connsiteX226" fmla="*/ 9349062 w 12192972"/>
                <a:gd name="connsiteY226" fmla="*/ 893992 h 1642739"/>
                <a:gd name="connsiteX227" fmla="*/ 9358361 w 12192972"/>
                <a:gd name="connsiteY227" fmla="*/ 1096173 h 1642739"/>
                <a:gd name="connsiteX228" fmla="*/ 9324346 w 12192972"/>
                <a:gd name="connsiteY228" fmla="*/ 1009033 h 1642739"/>
                <a:gd name="connsiteX229" fmla="*/ 9286127 w 12192972"/>
                <a:gd name="connsiteY229" fmla="*/ 982407 h 1642739"/>
                <a:gd name="connsiteX230" fmla="*/ 9270966 w 12192972"/>
                <a:gd name="connsiteY230" fmla="*/ 985337 h 1642739"/>
                <a:gd name="connsiteX231" fmla="*/ 9247271 w 12192972"/>
                <a:gd name="connsiteY231" fmla="*/ 1039226 h 1642739"/>
                <a:gd name="connsiteX232" fmla="*/ 9294535 w 12192972"/>
                <a:gd name="connsiteY232" fmla="*/ 1160510 h 1642739"/>
                <a:gd name="connsiteX233" fmla="*/ 9118726 w 12192972"/>
                <a:gd name="connsiteY233" fmla="*/ 1243701 h 1642739"/>
                <a:gd name="connsiteX234" fmla="*/ 9036809 w 12192972"/>
                <a:gd name="connsiteY234" fmla="*/ 1131590 h 1642739"/>
                <a:gd name="connsiteX235" fmla="*/ 9030184 w 12192972"/>
                <a:gd name="connsiteY235" fmla="*/ 1087383 h 1642739"/>
                <a:gd name="connsiteX236" fmla="*/ 9071461 w 12192972"/>
                <a:gd name="connsiteY236" fmla="*/ 945844 h 1642739"/>
                <a:gd name="connsiteX237" fmla="*/ 9059995 w 12192972"/>
                <a:gd name="connsiteY237" fmla="*/ 840230 h 1642739"/>
                <a:gd name="connsiteX238" fmla="*/ 9059995 w 12192972"/>
                <a:gd name="connsiteY238" fmla="*/ 833351 h 1642739"/>
                <a:gd name="connsiteX239" fmla="*/ 9051714 w 12192972"/>
                <a:gd name="connsiteY239" fmla="*/ 569255 h 1642739"/>
                <a:gd name="connsiteX240" fmla="*/ 9014705 w 12192972"/>
                <a:gd name="connsiteY240" fmla="*/ 542565 h 1642739"/>
                <a:gd name="connsiteX241" fmla="*/ 8988015 w 12192972"/>
                <a:gd name="connsiteY241" fmla="*/ 579574 h 1642739"/>
                <a:gd name="connsiteX242" fmla="*/ 8995149 w 12192972"/>
                <a:gd name="connsiteY242" fmla="*/ 805833 h 1642739"/>
                <a:gd name="connsiteX243" fmla="*/ 8979480 w 12192972"/>
                <a:gd name="connsiteY243" fmla="*/ 728375 h 1642739"/>
                <a:gd name="connsiteX244" fmla="*/ 8936508 w 12192972"/>
                <a:gd name="connsiteY244" fmla="*/ 699290 h 1642739"/>
                <a:gd name="connsiteX245" fmla="*/ 8910430 w 12192972"/>
                <a:gd name="connsiteY245" fmla="*/ 719330 h 1642739"/>
                <a:gd name="connsiteX246" fmla="*/ 8907627 w 12192972"/>
                <a:gd name="connsiteY246" fmla="*/ 701367 h 1642739"/>
                <a:gd name="connsiteX247" fmla="*/ 8894887 w 12192972"/>
                <a:gd name="connsiteY247" fmla="*/ 678690 h 1642739"/>
                <a:gd name="connsiteX248" fmla="*/ 8897435 w 12192972"/>
                <a:gd name="connsiteY248" fmla="*/ 673084 h 1642739"/>
                <a:gd name="connsiteX249" fmla="*/ 9000245 w 12192972"/>
                <a:gd name="connsiteY249" fmla="*/ 465680 h 1642739"/>
                <a:gd name="connsiteX250" fmla="*/ 8979212 w 12192972"/>
                <a:gd name="connsiteY250" fmla="*/ 403943 h 1642739"/>
                <a:gd name="connsiteX251" fmla="*/ 8932725 w 12192972"/>
                <a:gd name="connsiteY251" fmla="*/ 407332 h 1642739"/>
                <a:gd name="connsiteX252" fmla="*/ 8957312 w 12192972"/>
                <a:gd name="connsiteY252" fmla="*/ 270633 h 1642739"/>
                <a:gd name="connsiteX253" fmla="*/ 8927806 w 12192972"/>
                <a:gd name="connsiteY253" fmla="*/ 227738 h 1642739"/>
                <a:gd name="connsiteX254" fmla="*/ 8888517 w 12192972"/>
                <a:gd name="connsiteY254" fmla="*/ 246810 h 1642739"/>
                <a:gd name="connsiteX255" fmla="*/ 8892849 w 12192972"/>
                <a:gd name="connsiteY255" fmla="*/ 222604 h 1642739"/>
                <a:gd name="connsiteX256" fmla="*/ 8865764 w 12192972"/>
                <a:gd name="connsiteY256" fmla="*/ 177926 h 1642739"/>
                <a:gd name="connsiteX257" fmla="*/ 8821086 w 12192972"/>
                <a:gd name="connsiteY257" fmla="*/ 205011 h 1642739"/>
                <a:gd name="connsiteX258" fmla="*/ 8820232 w 12192972"/>
                <a:gd name="connsiteY258" fmla="*/ 209865 h 1642739"/>
                <a:gd name="connsiteX259" fmla="*/ 8815391 w 12192972"/>
                <a:gd name="connsiteY259" fmla="*/ 236491 h 1642739"/>
                <a:gd name="connsiteX260" fmla="*/ 8778712 w 12192972"/>
                <a:gd name="connsiteY260" fmla="*/ 199533 h 1642739"/>
                <a:gd name="connsiteX261" fmla="*/ 8742264 w 12192972"/>
                <a:gd name="connsiteY261" fmla="*/ 230248 h 1642739"/>
                <a:gd name="connsiteX262" fmla="*/ 8726212 w 12192972"/>
                <a:gd name="connsiteY262" fmla="*/ 319427 h 1642739"/>
                <a:gd name="connsiteX263" fmla="*/ 8692146 w 12192972"/>
                <a:gd name="connsiteY263" fmla="*/ 289132 h 1642739"/>
                <a:gd name="connsiteX264" fmla="*/ 8662513 w 12192972"/>
                <a:gd name="connsiteY264" fmla="*/ 314586 h 1642739"/>
                <a:gd name="connsiteX265" fmla="*/ 8634613 w 12192972"/>
                <a:gd name="connsiteY265" fmla="*/ 469375 h 1642739"/>
                <a:gd name="connsiteX266" fmla="*/ 8634613 w 12192972"/>
                <a:gd name="connsiteY266" fmla="*/ 469375 h 1642739"/>
                <a:gd name="connsiteX267" fmla="*/ 8607477 w 12192972"/>
                <a:gd name="connsiteY267" fmla="*/ 597664 h 1642739"/>
                <a:gd name="connsiteX268" fmla="*/ 8642894 w 12192972"/>
                <a:gd name="connsiteY268" fmla="*/ 750542 h 1642739"/>
                <a:gd name="connsiteX269" fmla="*/ 8575500 w 12192972"/>
                <a:gd name="connsiteY269" fmla="*/ 1156815 h 1642739"/>
                <a:gd name="connsiteX270" fmla="*/ 8532949 w 12192972"/>
                <a:gd name="connsiteY270" fmla="*/ 1215800 h 1642739"/>
                <a:gd name="connsiteX271" fmla="*/ 8530274 w 12192972"/>
                <a:gd name="connsiteY271" fmla="*/ 1197837 h 1642739"/>
                <a:gd name="connsiteX272" fmla="*/ 8503138 w 12192972"/>
                <a:gd name="connsiteY272" fmla="*/ 1069420 h 1642739"/>
                <a:gd name="connsiteX273" fmla="*/ 8503138 w 12192972"/>
                <a:gd name="connsiteY273" fmla="*/ 1069420 h 1642739"/>
                <a:gd name="connsiteX274" fmla="*/ 8475238 w 12192972"/>
                <a:gd name="connsiteY274" fmla="*/ 914631 h 1642739"/>
                <a:gd name="connsiteX275" fmla="*/ 8437655 w 12192972"/>
                <a:gd name="connsiteY275" fmla="*/ 889151 h 1642739"/>
                <a:gd name="connsiteX276" fmla="*/ 8411283 w 12192972"/>
                <a:gd name="connsiteY276" fmla="*/ 919982 h 1642739"/>
                <a:gd name="connsiteX277" fmla="*/ 8395232 w 12192972"/>
                <a:gd name="connsiteY277" fmla="*/ 831440 h 1642739"/>
                <a:gd name="connsiteX278" fmla="*/ 8369753 w 12192972"/>
                <a:gd name="connsiteY278" fmla="*/ 802648 h 1642739"/>
                <a:gd name="connsiteX279" fmla="*/ 8370771 w 12192972"/>
                <a:gd name="connsiteY279" fmla="*/ 712578 h 1642739"/>
                <a:gd name="connsiteX280" fmla="*/ 8335227 w 12192972"/>
                <a:gd name="connsiteY280" fmla="*/ 597027 h 1642739"/>
                <a:gd name="connsiteX281" fmla="*/ 8335227 w 12192972"/>
                <a:gd name="connsiteY281" fmla="*/ 597027 h 1642739"/>
                <a:gd name="connsiteX282" fmla="*/ 8290638 w 12192972"/>
                <a:gd name="connsiteY282" fmla="*/ 465680 h 1642739"/>
                <a:gd name="connsiteX283" fmla="*/ 8256661 w 12192972"/>
                <a:gd name="connsiteY283" fmla="*/ 445258 h 1642739"/>
                <a:gd name="connsiteX284" fmla="*/ 8236252 w 12192972"/>
                <a:gd name="connsiteY284" fmla="*/ 479235 h 1642739"/>
                <a:gd name="connsiteX285" fmla="*/ 8237131 w 12192972"/>
                <a:gd name="connsiteY285" fmla="*/ 482114 h 1642739"/>
                <a:gd name="connsiteX286" fmla="*/ 8273312 w 12192972"/>
                <a:gd name="connsiteY286" fmla="*/ 600340 h 1642739"/>
                <a:gd name="connsiteX287" fmla="*/ 8252674 w 12192972"/>
                <a:gd name="connsiteY287" fmla="*/ 601232 h 1642739"/>
                <a:gd name="connsiteX288" fmla="*/ 8192669 w 12192972"/>
                <a:gd name="connsiteY288" fmla="*/ 407077 h 1642739"/>
                <a:gd name="connsiteX289" fmla="*/ 8153761 w 12192972"/>
                <a:gd name="connsiteY289" fmla="*/ 383686 h 1642739"/>
                <a:gd name="connsiteX290" fmla="*/ 8130359 w 12192972"/>
                <a:gd name="connsiteY290" fmla="*/ 422594 h 1642739"/>
                <a:gd name="connsiteX291" fmla="*/ 8131390 w 12192972"/>
                <a:gd name="connsiteY291" fmla="*/ 425932 h 1642739"/>
                <a:gd name="connsiteX292" fmla="*/ 8188464 w 12192972"/>
                <a:gd name="connsiteY292" fmla="*/ 611551 h 1642739"/>
                <a:gd name="connsiteX293" fmla="*/ 8173050 w 12192972"/>
                <a:gd name="connsiteY293" fmla="*/ 616392 h 1642739"/>
                <a:gd name="connsiteX294" fmla="*/ 8105401 w 12192972"/>
                <a:gd name="connsiteY294" fmla="*/ 396121 h 1642739"/>
                <a:gd name="connsiteX295" fmla="*/ 8066494 w 12192972"/>
                <a:gd name="connsiteY295" fmla="*/ 372730 h 1642739"/>
                <a:gd name="connsiteX296" fmla="*/ 8043090 w 12192972"/>
                <a:gd name="connsiteY296" fmla="*/ 411638 h 1642739"/>
                <a:gd name="connsiteX297" fmla="*/ 8044123 w 12192972"/>
                <a:gd name="connsiteY297" fmla="*/ 414975 h 1642739"/>
                <a:gd name="connsiteX298" fmla="*/ 8111771 w 12192972"/>
                <a:gd name="connsiteY298" fmla="*/ 635119 h 1642739"/>
                <a:gd name="connsiteX299" fmla="*/ 8096356 w 12192972"/>
                <a:gd name="connsiteY299" fmla="*/ 639833 h 1642739"/>
                <a:gd name="connsiteX300" fmla="*/ 8039791 w 12192972"/>
                <a:gd name="connsiteY300" fmla="*/ 454087 h 1642739"/>
                <a:gd name="connsiteX301" fmla="*/ 8000884 w 12192972"/>
                <a:gd name="connsiteY301" fmla="*/ 430696 h 1642739"/>
                <a:gd name="connsiteX302" fmla="*/ 7977481 w 12192972"/>
                <a:gd name="connsiteY302" fmla="*/ 469604 h 1642739"/>
                <a:gd name="connsiteX303" fmla="*/ 7978513 w 12192972"/>
                <a:gd name="connsiteY303" fmla="*/ 472942 h 1642739"/>
                <a:gd name="connsiteX304" fmla="*/ 8016732 w 12192972"/>
                <a:gd name="connsiteY304" fmla="*/ 598301 h 1642739"/>
                <a:gd name="connsiteX305" fmla="*/ 8001572 w 12192972"/>
                <a:gd name="connsiteY305" fmla="*/ 599958 h 1642739"/>
                <a:gd name="connsiteX306" fmla="*/ 7991634 w 12192972"/>
                <a:gd name="connsiteY306" fmla="*/ 604671 h 1642739"/>
                <a:gd name="connsiteX307" fmla="*/ 7980041 w 12192972"/>
                <a:gd name="connsiteY307" fmla="*/ 660217 h 1642739"/>
                <a:gd name="connsiteX308" fmla="*/ 8090750 w 12192972"/>
                <a:gd name="connsiteY308" fmla="*/ 828510 h 1642739"/>
                <a:gd name="connsiteX309" fmla="*/ 8146296 w 12192972"/>
                <a:gd name="connsiteY309" fmla="*/ 885966 h 1642739"/>
                <a:gd name="connsiteX310" fmla="*/ 8157762 w 12192972"/>
                <a:gd name="connsiteY310" fmla="*/ 1004701 h 1642739"/>
                <a:gd name="connsiteX311" fmla="*/ 8154577 w 12192972"/>
                <a:gd name="connsiteY311" fmla="*/ 1006103 h 1642739"/>
                <a:gd name="connsiteX312" fmla="*/ 8133722 w 12192972"/>
                <a:gd name="connsiteY312" fmla="*/ 1067713 h 1642739"/>
                <a:gd name="connsiteX313" fmla="*/ 8133811 w 12192972"/>
                <a:gd name="connsiteY313" fmla="*/ 1067891 h 1642739"/>
                <a:gd name="connsiteX314" fmla="*/ 8168209 w 12192972"/>
                <a:gd name="connsiteY314" fmla="*/ 1137323 h 1642739"/>
                <a:gd name="connsiteX315" fmla="*/ 8171775 w 12192972"/>
                <a:gd name="connsiteY315" fmla="*/ 1191340 h 1642739"/>
                <a:gd name="connsiteX316" fmla="*/ 7997367 w 12192972"/>
                <a:gd name="connsiteY316" fmla="*/ 1140890 h 1642739"/>
                <a:gd name="connsiteX317" fmla="*/ 7939529 w 12192972"/>
                <a:gd name="connsiteY317" fmla="*/ 1145986 h 1642739"/>
                <a:gd name="connsiteX318" fmla="*/ 7885002 w 12192972"/>
                <a:gd name="connsiteY318" fmla="*/ 1160637 h 1642739"/>
                <a:gd name="connsiteX319" fmla="*/ 7886786 w 12192972"/>
                <a:gd name="connsiteY319" fmla="*/ 1151209 h 1642739"/>
                <a:gd name="connsiteX320" fmla="*/ 7957110 w 12192972"/>
                <a:gd name="connsiteY320" fmla="*/ 1051329 h 1642739"/>
                <a:gd name="connsiteX321" fmla="*/ 8011891 w 12192972"/>
                <a:gd name="connsiteY321" fmla="*/ 857684 h 1642739"/>
                <a:gd name="connsiteX322" fmla="*/ 7984246 w 12192972"/>
                <a:gd name="connsiteY322" fmla="*/ 808126 h 1642739"/>
                <a:gd name="connsiteX323" fmla="*/ 7973290 w 12192972"/>
                <a:gd name="connsiteY323" fmla="*/ 806598 h 1642739"/>
                <a:gd name="connsiteX324" fmla="*/ 7958384 w 12192972"/>
                <a:gd name="connsiteY324" fmla="*/ 809655 h 1642739"/>
                <a:gd name="connsiteX325" fmla="*/ 7957492 w 12192972"/>
                <a:gd name="connsiteY325" fmla="*/ 678562 h 1642739"/>
                <a:gd name="connsiteX326" fmla="*/ 7929681 w 12192972"/>
                <a:gd name="connsiteY326" fmla="*/ 642674 h 1642739"/>
                <a:gd name="connsiteX327" fmla="*/ 7893793 w 12192972"/>
                <a:gd name="connsiteY327" fmla="*/ 670485 h 1642739"/>
                <a:gd name="connsiteX328" fmla="*/ 7893793 w 12192972"/>
                <a:gd name="connsiteY328" fmla="*/ 678562 h 1642739"/>
                <a:gd name="connsiteX329" fmla="*/ 7895067 w 12192972"/>
                <a:gd name="connsiteY329" fmla="*/ 872717 h 1642739"/>
                <a:gd name="connsiteX330" fmla="*/ 7879015 w 12192972"/>
                <a:gd name="connsiteY330" fmla="*/ 872717 h 1642739"/>
                <a:gd name="connsiteX331" fmla="*/ 7877486 w 12192972"/>
                <a:gd name="connsiteY331" fmla="*/ 642381 h 1642739"/>
                <a:gd name="connsiteX332" fmla="*/ 7841598 w 12192972"/>
                <a:gd name="connsiteY332" fmla="*/ 614570 h 1642739"/>
                <a:gd name="connsiteX333" fmla="*/ 7813787 w 12192972"/>
                <a:gd name="connsiteY333" fmla="*/ 642381 h 1642739"/>
                <a:gd name="connsiteX334" fmla="*/ 7815316 w 12192972"/>
                <a:gd name="connsiteY334" fmla="*/ 872844 h 1642739"/>
                <a:gd name="connsiteX335" fmla="*/ 7799263 w 12192972"/>
                <a:gd name="connsiteY335" fmla="*/ 872844 h 1642739"/>
                <a:gd name="connsiteX336" fmla="*/ 7797990 w 12192972"/>
                <a:gd name="connsiteY336" fmla="*/ 678562 h 1642739"/>
                <a:gd name="connsiteX337" fmla="*/ 7762101 w 12192972"/>
                <a:gd name="connsiteY337" fmla="*/ 650751 h 1642739"/>
                <a:gd name="connsiteX338" fmla="*/ 7734291 w 12192972"/>
                <a:gd name="connsiteY338" fmla="*/ 678562 h 1642739"/>
                <a:gd name="connsiteX339" fmla="*/ 7735692 w 12192972"/>
                <a:gd name="connsiteY339" fmla="*/ 881253 h 1642739"/>
                <a:gd name="connsiteX340" fmla="*/ 7715690 w 12192972"/>
                <a:gd name="connsiteY340" fmla="*/ 886604 h 1642739"/>
                <a:gd name="connsiteX341" fmla="*/ 7714798 w 12192972"/>
                <a:gd name="connsiteY341" fmla="*/ 762773 h 1642739"/>
                <a:gd name="connsiteX342" fmla="*/ 7686771 w 12192972"/>
                <a:gd name="connsiteY342" fmla="*/ 734745 h 1642739"/>
                <a:gd name="connsiteX343" fmla="*/ 7658744 w 12192972"/>
                <a:gd name="connsiteY343" fmla="*/ 762773 h 1642739"/>
                <a:gd name="connsiteX344" fmla="*/ 7659635 w 12192972"/>
                <a:gd name="connsiteY344" fmla="*/ 901127 h 1642739"/>
                <a:gd name="connsiteX345" fmla="*/ 7659635 w 12192972"/>
                <a:gd name="connsiteY345" fmla="*/ 901127 h 1642739"/>
                <a:gd name="connsiteX346" fmla="*/ 7660399 w 12192972"/>
                <a:gd name="connsiteY346" fmla="*/ 1022028 h 1642739"/>
                <a:gd name="connsiteX347" fmla="*/ 7710212 w 12192972"/>
                <a:gd name="connsiteY347" fmla="*/ 1131845 h 1642739"/>
                <a:gd name="connsiteX348" fmla="*/ 7684733 w 12192972"/>
                <a:gd name="connsiteY348" fmla="*/ 1299629 h 1642739"/>
                <a:gd name="connsiteX349" fmla="*/ 7618868 w 12192972"/>
                <a:gd name="connsiteY349" fmla="*/ 949920 h 1642739"/>
                <a:gd name="connsiteX350" fmla="*/ 7628550 w 12192972"/>
                <a:gd name="connsiteY350" fmla="*/ 830039 h 1642739"/>
                <a:gd name="connsiteX351" fmla="*/ 7601415 w 12192972"/>
                <a:gd name="connsiteY351" fmla="*/ 701621 h 1642739"/>
                <a:gd name="connsiteX352" fmla="*/ 7601415 w 12192972"/>
                <a:gd name="connsiteY352" fmla="*/ 701621 h 1642739"/>
                <a:gd name="connsiteX353" fmla="*/ 7573514 w 12192972"/>
                <a:gd name="connsiteY353" fmla="*/ 546960 h 1642739"/>
                <a:gd name="connsiteX354" fmla="*/ 7535295 w 12192972"/>
                <a:gd name="connsiteY354" fmla="*/ 522130 h 1642739"/>
                <a:gd name="connsiteX355" fmla="*/ 7509815 w 12192972"/>
                <a:gd name="connsiteY355" fmla="*/ 551674 h 1642739"/>
                <a:gd name="connsiteX356" fmla="*/ 7491979 w 12192972"/>
                <a:gd name="connsiteY356" fmla="*/ 465680 h 1642739"/>
                <a:gd name="connsiteX357" fmla="*/ 7449569 w 12192972"/>
                <a:gd name="connsiteY357" fmla="*/ 435474 h 1642739"/>
                <a:gd name="connsiteX358" fmla="*/ 7418853 w 12192972"/>
                <a:gd name="connsiteY358" fmla="*/ 471795 h 1642739"/>
                <a:gd name="connsiteX359" fmla="*/ 7414012 w 12192972"/>
                <a:gd name="connsiteY359" fmla="*/ 445169 h 1642739"/>
                <a:gd name="connsiteX360" fmla="*/ 7369333 w 12192972"/>
                <a:gd name="connsiteY360" fmla="*/ 418084 h 1642739"/>
                <a:gd name="connsiteX361" fmla="*/ 7341395 w 12192972"/>
                <a:gd name="connsiteY361" fmla="*/ 457909 h 1642739"/>
                <a:gd name="connsiteX362" fmla="*/ 7345726 w 12192972"/>
                <a:gd name="connsiteY362" fmla="*/ 482114 h 1642739"/>
                <a:gd name="connsiteX363" fmla="*/ 7296041 w 12192972"/>
                <a:gd name="connsiteY363" fmla="*/ 466546 h 1642739"/>
                <a:gd name="connsiteX364" fmla="*/ 7276931 w 12192972"/>
                <a:gd name="connsiteY364" fmla="*/ 506065 h 1642739"/>
                <a:gd name="connsiteX365" fmla="*/ 7300882 w 12192972"/>
                <a:gd name="connsiteY365" fmla="*/ 643273 h 1642739"/>
                <a:gd name="connsiteX366" fmla="*/ 7236775 w 12192972"/>
                <a:gd name="connsiteY366" fmla="*/ 654242 h 1642739"/>
                <a:gd name="connsiteX367" fmla="*/ 7233234 w 12192972"/>
                <a:gd name="connsiteY367" fmla="*/ 701494 h 1642739"/>
                <a:gd name="connsiteX368" fmla="*/ 7336044 w 12192972"/>
                <a:gd name="connsiteY368" fmla="*/ 908898 h 1642739"/>
                <a:gd name="connsiteX369" fmla="*/ 7339993 w 12192972"/>
                <a:gd name="connsiteY369" fmla="*/ 917816 h 1642739"/>
                <a:gd name="connsiteX370" fmla="*/ 7247247 w 12192972"/>
                <a:gd name="connsiteY370" fmla="*/ 1120634 h 1642739"/>
                <a:gd name="connsiteX371" fmla="*/ 7232597 w 12192972"/>
                <a:gd name="connsiteY371" fmla="*/ 1114009 h 1642739"/>
                <a:gd name="connsiteX372" fmla="*/ 7313622 w 12192972"/>
                <a:gd name="connsiteY372" fmla="*/ 937053 h 1642739"/>
                <a:gd name="connsiteX373" fmla="*/ 7296780 w 12192972"/>
                <a:gd name="connsiteY373" fmla="*/ 894884 h 1642739"/>
                <a:gd name="connsiteX374" fmla="*/ 7255273 w 12192972"/>
                <a:gd name="connsiteY374" fmla="*/ 910299 h 1642739"/>
                <a:gd name="connsiteX375" fmla="*/ 7200620 w 12192972"/>
                <a:gd name="connsiteY375" fmla="*/ 1029671 h 1642739"/>
                <a:gd name="connsiteX376" fmla="*/ 7187880 w 12192972"/>
                <a:gd name="connsiteY376" fmla="*/ 1020881 h 1642739"/>
                <a:gd name="connsiteX377" fmla="*/ 7177178 w 12192972"/>
                <a:gd name="connsiteY377" fmla="*/ 1017696 h 1642739"/>
                <a:gd name="connsiteX378" fmla="*/ 7131697 w 12192972"/>
                <a:gd name="connsiteY378" fmla="*/ 1051584 h 1642739"/>
                <a:gd name="connsiteX379" fmla="*/ 7102268 w 12192972"/>
                <a:gd name="connsiteY379" fmla="*/ 1250580 h 1642739"/>
                <a:gd name="connsiteX380" fmla="*/ 7099211 w 12192972"/>
                <a:gd name="connsiteY380" fmla="*/ 1301539 h 1642739"/>
                <a:gd name="connsiteX381" fmla="*/ 6992578 w 12192972"/>
                <a:gd name="connsiteY381" fmla="*/ 1408426 h 1642739"/>
                <a:gd name="connsiteX382" fmla="*/ 6980603 w 12192972"/>
                <a:gd name="connsiteY382" fmla="*/ 1298991 h 1642739"/>
                <a:gd name="connsiteX383" fmla="*/ 6996910 w 12192972"/>
                <a:gd name="connsiteY383" fmla="*/ 1277206 h 1642739"/>
                <a:gd name="connsiteX384" fmla="*/ 7012708 w 12192972"/>
                <a:gd name="connsiteY384" fmla="*/ 1155286 h 1642739"/>
                <a:gd name="connsiteX385" fmla="*/ 6980603 w 12192972"/>
                <a:gd name="connsiteY385" fmla="*/ 1050437 h 1642739"/>
                <a:gd name="connsiteX386" fmla="*/ 6992324 w 12192972"/>
                <a:gd name="connsiteY386" fmla="*/ 862525 h 1642739"/>
                <a:gd name="connsiteX387" fmla="*/ 7076788 w 12192972"/>
                <a:gd name="connsiteY387" fmla="*/ 755383 h 1642739"/>
                <a:gd name="connsiteX388" fmla="*/ 7131570 w 12192972"/>
                <a:gd name="connsiteY388" fmla="*/ 561738 h 1642739"/>
                <a:gd name="connsiteX389" fmla="*/ 7103924 w 12192972"/>
                <a:gd name="connsiteY389" fmla="*/ 512180 h 1642739"/>
                <a:gd name="connsiteX390" fmla="*/ 7092968 w 12192972"/>
                <a:gd name="connsiteY390" fmla="*/ 510779 h 1642739"/>
                <a:gd name="connsiteX391" fmla="*/ 7078063 w 12192972"/>
                <a:gd name="connsiteY391" fmla="*/ 513709 h 1642739"/>
                <a:gd name="connsiteX392" fmla="*/ 7077171 w 12192972"/>
                <a:gd name="connsiteY392" fmla="*/ 382617 h 1642739"/>
                <a:gd name="connsiteX393" fmla="*/ 7049360 w 12192972"/>
                <a:gd name="connsiteY393" fmla="*/ 346728 h 1642739"/>
                <a:gd name="connsiteX394" fmla="*/ 7013472 w 12192972"/>
                <a:gd name="connsiteY394" fmla="*/ 374539 h 1642739"/>
                <a:gd name="connsiteX395" fmla="*/ 7013472 w 12192972"/>
                <a:gd name="connsiteY395" fmla="*/ 382617 h 1642739"/>
                <a:gd name="connsiteX396" fmla="*/ 7014746 w 12192972"/>
                <a:gd name="connsiteY396" fmla="*/ 576771 h 1642739"/>
                <a:gd name="connsiteX397" fmla="*/ 6998694 w 12192972"/>
                <a:gd name="connsiteY397" fmla="*/ 576771 h 1642739"/>
                <a:gd name="connsiteX398" fmla="*/ 6997165 w 12192972"/>
                <a:gd name="connsiteY398" fmla="*/ 346435 h 1642739"/>
                <a:gd name="connsiteX399" fmla="*/ 6961277 w 12192972"/>
                <a:gd name="connsiteY399" fmla="*/ 318624 h 1642739"/>
                <a:gd name="connsiteX400" fmla="*/ 6933465 w 12192972"/>
                <a:gd name="connsiteY400" fmla="*/ 346435 h 1642739"/>
                <a:gd name="connsiteX401" fmla="*/ 6934995 w 12192972"/>
                <a:gd name="connsiteY401" fmla="*/ 576899 h 1642739"/>
                <a:gd name="connsiteX402" fmla="*/ 6918688 w 12192972"/>
                <a:gd name="connsiteY402" fmla="*/ 576899 h 1642739"/>
                <a:gd name="connsiteX403" fmla="*/ 6917414 w 12192972"/>
                <a:gd name="connsiteY403" fmla="*/ 382744 h 1642739"/>
                <a:gd name="connsiteX404" fmla="*/ 6889602 w 12192972"/>
                <a:gd name="connsiteY404" fmla="*/ 346856 h 1642739"/>
                <a:gd name="connsiteX405" fmla="*/ 6853715 w 12192972"/>
                <a:gd name="connsiteY405" fmla="*/ 374667 h 1642739"/>
                <a:gd name="connsiteX406" fmla="*/ 6853715 w 12192972"/>
                <a:gd name="connsiteY406" fmla="*/ 382744 h 1642739"/>
                <a:gd name="connsiteX407" fmla="*/ 6855116 w 12192972"/>
                <a:gd name="connsiteY407" fmla="*/ 585434 h 1642739"/>
                <a:gd name="connsiteX408" fmla="*/ 6835115 w 12192972"/>
                <a:gd name="connsiteY408" fmla="*/ 590785 h 1642739"/>
                <a:gd name="connsiteX409" fmla="*/ 6834223 w 12192972"/>
                <a:gd name="connsiteY409" fmla="*/ 467081 h 1642739"/>
                <a:gd name="connsiteX410" fmla="*/ 6806195 w 12192972"/>
                <a:gd name="connsiteY410" fmla="*/ 439054 h 1642739"/>
                <a:gd name="connsiteX411" fmla="*/ 6778167 w 12192972"/>
                <a:gd name="connsiteY411" fmla="*/ 467081 h 1642739"/>
                <a:gd name="connsiteX412" fmla="*/ 6779059 w 12192972"/>
                <a:gd name="connsiteY412" fmla="*/ 605308 h 1642739"/>
                <a:gd name="connsiteX413" fmla="*/ 6779059 w 12192972"/>
                <a:gd name="connsiteY413" fmla="*/ 605308 h 1642739"/>
                <a:gd name="connsiteX414" fmla="*/ 6779951 w 12192972"/>
                <a:gd name="connsiteY414" fmla="*/ 726209 h 1642739"/>
                <a:gd name="connsiteX415" fmla="*/ 6818170 w 12192972"/>
                <a:gd name="connsiteY415" fmla="*/ 824306 h 1642739"/>
                <a:gd name="connsiteX416" fmla="*/ 6818170 w 12192972"/>
                <a:gd name="connsiteY416" fmla="*/ 825580 h 1642739"/>
                <a:gd name="connsiteX417" fmla="*/ 6800462 w 12192972"/>
                <a:gd name="connsiteY417" fmla="*/ 825580 h 1642739"/>
                <a:gd name="connsiteX418" fmla="*/ 6779174 w 12192972"/>
                <a:gd name="connsiteY418" fmla="*/ 865685 h 1642739"/>
                <a:gd name="connsiteX419" fmla="*/ 6779187 w 12192972"/>
                <a:gd name="connsiteY419" fmla="*/ 865710 h 1642739"/>
                <a:gd name="connsiteX420" fmla="*/ 6808234 w 12192972"/>
                <a:gd name="connsiteY420" fmla="*/ 960367 h 1642739"/>
                <a:gd name="connsiteX421" fmla="*/ 6805558 w 12192972"/>
                <a:gd name="connsiteY421" fmla="*/ 1006485 h 1642739"/>
                <a:gd name="connsiteX422" fmla="*/ 6753198 w 12192972"/>
                <a:gd name="connsiteY422" fmla="*/ 835899 h 1642739"/>
                <a:gd name="connsiteX423" fmla="*/ 6711971 w 12192972"/>
                <a:gd name="connsiteY423" fmla="*/ 816866 h 1642739"/>
                <a:gd name="connsiteX424" fmla="*/ 6691919 w 12192972"/>
                <a:gd name="connsiteY424" fmla="*/ 854754 h 1642739"/>
                <a:gd name="connsiteX425" fmla="*/ 6758166 w 12192972"/>
                <a:gd name="connsiteY425" fmla="*/ 1077191 h 1642739"/>
                <a:gd name="connsiteX426" fmla="*/ 6742878 w 12192972"/>
                <a:gd name="connsiteY426" fmla="*/ 1081905 h 1642739"/>
                <a:gd name="connsiteX427" fmla="*/ 6685804 w 12192972"/>
                <a:gd name="connsiteY427" fmla="*/ 896286 h 1642739"/>
                <a:gd name="connsiteX428" fmla="*/ 6646897 w 12192972"/>
                <a:gd name="connsiteY428" fmla="*/ 872895 h 1642739"/>
                <a:gd name="connsiteX429" fmla="*/ 6623493 w 12192972"/>
                <a:gd name="connsiteY429" fmla="*/ 911803 h 1642739"/>
                <a:gd name="connsiteX430" fmla="*/ 6624525 w 12192972"/>
                <a:gd name="connsiteY430" fmla="*/ 915141 h 1642739"/>
                <a:gd name="connsiteX431" fmla="*/ 6662744 w 12192972"/>
                <a:gd name="connsiteY431" fmla="*/ 1040500 h 1642739"/>
                <a:gd name="connsiteX432" fmla="*/ 6647584 w 12192972"/>
                <a:gd name="connsiteY432" fmla="*/ 1042029 h 1642739"/>
                <a:gd name="connsiteX433" fmla="*/ 6621735 w 12192972"/>
                <a:gd name="connsiteY433" fmla="*/ 1093154 h 1642739"/>
                <a:gd name="connsiteX434" fmla="*/ 6626055 w 12192972"/>
                <a:gd name="connsiteY434" fmla="*/ 1102289 h 1642739"/>
                <a:gd name="connsiteX435" fmla="*/ 6687587 w 12192972"/>
                <a:gd name="connsiteY435" fmla="*/ 1196308 h 1642739"/>
                <a:gd name="connsiteX436" fmla="*/ 6601594 w 12192972"/>
                <a:gd name="connsiteY436" fmla="*/ 1184843 h 1642739"/>
                <a:gd name="connsiteX437" fmla="*/ 6434575 w 12192972"/>
                <a:gd name="connsiteY437" fmla="*/ 1230069 h 1642739"/>
                <a:gd name="connsiteX438" fmla="*/ 6447315 w 12192972"/>
                <a:gd name="connsiteY438" fmla="*/ 787615 h 1642739"/>
                <a:gd name="connsiteX439" fmla="*/ 6498274 w 12192972"/>
                <a:gd name="connsiteY439" fmla="*/ 669772 h 1642739"/>
                <a:gd name="connsiteX440" fmla="*/ 6506428 w 12192972"/>
                <a:gd name="connsiteY440" fmla="*/ 567089 h 1642739"/>
                <a:gd name="connsiteX441" fmla="*/ 6513307 w 12192972"/>
                <a:gd name="connsiteY441" fmla="*/ 542501 h 1642739"/>
                <a:gd name="connsiteX442" fmla="*/ 6507319 w 12192972"/>
                <a:gd name="connsiteY442" fmla="*/ 482369 h 1642739"/>
                <a:gd name="connsiteX443" fmla="*/ 6469329 w 12192972"/>
                <a:gd name="connsiteY443" fmla="*/ 451131 h 1642739"/>
                <a:gd name="connsiteX444" fmla="*/ 6469100 w 12192972"/>
                <a:gd name="connsiteY444" fmla="*/ 451156 h 1642739"/>
                <a:gd name="connsiteX445" fmla="*/ 6445786 w 12192972"/>
                <a:gd name="connsiteY445" fmla="*/ 463896 h 1642739"/>
                <a:gd name="connsiteX446" fmla="*/ 6444512 w 12192972"/>
                <a:gd name="connsiteY446" fmla="*/ 443513 h 1642739"/>
                <a:gd name="connsiteX447" fmla="*/ 6402241 w 12192972"/>
                <a:gd name="connsiteY447" fmla="*/ 406185 h 1642739"/>
                <a:gd name="connsiteX448" fmla="*/ 6402216 w 12192972"/>
                <a:gd name="connsiteY448" fmla="*/ 406185 h 1642739"/>
                <a:gd name="connsiteX449" fmla="*/ 6379157 w 12192972"/>
                <a:gd name="connsiteY449" fmla="*/ 415358 h 1642739"/>
                <a:gd name="connsiteX450" fmla="*/ 6379157 w 12192972"/>
                <a:gd name="connsiteY450" fmla="*/ 411663 h 1642739"/>
                <a:gd name="connsiteX451" fmla="*/ 6340084 w 12192972"/>
                <a:gd name="connsiteY451" fmla="*/ 370998 h 1642739"/>
                <a:gd name="connsiteX452" fmla="*/ 6302718 w 12192972"/>
                <a:gd name="connsiteY452" fmla="*/ 394974 h 1642739"/>
                <a:gd name="connsiteX453" fmla="*/ 6278640 w 12192972"/>
                <a:gd name="connsiteY453" fmla="*/ 382234 h 1642739"/>
                <a:gd name="connsiteX454" fmla="*/ 6234305 w 12192972"/>
                <a:gd name="connsiteY454" fmla="*/ 417014 h 1642739"/>
                <a:gd name="connsiteX455" fmla="*/ 6233031 w 12192972"/>
                <a:gd name="connsiteY455" fmla="*/ 427970 h 1642739"/>
                <a:gd name="connsiteX456" fmla="*/ 6186531 w 12192972"/>
                <a:gd name="connsiteY456" fmla="*/ 451156 h 1642739"/>
                <a:gd name="connsiteX457" fmla="*/ 6143852 w 12192972"/>
                <a:gd name="connsiteY457" fmla="*/ 519060 h 1642739"/>
                <a:gd name="connsiteX458" fmla="*/ 6139011 w 12192972"/>
                <a:gd name="connsiteY458" fmla="*/ 562248 h 1642739"/>
                <a:gd name="connsiteX459" fmla="*/ 6177230 w 12192972"/>
                <a:gd name="connsiteY459" fmla="*/ 670409 h 1642739"/>
                <a:gd name="connsiteX460" fmla="*/ 6270613 w 12192972"/>
                <a:gd name="connsiteY460" fmla="*/ 799718 h 1642739"/>
                <a:gd name="connsiteX461" fmla="*/ 6269976 w 12192972"/>
                <a:gd name="connsiteY461" fmla="*/ 1026996 h 1642739"/>
                <a:gd name="connsiteX462" fmla="*/ 6263989 w 12192972"/>
                <a:gd name="connsiteY462" fmla="*/ 968011 h 1642739"/>
                <a:gd name="connsiteX463" fmla="*/ 6225769 w 12192972"/>
                <a:gd name="connsiteY463" fmla="*/ 936760 h 1642739"/>
                <a:gd name="connsiteX464" fmla="*/ 6202328 w 12192972"/>
                <a:gd name="connsiteY464" fmla="*/ 949283 h 1642739"/>
                <a:gd name="connsiteX465" fmla="*/ 6201054 w 12192972"/>
                <a:gd name="connsiteY465" fmla="*/ 928899 h 1642739"/>
                <a:gd name="connsiteX466" fmla="*/ 6158898 w 12192972"/>
                <a:gd name="connsiteY466" fmla="*/ 891445 h 1642739"/>
                <a:gd name="connsiteX467" fmla="*/ 6158885 w 12192972"/>
                <a:gd name="connsiteY467" fmla="*/ 891445 h 1642739"/>
                <a:gd name="connsiteX468" fmla="*/ 6135699 w 12192972"/>
                <a:gd name="connsiteY468" fmla="*/ 900745 h 1642739"/>
                <a:gd name="connsiteX469" fmla="*/ 6135699 w 12192972"/>
                <a:gd name="connsiteY469" fmla="*/ 897050 h 1642739"/>
                <a:gd name="connsiteX470" fmla="*/ 6097556 w 12192972"/>
                <a:gd name="connsiteY470" fmla="*/ 855263 h 1642739"/>
                <a:gd name="connsiteX471" fmla="*/ 6097479 w 12192972"/>
                <a:gd name="connsiteY471" fmla="*/ 855263 h 1642739"/>
                <a:gd name="connsiteX472" fmla="*/ 6058496 w 12192972"/>
                <a:gd name="connsiteY472" fmla="*/ 880743 h 1642739"/>
                <a:gd name="connsiteX473" fmla="*/ 6034417 w 12192972"/>
                <a:gd name="connsiteY473" fmla="*/ 868640 h 1642739"/>
                <a:gd name="connsiteX474" fmla="*/ 5989955 w 12192972"/>
                <a:gd name="connsiteY474" fmla="*/ 903420 h 1642739"/>
                <a:gd name="connsiteX475" fmla="*/ 5988681 w 12192972"/>
                <a:gd name="connsiteY475" fmla="*/ 914504 h 1642739"/>
                <a:gd name="connsiteX476" fmla="*/ 5942308 w 12192972"/>
                <a:gd name="connsiteY476" fmla="*/ 937563 h 1642739"/>
                <a:gd name="connsiteX477" fmla="*/ 5899503 w 12192972"/>
                <a:gd name="connsiteY477" fmla="*/ 1005976 h 1642739"/>
                <a:gd name="connsiteX478" fmla="*/ 5894789 w 12192972"/>
                <a:gd name="connsiteY478" fmla="*/ 1049163 h 1642739"/>
                <a:gd name="connsiteX479" fmla="*/ 5933008 w 12192972"/>
                <a:gd name="connsiteY479" fmla="*/ 1157325 h 1642739"/>
                <a:gd name="connsiteX480" fmla="*/ 5942691 w 12192972"/>
                <a:gd name="connsiteY480" fmla="*/ 1190958 h 1642739"/>
                <a:gd name="connsiteX481" fmla="*/ 5868035 w 12192972"/>
                <a:gd name="connsiteY481" fmla="*/ 1166752 h 1642739"/>
                <a:gd name="connsiteX482" fmla="*/ 5804336 w 12192972"/>
                <a:gd name="connsiteY482" fmla="*/ 1160510 h 1642739"/>
                <a:gd name="connsiteX483" fmla="*/ 5723184 w 12192972"/>
                <a:gd name="connsiteY483" fmla="*/ 1170829 h 1642739"/>
                <a:gd name="connsiteX484" fmla="*/ 5779621 w 12192972"/>
                <a:gd name="connsiteY484" fmla="*/ 904185 h 1642739"/>
                <a:gd name="connsiteX485" fmla="*/ 5851601 w 12192972"/>
                <a:gd name="connsiteY485" fmla="*/ 817936 h 1642739"/>
                <a:gd name="connsiteX486" fmla="*/ 5901031 w 12192972"/>
                <a:gd name="connsiteY486" fmla="*/ 713470 h 1642739"/>
                <a:gd name="connsiteX487" fmla="*/ 5901031 w 12192972"/>
                <a:gd name="connsiteY487" fmla="*/ 673466 h 1642739"/>
                <a:gd name="connsiteX488" fmla="*/ 5859117 w 12192972"/>
                <a:gd name="connsiteY488" fmla="*/ 587982 h 1642739"/>
                <a:gd name="connsiteX489" fmla="*/ 5923963 w 12192972"/>
                <a:gd name="connsiteY489" fmla="*/ 388095 h 1642739"/>
                <a:gd name="connsiteX490" fmla="*/ 5899503 w 12192972"/>
                <a:gd name="connsiteY490" fmla="*/ 342104 h 1642739"/>
                <a:gd name="connsiteX491" fmla="*/ 5853512 w 12192972"/>
                <a:gd name="connsiteY491" fmla="*/ 366564 h 1642739"/>
                <a:gd name="connsiteX492" fmla="*/ 5791851 w 12192972"/>
                <a:gd name="connsiteY492" fmla="*/ 556387 h 1642739"/>
                <a:gd name="connsiteX493" fmla="*/ 5796692 w 12192972"/>
                <a:gd name="connsiteY493" fmla="*/ 524665 h 1642739"/>
                <a:gd name="connsiteX494" fmla="*/ 5766117 w 12192972"/>
                <a:gd name="connsiteY494" fmla="*/ 482497 h 1642739"/>
                <a:gd name="connsiteX495" fmla="*/ 5723948 w 12192972"/>
                <a:gd name="connsiteY495" fmla="*/ 513072 h 1642739"/>
                <a:gd name="connsiteX496" fmla="*/ 5721018 w 12192972"/>
                <a:gd name="connsiteY496" fmla="*/ 531035 h 1642739"/>
                <a:gd name="connsiteX497" fmla="*/ 5695538 w 12192972"/>
                <a:gd name="connsiteY497" fmla="*/ 511288 h 1642739"/>
                <a:gd name="connsiteX498" fmla="*/ 5652312 w 12192972"/>
                <a:gd name="connsiteY498" fmla="*/ 539660 h 1642739"/>
                <a:gd name="connsiteX499" fmla="*/ 5652223 w 12192972"/>
                <a:gd name="connsiteY499" fmla="*/ 540080 h 1642739"/>
                <a:gd name="connsiteX500" fmla="*/ 5636680 w 12192972"/>
                <a:gd name="connsiteY500" fmla="*/ 617539 h 1642739"/>
                <a:gd name="connsiteX501" fmla="*/ 5643687 w 12192972"/>
                <a:gd name="connsiteY501" fmla="*/ 391407 h 1642739"/>
                <a:gd name="connsiteX502" fmla="*/ 5617061 w 12192972"/>
                <a:gd name="connsiteY502" fmla="*/ 354334 h 1642739"/>
                <a:gd name="connsiteX503" fmla="*/ 5579988 w 12192972"/>
                <a:gd name="connsiteY503" fmla="*/ 380960 h 1642739"/>
                <a:gd name="connsiteX504" fmla="*/ 5571835 w 12192972"/>
                <a:gd name="connsiteY504" fmla="*/ 640852 h 1642739"/>
                <a:gd name="connsiteX505" fmla="*/ 5570943 w 12192972"/>
                <a:gd name="connsiteY505" fmla="*/ 632317 h 1642739"/>
                <a:gd name="connsiteX506" fmla="*/ 5530927 w 12192972"/>
                <a:gd name="connsiteY506" fmla="*/ 599002 h 1642739"/>
                <a:gd name="connsiteX507" fmla="*/ 5497613 w 12192972"/>
                <a:gd name="connsiteY507" fmla="*/ 639005 h 1642739"/>
                <a:gd name="connsiteX508" fmla="*/ 5497944 w 12192972"/>
                <a:gd name="connsiteY508" fmla="*/ 641617 h 1642739"/>
                <a:gd name="connsiteX509" fmla="*/ 5519601 w 12192972"/>
                <a:gd name="connsiteY509" fmla="*/ 839976 h 1642739"/>
                <a:gd name="connsiteX510" fmla="*/ 5519601 w 12192972"/>
                <a:gd name="connsiteY510" fmla="*/ 839976 h 1642739"/>
                <a:gd name="connsiteX511" fmla="*/ 5511066 w 12192972"/>
                <a:gd name="connsiteY511" fmla="*/ 808763 h 1642739"/>
                <a:gd name="connsiteX512" fmla="*/ 5464693 w 12192972"/>
                <a:gd name="connsiteY512" fmla="*/ 785080 h 1642739"/>
                <a:gd name="connsiteX513" fmla="*/ 5440105 w 12192972"/>
                <a:gd name="connsiteY513" fmla="*/ 828128 h 1642739"/>
                <a:gd name="connsiteX514" fmla="*/ 5444819 w 12192972"/>
                <a:gd name="connsiteY514" fmla="*/ 845708 h 1642739"/>
                <a:gd name="connsiteX515" fmla="*/ 5392980 w 12192972"/>
                <a:gd name="connsiteY515" fmla="*/ 850601 h 1642739"/>
                <a:gd name="connsiteX516" fmla="*/ 5385451 w 12192972"/>
                <a:gd name="connsiteY516" fmla="*/ 882272 h 1642739"/>
                <a:gd name="connsiteX517" fmla="*/ 5403160 w 12192972"/>
                <a:gd name="connsiteY517" fmla="*/ 958711 h 1642739"/>
                <a:gd name="connsiteX518" fmla="*/ 5316784 w 12192972"/>
                <a:gd name="connsiteY518" fmla="*/ 749523 h 1642739"/>
                <a:gd name="connsiteX519" fmla="*/ 5277532 w 12192972"/>
                <a:gd name="connsiteY519" fmla="*/ 726349 h 1642739"/>
                <a:gd name="connsiteX520" fmla="*/ 5254358 w 12192972"/>
                <a:gd name="connsiteY520" fmla="*/ 765613 h 1642739"/>
                <a:gd name="connsiteX521" fmla="*/ 5254486 w 12192972"/>
                <a:gd name="connsiteY521" fmla="*/ 766085 h 1642739"/>
                <a:gd name="connsiteX522" fmla="*/ 5355385 w 12192972"/>
                <a:gd name="connsiteY522" fmla="*/ 1010435 h 1642739"/>
                <a:gd name="connsiteX523" fmla="*/ 5357806 w 12192972"/>
                <a:gd name="connsiteY523" fmla="*/ 1016677 h 1642739"/>
                <a:gd name="connsiteX524" fmla="*/ 5374113 w 12192972"/>
                <a:gd name="connsiteY524" fmla="*/ 1066744 h 1642739"/>
                <a:gd name="connsiteX525" fmla="*/ 5337040 w 12192972"/>
                <a:gd name="connsiteY525" fmla="*/ 1057062 h 1642739"/>
                <a:gd name="connsiteX526" fmla="*/ 5213591 w 12192972"/>
                <a:gd name="connsiteY526" fmla="*/ 1056425 h 1642739"/>
                <a:gd name="connsiteX527" fmla="*/ 5243402 w 12192972"/>
                <a:gd name="connsiteY527" fmla="*/ 991197 h 1642739"/>
                <a:gd name="connsiteX528" fmla="*/ 5230471 w 12192972"/>
                <a:gd name="connsiteY528" fmla="*/ 953729 h 1642739"/>
                <a:gd name="connsiteX529" fmla="*/ 5193004 w 12192972"/>
                <a:gd name="connsiteY529" fmla="*/ 966660 h 1642739"/>
                <a:gd name="connsiteX530" fmla="*/ 5192443 w 12192972"/>
                <a:gd name="connsiteY530" fmla="*/ 967884 h 1642739"/>
                <a:gd name="connsiteX531" fmla="*/ 5141484 w 12192972"/>
                <a:gd name="connsiteY531" fmla="*/ 1078465 h 1642739"/>
                <a:gd name="connsiteX532" fmla="*/ 5139573 w 12192972"/>
                <a:gd name="connsiteY532" fmla="*/ 1079357 h 1642739"/>
                <a:gd name="connsiteX533" fmla="*/ 5124667 w 12192972"/>
                <a:gd name="connsiteY533" fmla="*/ 1067254 h 1642739"/>
                <a:gd name="connsiteX534" fmla="*/ 5209005 w 12192972"/>
                <a:gd name="connsiteY534" fmla="*/ 882909 h 1642739"/>
                <a:gd name="connsiteX535" fmla="*/ 5193080 w 12192972"/>
                <a:gd name="connsiteY535" fmla="*/ 840358 h 1642739"/>
                <a:gd name="connsiteX536" fmla="*/ 5150529 w 12192972"/>
                <a:gd name="connsiteY536" fmla="*/ 856283 h 1642739"/>
                <a:gd name="connsiteX537" fmla="*/ 5069759 w 12192972"/>
                <a:gd name="connsiteY537" fmla="*/ 1032984 h 1642739"/>
                <a:gd name="connsiteX538" fmla="*/ 5055236 w 12192972"/>
                <a:gd name="connsiteY538" fmla="*/ 1026232 h 1642739"/>
                <a:gd name="connsiteX539" fmla="*/ 5151039 w 12192972"/>
                <a:gd name="connsiteY539" fmla="*/ 816789 h 1642739"/>
                <a:gd name="connsiteX540" fmla="*/ 5134197 w 12192972"/>
                <a:gd name="connsiteY540" fmla="*/ 774620 h 1642739"/>
                <a:gd name="connsiteX541" fmla="*/ 5092691 w 12192972"/>
                <a:gd name="connsiteY541" fmla="*/ 790036 h 1642739"/>
                <a:gd name="connsiteX542" fmla="*/ 5004786 w 12192972"/>
                <a:gd name="connsiteY542" fmla="*/ 982407 h 1642739"/>
                <a:gd name="connsiteX543" fmla="*/ 5014850 w 12192972"/>
                <a:gd name="connsiteY543" fmla="*/ 921638 h 1642739"/>
                <a:gd name="connsiteX544" fmla="*/ 5063134 w 12192972"/>
                <a:gd name="connsiteY544" fmla="*/ 816280 h 1642739"/>
                <a:gd name="connsiteX545" fmla="*/ 5047247 w 12192972"/>
                <a:gd name="connsiteY545" fmla="*/ 773741 h 1642739"/>
                <a:gd name="connsiteX546" fmla="*/ 5047209 w 12192972"/>
                <a:gd name="connsiteY546" fmla="*/ 773729 h 1642739"/>
                <a:gd name="connsiteX547" fmla="*/ 5044407 w 12192972"/>
                <a:gd name="connsiteY547" fmla="*/ 772710 h 1642739"/>
                <a:gd name="connsiteX548" fmla="*/ 5079314 w 12192972"/>
                <a:gd name="connsiteY548" fmla="*/ 630661 h 1642739"/>
                <a:gd name="connsiteX549" fmla="*/ 5165562 w 12192972"/>
                <a:gd name="connsiteY549" fmla="*/ 552311 h 1642739"/>
                <a:gd name="connsiteX550" fmla="*/ 5215757 w 12192972"/>
                <a:gd name="connsiteY550" fmla="*/ 442366 h 1642739"/>
                <a:gd name="connsiteX551" fmla="*/ 5215757 w 12192972"/>
                <a:gd name="connsiteY551" fmla="*/ 442366 h 1642739"/>
                <a:gd name="connsiteX552" fmla="*/ 5273213 w 12192972"/>
                <a:gd name="connsiteY552" fmla="*/ 316624 h 1642739"/>
                <a:gd name="connsiteX553" fmla="*/ 5260283 w 12192972"/>
                <a:gd name="connsiteY553" fmla="*/ 279156 h 1642739"/>
                <a:gd name="connsiteX554" fmla="*/ 5222815 w 12192972"/>
                <a:gd name="connsiteY554" fmla="*/ 292087 h 1642739"/>
                <a:gd name="connsiteX555" fmla="*/ 5222254 w 12192972"/>
                <a:gd name="connsiteY555" fmla="*/ 293310 h 1642739"/>
                <a:gd name="connsiteX556" fmla="*/ 5170658 w 12192972"/>
                <a:gd name="connsiteY556" fmla="*/ 405803 h 1642739"/>
                <a:gd name="connsiteX557" fmla="*/ 5154733 w 12192972"/>
                <a:gd name="connsiteY557" fmla="*/ 393063 h 1642739"/>
                <a:gd name="connsiteX558" fmla="*/ 5238943 w 12192972"/>
                <a:gd name="connsiteY558" fmla="*/ 208845 h 1642739"/>
                <a:gd name="connsiteX559" fmla="*/ 5222101 w 12192972"/>
                <a:gd name="connsiteY559" fmla="*/ 166677 h 1642739"/>
                <a:gd name="connsiteX560" fmla="*/ 5180595 w 12192972"/>
                <a:gd name="connsiteY560" fmla="*/ 182092 h 1642739"/>
                <a:gd name="connsiteX561" fmla="*/ 5099825 w 12192972"/>
                <a:gd name="connsiteY561" fmla="*/ 358793 h 1642739"/>
                <a:gd name="connsiteX562" fmla="*/ 5085301 w 12192972"/>
                <a:gd name="connsiteY562" fmla="*/ 352168 h 1642739"/>
                <a:gd name="connsiteX563" fmla="*/ 5181105 w 12192972"/>
                <a:gd name="connsiteY563" fmla="*/ 142598 h 1642739"/>
                <a:gd name="connsiteX564" fmla="*/ 5163231 w 12192972"/>
                <a:gd name="connsiteY564" fmla="*/ 100863 h 1642739"/>
                <a:gd name="connsiteX565" fmla="*/ 5122756 w 12192972"/>
                <a:gd name="connsiteY565" fmla="*/ 115972 h 1642739"/>
                <a:gd name="connsiteX566" fmla="*/ 5026571 w 12192972"/>
                <a:gd name="connsiteY566" fmla="*/ 325542 h 1642739"/>
                <a:gd name="connsiteX567" fmla="*/ 5011920 w 12192972"/>
                <a:gd name="connsiteY567" fmla="*/ 318917 h 1642739"/>
                <a:gd name="connsiteX568" fmla="*/ 5092818 w 12192972"/>
                <a:gd name="connsiteY568" fmla="*/ 142216 h 1642739"/>
                <a:gd name="connsiteX569" fmla="*/ 5078969 w 12192972"/>
                <a:gd name="connsiteY569" fmla="*/ 98977 h 1642739"/>
                <a:gd name="connsiteX570" fmla="*/ 5035731 w 12192972"/>
                <a:gd name="connsiteY570" fmla="*/ 112825 h 1642739"/>
                <a:gd name="connsiteX571" fmla="*/ 5034470 w 12192972"/>
                <a:gd name="connsiteY571" fmla="*/ 115590 h 1642739"/>
                <a:gd name="connsiteX572" fmla="*/ 4979943 w 12192972"/>
                <a:gd name="connsiteY572" fmla="*/ 234835 h 1642739"/>
                <a:gd name="connsiteX573" fmla="*/ 4967203 w 12192972"/>
                <a:gd name="connsiteY573" fmla="*/ 226044 h 1642739"/>
                <a:gd name="connsiteX574" fmla="*/ 4956629 w 12192972"/>
                <a:gd name="connsiteY574" fmla="*/ 222859 h 1642739"/>
                <a:gd name="connsiteX575" fmla="*/ 4911148 w 12192972"/>
                <a:gd name="connsiteY575" fmla="*/ 256747 h 1642739"/>
                <a:gd name="connsiteX576" fmla="*/ 4881719 w 12192972"/>
                <a:gd name="connsiteY576" fmla="*/ 455870 h 1642739"/>
                <a:gd name="connsiteX577" fmla="*/ 4907963 w 12192972"/>
                <a:gd name="connsiteY577" fmla="*/ 579701 h 1642739"/>
                <a:gd name="connsiteX578" fmla="*/ 4826683 w 12192972"/>
                <a:gd name="connsiteY578" fmla="*/ 960749 h 1642739"/>
                <a:gd name="connsiteX579" fmla="*/ 4803751 w 12192972"/>
                <a:gd name="connsiteY579" fmla="*/ 946608 h 1642739"/>
                <a:gd name="connsiteX580" fmla="*/ 4760818 w 12192972"/>
                <a:gd name="connsiteY580" fmla="*/ 976292 h 1642739"/>
                <a:gd name="connsiteX581" fmla="*/ 4756105 w 12192972"/>
                <a:gd name="connsiteY581" fmla="*/ 1002918 h 1642739"/>
                <a:gd name="connsiteX582" fmla="*/ 4719427 w 12192972"/>
                <a:gd name="connsiteY582" fmla="*/ 965960 h 1642739"/>
                <a:gd name="connsiteX583" fmla="*/ 4682978 w 12192972"/>
                <a:gd name="connsiteY583" fmla="*/ 996675 h 1642739"/>
                <a:gd name="connsiteX584" fmla="*/ 4666926 w 12192972"/>
                <a:gd name="connsiteY584" fmla="*/ 1085217 h 1642739"/>
                <a:gd name="connsiteX585" fmla="*/ 4640427 w 12192972"/>
                <a:gd name="connsiteY585" fmla="*/ 1054387 h 1642739"/>
                <a:gd name="connsiteX586" fmla="*/ 4636733 w 12192972"/>
                <a:gd name="connsiteY586" fmla="*/ 1054387 h 1642739"/>
                <a:gd name="connsiteX587" fmla="*/ 4681322 w 12192972"/>
                <a:gd name="connsiteY587" fmla="*/ 882399 h 1642739"/>
                <a:gd name="connsiteX588" fmla="*/ 4777762 w 12192972"/>
                <a:gd name="connsiteY588" fmla="*/ 624163 h 1642739"/>
                <a:gd name="connsiteX589" fmla="*/ 4777762 w 12192972"/>
                <a:gd name="connsiteY589" fmla="*/ 619450 h 1642739"/>
                <a:gd name="connsiteX590" fmla="*/ 4777762 w 12192972"/>
                <a:gd name="connsiteY590" fmla="*/ 619450 h 1642739"/>
                <a:gd name="connsiteX591" fmla="*/ 4772412 w 12192972"/>
                <a:gd name="connsiteY591" fmla="*/ 570656 h 1642739"/>
                <a:gd name="connsiteX592" fmla="*/ 4763876 w 12192972"/>
                <a:gd name="connsiteY592" fmla="*/ 491032 h 1642739"/>
                <a:gd name="connsiteX593" fmla="*/ 4696100 w 12192972"/>
                <a:gd name="connsiteY593" fmla="*/ 414593 h 1642739"/>
                <a:gd name="connsiteX594" fmla="*/ 4670621 w 12192972"/>
                <a:gd name="connsiteY594" fmla="*/ 403000 h 1642739"/>
                <a:gd name="connsiteX595" fmla="*/ 4654568 w 12192972"/>
                <a:gd name="connsiteY595" fmla="*/ 407077 h 1642739"/>
                <a:gd name="connsiteX596" fmla="*/ 4628452 w 12192972"/>
                <a:gd name="connsiteY596" fmla="*/ 386056 h 1642739"/>
                <a:gd name="connsiteX597" fmla="*/ 4603737 w 12192972"/>
                <a:gd name="connsiteY597" fmla="*/ 377266 h 1642739"/>
                <a:gd name="connsiteX598" fmla="*/ 4585009 w 12192972"/>
                <a:gd name="connsiteY598" fmla="*/ 381979 h 1642739"/>
                <a:gd name="connsiteX599" fmla="*/ 4566409 w 12192972"/>
                <a:gd name="connsiteY599" fmla="*/ 377266 h 1642739"/>
                <a:gd name="connsiteX600" fmla="*/ 4545898 w 12192972"/>
                <a:gd name="connsiteY600" fmla="*/ 382999 h 1642739"/>
                <a:gd name="connsiteX601" fmla="*/ 4525514 w 12192972"/>
                <a:gd name="connsiteY601" fmla="*/ 377266 h 1642739"/>
                <a:gd name="connsiteX602" fmla="*/ 4485893 w 12192972"/>
                <a:gd name="connsiteY602" fmla="*/ 417141 h 1642739"/>
                <a:gd name="connsiteX603" fmla="*/ 4498506 w 12192972"/>
                <a:gd name="connsiteY603" fmla="*/ 446061 h 1642739"/>
                <a:gd name="connsiteX604" fmla="*/ 4535324 w 12192972"/>
                <a:gd name="connsiteY604" fmla="*/ 480204 h 1642739"/>
                <a:gd name="connsiteX605" fmla="*/ 4565262 w 12192972"/>
                <a:gd name="connsiteY605" fmla="*/ 529889 h 1642739"/>
                <a:gd name="connsiteX606" fmla="*/ 4571505 w 12192972"/>
                <a:gd name="connsiteY606" fmla="*/ 579701 h 1642739"/>
                <a:gd name="connsiteX607" fmla="*/ 4520546 w 12192972"/>
                <a:gd name="connsiteY607" fmla="*/ 678562 h 1642739"/>
                <a:gd name="connsiteX608" fmla="*/ 4475701 w 12192972"/>
                <a:gd name="connsiteY608" fmla="*/ 563904 h 1642739"/>
                <a:gd name="connsiteX609" fmla="*/ 4421685 w 12192972"/>
                <a:gd name="connsiteY609" fmla="*/ 540208 h 1642739"/>
                <a:gd name="connsiteX610" fmla="*/ 4397989 w 12192972"/>
                <a:gd name="connsiteY610" fmla="*/ 594225 h 1642739"/>
                <a:gd name="connsiteX611" fmla="*/ 4482453 w 12192972"/>
                <a:gd name="connsiteY611" fmla="*/ 810801 h 1642739"/>
                <a:gd name="connsiteX612" fmla="*/ 4480797 w 12192972"/>
                <a:gd name="connsiteY612" fmla="*/ 816662 h 1642739"/>
                <a:gd name="connsiteX613" fmla="*/ 4485384 w 12192972"/>
                <a:gd name="connsiteY613" fmla="*/ 818445 h 1642739"/>
                <a:gd name="connsiteX614" fmla="*/ 4486020 w 12192972"/>
                <a:gd name="connsiteY614" fmla="*/ 820102 h 1642739"/>
                <a:gd name="connsiteX615" fmla="*/ 4508060 w 12192972"/>
                <a:gd name="connsiteY615" fmla="*/ 843033 h 1642739"/>
                <a:gd name="connsiteX616" fmla="*/ 4429201 w 12192972"/>
                <a:gd name="connsiteY616" fmla="*/ 1134775 h 1642739"/>
                <a:gd name="connsiteX617" fmla="*/ 4218484 w 12192972"/>
                <a:gd name="connsiteY617" fmla="*/ 1110060 h 1642739"/>
                <a:gd name="connsiteX618" fmla="*/ 4180902 w 12192972"/>
                <a:gd name="connsiteY618" fmla="*/ 642381 h 1642739"/>
                <a:gd name="connsiteX619" fmla="*/ 4222179 w 12192972"/>
                <a:gd name="connsiteY619" fmla="*/ 500842 h 1642739"/>
                <a:gd name="connsiteX620" fmla="*/ 4210713 w 12192972"/>
                <a:gd name="connsiteY620" fmla="*/ 395229 h 1642739"/>
                <a:gd name="connsiteX621" fmla="*/ 4210713 w 12192972"/>
                <a:gd name="connsiteY621" fmla="*/ 388349 h 1642739"/>
                <a:gd name="connsiteX622" fmla="*/ 4202560 w 12192972"/>
                <a:gd name="connsiteY622" fmla="*/ 124253 h 1642739"/>
                <a:gd name="connsiteX623" fmla="*/ 4165487 w 12192972"/>
                <a:gd name="connsiteY623" fmla="*/ 97627 h 1642739"/>
                <a:gd name="connsiteX624" fmla="*/ 4138860 w 12192972"/>
                <a:gd name="connsiteY624" fmla="*/ 134699 h 1642739"/>
                <a:gd name="connsiteX625" fmla="*/ 4145868 w 12192972"/>
                <a:gd name="connsiteY625" fmla="*/ 360959 h 1642739"/>
                <a:gd name="connsiteX626" fmla="*/ 4130452 w 12192972"/>
                <a:gd name="connsiteY626" fmla="*/ 283373 h 1642739"/>
                <a:gd name="connsiteX627" fmla="*/ 4086742 w 12192972"/>
                <a:gd name="connsiteY627" fmla="*/ 254747 h 1642739"/>
                <a:gd name="connsiteX628" fmla="*/ 4061275 w 12192972"/>
                <a:gd name="connsiteY628" fmla="*/ 274328 h 1642739"/>
                <a:gd name="connsiteX629" fmla="*/ 4058472 w 12192972"/>
                <a:gd name="connsiteY629" fmla="*/ 256492 h 1642739"/>
                <a:gd name="connsiteX630" fmla="*/ 4016367 w 12192972"/>
                <a:gd name="connsiteY630" fmla="*/ 225853 h 1642739"/>
                <a:gd name="connsiteX631" fmla="*/ 3985728 w 12192972"/>
                <a:gd name="connsiteY631" fmla="*/ 267958 h 1642739"/>
                <a:gd name="connsiteX632" fmla="*/ 3990697 w 12192972"/>
                <a:gd name="connsiteY632" fmla="*/ 299935 h 1642739"/>
                <a:gd name="connsiteX633" fmla="*/ 3928526 w 12192972"/>
                <a:gd name="connsiteY633" fmla="*/ 108965 h 1642739"/>
                <a:gd name="connsiteX634" fmla="*/ 3882905 w 12192972"/>
                <a:gd name="connsiteY634" fmla="*/ 83868 h 1642739"/>
                <a:gd name="connsiteX635" fmla="*/ 3857808 w 12192972"/>
                <a:gd name="connsiteY635" fmla="*/ 129502 h 1642739"/>
                <a:gd name="connsiteX636" fmla="*/ 3858075 w 12192972"/>
                <a:gd name="connsiteY636" fmla="*/ 130368 h 1642739"/>
                <a:gd name="connsiteX637" fmla="*/ 3923048 w 12192972"/>
                <a:gd name="connsiteY637" fmla="*/ 330256 h 1642739"/>
                <a:gd name="connsiteX638" fmla="*/ 3881007 w 12192972"/>
                <a:gd name="connsiteY638" fmla="*/ 415740 h 1642739"/>
                <a:gd name="connsiteX639" fmla="*/ 3881007 w 12192972"/>
                <a:gd name="connsiteY639" fmla="*/ 455743 h 1642739"/>
                <a:gd name="connsiteX640" fmla="*/ 3930437 w 12192972"/>
                <a:gd name="connsiteY640" fmla="*/ 560210 h 1642739"/>
                <a:gd name="connsiteX641" fmla="*/ 4001653 w 12192972"/>
                <a:gd name="connsiteY641" fmla="*/ 646076 h 1642739"/>
                <a:gd name="connsiteX642" fmla="*/ 4033375 w 12192972"/>
                <a:gd name="connsiteY642" fmla="*/ 922785 h 1642739"/>
                <a:gd name="connsiteX643" fmla="*/ 4022164 w 12192972"/>
                <a:gd name="connsiteY643" fmla="*/ 916669 h 1642739"/>
                <a:gd name="connsiteX644" fmla="*/ 3981906 w 12192972"/>
                <a:gd name="connsiteY644" fmla="*/ 937817 h 1642739"/>
                <a:gd name="connsiteX645" fmla="*/ 3922411 w 12192972"/>
                <a:gd name="connsiteY645" fmla="*/ 1131590 h 1642739"/>
                <a:gd name="connsiteX646" fmla="*/ 3901773 w 12192972"/>
                <a:gd name="connsiteY646" fmla="*/ 1130698 h 1642739"/>
                <a:gd name="connsiteX647" fmla="*/ 3938081 w 12192972"/>
                <a:gd name="connsiteY647" fmla="*/ 1012473 h 1642739"/>
                <a:gd name="connsiteX648" fmla="*/ 3919545 w 12192972"/>
                <a:gd name="connsiteY648" fmla="*/ 977375 h 1642739"/>
                <a:gd name="connsiteX649" fmla="*/ 3884446 w 12192972"/>
                <a:gd name="connsiteY649" fmla="*/ 995911 h 1642739"/>
                <a:gd name="connsiteX650" fmla="*/ 3843552 w 12192972"/>
                <a:gd name="connsiteY650" fmla="*/ 1128150 h 1642739"/>
                <a:gd name="connsiteX651" fmla="*/ 3843552 w 12192972"/>
                <a:gd name="connsiteY651" fmla="*/ 1128150 h 1642739"/>
                <a:gd name="connsiteX652" fmla="*/ 3808007 w 12192972"/>
                <a:gd name="connsiteY652" fmla="*/ 1243701 h 1642739"/>
                <a:gd name="connsiteX653" fmla="*/ 3818072 w 12192972"/>
                <a:gd name="connsiteY653" fmla="*/ 1355301 h 1642739"/>
                <a:gd name="connsiteX654" fmla="*/ 3751952 w 12192972"/>
                <a:gd name="connsiteY654" fmla="*/ 1323069 h 1642739"/>
                <a:gd name="connsiteX655" fmla="*/ 3653856 w 12192972"/>
                <a:gd name="connsiteY655" fmla="*/ 895012 h 1642739"/>
                <a:gd name="connsiteX656" fmla="*/ 3679336 w 12192972"/>
                <a:gd name="connsiteY656" fmla="*/ 751052 h 1642739"/>
                <a:gd name="connsiteX657" fmla="*/ 3652200 w 12192972"/>
                <a:gd name="connsiteY657" fmla="*/ 622635 h 1642739"/>
                <a:gd name="connsiteX658" fmla="*/ 3651563 w 12192972"/>
                <a:gd name="connsiteY658" fmla="*/ 622635 h 1642739"/>
                <a:gd name="connsiteX659" fmla="*/ 3623662 w 12192972"/>
                <a:gd name="connsiteY659" fmla="*/ 467973 h 1642739"/>
                <a:gd name="connsiteX660" fmla="*/ 3584640 w 12192972"/>
                <a:gd name="connsiteY660" fmla="*/ 444061 h 1642739"/>
                <a:gd name="connsiteX661" fmla="*/ 3559963 w 12192972"/>
                <a:gd name="connsiteY661" fmla="*/ 472687 h 1642739"/>
                <a:gd name="connsiteX662" fmla="*/ 3544039 w 12192972"/>
                <a:gd name="connsiteY662" fmla="*/ 384145 h 1642739"/>
                <a:gd name="connsiteX663" fmla="*/ 3501628 w 12192972"/>
                <a:gd name="connsiteY663" fmla="*/ 353939 h 1642739"/>
                <a:gd name="connsiteX664" fmla="*/ 3470912 w 12192972"/>
                <a:gd name="connsiteY664" fmla="*/ 390388 h 1642739"/>
                <a:gd name="connsiteX665" fmla="*/ 3466198 w 12192972"/>
                <a:gd name="connsiteY665" fmla="*/ 363761 h 1642739"/>
                <a:gd name="connsiteX666" fmla="*/ 3425520 w 12192972"/>
                <a:gd name="connsiteY666" fmla="*/ 330969 h 1642739"/>
                <a:gd name="connsiteX667" fmla="*/ 3392728 w 12192972"/>
                <a:gd name="connsiteY667" fmla="*/ 371647 h 1642739"/>
                <a:gd name="connsiteX668" fmla="*/ 3393581 w 12192972"/>
                <a:gd name="connsiteY668" fmla="*/ 376501 h 1642739"/>
                <a:gd name="connsiteX669" fmla="*/ 3398040 w 12192972"/>
                <a:gd name="connsiteY669" fmla="*/ 400707 h 1642739"/>
                <a:gd name="connsiteX670" fmla="*/ 3347986 w 12192972"/>
                <a:gd name="connsiteY670" fmla="*/ 385738 h 1642739"/>
                <a:gd name="connsiteX671" fmla="*/ 3329118 w 12192972"/>
                <a:gd name="connsiteY671" fmla="*/ 424530 h 1642739"/>
                <a:gd name="connsiteX672" fmla="*/ 3353833 w 12192972"/>
                <a:gd name="connsiteY672" fmla="*/ 561229 h 1642739"/>
                <a:gd name="connsiteX673" fmla="*/ 3289637 w 12192972"/>
                <a:gd name="connsiteY673" fmla="*/ 572758 h 1642739"/>
                <a:gd name="connsiteX674" fmla="*/ 3286185 w 12192972"/>
                <a:gd name="connsiteY674" fmla="*/ 619577 h 1642739"/>
                <a:gd name="connsiteX675" fmla="*/ 3332430 w 12192972"/>
                <a:gd name="connsiteY675" fmla="*/ 712832 h 1642739"/>
                <a:gd name="connsiteX676" fmla="*/ 3313830 w 12192972"/>
                <a:gd name="connsiteY676" fmla="*/ 711304 h 1642739"/>
                <a:gd name="connsiteX677" fmla="*/ 3284146 w 12192972"/>
                <a:gd name="connsiteY677" fmla="*/ 754237 h 1642739"/>
                <a:gd name="connsiteX678" fmla="*/ 3288478 w 12192972"/>
                <a:gd name="connsiteY678" fmla="*/ 778442 h 1642739"/>
                <a:gd name="connsiteX679" fmla="*/ 3238755 w 12192972"/>
                <a:gd name="connsiteY679" fmla="*/ 762976 h 1642739"/>
                <a:gd name="connsiteX680" fmla="*/ 3219683 w 12192972"/>
                <a:gd name="connsiteY680" fmla="*/ 802266 h 1642739"/>
                <a:gd name="connsiteX681" fmla="*/ 3244271 w 12192972"/>
                <a:gd name="connsiteY681" fmla="*/ 938964 h 1642739"/>
                <a:gd name="connsiteX682" fmla="*/ 3180075 w 12192972"/>
                <a:gd name="connsiteY682" fmla="*/ 950494 h 1642739"/>
                <a:gd name="connsiteX683" fmla="*/ 3176623 w 12192972"/>
                <a:gd name="connsiteY683" fmla="*/ 997313 h 1642739"/>
                <a:gd name="connsiteX684" fmla="*/ 3230002 w 12192972"/>
                <a:gd name="connsiteY684" fmla="*/ 1104837 h 1642739"/>
                <a:gd name="connsiteX685" fmla="*/ 3006164 w 12192972"/>
                <a:gd name="connsiteY685" fmla="*/ 1089931 h 1642739"/>
                <a:gd name="connsiteX686" fmla="*/ 2993424 w 12192972"/>
                <a:gd name="connsiteY686" fmla="*/ 1093371 h 1642739"/>
                <a:gd name="connsiteX687" fmla="*/ 3013426 w 12192972"/>
                <a:gd name="connsiteY687" fmla="*/ 874118 h 1642739"/>
                <a:gd name="connsiteX688" fmla="*/ 3016993 w 12192972"/>
                <a:gd name="connsiteY688" fmla="*/ 865328 h 1642739"/>
                <a:gd name="connsiteX689" fmla="*/ 3016993 w 12192972"/>
                <a:gd name="connsiteY689" fmla="*/ 847874 h 1642739"/>
                <a:gd name="connsiteX690" fmla="*/ 3039670 w 12192972"/>
                <a:gd name="connsiteY690" fmla="*/ 704551 h 1642739"/>
                <a:gd name="connsiteX691" fmla="*/ 3109993 w 12192972"/>
                <a:gd name="connsiteY691" fmla="*/ 604671 h 1642739"/>
                <a:gd name="connsiteX692" fmla="*/ 3164775 w 12192972"/>
                <a:gd name="connsiteY692" fmla="*/ 411026 h 1642739"/>
                <a:gd name="connsiteX693" fmla="*/ 3137129 w 12192972"/>
                <a:gd name="connsiteY693" fmla="*/ 361596 h 1642739"/>
                <a:gd name="connsiteX694" fmla="*/ 3126173 w 12192972"/>
                <a:gd name="connsiteY694" fmla="*/ 360067 h 1642739"/>
                <a:gd name="connsiteX695" fmla="*/ 3111267 w 12192972"/>
                <a:gd name="connsiteY695" fmla="*/ 363125 h 1642739"/>
                <a:gd name="connsiteX696" fmla="*/ 3110376 w 12192972"/>
                <a:gd name="connsiteY696" fmla="*/ 231904 h 1642739"/>
                <a:gd name="connsiteX697" fmla="*/ 3082564 w 12192972"/>
                <a:gd name="connsiteY697" fmla="*/ 196016 h 1642739"/>
                <a:gd name="connsiteX698" fmla="*/ 3046677 w 12192972"/>
                <a:gd name="connsiteY698" fmla="*/ 223827 h 1642739"/>
                <a:gd name="connsiteX699" fmla="*/ 3046677 w 12192972"/>
                <a:gd name="connsiteY699" fmla="*/ 231904 h 1642739"/>
                <a:gd name="connsiteX700" fmla="*/ 3047950 w 12192972"/>
                <a:gd name="connsiteY700" fmla="*/ 426186 h 1642739"/>
                <a:gd name="connsiteX701" fmla="*/ 3031898 w 12192972"/>
                <a:gd name="connsiteY701" fmla="*/ 426186 h 1642739"/>
                <a:gd name="connsiteX702" fmla="*/ 3030369 w 12192972"/>
                <a:gd name="connsiteY702" fmla="*/ 195851 h 1642739"/>
                <a:gd name="connsiteX703" fmla="*/ 3002558 w 12192972"/>
                <a:gd name="connsiteY703" fmla="*/ 159963 h 1642739"/>
                <a:gd name="connsiteX704" fmla="*/ 2966670 w 12192972"/>
                <a:gd name="connsiteY704" fmla="*/ 187774 h 1642739"/>
                <a:gd name="connsiteX705" fmla="*/ 2966670 w 12192972"/>
                <a:gd name="connsiteY705" fmla="*/ 195851 h 1642739"/>
                <a:gd name="connsiteX706" fmla="*/ 2968199 w 12192972"/>
                <a:gd name="connsiteY706" fmla="*/ 426186 h 1642739"/>
                <a:gd name="connsiteX707" fmla="*/ 2952147 w 12192972"/>
                <a:gd name="connsiteY707" fmla="*/ 426186 h 1642739"/>
                <a:gd name="connsiteX708" fmla="*/ 2950873 w 12192972"/>
                <a:gd name="connsiteY708" fmla="*/ 231904 h 1642739"/>
                <a:gd name="connsiteX709" fmla="*/ 2914985 w 12192972"/>
                <a:gd name="connsiteY709" fmla="*/ 204093 h 1642739"/>
                <a:gd name="connsiteX710" fmla="*/ 2887174 w 12192972"/>
                <a:gd name="connsiteY710" fmla="*/ 231904 h 1642739"/>
                <a:gd name="connsiteX711" fmla="*/ 2888448 w 12192972"/>
                <a:gd name="connsiteY711" fmla="*/ 434595 h 1642739"/>
                <a:gd name="connsiteX712" fmla="*/ 2868447 w 12192972"/>
                <a:gd name="connsiteY712" fmla="*/ 439946 h 1642739"/>
                <a:gd name="connsiteX713" fmla="*/ 2867682 w 12192972"/>
                <a:gd name="connsiteY713" fmla="*/ 316242 h 1642739"/>
                <a:gd name="connsiteX714" fmla="*/ 2837693 w 12192972"/>
                <a:gd name="connsiteY714" fmla="*/ 290049 h 1642739"/>
                <a:gd name="connsiteX715" fmla="*/ 2811500 w 12192972"/>
                <a:gd name="connsiteY715" fmla="*/ 316242 h 1642739"/>
                <a:gd name="connsiteX716" fmla="*/ 2812391 w 12192972"/>
                <a:gd name="connsiteY716" fmla="*/ 454469 h 1642739"/>
                <a:gd name="connsiteX717" fmla="*/ 2812391 w 12192972"/>
                <a:gd name="connsiteY717" fmla="*/ 454469 h 1642739"/>
                <a:gd name="connsiteX718" fmla="*/ 2813156 w 12192972"/>
                <a:gd name="connsiteY718" fmla="*/ 575370 h 1642739"/>
                <a:gd name="connsiteX719" fmla="*/ 2862968 w 12192972"/>
                <a:gd name="connsiteY719" fmla="*/ 685187 h 1642739"/>
                <a:gd name="connsiteX720" fmla="*/ 2832011 w 12192972"/>
                <a:gd name="connsiteY720" fmla="*/ 901764 h 1642739"/>
                <a:gd name="connsiteX721" fmla="*/ 2784759 w 12192972"/>
                <a:gd name="connsiteY721" fmla="*/ 879877 h 1642739"/>
                <a:gd name="connsiteX722" fmla="*/ 2761942 w 12192972"/>
                <a:gd name="connsiteY722" fmla="*/ 904694 h 1642739"/>
                <a:gd name="connsiteX723" fmla="*/ 2753406 w 12192972"/>
                <a:gd name="connsiteY723" fmla="*/ 935907 h 1642739"/>
                <a:gd name="connsiteX724" fmla="*/ 2774809 w 12192972"/>
                <a:gd name="connsiteY724" fmla="*/ 737293 h 1642739"/>
                <a:gd name="connsiteX725" fmla="*/ 2741826 w 12192972"/>
                <a:gd name="connsiteY725" fmla="*/ 696997 h 1642739"/>
                <a:gd name="connsiteX726" fmla="*/ 2701810 w 12192972"/>
                <a:gd name="connsiteY726" fmla="*/ 727865 h 1642739"/>
                <a:gd name="connsiteX727" fmla="*/ 2679006 w 12192972"/>
                <a:gd name="connsiteY727" fmla="*/ 936926 h 1642739"/>
                <a:gd name="connsiteX728" fmla="*/ 2605624 w 12192972"/>
                <a:gd name="connsiteY728" fmla="*/ 997567 h 1642739"/>
                <a:gd name="connsiteX729" fmla="*/ 2588935 w 12192972"/>
                <a:gd name="connsiteY729" fmla="*/ 1033876 h 1642739"/>
                <a:gd name="connsiteX730" fmla="*/ 2590591 w 12192972"/>
                <a:gd name="connsiteY730" fmla="*/ 1116812 h 1642739"/>
                <a:gd name="connsiteX731" fmla="*/ 2440389 w 12192972"/>
                <a:gd name="connsiteY731" fmla="*/ 1077191 h 1642739"/>
                <a:gd name="connsiteX732" fmla="*/ 2414909 w 12192972"/>
                <a:gd name="connsiteY732" fmla="*/ 1076299 h 1642739"/>
                <a:gd name="connsiteX733" fmla="*/ 2367262 w 12192972"/>
                <a:gd name="connsiteY733" fmla="*/ 1079357 h 1642739"/>
                <a:gd name="connsiteX734" fmla="*/ 2419368 w 12192972"/>
                <a:gd name="connsiteY734" fmla="*/ 986229 h 1642739"/>
                <a:gd name="connsiteX735" fmla="*/ 2445612 w 12192972"/>
                <a:gd name="connsiteY735" fmla="*/ 980878 h 1642739"/>
                <a:gd name="connsiteX736" fmla="*/ 2538485 w 12192972"/>
                <a:gd name="connsiteY736" fmla="*/ 900362 h 1642739"/>
                <a:gd name="connsiteX737" fmla="*/ 2589445 w 12192972"/>
                <a:gd name="connsiteY737" fmla="*/ 790418 h 1642739"/>
                <a:gd name="connsiteX738" fmla="*/ 2589445 w 12192972"/>
                <a:gd name="connsiteY738" fmla="*/ 790418 h 1642739"/>
                <a:gd name="connsiteX739" fmla="*/ 2646901 w 12192972"/>
                <a:gd name="connsiteY739" fmla="*/ 664676 h 1642739"/>
                <a:gd name="connsiteX740" fmla="*/ 2633970 w 12192972"/>
                <a:gd name="connsiteY740" fmla="*/ 627208 h 1642739"/>
                <a:gd name="connsiteX741" fmla="*/ 2596502 w 12192972"/>
                <a:gd name="connsiteY741" fmla="*/ 640139 h 1642739"/>
                <a:gd name="connsiteX742" fmla="*/ 2595942 w 12192972"/>
                <a:gd name="connsiteY742" fmla="*/ 641362 h 1642739"/>
                <a:gd name="connsiteX743" fmla="*/ 2544983 w 12192972"/>
                <a:gd name="connsiteY743" fmla="*/ 753855 h 1642739"/>
                <a:gd name="connsiteX744" fmla="*/ 2528930 w 12192972"/>
                <a:gd name="connsiteY744" fmla="*/ 741115 h 1642739"/>
                <a:gd name="connsiteX745" fmla="*/ 2612631 w 12192972"/>
                <a:gd name="connsiteY745" fmla="*/ 556642 h 1642739"/>
                <a:gd name="connsiteX746" fmla="*/ 2598783 w 12192972"/>
                <a:gd name="connsiteY746" fmla="*/ 513403 h 1642739"/>
                <a:gd name="connsiteX747" fmla="*/ 2555544 w 12192972"/>
                <a:gd name="connsiteY747" fmla="*/ 527252 h 1642739"/>
                <a:gd name="connsiteX748" fmla="*/ 2554283 w 12192972"/>
                <a:gd name="connsiteY748" fmla="*/ 530016 h 1642739"/>
                <a:gd name="connsiteX749" fmla="*/ 2472493 w 12192972"/>
                <a:gd name="connsiteY749" fmla="*/ 706590 h 1642739"/>
                <a:gd name="connsiteX750" fmla="*/ 2457970 w 12192972"/>
                <a:gd name="connsiteY750" fmla="*/ 699965 h 1642739"/>
                <a:gd name="connsiteX751" fmla="*/ 2554155 w 12192972"/>
                <a:gd name="connsiteY751" fmla="*/ 491160 h 1642739"/>
                <a:gd name="connsiteX752" fmla="*/ 2537313 w 12192972"/>
                <a:gd name="connsiteY752" fmla="*/ 448991 h 1642739"/>
                <a:gd name="connsiteX753" fmla="*/ 2495807 w 12192972"/>
                <a:gd name="connsiteY753" fmla="*/ 464406 h 1642739"/>
                <a:gd name="connsiteX754" fmla="*/ 2400004 w 12192972"/>
                <a:gd name="connsiteY754" fmla="*/ 673976 h 1642739"/>
                <a:gd name="connsiteX755" fmla="*/ 2385480 w 12192972"/>
                <a:gd name="connsiteY755" fmla="*/ 667224 h 1642739"/>
                <a:gd name="connsiteX756" fmla="*/ 2466251 w 12192972"/>
                <a:gd name="connsiteY756" fmla="*/ 490650 h 1642739"/>
                <a:gd name="connsiteX757" fmla="*/ 2449409 w 12192972"/>
                <a:gd name="connsiteY757" fmla="*/ 448481 h 1642739"/>
                <a:gd name="connsiteX758" fmla="*/ 2407902 w 12192972"/>
                <a:gd name="connsiteY758" fmla="*/ 463896 h 1642739"/>
                <a:gd name="connsiteX759" fmla="*/ 2353249 w 12192972"/>
                <a:gd name="connsiteY759" fmla="*/ 583141 h 1642739"/>
                <a:gd name="connsiteX760" fmla="*/ 2340509 w 12192972"/>
                <a:gd name="connsiteY760" fmla="*/ 574351 h 1642739"/>
                <a:gd name="connsiteX761" fmla="*/ 2329807 w 12192972"/>
                <a:gd name="connsiteY761" fmla="*/ 571293 h 1642739"/>
                <a:gd name="connsiteX762" fmla="*/ 2284377 w 12192972"/>
                <a:gd name="connsiteY762" fmla="*/ 604709 h 1642739"/>
                <a:gd name="connsiteX763" fmla="*/ 2284326 w 12192972"/>
                <a:gd name="connsiteY763" fmla="*/ 605054 h 1642739"/>
                <a:gd name="connsiteX764" fmla="*/ 2255916 w 12192972"/>
                <a:gd name="connsiteY764" fmla="*/ 803540 h 1642739"/>
                <a:gd name="connsiteX765" fmla="*/ 2264962 w 12192972"/>
                <a:gd name="connsiteY765" fmla="*/ 898197 h 1642739"/>
                <a:gd name="connsiteX766" fmla="*/ 2223302 w 12192972"/>
                <a:gd name="connsiteY766" fmla="*/ 971069 h 1642739"/>
                <a:gd name="connsiteX767" fmla="*/ 2212474 w 12192972"/>
                <a:gd name="connsiteY767" fmla="*/ 979222 h 1642739"/>
                <a:gd name="connsiteX768" fmla="*/ 2160661 w 12192972"/>
                <a:gd name="connsiteY768" fmla="*/ 956953 h 1642739"/>
                <a:gd name="connsiteX769" fmla="*/ 2145972 w 12192972"/>
                <a:gd name="connsiteY769" fmla="*/ 967119 h 1642739"/>
                <a:gd name="connsiteX770" fmla="*/ 2133232 w 12192972"/>
                <a:gd name="connsiteY770" fmla="*/ 852461 h 1642739"/>
                <a:gd name="connsiteX771" fmla="*/ 2149539 w 12192972"/>
                <a:gd name="connsiteY771" fmla="*/ 830676 h 1642739"/>
                <a:gd name="connsiteX772" fmla="*/ 2165336 w 12192972"/>
                <a:gd name="connsiteY772" fmla="*/ 708755 h 1642739"/>
                <a:gd name="connsiteX773" fmla="*/ 2129537 w 12192972"/>
                <a:gd name="connsiteY773" fmla="*/ 593078 h 1642739"/>
                <a:gd name="connsiteX774" fmla="*/ 2129537 w 12192972"/>
                <a:gd name="connsiteY774" fmla="*/ 593078 h 1642739"/>
                <a:gd name="connsiteX775" fmla="*/ 2089025 w 12192972"/>
                <a:gd name="connsiteY775" fmla="*/ 460839 h 1642739"/>
                <a:gd name="connsiteX776" fmla="*/ 2052857 w 12192972"/>
                <a:gd name="connsiteY776" fmla="*/ 444188 h 1642739"/>
                <a:gd name="connsiteX777" fmla="*/ 2035263 w 12192972"/>
                <a:gd name="connsiteY777" fmla="*/ 477273 h 1642739"/>
                <a:gd name="connsiteX778" fmla="*/ 2071699 w 12192972"/>
                <a:gd name="connsiteY778" fmla="*/ 595499 h 1642739"/>
                <a:gd name="connsiteX779" fmla="*/ 2050933 w 12192972"/>
                <a:gd name="connsiteY779" fmla="*/ 596391 h 1642739"/>
                <a:gd name="connsiteX780" fmla="*/ 1991310 w 12192972"/>
                <a:gd name="connsiteY780" fmla="*/ 401981 h 1642739"/>
                <a:gd name="connsiteX781" fmla="*/ 1952403 w 12192972"/>
                <a:gd name="connsiteY781" fmla="*/ 378591 h 1642739"/>
                <a:gd name="connsiteX782" fmla="*/ 1929000 w 12192972"/>
                <a:gd name="connsiteY782" fmla="*/ 417498 h 1642739"/>
                <a:gd name="connsiteX783" fmla="*/ 1930032 w 12192972"/>
                <a:gd name="connsiteY783" fmla="*/ 420836 h 1642739"/>
                <a:gd name="connsiteX784" fmla="*/ 1987106 w 12192972"/>
                <a:gd name="connsiteY784" fmla="*/ 606455 h 1642739"/>
                <a:gd name="connsiteX785" fmla="*/ 1971691 w 12192972"/>
                <a:gd name="connsiteY785" fmla="*/ 611169 h 1642739"/>
                <a:gd name="connsiteX786" fmla="*/ 1904170 w 12192972"/>
                <a:gd name="connsiteY786" fmla="*/ 390897 h 1642739"/>
                <a:gd name="connsiteX787" fmla="*/ 1864040 w 12192972"/>
                <a:gd name="connsiteY787" fmla="*/ 369622 h 1642739"/>
                <a:gd name="connsiteX788" fmla="*/ 1842764 w 12192972"/>
                <a:gd name="connsiteY788" fmla="*/ 409752 h 1642739"/>
                <a:gd name="connsiteX789" fmla="*/ 1910413 w 12192972"/>
                <a:gd name="connsiteY789" fmla="*/ 630023 h 1642739"/>
                <a:gd name="connsiteX790" fmla="*/ 1895125 w 12192972"/>
                <a:gd name="connsiteY790" fmla="*/ 634737 h 1642739"/>
                <a:gd name="connsiteX791" fmla="*/ 1838050 w 12192972"/>
                <a:gd name="connsiteY791" fmla="*/ 449118 h 1642739"/>
                <a:gd name="connsiteX792" fmla="*/ 1796824 w 12192972"/>
                <a:gd name="connsiteY792" fmla="*/ 430085 h 1642739"/>
                <a:gd name="connsiteX793" fmla="*/ 1776772 w 12192972"/>
                <a:gd name="connsiteY793" fmla="*/ 467973 h 1642739"/>
                <a:gd name="connsiteX794" fmla="*/ 1814991 w 12192972"/>
                <a:gd name="connsiteY794" fmla="*/ 593460 h 1642739"/>
                <a:gd name="connsiteX795" fmla="*/ 1799959 w 12192972"/>
                <a:gd name="connsiteY795" fmla="*/ 594989 h 1642739"/>
                <a:gd name="connsiteX796" fmla="*/ 1789894 w 12192972"/>
                <a:gd name="connsiteY796" fmla="*/ 599703 h 1642739"/>
                <a:gd name="connsiteX797" fmla="*/ 1778301 w 12192972"/>
                <a:gd name="connsiteY797" fmla="*/ 655248 h 1642739"/>
                <a:gd name="connsiteX798" fmla="*/ 1888628 w 12192972"/>
                <a:gd name="connsiteY798" fmla="*/ 823541 h 1642739"/>
                <a:gd name="connsiteX799" fmla="*/ 1957550 w 12192972"/>
                <a:gd name="connsiteY799" fmla="*/ 888005 h 1642739"/>
                <a:gd name="connsiteX800" fmla="*/ 1992202 w 12192972"/>
                <a:gd name="connsiteY800" fmla="*/ 1282939 h 1642739"/>
                <a:gd name="connsiteX801" fmla="*/ 1776390 w 12192972"/>
                <a:gd name="connsiteY801" fmla="*/ 1212106 h 1642739"/>
                <a:gd name="connsiteX802" fmla="*/ 1833082 w 12192972"/>
                <a:gd name="connsiteY802" fmla="*/ 1125348 h 1642739"/>
                <a:gd name="connsiteX803" fmla="*/ 1821642 w 12192972"/>
                <a:gd name="connsiteY803" fmla="*/ 1069942 h 1642739"/>
                <a:gd name="connsiteX804" fmla="*/ 1821616 w 12192972"/>
                <a:gd name="connsiteY804" fmla="*/ 1069929 h 1642739"/>
                <a:gd name="connsiteX805" fmla="*/ 1811552 w 12192972"/>
                <a:gd name="connsiteY805" fmla="*/ 1065216 h 1642739"/>
                <a:gd name="connsiteX806" fmla="*/ 1796519 w 12192972"/>
                <a:gd name="connsiteY806" fmla="*/ 1063559 h 1642739"/>
                <a:gd name="connsiteX807" fmla="*/ 1834738 w 12192972"/>
                <a:gd name="connsiteY807" fmla="*/ 938200 h 1642739"/>
                <a:gd name="connsiteX808" fmla="*/ 1811348 w 12192972"/>
                <a:gd name="connsiteY808" fmla="*/ 899292 h 1642739"/>
                <a:gd name="connsiteX809" fmla="*/ 1773460 w 12192972"/>
                <a:gd name="connsiteY809" fmla="*/ 919345 h 1642739"/>
                <a:gd name="connsiteX810" fmla="*/ 1716385 w 12192972"/>
                <a:gd name="connsiteY810" fmla="*/ 1105091 h 1642739"/>
                <a:gd name="connsiteX811" fmla="*/ 1701097 w 12192972"/>
                <a:gd name="connsiteY811" fmla="*/ 1100378 h 1642739"/>
                <a:gd name="connsiteX812" fmla="*/ 1768746 w 12192972"/>
                <a:gd name="connsiteY812" fmla="*/ 880106 h 1642739"/>
                <a:gd name="connsiteX813" fmla="*/ 1743088 w 12192972"/>
                <a:gd name="connsiteY813" fmla="*/ 842651 h 1642739"/>
                <a:gd name="connsiteX814" fmla="*/ 1708104 w 12192972"/>
                <a:gd name="connsiteY814" fmla="*/ 860614 h 1642739"/>
                <a:gd name="connsiteX815" fmla="*/ 1640456 w 12192972"/>
                <a:gd name="connsiteY815" fmla="*/ 1080886 h 1642739"/>
                <a:gd name="connsiteX816" fmla="*/ 1625168 w 12192972"/>
                <a:gd name="connsiteY816" fmla="*/ 1076172 h 1642739"/>
                <a:gd name="connsiteX817" fmla="*/ 1682625 w 12192972"/>
                <a:gd name="connsiteY817" fmla="*/ 890808 h 1642739"/>
                <a:gd name="connsiteX818" fmla="*/ 1659234 w 12192972"/>
                <a:gd name="connsiteY818" fmla="*/ 851900 h 1642739"/>
                <a:gd name="connsiteX819" fmla="*/ 1621346 w 12192972"/>
                <a:gd name="connsiteY819" fmla="*/ 871953 h 1642739"/>
                <a:gd name="connsiteX820" fmla="*/ 1561851 w 12192972"/>
                <a:gd name="connsiteY820" fmla="*/ 1065725 h 1642739"/>
                <a:gd name="connsiteX821" fmla="*/ 1541085 w 12192972"/>
                <a:gd name="connsiteY821" fmla="*/ 1064833 h 1642739"/>
                <a:gd name="connsiteX822" fmla="*/ 1577394 w 12192972"/>
                <a:gd name="connsiteY822" fmla="*/ 946608 h 1642739"/>
                <a:gd name="connsiteX823" fmla="*/ 1558794 w 12192972"/>
                <a:gd name="connsiteY823" fmla="*/ 911573 h 1642739"/>
                <a:gd name="connsiteX824" fmla="*/ 1523759 w 12192972"/>
                <a:gd name="connsiteY824" fmla="*/ 930173 h 1642739"/>
                <a:gd name="connsiteX825" fmla="*/ 1483247 w 12192972"/>
                <a:gd name="connsiteY825" fmla="*/ 1062285 h 1642739"/>
                <a:gd name="connsiteX826" fmla="*/ 1483247 w 12192972"/>
                <a:gd name="connsiteY826" fmla="*/ 1062285 h 1642739"/>
                <a:gd name="connsiteX827" fmla="*/ 1447830 w 12192972"/>
                <a:gd name="connsiteY827" fmla="*/ 1177836 h 1642739"/>
                <a:gd name="connsiteX828" fmla="*/ 1446556 w 12192972"/>
                <a:gd name="connsiteY828" fmla="*/ 1260644 h 1642739"/>
                <a:gd name="connsiteX829" fmla="*/ 1342981 w 12192972"/>
                <a:gd name="connsiteY829" fmla="*/ 1260644 h 1642739"/>
                <a:gd name="connsiteX830" fmla="*/ 1352409 w 12192972"/>
                <a:gd name="connsiteY830" fmla="*/ 830548 h 1642739"/>
                <a:gd name="connsiteX831" fmla="*/ 1407445 w 12192972"/>
                <a:gd name="connsiteY831" fmla="*/ 708628 h 1642739"/>
                <a:gd name="connsiteX832" fmla="*/ 1415089 w 12192972"/>
                <a:gd name="connsiteY832" fmla="*/ 605818 h 1642739"/>
                <a:gd name="connsiteX833" fmla="*/ 1422096 w 12192972"/>
                <a:gd name="connsiteY833" fmla="*/ 581230 h 1642739"/>
                <a:gd name="connsiteX834" fmla="*/ 1415981 w 12192972"/>
                <a:gd name="connsiteY834" fmla="*/ 521098 h 1642739"/>
                <a:gd name="connsiteX835" fmla="*/ 1377990 w 12192972"/>
                <a:gd name="connsiteY835" fmla="*/ 489860 h 1642739"/>
                <a:gd name="connsiteX836" fmla="*/ 1377761 w 12192972"/>
                <a:gd name="connsiteY836" fmla="*/ 489886 h 1642739"/>
                <a:gd name="connsiteX837" fmla="*/ 1354320 w 12192972"/>
                <a:gd name="connsiteY837" fmla="*/ 502625 h 1642739"/>
                <a:gd name="connsiteX838" fmla="*/ 1353173 w 12192972"/>
                <a:gd name="connsiteY838" fmla="*/ 482242 h 1642739"/>
                <a:gd name="connsiteX839" fmla="*/ 1310533 w 12192972"/>
                <a:gd name="connsiteY839" fmla="*/ 445067 h 1642739"/>
                <a:gd name="connsiteX840" fmla="*/ 1287691 w 12192972"/>
                <a:gd name="connsiteY840" fmla="*/ 454214 h 1642739"/>
                <a:gd name="connsiteX841" fmla="*/ 1287691 w 12192972"/>
                <a:gd name="connsiteY841" fmla="*/ 450520 h 1642739"/>
                <a:gd name="connsiteX842" fmla="*/ 1249675 w 12192972"/>
                <a:gd name="connsiteY842" fmla="*/ 408873 h 1642739"/>
                <a:gd name="connsiteX843" fmla="*/ 1249471 w 12192972"/>
                <a:gd name="connsiteY843" fmla="*/ 408860 h 1642739"/>
                <a:gd name="connsiteX844" fmla="*/ 1210487 w 12192972"/>
                <a:gd name="connsiteY844" fmla="*/ 434340 h 1642739"/>
                <a:gd name="connsiteX845" fmla="*/ 1186409 w 12192972"/>
                <a:gd name="connsiteY845" fmla="*/ 422237 h 1642739"/>
                <a:gd name="connsiteX846" fmla="*/ 1141947 w 12192972"/>
                <a:gd name="connsiteY846" fmla="*/ 457017 h 1642739"/>
                <a:gd name="connsiteX847" fmla="*/ 1140673 w 12192972"/>
                <a:gd name="connsiteY847" fmla="*/ 468101 h 1642739"/>
                <a:gd name="connsiteX848" fmla="*/ 1094300 w 12192972"/>
                <a:gd name="connsiteY848" fmla="*/ 491160 h 1642739"/>
                <a:gd name="connsiteX849" fmla="*/ 1051622 w 12192972"/>
                <a:gd name="connsiteY849" fmla="*/ 558936 h 1642739"/>
                <a:gd name="connsiteX850" fmla="*/ 1046908 w 12192972"/>
                <a:gd name="connsiteY850" fmla="*/ 602123 h 1642739"/>
                <a:gd name="connsiteX851" fmla="*/ 1073025 w 12192972"/>
                <a:gd name="connsiteY851" fmla="*/ 676142 h 1642739"/>
                <a:gd name="connsiteX852" fmla="*/ 1052641 w 12192972"/>
                <a:gd name="connsiteY852" fmla="*/ 703405 h 1642739"/>
                <a:gd name="connsiteX853" fmla="*/ 1049838 w 12192972"/>
                <a:gd name="connsiteY853" fmla="*/ 720476 h 1642739"/>
                <a:gd name="connsiteX854" fmla="*/ 1000824 w 12192972"/>
                <a:gd name="connsiteY854" fmla="*/ 703443 h 1642739"/>
                <a:gd name="connsiteX855" fmla="*/ 980789 w 12192972"/>
                <a:gd name="connsiteY855" fmla="*/ 729521 h 1642739"/>
                <a:gd name="connsiteX856" fmla="*/ 965246 w 12192972"/>
                <a:gd name="connsiteY856" fmla="*/ 806980 h 1642739"/>
                <a:gd name="connsiteX857" fmla="*/ 972253 w 12192972"/>
                <a:gd name="connsiteY857" fmla="*/ 580848 h 1642739"/>
                <a:gd name="connsiteX858" fmla="*/ 945627 w 12192972"/>
                <a:gd name="connsiteY858" fmla="*/ 543775 h 1642739"/>
                <a:gd name="connsiteX859" fmla="*/ 908554 w 12192972"/>
                <a:gd name="connsiteY859" fmla="*/ 570401 h 1642739"/>
                <a:gd name="connsiteX860" fmla="*/ 900400 w 12192972"/>
                <a:gd name="connsiteY860" fmla="*/ 835135 h 1642739"/>
                <a:gd name="connsiteX861" fmla="*/ 900400 w 12192972"/>
                <a:gd name="connsiteY861" fmla="*/ 842014 h 1642739"/>
                <a:gd name="connsiteX862" fmla="*/ 888934 w 12192972"/>
                <a:gd name="connsiteY862" fmla="*/ 947627 h 1642739"/>
                <a:gd name="connsiteX863" fmla="*/ 930976 w 12192972"/>
                <a:gd name="connsiteY863" fmla="*/ 1089931 h 1642739"/>
                <a:gd name="connsiteX864" fmla="*/ 914032 w 12192972"/>
                <a:gd name="connsiteY864" fmla="*/ 1269562 h 1642739"/>
                <a:gd name="connsiteX865" fmla="*/ 801667 w 12192972"/>
                <a:gd name="connsiteY865" fmla="*/ 716909 h 1642739"/>
                <a:gd name="connsiteX866" fmla="*/ 833516 w 12192972"/>
                <a:gd name="connsiteY866" fmla="*/ 606582 h 1642739"/>
                <a:gd name="connsiteX867" fmla="*/ 835427 w 12192972"/>
                <a:gd name="connsiteY867" fmla="*/ 491160 h 1642739"/>
                <a:gd name="connsiteX868" fmla="*/ 818738 w 12192972"/>
                <a:gd name="connsiteY868" fmla="*/ 454851 h 1642739"/>
                <a:gd name="connsiteX869" fmla="*/ 745357 w 12192972"/>
                <a:gd name="connsiteY869" fmla="*/ 394082 h 1642739"/>
                <a:gd name="connsiteX870" fmla="*/ 722553 w 12192972"/>
                <a:gd name="connsiteY870" fmla="*/ 185404 h 1642739"/>
                <a:gd name="connsiteX871" fmla="*/ 682541 w 12192972"/>
                <a:gd name="connsiteY871" fmla="*/ 152090 h 1642739"/>
                <a:gd name="connsiteX872" fmla="*/ 649221 w 12192972"/>
                <a:gd name="connsiteY872" fmla="*/ 192092 h 1642739"/>
                <a:gd name="connsiteX873" fmla="*/ 649553 w 12192972"/>
                <a:gd name="connsiteY873" fmla="*/ 194704 h 1642739"/>
                <a:gd name="connsiteX874" fmla="*/ 671211 w 12192972"/>
                <a:gd name="connsiteY874" fmla="*/ 393190 h 1642739"/>
                <a:gd name="connsiteX875" fmla="*/ 671211 w 12192972"/>
                <a:gd name="connsiteY875" fmla="*/ 393190 h 1642739"/>
                <a:gd name="connsiteX876" fmla="*/ 662675 w 12192972"/>
                <a:gd name="connsiteY876" fmla="*/ 361978 h 1642739"/>
                <a:gd name="connsiteX877" fmla="*/ 617449 w 12192972"/>
                <a:gd name="connsiteY877" fmla="*/ 336116 h 1642739"/>
                <a:gd name="connsiteX878" fmla="*/ 591587 w 12192972"/>
                <a:gd name="connsiteY878" fmla="*/ 381342 h 1642739"/>
                <a:gd name="connsiteX879" fmla="*/ 596428 w 12192972"/>
                <a:gd name="connsiteY879" fmla="*/ 398796 h 1642739"/>
                <a:gd name="connsiteX880" fmla="*/ 544590 w 12192972"/>
                <a:gd name="connsiteY880" fmla="*/ 403688 h 1642739"/>
                <a:gd name="connsiteX881" fmla="*/ 537061 w 12192972"/>
                <a:gd name="connsiteY881" fmla="*/ 435359 h 1642739"/>
                <a:gd name="connsiteX882" fmla="*/ 554769 w 12192972"/>
                <a:gd name="connsiteY882" fmla="*/ 511798 h 1642739"/>
                <a:gd name="connsiteX883" fmla="*/ 468393 w 12192972"/>
                <a:gd name="connsiteY883" fmla="*/ 302610 h 1642739"/>
                <a:gd name="connsiteX884" fmla="*/ 428789 w 12192972"/>
                <a:gd name="connsiteY884" fmla="*/ 280048 h 1642739"/>
                <a:gd name="connsiteX885" fmla="*/ 406096 w 12192972"/>
                <a:gd name="connsiteY885" fmla="*/ 319172 h 1642739"/>
                <a:gd name="connsiteX886" fmla="*/ 506995 w 12192972"/>
                <a:gd name="connsiteY886" fmla="*/ 563522 h 1642739"/>
                <a:gd name="connsiteX887" fmla="*/ 509415 w 12192972"/>
                <a:gd name="connsiteY887" fmla="*/ 569892 h 1642739"/>
                <a:gd name="connsiteX888" fmla="*/ 542284 w 12192972"/>
                <a:gd name="connsiteY888" fmla="*/ 670918 h 1642739"/>
                <a:gd name="connsiteX889" fmla="*/ 552094 w 12192972"/>
                <a:gd name="connsiteY889" fmla="*/ 694997 h 1642739"/>
                <a:gd name="connsiteX890" fmla="*/ 548399 w 12192972"/>
                <a:gd name="connsiteY890" fmla="*/ 694997 h 1642739"/>
                <a:gd name="connsiteX891" fmla="*/ 516168 w 12192972"/>
                <a:gd name="connsiteY891" fmla="*/ 726846 h 1642739"/>
                <a:gd name="connsiteX892" fmla="*/ 514639 w 12192972"/>
                <a:gd name="connsiteY892" fmla="*/ 957182 h 1642739"/>
                <a:gd name="connsiteX893" fmla="*/ 497822 w 12192972"/>
                <a:gd name="connsiteY893" fmla="*/ 957182 h 1642739"/>
                <a:gd name="connsiteX894" fmla="*/ 499096 w 12192972"/>
                <a:gd name="connsiteY894" fmla="*/ 762900 h 1642739"/>
                <a:gd name="connsiteX895" fmla="*/ 471284 w 12192972"/>
                <a:gd name="connsiteY895" fmla="*/ 727012 h 1642739"/>
                <a:gd name="connsiteX896" fmla="*/ 435397 w 12192972"/>
                <a:gd name="connsiteY896" fmla="*/ 754823 h 1642739"/>
                <a:gd name="connsiteX897" fmla="*/ 435397 w 12192972"/>
                <a:gd name="connsiteY897" fmla="*/ 762900 h 1642739"/>
                <a:gd name="connsiteX898" fmla="*/ 434123 w 12192972"/>
                <a:gd name="connsiteY898" fmla="*/ 893610 h 1642739"/>
                <a:gd name="connsiteX899" fmla="*/ 419218 w 12192972"/>
                <a:gd name="connsiteY899" fmla="*/ 890553 h 1642739"/>
                <a:gd name="connsiteX900" fmla="*/ 408261 w 12192972"/>
                <a:gd name="connsiteY900" fmla="*/ 892082 h 1642739"/>
                <a:gd name="connsiteX901" fmla="*/ 380616 w 12192972"/>
                <a:gd name="connsiteY901" fmla="*/ 941639 h 1642739"/>
                <a:gd name="connsiteX902" fmla="*/ 435397 w 12192972"/>
                <a:gd name="connsiteY902" fmla="*/ 1135285 h 1642739"/>
                <a:gd name="connsiteX903" fmla="*/ 465463 w 12192972"/>
                <a:gd name="connsiteY903" fmla="*/ 1200003 h 1642739"/>
                <a:gd name="connsiteX904" fmla="*/ 399980 w 12192972"/>
                <a:gd name="connsiteY904" fmla="*/ 1222935 h 1642739"/>
                <a:gd name="connsiteX905" fmla="*/ 399980 w 12192972"/>
                <a:gd name="connsiteY905" fmla="*/ 1147388 h 1642739"/>
                <a:gd name="connsiteX906" fmla="*/ 354301 w 12192972"/>
                <a:gd name="connsiteY906" fmla="*/ 1100836 h 1642739"/>
                <a:gd name="connsiteX907" fmla="*/ 313605 w 12192972"/>
                <a:gd name="connsiteY907" fmla="*/ 1124456 h 1642739"/>
                <a:gd name="connsiteX908" fmla="*/ 276149 w 12192972"/>
                <a:gd name="connsiteY908" fmla="*/ 990688 h 1642739"/>
                <a:gd name="connsiteX909" fmla="*/ 231042 w 12192972"/>
                <a:gd name="connsiteY909" fmla="*/ 964673 h 1642739"/>
                <a:gd name="connsiteX910" fmla="*/ 203787 w 12192972"/>
                <a:gd name="connsiteY910" fmla="*/ 999223 h 1642739"/>
                <a:gd name="connsiteX911" fmla="*/ 201239 w 12192972"/>
                <a:gd name="connsiteY911" fmla="*/ 990178 h 1642739"/>
                <a:gd name="connsiteX912" fmla="*/ 212323 w 12192972"/>
                <a:gd name="connsiteY912" fmla="*/ 853862 h 1642739"/>
                <a:gd name="connsiteX913" fmla="*/ 285704 w 12192972"/>
                <a:gd name="connsiteY913" fmla="*/ 780736 h 1642739"/>
                <a:gd name="connsiteX914" fmla="*/ 336027 w 12192972"/>
                <a:gd name="connsiteY914" fmla="*/ 670791 h 1642739"/>
                <a:gd name="connsiteX915" fmla="*/ 336027 w 12192972"/>
                <a:gd name="connsiteY915" fmla="*/ 670791 h 1642739"/>
                <a:gd name="connsiteX916" fmla="*/ 393483 w 12192972"/>
                <a:gd name="connsiteY916" fmla="*/ 545049 h 1642739"/>
                <a:gd name="connsiteX917" fmla="*/ 380550 w 12192972"/>
                <a:gd name="connsiteY917" fmla="*/ 507581 h 1642739"/>
                <a:gd name="connsiteX918" fmla="*/ 343082 w 12192972"/>
                <a:gd name="connsiteY918" fmla="*/ 520512 h 1642739"/>
                <a:gd name="connsiteX919" fmla="*/ 342524 w 12192972"/>
                <a:gd name="connsiteY919" fmla="*/ 521735 h 1642739"/>
                <a:gd name="connsiteX920" fmla="*/ 291565 w 12192972"/>
                <a:gd name="connsiteY920" fmla="*/ 634228 h 1642739"/>
                <a:gd name="connsiteX921" fmla="*/ 275512 w 12192972"/>
                <a:gd name="connsiteY921" fmla="*/ 621488 h 1642739"/>
                <a:gd name="connsiteX922" fmla="*/ 359850 w 12192972"/>
                <a:gd name="connsiteY922" fmla="*/ 437143 h 1642739"/>
                <a:gd name="connsiteX923" fmla="*/ 343925 w 12192972"/>
                <a:gd name="connsiteY923" fmla="*/ 394592 h 1642739"/>
                <a:gd name="connsiteX924" fmla="*/ 301374 w 12192972"/>
                <a:gd name="connsiteY924" fmla="*/ 410517 h 1642739"/>
                <a:gd name="connsiteX925" fmla="*/ 221368 w 12192972"/>
                <a:gd name="connsiteY925" fmla="*/ 586454 h 1642739"/>
                <a:gd name="connsiteX926" fmla="*/ 206845 w 12192972"/>
                <a:gd name="connsiteY926" fmla="*/ 580338 h 1642739"/>
                <a:gd name="connsiteX927" fmla="*/ 302648 w 12192972"/>
                <a:gd name="connsiteY927" fmla="*/ 370768 h 1642739"/>
                <a:gd name="connsiteX928" fmla="*/ 288804 w 12192972"/>
                <a:gd name="connsiteY928" fmla="*/ 327529 h 1642739"/>
                <a:gd name="connsiteX929" fmla="*/ 245564 w 12192972"/>
                <a:gd name="connsiteY929" fmla="*/ 341378 h 1642739"/>
                <a:gd name="connsiteX930" fmla="*/ 244300 w 12192972"/>
                <a:gd name="connsiteY930" fmla="*/ 344142 h 1642739"/>
                <a:gd name="connsiteX931" fmla="*/ 148497 w 12192972"/>
                <a:gd name="connsiteY931" fmla="*/ 553712 h 1642739"/>
                <a:gd name="connsiteX932" fmla="*/ 133846 w 12192972"/>
                <a:gd name="connsiteY932" fmla="*/ 546960 h 1642739"/>
                <a:gd name="connsiteX933" fmla="*/ 214744 w 12192972"/>
                <a:gd name="connsiteY933" fmla="*/ 370259 h 1642739"/>
                <a:gd name="connsiteX934" fmla="*/ 200899 w 12192972"/>
                <a:gd name="connsiteY934" fmla="*/ 327020 h 1642739"/>
                <a:gd name="connsiteX935" fmla="*/ 157659 w 12192972"/>
                <a:gd name="connsiteY935" fmla="*/ 340868 h 1642739"/>
                <a:gd name="connsiteX936" fmla="*/ 156395 w 12192972"/>
                <a:gd name="connsiteY936" fmla="*/ 343633 h 1642739"/>
                <a:gd name="connsiteX937" fmla="*/ 101869 w 12192972"/>
                <a:gd name="connsiteY937" fmla="*/ 462877 h 1642739"/>
                <a:gd name="connsiteX938" fmla="*/ 89129 w 12192972"/>
                <a:gd name="connsiteY938" fmla="*/ 454087 h 1642739"/>
                <a:gd name="connsiteX939" fmla="*/ 78555 w 12192972"/>
                <a:gd name="connsiteY939" fmla="*/ 450902 h 1642739"/>
                <a:gd name="connsiteX940" fmla="*/ 32946 w 12192972"/>
                <a:gd name="connsiteY940" fmla="*/ 484790 h 1642739"/>
                <a:gd name="connsiteX941" fmla="*/ 3900 w 12192972"/>
                <a:gd name="connsiteY941" fmla="*/ 683276 h 1642739"/>
                <a:gd name="connsiteX942" fmla="*/ 38425 w 12192972"/>
                <a:gd name="connsiteY942" fmla="*/ 817299 h 1642739"/>
                <a:gd name="connsiteX943" fmla="*/ 9760 w 12192972"/>
                <a:gd name="connsiteY943" fmla="*/ 1642329 h 1642739"/>
                <a:gd name="connsiteX944" fmla="*/ 12192970 w 12192972"/>
                <a:gd name="connsiteY944" fmla="*/ 1642329 h 1642739"/>
                <a:gd name="connsiteX945" fmla="*/ 12192970 w 12192972"/>
                <a:gd name="connsiteY945" fmla="*/ 1201150 h 1642739"/>
                <a:gd name="connsiteX946" fmla="*/ 12091051 w 12192972"/>
                <a:gd name="connsiteY946" fmla="*/ 1185097 h 1642739"/>
                <a:gd name="connsiteX947" fmla="*/ 595791 w 12192972"/>
                <a:gd name="connsiteY947" fmla="*/ 763409 h 1642739"/>
                <a:gd name="connsiteX948" fmla="*/ 594517 w 12192972"/>
                <a:gd name="connsiteY948" fmla="*/ 957692 h 1642739"/>
                <a:gd name="connsiteX949" fmla="*/ 578465 w 12192972"/>
                <a:gd name="connsiteY949" fmla="*/ 957692 h 1642739"/>
                <a:gd name="connsiteX950" fmla="*/ 579867 w 12192972"/>
                <a:gd name="connsiteY950" fmla="*/ 742007 h 1642739"/>
                <a:gd name="connsiteX951" fmla="*/ 596174 w 12192972"/>
                <a:gd name="connsiteY951" fmla="*/ 759333 h 1642739"/>
                <a:gd name="connsiteX952" fmla="*/ 595791 w 12192972"/>
                <a:gd name="connsiteY952" fmla="*/ 763409 h 1642739"/>
                <a:gd name="connsiteX953" fmla="*/ 658599 w 12192972"/>
                <a:gd name="connsiteY953" fmla="*/ 966610 h 1642739"/>
                <a:gd name="connsiteX954" fmla="*/ 658599 w 12192972"/>
                <a:gd name="connsiteY954" fmla="*/ 885075 h 1642739"/>
                <a:gd name="connsiteX955" fmla="*/ 677454 w 12192972"/>
                <a:gd name="connsiteY955" fmla="*/ 971705 h 1642739"/>
                <a:gd name="connsiteX956" fmla="*/ 693888 w 12192972"/>
                <a:gd name="connsiteY956" fmla="*/ 1214144 h 1642739"/>
                <a:gd name="connsiteX957" fmla="*/ 693888 w 12192972"/>
                <a:gd name="connsiteY957" fmla="*/ 1209175 h 1642739"/>
                <a:gd name="connsiteX958" fmla="*/ 717966 w 12192972"/>
                <a:gd name="connsiteY958" fmla="*/ 1175160 h 1642739"/>
                <a:gd name="connsiteX959" fmla="*/ 727394 w 12192972"/>
                <a:gd name="connsiteY959" fmla="*/ 1228668 h 1642739"/>
                <a:gd name="connsiteX960" fmla="*/ 693888 w 12192972"/>
                <a:gd name="connsiteY960" fmla="*/ 1214144 h 1642739"/>
                <a:gd name="connsiteX961" fmla="*/ 1163605 w 12192972"/>
                <a:gd name="connsiteY961" fmla="*/ 1261026 h 1642739"/>
                <a:gd name="connsiteX962" fmla="*/ 1093281 w 12192972"/>
                <a:gd name="connsiteY962" fmla="*/ 1261026 h 1642739"/>
                <a:gd name="connsiteX963" fmla="*/ 1109461 w 12192972"/>
                <a:gd name="connsiteY963" fmla="*/ 1093753 h 1642739"/>
                <a:gd name="connsiteX964" fmla="*/ 1174561 w 12192972"/>
                <a:gd name="connsiteY964" fmla="*/ 1022155 h 1642739"/>
                <a:gd name="connsiteX965" fmla="*/ 1163605 w 12192972"/>
                <a:gd name="connsiteY965" fmla="*/ 1261026 h 1642739"/>
                <a:gd name="connsiteX966" fmla="*/ 3566843 w 12192972"/>
                <a:gd name="connsiteY966" fmla="*/ 1313005 h 1642739"/>
                <a:gd name="connsiteX967" fmla="*/ 3541363 w 12192972"/>
                <a:gd name="connsiteY967" fmla="*/ 1320012 h 1642739"/>
                <a:gd name="connsiteX968" fmla="*/ 3534357 w 12192972"/>
                <a:gd name="connsiteY968" fmla="*/ 1282684 h 1642739"/>
                <a:gd name="connsiteX969" fmla="*/ 3557798 w 12192972"/>
                <a:gd name="connsiteY969" fmla="*/ 1253638 h 1642739"/>
                <a:gd name="connsiteX970" fmla="*/ 3568754 w 12192972"/>
                <a:gd name="connsiteY970" fmla="*/ 1312495 h 1642739"/>
                <a:gd name="connsiteX971" fmla="*/ 4001271 w 12192972"/>
                <a:gd name="connsiteY971" fmla="*/ 1147388 h 1642739"/>
                <a:gd name="connsiteX972" fmla="*/ 3985983 w 12192972"/>
                <a:gd name="connsiteY972" fmla="*/ 1142674 h 1642739"/>
                <a:gd name="connsiteX973" fmla="*/ 4036942 w 12192972"/>
                <a:gd name="connsiteY973" fmla="*/ 978330 h 1642739"/>
                <a:gd name="connsiteX974" fmla="*/ 4039108 w 12192972"/>
                <a:gd name="connsiteY974" fmla="*/ 1026104 h 1642739"/>
                <a:gd name="connsiteX975" fmla="*/ 6238254 w 12192972"/>
                <a:gd name="connsiteY975" fmla="*/ 1373392 h 1642739"/>
                <a:gd name="connsiteX976" fmla="*/ 6200799 w 12192972"/>
                <a:gd name="connsiteY976" fmla="*/ 1360652 h 1642739"/>
                <a:gd name="connsiteX977" fmla="*/ 6199398 w 12192972"/>
                <a:gd name="connsiteY977" fmla="*/ 1277971 h 1642739"/>
                <a:gd name="connsiteX978" fmla="*/ 6254434 w 12192972"/>
                <a:gd name="connsiteY978" fmla="*/ 1155923 h 1642739"/>
                <a:gd name="connsiteX979" fmla="*/ 6262460 w 12192972"/>
                <a:gd name="connsiteY979" fmla="*/ 1053240 h 1642739"/>
                <a:gd name="connsiteX980" fmla="*/ 6268957 w 12192972"/>
                <a:gd name="connsiteY980" fmla="*/ 1038972 h 1642739"/>
                <a:gd name="connsiteX981" fmla="*/ 6238254 w 12192972"/>
                <a:gd name="connsiteY981" fmla="*/ 1373264 h 1642739"/>
                <a:gd name="connsiteX982" fmla="*/ 7306105 w 12192972"/>
                <a:gd name="connsiteY982" fmla="*/ 1147515 h 1642739"/>
                <a:gd name="connsiteX983" fmla="*/ 7384455 w 12192972"/>
                <a:gd name="connsiteY983" fmla="*/ 975273 h 1642739"/>
                <a:gd name="connsiteX984" fmla="*/ 7397195 w 12192972"/>
                <a:gd name="connsiteY984" fmla="*/ 985464 h 1642739"/>
                <a:gd name="connsiteX985" fmla="*/ 7320756 w 12192972"/>
                <a:gd name="connsiteY985" fmla="*/ 1153502 h 1642739"/>
                <a:gd name="connsiteX986" fmla="*/ 7375537 w 12192972"/>
                <a:gd name="connsiteY986" fmla="*/ 1188410 h 1642739"/>
                <a:gd name="connsiteX987" fmla="*/ 7451976 w 12192972"/>
                <a:gd name="connsiteY987" fmla="*/ 1021900 h 1642739"/>
                <a:gd name="connsiteX988" fmla="*/ 7463570 w 12192972"/>
                <a:gd name="connsiteY988" fmla="*/ 1072860 h 1642739"/>
                <a:gd name="connsiteX989" fmla="*/ 7443441 w 12192972"/>
                <a:gd name="connsiteY989" fmla="*/ 1088657 h 1642739"/>
                <a:gd name="connsiteX990" fmla="*/ 7392481 w 12192972"/>
                <a:gd name="connsiteY990" fmla="*/ 1201150 h 1642739"/>
                <a:gd name="connsiteX991" fmla="*/ 7414521 w 12192972"/>
                <a:gd name="connsiteY991" fmla="*/ 1285997 h 1642739"/>
                <a:gd name="connsiteX992" fmla="*/ 7436306 w 12192972"/>
                <a:gd name="connsiteY992" fmla="*/ 1238477 h 1642739"/>
                <a:gd name="connsiteX993" fmla="*/ 7436306 w 12192972"/>
                <a:gd name="connsiteY993" fmla="*/ 1238477 h 1642739"/>
                <a:gd name="connsiteX994" fmla="*/ 7477838 w 12192972"/>
                <a:gd name="connsiteY994" fmla="*/ 1147642 h 1642739"/>
                <a:gd name="connsiteX995" fmla="*/ 7511598 w 12192972"/>
                <a:gd name="connsiteY995" fmla="*/ 1357722 h 1642739"/>
                <a:gd name="connsiteX996" fmla="*/ 7414521 w 12192972"/>
                <a:gd name="connsiteY996" fmla="*/ 1285869 h 1642739"/>
                <a:gd name="connsiteX997" fmla="*/ 8768126 w 12192972"/>
                <a:gd name="connsiteY997" fmla="*/ 1053622 h 1642739"/>
                <a:gd name="connsiteX998" fmla="*/ 8776152 w 12192972"/>
                <a:gd name="connsiteY998" fmla="*/ 1004065 h 1642739"/>
                <a:gd name="connsiteX999" fmla="*/ 8777936 w 12192972"/>
                <a:gd name="connsiteY999" fmla="*/ 1007886 h 1642739"/>
                <a:gd name="connsiteX1000" fmla="*/ 8801504 w 12192972"/>
                <a:gd name="connsiteY1000" fmla="*/ 1050437 h 1642739"/>
                <a:gd name="connsiteX1001" fmla="*/ 8768126 w 12192972"/>
                <a:gd name="connsiteY1001" fmla="*/ 1053495 h 1642739"/>
                <a:gd name="connsiteX1002" fmla="*/ 9889229 w 12192972"/>
                <a:gd name="connsiteY1002" fmla="*/ 1278735 h 1642739"/>
                <a:gd name="connsiteX1003" fmla="*/ 9880566 w 12192972"/>
                <a:gd name="connsiteY1003" fmla="*/ 1273894 h 1642739"/>
                <a:gd name="connsiteX1004" fmla="*/ 9892287 w 12192972"/>
                <a:gd name="connsiteY1004" fmla="*/ 1219113 h 1642739"/>
                <a:gd name="connsiteX1005" fmla="*/ 9888847 w 12192972"/>
                <a:gd name="connsiteY1005" fmla="*/ 1278608 h 1642739"/>
                <a:gd name="connsiteX1006" fmla="*/ 11664267 w 12192972"/>
                <a:gd name="connsiteY1006" fmla="*/ 1283067 h 1642739"/>
                <a:gd name="connsiteX1007" fmla="*/ 11607321 w 12192972"/>
                <a:gd name="connsiteY1007" fmla="*/ 1258861 h 1642739"/>
                <a:gd name="connsiteX1008" fmla="*/ 11625920 w 12192972"/>
                <a:gd name="connsiteY1008" fmla="*/ 1011326 h 1642739"/>
                <a:gd name="connsiteX1009" fmla="*/ 11625920 w 12192972"/>
                <a:gd name="connsiteY1009" fmla="*/ 1054896 h 1642739"/>
                <a:gd name="connsiteX1010" fmla="*/ 11625920 w 12192972"/>
                <a:gd name="connsiteY1010" fmla="*/ 1054896 h 1642739"/>
                <a:gd name="connsiteX1011" fmla="*/ 11626812 w 12192972"/>
                <a:gd name="connsiteY1011" fmla="*/ 1175670 h 1642739"/>
                <a:gd name="connsiteX1012" fmla="*/ 11665032 w 12192972"/>
                <a:gd name="connsiteY1012" fmla="*/ 1273894 h 1642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</a:cxnLst>
              <a:rect l="l" t="t" r="r" b="b"/>
              <a:pathLst>
                <a:path w="12192972" h="1642739">
                  <a:moveTo>
                    <a:pt x="12091051" y="1185097"/>
                  </a:moveTo>
                  <a:cubicBezTo>
                    <a:pt x="12028689" y="1185097"/>
                    <a:pt x="11967590" y="1202755"/>
                    <a:pt x="11914859" y="1236057"/>
                  </a:cubicBezTo>
                  <a:cubicBezTo>
                    <a:pt x="11914859" y="1234528"/>
                    <a:pt x="11915496" y="1232872"/>
                    <a:pt x="11915879" y="1231343"/>
                  </a:cubicBezTo>
                  <a:cubicBezTo>
                    <a:pt x="11919637" y="1222221"/>
                    <a:pt x="11922504" y="1212743"/>
                    <a:pt x="11924414" y="1203061"/>
                  </a:cubicBezTo>
                  <a:lnTo>
                    <a:pt x="11973972" y="1028016"/>
                  </a:lnTo>
                  <a:cubicBezTo>
                    <a:pt x="12023912" y="1013747"/>
                    <a:pt x="12054233" y="964316"/>
                    <a:pt x="12070540" y="906095"/>
                  </a:cubicBezTo>
                  <a:lnTo>
                    <a:pt x="12102262" y="778697"/>
                  </a:lnTo>
                  <a:lnTo>
                    <a:pt x="12102262" y="778697"/>
                  </a:lnTo>
                  <a:lnTo>
                    <a:pt x="12144686" y="627221"/>
                  </a:lnTo>
                  <a:cubicBezTo>
                    <a:pt x="12149463" y="610073"/>
                    <a:pt x="12139437" y="592301"/>
                    <a:pt x="12122302" y="587511"/>
                  </a:cubicBezTo>
                  <a:cubicBezTo>
                    <a:pt x="12107638" y="583421"/>
                    <a:pt x="12092109" y="590161"/>
                    <a:pt x="12085064" y="603652"/>
                  </a:cubicBezTo>
                  <a:lnTo>
                    <a:pt x="12109269" y="517021"/>
                  </a:lnTo>
                  <a:cubicBezTo>
                    <a:pt x="12116416" y="497925"/>
                    <a:pt x="12106708" y="476649"/>
                    <a:pt x="12087611" y="469502"/>
                  </a:cubicBezTo>
                  <a:cubicBezTo>
                    <a:pt x="12068515" y="462355"/>
                    <a:pt x="12047238" y="472063"/>
                    <a:pt x="12040092" y="491160"/>
                  </a:cubicBezTo>
                  <a:lnTo>
                    <a:pt x="12047481" y="465680"/>
                  </a:lnTo>
                  <a:cubicBezTo>
                    <a:pt x="12052883" y="446099"/>
                    <a:pt x="12041519" y="425817"/>
                    <a:pt x="12022001" y="420199"/>
                  </a:cubicBezTo>
                  <a:cubicBezTo>
                    <a:pt x="12002522" y="414606"/>
                    <a:pt x="11982202" y="425868"/>
                    <a:pt x="11976610" y="445347"/>
                  </a:cubicBezTo>
                  <a:cubicBezTo>
                    <a:pt x="11976584" y="445462"/>
                    <a:pt x="11976546" y="445564"/>
                    <a:pt x="11976520" y="445678"/>
                  </a:cubicBezTo>
                  <a:lnTo>
                    <a:pt x="11969768" y="469502"/>
                  </a:lnTo>
                  <a:cubicBezTo>
                    <a:pt x="11969042" y="449182"/>
                    <a:pt x="11951983" y="433295"/>
                    <a:pt x="11931663" y="434022"/>
                  </a:cubicBezTo>
                  <a:cubicBezTo>
                    <a:pt x="11915662" y="434595"/>
                    <a:pt x="11901865" y="445437"/>
                    <a:pt x="11897533" y="460839"/>
                  </a:cubicBezTo>
                  <a:lnTo>
                    <a:pt x="11859314" y="594607"/>
                  </a:lnTo>
                  <a:cubicBezTo>
                    <a:pt x="11846765" y="572440"/>
                    <a:pt x="11818623" y="564656"/>
                    <a:pt x="11796455" y="577204"/>
                  </a:cubicBezTo>
                  <a:cubicBezTo>
                    <a:pt x="11781933" y="585421"/>
                    <a:pt x="11772989" y="600849"/>
                    <a:pt x="11773065" y="617539"/>
                  </a:cubicBezTo>
                  <a:lnTo>
                    <a:pt x="11775104" y="848893"/>
                  </a:lnTo>
                  <a:cubicBezTo>
                    <a:pt x="11773613" y="868029"/>
                    <a:pt x="11775384" y="887291"/>
                    <a:pt x="11780327" y="905840"/>
                  </a:cubicBezTo>
                  <a:lnTo>
                    <a:pt x="11781091" y="1025213"/>
                  </a:lnTo>
                  <a:lnTo>
                    <a:pt x="11781091" y="1026614"/>
                  </a:lnTo>
                  <a:lnTo>
                    <a:pt x="11765549" y="1026614"/>
                  </a:lnTo>
                  <a:lnTo>
                    <a:pt x="11764275" y="832332"/>
                  </a:lnTo>
                  <a:cubicBezTo>
                    <a:pt x="11762045" y="814738"/>
                    <a:pt x="11745981" y="802291"/>
                    <a:pt x="11728387" y="804521"/>
                  </a:cubicBezTo>
                  <a:cubicBezTo>
                    <a:pt x="11713863" y="806355"/>
                    <a:pt x="11702423" y="817796"/>
                    <a:pt x="11700575" y="832332"/>
                  </a:cubicBezTo>
                  <a:lnTo>
                    <a:pt x="11701977" y="1035022"/>
                  </a:lnTo>
                  <a:lnTo>
                    <a:pt x="11681976" y="1040373"/>
                  </a:lnTo>
                  <a:lnTo>
                    <a:pt x="11681084" y="916669"/>
                  </a:lnTo>
                  <a:cubicBezTo>
                    <a:pt x="11680969" y="901190"/>
                    <a:pt x="11668331" y="888731"/>
                    <a:pt x="11652853" y="888846"/>
                  </a:cubicBezTo>
                  <a:cubicBezTo>
                    <a:pt x="11647119" y="888897"/>
                    <a:pt x="11641552" y="890693"/>
                    <a:pt x="11636876" y="893992"/>
                  </a:cubicBezTo>
                  <a:cubicBezTo>
                    <a:pt x="11644266" y="821630"/>
                    <a:pt x="11651400" y="759078"/>
                    <a:pt x="11657133" y="711049"/>
                  </a:cubicBezTo>
                  <a:cubicBezTo>
                    <a:pt x="11699697" y="690614"/>
                    <a:pt x="11730120" y="651273"/>
                    <a:pt x="11739177" y="604926"/>
                  </a:cubicBezTo>
                  <a:lnTo>
                    <a:pt x="11793959" y="411281"/>
                  </a:lnTo>
                  <a:cubicBezTo>
                    <a:pt x="11799870" y="389853"/>
                    <a:pt x="11787283" y="367685"/>
                    <a:pt x="11765855" y="361761"/>
                  </a:cubicBezTo>
                  <a:cubicBezTo>
                    <a:pt x="11762555" y="360857"/>
                    <a:pt x="11759153" y="360373"/>
                    <a:pt x="11755739" y="360322"/>
                  </a:cubicBezTo>
                  <a:cubicBezTo>
                    <a:pt x="11750618" y="360347"/>
                    <a:pt x="11745547" y="361392"/>
                    <a:pt x="11740834" y="363379"/>
                  </a:cubicBezTo>
                  <a:lnTo>
                    <a:pt x="11739942" y="232159"/>
                  </a:lnTo>
                  <a:cubicBezTo>
                    <a:pt x="11742171" y="214565"/>
                    <a:pt x="11729724" y="198501"/>
                    <a:pt x="11712131" y="196271"/>
                  </a:cubicBezTo>
                  <a:cubicBezTo>
                    <a:pt x="11694537" y="194042"/>
                    <a:pt x="11678472" y="206501"/>
                    <a:pt x="11676243" y="224082"/>
                  </a:cubicBezTo>
                  <a:cubicBezTo>
                    <a:pt x="11675899" y="226770"/>
                    <a:pt x="11675899" y="229484"/>
                    <a:pt x="11676243" y="232159"/>
                  </a:cubicBezTo>
                  <a:lnTo>
                    <a:pt x="11677516" y="426442"/>
                  </a:lnTo>
                  <a:lnTo>
                    <a:pt x="11661592" y="426442"/>
                  </a:lnTo>
                  <a:lnTo>
                    <a:pt x="11660063" y="196105"/>
                  </a:lnTo>
                  <a:cubicBezTo>
                    <a:pt x="11662292" y="178512"/>
                    <a:pt x="11649846" y="162447"/>
                    <a:pt x="11632252" y="160218"/>
                  </a:cubicBezTo>
                  <a:cubicBezTo>
                    <a:pt x="11614659" y="157988"/>
                    <a:pt x="11598593" y="170447"/>
                    <a:pt x="11596364" y="188028"/>
                  </a:cubicBezTo>
                  <a:cubicBezTo>
                    <a:pt x="11596020" y="190716"/>
                    <a:pt x="11596020" y="193430"/>
                    <a:pt x="11596364" y="196105"/>
                  </a:cubicBezTo>
                  <a:lnTo>
                    <a:pt x="11597893" y="426442"/>
                  </a:lnTo>
                  <a:lnTo>
                    <a:pt x="11581841" y="426442"/>
                  </a:lnTo>
                  <a:lnTo>
                    <a:pt x="11580567" y="232159"/>
                  </a:lnTo>
                  <a:cubicBezTo>
                    <a:pt x="11578337" y="214565"/>
                    <a:pt x="11562273" y="202119"/>
                    <a:pt x="11544678" y="204348"/>
                  </a:cubicBezTo>
                  <a:cubicBezTo>
                    <a:pt x="11530156" y="206183"/>
                    <a:pt x="11518715" y="217636"/>
                    <a:pt x="11516868" y="232159"/>
                  </a:cubicBezTo>
                  <a:lnTo>
                    <a:pt x="11518142" y="434849"/>
                  </a:lnTo>
                  <a:lnTo>
                    <a:pt x="11498140" y="440200"/>
                  </a:lnTo>
                  <a:lnTo>
                    <a:pt x="11497376" y="316497"/>
                  </a:lnTo>
                  <a:cubicBezTo>
                    <a:pt x="11497376" y="301018"/>
                    <a:pt x="11484827" y="288469"/>
                    <a:pt x="11469348" y="288469"/>
                  </a:cubicBezTo>
                  <a:cubicBezTo>
                    <a:pt x="11453869" y="288469"/>
                    <a:pt x="11441321" y="301018"/>
                    <a:pt x="11441321" y="316497"/>
                  </a:cubicBezTo>
                  <a:lnTo>
                    <a:pt x="11442213" y="454724"/>
                  </a:lnTo>
                  <a:lnTo>
                    <a:pt x="11442213" y="454724"/>
                  </a:lnTo>
                  <a:lnTo>
                    <a:pt x="11442977" y="575625"/>
                  </a:lnTo>
                  <a:cubicBezTo>
                    <a:pt x="11443155" y="613245"/>
                    <a:pt x="11457691" y="649388"/>
                    <a:pt x="11483617" y="676651"/>
                  </a:cubicBezTo>
                  <a:cubicBezTo>
                    <a:pt x="11468838" y="796151"/>
                    <a:pt x="11444633" y="1014002"/>
                    <a:pt x="11430746" y="1251217"/>
                  </a:cubicBezTo>
                  <a:cubicBezTo>
                    <a:pt x="11381698" y="1263371"/>
                    <a:pt x="11336103" y="1286646"/>
                    <a:pt x="11297488" y="1319248"/>
                  </a:cubicBezTo>
                  <a:cubicBezTo>
                    <a:pt x="11297488" y="1307527"/>
                    <a:pt x="11297488" y="1296444"/>
                    <a:pt x="11297488" y="1285742"/>
                  </a:cubicBezTo>
                  <a:cubicBezTo>
                    <a:pt x="11297488" y="1267779"/>
                    <a:pt x="11296597" y="1251089"/>
                    <a:pt x="11295960" y="1235802"/>
                  </a:cubicBezTo>
                  <a:lnTo>
                    <a:pt x="11297488" y="1234273"/>
                  </a:lnTo>
                  <a:cubicBezTo>
                    <a:pt x="11324497" y="1206755"/>
                    <a:pt x="11339275" y="1164969"/>
                    <a:pt x="11346409" y="1118086"/>
                  </a:cubicBezTo>
                  <a:lnTo>
                    <a:pt x="11354563" y="1015403"/>
                  </a:lnTo>
                  <a:cubicBezTo>
                    <a:pt x="11359901" y="1008383"/>
                    <a:pt x="11362359" y="999593"/>
                    <a:pt x="11361442" y="990815"/>
                  </a:cubicBezTo>
                  <a:lnTo>
                    <a:pt x="11355454" y="930683"/>
                  </a:lnTo>
                  <a:cubicBezTo>
                    <a:pt x="11353517" y="911497"/>
                    <a:pt x="11336408" y="897521"/>
                    <a:pt x="11317222" y="899458"/>
                  </a:cubicBezTo>
                  <a:cubicBezTo>
                    <a:pt x="11309897" y="900197"/>
                    <a:pt x="11302992" y="903229"/>
                    <a:pt x="11297488" y="908134"/>
                  </a:cubicBezTo>
                  <a:cubicBezTo>
                    <a:pt x="11296138" y="909229"/>
                    <a:pt x="11294889" y="910478"/>
                    <a:pt x="11293793" y="911828"/>
                  </a:cubicBezTo>
                  <a:lnTo>
                    <a:pt x="11292520" y="891445"/>
                  </a:lnTo>
                  <a:cubicBezTo>
                    <a:pt x="11291666" y="876998"/>
                    <a:pt x="11282965" y="864181"/>
                    <a:pt x="11269842" y="858066"/>
                  </a:cubicBezTo>
                  <a:cubicBezTo>
                    <a:pt x="11262454" y="732324"/>
                    <a:pt x="11252389" y="628749"/>
                    <a:pt x="11244363" y="559318"/>
                  </a:cubicBezTo>
                  <a:cubicBezTo>
                    <a:pt x="11280926" y="527723"/>
                    <a:pt x="11290991" y="473834"/>
                    <a:pt x="11286532" y="416887"/>
                  </a:cubicBezTo>
                  <a:lnTo>
                    <a:pt x="11275066" y="311273"/>
                  </a:lnTo>
                  <a:cubicBezTo>
                    <a:pt x="11275308" y="308993"/>
                    <a:pt x="11275308" y="306675"/>
                    <a:pt x="11275066" y="304394"/>
                  </a:cubicBezTo>
                  <a:lnTo>
                    <a:pt x="11266913" y="40297"/>
                  </a:lnTo>
                  <a:cubicBezTo>
                    <a:pt x="11264033" y="22704"/>
                    <a:pt x="11247434" y="10792"/>
                    <a:pt x="11229840" y="13671"/>
                  </a:cubicBezTo>
                  <a:cubicBezTo>
                    <a:pt x="11212246" y="16551"/>
                    <a:pt x="11200334" y="33151"/>
                    <a:pt x="11203214" y="50744"/>
                  </a:cubicBezTo>
                  <a:lnTo>
                    <a:pt x="11210348" y="277003"/>
                  </a:lnTo>
                  <a:lnTo>
                    <a:pt x="11194806" y="199418"/>
                  </a:lnTo>
                  <a:cubicBezTo>
                    <a:pt x="11190639" y="179442"/>
                    <a:pt x="11171071" y="166626"/>
                    <a:pt x="11151095" y="170791"/>
                  </a:cubicBezTo>
                  <a:cubicBezTo>
                    <a:pt x="11140063" y="173097"/>
                    <a:pt x="11130686" y="180308"/>
                    <a:pt x="11125628" y="190373"/>
                  </a:cubicBezTo>
                  <a:lnTo>
                    <a:pt x="11122825" y="172664"/>
                  </a:lnTo>
                  <a:cubicBezTo>
                    <a:pt x="11119653" y="152574"/>
                    <a:pt x="11100811" y="138853"/>
                    <a:pt x="11080720" y="142025"/>
                  </a:cubicBezTo>
                  <a:cubicBezTo>
                    <a:pt x="11060629" y="145197"/>
                    <a:pt x="11046921" y="164039"/>
                    <a:pt x="11050081" y="184130"/>
                  </a:cubicBezTo>
                  <a:lnTo>
                    <a:pt x="11055049" y="216107"/>
                  </a:lnTo>
                  <a:cubicBezTo>
                    <a:pt x="11055049" y="216107"/>
                    <a:pt x="10993134" y="26156"/>
                    <a:pt x="10993134" y="26156"/>
                  </a:cubicBezTo>
                  <a:cubicBezTo>
                    <a:pt x="10987465" y="6626"/>
                    <a:pt x="10967043" y="-4610"/>
                    <a:pt x="10947513" y="1059"/>
                  </a:cubicBezTo>
                  <a:cubicBezTo>
                    <a:pt x="10927983" y="6728"/>
                    <a:pt x="10916746" y="27163"/>
                    <a:pt x="10922415" y="46693"/>
                  </a:cubicBezTo>
                  <a:cubicBezTo>
                    <a:pt x="10922505" y="46986"/>
                    <a:pt x="10922594" y="47266"/>
                    <a:pt x="10922683" y="47559"/>
                  </a:cubicBezTo>
                  <a:lnTo>
                    <a:pt x="10987656" y="247447"/>
                  </a:lnTo>
                  <a:lnTo>
                    <a:pt x="10945615" y="332931"/>
                  </a:lnTo>
                  <a:cubicBezTo>
                    <a:pt x="10939563" y="345582"/>
                    <a:pt x="10939563" y="360283"/>
                    <a:pt x="10945615" y="372934"/>
                  </a:cubicBezTo>
                  <a:lnTo>
                    <a:pt x="10995045" y="477401"/>
                  </a:lnTo>
                  <a:cubicBezTo>
                    <a:pt x="11008588" y="513174"/>
                    <a:pt x="11033698" y="543393"/>
                    <a:pt x="11066388" y="563267"/>
                  </a:cubicBezTo>
                  <a:cubicBezTo>
                    <a:pt x="11073267" y="624800"/>
                    <a:pt x="11083205" y="723916"/>
                    <a:pt x="11090721" y="845708"/>
                  </a:cubicBezTo>
                  <a:cubicBezTo>
                    <a:pt x="11086084" y="851505"/>
                    <a:pt x="11083179" y="858474"/>
                    <a:pt x="11082313" y="865838"/>
                  </a:cubicBezTo>
                  <a:lnTo>
                    <a:pt x="11081038" y="876794"/>
                  </a:lnTo>
                  <a:cubicBezTo>
                    <a:pt x="11062426" y="875214"/>
                    <a:pt x="11044475" y="884157"/>
                    <a:pt x="11034539" y="899980"/>
                  </a:cubicBezTo>
                  <a:lnTo>
                    <a:pt x="10991860" y="967884"/>
                  </a:lnTo>
                  <a:cubicBezTo>
                    <a:pt x="10983707" y="980776"/>
                    <a:pt x="10981923" y="996701"/>
                    <a:pt x="10987019" y="1011071"/>
                  </a:cubicBezTo>
                  <a:lnTo>
                    <a:pt x="11025239" y="1119105"/>
                  </a:lnTo>
                  <a:cubicBezTo>
                    <a:pt x="11026130" y="1123691"/>
                    <a:pt x="11027149" y="1128405"/>
                    <a:pt x="11028296" y="1132864"/>
                  </a:cubicBezTo>
                  <a:cubicBezTo>
                    <a:pt x="10973324" y="1114022"/>
                    <a:pt x="10914338" y="1110022"/>
                    <a:pt x="10857327" y="1121271"/>
                  </a:cubicBezTo>
                  <a:cubicBezTo>
                    <a:pt x="10836842" y="1125322"/>
                    <a:pt x="10816790" y="1131335"/>
                    <a:pt x="10797451" y="1139234"/>
                  </a:cubicBezTo>
                  <a:cubicBezTo>
                    <a:pt x="10780252" y="1059228"/>
                    <a:pt x="10761906" y="984573"/>
                    <a:pt x="10744835" y="919982"/>
                  </a:cubicBezTo>
                  <a:lnTo>
                    <a:pt x="10772225" y="835899"/>
                  </a:lnTo>
                  <a:cubicBezTo>
                    <a:pt x="10778086" y="816445"/>
                    <a:pt x="10767079" y="795921"/>
                    <a:pt x="10747638" y="790036"/>
                  </a:cubicBezTo>
                  <a:cubicBezTo>
                    <a:pt x="10734860" y="786010"/>
                    <a:pt x="10720910" y="789335"/>
                    <a:pt x="10711330" y="798699"/>
                  </a:cubicBezTo>
                  <a:cubicBezTo>
                    <a:pt x="10709546" y="792163"/>
                    <a:pt x="10707762" y="785921"/>
                    <a:pt x="10705979" y="779971"/>
                  </a:cubicBezTo>
                  <a:cubicBezTo>
                    <a:pt x="10708399" y="776659"/>
                    <a:pt x="10710819" y="773219"/>
                    <a:pt x="10712858" y="769779"/>
                  </a:cubicBezTo>
                  <a:cubicBezTo>
                    <a:pt x="10735624" y="733331"/>
                    <a:pt x="10741447" y="688792"/>
                    <a:pt x="10728783" y="647732"/>
                  </a:cubicBezTo>
                  <a:lnTo>
                    <a:pt x="10693239" y="532309"/>
                  </a:lnTo>
                  <a:lnTo>
                    <a:pt x="10693239" y="532309"/>
                  </a:lnTo>
                  <a:lnTo>
                    <a:pt x="10651452" y="399178"/>
                  </a:lnTo>
                  <a:cubicBezTo>
                    <a:pt x="10646917" y="384362"/>
                    <a:pt x="10631235" y="376042"/>
                    <a:pt x="10616418" y="380578"/>
                  </a:cubicBezTo>
                  <a:cubicBezTo>
                    <a:pt x="10601601" y="385113"/>
                    <a:pt x="10593283" y="400796"/>
                    <a:pt x="10597817" y="415613"/>
                  </a:cubicBezTo>
                  <a:lnTo>
                    <a:pt x="10634126" y="533838"/>
                  </a:lnTo>
                  <a:lnTo>
                    <a:pt x="10613488" y="534730"/>
                  </a:lnTo>
                  <a:lnTo>
                    <a:pt x="10553992" y="341085"/>
                  </a:lnTo>
                  <a:cubicBezTo>
                    <a:pt x="10549712" y="323886"/>
                    <a:pt x="10532284" y="313401"/>
                    <a:pt x="10515086" y="317694"/>
                  </a:cubicBezTo>
                  <a:cubicBezTo>
                    <a:pt x="10497874" y="321975"/>
                    <a:pt x="10487402" y="339403"/>
                    <a:pt x="10491682" y="356602"/>
                  </a:cubicBezTo>
                  <a:cubicBezTo>
                    <a:pt x="10491975" y="357736"/>
                    <a:pt x="10492307" y="358844"/>
                    <a:pt x="10492714" y="359940"/>
                  </a:cubicBezTo>
                  <a:lnTo>
                    <a:pt x="10549534" y="545558"/>
                  </a:lnTo>
                  <a:lnTo>
                    <a:pt x="10534246" y="550273"/>
                  </a:lnTo>
                  <a:lnTo>
                    <a:pt x="10466597" y="330128"/>
                  </a:lnTo>
                  <a:cubicBezTo>
                    <a:pt x="10461425" y="313210"/>
                    <a:pt x="10443513" y="303680"/>
                    <a:pt x="10426594" y="308853"/>
                  </a:cubicBezTo>
                  <a:cubicBezTo>
                    <a:pt x="10409676" y="314025"/>
                    <a:pt x="10400147" y="331938"/>
                    <a:pt x="10405319" y="348856"/>
                  </a:cubicBezTo>
                  <a:lnTo>
                    <a:pt x="10473095" y="569127"/>
                  </a:lnTo>
                  <a:lnTo>
                    <a:pt x="10457807" y="573841"/>
                  </a:lnTo>
                  <a:lnTo>
                    <a:pt x="10400605" y="388095"/>
                  </a:lnTo>
                  <a:cubicBezTo>
                    <a:pt x="10396325" y="370896"/>
                    <a:pt x="10378897" y="360411"/>
                    <a:pt x="10361698" y="364704"/>
                  </a:cubicBezTo>
                  <a:cubicBezTo>
                    <a:pt x="10344487" y="368985"/>
                    <a:pt x="10334014" y="386413"/>
                    <a:pt x="10338295" y="403611"/>
                  </a:cubicBezTo>
                  <a:cubicBezTo>
                    <a:pt x="10338588" y="404746"/>
                    <a:pt x="10338919" y="405854"/>
                    <a:pt x="10339327" y="406950"/>
                  </a:cubicBezTo>
                  <a:lnTo>
                    <a:pt x="10377546" y="532436"/>
                  </a:lnTo>
                  <a:cubicBezTo>
                    <a:pt x="10372489" y="531991"/>
                    <a:pt x="10367380" y="532513"/>
                    <a:pt x="10362513" y="533965"/>
                  </a:cubicBezTo>
                  <a:cubicBezTo>
                    <a:pt x="10358985" y="535036"/>
                    <a:pt x="10355634" y="536628"/>
                    <a:pt x="10352576" y="538679"/>
                  </a:cubicBezTo>
                  <a:cubicBezTo>
                    <a:pt x="10334040" y="550820"/>
                    <a:pt x="10328855" y="575688"/>
                    <a:pt x="10340983" y="594225"/>
                  </a:cubicBezTo>
                  <a:lnTo>
                    <a:pt x="10451310" y="762517"/>
                  </a:lnTo>
                  <a:cubicBezTo>
                    <a:pt x="10469184" y="795628"/>
                    <a:pt x="10498970" y="820713"/>
                    <a:pt x="10534628" y="832714"/>
                  </a:cubicBezTo>
                  <a:cubicBezTo>
                    <a:pt x="10544820" y="867621"/>
                    <a:pt x="10557177" y="911573"/>
                    <a:pt x="10570427" y="961896"/>
                  </a:cubicBezTo>
                  <a:lnTo>
                    <a:pt x="10567752" y="978457"/>
                  </a:lnTo>
                  <a:cubicBezTo>
                    <a:pt x="10562834" y="968215"/>
                    <a:pt x="10553407" y="960851"/>
                    <a:pt x="10542272" y="958583"/>
                  </a:cubicBezTo>
                  <a:cubicBezTo>
                    <a:pt x="10522410" y="954545"/>
                    <a:pt x="10503046" y="967374"/>
                    <a:pt x="10499008" y="987235"/>
                  </a:cubicBezTo>
                  <a:cubicBezTo>
                    <a:pt x="10498995" y="987325"/>
                    <a:pt x="10498970" y="987414"/>
                    <a:pt x="10498957" y="987503"/>
                  </a:cubicBezTo>
                  <a:lnTo>
                    <a:pt x="10483669" y="1064451"/>
                  </a:lnTo>
                  <a:lnTo>
                    <a:pt x="10490676" y="838192"/>
                  </a:lnTo>
                  <a:cubicBezTo>
                    <a:pt x="10493555" y="820599"/>
                    <a:pt x="10481644" y="803998"/>
                    <a:pt x="10464049" y="801119"/>
                  </a:cubicBezTo>
                  <a:cubicBezTo>
                    <a:pt x="10446456" y="798240"/>
                    <a:pt x="10429856" y="810152"/>
                    <a:pt x="10426977" y="827746"/>
                  </a:cubicBezTo>
                  <a:lnTo>
                    <a:pt x="10418696" y="1091969"/>
                  </a:lnTo>
                  <a:cubicBezTo>
                    <a:pt x="10418441" y="1094250"/>
                    <a:pt x="10418441" y="1096568"/>
                    <a:pt x="10418696" y="1098849"/>
                  </a:cubicBezTo>
                  <a:lnTo>
                    <a:pt x="10416658" y="1117321"/>
                  </a:lnTo>
                  <a:cubicBezTo>
                    <a:pt x="10359227" y="1073191"/>
                    <a:pt x="10288813" y="1049317"/>
                    <a:pt x="10216387" y="1049418"/>
                  </a:cubicBezTo>
                  <a:cubicBezTo>
                    <a:pt x="10167454" y="1049240"/>
                    <a:pt x="10119106" y="1060120"/>
                    <a:pt x="10074976" y="1081268"/>
                  </a:cubicBezTo>
                  <a:cubicBezTo>
                    <a:pt x="10077014" y="997949"/>
                    <a:pt x="10077269" y="922785"/>
                    <a:pt x="10076887" y="862270"/>
                  </a:cubicBezTo>
                  <a:cubicBezTo>
                    <a:pt x="10125680" y="840485"/>
                    <a:pt x="10149503" y="785832"/>
                    <a:pt x="10159058" y="722769"/>
                  </a:cubicBezTo>
                  <a:lnTo>
                    <a:pt x="10167084" y="620086"/>
                  </a:lnTo>
                  <a:cubicBezTo>
                    <a:pt x="10172538" y="613118"/>
                    <a:pt x="10175060" y="604289"/>
                    <a:pt x="10174092" y="595499"/>
                  </a:cubicBezTo>
                  <a:lnTo>
                    <a:pt x="10167976" y="535367"/>
                  </a:lnTo>
                  <a:cubicBezTo>
                    <a:pt x="10166193" y="516308"/>
                    <a:pt x="10149287" y="502320"/>
                    <a:pt x="10130241" y="504103"/>
                  </a:cubicBezTo>
                  <a:cubicBezTo>
                    <a:pt x="10130076" y="504116"/>
                    <a:pt x="10129910" y="504142"/>
                    <a:pt x="10129757" y="504154"/>
                  </a:cubicBezTo>
                  <a:cubicBezTo>
                    <a:pt x="10120623" y="505199"/>
                    <a:pt x="10112253" y="509772"/>
                    <a:pt x="10106443" y="516894"/>
                  </a:cubicBezTo>
                  <a:lnTo>
                    <a:pt x="10105169" y="496510"/>
                  </a:lnTo>
                  <a:cubicBezTo>
                    <a:pt x="10103818" y="474534"/>
                    <a:pt x="10084900" y="457807"/>
                    <a:pt x="10062911" y="459170"/>
                  </a:cubicBezTo>
                  <a:cubicBezTo>
                    <a:pt x="10054427" y="459692"/>
                    <a:pt x="10046337" y="462903"/>
                    <a:pt x="10039814" y="468355"/>
                  </a:cubicBezTo>
                  <a:lnTo>
                    <a:pt x="10039814" y="464661"/>
                  </a:lnTo>
                  <a:cubicBezTo>
                    <a:pt x="10004244" y="463756"/>
                    <a:pt x="9969490" y="453857"/>
                    <a:pt x="9938787" y="435869"/>
                  </a:cubicBezTo>
                  <a:cubicBezTo>
                    <a:pt x="9916951" y="433245"/>
                    <a:pt x="9897103" y="448812"/>
                    <a:pt x="9894453" y="470649"/>
                  </a:cubicBezTo>
                  <a:lnTo>
                    <a:pt x="9893178" y="481732"/>
                  </a:lnTo>
                  <a:cubicBezTo>
                    <a:pt x="9874579" y="480063"/>
                    <a:pt x="9856615" y="488981"/>
                    <a:pt x="9846679" y="504791"/>
                  </a:cubicBezTo>
                  <a:lnTo>
                    <a:pt x="9804000" y="572694"/>
                  </a:lnTo>
                  <a:cubicBezTo>
                    <a:pt x="9795847" y="585587"/>
                    <a:pt x="9794063" y="601512"/>
                    <a:pt x="9799159" y="615882"/>
                  </a:cubicBezTo>
                  <a:lnTo>
                    <a:pt x="9820435" y="676142"/>
                  </a:lnTo>
                  <a:cubicBezTo>
                    <a:pt x="9818778" y="675021"/>
                    <a:pt x="9817033" y="674040"/>
                    <a:pt x="9815211" y="673212"/>
                  </a:cubicBezTo>
                  <a:cubicBezTo>
                    <a:pt x="9811848" y="671670"/>
                    <a:pt x="9808294" y="670600"/>
                    <a:pt x="9804637" y="670027"/>
                  </a:cubicBezTo>
                  <a:cubicBezTo>
                    <a:pt x="9782763" y="666829"/>
                    <a:pt x="9762430" y="681926"/>
                    <a:pt x="9759156" y="703787"/>
                  </a:cubicBezTo>
                  <a:lnTo>
                    <a:pt x="9729727" y="902910"/>
                  </a:lnTo>
                  <a:cubicBezTo>
                    <a:pt x="9719624" y="946073"/>
                    <a:pt x="9729243" y="991503"/>
                    <a:pt x="9755971" y="1026869"/>
                  </a:cubicBezTo>
                  <a:cubicBezTo>
                    <a:pt x="9743231" y="1073369"/>
                    <a:pt x="9724503" y="1144839"/>
                    <a:pt x="9705776" y="1236311"/>
                  </a:cubicBezTo>
                  <a:cubicBezTo>
                    <a:pt x="9663837" y="1238974"/>
                    <a:pt x="9622789" y="1249663"/>
                    <a:pt x="9584876" y="1267779"/>
                  </a:cubicBezTo>
                  <a:lnTo>
                    <a:pt x="9576594" y="1258861"/>
                  </a:lnTo>
                  <a:cubicBezTo>
                    <a:pt x="9609756" y="1201863"/>
                    <a:pt x="9626764" y="1136890"/>
                    <a:pt x="9625770" y="1070949"/>
                  </a:cubicBezTo>
                  <a:cubicBezTo>
                    <a:pt x="9625897" y="1069420"/>
                    <a:pt x="9625897" y="1067891"/>
                    <a:pt x="9625770" y="1066362"/>
                  </a:cubicBezTo>
                  <a:lnTo>
                    <a:pt x="9625770" y="1066362"/>
                  </a:lnTo>
                  <a:cubicBezTo>
                    <a:pt x="9625069" y="1050004"/>
                    <a:pt x="9623324" y="1033710"/>
                    <a:pt x="9620547" y="1017569"/>
                  </a:cubicBezTo>
                  <a:lnTo>
                    <a:pt x="9611884" y="937817"/>
                  </a:lnTo>
                  <a:lnTo>
                    <a:pt x="9544108" y="861379"/>
                  </a:lnTo>
                  <a:cubicBezTo>
                    <a:pt x="9538898" y="855506"/>
                    <a:pt x="9531839" y="851594"/>
                    <a:pt x="9524106" y="850295"/>
                  </a:cubicBezTo>
                  <a:cubicBezTo>
                    <a:pt x="9521941" y="819720"/>
                    <a:pt x="9519775" y="792074"/>
                    <a:pt x="9517609" y="767996"/>
                  </a:cubicBezTo>
                  <a:cubicBezTo>
                    <a:pt x="9563651" y="733382"/>
                    <a:pt x="9589245" y="677963"/>
                    <a:pt x="9585767" y="620469"/>
                  </a:cubicBezTo>
                  <a:lnTo>
                    <a:pt x="9587933" y="504918"/>
                  </a:lnTo>
                  <a:cubicBezTo>
                    <a:pt x="9588213" y="490905"/>
                    <a:pt x="9582060" y="477528"/>
                    <a:pt x="9571244" y="468610"/>
                  </a:cubicBezTo>
                  <a:lnTo>
                    <a:pt x="9497862" y="407841"/>
                  </a:lnTo>
                  <a:lnTo>
                    <a:pt x="9475185" y="198908"/>
                  </a:lnTo>
                  <a:cubicBezTo>
                    <a:pt x="9472612" y="178716"/>
                    <a:pt x="9454165" y="164422"/>
                    <a:pt x="9433972" y="166995"/>
                  </a:cubicBezTo>
                  <a:cubicBezTo>
                    <a:pt x="9413779" y="169568"/>
                    <a:pt x="9399486" y="188016"/>
                    <a:pt x="9402059" y="208208"/>
                  </a:cubicBezTo>
                  <a:lnTo>
                    <a:pt x="9423717" y="406695"/>
                  </a:lnTo>
                  <a:cubicBezTo>
                    <a:pt x="9423717" y="406695"/>
                    <a:pt x="9415054" y="375609"/>
                    <a:pt x="9415054" y="375609"/>
                  </a:cubicBezTo>
                  <a:cubicBezTo>
                    <a:pt x="9409703" y="355978"/>
                    <a:pt x="9389459" y="344397"/>
                    <a:pt x="9369828" y="349748"/>
                  </a:cubicBezTo>
                  <a:cubicBezTo>
                    <a:pt x="9350195" y="355098"/>
                    <a:pt x="9338615" y="375342"/>
                    <a:pt x="9343965" y="394974"/>
                  </a:cubicBezTo>
                  <a:lnTo>
                    <a:pt x="9348807" y="412555"/>
                  </a:lnTo>
                  <a:cubicBezTo>
                    <a:pt x="9333022" y="399624"/>
                    <a:pt x="9309747" y="401917"/>
                    <a:pt x="9296815" y="417702"/>
                  </a:cubicBezTo>
                  <a:cubicBezTo>
                    <a:pt x="9289617" y="426467"/>
                    <a:pt x="9286853" y="438047"/>
                    <a:pt x="9289312" y="449118"/>
                  </a:cubicBezTo>
                  <a:lnTo>
                    <a:pt x="9307020" y="525557"/>
                  </a:lnTo>
                  <a:lnTo>
                    <a:pt x="9220644" y="316369"/>
                  </a:lnTo>
                  <a:cubicBezTo>
                    <a:pt x="9216198" y="299132"/>
                    <a:pt x="9198629" y="288762"/>
                    <a:pt x="9181393" y="293196"/>
                  </a:cubicBezTo>
                  <a:cubicBezTo>
                    <a:pt x="9164155" y="297642"/>
                    <a:pt x="9153772" y="315210"/>
                    <a:pt x="9158219" y="332460"/>
                  </a:cubicBezTo>
                  <a:cubicBezTo>
                    <a:pt x="9158258" y="332613"/>
                    <a:pt x="9158308" y="332778"/>
                    <a:pt x="9158346" y="332931"/>
                  </a:cubicBezTo>
                  <a:lnTo>
                    <a:pt x="9259245" y="577153"/>
                  </a:lnTo>
                  <a:cubicBezTo>
                    <a:pt x="9259883" y="579395"/>
                    <a:pt x="9260736" y="581574"/>
                    <a:pt x="9261793" y="583651"/>
                  </a:cubicBezTo>
                  <a:lnTo>
                    <a:pt x="9294662" y="684550"/>
                  </a:lnTo>
                  <a:cubicBezTo>
                    <a:pt x="9304103" y="713024"/>
                    <a:pt x="9318932" y="739408"/>
                    <a:pt x="9338360" y="762263"/>
                  </a:cubicBezTo>
                  <a:cubicBezTo>
                    <a:pt x="9340271" y="783283"/>
                    <a:pt x="9342437" y="807744"/>
                    <a:pt x="9344475" y="835517"/>
                  </a:cubicBezTo>
                  <a:lnTo>
                    <a:pt x="9344475" y="835517"/>
                  </a:lnTo>
                  <a:cubicBezTo>
                    <a:pt x="9329557" y="851531"/>
                    <a:pt x="9330436" y="876603"/>
                    <a:pt x="9346450" y="891508"/>
                  </a:cubicBezTo>
                  <a:cubicBezTo>
                    <a:pt x="9346475" y="891534"/>
                    <a:pt x="9346488" y="891547"/>
                    <a:pt x="9346513" y="891572"/>
                  </a:cubicBezTo>
                  <a:lnTo>
                    <a:pt x="9349062" y="893992"/>
                  </a:lnTo>
                  <a:cubicBezTo>
                    <a:pt x="9352756" y="952723"/>
                    <a:pt x="9356196" y="1021391"/>
                    <a:pt x="9358361" y="1096173"/>
                  </a:cubicBezTo>
                  <a:lnTo>
                    <a:pt x="9324346" y="1009033"/>
                  </a:lnTo>
                  <a:cubicBezTo>
                    <a:pt x="9318218" y="993198"/>
                    <a:pt x="9303096" y="982661"/>
                    <a:pt x="9286127" y="982407"/>
                  </a:cubicBezTo>
                  <a:cubicBezTo>
                    <a:pt x="9280941" y="982445"/>
                    <a:pt x="9275794" y="983439"/>
                    <a:pt x="9270966" y="985337"/>
                  </a:cubicBezTo>
                  <a:cubicBezTo>
                    <a:pt x="9249550" y="993694"/>
                    <a:pt x="9238951" y="1017798"/>
                    <a:pt x="9247271" y="1039226"/>
                  </a:cubicBezTo>
                  <a:lnTo>
                    <a:pt x="9294535" y="1160510"/>
                  </a:lnTo>
                  <a:cubicBezTo>
                    <a:pt x="9228874" y="1169835"/>
                    <a:pt x="9167570" y="1198831"/>
                    <a:pt x="9118726" y="1243701"/>
                  </a:cubicBezTo>
                  <a:cubicBezTo>
                    <a:pt x="9099680" y="1200945"/>
                    <a:pt x="9071754" y="1162726"/>
                    <a:pt x="9036809" y="1131590"/>
                  </a:cubicBezTo>
                  <a:cubicBezTo>
                    <a:pt x="9034516" y="1115793"/>
                    <a:pt x="9032349" y="1101014"/>
                    <a:pt x="9030184" y="1087383"/>
                  </a:cubicBezTo>
                  <a:cubicBezTo>
                    <a:pt x="9065983" y="1055661"/>
                    <a:pt x="9075792" y="1002281"/>
                    <a:pt x="9071461" y="945844"/>
                  </a:cubicBezTo>
                  <a:lnTo>
                    <a:pt x="9059995" y="840230"/>
                  </a:lnTo>
                  <a:cubicBezTo>
                    <a:pt x="9060186" y="837937"/>
                    <a:pt x="9060186" y="835644"/>
                    <a:pt x="9059995" y="833351"/>
                  </a:cubicBezTo>
                  <a:lnTo>
                    <a:pt x="9051714" y="569255"/>
                  </a:lnTo>
                  <a:cubicBezTo>
                    <a:pt x="9048860" y="551661"/>
                    <a:pt x="9032299" y="539711"/>
                    <a:pt x="9014705" y="542565"/>
                  </a:cubicBezTo>
                  <a:cubicBezTo>
                    <a:pt x="8997111" y="545419"/>
                    <a:pt x="8985161" y="561980"/>
                    <a:pt x="8988015" y="579574"/>
                  </a:cubicBezTo>
                  <a:lnTo>
                    <a:pt x="8995149" y="805833"/>
                  </a:lnTo>
                  <a:lnTo>
                    <a:pt x="8979480" y="728375"/>
                  </a:lnTo>
                  <a:cubicBezTo>
                    <a:pt x="8975644" y="708476"/>
                    <a:pt x="8956407" y="695455"/>
                    <a:pt x="8936508" y="699290"/>
                  </a:cubicBezTo>
                  <a:cubicBezTo>
                    <a:pt x="8925144" y="701481"/>
                    <a:pt x="8915475" y="708909"/>
                    <a:pt x="8910430" y="719330"/>
                  </a:cubicBezTo>
                  <a:lnTo>
                    <a:pt x="8907627" y="701367"/>
                  </a:lnTo>
                  <a:cubicBezTo>
                    <a:pt x="8906289" y="692499"/>
                    <a:pt x="8901754" y="684435"/>
                    <a:pt x="8894887" y="678690"/>
                  </a:cubicBezTo>
                  <a:cubicBezTo>
                    <a:pt x="8895779" y="676906"/>
                    <a:pt x="8896671" y="674995"/>
                    <a:pt x="8897435" y="673084"/>
                  </a:cubicBezTo>
                  <a:lnTo>
                    <a:pt x="9000245" y="465680"/>
                  </a:lnTo>
                  <a:cubicBezTo>
                    <a:pt x="9011481" y="442825"/>
                    <a:pt x="9002067" y="415179"/>
                    <a:pt x="8979212" y="403943"/>
                  </a:cubicBezTo>
                  <a:cubicBezTo>
                    <a:pt x="8964243" y="396579"/>
                    <a:pt x="8946471" y="397879"/>
                    <a:pt x="8932725" y="407332"/>
                  </a:cubicBezTo>
                  <a:lnTo>
                    <a:pt x="8957312" y="270633"/>
                  </a:lnTo>
                  <a:cubicBezTo>
                    <a:pt x="8961007" y="250645"/>
                    <a:pt x="8947796" y="231433"/>
                    <a:pt x="8927806" y="227738"/>
                  </a:cubicBezTo>
                  <a:cubicBezTo>
                    <a:pt x="8911945" y="224808"/>
                    <a:pt x="8896021" y="232529"/>
                    <a:pt x="8888517" y="246810"/>
                  </a:cubicBezTo>
                  <a:lnTo>
                    <a:pt x="8892849" y="222604"/>
                  </a:lnTo>
                  <a:cubicBezTo>
                    <a:pt x="8897703" y="202781"/>
                    <a:pt x="8885587" y="182780"/>
                    <a:pt x="8865764" y="177926"/>
                  </a:cubicBezTo>
                  <a:cubicBezTo>
                    <a:pt x="8845953" y="173059"/>
                    <a:pt x="8825939" y="185187"/>
                    <a:pt x="8821086" y="205011"/>
                  </a:cubicBezTo>
                  <a:cubicBezTo>
                    <a:pt x="8820691" y="206603"/>
                    <a:pt x="8820410" y="208234"/>
                    <a:pt x="8820232" y="209865"/>
                  </a:cubicBezTo>
                  <a:lnTo>
                    <a:pt x="8815391" y="236491"/>
                  </a:lnTo>
                  <a:cubicBezTo>
                    <a:pt x="8815467" y="216158"/>
                    <a:pt x="8799045" y="199609"/>
                    <a:pt x="8778712" y="199533"/>
                  </a:cubicBezTo>
                  <a:cubicBezTo>
                    <a:pt x="8760686" y="199469"/>
                    <a:pt x="8745258" y="212463"/>
                    <a:pt x="8742264" y="230248"/>
                  </a:cubicBezTo>
                  <a:lnTo>
                    <a:pt x="8726212" y="319427"/>
                  </a:lnTo>
                  <a:cubicBezTo>
                    <a:pt x="8725167" y="301655"/>
                    <a:pt x="8709918" y="288100"/>
                    <a:pt x="8692146" y="289132"/>
                  </a:cubicBezTo>
                  <a:cubicBezTo>
                    <a:pt x="8677673" y="289985"/>
                    <a:pt x="8665545" y="300394"/>
                    <a:pt x="8662513" y="314586"/>
                  </a:cubicBezTo>
                  <a:lnTo>
                    <a:pt x="8634613" y="469375"/>
                  </a:lnTo>
                  <a:lnTo>
                    <a:pt x="8634613" y="469375"/>
                  </a:lnTo>
                  <a:lnTo>
                    <a:pt x="8607477" y="597664"/>
                  </a:lnTo>
                  <a:cubicBezTo>
                    <a:pt x="8596648" y="657924"/>
                    <a:pt x="8602636" y="716527"/>
                    <a:pt x="8642894" y="750542"/>
                  </a:cubicBezTo>
                  <a:cubicBezTo>
                    <a:pt x="8624038" y="847874"/>
                    <a:pt x="8597922" y="994128"/>
                    <a:pt x="8575500" y="1156815"/>
                  </a:cubicBezTo>
                  <a:cubicBezTo>
                    <a:pt x="8559155" y="1174816"/>
                    <a:pt x="8544873" y="1194601"/>
                    <a:pt x="8532949" y="1215800"/>
                  </a:cubicBezTo>
                  <a:cubicBezTo>
                    <a:pt x="8532185" y="1209774"/>
                    <a:pt x="8531293" y="1203787"/>
                    <a:pt x="8530274" y="1197837"/>
                  </a:cubicBezTo>
                  <a:lnTo>
                    <a:pt x="8503138" y="1069420"/>
                  </a:lnTo>
                  <a:lnTo>
                    <a:pt x="8503138" y="1069420"/>
                  </a:lnTo>
                  <a:lnTo>
                    <a:pt x="8475238" y="914631"/>
                  </a:lnTo>
                  <a:cubicBezTo>
                    <a:pt x="8471773" y="897305"/>
                    <a:pt x="8455045" y="885954"/>
                    <a:pt x="8437655" y="889151"/>
                  </a:cubicBezTo>
                  <a:cubicBezTo>
                    <a:pt x="8422660" y="891865"/>
                    <a:pt x="8411640" y="904745"/>
                    <a:pt x="8411283" y="919982"/>
                  </a:cubicBezTo>
                  <a:lnTo>
                    <a:pt x="8395232" y="831440"/>
                  </a:lnTo>
                  <a:cubicBezTo>
                    <a:pt x="8392824" y="817821"/>
                    <a:pt x="8382976" y="806699"/>
                    <a:pt x="8369753" y="802648"/>
                  </a:cubicBezTo>
                  <a:cubicBezTo>
                    <a:pt x="8379396" y="773448"/>
                    <a:pt x="8379753" y="741981"/>
                    <a:pt x="8370771" y="712578"/>
                  </a:cubicBezTo>
                  <a:lnTo>
                    <a:pt x="8335227" y="597027"/>
                  </a:lnTo>
                  <a:lnTo>
                    <a:pt x="8335227" y="597027"/>
                  </a:lnTo>
                  <a:lnTo>
                    <a:pt x="8290638" y="465680"/>
                  </a:lnTo>
                  <a:cubicBezTo>
                    <a:pt x="8286892" y="450660"/>
                    <a:pt x="8271681" y="441512"/>
                    <a:pt x="8256661" y="445258"/>
                  </a:cubicBezTo>
                  <a:cubicBezTo>
                    <a:pt x="8241641" y="449004"/>
                    <a:pt x="8232506" y="464215"/>
                    <a:pt x="8236252" y="479235"/>
                  </a:cubicBezTo>
                  <a:cubicBezTo>
                    <a:pt x="8236494" y="480216"/>
                    <a:pt x="8236787" y="481172"/>
                    <a:pt x="8237131" y="482114"/>
                  </a:cubicBezTo>
                  <a:lnTo>
                    <a:pt x="8273312" y="600340"/>
                  </a:lnTo>
                  <a:lnTo>
                    <a:pt x="8252674" y="601232"/>
                  </a:lnTo>
                  <a:lnTo>
                    <a:pt x="8192669" y="407077"/>
                  </a:lnTo>
                  <a:cubicBezTo>
                    <a:pt x="8188388" y="389865"/>
                    <a:pt x="8170960" y="379393"/>
                    <a:pt x="8153761" y="383686"/>
                  </a:cubicBezTo>
                  <a:cubicBezTo>
                    <a:pt x="8136550" y="387967"/>
                    <a:pt x="8126078" y="405395"/>
                    <a:pt x="8130359" y="422594"/>
                  </a:cubicBezTo>
                  <a:cubicBezTo>
                    <a:pt x="8130652" y="423728"/>
                    <a:pt x="8130983" y="424836"/>
                    <a:pt x="8131390" y="425932"/>
                  </a:cubicBezTo>
                  <a:lnTo>
                    <a:pt x="8188464" y="611551"/>
                  </a:lnTo>
                  <a:lnTo>
                    <a:pt x="8173050" y="616392"/>
                  </a:lnTo>
                  <a:lnTo>
                    <a:pt x="8105401" y="396121"/>
                  </a:lnTo>
                  <a:cubicBezTo>
                    <a:pt x="8101121" y="378922"/>
                    <a:pt x="8083692" y="368437"/>
                    <a:pt x="8066494" y="372730"/>
                  </a:cubicBezTo>
                  <a:cubicBezTo>
                    <a:pt x="8049282" y="377011"/>
                    <a:pt x="8038810" y="394439"/>
                    <a:pt x="8043090" y="411638"/>
                  </a:cubicBezTo>
                  <a:cubicBezTo>
                    <a:pt x="8043384" y="412771"/>
                    <a:pt x="8043715" y="413880"/>
                    <a:pt x="8044123" y="414975"/>
                  </a:cubicBezTo>
                  <a:lnTo>
                    <a:pt x="8111771" y="635119"/>
                  </a:lnTo>
                  <a:lnTo>
                    <a:pt x="8096356" y="639833"/>
                  </a:lnTo>
                  <a:lnTo>
                    <a:pt x="8039791" y="454087"/>
                  </a:lnTo>
                  <a:cubicBezTo>
                    <a:pt x="8035511" y="436888"/>
                    <a:pt x="8018083" y="426403"/>
                    <a:pt x="8000884" y="430696"/>
                  </a:cubicBezTo>
                  <a:cubicBezTo>
                    <a:pt x="7983672" y="434977"/>
                    <a:pt x="7973200" y="452405"/>
                    <a:pt x="7977481" y="469604"/>
                  </a:cubicBezTo>
                  <a:cubicBezTo>
                    <a:pt x="7977774" y="470738"/>
                    <a:pt x="7978105" y="471846"/>
                    <a:pt x="7978513" y="472942"/>
                  </a:cubicBezTo>
                  <a:lnTo>
                    <a:pt x="8016732" y="598301"/>
                  </a:lnTo>
                  <a:cubicBezTo>
                    <a:pt x="8011623" y="597906"/>
                    <a:pt x="8006477" y="598467"/>
                    <a:pt x="8001572" y="599958"/>
                  </a:cubicBezTo>
                  <a:cubicBezTo>
                    <a:pt x="7998055" y="601053"/>
                    <a:pt x="7994705" y="602646"/>
                    <a:pt x="7991634" y="604671"/>
                  </a:cubicBezTo>
                  <a:cubicBezTo>
                    <a:pt x="7973162" y="616851"/>
                    <a:pt x="7967976" y="641668"/>
                    <a:pt x="7980041" y="660217"/>
                  </a:cubicBezTo>
                  <a:lnTo>
                    <a:pt x="8090750" y="828510"/>
                  </a:lnTo>
                  <a:cubicBezTo>
                    <a:pt x="8103681" y="852372"/>
                    <a:pt x="8122893" y="872233"/>
                    <a:pt x="8146296" y="885966"/>
                  </a:cubicBezTo>
                  <a:cubicBezTo>
                    <a:pt x="8149863" y="920109"/>
                    <a:pt x="8153813" y="960240"/>
                    <a:pt x="8157762" y="1004701"/>
                  </a:cubicBezTo>
                  <a:lnTo>
                    <a:pt x="8154577" y="1006103"/>
                  </a:lnTo>
                  <a:cubicBezTo>
                    <a:pt x="8131811" y="1017352"/>
                    <a:pt x="8122472" y="1044934"/>
                    <a:pt x="8133722" y="1067713"/>
                  </a:cubicBezTo>
                  <a:cubicBezTo>
                    <a:pt x="8133747" y="1067764"/>
                    <a:pt x="8133785" y="1067828"/>
                    <a:pt x="8133811" y="1067891"/>
                  </a:cubicBezTo>
                  <a:lnTo>
                    <a:pt x="8168209" y="1137323"/>
                  </a:lnTo>
                  <a:cubicBezTo>
                    <a:pt x="8169482" y="1154904"/>
                    <a:pt x="8170629" y="1172994"/>
                    <a:pt x="8171775" y="1191340"/>
                  </a:cubicBezTo>
                  <a:cubicBezTo>
                    <a:pt x="8119542" y="1158458"/>
                    <a:pt x="8059092" y="1140967"/>
                    <a:pt x="7997367" y="1140890"/>
                  </a:cubicBezTo>
                  <a:cubicBezTo>
                    <a:pt x="7977978" y="1140903"/>
                    <a:pt x="7958626" y="1142610"/>
                    <a:pt x="7939529" y="1145986"/>
                  </a:cubicBezTo>
                  <a:cubicBezTo>
                    <a:pt x="7920992" y="1149400"/>
                    <a:pt x="7902749" y="1154292"/>
                    <a:pt x="7885002" y="1160637"/>
                  </a:cubicBezTo>
                  <a:cubicBezTo>
                    <a:pt x="7885002" y="1157070"/>
                    <a:pt x="7886277" y="1154012"/>
                    <a:pt x="7886786" y="1151209"/>
                  </a:cubicBezTo>
                  <a:cubicBezTo>
                    <a:pt x="7923387" y="1129450"/>
                    <a:pt x="7948969" y="1093116"/>
                    <a:pt x="7957110" y="1051329"/>
                  </a:cubicBezTo>
                  <a:lnTo>
                    <a:pt x="8011891" y="857684"/>
                  </a:lnTo>
                  <a:cubicBezTo>
                    <a:pt x="8017866" y="836370"/>
                    <a:pt x="8005521" y="814241"/>
                    <a:pt x="7984246" y="808126"/>
                  </a:cubicBezTo>
                  <a:cubicBezTo>
                    <a:pt x="7980678" y="807132"/>
                    <a:pt x="7976996" y="806610"/>
                    <a:pt x="7973290" y="806598"/>
                  </a:cubicBezTo>
                  <a:cubicBezTo>
                    <a:pt x="7968168" y="806636"/>
                    <a:pt x="7963110" y="807680"/>
                    <a:pt x="7958384" y="809655"/>
                  </a:cubicBezTo>
                  <a:lnTo>
                    <a:pt x="7957492" y="678562"/>
                  </a:lnTo>
                  <a:cubicBezTo>
                    <a:pt x="7959722" y="660969"/>
                    <a:pt x="7947274" y="644904"/>
                    <a:pt x="7929681" y="642674"/>
                  </a:cubicBezTo>
                  <a:cubicBezTo>
                    <a:pt x="7912087" y="640445"/>
                    <a:pt x="7896023" y="652904"/>
                    <a:pt x="7893793" y="670485"/>
                  </a:cubicBezTo>
                  <a:cubicBezTo>
                    <a:pt x="7893449" y="673173"/>
                    <a:pt x="7893449" y="675887"/>
                    <a:pt x="7893793" y="678562"/>
                  </a:cubicBezTo>
                  <a:lnTo>
                    <a:pt x="7895067" y="872717"/>
                  </a:lnTo>
                  <a:lnTo>
                    <a:pt x="7879015" y="872717"/>
                  </a:lnTo>
                  <a:lnTo>
                    <a:pt x="7877486" y="642381"/>
                  </a:lnTo>
                  <a:cubicBezTo>
                    <a:pt x="7875257" y="624788"/>
                    <a:pt x="7859191" y="612341"/>
                    <a:pt x="7841598" y="614570"/>
                  </a:cubicBezTo>
                  <a:cubicBezTo>
                    <a:pt x="7827074" y="616405"/>
                    <a:pt x="7815634" y="627845"/>
                    <a:pt x="7813787" y="642381"/>
                  </a:cubicBezTo>
                  <a:lnTo>
                    <a:pt x="7815316" y="872844"/>
                  </a:lnTo>
                  <a:lnTo>
                    <a:pt x="7799263" y="872844"/>
                  </a:lnTo>
                  <a:lnTo>
                    <a:pt x="7797990" y="678562"/>
                  </a:lnTo>
                  <a:cubicBezTo>
                    <a:pt x="7795760" y="660969"/>
                    <a:pt x="7779695" y="648522"/>
                    <a:pt x="7762101" y="650751"/>
                  </a:cubicBezTo>
                  <a:cubicBezTo>
                    <a:pt x="7747578" y="652586"/>
                    <a:pt x="7736137" y="664026"/>
                    <a:pt x="7734291" y="678562"/>
                  </a:cubicBezTo>
                  <a:lnTo>
                    <a:pt x="7735692" y="881253"/>
                  </a:lnTo>
                  <a:lnTo>
                    <a:pt x="7715690" y="886604"/>
                  </a:lnTo>
                  <a:lnTo>
                    <a:pt x="7714798" y="762773"/>
                  </a:lnTo>
                  <a:cubicBezTo>
                    <a:pt x="7714798" y="747294"/>
                    <a:pt x="7702250" y="734745"/>
                    <a:pt x="7686771" y="734745"/>
                  </a:cubicBezTo>
                  <a:cubicBezTo>
                    <a:pt x="7671292" y="734745"/>
                    <a:pt x="7658744" y="747294"/>
                    <a:pt x="7658744" y="762773"/>
                  </a:cubicBezTo>
                  <a:lnTo>
                    <a:pt x="7659635" y="901127"/>
                  </a:lnTo>
                  <a:lnTo>
                    <a:pt x="7659635" y="901127"/>
                  </a:lnTo>
                  <a:lnTo>
                    <a:pt x="7660399" y="1022028"/>
                  </a:lnTo>
                  <a:cubicBezTo>
                    <a:pt x="7660692" y="1064031"/>
                    <a:pt x="7678796" y="1103945"/>
                    <a:pt x="7710212" y="1131845"/>
                  </a:cubicBezTo>
                  <a:cubicBezTo>
                    <a:pt x="7703970" y="1165605"/>
                    <a:pt x="7694287" y="1222807"/>
                    <a:pt x="7684733" y="1299629"/>
                  </a:cubicBezTo>
                  <a:cubicBezTo>
                    <a:pt x="7668655" y="1182027"/>
                    <a:pt x="7646666" y="1065317"/>
                    <a:pt x="7618868" y="949920"/>
                  </a:cubicBezTo>
                  <a:cubicBezTo>
                    <a:pt x="7635302" y="916542"/>
                    <a:pt x="7636449" y="873482"/>
                    <a:pt x="7628550" y="830039"/>
                  </a:cubicBezTo>
                  <a:lnTo>
                    <a:pt x="7601415" y="701621"/>
                  </a:lnTo>
                  <a:lnTo>
                    <a:pt x="7601415" y="701621"/>
                  </a:lnTo>
                  <a:lnTo>
                    <a:pt x="7573514" y="546960"/>
                  </a:lnTo>
                  <a:cubicBezTo>
                    <a:pt x="7569819" y="529545"/>
                    <a:pt x="7552697" y="518435"/>
                    <a:pt x="7535295" y="522130"/>
                  </a:cubicBezTo>
                  <a:cubicBezTo>
                    <a:pt x="7521128" y="525137"/>
                    <a:pt x="7510706" y="537227"/>
                    <a:pt x="7509815" y="551674"/>
                  </a:cubicBezTo>
                  <a:lnTo>
                    <a:pt x="7491979" y="465680"/>
                  </a:lnTo>
                  <a:cubicBezTo>
                    <a:pt x="7488603" y="445627"/>
                    <a:pt x="7469621" y="432110"/>
                    <a:pt x="7449569" y="435474"/>
                  </a:cubicBezTo>
                  <a:cubicBezTo>
                    <a:pt x="7431834" y="438455"/>
                    <a:pt x="7418853" y="453806"/>
                    <a:pt x="7418853" y="471795"/>
                  </a:cubicBezTo>
                  <a:lnTo>
                    <a:pt x="7414012" y="445169"/>
                  </a:lnTo>
                  <a:cubicBezTo>
                    <a:pt x="7409158" y="425346"/>
                    <a:pt x="7389143" y="413230"/>
                    <a:pt x="7369333" y="418084"/>
                  </a:cubicBezTo>
                  <a:cubicBezTo>
                    <a:pt x="7351357" y="422492"/>
                    <a:pt x="7339420" y="439513"/>
                    <a:pt x="7341395" y="457909"/>
                  </a:cubicBezTo>
                  <a:lnTo>
                    <a:pt x="7345726" y="482114"/>
                  </a:lnTo>
                  <a:cubicBezTo>
                    <a:pt x="7336312" y="464100"/>
                    <a:pt x="7314055" y="457119"/>
                    <a:pt x="7296041" y="466546"/>
                  </a:cubicBezTo>
                  <a:cubicBezTo>
                    <a:pt x="7281658" y="474063"/>
                    <a:pt x="7273899" y="490115"/>
                    <a:pt x="7276931" y="506065"/>
                  </a:cubicBezTo>
                  <a:lnTo>
                    <a:pt x="7300882" y="643273"/>
                  </a:lnTo>
                  <a:cubicBezTo>
                    <a:pt x="7280154" y="628597"/>
                    <a:pt x="7251451" y="633514"/>
                    <a:pt x="7236775" y="654242"/>
                  </a:cubicBezTo>
                  <a:cubicBezTo>
                    <a:pt x="7226940" y="668128"/>
                    <a:pt x="7225590" y="686295"/>
                    <a:pt x="7233234" y="701494"/>
                  </a:cubicBezTo>
                  <a:lnTo>
                    <a:pt x="7336044" y="908898"/>
                  </a:lnTo>
                  <a:cubicBezTo>
                    <a:pt x="7337190" y="911828"/>
                    <a:pt x="7338719" y="914758"/>
                    <a:pt x="7339993" y="917816"/>
                  </a:cubicBezTo>
                  <a:lnTo>
                    <a:pt x="7247247" y="1120634"/>
                  </a:lnTo>
                  <a:lnTo>
                    <a:pt x="7232597" y="1114009"/>
                  </a:lnTo>
                  <a:lnTo>
                    <a:pt x="7313622" y="937053"/>
                  </a:lnTo>
                  <a:cubicBezTo>
                    <a:pt x="7320616" y="920759"/>
                    <a:pt x="7313074" y="901879"/>
                    <a:pt x="7296780" y="894884"/>
                  </a:cubicBezTo>
                  <a:cubicBezTo>
                    <a:pt x="7281046" y="888132"/>
                    <a:pt x="7262790" y="894922"/>
                    <a:pt x="7255273" y="910299"/>
                  </a:cubicBezTo>
                  <a:lnTo>
                    <a:pt x="7200620" y="1029671"/>
                  </a:lnTo>
                  <a:cubicBezTo>
                    <a:pt x="7197014" y="1025901"/>
                    <a:pt x="7192683" y="1022907"/>
                    <a:pt x="7187880" y="1020881"/>
                  </a:cubicBezTo>
                  <a:cubicBezTo>
                    <a:pt x="7184466" y="1019340"/>
                    <a:pt x="7180873" y="1018269"/>
                    <a:pt x="7177178" y="1017696"/>
                  </a:cubicBezTo>
                  <a:cubicBezTo>
                    <a:pt x="7155266" y="1014511"/>
                    <a:pt x="7134908" y="1029671"/>
                    <a:pt x="7131697" y="1051584"/>
                  </a:cubicBezTo>
                  <a:lnTo>
                    <a:pt x="7102268" y="1250580"/>
                  </a:lnTo>
                  <a:cubicBezTo>
                    <a:pt x="7098306" y="1267256"/>
                    <a:pt x="7097274" y="1284506"/>
                    <a:pt x="7099211" y="1301539"/>
                  </a:cubicBezTo>
                  <a:cubicBezTo>
                    <a:pt x="7055882" y="1328445"/>
                    <a:pt x="7019383" y="1365034"/>
                    <a:pt x="6992578" y="1408426"/>
                  </a:cubicBezTo>
                  <a:cubicBezTo>
                    <a:pt x="6988247" y="1365748"/>
                    <a:pt x="6984043" y="1328547"/>
                    <a:pt x="6980603" y="1298991"/>
                  </a:cubicBezTo>
                  <a:cubicBezTo>
                    <a:pt x="6986655" y="1292214"/>
                    <a:pt x="6992107" y="1284914"/>
                    <a:pt x="6996910" y="1277206"/>
                  </a:cubicBezTo>
                  <a:cubicBezTo>
                    <a:pt x="7019714" y="1240821"/>
                    <a:pt x="7025485" y="1196283"/>
                    <a:pt x="7012708" y="1155286"/>
                  </a:cubicBezTo>
                  <a:lnTo>
                    <a:pt x="6980603" y="1050437"/>
                  </a:lnTo>
                  <a:cubicBezTo>
                    <a:pt x="6984043" y="973107"/>
                    <a:pt x="6988629" y="907624"/>
                    <a:pt x="6992324" y="862525"/>
                  </a:cubicBezTo>
                  <a:cubicBezTo>
                    <a:pt x="7036136" y="842549"/>
                    <a:pt x="7067590" y="802648"/>
                    <a:pt x="7076788" y="755383"/>
                  </a:cubicBezTo>
                  <a:lnTo>
                    <a:pt x="7131570" y="561738"/>
                  </a:lnTo>
                  <a:cubicBezTo>
                    <a:pt x="7137545" y="540425"/>
                    <a:pt x="7125200" y="518295"/>
                    <a:pt x="7103924" y="512180"/>
                  </a:cubicBezTo>
                  <a:cubicBezTo>
                    <a:pt x="7100344" y="511288"/>
                    <a:pt x="7096662" y="510817"/>
                    <a:pt x="7092968" y="510779"/>
                  </a:cubicBezTo>
                  <a:cubicBezTo>
                    <a:pt x="7087860" y="510779"/>
                    <a:pt x="7082789" y="511773"/>
                    <a:pt x="7078063" y="513709"/>
                  </a:cubicBezTo>
                  <a:lnTo>
                    <a:pt x="7077171" y="382617"/>
                  </a:lnTo>
                  <a:cubicBezTo>
                    <a:pt x="7079400" y="365023"/>
                    <a:pt x="7066954" y="348958"/>
                    <a:pt x="7049360" y="346728"/>
                  </a:cubicBezTo>
                  <a:cubicBezTo>
                    <a:pt x="7031766" y="344499"/>
                    <a:pt x="7015701" y="356958"/>
                    <a:pt x="7013472" y="374539"/>
                  </a:cubicBezTo>
                  <a:cubicBezTo>
                    <a:pt x="7013128" y="377228"/>
                    <a:pt x="7013128" y="379941"/>
                    <a:pt x="7013472" y="382617"/>
                  </a:cubicBezTo>
                  <a:lnTo>
                    <a:pt x="7014746" y="576771"/>
                  </a:lnTo>
                  <a:lnTo>
                    <a:pt x="6998694" y="576771"/>
                  </a:lnTo>
                  <a:lnTo>
                    <a:pt x="6997165" y="346435"/>
                  </a:lnTo>
                  <a:cubicBezTo>
                    <a:pt x="6994935" y="328842"/>
                    <a:pt x="6978871" y="316395"/>
                    <a:pt x="6961277" y="318624"/>
                  </a:cubicBezTo>
                  <a:cubicBezTo>
                    <a:pt x="6946753" y="320459"/>
                    <a:pt x="6935313" y="331912"/>
                    <a:pt x="6933465" y="346435"/>
                  </a:cubicBezTo>
                  <a:lnTo>
                    <a:pt x="6934995" y="576899"/>
                  </a:lnTo>
                  <a:lnTo>
                    <a:pt x="6918688" y="576899"/>
                  </a:lnTo>
                  <a:lnTo>
                    <a:pt x="6917414" y="382744"/>
                  </a:lnTo>
                  <a:cubicBezTo>
                    <a:pt x="6919643" y="365150"/>
                    <a:pt x="6907197" y="349085"/>
                    <a:pt x="6889602" y="346856"/>
                  </a:cubicBezTo>
                  <a:cubicBezTo>
                    <a:pt x="6872009" y="344626"/>
                    <a:pt x="6855944" y="357086"/>
                    <a:pt x="6853715" y="374667"/>
                  </a:cubicBezTo>
                  <a:cubicBezTo>
                    <a:pt x="6853370" y="377355"/>
                    <a:pt x="6853370" y="380068"/>
                    <a:pt x="6853715" y="382744"/>
                  </a:cubicBezTo>
                  <a:lnTo>
                    <a:pt x="6855116" y="585434"/>
                  </a:lnTo>
                  <a:lnTo>
                    <a:pt x="6835115" y="590785"/>
                  </a:lnTo>
                  <a:lnTo>
                    <a:pt x="6834223" y="467081"/>
                  </a:lnTo>
                  <a:cubicBezTo>
                    <a:pt x="6834223" y="451602"/>
                    <a:pt x="6821674" y="439054"/>
                    <a:pt x="6806195" y="439054"/>
                  </a:cubicBezTo>
                  <a:cubicBezTo>
                    <a:pt x="6790716" y="439054"/>
                    <a:pt x="6778167" y="451602"/>
                    <a:pt x="6778167" y="467081"/>
                  </a:cubicBezTo>
                  <a:lnTo>
                    <a:pt x="6779059" y="605308"/>
                  </a:lnTo>
                  <a:lnTo>
                    <a:pt x="6779059" y="605308"/>
                  </a:lnTo>
                  <a:lnTo>
                    <a:pt x="6779951" y="726209"/>
                  </a:lnTo>
                  <a:cubicBezTo>
                    <a:pt x="6780180" y="762492"/>
                    <a:pt x="6793786" y="797425"/>
                    <a:pt x="6818170" y="824306"/>
                  </a:cubicBezTo>
                  <a:cubicBezTo>
                    <a:pt x="6818222" y="824726"/>
                    <a:pt x="6818222" y="825159"/>
                    <a:pt x="6818170" y="825580"/>
                  </a:cubicBezTo>
                  <a:cubicBezTo>
                    <a:pt x="6812387" y="823860"/>
                    <a:pt x="6806246" y="823860"/>
                    <a:pt x="6800462" y="825580"/>
                  </a:cubicBezTo>
                  <a:cubicBezTo>
                    <a:pt x="6783505" y="830777"/>
                    <a:pt x="6773976" y="848728"/>
                    <a:pt x="6779174" y="865685"/>
                  </a:cubicBezTo>
                  <a:cubicBezTo>
                    <a:pt x="6779187" y="865697"/>
                    <a:pt x="6779187" y="865697"/>
                    <a:pt x="6779187" y="865710"/>
                  </a:cubicBezTo>
                  <a:lnTo>
                    <a:pt x="6808234" y="960367"/>
                  </a:lnTo>
                  <a:cubicBezTo>
                    <a:pt x="6807342" y="975018"/>
                    <a:pt x="6806450" y="990433"/>
                    <a:pt x="6805558" y="1006485"/>
                  </a:cubicBezTo>
                  <a:lnTo>
                    <a:pt x="6753198" y="835899"/>
                  </a:lnTo>
                  <a:cubicBezTo>
                    <a:pt x="6747070" y="819261"/>
                    <a:pt x="6728610" y="810738"/>
                    <a:pt x="6711971" y="816866"/>
                  </a:cubicBezTo>
                  <a:cubicBezTo>
                    <a:pt x="6696607" y="822535"/>
                    <a:pt x="6687957" y="838855"/>
                    <a:pt x="6691919" y="854754"/>
                  </a:cubicBezTo>
                  <a:lnTo>
                    <a:pt x="6758166" y="1077191"/>
                  </a:lnTo>
                  <a:lnTo>
                    <a:pt x="6742878" y="1081905"/>
                  </a:lnTo>
                  <a:lnTo>
                    <a:pt x="6685804" y="896286"/>
                  </a:lnTo>
                  <a:cubicBezTo>
                    <a:pt x="6681523" y="879074"/>
                    <a:pt x="6664095" y="868602"/>
                    <a:pt x="6646897" y="872895"/>
                  </a:cubicBezTo>
                  <a:cubicBezTo>
                    <a:pt x="6629685" y="877176"/>
                    <a:pt x="6619213" y="894604"/>
                    <a:pt x="6623493" y="911803"/>
                  </a:cubicBezTo>
                  <a:cubicBezTo>
                    <a:pt x="6623786" y="912937"/>
                    <a:pt x="6624118" y="914045"/>
                    <a:pt x="6624525" y="915141"/>
                  </a:cubicBezTo>
                  <a:lnTo>
                    <a:pt x="6662744" y="1040500"/>
                  </a:lnTo>
                  <a:cubicBezTo>
                    <a:pt x="6657636" y="1040054"/>
                    <a:pt x="6652502" y="1040577"/>
                    <a:pt x="6647584" y="1042029"/>
                  </a:cubicBezTo>
                  <a:cubicBezTo>
                    <a:pt x="6626322" y="1049011"/>
                    <a:pt x="6614754" y="1071904"/>
                    <a:pt x="6621735" y="1093154"/>
                  </a:cubicBezTo>
                  <a:cubicBezTo>
                    <a:pt x="6622780" y="1096365"/>
                    <a:pt x="6624233" y="1099435"/>
                    <a:pt x="6626055" y="1102289"/>
                  </a:cubicBezTo>
                  <a:lnTo>
                    <a:pt x="6687587" y="1196308"/>
                  </a:lnTo>
                  <a:cubicBezTo>
                    <a:pt x="6659560" y="1188652"/>
                    <a:pt x="6630641" y="1184792"/>
                    <a:pt x="6601594" y="1184843"/>
                  </a:cubicBezTo>
                  <a:cubicBezTo>
                    <a:pt x="6542889" y="1184766"/>
                    <a:pt x="6485216" y="1200372"/>
                    <a:pt x="6434575" y="1230069"/>
                  </a:cubicBezTo>
                  <a:cubicBezTo>
                    <a:pt x="6448296" y="1083013"/>
                    <a:pt x="6452551" y="935218"/>
                    <a:pt x="6447315" y="787615"/>
                  </a:cubicBezTo>
                  <a:cubicBezTo>
                    <a:pt x="6475342" y="760224"/>
                    <a:pt x="6490503" y="717546"/>
                    <a:pt x="6498274" y="669772"/>
                  </a:cubicBezTo>
                  <a:lnTo>
                    <a:pt x="6506428" y="567089"/>
                  </a:lnTo>
                  <a:cubicBezTo>
                    <a:pt x="6511790" y="560082"/>
                    <a:pt x="6514250" y="551279"/>
                    <a:pt x="6513307" y="542501"/>
                  </a:cubicBezTo>
                  <a:lnTo>
                    <a:pt x="6507319" y="482369"/>
                  </a:lnTo>
                  <a:cubicBezTo>
                    <a:pt x="6505446" y="463247"/>
                    <a:pt x="6488439" y="449271"/>
                    <a:pt x="6469329" y="451131"/>
                  </a:cubicBezTo>
                  <a:cubicBezTo>
                    <a:pt x="6469252" y="451144"/>
                    <a:pt x="6469176" y="451144"/>
                    <a:pt x="6469100" y="451156"/>
                  </a:cubicBezTo>
                  <a:cubicBezTo>
                    <a:pt x="6459927" y="452099"/>
                    <a:pt x="6451531" y="456686"/>
                    <a:pt x="6445786" y="463896"/>
                  </a:cubicBezTo>
                  <a:lnTo>
                    <a:pt x="6444512" y="443513"/>
                  </a:lnTo>
                  <a:cubicBezTo>
                    <a:pt x="6443149" y="421537"/>
                    <a:pt x="6424217" y="404822"/>
                    <a:pt x="6402241" y="406185"/>
                  </a:cubicBezTo>
                  <a:cubicBezTo>
                    <a:pt x="6402228" y="406185"/>
                    <a:pt x="6402228" y="406185"/>
                    <a:pt x="6402216" y="406185"/>
                  </a:cubicBezTo>
                  <a:cubicBezTo>
                    <a:pt x="6393718" y="406593"/>
                    <a:pt x="6385603" y="409816"/>
                    <a:pt x="6379157" y="415358"/>
                  </a:cubicBezTo>
                  <a:lnTo>
                    <a:pt x="6379157" y="411663"/>
                  </a:lnTo>
                  <a:cubicBezTo>
                    <a:pt x="6379590" y="389649"/>
                    <a:pt x="6362098" y="371444"/>
                    <a:pt x="6340084" y="370998"/>
                  </a:cubicBezTo>
                  <a:cubicBezTo>
                    <a:pt x="6323917" y="370679"/>
                    <a:pt x="6309164" y="380145"/>
                    <a:pt x="6302718" y="394974"/>
                  </a:cubicBezTo>
                  <a:cubicBezTo>
                    <a:pt x="6296462" y="388006"/>
                    <a:pt x="6287927" y="383496"/>
                    <a:pt x="6278640" y="382234"/>
                  </a:cubicBezTo>
                  <a:cubicBezTo>
                    <a:pt x="6256803" y="379610"/>
                    <a:pt x="6236955" y="395178"/>
                    <a:pt x="6234305" y="417014"/>
                  </a:cubicBezTo>
                  <a:lnTo>
                    <a:pt x="6233031" y="427970"/>
                  </a:lnTo>
                  <a:cubicBezTo>
                    <a:pt x="6214418" y="426416"/>
                    <a:pt x="6196493" y="435359"/>
                    <a:pt x="6186531" y="451156"/>
                  </a:cubicBezTo>
                  <a:lnTo>
                    <a:pt x="6143852" y="519060"/>
                  </a:lnTo>
                  <a:cubicBezTo>
                    <a:pt x="6135699" y="531952"/>
                    <a:pt x="6133915" y="547877"/>
                    <a:pt x="6139011" y="562248"/>
                  </a:cubicBezTo>
                  <a:lnTo>
                    <a:pt x="6177230" y="670409"/>
                  </a:lnTo>
                  <a:cubicBezTo>
                    <a:pt x="6187410" y="725330"/>
                    <a:pt x="6221680" y="772786"/>
                    <a:pt x="6270613" y="799718"/>
                  </a:cubicBezTo>
                  <a:cubicBezTo>
                    <a:pt x="6272524" y="857684"/>
                    <a:pt x="6273289" y="935779"/>
                    <a:pt x="6269976" y="1026996"/>
                  </a:cubicBezTo>
                  <a:lnTo>
                    <a:pt x="6263989" y="968011"/>
                  </a:lnTo>
                  <a:cubicBezTo>
                    <a:pt x="6262065" y="948825"/>
                    <a:pt x="6244955" y="934836"/>
                    <a:pt x="6225769" y="936760"/>
                  </a:cubicBezTo>
                  <a:cubicBezTo>
                    <a:pt x="6216609" y="937677"/>
                    <a:pt x="6208188" y="942187"/>
                    <a:pt x="6202328" y="949283"/>
                  </a:cubicBezTo>
                  <a:lnTo>
                    <a:pt x="6201054" y="928899"/>
                  </a:lnTo>
                  <a:cubicBezTo>
                    <a:pt x="6199754" y="906911"/>
                    <a:pt x="6180887" y="890145"/>
                    <a:pt x="6158898" y="891445"/>
                  </a:cubicBezTo>
                  <a:cubicBezTo>
                    <a:pt x="6158898" y="891445"/>
                    <a:pt x="6158885" y="891445"/>
                    <a:pt x="6158885" y="891445"/>
                  </a:cubicBezTo>
                  <a:cubicBezTo>
                    <a:pt x="6150375" y="892056"/>
                    <a:pt x="6142273" y="895305"/>
                    <a:pt x="6135699" y="900745"/>
                  </a:cubicBezTo>
                  <a:lnTo>
                    <a:pt x="6135699" y="897050"/>
                  </a:lnTo>
                  <a:cubicBezTo>
                    <a:pt x="6136705" y="874985"/>
                    <a:pt x="6119634" y="856270"/>
                    <a:pt x="6097556" y="855263"/>
                  </a:cubicBezTo>
                  <a:cubicBezTo>
                    <a:pt x="6097530" y="855263"/>
                    <a:pt x="6097505" y="855263"/>
                    <a:pt x="6097479" y="855263"/>
                  </a:cubicBezTo>
                  <a:cubicBezTo>
                    <a:pt x="6080332" y="854372"/>
                    <a:pt x="6064572" y="864678"/>
                    <a:pt x="6058496" y="880743"/>
                  </a:cubicBezTo>
                  <a:cubicBezTo>
                    <a:pt x="6052138" y="874017"/>
                    <a:pt x="6043616" y="869723"/>
                    <a:pt x="6034417" y="868640"/>
                  </a:cubicBezTo>
                  <a:cubicBezTo>
                    <a:pt x="6012543" y="866016"/>
                    <a:pt x="5992669" y="881559"/>
                    <a:pt x="5989955" y="903420"/>
                  </a:cubicBezTo>
                  <a:lnTo>
                    <a:pt x="5988681" y="914504"/>
                  </a:lnTo>
                  <a:cubicBezTo>
                    <a:pt x="5970119" y="912886"/>
                    <a:pt x="5952220" y="921791"/>
                    <a:pt x="5942308" y="937563"/>
                  </a:cubicBezTo>
                  <a:lnTo>
                    <a:pt x="5899503" y="1005976"/>
                  </a:lnTo>
                  <a:cubicBezTo>
                    <a:pt x="5891438" y="1018906"/>
                    <a:pt x="5889706" y="1034806"/>
                    <a:pt x="5894789" y="1049163"/>
                  </a:cubicBezTo>
                  <a:lnTo>
                    <a:pt x="5933008" y="1157325"/>
                  </a:lnTo>
                  <a:cubicBezTo>
                    <a:pt x="5935123" y="1168828"/>
                    <a:pt x="5938372" y="1180091"/>
                    <a:pt x="5942691" y="1190958"/>
                  </a:cubicBezTo>
                  <a:cubicBezTo>
                    <a:pt x="5918842" y="1179989"/>
                    <a:pt x="5893782" y="1171861"/>
                    <a:pt x="5868035" y="1166752"/>
                  </a:cubicBezTo>
                  <a:cubicBezTo>
                    <a:pt x="5847053" y="1162611"/>
                    <a:pt x="5825727" y="1160522"/>
                    <a:pt x="5804336" y="1160510"/>
                  </a:cubicBezTo>
                  <a:cubicBezTo>
                    <a:pt x="5776959" y="1160510"/>
                    <a:pt x="5749695" y="1163975"/>
                    <a:pt x="5723184" y="1170829"/>
                  </a:cubicBezTo>
                  <a:cubicBezTo>
                    <a:pt x="5746472" y="1082949"/>
                    <a:pt x="5765314" y="993962"/>
                    <a:pt x="5779621" y="904185"/>
                  </a:cubicBezTo>
                  <a:cubicBezTo>
                    <a:pt x="5812592" y="884298"/>
                    <a:pt x="5837944" y="853939"/>
                    <a:pt x="5851601" y="817936"/>
                  </a:cubicBezTo>
                  <a:lnTo>
                    <a:pt x="5901031" y="713470"/>
                  </a:lnTo>
                  <a:cubicBezTo>
                    <a:pt x="5907147" y="700832"/>
                    <a:pt x="5907147" y="686104"/>
                    <a:pt x="5901031" y="673466"/>
                  </a:cubicBezTo>
                  <a:lnTo>
                    <a:pt x="5859117" y="587982"/>
                  </a:lnTo>
                  <a:lnTo>
                    <a:pt x="5923963" y="388095"/>
                  </a:lnTo>
                  <a:cubicBezTo>
                    <a:pt x="5929913" y="368641"/>
                    <a:pt x="5918956" y="348053"/>
                    <a:pt x="5899503" y="342104"/>
                  </a:cubicBezTo>
                  <a:cubicBezTo>
                    <a:pt x="5880049" y="336154"/>
                    <a:pt x="5859461" y="347110"/>
                    <a:pt x="5853512" y="366564"/>
                  </a:cubicBezTo>
                  <a:lnTo>
                    <a:pt x="5791851" y="556387"/>
                  </a:lnTo>
                  <a:cubicBezTo>
                    <a:pt x="5791851" y="556387"/>
                    <a:pt x="5796692" y="524665"/>
                    <a:pt x="5796692" y="524665"/>
                  </a:cubicBezTo>
                  <a:cubicBezTo>
                    <a:pt x="5799890" y="504575"/>
                    <a:pt x="5786207" y="485694"/>
                    <a:pt x="5766117" y="482497"/>
                  </a:cubicBezTo>
                  <a:cubicBezTo>
                    <a:pt x="5746026" y="479299"/>
                    <a:pt x="5727146" y="492981"/>
                    <a:pt x="5723948" y="513072"/>
                  </a:cubicBezTo>
                  <a:lnTo>
                    <a:pt x="5721018" y="531035"/>
                  </a:lnTo>
                  <a:cubicBezTo>
                    <a:pt x="5716088" y="520818"/>
                    <a:pt x="5706660" y="513518"/>
                    <a:pt x="5695538" y="511288"/>
                  </a:cubicBezTo>
                  <a:cubicBezTo>
                    <a:pt x="5675766" y="507186"/>
                    <a:pt x="5656414" y="519888"/>
                    <a:pt x="5652312" y="539660"/>
                  </a:cubicBezTo>
                  <a:cubicBezTo>
                    <a:pt x="5652274" y="539800"/>
                    <a:pt x="5652249" y="539940"/>
                    <a:pt x="5652223" y="540080"/>
                  </a:cubicBezTo>
                  <a:lnTo>
                    <a:pt x="5636680" y="617539"/>
                  </a:lnTo>
                  <a:lnTo>
                    <a:pt x="5643687" y="391407"/>
                  </a:lnTo>
                  <a:cubicBezTo>
                    <a:pt x="5646566" y="373813"/>
                    <a:pt x="5634655" y="357213"/>
                    <a:pt x="5617061" y="354334"/>
                  </a:cubicBezTo>
                  <a:cubicBezTo>
                    <a:pt x="5599467" y="351455"/>
                    <a:pt x="5582867" y="363366"/>
                    <a:pt x="5579988" y="380960"/>
                  </a:cubicBezTo>
                  <a:lnTo>
                    <a:pt x="5571835" y="640852"/>
                  </a:lnTo>
                  <a:lnTo>
                    <a:pt x="5570943" y="632317"/>
                  </a:lnTo>
                  <a:cubicBezTo>
                    <a:pt x="5569096" y="612060"/>
                    <a:pt x="5551183" y="597155"/>
                    <a:pt x="5530927" y="599002"/>
                  </a:cubicBezTo>
                  <a:cubicBezTo>
                    <a:pt x="5510684" y="600849"/>
                    <a:pt x="5495765" y="618761"/>
                    <a:pt x="5497613" y="639005"/>
                  </a:cubicBezTo>
                  <a:cubicBezTo>
                    <a:pt x="5497689" y="639884"/>
                    <a:pt x="5497804" y="640751"/>
                    <a:pt x="5497944" y="641617"/>
                  </a:cubicBezTo>
                  <a:lnTo>
                    <a:pt x="5519601" y="839976"/>
                  </a:lnTo>
                  <a:lnTo>
                    <a:pt x="5519601" y="839976"/>
                  </a:lnTo>
                  <a:lnTo>
                    <a:pt x="5511066" y="808763"/>
                  </a:lnTo>
                  <a:cubicBezTo>
                    <a:pt x="5504798" y="789424"/>
                    <a:pt x="5484045" y="778812"/>
                    <a:pt x="5464693" y="785080"/>
                  </a:cubicBezTo>
                  <a:cubicBezTo>
                    <a:pt x="5446615" y="790940"/>
                    <a:pt x="5435965" y="809578"/>
                    <a:pt x="5440105" y="828128"/>
                  </a:cubicBezTo>
                  <a:lnTo>
                    <a:pt x="5444819" y="845708"/>
                  </a:lnTo>
                  <a:cubicBezTo>
                    <a:pt x="5429149" y="832740"/>
                    <a:pt x="5405950" y="834931"/>
                    <a:pt x="5392980" y="850601"/>
                  </a:cubicBezTo>
                  <a:cubicBezTo>
                    <a:pt x="5385681" y="859417"/>
                    <a:pt x="5382903" y="871112"/>
                    <a:pt x="5385451" y="882272"/>
                  </a:cubicBezTo>
                  <a:lnTo>
                    <a:pt x="5403160" y="958711"/>
                  </a:lnTo>
                  <a:lnTo>
                    <a:pt x="5316784" y="749523"/>
                  </a:lnTo>
                  <a:cubicBezTo>
                    <a:pt x="5312338" y="732286"/>
                    <a:pt x="5294769" y="721916"/>
                    <a:pt x="5277532" y="726349"/>
                  </a:cubicBezTo>
                  <a:cubicBezTo>
                    <a:pt x="5260295" y="730795"/>
                    <a:pt x="5249912" y="748364"/>
                    <a:pt x="5254358" y="765613"/>
                  </a:cubicBezTo>
                  <a:cubicBezTo>
                    <a:pt x="5254397" y="765766"/>
                    <a:pt x="5254448" y="765932"/>
                    <a:pt x="5254486" y="766085"/>
                  </a:cubicBezTo>
                  <a:lnTo>
                    <a:pt x="5355385" y="1010435"/>
                  </a:lnTo>
                  <a:cubicBezTo>
                    <a:pt x="5355984" y="1012587"/>
                    <a:pt x="5356787" y="1014677"/>
                    <a:pt x="5357806" y="1016677"/>
                  </a:cubicBezTo>
                  <a:lnTo>
                    <a:pt x="5374113" y="1066744"/>
                  </a:lnTo>
                  <a:cubicBezTo>
                    <a:pt x="5361946" y="1062846"/>
                    <a:pt x="5349563" y="1059610"/>
                    <a:pt x="5337040" y="1057062"/>
                  </a:cubicBezTo>
                  <a:cubicBezTo>
                    <a:pt x="5296298" y="1049112"/>
                    <a:pt x="5254422" y="1048896"/>
                    <a:pt x="5213591" y="1056425"/>
                  </a:cubicBezTo>
                  <a:lnTo>
                    <a:pt x="5243402" y="991197"/>
                  </a:lnTo>
                  <a:cubicBezTo>
                    <a:pt x="5250180" y="977285"/>
                    <a:pt x="5244383" y="960507"/>
                    <a:pt x="5230471" y="953729"/>
                  </a:cubicBezTo>
                  <a:cubicBezTo>
                    <a:pt x="5216547" y="946952"/>
                    <a:pt x="5199781" y="952748"/>
                    <a:pt x="5193004" y="966660"/>
                  </a:cubicBezTo>
                  <a:cubicBezTo>
                    <a:pt x="5192800" y="967068"/>
                    <a:pt x="5192622" y="967476"/>
                    <a:pt x="5192443" y="967884"/>
                  </a:cubicBezTo>
                  <a:lnTo>
                    <a:pt x="5141484" y="1078465"/>
                  </a:lnTo>
                  <a:lnTo>
                    <a:pt x="5139573" y="1079357"/>
                  </a:lnTo>
                  <a:lnTo>
                    <a:pt x="5124667" y="1067254"/>
                  </a:lnTo>
                  <a:lnTo>
                    <a:pt x="5209005" y="882909"/>
                  </a:lnTo>
                  <a:cubicBezTo>
                    <a:pt x="5216356" y="866768"/>
                    <a:pt x="5209221" y="847709"/>
                    <a:pt x="5193080" y="840358"/>
                  </a:cubicBezTo>
                  <a:cubicBezTo>
                    <a:pt x="5176939" y="833007"/>
                    <a:pt x="5157880" y="840141"/>
                    <a:pt x="5150529" y="856283"/>
                  </a:cubicBezTo>
                  <a:lnTo>
                    <a:pt x="5069759" y="1032984"/>
                  </a:lnTo>
                  <a:lnTo>
                    <a:pt x="5055236" y="1026232"/>
                  </a:lnTo>
                  <a:lnTo>
                    <a:pt x="5151039" y="816789"/>
                  </a:lnTo>
                  <a:cubicBezTo>
                    <a:pt x="5158033" y="800495"/>
                    <a:pt x="5150491" y="781615"/>
                    <a:pt x="5134197" y="774620"/>
                  </a:cubicBezTo>
                  <a:cubicBezTo>
                    <a:pt x="5118463" y="767868"/>
                    <a:pt x="5100207" y="774659"/>
                    <a:pt x="5092691" y="790036"/>
                  </a:cubicBezTo>
                  <a:lnTo>
                    <a:pt x="5004786" y="982407"/>
                  </a:lnTo>
                  <a:cubicBezTo>
                    <a:pt x="5008098" y="961514"/>
                    <a:pt x="5011411" y="941257"/>
                    <a:pt x="5014850" y="921638"/>
                  </a:cubicBezTo>
                  <a:lnTo>
                    <a:pt x="5063134" y="816280"/>
                  </a:lnTo>
                  <a:cubicBezTo>
                    <a:pt x="5070498" y="800151"/>
                    <a:pt x="5063376" y="781105"/>
                    <a:pt x="5047247" y="773741"/>
                  </a:cubicBezTo>
                  <a:cubicBezTo>
                    <a:pt x="5047235" y="773741"/>
                    <a:pt x="5047222" y="773729"/>
                    <a:pt x="5047209" y="773729"/>
                  </a:cubicBezTo>
                  <a:cubicBezTo>
                    <a:pt x="5046190" y="773729"/>
                    <a:pt x="5045171" y="773092"/>
                    <a:pt x="5044407" y="772710"/>
                  </a:cubicBezTo>
                  <a:cubicBezTo>
                    <a:pt x="5057146" y="712705"/>
                    <a:pt x="5069886" y="664548"/>
                    <a:pt x="5079314" y="630661"/>
                  </a:cubicBezTo>
                  <a:cubicBezTo>
                    <a:pt x="5117571" y="617449"/>
                    <a:pt x="5148746" y="589129"/>
                    <a:pt x="5165562" y="552311"/>
                  </a:cubicBezTo>
                  <a:lnTo>
                    <a:pt x="5215757" y="442366"/>
                  </a:lnTo>
                  <a:lnTo>
                    <a:pt x="5215757" y="442366"/>
                  </a:lnTo>
                  <a:lnTo>
                    <a:pt x="5273213" y="316624"/>
                  </a:lnTo>
                  <a:cubicBezTo>
                    <a:pt x="5279991" y="302712"/>
                    <a:pt x="5274194" y="285934"/>
                    <a:pt x="5260283" y="279156"/>
                  </a:cubicBezTo>
                  <a:cubicBezTo>
                    <a:pt x="5246358" y="272379"/>
                    <a:pt x="5229592" y="278176"/>
                    <a:pt x="5222815" y="292087"/>
                  </a:cubicBezTo>
                  <a:cubicBezTo>
                    <a:pt x="5222611" y="292495"/>
                    <a:pt x="5222433" y="292902"/>
                    <a:pt x="5222254" y="293310"/>
                  </a:cubicBezTo>
                  <a:lnTo>
                    <a:pt x="5170658" y="405803"/>
                  </a:lnTo>
                  <a:lnTo>
                    <a:pt x="5154733" y="393063"/>
                  </a:lnTo>
                  <a:lnTo>
                    <a:pt x="5238943" y="208845"/>
                  </a:lnTo>
                  <a:cubicBezTo>
                    <a:pt x="5245938" y="192551"/>
                    <a:pt x="5238396" y="173671"/>
                    <a:pt x="5222101" y="166677"/>
                  </a:cubicBezTo>
                  <a:cubicBezTo>
                    <a:pt x="5206368" y="159924"/>
                    <a:pt x="5188112" y="166715"/>
                    <a:pt x="5180595" y="182092"/>
                  </a:cubicBezTo>
                  <a:lnTo>
                    <a:pt x="5099825" y="358793"/>
                  </a:lnTo>
                  <a:lnTo>
                    <a:pt x="5085301" y="352168"/>
                  </a:lnTo>
                  <a:lnTo>
                    <a:pt x="5181105" y="142598"/>
                  </a:lnTo>
                  <a:cubicBezTo>
                    <a:pt x="5187691" y="126138"/>
                    <a:pt x="5179690" y="107449"/>
                    <a:pt x="5163231" y="100863"/>
                  </a:cubicBezTo>
                  <a:cubicBezTo>
                    <a:pt x="5147854" y="94709"/>
                    <a:pt x="5130337" y="101257"/>
                    <a:pt x="5122756" y="115972"/>
                  </a:cubicBezTo>
                  <a:lnTo>
                    <a:pt x="5026571" y="325542"/>
                  </a:lnTo>
                  <a:lnTo>
                    <a:pt x="5011920" y="318917"/>
                  </a:lnTo>
                  <a:lnTo>
                    <a:pt x="5092818" y="142216"/>
                  </a:lnTo>
                  <a:cubicBezTo>
                    <a:pt x="5100933" y="126457"/>
                    <a:pt x="5094741" y="107092"/>
                    <a:pt x="5078969" y="98977"/>
                  </a:cubicBezTo>
                  <a:cubicBezTo>
                    <a:pt x="5063210" y="90862"/>
                    <a:pt x="5043846" y="97053"/>
                    <a:pt x="5035731" y="112825"/>
                  </a:cubicBezTo>
                  <a:cubicBezTo>
                    <a:pt x="5035272" y="113717"/>
                    <a:pt x="5034852" y="114647"/>
                    <a:pt x="5034470" y="115590"/>
                  </a:cubicBezTo>
                  <a:lnTo>
                    <a:pt x="4979943" y="234835"/>
                  </a:lnTo>
                  <a:cubicBezTo>
                    <a:pt x="4976312" y="231089"/>
                    <a:pt x="4971994" y="228108"/>
                    <a:pt x="4967203" y="226044"/>
                  </a:cubicBezTo>
                  <a:cubicBezTo>
                    <a:pt x="4963840" y="224503"/>
                    <a:pt x="4960286" y="223432"/>
                    <a:pt x="4956629" y="222859"/>
                  </a:cubicBezTo>
                  <a:cubicBezTo>
                    <a:pt x="4934729" y="219751"/>
                    <a:pt x="4914422" y="234873"/>
                    <a:pt x="4911148" y="256747"/>
                  </a:cubicBezTo>
                  <a:lnTo>
                    <a:pt x="4881719" y="455870"/>
                  </a:lnTo>
                  <a:cubicBezTo>
                    <a:pt x="4871629" y="498994"/>
                    <a:pt x="4881248" y="544374"/>
                    <a:pt x="4907963" y="579701"/>
                  </a:cubicBezTo>
                  <a:cubicBezTo>
                    <a:pt x="4873604" y="705061"/>
                    <a:pt x="4846468" y="832281"/>
                    <a:pt x="4826683" y="960749"/>
                  </a:cubicBezTo>
                  <a:cubicBezTo>
                    <a:pt x="4821167" y="953245"/>
                    <a:pt x="4812937" y="948175"/>
                    <a:pt x="4803751" y="946608"/>
                  </a:cubicBezTo>
                  <a:cubicBezTo>
                    <a:pt x="4783699" y="942977"/>
                    <a:pt x="4764500" y="956252"/>
                    <a:pt x="4760818" y="976292"/>
                  </a:cubicBezTo>
                  <a:lnTo>
                    <a:pt x="4756105" y="1002918"/>
                  </a:lnTo>
                  <a:cubicBezTo>
                    <a:pt x="4756181" y="982585"/>
                    <a:pt x="4739760" y="966036"/>
                    <a:pt x="4719427" y="965960"/>
                  </a:cubicBezTo>
                  <a:cubicBezTo>
                    <a:pt x="4701400" y="965896"/>
                    <a:pt x="4685972" y="978891"/>
                    <a:pt x="4682978" y="996675"/>
                  </a:cubicBezTo>
                  <a:lnTo>
                    <a:pt x="4666926" y="1085217"/>
                  </a:lnTo>
                  <a:cubicBezTo>
                    <a:pt x="4666455" y="1069980"/>
                    <a:pt x="4655422" y="1057139"/>
                    <a:pt x="4640427" y="1054387"/>
                  </a:cubicBezTo>
                  <a:lnTo>
                    <a:pt x="4636733" y="1054387"/>
                  </a:lnTo>
                  <a:cubicBezTo>
                    <a:pt x="4654950" y="987376"/>
                    <a:pt x="4669983" y="928772"/>
                    <a:pt x="4681322" y="882399"/>
                  </a:cubicBezTo>
                  <a:cubicBezTo>
                    <a:pt x="4741964" y="804686"/>
                    <a:pt x="4780183" y="720222"/>
                    <a:pt x="4777762" y="624163"/>
                  </a:cubicBezTo>
                  <a:cubicBezTo>
                    <a:pt x="4777762" y="622507"/>
                    <a:pt x="4777762" y="620978"/>
                    <a:pt x="4777762" y="619450"/>
                  </a:cubicBezTo>
                  <a:lnTo>
                    <a:pt x="4777762" y="619450"/>
                  </a:lnTo>
                  <a:cubicBezTo>
                    <a:pt x="4777138" y="603079"/>
                    <a:pt x="4775354" y="586772"/>
                    <a:pt x="4772412" y="570656"/>
                  </a:cubicBezTo>
                  <a:lnTo>
                    <a:pt x="4763876" y="491032"/>
                  </a:lnTo>
                  <a:lnTo>
                    <a:pt x="4696100" y="414593"/>
                  </a:lnTo>
                  <a:cubicBezTo>
                    <a:pt x="4689590" y="407344"/>
                    <a:pt x="4680353" y="403140"/>
                    <a:pt x="4670621" y="403000"/>
                  </a:cubicBezTo>
                  <a:cubicBezTo>
                    <a:pt x="4665015" y="403038"/>
                    <a:pt x="4659511" y="404440"/>
                    <a:pt x="4654568" y="407077"/>
                  </a:cubicBezTo>
                  <a:lnTo>
                    <a:pt x="4628452" y="386056"/>
                  </a:lnTo>
                  <a:cubicBezTo>
                    <a:pt x="4621458" y="380387"/>
                    <a:pt x="4612744" y="377278"/>
                    <a:pt x="4603737" y="377266"/>
                  </a:cubicBezTo>
                  <a:cubicBezTo>
                    <a:pt x="4597201" y="377278"/>
                    <a:pt x="4590767" y="378896"/>
                    <a:pt x="4585009" y="381979"/>
                  </a:cubicBezTo>
                  <a:cubicBezTo>
                    <a:pt x="4579314" y="378858"/>
                    <a:pt x="4572906" y="377228"/>
                    <a:pt x="4566409" y="377266"/>
                  </a:cubicBezTo>
                  <a:cubicBezTo>
                    <a:pt x="4559185" y="377317"/>
                    <a:pt x="4552102" y="379291"/>
                    <a:pt x="4545898" y="382999"/>
                  </a:cubicBezTo>
                  <a:cubicBezTo>
                    <a:pt x="4539782" y="379202"/>
                    <a:pt x="4532712" y="377215"/>
                    <a:pt x="4525514" y="377266"/>
                  </a:cubicBezTo>
                  <a:cubicBezTo>
                    <a:pt x="4503563" y="377329"/>
                    <a:pt x="4485817" y="395191"/>
                    <a:pt x="4485893" y="417141"/>
                  </a:cubicBezTo>
                  <a:cubicBezTo>
                    <a:pt x="4485931" y="428110"/>
                    <a:pt x="4490492" y="438570"/>
                    <a:pt x="4498506" y="446061"/>
                  </a:cubicBezTo>
                  <a:lnTo>
                    <a:pt x="4535324" y="480204"/>
                  </a:lnTo>
                  <a:lnTo>
                    <a:pt x="4565262" y="529889"/>
                  </a:lnTo>
                  <a:lnTo>
                    <a:pt x="4571505" y="579701"/>
                  </a:lnTo>
                  <a:lnTo>
                    <a:pt x="4520546" y="678562"/>
                  </a:lnTo>
                  <a:lnTo>
                    <a:pt x="4475701" y="563904"/>
                  </a:lnTo>
                  <a:cubicBezTo>
                    <a:pt x="4467331" y="542450"/>
                    <a:pt x="4443138" y="531838"/>
                    <a:pt x="4421685" y="540208"/>
                  </a:cubicBezTo>
                  <a:cubicBezTo>
                    <a:pt x="4400231" y="548578"/>
                    <a:pt x="4389618" y="572771"/>
                    <a:pt x="4397989" y="594225"/>
                  </a:cubicBezTo>
                  <a:lnTo>
                    <a:pt x="4482453" y="810801"/>
                  </a:lnTo>
                  <a:lnTo>
                    <a:pt x="4480797" y="816662"/>
                  </a:lnTo>
                  <a:lnTo>
                    <a:pt x="4485384" y="818445"/>
                  </a:lnTo>
                  <a:lnTo>
                    <a:pt x="4486020" y="820102"/>
                  </a:lnTo>
                  <a:cubicBezTo>
                    <a:pt x="4490110" y="830319"/>
                    <a:pt x="4498009" y="838549"/>
                    <a:pt x="4508060" y="843033"/>
                  </a:cubicBezTo>
                  <a:cubicBezTo>
                    <a:pt x="4490225" y="915141"/>
                    <a:pt x="4463471" y="1017569"/>
                    <a:pt x="4429201" y="1134775"/>
                  </a:cubicBezTo>
                  <a:cubicBezTo>
                    <a:pt x="4363655" y="1103346"/>
                    <a:pt x="4289522" y="1094657"/>
                    <a:pt x="4218484" y="1110060"/>
                  </a:cubicBezTo>
                  <a:cubicBezTo>
                    <a:pt x="4217363" y="953462"/>
                    <a:pt x="4204815" y="797145"/>
                    <a:pt x="4180902" y="642381"/>
                  </a:cubicBezTo>
                  <a:cubicBezTo>
                    <a:pt x="4216701" y="610787"/>
                    <a:pt x="4226511" y="557279"/>
                    <a:pt x="4222179" y="500842"/>
                  </a:cubicBezTo>
                  <a:lnTo>
                    <a:pt x="4210713" y="395229"/>
                  </a:lnTo>
                  <a:cubicBezTo>
                    <a:pt x="4210955" y="392948"/>
                    <a:pt x="4210955" y="390630"/>
                    <a:pt x="4210713" y="388349"/>
                  </a:cubicBezTo>
                  <a:lnTo>
                    <a:pt x="4202560" y="124253"/>
                  </a:lnTo>
                  <a:cubicBezTo>
                    <a:pt x="4199681" y="106659"/>
                    <a:pt x="4183080" y="94748"/>
                    <a:pt x="4165487" y="97627"/>
                  </a:cubicBezTo>
                  <a:cubicBezTo>
                    <a:pt x="4147893" y="100506"/>
                    <a:pt x="4135981" y="117106"/>
                    <a:pt x="4138860" y="134699"/>
                  </a:cubicBezTo>
                  <a:lnTo>
                    <a:pt x="4145868" y="360959"/>
                  </a:lnTo>
                  <a:lnTo>
                    <a:pt x="4130452" y="283373"/>
                  </a:lnTo>
                  <a:cubicBezTo>
                    <a:pt x="4126286" y="263397"/>
                    <a:pt x="4106718" y="250581"/>
                    <a:pt x="4086742" y="254747"/>
                  </a:cubicBezTo>
                  <a:cubicBezTo>
                    <a:pt x="4075709" y="257053"/>
                    <a:pt x="4066333" y="264264"/>
                    <a:pt x="4061275" y="274328"/>
                  </a:cubicBezTo>
                  <a:lnTo>
                    <a:pt x="4058472" y="256492"/>
                  </a:lnTo>
                  <a:cubicBezTo>
                    <a:pt x="4055300" y="236401"/>
                    <a:pt x="4036458" y="222681"/>
                    <a:pt x="4016367" y="225853"/>
                  </a:cubicBezTo>
                  <a:cubicBezTo>
                    <a:pt x="3996277" y="229025"/>
                    <a:pt x="3982556" y="247868"/>
                    <a:pt x="3985728" y="267958"/>
                  </a:cubicBezTo>
                  <a:lnTo>
                    <a:pt x="3990697" y="299935"/>
                  </a:lnTo>
                  <a:cubicBezTo>
                    <a:pt x="3990697" y="299935"/>
                    <a:pt x="3928526" y="108965"/>
                    <a:pt x="3928526" y="108965"/>
                  </a:cubicBezTo>
                  <a:cubicBezTo>
                    <a:pt x="3922857" y="89435"/>
                    <a:pt x="3902435" y="78198"/>
                    <a:pt x="3882905" y="83868"/>
                  </a:cubicBezTo>
                  <a:cubicBezTo>
                    <a:pt x="3863375" y="89537"/>
                    <a:pt x="3852138" y="109972"/>
                    <a:pt x="3857808" y="129502"/>
                  </a:cubicBezTo>
                  <a:cubicBezTo>
                    <a:pt x="3857897" y="129795"/>
                    <a:pt x="3857986" y="130075"/>
                    <a:pt x="3858075" y="130368"/>
                  </a:cubicBezTo>
                  <a:lnTo>
                    <a:pt x="3923048" y="330256"/>
                  </a:lnTo>
                  <a:lnTo>
                    <a:pt x="3881007" y="415740"/>
                  </a:lnTo>
                  <a:cubicBezTo>
                    <a:pt x="3874955" y="428391"/>
                    <a:pt x="3874955" y="443092"/>
                    <a:pt x="3881007" y="455743"/>
                  </a:cubicBezTo>
                  <a:lnTo>
                    <a:pt x="3930437" y="560210"/>
                  </a:lnTo>
                  <a:cubicBezTo>
                    <a:pt x="3944005" y="595932"/>
                    <a:pt x="3969064" y="626138"/>
                    <a:pt x="4001653" y="646076"/>
                  </a:cubicBezTo>
                  <a:cubicBezTo>
                    <a:pt x="4011844" y="708755"/>
                    <a:pt x="4025222" y="806342"/>
                    <a:pt x="4033375" y="922785"/>
                  </a:cubicBezTo>
                  <a:cubicBezTo>
                    <a:pt x="4030050" y="920058"/>
                    <a:pt x="4026253" y="917981"/>
                    <a:pt x="4022164" y="916669"/>
                  </a:cubicBezTo>
                  <a:cubicBezTo>
                    <a:pt x="4005207" y="911434"/>
                    <a:pt x="3987219" y="920886"/>
                    <a:pt x="3981906" y="937817"/>
                  </a:cubicBezTo>
                  <a:lnTo>
                    <a:pt x="3922411" y="1131590"/>
                  </a:lnTo>
                  <a:lnTo>
                    <a:pt x="3901773" y="1130698"/>
                  </a:lnTo>
                  <a:lnTo>
                    <a:pt x="3938081" y="1012473"/>
                  </a:lnTo>
                  <a:cubicBezTo>
                    <a:pt x="3942655" y="997656"/>
                    <a:pt x="3934361" y="981948"/>
                    <a:pt x="3919545" y="977375"/>
                  </a:cubicBezTo>
                  <a:cubicBezTo>
                    <a:pt x="3904728" y="972801"/>
                    <a:pt x="3889020" y="981095"/>
                    <a:pt x="3884446" y="995911"/>
                  </a:cubicBezTo>
                  <a:lnTo>
                    <a:pt x="3843552" y="1128150"/>
                  </a:lnTo>
                  <a:lnTo>
                    <a:pt x="3843552" y="1128150"/>
                  </a:lnTo>
                  <a:lnTo>
                    <a:pt x="3808007" y="1243701"/>
                  </a:lnTo>
                  <a:cubicBezTo>
                    <a:pt x="3796580" y="1280773"/>
                    <a:pt x="3800198" y="1320866"/>
                    <a:pt x="3818072" y="1355301"/>
                  </a:cubicBezTo>
                  <a:cubicBezTo>
                    <a:pt x="3797306" y="1342103"/>
                    <a:pt x="3775139" y="1331299"/>
                    <a:pt x="3751952" y="1323069"/>
                  </a:cubicBezTo>
                  <a:cubicBezTo>
                    <a:pt x="3728052" y="1178511"/>
                    <a:pt x="3695299" y="1035557"/>
                    <a:pt x="3653856" y="895012"/>
                  </a:cubicBezTo>
                  <a:cubicBezTo>
                    <a:pt x="3685323" y="859850"/>
                    <a:pt x="3689527" y="805833"/>
                    <a:pt x="3679336" y="751052"/>
                  </a:cubicBezTo>
                  <a:lnTo>
                    <a:pt x="3652200" y="622635"/>
                  </a:lnTo>
                  <a:lnTo>
                    <a:pt x="3651563" y="622635"/>
                  </a:lnTo>
                  <a:lnTo>
                    <a:pt x="3623662" y="467973"/>
                  </a:lnTo>
                  <a:cubicBezTo>
                    <a:pt x="3619484" y="450596"/>
                    <a:pt x="3602018" y="439895"/>
                    <a:pt x="3584640" y="444061"/>
                  </a:cubicBezTo>
                  <a:cubicBezTo>
                    <a:pt x="3571123" y="447309"/>
                    <a:pt x="3561186" y="458839"/>
                    <a:pt x="3559963" y="472687"/>
                  </a:cubicBezTo>
                  <a:lnTo>
                    <a:pt x="3544039" y="384145"/>
                  </a:lnTo>
                  <a:cubicBezTo>
                    <a:pt x="3540663" y="364093"/>
                    <a:pt x="3521681" y="350563"/>
                    <a:pt x="3501628" y="353939"/>
                  </a:cubicBezTo>
                  <a:cubicBezTo>
                    <a:pt x="3483843" y="356933"/>
                    <a:pt x="3470848" y="372361"/>
                    <a:pt x="3470912" y="390388"/>
                  </a:cubicBezTo>
                  <a:lnTo>
                    <a:pt x="3466198" y="363761"/>
                  </a:lnTo>
                  <a:cubicBezTo>
                    <a:pt x="3464020" y="343480"/>
                    <a:pt x="3445815" y="328791"/>
                    <a:pt x="3425520" y="330969"/>
                  </a:cubicBezTo>
                  <a:cubicBezTo>
                    <a:pt x="3405238" y="333147"/>
                    <a:pt x="3390550" y="351353"/>
                    <a:pt x="3392728" y="371647"/>
                  </a:cubicBezTo>
                  <a:cubicBezTo>
                    <a:pt x="3392906" y="373278"/>
                    <a:pt x="3393187" y="374896"/>
                    <a:pt x="3393581" y="376501"/>
                  </a:cubicBezTo>
                  <a:lnTo>
                    <a:pt x="3398040" y="400707"/>
                  </a:lnTo>
                  <a:cubicBezTo>
                    <a:pt x="3388346" y="382744"/>
                    <a:pt x="3365936" y="376042"/>
                    <a:pt x="3347986" y="385738"/>
                  </a:cubicBezTo>
                  <a:cubicBezTo>
                    <a:pt x="3334010" y="393267"/>
                    <a:pt x="3326417" y="408886"/>
                    <a:pt x="3329118" y="424530"/>
                  </a:cubicBezTo>
                  <a:lnTo>
                    <a:pt x="3353833" y="561229"/>
                  </a:lnTo>
                  <a:cubicBezTo>
                    <a:pt x="3332927" y="546693"/>
                    <a:pt x="3304186" y="551852"/>
                    <a:pt x="3289637" y="572758"/>
                  </a:cubicBezTo>
                  <a:cubicBezTo>
                    <a:pt x="3280044" y="586568"/>
                    <a:pt x="3278719" y="604506"/>
                    <a:pt x="3286185" y="619577"/>
                  </a:cubicBezTo>
                  <a:lnTo>
                    <a:pt x="3332430" y="712832"/>
                  </a:lnTo>
                  <a:cubicBezTo>
                    <a:pt x="3326468" y="710718"/>
                    <a:pt x="3320060" y="710195"/>
                    <a:pt x="3313830" y="711304"/>
                  </a:cubicBezTo>
                  <a:cubicBezTo>
                    <a:pt x="3293791" y="714985"/>
                    <a:pt x="3280516" y="734184"/>
                    <a:pt x="3284146" y="754237"/>
                  </a:cubicBezTo>
                  <a:lnTo>
                    <a:pt x="3288478" y="778442"/>
                  </a:lnTo>
                  <a:cubicBezTo>
                    <a:pt x="3279013" y="760441"/>
                    <a:pt x="3256756" y="753523"/>
                    <a:pt x="3238755" y="762976"/>
                  </a:cubicBezTo>
                  <a:cubicBezTo>
                    <a:pt x="3224486" y="770480"/>
                    <a:pt x="3216753" y="786405"/>
                    <a:pt x="3219683" y="802266"/>
                  </a:cubicBezTo>
                  <a:lnTo>
                    <a:pt x="3244271" y="938964"/>
                  </a:lnTo>
                  <a:cubicBezTo>
                    <a:pt x="3223365" y="924428"/>
                    <a:pt x="3194624" y="929588"/>
                    <a:pt x="3180075" y="950494"/>
                  </a:cubicBezTo>
                  <a:cubicBezTo>
                    <a:pt x="3170482" y="964304"/>
                    <a:pt x="3169157" y="982241"/>
                    <a:pt x="3176623" y="997313"/>
                  </a:cubicBezTo>
                  <a:lnTo>
                    <a:pt x="3230002" y="1104837"/>
                  </a:lnTo>
                  <a:cubicBezTo>
                    <a:pt x="3158634" y="1077280"/>
                    <a:pt x="3080564" y="1072082"/>
                    <a:pt x="3006164" y="1089931"/>
                  </a:cubicBezTo>
                  <a:lnTo>
                    <a:pt x="2993424" y="1093371"/>
                  </a:lnTo>
                  <a:cubicBezTo>
                    <a:pt x="2998647" y="1008523"/>
                    <a:pt x="3006164" y="934632"/>
                    <a:pt x="3013426" y="874118"/>
                  </a:cubicBezTo>
                  <a:lnTo>
                    <a:pt x="3016993" y="865328"/>
                  </a:lnTo>
                  <a:cubicBezTo>
                    <a:pt x="3018649" y="859633"/>
                    <a:pt x="3018649" y="853569"/>
                    <a:pt x="3016993" y="847874"/>
                  </a:cubicBezTo>
                  <a:cubicBezTo>
                    <a:pt x="3026420" y="776531"/>
                    <a:pt x="3035338" y="727101"/>
                    <a:pt x="3039670" y="704551"/>
                  </a:cubicBezTo>
                  <a:cubicBezTo>
                    <a:pt x="3076271" y="682792"/>
                    <a:pt x="3101853" y="646458"/>
                    <a:pt x="3109993" y="604671"/>
                  </a:cubicBezTo>
                  <a:lnTo>
                    <a:pt x="3164775" y="411026"/>
                  </a:lnTo>
                  <a:cubicBezTo>
                    <a:pt x="3170737" y="389751"/>
                    <a:pt x="3158379" y="367647"/>
                    <a:pt x="3137129" y="361596"/>
                  </a:cubicBezTo>
                  <a:cubicBezTo>
                    <a:pt x="3133562" y="360602"/>
                    <a:pt x="3129880" y="360080"/>
                    <a:pt x="3126173" y="360067"/>
                  </a:cubicBezTo>
                  <a:cubicBezTo>
                    <a:pt x="3121052" y="360118"/>
                    <a:pt x="3115994" y="361162"/>
                    <a:pt x="3111267" y="363125"/>
                  </a:cubicBezTo>
                  <a:lnTo>
                    <a:pt x="3110376" y="231904"/>
                  </a:lnTo>
                  <a:cubicBezTo>
                    <a:pt x="3112605" y="214311"/>
                    <a:pt x="3100158" y="198246"/>
                    <a:pt x="3082564" y="196016"/>
                  </a:cubicBezTo>
                  <a:cubicBezTo>
                    <a:pt x="3064971" y="193787"/>
                    <a:pt x="3048906" y="206246"/>
                    <a:pt x="3046677" y="223827"/>
                  </a:cubicBezTo>
                  <a:cubicBezTo>
                    <a:pt x="3046333" y="226515"/>
                    <a:pt x="3046333" y="229229"/>
                    <a:pt x="3046677" y="231904"/>
                  </a:cubicBezTo>
                  <a:lnTo>
                    <a:pt x="3047950" y="426186"/>
                  </a:lnTo>
                  <a:lnTo>
                    <a:pt x="3031898" y="426186"/>
                  </a:lnTo>
                  <a:lnTo>
                    <a:pt x="3030369" y="195851"/>
                  </a:lnTo>
                  <a:cubicBezTo>
                    <a:pt x="3032599" y="178257"/>
                    <a:pt x="3020152" y="162192"/>
                    <a:pt x="3002558" y="159963"/>
                  </a:cubicBezTo>
                  <a:cubicBezTo>
                    <a:pt x="2984965" y="157733"/>
                    <a:pt x="2968900" y="170193"/>
                    <a:pt x="2966670" y="187774"/>
                  </a:cubicBezTo>
                  <a:cubicBezTo>
                    <a:pt x="2966327" y="190462"/>
                    <a:pt x="2966327" y="193175"/>
                    <a:pt x="2966670" y="195851"/>
                  </a:cubicBezTo>
                  <a:lnTo>
                    <a:pt x="2968199" y="426186"/>
                  </a:lnTo>
                  <a:lnTo>
                    <a:pt x="2952147" y="426186"/>
                  </a:lnTo>
                  <a:lnTo>
                    <a:pt x="2950873" y="231904"/>
                  </a:lnTo>
                  <a:cubicBezTo>
                    <a:pt x="2948644" y="214311"/>
                    <a:pt x="2932579" y="201864"/>
                    <a:pt x="2914985" y="204093"/>
                  </a:cubicBezTo>
                  <a:cubicBezTo>
                    <a:pt x="2900462" y="205928"/>
                    <a:pt x="2889021" y="217368"/>
                    <a:pt x="2887174" y="231904"/>
                  </a:cubicBezTo>
                  <a:lnTo>
                    <a:pt x="2888448" y="434595"/>
                  </a:lnTo>
                  <a:lnTo>
                    <a:pt x="2868447" y="439946"/>
                  </a:lnTo>
                  <a:lnTo>
                    <a:pt x="2867682" y="316242"/>
                  </a:lnTo>
                  <a:cubicBezTo>
                    <a:pt x="2866638" y="300725"/>
                    <a:pt x="2853210" y="289004"/>
                    <a:pt x="2837693" y="290049"/>
                  </a:cubicBezTo>
                  <a:cubicBezTo>
                    <a:pt x="2823641" y="290992"/>
                    <a:pt x="2812442" y="302190"/>
                    <a:pt x="2811500" y="316242"/>
                  </a:cubicBezTo>
                  <a:lnTo>
                    <a:pt x="2812391" y="454469"/>
                  </a:lnTo>
                  <a:lnTo>
                    <a:pt x="2812391" y="454469"/>
                  </a:lnTo>
                  <a:lnTo>
                    <a:pt x="2813156" y="575370"/>
                  </a:lnTo>
                  <a:cubicBezTo>
                    <a:pt x="2813423" y="617386"/>
                    <a:pt x="2831527" y="657312"/>
                    <a:pt x="2862968" y="685187"/>
                  </a:cubicBezTo>
                  <a:cubicBezTo>
                    <a:pt x="2855452" y="725954"/>
                    <a:pt x="2842967" y="800482"/>
                    <a:pt x="2832011" y="901764"/>
                  </a:cubicBezTo>
                  <a:cubicBezTo>
                    <a:pt x="2825004" y="882679"/>
                    <a:pt x="2803856" y="872870"/>
                    <a:pt x="2784759" y="879877"/>
                  </a:cubicBezTo>
                  <a:cubicBezTo>
                    <a:pt x="2773599" y="883979"/>
                    <a:pt x="2765088" y="893215"/>
                    <a:pt x="2761942" y="904694"/>
                  </a:cubicBezTo>
                  <a:lnTo>
                    <a:pt x="2753406" y="935907"/>
                  </a:lnTo>
                  <a:cubicBezTo>
                    <a:pt x="2753406" y="935907"/>
                    <a:pt x="2774809" y="737293"/>
                    <a:pt x="2774809" y="737293"/>
                  </a:cubicBezTo>
                  <a:cubicBezTo>
                    <a:pt x="2776835" y="717062"/>
                    <a:pt x="2762069" y="699023"/>
                    <a:pt x="2741826" y="696997"/>
                  </a:cubicBezTo>
                  <a:cubicBezTo>
                    <a:pt x="2722423" y="695060"/>
                    <a:pt x="2704867" y="708603"/>
                    <a:pt x="2701810" y="727865"/>
                  </a:cubicBezTo>
                  <a:lnTo>
                    <a:pt x="2679006" y="936926"/>
                  </a:lnTo>
                  <a:lnTo>
                    <a:pt x="2605624" y="997567"/>
                  </a:lnTo>
                  <a:cubicBezTo>
                    <a:pt x="2594846" y="1006523"/>
                    <a:pt x="2588706" y="1019875"/>
                    <a:pt x="2588935" y="1033876"/>
                  </a:cubicBezTo>
                  <a:lnTo>
                    <a:pt x="2590591" y="1116812"/>
                  </a:lnTo>
                  <a:cubicBezTo>
                    <a:pt x="2543823" y="1093320"/>
                    <a:pt x="2492660" y="1079815"/>
                    <a:pt x="2440389" y="1077191"/>
                  </a:cubicBezTo>
                  <a:cubicBezTo>
                    <a:pt x="2431726" y="1077191"/>
                    <a:pt x="2423190" y="1076299"/>
                    <a:pt x="2414909" y="1076299"/>
                  </a:cubicBezTo>
                  <a:cubicBezTo>
                    <a:pt x="2398984" y="1076350"/>
                    <a:pt x="2383072" y="1077370"/>
                    <a:pt x="2367262" y="1079357"/>
                  </a:cubicBezTo>
                  <a:cubicBezTo>
                    <a:pt x="2386499" y="1042539"/>
                    <a:pt x="2404463" y="1011199"/>
                    <a:pt x="2419368" y="986229"/>
                  </a:cubicBezTo>
                  <a:cubicBezTo>
                    <a:pt x="2428273" y="985337"/>
                    <a:pt x="2437064" y="983553"/>
                    <a:pt x="2445612" y="980878"/>
                  </a:cubicBezTo>
                  <a:cubicBezTo>
                    <a:pt x="2486838" y="968877"/>
                    <a:pt x="2520752" y="939461"/>
                    <a:pt x="2538485" y="900362"/>
                  </a:cubicBezTo>
                  <a:lnTo>
                    <a:pt x="2589445" y="790418"/>
                  </a:lnTo>
                  <a:lnTo>
                    <a:pt x="2589445" y="790418"/>
                  </a:lnTo>
                  <a:lnTo>
                    <a:pt x="2646901" y="664676"/>
                  </a:lnTo>
                  <a:cubicBezTo>
                    <a:pt x="2653679" y="650764"/>
                    <a:pt x="2647882" y="633986"/>
                    <a:pt x="2633970" y="627208"/>
                  </a:cubicBezTo>
                  <a:cubicBezTo>
                    <a:pt x="2620046" y="620431"/>
                    <a:pt x="2603280" y="626227"/>
                    <a:pt x="2596502" y="640139"/>
                  </a:cubicBezTo>
                  <a:cubicBezTo>
                    <a:pt x="2596299" y="640547"/>
                    <a:pt x="2596120" y="640954"/>
                    <a:pt x="2595942" y="641362"/>
                  </a:cubicBezTo>
                  <a:lnTo>
                    <a:pt x="2544983" y="753855"/>
                  </a:lnTo>
                  <a:lnTo>
                    <a:pt x="2528930" y="741115"/>
                  </a:lnTo>
                  <a:lnTo>
                    <a:pt x="2612631" y="556642"/>
                  </a:lnTo>
                  <a:cubicBezTo>
                    <a:pt x="2620746" y="540883"/>
                    <a:pt x="2614555" y="521519"/>
                    <a:pt x="2598783" y="513403"/>
                  </a:cubicBezTo>
                  <a:cubicBezTo>
                    <a:pt x="2583024" y="505288"/>
                    <a:pt x="2563659" y="511480"/>
                    <a:pt x="2555544" y="527252"/>
                  </a:cubicBezTo>
                  <a:cubicBezTo>
                    <a:pt x="2555085" y="528143"/>
                    <a:pt x="2554665" y="529073"/>
                    <a:pt x="2554283" y="530016"/>
                  </a:cubicBezTo>
                  <a:lnTo>
                    <a:pt x="2472493" y="706590"/>
                  </a:lnTo>
                  <a:lnTo>
                    <a:pt x="2457970" y="699965"/>
                  </a:lnTo>
                  <a:lnTo>
                    <a:pt x="2554155" y="491160"/>
                  </a:lnTo>
                  <a:cubicBezTo>
                    <a:pt x="2561150" y="474865"/>
                    <a:pt x="2553608" y="455985"/>
                    <a:pt x="2537313" y="448991"/>
                  </a:cubicBezTo>
                  <a:cubicBezTo>
                    <a:pt x="2521580" y="442239"/>
                    <a:pt x="2503323" y="449029"/>
                    <a:pt x="2495807" y="464406"/>
                  </a:cubicBezTo>
                  <a:lnTo>
                    <a:pt x="2400004" y="673976"/>
                  </a:lnTo>
                  <a:lnTo>
                    <a:pt x="2385480" y="667224"/>
                  </a:lnTo>
                  <a:lnTo>
                    <a:pt x="2466251" y="490650"/>
                  </a:lnTo>
                  <a:cubicBezTo>
                    <a:pt x="2473245" y="474356"/>
                    <a:pt x="2465703" y="455475"/>
                    <a:pt x="2449409" y="448481"/>
                  </a:cubicBezTo>
                  <a:cubicBezTo>
                    <a:pt x="2433675" y="441729"/>
                    <a:pt x="2415419" y="448507"/>
                    <a:pt x="2407902" y="463896"/>
                  </a:cubicBezTo>
                  <a:lnTo>
                    <a:pt x="2353249" y="583141"/>
                  </a:lnTo>
                  <a:cubicBezTo>
                    <a:pt x="2349643" y="579370"/>
                    <a:pt x="2345312" y="576376"/>
                    <a:pt x="2340509" y="574351"/>
                  </a:cubicBezTo>
                  <a:cubicBezTo>
                    <a:pt x="2337094" y="572860"/>
                    <a:pt x="2333489" y="571828"/>
                    <a:pt x="2329807" y="571293"/>
                  </a:cubicBezTo>
                  <a:cubicBezTo>
                    <a:pt x="2308035" y="567981"/>
                    <a:pt x="2287702" y="582937"/>
                    <a:pt x="2284377" y="604709"/>
                  </a:cubicBezTo>
                  <a:cubicBezTo>
                    <a:pt x="2284364" y="604824"/>
                    <a:pt x="2284339" y="604939"/>
                    <a:pt x="2284326" y="605054"/>
                  </a:cubicBezTo>
                  <a:lnTo>
                    <a:pt x="2255916" y="803540"/>
                  </a:lnTo>
                  <a:cubicBezTo>
                    <a:pt x="2248476" y="835236"/>
                    <a:pt x="2251661" y="868488"/>
                    <a:pt x="2264962" y="898197"/>
                  </a:cubicBezTo>
                  <a:cubicBezTo>
                    <a:pt x="2252222" y="918962"/>
                    <a:pt x="2238463" y="943423"/>
                    <a:pt x="2223302" y="971069"/>
                  </a:cubicBezTo>
                  <a:cubicBezTo>
                    <a:pt x="2219238" y="973119"/>
                    <a:pt x="2215569" y="975884"/>
                    <a:pt x="2212474" y="979222"/>
                  </a:cubicBezTo>
                  <a:cubicBezTo>
                    <a:pt x="2204320" y="958762"/>
                    <a:pt x="2181121" y="948799"/>
                    <a:pt x="2160661" y="956953"/>
                  </a:cubicBezTo>
                  <a:cubicBezTo>
                    <a:pt x="2155055" y="959182"/>
                    <a:pt x="2150036" y="962660"/>
                    <a:pt x="2145972" y="967119"/>
                  </a:cubicBezTo>
                  <a:cubicBezTo>
                    <a:pt x="2141385" y="922147"/>
                    <a:pt x="2137054" y="882909"/>
                    <a:pt x="2133232" y="852461"/>
                  </a:cubicBezTo>
                  <a:cubicBezTo>
                    <a:pt x="2139271" y="845670"/>
                    <a:pt x="2144723" y="838383"/>
                    <a:pt x="2149539" y="830676"/>
                  </a:cubicBezTo>
                  <a:cubicBezTo>
                    <a:pt x="2172343" y="794291"/>
                    <a:pt x="2178114" y="749752"/>
                    <a:pt x="2165336" y="708755"/>
                  </a:cubicBezTo>
                  <a:lnTo>
                    <a:pt x="2129537" y="593078"/>
                  </a:lnTo>
                  <a:lnTo>
                    <a:pt x="2129537" y="593078"/>
                  </a:lnTo>
                  <a:lnTo>
                    <a:pt x="2089025" y="460839"/>
                  </a:lnTo>
                  <a:cubicBezTo>
                    <a:pt x="2083636" y="446252"/>
                    <a:pt x="2067443" y="438799"/>
                    <a:pt x="2052857" y="444188"/>
                  </a:cubicBezTo>
                  <a:cubicBezTo>
                    <a:pt x="2039441" y="449144"/>
                    <a:pt x="2031874" y="463374"/>
                    <a:pt x="2035263" y="477273"/>
                  </a:cubicBezTo>
                  <a:lnTo>
                    <a:pt x="2071699" y="595499"/>
                  </a:lnTo>
                  <a:lnTo>
                    <a:pt x="2050933" y="596391"/>
                  </a:lnTo>
                  <a:lnTo>
                    <a:pt x="1991310" y="401981"/>
                  </a:lnTo>
                  <a:cubicBezTo>
                    <a:pt x="1987030" y="384782"/>
                    <a:pt x="1969602" y="374297"/>
                    <a:pt x="1952403" y="378591"/>
                  </a:cubicBezTo>
                  <a:cubicBezTo>
                    <a:pt x="1935191" y="382871"/>
                    <a:pt x="1924719" y="400299"/>
                    <a:pt x="1929000" y="417498"/>
                  </a:cubicBezTo>
                  <a:cubicBezTo>
                    <a:pt x="1929280" y="418632"/>
                    <a:pt x="1929624" y="419740"/>
                    <a:pt x="1930032" y="420836"/>
                  </a:cubicBezTo>
                  <a:lnTo>
                    <a:pt x="1987106" y="606455"/>
                  </a:lnTo>
                  <a:lnTo>
                    <a:pt x="1971691" y="611169"/>
                  </a:lnTo>
                  <a:lnTo>
                    <a:pt x="1904170" y="390897"/>
                  </a:lnTo>
                  <a:cubicBezTo>
                    <a:pt x="1898960" y="373941"/>
                    <a:pt x="1880996" y="364411"/>
                    <a:pt x="1864040" y="369622"/>
                  </a:cubicBezTo>
                  <a:cubicBezTo>
                    <a:pt x="1847083" y="374832"/>
                    <a:pt x="1837554" y="392795"/>
                    <a:pt x="1842764" y="409752"/>
                  </a:cubicBezTo>
                  <a:lnTo>
                    <a:pt x="1910413" y="630023"/>
                  </a:lnTo>
                  <a:lnTo>
                    <a:pt x="1895125" y="634737"/>
                  </a:lnTo>
                  <a:lnTo>
                    <a:pt x="1838050" y="449118"/>
                  </a:lnTo>
                  <a:cubicBezTo>
                    <a:pt x="1831923" y="432480"/>
                    <a:pt x="1813463" y="423957"/>
                    <a:pt x="1796824" y="430085"/>
                  </a:cubicBezTo>
                  <a:cubicBezTo>
                    <a:pt x="1781460" y="435754"/>
                    <a:pt x="1772810" y="452074"/>
                    <a:pt x="1776772" y="467973"/>
                  </a:cubicBezTo>
                  <a:lnTo>
                    <a:pt x="1814991" y="593460"/>
                  </a:lnTo>
                  <a:cubicBezTo>
                    <a:pt x="1809934" y="592938"/>
                    <a:pt x="1804812" y="593460"/>
                    <a:pt x="1799959" y="594989"/>
                  </a:cubicBezTo>
                  <a:cubicBezTo>
                    <a:pt x="1796391" y="596059"/>
                    <a:pt x="1793003" y="597652"/>
                    <a:pt x="1789894" y="599703"/>
                  </a:cubicBezTo>
                  <a:cubicBezTo>
                    <a:pt x="1771421" y="611882"/>
                    <a:pt x="1766249" y="636699"/>
                    <a:pt x="1778301" y="655248"/>
                  </a:cubicBezTo>
                  <a:lnTo>
                    <a:pt x="1888628" y="823541"/>
                  </a:lnTo>
                  <a:cubicBezTo>
                    <a:pt x="1904068" y="851887"/>
                    <a:pt x="1928236" y="874501"/>
                    <a:pt x="1957550" y="888005"/>
                  </a:cubicBezTo>
                  <a:cubicBezTo>
                    <a:pt x="1967996" y="977948"/>
                    <a:pt x="1983030" y="1126494"/>
                    <a:pt x="1992202" y="1282939"/>
                  </a:cubicBezTo>
                  <a:cubicBezTo>
                    <a:pt x="1929306" y="1237598"/>
                    <a:pt x="1853912" y="1212857"/>
                    <a:pt x="1776390" y="1212106"/>
                  </a:cubicBezTo>
                  <a:lnTo>
                    <a:pt x="1833082" y="1125348"/>
                  </a:lnTo>
                  <a:cubicBezTo>
                    <a:pt x="1845223" y="1106888"/>
                    <a:pt x="1840101" y="1082083"/>
                    <a:pt x="1821642" y="1069942"/>
                  </a:cubicBezTo>
                  <a:cubicBezTo>
                    <a:pt x="1821629" y="1069942"/>
                    <a:pt x="1821629" y="1069929"/>
                    <a:pt x="1821616" y="1069929"/>
                  </a:cubicBezTo>
                  <a:cubicBezTo>
                    <a:pt x="1818508" y="1067878"/>
                    <a:pt x="1815119" y="1066286"/>
                    <a:pt x="1811552" y="1065216"/>
                  </a:cubicBezTo>
                  <a:cubicBezTo>
                    <a:pt x="1806698" y="1063674"/>
                    <a:pt x="1801589" y="1063101"/>
                    <a:pt x="1796519" y="1063559"/>
                  </a:cubicBezTo>
                  <a:lnTo>
                    <a:pt x="1834738" y="938200"/>
                  </a:lnTo>
                  <a:cubicBezTo>
                    <a:pt x="1839019" y="921001"/>
                    <a:pt x="1828547" y="903573"/>
                    <a:pt x="1811348" y="899292"/>
                  </a:cubicBezTo>
                  <a:cubicBezTo>
                    <a:pt x="1795449" y="895330"/>
                    <a:pt x="1779116" y="903968"/>
                    <a:pt x="1773460" y="919345"/>
                  </a:cubicBezTo>
                  <a:lnTo>
                    <a:pt x="1716385" y="1105091"/>
                  </a:lnTo>
                  <a:lnTo>
                    <a:pt x="1701097" y="1100378"/>
                  </a:lnTo>
                  <a:lnTo>
                    <a:pt x="1768746" y="880106"/>
                  </a:lnTo>
                  <a:cubicBezTo>
                    <a:pt x="1772007" y="862678"/>
                    <a:pt x="1760516" y="845913"/>
                    <a:pt x="1743088" y="842651"/>
                  </a:cubicBezTo>
                  <a:cubicBezTo>
                    <a:pt x="1728692" y="839963"/>
                    <a:pt x="1714309" y="847352"/>
                    <a:pt x="1708104" y="860614"/>
                  </a:cubicBezTo>
                  <a:lnTo>
                    <a:pt x="1640456" y="1080886"/>
                  </a:lnTo>
                  <a:lnTo>
                    <a:pt x="1625168" y="1076172"/>
                  </a:lnTo>
                  <a:lnTo>
                    <a:pt x="1682625" y="890808"/>
                  </a:lnTo>
                  <a:cubicBezTo>
                    <a:pt x="1686905" y="873609"/>
                    <a:pt x="1676433" y="856181"/>
                    <a:pt x="1659234" y="851900"/>
                  </a:cubicBezTo>
                  <a:cubicBezTo>
                    <a:pt x="1643335" y="847938"/>
                    <a:pt x="1627003" y="856576"/>
                    <a:pt x="1621346" y="871953"/>
                  </a:cubicBezTo>
                  <a:lnTo>
                    <a:pt x="1561851" y="1065725"/>
                  </a:lnTo>
                  <a:lnTo>
                    <a:pt x="1541085" y="1064833"/>
                  </a:lnTo>
                  <a:lnTo>
                    <a:pt x="1577394" y="946608"/>
                  </a:lnTo>
                  <a:cubicBezTo>
                    <a:pt x="1581929" y="931792"/>
                    <a:pt x="1573610" y="916109"/>
                    <a:pt x="1558794" y="911573"/>
                  </a:cubicBezTo>
                  <a:cubicBezTo>
                    <a:pt x="1543977" y="907038"/>
                    <a:pt x="1528295" y="915357"/>
                    <a:pt x="1523759" y="930173"/>
                  </a:cubicBezTo>
                  <a:lnTo>
                    <a:pt x="1483247" y="1062285"/>
                  </a:lnTo>
                  <a:lnTo>
                    <a:pt x="1483247" y="1062285"/>
                  </a:lnTo>
                  <a:lnTo>
                    <a:pt x="1447830" y="1177836"/>
                  </a:lnTo>
                  <a:cubicBezTo>
                    <a:pt x="1439460" y="1204742"/>
                    <a:pt x="1439027" y="1233496"/>
                    <a:pt x="1446556" y="1260644"/>
                  </a:cubicBezTo>
                  <a:lnTo>
                    <a:pt x="1342981" y="1260644"/>
                  </a:lnTo>
                  <a:cubicBezTo>
                    <a:pt x="1355721" y="1084453"/>
                    <a:pt x="1354957" y="924186"/>
                    <a:pt x="1352409" y="830548"/>
                  </a:cubicBezTo>
                  <a:cubicBezTo>
                    <a:pt x="1383367" y="803540"/>
                    <a:pt x="1399801" y="758950"/>
                    <a:pt x="1407445" y="708628"/>
                  </a:cubicBezTo>
                  <a:lnTo>
                    <a:pt x="1415089" y="605818"/>
                  </a:lnTo>
                  <a:cubicBezTo>
                    <a:pt x="1420490" y="598824"/>
                    <a:pt x="1422987" y="590021"/>
                    <a:pt x="1422096" y="581230"/>
                  </a:cubicBezTo>
                  <a:lnTo>
                    <a:pt x="1415981" y="521098"/>
                  </a:lnTo>
                  <a:cubicBezTo>
                    <a:pt x="1414108" y="501976"/>
                    <a:pt x="1397100" y="488000"/>
                    <a:pt x="1377990" y="489860"/>
                  </a:cubicBezTo>
                  <a:cubicBezTo>
                    <a:pt x="1377914" y="489873"/>
                    <a:pt x="1377837" y="489873"/>
                    <a:pt x="1377761" y="489886"/>
                  </a:cubicBezTo>
                  <a:cubicBezTo>
                    <a:pt x="1368588" y="490930"/>
                    <a:pt x="1360180" y="495491"/>
                    <a:pt x="1354320" y="502625"/>
                  </a:cubicBezTo>
                  <a:lnTo>
                    <a:pt x="1353173" y="482242"/>
                  </a:lnTo>
                  <a:cubicBezTo>
                    <a:pt x="1351657" y="460202"/>
                    <a:pt x="1332573" y="443551"/>
                    <a:pt x="1310533" y="445067"/>
                  </a:cubicBezTo>
                  <a:cubicBezTo>
                    <a:pt x="1302150" y="445640"/>
                    <a:pt x="1294150" y="448838"/>
                    <a:pt x="1287691" y="454214"/>
                  </a:cubicBezTo>
                  <a:lnTo>
                    <a:pt x="1287691" y="450520"/>
                  </a:lnTo>
                  <a:cubicBezTo>
                    <a:pt x="1288697" y="428518"/>
                    <a:pt x="1271677" y="409867"/>
                    <a:pt x="1249675" y="408873"/>
                  </a:cubicBezTo>
                  <a:cubicBezTo>
                    <a:pt x="1249611" y="408860"/>
                    <a:pt x="1249535" y="408860"/>
                    <a:pt x="1249471" y="408860"/>
                  </a:cubicBezTo>
                  <a:cubicBezTo>
                    <a:pt x="1232307" y="407931"/>
                    <a:pt x="1216526" y="418250"/>
                    <a:pt x="1210487" y="434340"/>
                  </a:cubicBezTo>
                  <a:cubicBezTo>
                    <a:pt x="1204129" y="427613"/>
                    <a:pt x="1195606" y="423320"/>
                    <a:pt x="1186409" y="422237"/>
                  </a:cubicBezTo>
                  <a:cubicBezTo>
                    <a:pt x="1164541" y="419613"/>
                    <a:pt x="1144666" y="435155"/>
                    <a:pt x="1141947" y="457017"/>
                  </a:cubicBezTo>
                  <a:lnTo>
                    <a:pt x="1140673" y="468101"/>
                  </a:lnTo>
                  <a:cubicBezTo>
                    <a:pt x="1122120" y="466521"/>
                    <a:pt x="1104233" y="475413"/>
                    <a:pt x="1094300" y="491160"/>
                  </a:cubicBezTo>
                  <a:lnTo>
                    <a:pt x="1051622" y="558936"/>
                  </a:lnTo>
                  <a:cubicBezTo>
                    <a:pt x="1043579" y="571866"/>
                    <a:pt x="1041845" y="587753"/>
                    <a:pt x="1046908" y="602123"/>
                  </a:cubicBezTo>
                  <a:lnTo>
                    <a:pt x="1073025" y="676142"/>
                  </a:lnTo>
                  <a:cubicBezTo>
                    <a:pt x="1062170" y="681340"/>
                    <a:pt x="1054553" y="691519"/>
                    <a:pt x="1052641" y="703405"/>
                  </a:cubicBezTo>
                  <a:lnTo>
                    <a:pt x="1049838" y="720476"/>
                  </a:lnTo>
                  <a:cubicBezTo>
                    <a:pt x="1041007" y="702233"/>
                    <a:pt x="1019063" y="694614"/>
                    <a:pt x="1000824" y="703443"/>
                  </a:cubicBezTo>
                  <a:cubicBezTo>
                    <a:pt x="990406" y="708488"/>
                    <a:pt x="982980" y="718158"/>
                    <a:pt x="980789" y="729521"/>
                  </a:cubicBezTo>
                  <a:lnTo>
                    <a:pt x="965246" y="806980"/>
                  </a:lnTo>
                  <a:lnTo>
                    <a:pt x="972253" y="580848"/>
                  </a:lnTo>
                  <a:cubicBezTo>
                    <a:pt x="975137" y="563254"/>
                    <a:pt x="963216" y="546654"/>
                    <a:pt x="945627" y="543775"/>
                  </a:cubicBezTo>
                  <a:cubicBezTo>
                    <a:pt x="928037" y="540896"/>
                    <a:pt x="911438" y="552807"/>
                    <a:pt x="908554" y="570401"/>
                  </a:cubicBezTo>
                  <a:lnTo>
                    <a:pt x="900400" y="835135"/>
                  </a:lnTo>
                  <a:cubicBezTo>
                    <a:pt x="900214" y="837428"/>
                    <a:pt x="900214" y="839721"/>
                    <a:pt x="900400" y="842014"/>
                  </a:cubicBezTo>
                  <a:lnTo>
                    <a:pt x="888934" y="947627"/>
                  </a:lnTo>
                  <a:cubicBezTo>
                    <a:pt x="884476" y="1004574"/>
                    <a:pt x="894540" y="1058336"/>
                    <a:pt x="930976" y="1089931"/>
                  </a:cubicBezTo>
                  <a:cubicBezTo>
                    <a:pt x="925880" y="1135667"/>
                    <a:pt x="919765" y="1196818"/>
                    <a:pt x="914032" y="1269562"/>
                  </a:cubicBezTo>
                  <a:cubicBezTo>
                    <a:pt x="883584" y="1084580"/>
                    <a:pt x="844472" y="882272"/>
                    <a:pt x="801667" y="716909"/>
                  </a:cubicBezTo>
                  <a:cubicBezTo>
                    <a:pt x="824581" y="684856"/>
                    <a:pt x="835822" y="645923"/>
                    <a:pt x="833516" y="606582"/>
                  </a:cubicBezTo>
                  <a:lnTo>
                    <a:pt x="835427" y="491160"/>
                  </a:lnTo>
                  <a:cubicBezTo>
                    <a:pt x="835706" y="477146"/>
                    <a:pt x="829558" y="463769"/>
                    <a:pt x="818738" y="454851"/>
                  </a:cubicBezTo>
                  <a:lnTo>
                    <a:pt x="745357" y="394082"/>
                  </a:lnTo>
                  <a:lnTo>
                    <a:pt x="722553" y="185404"/>
                  </a:lnTo>
                  <a:cubicBezTo>
                    <a:pt x="720705" y="165148"/>
                    <a:pt x="702790" y="150242"/>
                    <a:pt x="682541" y="152090"/>
                  </a:cubicBezTo>
                  <a:cubicBezTo>
                    <a:pt x="662291" y="153937"/>
                    <a:pt x="647374" y="171849"/>
                    <a:pt x="649221" y="192092"/>
                  </a:cubicBezTo>
                  <a:cubicBezTo>
                    <a:pt x="649301" y="192971"/>
                    <a:pt x="649412" y="193838"/>
                    <a:pt x="649553" y="194704"/>
                  </a:cubicBezTo>
                  <a:lnTo>
                    <a:pt x="671211" y="393190"/>
                  </a:lnTo>
                  <a:lnTo>
                    <a:pt x="671211" y="393190"/>
                  </a:lnTo>
                  <a:lnTo>
                    <a:pt x="662675" y="361978"/>
                  </a:lnTo>
                  <a:cubicBezTo>
                    <a:pt x="657329" y="342346"/>
                    <a:pt x="637080" y="330765"/>
                    <a:pt x="617449" y="336116"/>
                  </a:cubicBezTo>
                  <a:cubicBezTo>
                    <a:pt x="597818" y="341467"/>
                    <a:pt x="586240" y="361710"/>
                    <a:pt x="591587" y="381342"/>
                  </a:cubicBezTo>
                  <a:lnTo>
                    <a:pt x="596428" y="398796"/>
                  </a:lnTo>
                  <a:cubicBezTo>
                    <a:pt x="580763" y="385827"/>
                    <a:pt x="557554" y="388018"/>
                    <a:pt x="544590" y="403688"/>
                  </a:cubicBezTo>
                  <a:cubicBezTo>
                    <a:pt x="537295" y="412504"/>
                    <a:pt x="534513" y="424199"/>
                    <a:pt x="537061" y="435359"/>
                  </a:cubicBezTo>
                  <a:lnTo>
                    <a:pt x="554769" y="511798"/>
                  </a:lnTo>
                  <a:lnTo>
                    <a:pt x="468393" y="302610"/>
                  </a:lnTo>
                  <a:cubicBezTo>
                    <a:pt x="463688" y="285437"/>
                    <a:pt x="445956" y="275334"/>
                    <a:pt x="428789" y="280048"/>
                  </a:cubicBezTo>
                  <a:cubicBezTo>
                    <a:pt x="411806" y="284698"/>
                    <a:pt x="401702" y="302126"/>
                    <a:pt x="406096" y="319172"/>
                  </a:cubicBezTo>
                  <a:lnTo>
                    <a:pt x="506995" y="563522"/>
                  </a:lnTo>
                  <a:cubicBezTo>
                    <a:pt x="507591" y="565726"/>
                    <a:pt x="508401" y="567853"/>
                    <a:pt x="509415" y="569892"/>
                  </a:cubicBezTo>
                  <a:lnTo>
                    <a:pt x="542284" y="670918"/>
                  </a:lnTo>
                  <a:cubicBezTo>
                    <a:pt x="545342" y="679199"/>
                    <a:pt x="548654" y="687226"/>
                    <a:pt x="552094" y="694997"/>
                  </a:cubicBezTo>
                  <a:cubicBezTo>
                    <a:pt x="550863" y="694933"/>
                    <a:pt x="549630" y="694933"/>
                    <a:pt x="548399" y="694997"/>
                  </a:cubicBezTo>
                  <a:cubicBezTo>
                    <a:pt x="530718" y="694920"/>
                    <a:pt x="516308" y="709163"/>
                    <a:pt x="516168" y="726846"/>
                  </a:cubicBezTo>
                  <a:lnTo>
                    <a:pt x="514639" y="957182"/>
                  </a:lnTo>
                  <a:lnTo>
                    <a:pt x="497822" y="957182"/>
                  </a:lnTo>
                  <a:lnTo>
                    <a:pt x="499096" y="762900"/>
                  </a:lnTo>
                  <a:cubicBezTo>
                    <a:pt x="501326" y="745306"/>
                    <a:pt x="488874" y="729241"/>
                    <a:pt x="471284" y="727012"/>
                  </a:cubicBezTo>
                  <a:cubicBezTo>
                    <a:pt x="453693" y="724782"/>
                    <a:pt x="437627" y="737242"/>
                    <a:pt x="435397" y="754823"/>
                  </a:cubicBezTo>
                  <a:cubicBezTo>
                    <a:pt x="435057" y="757511"/>
                    <a:pt x="435057" y="760224"/>
                    <a:pt x="435397" y="762900"/>
                  </a:cubicBezTo>
                  <a:lnTo>
                    <a:pt x="434123" y="893610"/>
                  </a:lnTo>
                  <a:cubicBezTo>
                    <a:pt x="429395" y="891648"/>
                    <a:pt x="424336" y="890604"/>
                    <a:pt x="419218" y="890553"/>
                  </a:cubicBezTo>
                  <a:cubicBezTo>
                    <a:pt x="415513" y="890566"/>
                    <a:pt x="411828" y="891088"/>
                    <a:pt x="408261" y="892082"/>
                  </a:cubicBezTo>
                  <a:cubicBezTo>
                    <a:pt x="386991" y="898197"/>
                    <a:pt x="374642" y="920326"/>
                    <a:pt x="380616" y="941639"/>
                  </a:cubicBezTo>
                  <a:lnTo>
                    <a:pt x="435397" y="1135285"/>
                  </a:lnTo>
                  <a:cubicBezTo>
                    <a:pt x="439926" y="1159006"/>
                    <a:pt x="450256" y="1181237"/>
                    <a:pt x="465463" y="1200003"/>
                  </a:cubicBezTo>
                  <a:cubicBezTo>
                    <a:pt x="442986" y="1205647"/>
                    <a:pt x="421070" y="1213329"/>
                    <a:pt x="399980" y="1222935"/>
                  </a:cubicBezTo>
                  <a:lnTo>
                    <a:pt x="399980" y="1147388"/>
                  </a:lnTo>
                  <a:cubicBezTo>
                    <a:pt x="400221" y="1121920"/>
                    <a:pt x="379770" y="1101078"/>
                    <a:pt x="354301" y="1100836"/>
                  </a:cubicBezTo>
                  <a:cubicBezTo>
                    <a:pt x="337437" y="1100670"/>
                    <a:pt x="321831" y="1109728"/>
                    <a:pt x="313605" y="1124456"/>
                  </a:cubicBezTo>
                  <a:lnTo>
                    <a:pt x="276149" y="990688"/>
                  </a:lnTo>
                  <a:cubicBezTo>
                    <a:pt x="270875" y="971056"/>
                    <a:pt x="250680" y="959399"/>
                    <a:pt x="231042" y="964673"/>
                  </a:cubicBezTo>
                  <a:cubicBezTo>
                    <a:pt x="215319" y="968903"/>
                    <a:pt x="204236" y="982955"/>
                    <a:pt x="203787" y="999223"/>
                  </a:cubicBezTo>
                  <a:lnTo>
                    <a:pt x="201239" y="990178"/>
                  </a:lnTo>
                  <a:cubicBezTo>
                    <a:pt x="204424" y="943295"/>
                    <a:pt x="208119" y="897560"/>
                    <a:pt x="212323" y="853862"/>
                  </a:cubicBezTo>
                  <a:cubicBezTo>
                    <a:pt x="244820" y="839160"/>
                    <a:pt x="270888" y="813184"/>
                    <a:pt x="285704" y="780736"/>
                  </a:cubicBezTo>
                  <a:lnTo>
                    <a:pt x="336027" y="670791"/>
                  </a:lnTo>
                  <a:cubicBezTo>
                    <a:pt x="336027" y="670791"/>
                    <a:pt x="336027" y="670791"/>
                    <a:pt x="336027" y="670791"/>
                  </a:cubicBezTo>
                  <a:lnTo>
                    <a:pt x="393483" y="545049"/>
                  </a:lnTo>
                  <a:cubicBezTo>
                    <a:pt x="400258" y="531137"/>
                    <a:pt x="394468" y="514359"/>
                    <a:pt x="380550" y="507581"/>
                  </a:cubicBezTo>
                  <a:cubicBezTo>
                    <a:pt x="366633" y="500803"/>
                    <a:pt x="349857" y="506600"/>
                    <a:pt x="343082" y="520512"/>
                  </a:cubicBezTo>
                  <a:cubicBezTo>
                    <a:pt x="342887" y="520920"/>
                    <a:pt x="342700" y="521328"/>
                    <a:pt x="342524" y="521735"/>
                  </a:cubicBezTo>
                  <a:lnTo>
                    <a:pt x="291565" y="634228"/>
                  </a:lnTo>
                  <a:lnTo>
                    <a:pt x="275512" y="621488"/>
                  </a:lnTo>
                  <a:lnTo>
                    <a:pt x="359850" y="437143"/>
                  </a:lnTo>
                  <a:cubicBezTo>
                    <a:pt x="367202" y="421002"/>
                    <a:pt x="360073" y="401943"/>
                    <a:pt x="343925" y="394592"/>
                  </a:cubicBezTo>
                  <a:cubicBezTo>
                    <a:pt x="327778" y="387241"/>
                    <a:pt x="308726" y="394375"/>
                    <a:pt x="301374" y="410517"/>
                  </a:cubicBezTo>
                  <a:lnTo>
                    <a:pt x="221368" y="586454"/>
                  </a:lnTo>
                  <a:lnTo>
                    <a:pt x="206845" y="580338"/>
                  </a:lnTo>
                  <a:lnTo>
                    <a:pt x="302648" y="370768"/>
                  </a:lnTo>
                  <a:cubicBezTo>
                    <a:pt x="310766" y="355009"/>
                    <a:pt x="304567" y="335645"/>
                    <a:pt x="288804" y="327529"/>
                  </a:cubicBezTo>
                  <a:cubicBezTo>
                    <a:pt x="273041" y="319414"/>
                    <a:pt x="253682" y="325606"/>
                    <a:pt x="245564" y="341378"/>
                  </a:cubicBezTo>
                  <a:cubicBezTo>
                    <a:pt x="245099" y="342269"/>
                    <a:pt x="244677" y="343199"/>
                    <a:pt x="244300" y="344142"/>
                  </a:cubicBezTo>
                  <a:lnTo>
                    <a:pt x="148497" y="553712"/>
                  </a:lnTo>
                  <a:lnTo>
                    <a:pt x="133846" y="546960"/>
                  </a:lnTo>
                  <a:lnTo>
                    <a:pt x="214744" y="370259"/>
                  </a:lnTo>
                  <a:cubicBezTo>
                    <a:pt x="222861" y="354500"/>
                    <a:pt x="216662" y="335135"/>
                    <a:pt x="200899" y="327020"/>
                  </a:cubicBezTo>
                  <a:cubicBezTo>
                    <a:pt x="185136" y="318905"/>
                    <a:pt x="165777" y="325096"/>
                    <a:pt x="157659" y="340868"/>
                  </a:cubicBezTo>
                  <a:cubicBezTo>
                    <a:pt x="157194" y="341760"/>
                    <a:pt x="156772" y="342690"/>
                    <a:pt x="156395" y="343633"/>
                  </a:cubicBezTo>
                  <a:lnTo>
                    <a:pt x="101869" y="462877"/>
                  </a:lnTo>
                  <a:cubicBezTo>
                    <a:pt x="98227" y="459157"/>
                    <a:pt x="93901" y="456176"/>
                    <a:pt x="89129" y="454087"/>
                  </a:cubicBezTo>
                  <a:cubicBezTo>
                    <a:pt x="85759" y="452571"/>
                    <a:pt x="82204" y="451500"/>
                    <a:pt x="78555" y="450902"/>
                  </a:cubicBezTo>
                  <a:cubicBezTo>
                    <a:pt x="56614" y="447717"/>
                    <a:pt x="36224" y="462864"/>
                    <a:pt x="32946" y="484790"/>
                  </a:cubicBezTo>
                  <a:lnTo>
                    <a:pt x="3900" y="683276"/>
                  </a:lnTo>
                  <a:cubicBezTo>
                    <a:pt x="-7197" y="730910"/>
                    <a:pt x="5696" y="780952"/>
                    <a:pt x="38425" y="817299"/>
                  </a:cubicBezTo>
                  <a:cubicBezTo>
                    <a:pt x="11926" y="1075280"/>
                    <a:pt x="5811" y="1412121"/>
                    <a:pt x="9760" y="1642329"/>
                  </a:cubicBezTo>
                  <a:lnTo>
                    <a:pt x="12192970" y="1642329"/>
                  </a:lnTo>
                  <a:lnTo>
                    <a:pt x="12192970" y="1201150"/>
                  </a:lnTo>
                  <a:cubicBezTo>
                    <a:pt x="12160050" y="1190473"/>
                    <a:pt x="12125652" y="1185059"/>
                    <a:pt x="12091051" y="1185097"/>
                  </a:cubicBezTo>
                  <a:close/>
                  <a:moveTo>
                    <a:pt x="595791" y="763409"/>
                  </a:moveTo>
                  <a:lnTo>
                    <a:pt x="594517" y="957692"/>
                  </a:lnTo>
                  <a:lnTo>
                    <a:pt x="578465" y="957692"/>
                  </a:lnTo>
                  <a:lnTo>
                    <a:pt x="579867" y="742007"/>
                  </a:lnTo>
                  <a:cubicBezTo>
                    <a:pt x="584907" y="748147"/>
                    <a:pt x="590354" y="753931"/>
                    <a:pt x="596174" y="759333"/>
                  </a:cubicBezTo>
                  <a:cubicBezTo>
                    <a:pt x="596046" y="760734"/>
                    <a:pt x="595791" y="762135"/>
                    <a:pt x="595791" y="763409"/>
                  </a:cubicBezTo>
                  <a:close/>
                  <a:moveTo>
                    <a:pt x="658599" y="966610"/>
                  </a:moveTo>
                  <a:lnTo>
                    <a:pt x="658599" y="885075"/>
                  </a:lnTo>
                  <a:cubicBezTo>
                    <a:pt x="665096" y="913357"/>
                    <a:pt x="671338" y="942404"/>
                    <a:pt x="677454" y="971705"/>
                  </a:cubicBezTo>
                  <a:close/>
                  <a:moveTo>
                    <a:pt x="693888" y="1214144"/>
                  </a:moveTo>
                  <a:cubicBezTo>
                    <a:pt x="693888" y="1212488"/>
                    <a:pt x="693888" y="1210832"/>
                    <a:pt x="693888" y="1209175"/>
                  </a:cubicBezTo>
                  <a:cubicBezTo>
                    <a:pt x="703429" y="1198984"/>
                    <a:pt x="711530" y="1187543"/>
                    <a:pt x="717966" y="1175160"/>
                  </a:cubicBezTo>
                  <a:cubicBezTo>
                    <a:pt x="721151" y="1193123"/>
                    <a:pt x="724336" y="1210959"/>
                    <a:pt x="727394" y="1228668"/>
                  </a:cubicBezTo>
                  <a:cubicBezTo>
                    <a:pt x="716055" y="1223317"/>
                    <a:pt x="705099" y="1218603"/>
                    <a:pt x="693888" y="1214144"/>
                  </a:cubicBezTo>
                  <a:close/>
                  <a:moveTo>
                    <a:pt x="1163605" y="1261026"/>
                  </a:moveTo>
                  <a:lnTo>
                    <a:pt x="1093281" y="1261026"/>
                  </a:lnTo>
                  <a:cubicBezTo>
                    <a:pt x="1099014" y="1191595"/>
                    <a:pt x="1104874" y="1134393"/>
                    <a:pt x="1109461" y="1093753"/>
                  </a:cubicBezTo>
                  <a:cubicBezTo>
                    <a:pt x="1137516" y="1076554"/>
                    <a:pt x="1160095" y="1051711"/>
                    <a:pt x="1174561" y="1022155"/>
                  </a:cubicBezTo>
                  <a:cubicBezTo>
                    <a:pt x="1173032" y="1094390"/>
                    <a:pt x="1170230" y="1176179"/>
                    <a:pt x="1163605" y="1261026"/>
                  </a:cubicBezTo>
                  <a:close/>
                  <a:moveTo>
                    <a:pt x="3566843" y="1313005"/>
                  </a:moveTo>
                  <a:cubicBezTo>
                    <a:pt x="3558435" y="1315043"/>
                    <a:pt x="3550154" y="1317336"/>
                    <a:pt x="3541363" y="1320012"/>
                  </a:cubicBezTo>
                  <a:cubicBezTo>
                    <a:pt x="3538943" y="1307272"/>
                    <a:pt x="3536650" y="1294532"/>
                    <a:pt x="3534357" y="1282684"/>
                  </a:cubicBezTo>
                  <a:cubicBezTo>
                    <a:pt x="3543822" y="1274454"/>
                    <a:pt x="3551759" y="1264619"/>
                    <a:pt x="3557798" y="1253638"/>
                  </a:cubicBezTo>
                  <a:cubicBezTo>
                    <a:pt x="3561492" y="1272874"/>
                    <a:pt x="3565187" y="1291857"/>
                    <a:pt x="3568754" y="1312495"/>
                  </a:cubicBezTo>
                  <a:close/>
                  <a:moveTo>
                    <a:pt x="4001271" y="1147388"/>
                  </a:moveTo>
                  <a:lnTo>
                    <a:pt x="3985983" y="1142674"/>
                  </a:lnTo>
                  <a:lnTo>
                    <a:pt x="4036942" y="978330"/>
                  </a:lnTo>
                  <a:cubicBezTo>
                    <a:pt x="4037834" y="994000"/>
                    <a:pt x="4038471" y="1009925"/>
                    <a:pt x="4039108" y="1026104"/>
                  </a:cubicBezTo>
                  <a:close/>
                  <a:moveTo>
                    <a:pt x="6238254" y="1373392"/>
                  </a:moveTo>
                  <a:cubicBezTo>
                    <a:pt x="6226011" y="1368461"/>
                    <a:pt x="6213514" y="1364206"/>
                    <a:pt x="6200799" y="1360652"/>
                  </a:cubicBezTo>
                  <a:cubicBezTo>
                    <a:pt x="6200799" y="1329439"/>
                    <a:pt x="6200035" y="1301539"/>
                    <a:pt x="6199398" y="1277971"/>
                  </a:cubicBezTo>
                  <a:cubicBezTo>
                    <a:pt x="6230356" y="1250835"/>
                    <a:pt x="6246790" y="1206245"/>
                    <a:pt x="6254434" y="1155923"/>
                  </a:cubicBezTo>
                  <a:lnTo>
                    <a:pt x="6262460" y="1053240"/>
                  </a:lnTo>
                  <a:cubicBezTo>
                    <a:pt x="6265683" y="1049036"/>
                    <a:pt x="6267900" y="1044157"/>
                    <a:pt x="6268957" y="1038972"/>
                  </a:cubicBezTo>
                  <a:cubicBezTo>
                    <a:pt x="6264690" y="1150865"/>
                    <a:pt x="6254434" y="1262466"/>
                    <a:pt x="6238254" y="1373264"/>
                  </a:cubicBezTo>
                  <a:close/>
                  <a:moveTo>
                    <a:pt x="7306105" y="1147515"/>
                  </a:moveTo>
                  <a:lnTo>
                    <a:pt x="7384455" y="975273"/>
                  </a:lnTo>
                  <a:cubicBezTo>
                    <a:pt x="7388532" y="978878"/>
                    <a:pt x="7392787" y="982279"/>
                    <a:pt x="7397195" y="985464"/>
                  </a:cubicBezTo>
                  <a:lnTo>
                    <a:pt x="7320756" y="1153502"/>
                  </a:lnTo>
                  <a:close/>
                  <a:moveTo>
                    <a:pt x="7375537" y="1188410"/>
                  </a:moveTo>
                  <a:lnTo>
                    <a:pt x="7451976" y="1021900"/>
                  </a:lnTo>
                  <a:cubicBezTo>
                    <a:pt x="7455671" y="1037570"/>
                    <a:pt x="7459620" y="1054769"/>
                    <a:pt x="7463570" y="1072860"/>
                  </a:cubicBezTo>
                  <a:cubicBezTo>
                    <a:pt x="7454652" y="1074452"/>
                    <a:pt x="7447110" y="1080376"/>
                    <a:pt x="7443441" y="1088657"/>
                  </a:cubicBezTo>
                  <a:lnTo>
                    <a:pt x="7392481" y="1201150"/>
                  </a:lnTo>
                  <a:close/>
                  <a:moveTo>
                    <a:pt x="7414521" y="1285997"/>
                  </a:moveTo>
                  <a:lnTo>
                    <a:pt x="7436306" y="1238477"/>
                  </a:lnTo>
                  <a:lnTo>
                    <a:pt x="7436306" y="1238477"/>
                  </a:lnTo>
                  <a:lnTo>
                    <a:pt x="7477838" y="1147642"/>
                  </a:lnTo>
                  <a:cubicBezTo>
                    <a:pt x="7489049" y="1207137"/>
                    <a:pt x="7500642" y="1276951"/>
                    <a:pt x="7511598" y="1357722"/>
                  </a:cubicBezTo>
                  <a:cubicBezTo>
                    <a:pt x="7483915" y="1328026"/>
                    <a:pt x="7451008" y="1303666"/>
                    <a:pt x="7414521" y="1285869"/>
                  </a:cubicBezTo>
                  <a:close/>
                  <a:moveTo>
                    <a:pt x="8768126" y="1053622"/>
                  </a:moveTo>
                  <a:cubicBezTo>
                    <a:pt x="8770801" y="1036679"/>
                    <a:pt x="8773477" y="1020244"/>
                    <a:pt x="8776152" y="1004065"/>
                  </a:cubicBezTo>
                  <a:lnTo>
                    <a:pt x="8777936" y="1007886"/>
                  </a:lnTo>
                  <a:cubicBezTo>
                    <a:pt x="8783732" y="1023123"/>
                    <a:pt x="8791669" y="1037443"/>
                    <a:pt x="8801504" y="1050437"/>
                  </a:cubicBezTo>
                  <a:cubicBezTo>
                    <a:pt x="8790332" y="1050871"/>
                    <a:pt x="8779197" y="1051890"/>
                    <a:pt x="8768126" y="1053495"/>
                  </a:cubicBezTo>
                  <a:close/>
                  <a:moveTo>
                    <a:pt x="9889229" y="1278735"/>
                  </a:moveTo>
                  <a:lnTo>
                    <a:pt x="9880566" y="1273894"/>
                  </a:lnTo>
                  <a:cubicBezTo>
                    <a:pt x="9884515" y="1254784"/>
                    <a:pt x="9888465" y="1236439"/>
                    <a:pt x="9892287" y="1219113"/>
                  </a:cubicBezTo>
                  <a:cubicBezTo>
                    <a:pt x="9891102" y="1238821"/>
                    <a:pt x="9889955" y="1258644"/>
                    <a:pt x="9888847" y="1278608"/>
                  </a:cubicBezTo>
                  <a:close/>
                  <a:moveTo>
                    <a:pt x="11664267" y="1283067"/>
                  </a:moveTo>
                  <a:cubicBezTo>
                    <a:pt x="11646113" y="1273168"/>
                    <a:pt x="11627042" y="1265052"/>
                    <a:pt x="11607321" y="1258861"/>
                  </a:cubicBezTo>
                  <a:cubicBezTo>
                    <a:pt x="11612416" y="1172485"/>
                    <a:pt x="11619041" y="1088657"/>
                    <a:pt x="11625920" y="1011326"/>
                  </a:cubicBezTo>
                  <a:lnTo>
                    <a:pt x="11625920" y="1054896"/>
                  </a:lnTo>
                  <a:lnTo>
                    <a:pt x="11625920" y="1054896"/>
                  </a:lnTo>
                  <a:lnTo>
                    <a:pt x="11626812" y="1175670"/>
                  </a:lnTo>
                  <a:cubicBezTo>
                    <a:pt x="11627042" y="1211991"/>
                    <a:pt x="11640648" y="1246962"/>
                    <a:pt x="11665032" y="1273894"/>
                  </a:cubicBezTo>
                  <a:close/>
                </a:path>
              </a:pathLst>
            </a:custGeom>
            <a:solidFill>
              <a:schemeClr val="bg1"/>
            </a:solidFill>
            <a:ln w="127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733" name="Rectangle 4732">
            <a:extLst>
              <a:ext uri="{FF2B5EF4-FFF2-40B4-BE49-F238E27FC236}">
                <a16:creationId xmlns:a16="http://schemas.microsoft.com/office/drawing/2014/main" id="{8CE3A6B3-6418-4B8A-8325-D54782594C8C}"/>
              </a:ext>
            </a:extLst>
          </p:cNvPr>
          <p:cNvSpPr/>
          <p:nvPr/>
        </p:nvSpPr>
        <p:spPr>
          <a:xfrm>
            <a:off x="4574863" y="5569776"/>
            <a:ext cx="3042274" cy="956601"/>
          </a:xfrm>
          <a:prstGeom prst="rect">
            <a:avLst/>
          </a:prstGeom>
          <a:solidFill>
            <a:schemeClr val="bg1">
              <a:alpha val="63000"/>
            </a:schemeClr>
          </a:solidFill>
          <a:ln cap="rnd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Click</a:t>
            </a:r>
            <a:r>
              <a:rPr lang="en-GB" dirty="0">
                <a:solidFill>
                  <a:srgbClr val="FFFFCC"/>
                </a:solidFill>
              </a:rPr>
              <a:t> on a Bauble to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hear the band member</a:t>
            </a:r>
          </a:p>
        </p:txBody>
      </p:sp>
      <p:sp>
        <p:nvSpPr>
          <p:cNvPr id="4786" name="Arrow: Right 478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985469D-DA2E-4A4B-BF10-C94C6A789938}"/>
              </a:ext>
            </a:extLst>
          </p:cNvPr>
          <p:cNvSpPr/>
          <p:nvPr/>
        </p:nvSpPr>
        <p:spPr>
          <a:xfrm>
            <a:off x="10184606" y="6135688"/>
            <a:ext cx="1677194" cy="537646"/>
          </a:xfrm>
          <a:prstGeom prst="rightArrow">
            <a:avLst>
              <a:gd name="adj1" fmla="val 67716"/>
              <a:gd name="adj2" fmla="val 50000"/>
            </a:avLst>
          </a:prstGeom>
          <a:solidFill>
            <a:schemeClr val="bg1">
              <a:alpha val="63000"/>
            </a:schemeClr>
          </a:solidFill>
          <a:ln cap="rnd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End </a:t>
            </a:r>
            <a:r>
              <a:rPr lang="en-GB" sz="1200" dirty="0">
                <a:solidFill>
                  <a:srgbClr val="FFFFCC"/>
                </a:solidFill>
              </a:rPr>
              <a:t>performance</a:t>
            </a:r>
          </a:p>
        </p:txBody>
      </p:sp>
      <p:grpSp>
        <p:nvGrpSpPr>
          <p:cNvPr id="3571" name="Xmas stage lights">
            <a:extLst>
              <a:ext uri="{FF2B5EF4-FFF2-40B4-BE49-F238E27FC236}">
                <a16:creationId xmlns:a16="http://schemas.microsoft.com/office/drawing/2014/main" id="{4F826395-9B48-4DD5-9D66-2DFE923F9201}"/>
              </a:ext>
            </a:extLst>
          </p:cNvPr>
          <p:cNvGrpSpPr/>
          <p:nvPr/>
        </p:nvGrpSpPr>
        <p:grpSpPr>
          <a:xfrm rot="21404248">
            <a:off x="-968858" y="-965642"/>
            <a:ext cx="13333989" cy="2223011"/>
            <a:chOff x="1213383" y="-478739"/>
            <a:chExt cx="11363436" cy="1894485"/>
          </a:xfrm>
          <a:effectLst>
            <a:outerShdw blurRad="50800" dist="114300" dir="5400000" algn="t" rotWithShape="0">
              <a:prstClr val="black">
                <a:alpha val="47000"/>
              </a:prstClr>
            </a:outerShdw>
          </a:effectLst>
        </p:grpSpPr>
        <p:grpSp>
          <p:nvGrpSpPr>
            <p:cNvPr id="3503" name="Group 3502">
              <a:extLst>
                <a:ext uri="{FF2B5EF4-FFF2-40B4-BE49-F238E27FC236}">
                  <a16:creationId xmlns:a16="http://schemas.microsoft.com/office/drawing/2014/main" id="{1A65A71F-FC94-48EC-BAB8-7B53037F7FF0}"/>
                </a:ext>
              </a:extLst>
            </p:cNvPr>
            <p:cNvGrpSpPr/>
            <p:nvPr/>
          </p:nvGrpSpPr>
          <p:grpSpPr>
            <a:xfrm>
              <a:off x="1213383" y="-478739"/>
              <a:ext cx="5718286" cy="1519835"/>
              <a:chOff x="1213383" y="-389839"/>
              <a:chExt cx="5718286" cy="1519835"/>
            </a:xfrm>
          </p:grpSpPr>
          <p:grpSp>
            <p:nvGrpSpPr>
              <p:cNvPr id="3111" name="Group 4">
                <a:extLst>
                  <a:ext uri="{FF2B5EF4-FFF2-40B4-BE49-F238E27FC236}">
                    <a16:creationId xmlns:a16="http://schemas.microsoft.com/office/drawing/2014/main" id="{C4176FAA-B562-4EFC-AD58-57338477437D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9900000">
                <a:off x="1213383" y="-189814"/>
                <a:ext cx="1963532" cy="1006228"/>
                <a:chOff x="1773" y="1106"/>
                <a:chExt cx="4174" cy="2139"/>
              </a:xfrm>
            </p:grpSpPr>
            <p:sp>
              <p:nvSpPr>
                <p:cNvPr id="3112" name="Freeform 5">
                  <a:extLst>
                    <a:ext uri="{FF2B5EF4-FFF2-40B4-BE49-F238E27FC236}">
                      <a16:creationId xmlns:a16="http://schemas.microsoft.com/office/drawing/2014/main" id="{917CA0A0-311A-4BFB-869A-85F9007A659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773" y="1751"/>
                  <a:ext cx="4048" cy="1118"/>
                </a:xfrm>
                <a:custGeom>
                  <a:avLst/>
                  <a:gdLst>
                    <a:gd name="T0" fmla="*/ 1690 w 1705"/>
                    <a:gd name="T1" fmla="*/ 470 h 470"/>
                    <a:gd name="T2" fmla="*/ 1679 w 1705"/>
                    <a:gd name="T3" fmla="*/ 465 h 470"/>
                    <a:gd name="T4" fmla="*/ 1342 w 1705"/>
                    <a:gd name="T5" fmla="*/ 277 h 470"/>
                    <a:gd name="T6" fmla="*/ 1122 w 1705"/>
                    <a:gd name="T7" fmla="*/ 333 h 470"/>
                    <a:gd name="T8" fmla="*/ 919 w 1705"/>
                    <a:gd name="T9" fmla="*/ 367 h 470"/>
                    <a:gd name="T10" fmla="*/ 752 w 1705"/>
                    <a:gd name="T11" fmla="*/ 156 h 470"/>
                    <a:gd name="T12" fmla="*/ 659 w 1705"/>
                    <a:gd name="T13" fmla="*/ 31 h 470"/>
                    <a:gd name="T14" fmla="*/ 546 w 1705"/>
                    <a:gd name="T15" fmla="*/ 104 h 470"/>
                    <a:gd name="T16" fmla="*/ 533 w 1705"/>
                    <a:gd name="T17" fmla="*/ 122 h 470"/>
                    <a:gd name="T18" fmla="*/ 684 w 1705"/>
                    <a:gd name="T19" fmla="*/ 308 h 470"/>
                    <a:gd name="T20" fmla="*/ 619 w 1705"/>
                    <a:gd name="T21" fmla="*/ 428 h 470"/>
                    <a:gd name="T22" fmla="*/ 468 w 1705"/>
                    <a:gd name="T23" fmla="*/ 314 h 470"/>
                    <a:gd name="T24" fmla="*/ 494 w 1705"/>
                    <a:gd name="T25" fmla="*/ 133 h 470"/>
                    <a:gd name="T26" fmla="*/ 451 w 1705"/>
                    <a:gd name="T27" fmla="*/ 114 h 470"/>
                    <a:gd name="T28" fmla="*/ 23 w 1705"/>
                    <a:gd name="T29" fmla="*/ 163 h 470"/>
                    <a:gd name="T30" fmla="*/ 4 w 1705"/>
                    <a:gd name="T31" fmla="*/ 157 h 470"/>
                    <a:gd name="T32" fmla="*/ 10 w 1705"/>
                    <a:gd name="T33" fmla="*/ 138 h 470"/>
                    <a:gd name="T34" fmla="*/ 461 w 1705"/>
                    <a:gd name="T35" fmla="*/ 87 h 470"/>
                    <a:gd name="T36" fmla="*/ 508 w 1705"/>
                    <a:gd name="T37" fmla="*/ 108 h 470"/>
                    <a:gd name="T38" fmla="*/ 523 w 1705"/>
                    <a:gd name="T39" fmla="*/ 87 h 470"/>
                    <a:gd name="T40" fmla="*/ 661 w 1705"/>
                    <a:gd name="T41" fmla="*/ 3 h 470"/>
                    <a:gd name="T42" fmla="*/ 779 w 1705"/>
                    <a:gd name="T43" fmla="*/ 146 h 470"/>
                    <a:gd name="T44" fmla="*/ 929 w 1705"/>
                    <a:gd name="T45" fmla="*/ 340 h 470"/>
                    <a:gd name="T46" fmla="*/ 1110 w 1705"/>
                    <a:gd name="T47" fmla="*/ 307 h 470"/>
                    <a:gd name="T48" fmla="*/ 1343 w 1705"/>
                    <a:gd name="T49" fmla="*/ 249 h 470"/>
                    <a:gd name="T50" fmla="*/ 1700 w 1705"/>
                    <a:gd name="T51" fmla="*/ 446 h 470"/>
                    <a:gd name="T52" fmla="*/ 1699 w 1705"/>
                    <a:gd name="T53" fmla="*/ 466 h 470"/>
                    <a:gd name="T54" fmla="*/ 1690 w 1705"/>
                    <a:gd name="T55" fmla="*/ 470 h 470"/>
                    <a:gd name="T56" fmla="*/ 519 w 1705"/>
                    <a:gd name="T57" fmla="*/ 147 h 470"/>
                    <a:gd name="T58" fmla="*/ 495 w 1705"/>
                    <a:gd name="T59" fmla="*/ 305 h 470"/>
                    <a:gd name="T60" fmla="*/ 611 w 1705"/>
                    <a:gd name="T61" fmla="*/ 401 h 470"/>
                    <a:gd name="T62" fmla="*/ 655 w 1705"/>
                    <a:gd name="T63" fmla="*/ 309 h 470"/>
                    <a:gd name="T64" fmla="*/ 519 w 1705"/>
                    <a:gd name="T65" fmla="*/ 147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705" h="470">
                      <a:moveTo>
                        <a:pt x="1690" y="470"/>
                      </a:moveTo>
                      <a:cubicBezTo>
                        <a:pt x="1686" y="470"/>
                        <a:pt x="1682" y="468"/>
                        <a:pt x="1679" y="465"/>
                      </a:cubicBezTo>
                      <a:cubicBezTo>
                        <a:pt x="1571" y="346"/>
                        <a:pt x="1457" y="283"/>
                        <a:pt x="1342" y="277"/>
                      </a:cubicBezTo>
                      <a:cubicBezTo>
                        <a:pt x="1252" y="273"/>
                        <a:pt x="1183" y="305"/>
                        <a:pt x="1122" y="333"/>
                      </a:cubicBezTo>
                      <a:cubicBezTo>
                        <a:pt x="1056" y="364"/>
                        <a:pt x="994" y="393"/>
                        <a:pt x="919" y="367"/>
                      </a:cubicBezTo>
                      <a:cubicBezTo>
                        <a:pt x="824" y="334"/>
                        <a:pt x="786" y="239"/>
                        <a:pt x="752" y="156"/>
                      </a:cubicBezTo>
                      <a:cubicBezTo>
                        <a:pt x="726" y="91"/>
                        <a:pt x="703" y="34"/>
                        <a:pt x="659" y="31"/>
                      </a:cubicBezTo>
                      <a:cubicBezTo>
                        <a:pt x="626" y="29"/>
                        <a:pt x="582" y="57"/>
                        <a:pt x="546" y="104"/>
                      </a:cubicBezTo>
                      <a:cubicBezTo>
                        <a:pt x="542" y="109"/>
                        <a:pt x="537" y="116"/>
                        <a:pt x="533" y="122"/>
                      </a:cubicBezTo>
                      <a:cubicBezTo>
                        <a:pt x="598" y="158"/>
                        <a:pt x="681" y="222"/>
                        <a:pt x="684" y="308"/>
                      </a:cubicBezTo>
                      <a:cubicBezTo>
                        <a:pt x="685" y="357"/>
                        <a:pt x="662" y="415"/>
                        <a:pt x="619" y="428"/>
                      </a:cubicBezTo>
                      <a:cubicBezTo>
                        <a:pt x="563" y="446"/>
                        <a:pt x="491" y="380"/>
                        <a:pt x="468" y="314"/>
                      </a:cubicBezTo>
                      <a:cubicBezTo>
                        <a:pt x="448" y="254"/>
                        <a:pt x="465" y="187"/>
                        <a:pt x="494" y="133"/>
                      </a:cubicBezTo>
                      <a:cubicBezTo>
                        <a:pt x="470" y="121"/>
                        <a:pt x="453" y="115"/>
                        <a:pt x="451" y="114"/>
                      </a:cubicBezTo>
                      <a:cubicBezTo>
                        <a:pt x="273" y="45"/>
                        <a:pt x="92" y="125"/>
                        <a:pt x="23" y="163"/>
                      </a:cubicBezTo>
                      <a:cubicBezTo>
                        <a:pt x="16" y="167"/>
                        <a:pt x="8" y="164"/>
                        <a:pt x="4" y="157"/>
                      </a:cubicBezTo>
                      <a:cubicBezTo>
                        <a:pt x="0" y="150"/>
                        <a:pt x="3" y="141"/>
                        <a:pt x="10" y="138"/>
                      </a:cubicBezTo>
                      <a:cubicBezTo>
                        <a:pt x="82" y="98"/>
                        <a:pt x="272" y="14"/>
                        <a:pt x="461" y="87"/>
                      </a:cubicBezTo>
                      <a:cubicBezTo>
                        <a:pt x="467" y="89"/>
                        <a:pt x="485" y="97"/>
                        <a:pt x="508" y="108"/>
                      </a:cubicBezTo>
                      <a:cubicBezTo>
                        <a:pt x="513" y="101"/>
                        <a:pt x="518" y="93"/>
                        <a:pt x="523" y="87"/>
                      </a:cubicBezTo>
                      <a:cubicBezTo>
                        <a:pt x="566" y="31"/>
                        <a:pt x="618" y="0"/>
                        <a:pt x="661" y="3"/>
                      </a:cubicBezTo>
                      <a:cubicBezTo>
                        <a:pt x="723" y="7"/>
                        <a:pt x="750" y="74"/>
                        <a:pt x="779" y="146"/>
                      </a:cubicBezTo>
                      <a:cubicBezTo>
                        <a:pt x="810" y="223"/>
                        <a:pt x="845" y="311"/>
                        <a:pt x="929" y="340"/>
                      </a:cubicBezTo>
                      <a:cubicBezTo>
                        <a:pt x="992" y="362"/>
                        <a:pt x="1047" y="337"/>
                        <a:pt x="1110" y="307"/>
                      </a:cubicBezTo>
                      <a:cubicBezTo>
                        <a:pt x="1174" y="278"/>
                        <a:pt x="1246" y="244"/>
                        <a:pt x="1343" y="249"/>
                      </a:cubicBezTo>
                      <a:cubicBezTo>
                        <a:pt x="1467" y="255"/>
                        <a:pt x="1587" y="321"/>
                        <a:pt x="1700" y="446"/>
                      </a:cubicBezTo>
                      <a:cubicBezTo>
                        <a:pt x="1705" y="451"/>
                        <a:pt x="1705" y="460"/>
                        <a:pt x="1699" y="466"/>
                      </a:cubicBezTo>
                      <a:cubicBezTo>
                        <a:pt x="1696" y="468"/>
                        <a:pt x="1693" y="470"/>
                        <a:pt x="1690" y="470"/>
                      </a:cubicBezTo>
                      <a:moveTo>
                        <a:pt x="519" y="147"/>
                      </a:moveTo>
                      <a:cubicBezTo>
                        <a:pt x="493" y="194"/>
                        <a:pt x="477" y="253"/>
                        <a:pt x="495" y="305"/>
                      </a:cubicBezTo>
                      <a:cubicBezTo>
                        <a:pt x="515" y="362"/>
                        <a:pt x="575" y="412"/>
                        <a:pt x="611" y="401"/>
                      </a:cubicBezTo>
                      <a:cubicBezTo>
                        <a:pt x="639" y="392"/>
                        <a:pt x="656" y="346"/>
                        <a:pt x="655" y="309"/>
                      </a:cubicBezTo>
                      <a:cubicBezTo>
                        <a:pt x="653" y="236"/>
                        <a:pt x="577" y="180"/>
                        <a:pt x="519" y="147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13" name="Freeform 6">
                  <a:extLst>
                    <a:ext uri="{FF2B5EF4-FFF2-40B4-BE49-F238E27FC236}">
                      <a16:creationId xmlns:a16="http://schemas.microsoft.com/office/drawing/2014/main" id="{7E3AA1B6-CCD9-4CA0-9F75-73BAECF393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2" y="2319"/>
                  <a:ext cx="237" cy="267"/>
                </a:xfrm>
                <a:custGeom>
                  <a:avLst/>
                  <a:gdLst>
                    <a:gd name="T0" fmla="*/ 28 w 100"/>
                    <a:gd name="T1" fmla="*/ 105 h 112"/>
                    <a:gd name="T2" fmla="*/ 17 w 100"/>
                    <a:gd name="T3" fmla="*/ 100 h 112"/>
                    <a:gd name="T4" fmla="*/ 5 w 100"/>
                    <a:gd name="T5" fmla="*/ 65 h 112"/>
                    <a:gd name="T6" fmla="*/ 34 w 100"/>
                    <a:gd name="T7" fmla="*/ 0 h 112"/>
                    <a:gd name="T8" fmla="*/ 100 w 100"/>
                    <a:gd name="T9" fmla="*/ 34 h 112"/>
                    <a:gd name="T10" fmla="*/ 63 w 100"/>
                    <a:gd name="T11" fmla="*/ 96 h 112"/>
                    <a:gd name="T12" fmla="*/ 28 w 100"/>
                    <a:gd name="T13" fmla="*/ 10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112">
                      <a:moveTo>
                        <a:pt x="28" y="105"/>
                      </a:moveTo>
                      <a:cubicBezTo>
                        <a:pt x="17" y="100"/>
                        <a:pt x="17" y="100"/>
                        <a:pt x="17" y="100"/>
                      </a:cubicBezTo>
                      <a:cubicBezTo>
                        <a:pt x="5" y="93"/>
                        <a:pt x="0" y="78"/>
                        <a:pt x="5" y="65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00" y="34"/>
                        <a:pt x="100" y="34"/>
                        <a:pt x="100" y="34"/>
                      </a:cubicBezTo>
                      <a:cubicBezTo>
                        <a:pt x="63" y="96"/>
                        <a:pt x="63" y="96"/>
                        <a:pt x="63" y="96"/>
                      </a:cubicBezTo>
                      <a:cubicBezTo>
                        <a:pt x="56" y="108"/>
                        <a:pt x="41" y="112"/>
                        <a:pt x="28" y="105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14" name="Freeform 7">
                  <a:extLst>
                    <a:ext uri="{FF2B5EF4-FFF2-40B4-BE49-F238E27FC236}">
                      <a16:creationId xmlns:a16="http://schemas.microsoft.com/office/drawing/2014/main" id="{2EC59483-CB7A-45C6-8EC7-9AAB2D75F3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9" y="1782"/>
                  <a:ext cx="508" cy="740"/>
                </a:xfrm>
                <a:custGeom>
                  <a:avLst/>
                  <a:gdLst>
                    <a:gd name="T0" fmla="*/ 145 w 214"/>
                    <a:gd name="T1" fmla="*/ 237 h 311"/>
                    <a:gd name="T2" fmla="*/ 42 w 214"/>
                    <a:gd name="T3" fmla="*/ 286 h 311"/>
                    <a:gd name="T4" fmla="*/ 4 w 214"/>
                    <a:gd name="T5" fmla="*/ 229 h 311"/>
                    <a:gd name="T6" fmla="*/ 23 w 214"/>
                    <a:gd name="T7" fmla="*/ 173 h 311"/>
                    <a:gd name="T8" fmla="*/ 181 w 214"/>
                    <a:gd name="T9" fmla="*/ 18 h 311"/>
                    <a:gd name="T10" fmla="*/ 148 w 214"/>
                    <a:gd name="T11" fmla="*/ 230 h 311"/>
                    <a:gd name="T12" fmla="*/ 145 w 214"/>
                    <a:gd name="T13" fmla="*/ 237 h 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4" h="311">
                      <a:moveTo>
                        <a:pt x="145" y="237"/>
                      </a:moveTo>
                      <a:cubicBezTo>
                        <a:pt x="106" y="311"/>
                        <a:pt x="76" y="303"/>
                        <a:pt x="42" y="286"/>
                      </a:cubicBezTo>
                      <a:cubicBezTo>
                        <a:pt x="19" y="274"/>
                        <a:pt x="0" y="260"/>
                        <a:pt x="4" y="229"/>
                      </a:cubicBezTo>
                      <a:cubicBezTo>
                        <a:pt x="5" y="214"/>
                        <a:pt x="11" y="196"/>
                        <a:pt x="23" y="173"/>
                      </a:cubicBezTo>
                      <a:cubicBezTo>
                        <a:pt x="61" y="99"/>
                        <a:pt x="148" y="0"/>
                        <a:pt x="181" y="18"/>
                      </a:cubicBezTo>
                      <a:cubicBezTo>
                        <a:pt x="214" y="35"/>
                        <a:pt x="185" y="156"/>
                        <a:pt x="148" y="230"/>
                      </a:cubicBezTo>
                      <a:cubicBezTo>
                        <a:pt x="147" y="233"/>
                        <a:pt x="146" y="235"/>
                        <a:pt x="145" y="237"/>
                      </a:cubicBezTo>
                    </a:path>
                  </a:pathLst>
                </a:custGeom>
                <a:solidFill>
                  <a:srgbClr val="229470"/>
                </a:solidFill>
                <a:ln>
                  <a:noFill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15" name="Freeform 8">
                  <a:extLst>
                    <a:ext uri="{FF2B5EF4-FFF2-40B4-BE49-F238E27FC236}">
                      <a16:creationId xmlns:a16="http://schemas.microsoft.com/office/drawing/2014/main" id="{E9220A98-FA27-44C8-AAF5-0E029BEA6B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6" y="2327"/>
                  <a:ext cx="344" cy="161"/>
                </a:xfrm>
                <a:custGeom>
                  <a:avLst/>
                  <a:gdLst>
                    <a:gd name="T0" fmla="*/ 1 w 145"/>
                    <a:gd name="T1" fmla="*/ 0 h 68"/>
                    <a:gd name="T2" fmla="*/ 1 w 145"/>
                    <a:gd name="T3" fmla="*/ 0 h 68"/>
                    <a:gd name="T4" fmla="*/ 0 w 145"/>
                    <a:gd name="T5" fmla="*/ 7 h 68"/>
                    <a:gd name="T6" fmla="*/ 39 w 145"/>
                    <a:gd name="T7" fmla="*/ 57 h 68"/>
                    <a:gd name="T8" fmla="*/ 76 w 145"/>
                    <a:gd name="T9" fmla="*/ 68 h 68"/>
                    <a:gd name="T10" fmla="*/ 142 w 145"/>
                    <a:gd name="T11" fmla="*/ 8 h 68"/>
                    <a:gd name="T12" fmla="*/ 145 w 145"/>
                    <a:gd name="T13" fmla="*/ 1 h 68"/>
                    <a:gd name="T14" fmla="*/ 71 w 145"/>
                    <a:gd name="T15" fmla="*/ 29 h 68"/>
                    <a:gd name="T16" fmla="*/ 52 w 145"/>
                    <a:gd name="T17" fmla="*/ 27 h 68"/>
                    <a:gd name="T18" fmla="*/ 1 w 145"/>
                    <a:gd name="T19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5" h="68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2"/>
                        <a:pt x="0" y="4"/>
                        <a:pt x="0" y="7"/>
                      </a:cubicBezTo>
                      <a:cubicBezTo>
                        <a:pt x="0" y="33"/>
                        <a:pt x="18" y="46"/>
                        <a:pt x="39" y="57"/>
                      </a:cubicBezTo>
                      <a:cubicBezTo>
                        <a:pt x="52" y="63"/>
                        <a:pt x="64" y="68"/>
                        <a:pt x="76" y="68"/>
                      </a:cubicBezTo>
                      <a:cubicBezTo>
                        <a:pt x="97" y="68"/>
                        <a:pt x="118" y="54"/>
                        <a:pt x="142" y="8"/>
                      </a:cubicBezTo>
                      <a:cubicBezTo>
                        <a:pt x="143" y="6"/>
                        <a:pt x="144" y="4"/>
                        <a:pt x="145" y="1"/>
                      </a:cubicBezTo>
                      <a:cubicBezTo>
                        <a:pt x="123" y="19"/>
                        <a:pt x="97" y="29"/>
                        <a:pt x="71" y="29"/>
                      </a:cubicBezTo>
                      <a:cubicBezTo>
                        <a:pt x="65" y="29"/>
                        <a:pt x="58" y="28"/>
                        <a:pt x="52" y="27"/>
                      </a:cubicBezTo>
                      <a:cubicBezTo>
                        <a:pt x="29" y="22"/>
                        <a:pt x="12" y="10"/>
                        <a:pt x="1" y="0"/>
                      </a:cubicBezTo>
                    </a:path>
                  </a:pathLst>
                </a:custGeom>
                <a:solidFill>
                  <a:srgbClr val="1576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16" name="Freeform 9">
                  <a:extLst>
                    <a:ext uri="{FF2B5EF4-FFF2-40B4-BE49-F238E27FC236}">
                      <a16:creationId xmlns:a16="http://schemas.microsoft.com/office/drawing/2014/main" id="{B732982D-141C-4E06-8F1C-D24F3D624C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03" y="1886"/>
                  <a:ext cx="235" cy="243"/>
                </a:xfrm>
                <a:custGeom>
                  <a:avLst/>
                  <a:gdLst>
                    <a:gd name="T0" fmla="*/ 79 w 99"/>
                    <a:gd name="T1" fmla="*/ 0 h 102"/>
                    <a:gd name="T2" fmla="*/ 29 w 99"/>
                    <a:gd name="T3" fmla="*/ 34 h 102"/>
                    <a:gd name="T4" fmla="*/ 12 w 99"/>
                    <a:gd name="T5" fmla="*/ 99 h 102"/>
                    <a:gd name="T6" fmla="*/ 20 w 99"/>
                    <a:gd name="T7" fmla="*/ 102 h 102"/>
                    <a:gd name="T8" fmla="*/ 71 w 99"/>
                    <a:gd name="T9" fmla="*/ 67 h 102"/>
                    <a:gd name="T10" fmla="*/ 88 w 99"/>
                    <a:gd name="T11" fmla="*/ 2 h 102"/>
                    <a:gd name="T12" fmla="*/ 79 w 99"/>
                    <a:gd name="T13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9" h="102">
                      <a:moveTo>
                        <a:pt x="79" y="0"/>
                      </a:moveTo>
                      <a:cubicBezTo>
                        <a:pt x="66" y="0"/>
                        <a:pt x="46" y="13"/>
                        <a:pt x="29" y="34"/>
                      </a:cubicBezTo>
                      <a:cubicBezTo>
                        <a:pt x="8" y="61"/>
                        <a:pt x="0" y="90"/>
                        <a:pt x="12" y="99"/>
                      </a:cubicBezTo>
                      <a:cubicBezTo>
                        <a:pt x="14" y="101"/>
                        <a:pt x="17" y="102"/>
                        <a:pt x="20" y="102"/>
                      </a:cubicBezTo>
                      <a:cubicBezTo>
                        <a:pt x="34" y="102"/>
                        <a:pt x="54" y="88"/>
                        <a:pt x="71" y="67"/>
                      </a:cubicBezTo>
                      <a:cubicBezTo>
                        <a:pt x="92" y="40"/>
                        <a:pt x="99" y="11"/>
                        <a:pt x="88" y="2"/>
                      </a:cubicBezTo>
                      <a:cubicBezTo>
                        <a:pt x="86" y="0"/>
                        <a:pt x="83" y="0"/>
                        <a:pt x="79" y="0"/>
                      </a:cubicBezTo>
                    </a:path>
                  </a:pathLst>
                </a:custGeom>
                <a:solidFill>
                  <a:srgbClr val="78D2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17" name="Freeform 10">
                  <a:extLst>
                    <a:ext uri="{FF2B5EF4-FFF2-40B4-BE49-F238E27FC236}">
                      <a16:creationId xmlns:a16="http://schemas.microsoft.com/office/drawing/2014/main" id="{EA36BC81-1781-4512-AF32-4C0B965514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44" y="2453"/>
                  <a:ext cx="245" cy="268"/>
                </a:xfrm>
                <a:custGeom>
                  <a:avLst/>
                  <a:gdLst>
                    <a:gd name="T0" fmla="*/ 17 w 103"/>
                    <a:gd name="T1" fmla="*/ 14 h 113"/>
                    <a:gd name="T2" fmla="*/ 28 w 103"/>
                    <a:gd name="T3" fmla="*/ 7 h 113"/>
                    <a:gd name="T4" fmla="*/ 63 w 103"/>
                    <a:gd name="T5" fmla="*/ 16 h 113"/>
                    <a:gd name="T6" fmla="*/ 103 w 103"/>
                    <a:gd name="T7" fmla="*/ 75 h 113"/>
                    <a:gd name="T8" fmla="*/ 38 w 103"/>
                    <a:gd name="T9" fmla="*/ 113 h 113"/>
                    <a:gd name="T10" fmla="*/ 6 w 103"/>
                    <a:gd name="T11" fmla="*/ 48 h 113"/>
                    <a:gd name="T12" fmla="*/ 17 w 103"/>
                    <a:gd name="T13" fmla="*/ 14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" h="113">
                      <a:moveTo>
                        <a:pt x="17" y="14"/>
                      </a:moveTo>
                      <a:cubicBezTo>
                        <a:pt x="28" y="7"/>
                        <a:pt x="28" y="7"/>
                        <a:pt x="28" y="7"/>
                      </a:cubicBezTo>
                      <a:cubicBezTo>
                        <a:pt x="40" y="0"/>
                        <a:pt x="55" y="4"/>
                        <a:pt x="63" y="16"/>
                      </a:cubicBezTo>
                      <a:cubicBezTo>
                        <a:pt x="103" y="75"/>
                        <a:pt x="103" y="75"/>
                        <a:pt x="103" y="75"/>
                      </a:cubicBezTo>
                      <a:cubicBezTo>
                        <a:pt x="38" y="113"/>
                        <a:pt x="38" y="113"/>
                        <a:pt x="38" y="113"/>
                      </a:cubicBezTo>
                      <a:cubicBezTo>
                        <a:pt x="6" y="48"/>
                        <a:pt x="6" y="48"/>
                        <a:pt x="6" y="48"/>
                      </a:cubicBezTo>
                      <a:cubicBezTo>
                        <a:pt x="0" y="36"/>
                        <a:pt x="5" y="21"/>
                        <a:pt x="17" y="14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18" name="Freeform 11">
                  <a:extLst>
                    <a:ext uri="{FF2B5EF4-FFF2-40B4-BE49-F238E27FC236}">
                      <a16:creationId xmlns:a16="http://schemas.microsoft.com/office/drawing/2014/main" id="{8C9E9BBB-F78B-4F1E-A788-98A85F2420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23" y="2526"/>
                  <a:ext cx="567" cy="719"/>
                </a:xfrm>
                <a:custGeom>
                  <a:avLst/>
                  <a:gdLst>
                    <a:gd name="T0" fmla="*/ 41 w 239"/>
                    <a:gd name="T1" fmla="*/ 134 h 302"/>
                    <a:gd name="T2" fmla="*/ 55 w 239"/>
                    <a:gd name="T3" fmla="*/ 21 h 302"/>
                    <a:gd name="T4" fmla="*/ 124 w 239"/>
                    <a:gd name="T5" fmla="*/ 20 h 302"/>
                    <a:gd name="T6" fmla="*/ 160 w 239"/>
                    <a:gd name="T7" fmla="*/ 66 h 302"/>
                    <a:gd name="T8" fmla="*/ 206 w 239"/>
                    <a:gd name="T9" fmla="*/ 283 h 302"/>
                    <a:gd name="T10" fmla="*/ 45 w 239"/>
                    <a:gd name="T11" fmla="*/ 140 h 302"/>
                    <a:gd name="T12" fmla="*/ 41 w 239"/>
                    <a:gd name="T13" fmla="*/ 134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302">
                      <a:moveTo>
                        <a:pt x="41" y="134"/>
                      </a:moveTo>
                      <a:cubicBezTo>
                        <a:pt x="0" y="62"/>
                        <a:pt x="23" y="40"/>
                        <a:pt x="55" y="21"/>
                      </a:cubicBezTo>
                      <a:cubicBezTo>
                        <a:pt x="78" y="8"/>
                        <a:pt x="100" y="0"/>
                        <a:pt x="124" y="20"/>
                      </a:cubicBezTo>
                      <a:cubicBezTo>
                        <a:pt x="136" y="29"/>
                        <a:pt x="147" y="43"/>
                        <a:pt x="160" y="66"/>
                      </a:cubicBezTo>
                      <a:cubicBezTo>
                        <a:pt x="202" y="138"/>
                        <a:pt x="239" y="264"/>
                        <a:pt x="206" y="283"/>
                      </a:cubicBezTo>
                      <a:cubicBezTo>
                        <a:pt x="174" y="302"/>
                        <a:pt x="88" y="212"/>
                        <a:pt x="45" y="140"/>
                      </a:cubicBezTo>
                      <a:cubicBezTo>
                        <a:pt x="44" y="138"/>
                        <a:pt x="42" y="136"/>
                        <a:pt x="41" y="134"/>
                      </a:cubicBezTo>
                    </a:path>
                  </a:pathLst>
                </a:custGeom>
                <a:solidFill>
                  <a:srgbClr val="FFCF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19" name="Freeform 12">
                  <a:extLst>
                    <a:ext uri="{FF2B5EF4-FFF2-40B4-BE49-F238E27FC236}">
                      <a16:creationId xmlns:a16="http://schemas.microsoft.com/office/drawing/2014/main" id="{D00202A5-A7B9-442F-9466-6C6CC15FFF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68" y="2545"/>
                  <a:ext cx="249" cy="314"/>
                </a:xfrm>
                <a:custGeom>
                  <a:avLst/>
                  <a:gdLst>
                    <a:gd name="T0" fmla="*/ 75 w 105"/>
                    <a:gd name="T1" fmla="*/ 0 h 132"/>
                    <a:gd name="T2" fmla="*/ 69 w 105"/>
                    <a:gd name="T3" fmla="*/ 0 h 132"/>
                    <a:gd name="T4" fmla="*/ 36 w 105"/>
                    <a:gd name="T5" fmla="*/ 13 h 132"/>
                    <a:gd name="T6" fmla="*/ 9 w 105"/>
                    <a:gd name="T7" fmla="*/ 35 h 132"/>
                    <a:gd name="T8" fmla="*/ 0 w 105"/>
                    <a:gd name="T9" fmla="*/ 62 h 132"/>
                    <a:gd name="T10" fmla="*/ 22 w 105"/>
                    <a:gd name="T11" fmla="*/ 126 h 132"/>
                    <a:gd name="T12" fmla="*/ 26 w 105"/>
                    <a:gd name="T13" fmla="*/ 132 h 132"/>
                    <a:gd name="T14" fmla="*/ 54 w 105"/>
                    <a:gd name="T15" fmla="*/ 40 h 132"/>
                    <a:gd name="T16" fmla="*/ 105 w 105"/>
                    <a:gd name="T17" fmla="*/ 12 h 132"/>
                    <a:gd name="T18" fmla="*/ 75 w 105"/>
                    <a:gd name="T19" fmla="*/ 0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5" h="132">
                      <a:moveTo>
                        <a:pt x="75" y="0"/>
                      </a:moveTo>
                      <a:cubicBezTo>
                        <a:pt x="73" y="0"/>
                        <a:pt x="71" y="0"/>
                        <a:pt x="69" y="0"/>
                      </a:cubicBezTo>
                      <a:cubicBezTo>
                        <a:pt x="58" y="2"/>
                        <a:pt x="47" y="7"/>
                        <a:pt x="36" y="13"/>
                      </a:cubicBezTo>
                      <a:cubicBezTo>
                        <a:pt x="26" y="19"/>
                        <a:pt x="16" y="26"/>
                        <a:pt x="9" y="35"/>
                      </a:cubicBezTo>
                      <a:cubicBezTo>
                        <a:pt x="3" y="42"/>
                        <a:pt x="0" y="51"/>
                        <a:pt x="0" y="62"/>
                      </a:cubicBezTo>
                      <a:cubicBezTo>
                        <a:pt x="0" y="78"/>
                        <a:pt x="6" y="99"/>
                        <a:pt x="22" y="126"/>
                      </a:cubicBezTo>
                      <a:cubicBezTo>
                        <a:pt x="23" y="128"/>
                        <a:pt x="25" y="130"/>
                        <a:pt x="26" y="132"/>
                      </a:cubicBezTo>
                      <a:cubicBezTo>
                        <a:pt x="22" y="97"/>
                        <a:pt x="32" y="63"/>
                        <a:pt x="54" y="40"/>
                      </a:cubicBezTo>
                      <a:cubicBezTo>
                        <a:pt x="71" y="23"/>
                        <a:pt x="90" y="15"/>
                        <a:pt x="105" y="12"/>
                      </a:cubicBezTo>
                      <a:cubicBezTo>
                        <a:pt x="95" y="3"/>
                        <a:pt x="85" y="0"/>
                        <a:pt x="75" y="0"/>
                      </a:cubicBezTo>
                    </a:path>
                  </a:pathLst>
                </a:custGeom>
                <a:solidFill>
                  <a:srgbClr val="FFBB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20" name="Freeform 13">
                  <a:extLst>
                    <a:ext uri="{FF2B5EF4-FFF2-40B4-BE49-F238E27FC236}">
                      <a16:creationId xmlns:a16="http://schemas.microsoft.com/office/drawing/2014/main" id="{E1076322-F20F-4A9A-BA41-76B4A50FA0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53" y="2836"/>
                  <a:ext cx="171" cy="280"/>
                </a:xfrm>
                <a:custGeom>
                  <a:avLst/>
                  <a:gdLst>
                    <a:gd name="T0" fmla="*/ 20 w 72"/>
                    <a:gd name="T1" fmla="*/ 0 h 118"/>
                    <a:gd name="T2" fmla="*/ 16 w 72"/>
                    <a:gd name="T3" fmla="*/ 1 h 118"/>
                    <a:gd name="T4" fmla="*/ 11 w 72"/>
                    <a:gd name="T5" fmla="*/ 68 h 118"/>
                    <a:gd name="T6" fmla="*/ 52 w 72"/>
                    <a:gd name="T7" fmla="*/ 118 h 118"/>
                    <a:gd name="T8" fmla="*/ 56 w 72"/>
                    <a:gd name="T9" fmla="*/ 117 h 118"/>
                    <a:gd name="T10" fmla="*/ 61 w 72"/>
                    <a:gd name="T11" fmla="*/ 50 h 118"/>
                    <a:gd name="T12" fmla="*/ 20 w 72"/>
                    <a:gd name="T13" fmla="*/ 0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2" h="118">
                      <a:moveTo>
                        <a:pt x="20" y="0"/>
                      </a:moveTo>
                      <a:cubicBezTo>
                        <a:pt x="18" y="0"/>
                        <a:pt x="17" y="0"/>
                        <a:pt x="16" y="1"/>
                      </a:cubicBezTo>
                      <a:cubicBezTo>
                        <a:pt x="2" y="6"/>
                        <a:pt x="0" y="36"/>
                        <a:pt x="11" y="68"/>
                      </a:cubicBezTo>
                      <a:cubicBezTo>
                        <a:pt x="21" y="97"/>
                        <a:pt x="39" y="118"/>
                        <a:pt x="52" y="118"/>
                      </a:cubicBezTo>
                      <a:cubicBezTo>
                        <a:pt x="53" y="118"/>
                        <a:pt x="55" y="118"/>
                        <a:pt x="56" y="117"/>
                      </a:cubicBezTo>
                      <a:cubicBezTo>
                        <a:pt x="70" y="113"/>
                        <a:pt x="72" y="83"/>
                        <a:pt x="61" y="50"/>
                      </a:cubicBezTo>
                      <a:cubicBezTo>
                        <a:pt x="51" y="21"/>
                        <a:pt x="33" y="0"/>
                        <a:pt x="20" y="0"/>
                      </a:cubicBezTo>
                    </a:path>
                  </a:pathLst>
                </a:custGeom>
                <a:solidFill>
                  <a:srgbClr val="FFF9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21" name="Freeform 14">
                  <a:extLst>
                    <a:ext uri="{FF2B5EF4-FFF2-40B4-BE49-F238E27FC236}">
                      <a16:creationId xmlns:a16="http://schemas.microsoft.com/office/drawing/2014/main" id="{E8FC4768-A1C3-40A7-BDA7-8FC9DF1932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35" y="2103"/>
                  <a:ext cx="265" cy="250"/>
                </a:xfrm>
                <a:custGeom>
                  <a:avLst/>
                  <a:gdLst>
                    <a:gd name="T0" fmla="*/ 15 w 112"/>
                    <a:gd name="T1" fmla="*/ 90 h 105"/>
                    <a:gd name="T2" fmla="*/ 7 w 112"/>
                    <a:gd name="T3" fmla="*/ 79 h 105"/>
                    <a:gd name="T4" fmla="*/ 13 w 112"/>
                    <a:gd name="T5" fmla="*/ 44 h 105"/>
                    <a:gd name="T6" fmla="*/ 70 w 112"/>
                    <a:gd name="T7" fmla="*/ 0 h 105"/>
                    <a:gd name="T8" fmla="*/ 112 w 112"/>
                    <a:gd name="T9" fmla="*/ 62 h 105"/>
                    <a:gd name="T10" fmla="*/ 50 w 112"/>
                    <a:gd name="T11" fmla="*/ 98 h 105"/>
                    <a:gd name="T12" fmla="*/ 15 w 112"/>
                    <a:gd name="T13" fmla="*/ 9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105">
                      <a:moveTo>
                        <a:pt x="15" y="90"/>
                      </a:moveTo>
                      <a:cubicBezTo>
                        <a:pt x="7" y="79"/>
                        <a:pt x="7" y="79"/>
                        <a:pt x="7" y="79"/>
                      </a:cubicBezTo>
                      <a:cubicBezTo>
                        <a:pt x="0" y="68"/>
                        <a:pt x="2" y="52"/>
                        <a:pt x="13" y="44"/>
                      </a:cubicBezTo>
                      <a:cubicBezTo>
                        <a:pt x="70" y="0"/>
                        <a:pt x="70" y="0"/>
                        <a:pt x="70" y="0"/>
                      </a:cubicBezTo>
                      <a:cubicBezTo>
                        <a:pt x="112" y="62"/>
                        <a:pt x="112" y="62"/>
                        <a:pt x="112" y="62"/>
                      </a:cubicBezTo>
                      <a:cubicBezTo>
                        <a:pt x="50" y="98"/>
                        <a:pt x="50" y="98"/>
                        <a:pt x="50" y="98"/>
                      </a:cubicBezTo>
                      <a:cubicBezTo>
                        <a:pt x="38" y="105"/>
                        <a:pt x="22" y="101"/>
                        <a:pt x="15" y="90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22" name="Freeform 15">
                  <a:extLst>
                    <a:ext uri="{FF2B5EF4-FFF2-40B4-BE49-F238E27FC236}">
                      <a16:creationId xmlns:a16="http://schemas.microsoft.com/office/drawing/2014/main" id="{0EE6D31D-A57F-4773-B9DC-1DB08F6CDD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9" y="1763"/>
                  <a:ext cx="700" cy="602"/>
                </a:xfrm>
                <a:custGeom>
                  <a:avLst/>
                  <a:gdLst>
                    <a:gd name="T0" fmla="*/ 138 w 295"/>
                    <a:gd name="T1" fmla="*/ 207 h 253"/>
                    <a:gd name="T2" fmla="*/ 24 w 295"/>
                    <a:gd name="T3" fmla="*/ 201 h 253"/>
                    <a:gd name="T4" fmla="*/ 17 w 295"/>
                    <a:gd name="T5" fmla="*/ 132 h 253"/>
                    <a:gd name="T6" fmla="*/ 61 w 295"/>
                    <a:gd name="T7" fmla="*/ 93 h 253"/>
                    <a:gd name="T8" fmla="*/ 275 w 295"/>
                    <a:gd name="T9" fmla="*/ 32 h 253"/>
                    <a:gd name="T10" fmla="*/ 144 w 295"/>
                    <a:gd name="T11" fmla="*/ 203 h 253"/>
                    <a:gd name="T12" fmla="*/ 138 w 295"/>
                    <a:gd name="T13" fmla="*/ 207 h 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5" h="253">
                      <a:moveTo>
                        <a:pt x="138" y="207"/>
                      </a:moveTo>
                      <a:cubicBezTo>
                        <a:pt x="69" y="253"/>
                        <a:pt x="45" y="232"/>
                        <a:pt x="24" y="201"/>
                      </a:cubicBezTo>
                      <a:cubicBezTo>
                        <a:pt x="9" y="179"/>
                        <a:pt x="0" y="158"/>
                        <a:pt x="17" y="132"/>
                      </a:cubicBezTo>
                      <a:cubicBezTo>
                        <a:pt x="26" y="120"/>
                        <a:pt x="40" y="107"/>
                        <a:pt x="61" y="93"/>
                      </a:cubicBezTo>
                      <a:cubicBezTo>
                        <a:pt x="130" y="46"/>
                        <a:pt x="253" y="0"/>
                        <a:pt x="275" y="32"/>
                      </a:cubicBezTo>
                      <a:cubicBezTo>
                        <a:pt x="295" y="63"/>
                        <a:pt x="212" y="155"/>
                        <a:pt x="144" y="203"/>
                      </a:cubicBezTo>
                      <a:cubicBezTo>
                        <a:pt x="142" y="204"/>
                        <a:pt x="140" y="205"/>
                        <a:pt x="138" y="207"/>
                      </a:cubicBez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>
                  <a:glow rad="228600">
                    <a:schemeClr val="tx2"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23" name="Freeform 16">
                  <a:extLst>
                    <a:ext uri="{FF2B5EF4-FFF2-40B4-BE49-F238E27FC236}">
                      <a16:creationId xmlns:a16="http://schemas.microsoft.com/office/drawing/2014/main" id="{53E0196E-043D-4698-B472-0C5ACC5DAD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18" y="2077"/>
                  <a:ext cx="323" cy="242"/>
                </a:xfrm>
                <a:custGeom>
                  <a:avLst/>
                  <a:gdLst>
                    <a:gd name="T0" fmla="*/ 9 w 136"/>
                    <a:gd name="T1" fmla="*/ 0 h 102"/>
                    <a:gd name="T2" fmla="*/ 9 w 136"/>
                    <a:gd name="T3" fmla="*/ 0 h 102"/>
                    <a:gd name="T4" fmla="*/ 0 w 136"/>
                    <a:gd name="T5" fmla="*/ 28 h 102"/>
                    <a:gd name="T6" fmla="*/ 16 w 136"/>
                    <a:gd name="T7" fmla="*/ 69 h 102"/>
                    <a:gd name="T8" fmla="*/ 64 w 136"/>
                    <a:gd name="T9" fmla="*/ 102 h 102"/>
                    <a:gd name="T10" fmla="*/ 130 w 136"/>
                    <a:gd name="T11" fmla="*/ 75 h 102"/>
                    <a:gd name="T12" fmla="*/ 136 w 136"/>
                    <a:gd name="T13" fmla="*/ 71 h 102"/>
                    <a:gd name="T14" fmla="*/ 111 w 136"/>
                    <a:gd name="T15" fmla="*/ 73 h 102"/>
                    <a:gd name="T16" fmla="*/ 41 w 136"/>
                    <a:gd name="T17" fmla="*/ 49 h 102"/>
                    <a:gd name="T18" fmla="*/ 9 w 136"/>
                    <a:gd name="T19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6" h="102">
                      <a:moveTo>
                        <a:pt x="9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3" y="10"/>
                        <a:pt x="0" y="19"/>
                        <a:pt x="0" y="28"/>
                      </a:cubicBezTo>
                      <a:cubicBezTo>
                        <a:pt x="0" y="42"/>
                        <a:pt x="7" y="55"/>
                        <a:pt x="16" y="69"/>
                      </a:cubicBezTo>
                      <a:cubicBezTo>
                        <a:pt x="28" y="87"/>
                        <a:pt x="41" y="102"/>
                        <a:pt x="64" y="102"/>
                      </a:cubicBezTo>
                      <a:cubicBezTo>
                        <a:pt x="80" y="102"/>
                        <a:pt x="101" y="94"/>
                        <a:pt x="130" y="75"/>
                      </a:cubicBezTo>
                      <a:cubicBezTo>
                        <a:pt x="132" y="73"/>
                        <a:pt x="134" y="72"/>
                        <a:pt x="136" y="71"/>
                      </a:cubicBezTo>
                      <a:cubicBezTo>
                        <a:pt x="127" y="72"/>
                        <a:pt x="119" y="73"/>
                        <a:pt x="111" y="73"/>
                      </a:cubicBezTo>
                      <a:cubicBezTo>
                        <a:pt x="85" y="73"/>
                        <a:pt x="60" y="65"/>
                        <a:pt x="41" y="49"/>
                      </a:cubicBezTo>
                      <a:cubicBezTo>
                        <a:pt x="23" y="34"/>
                        <a:pt x="14" y="15"/>
                        <a:pt x="9" y="0"/>
                      </a:cubicBezTo>
                    </a:path>
                  </a:pathLst>
                </a:custGeom>
                <a:solidFill>
                  <a:srgbClr val="077A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24" name="Freeform 17">
                  <a:extLst>
                    <a:ext uri="{FF2B5EF4-FFF2-40B4-BE49-F238E27FC236}">
                      <a16:creationId xmlns:a16="http://schemas.microsoft.com/office/drawing/2014/main" id="{E2904AF3-C0B5-4D18-8C55-015D8D764F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6" y="1846"/>
                  <a:ext cx="294" cy="164"/>
                </a:xfrm>
                <a:custGeom>
                  <a:avLst/>
                  <a:gdLst>
                    <a:gd name="T0" fmla="*/ 95 w 124"/>
                    <a:gd name="T1" fmla="*/ 0 h 69"/>
                    <a:gd name="T2" fmla="*/ 52 w 124"/>
                    <a:gd name="T3" fmla="*/ 10 h 69"/>
                    <a:gd name="T4" fmla="*/ 5 w 124"/>
                    <a:gd name="T5" fmla="*/ 59 h 69"/>
                    <a:gd name="T6" fmla="*/ 29 w 124"/>
                    <a:gd name="T7" fmla="*/ 69 h 69"/>
                    <a:gd name="T8" fmla="*/ 72 w 124"/>
                    <a:gd name="T9" fmla="*/ 59 h 69"/>
                    <a:gd name="T10" fmla="*/ 119 w 124"/>
                    <a:gd name="T11" fmla="*/ 10 h 69"/>
                    <a:gd name="T12" fmla="*/ 95 w 124"/>
                    <a:gd name="T1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4" h="69">
                      <a:moveTo>
                        <a:pt x="95" y="0"/>
                      </a:moveTo>
                      <a:cubicBezTo>
                        <a:pt x="83" y="0"/>
                        <a:pt x="67" y="4"/>
                        <a:pt x="52" y="10"/>
                      </a:cubicBezTo>
                      <a:cubicBezTo>
                        <a:pt x="20" y="24"/>
                        <a:pt x="0" y="46"/>
                        <a:pt x="5" y="59"/>
                      </a:cubicBezTo>
                      <a:cubicBezTo>
                        <a:pt x="8" y="66"/>
                        <a:pt x="17" y="69"/>
                        <a:pt x="29" y="69"/>
                      </a:cubicBezTo>
                      <a:cubicBezTo>
                        <a:pt x="41" y="69"/>
                        <a:pt x="57" y="66"/>
                        <a:pt x="72" y="59"/>
                      </a:cubicBezTo>
                      <a:cubicBezTo>
                        <a:pt x="104" y="45"/>
                        <a:pt x="124" y="24"/>
                        <a:pt x="119" y="10"/>
                      </a:cubicBezTo>
                      <a:cubicBezTo>
                        <a:pt x="116" y="4"/>
                        <a:pt x="107" y="0"/>
                        <a:pt x="95" y="0"/>
                      </a:cubicBezTo>
                    </a:path>
                  </a:pathLst>
                </a:custGeom>
                <a:solidFill>
                  <a:srgbClr val="ABDAF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25" name="Freeform 18">
                  <a:extLst>
                    <a:ext uri="{FF2B5EF4-FFF2-40B4-BE49-F238E27FC236}">
                      <a16:creationId xmlns:a16="http://schemas.microsoft.com/office/drawing/2014/main" id="{6FBA9EF7-F419-4F8F-AD76-B670D186FC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04" y="2455"/>
                  <a:ext cx="266" cy="243"/>
                </a:xfrm>
                <a:custGeom>
                  <a:avLst/>
                  <a:gdLst>
                    <a:gd name="T0" fmla="*/ 99 w 112"/>
                    <a:gd name="T1" fmla="*/ 17 h 102"/>
                    <a:gd name="T2" fmla="*/ 105 w 112"/>
                    <a:gd name="T3" fmla="*/ 29 h 102"/>
                    <a:gd name="T4" fmla="*/ 96 w 112"/>
                    <a:gd name="T5" fmla="*/ 64 h 102"/>
                    <a:gd name="T6" fmla="*/ 36 w 112"/>
                    <a:gd name="T7" fmla="*/ 102 h 102"/>
                    <a:gd name="T8" fmla="*/ 0 w 112"/>
                    <a:gd name="T9" fmla="*/ 36 h 102"/>
                    <a:gd name="T10" fmla="*/ 65 w 112"/>
                    <a:gd name="T11" fmla="*/ 6 h 102"/>
                    <a:gd name="T12" fmla="*/ 99 w 112"/>
                    <a:gd name="T13" fmla="*/ 17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102">
                      <a:moveTo>
                        <a:pt x="99" y="17"/>
                      </a:moveTo>
                      <a:cubicBezTo>
                        <a:pt x="105" y="29"/>
                        <a:pt x="105" y="29"/>
                        <a:pt x="105" y="29"/>
                      </a:cubicBezTo>
                      <a:cubicBezTo>
                        <a:pt x="112" y="41"/>
                        <a:pt x="108" y="56"/>
                        <a:pt x="96" y="64"/>
                      </a:cubicBezTo>
                      <a:cubicBezTo>
                        <a:pt x="36" y="102"/>
                        <a:pt x="36" y="102"/>
                        <a:pt x="36" y="102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65" y="6"/>
                        <a:pt x="65" y="6"/>
                        <a:pt x="65" y="6"/>
                      </a:cubicBezTo>
                      <a:cubicBezTo>
                        <a:pt x="77" y="0"/>
                        <a:pt x="92" y="5"/>
                        <a:pt x="99" y="17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26" name="Freeform 19">
                  <a:extLst>
                    <a:ext uri="{FF2B5EF4-FFF2-40B4-BE49-F238E27FC236}">
                      <a16:creationId xmlns:a16="http://schemas.microsoft.com/office/drawing/2014/main" id="{CA687578-633B-4147-BE5D-8FCE03F589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4" y="2429"/>
                  <a:ext cx="720" cy="561"/>
                </a:xfrm>
                <a:custGeom>
                  <a:avLst/>
                  <a:gdLst>
                    <a:gd name="T0" fmla="*/ 170 w 303"/>
                    <a:gd name="T1" fmla="*/ 41 h 236"/>
                    <a:gd name="T2" fmla="*/ 283 w 303"/>
                    <a:gd name="T3" fmla="*/ 57 h 236"/>
                    <a:gd name="T4" fmla="*/ 283 w 303"/>
                    <a:gd name="T5" fmla="*/ 126 h 236"/>
                    <a:gd name="T6" fmla="*/ 236 w 303"/>
                    <a:gd name="T7" fmla="*/ 161 h 236"/>
                    <a:gd name="T8" fmla="*/ 18 w 303"/>
                    <a:gd name="T9" fmla="*/ 202 h 236"/>
                    <a:gd name="T10" fmla="*/ 164 w 303"/>
                    <a:gd name="T11" fmla="*/ 44 h 236"/>
                    <a:gd name="T12" fmla="*/ 170 w 303"/>
                    <a:gd name="T13" fmla="*/ 41 h 2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3" h="236">
                      <a:moveTo>
                        <a:pt x="170" y="41"/>
                      </a:moveTo>
                      <a:cubicBezTo>
                        <a:pt x="243" y="0"/>
                        <a:pt x="265" y="24"/>
                        <a:pt x="283" y="57"/>
                      </a:cubicBezTo>
                      <a:cubicBezTo>
                        <a:pt x="295" y="80"/>
                        <a:pt x="303" y="102"/>
                        <a:pt x="283" y="126"/>
                      </a:cubicBezTo>
                      <a:cubicBezTo>
                        <a:pt x="274" y="137"/>
                        <a:pt x="259" y="149"/>
                        <a:pt x="236" y="161"/>
                      </a:cubicBezTo>
                      <a:cubicBezTo>
                        <a:pt x="163" y="201"/>
                        <a:pt x="36" y="236"/>
                        <a:pt x="18" y="202"/>
                      </a:cubicBezTo>
                      <a:cubicBezTo>
                        <a:pt x="0" y="170"/>
                        <a:pt x="91" y="85"/>
                        <a:pt x="164" y="44"/>
                      </a:cubicBezTo>
                      <a:cubicBezTo>
                        <a:pt x="166" y="43"/>
                        <a:pt x="168" y="42"/>
                        <a:pt x="170" y="41"/>
                      </a:cubicBezTo>
                    </a:path>
                  </a:pathLst>
                </a:custGeom>
                <a:solidFill>
                  <a:srgbClr val="FFCF34"/>
                </a:solidFill>
                <a:ln>
                  <a:noFill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27" name="Freeform 20">
                  <a:extLst>
                    <a:ext uri="{FF2B5EF4-FFF2-40B4-BE49-F238E27FC236}">
                      <a16:creationId xmlns:a16="http://schemas.microsoft.com/office/drawing/2014/main" id="{1EAF0BBF-2C50-4DC7-9D8A-711718F6C5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4" y="2474"/>
                  <a:ext cx="311" cy="255"/>
                </a:xfrm>
                <a:custGeom>
                  <a:avLst/>
                  <a:gdLst>
                    <a:gd name="T0" fmla="*/ 69 w 131"/>
                    <a:gd name="T1" fmla="*/ 0 h 107"/>
                    <a:gd name="T2" fmla="*/ 6 w 131"/>
                    <a:gd name="T3" fmla="*/ 22 h 107"/>
                    <a:gd name="T4" fmla="*/ 0 w 131"/>
                    <a:gd name="T5" fmla="*/ 25 h 107"/>
                    <a:gd name="T6" fmla="*/ 13 w 131"/>
                    <a:gd name="T7" fmla="*/ 24 h 107"/>
                    <a:gd name="T8" fmla="*/ 92 w 131"/>
                    <a:gd name="T9" fmla="*/ 55 h 107"/>
                    <a:gd name="T10" fmla="*/ 119 w 131"/>
                    <a:gd name="T11" fmla="*/ 107 h 107"/>
                    <a:gd name="T12" fmla="*/ 131 w 131"/>
                    <a:gd name="T13" fmla="*/ 76 h 107"/>
                    <a:gd name="T14" fmla="*/ 131 w 131"/>
                    <a:gd name="T15" fmla="*/ 71 h 107"/>
                    <a:gd name="T16" fmla="*/ 119 w 131"/>
                    <a:gd name="T17" fmla="*/ 38 h 107"/>
                    <a:gd name="T18" fmla="*/ 98 w 131"/>
                    <a:gd name="T19" fmla="*/ 10 h 107"/>
                    <a:gd name="T20" fmla="*/ 69 w 131"/>
                    <a:gd name="T21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1" h="107">
                      <a:moveTo>
                        <a:pt x="69" y="0"/>
                      </a:moveTo>
                      <a:cubicBezTo>
                        <a:pt x="54" y="0"/>
                        <a:pt x="33" y="7"/>
                        <a:pt x="6" y="22"/>
                      </a:cubicBezTo>
                      <a:cubicBezTo>
                        <a:pt x="4" y="23"/>
                        <a:pt x="2" y="24"/>
                        <a:pt x="0" y="25"/>
                      </a:cubicBezTo>
                      <a:cubicBezTo>
                        <a:pt x="4" y="25"/>
                        <a:pt x="8" y="24"/>
                        <a:pt x="13" y="24"/>
                      </a:cubicBezTo>
                      <a:cubicBezTo>
                        <a:pt x="43" y="24"/>
                        <a:pt x="71" y="35"/>
                        <a:pt x="92" y="55"/>
                      </a:cubicBezTo>
                      <a:cubicBezTo>
                        <a:pt x="108" y="72"/>
                        <a:pt x="116" y="92"/>
                        <a:pt x="119" y="107"/>
                      </a:cubicBezTo>
                      <a:cubicBezTo>
                        <a:pt x="128" y="96"/>
                        <a:pt x="131" y="86"/>
                        <a:pt x="131" y="76"/>
                      </a:cubicBezTo>
                      <a:cubicBezTo>
                        <a:pt x="131" y="74"/>
                        <a:pt x="131" y="72"/>
                        <a:pt x="131" y="71"/>
                      </a:cubicBezTo>
                      <a:cubicBezTo>
                        <a:pt x="130" y="60"/>
                        <a:pt x="125" y="49"/>
                        <a:pt x="119" y="38"/>
                      </a:cubicBezTo>
                      <a:cubicBezTo>
                        <a:pt x="113" y="27"/>
                        <a:pt x="106" y="17"/>
                        <a:pt x="98" y="10"/>
                      </a:cubicBezTo>
                      <a:cubicBezTo>
                        <a:pt x="90" y="4"/>
                        <a:pt x="81" y="0"/>
                        <a:pt x="69" y="0"/>
                      </a:cubicBezTo>
                    </a:path>
                  </a:pathLst>
                </a:custGeom>
                <a:solidFill>
                  <a:srgbClr val="FFBB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28" name="Freeform 21">
                  <a:extLst>
                    <a:ext uri="{FF2B5EF4-FFF2-40B4-BE49-F238E27FC236}">
                      <a16:creationId xmlns:a16="http://schemas.microsoft.com/office/drawing/2014/main" id="{095BA1AD-4CB5-4EDB-B458-A523E47B56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1" y="2767"/>
                  <a:ext cx="301" cy="147"/>
                </a:xfrm>
                <a:custGeom>
                  <a:avLst/>
                  <a:gdLst>
                    <a:gd name="T0" fmla="*/ 92 w 127"/>
                    <a:gd name="T1" fmla="*/ 0 h 62"/>
                    <a:gd name="T2" fmla="*/ 55 w 127"/>
                    <a:gd name="T3" fmla="*/ 6 h 62"/>
                    <a:gd name="T4" fmla="*/ 5 w 127"/>
                    <a:gd name="T5" fmla="*/ 50 h 62"/>
                    <a:gd name="T6" fmla="*/ 35 w 127"/>
                    <a:gd name="T7" fmla="*/ 62 h 62"/>
                    <a:gd name="T8" fmla="*/ 72 w 127"/>
                    <a:gd name="T9" fmla="*/ 56 h 62"/>
                    <a:gd name="T10" fmla="*/ 122 w 127"/>
                    <a:gd name="T11" fmla="*/ 12 h 62"/>
                    <a:gd name="T12" fmla="*/ 92 w 127"/>
                    <a:gd name="T13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7" h="62">
                      <a:moveTo>
                        <a:pt x="92" y="0"/>
                      </a:moveTo>
                      <a:cubicBezTo>
                        <a:pt x="82" y="0"/>
                        <a:pt x="69" y="2"/>
                        <a:pt x="55" y="6"/>
                      </a:cubicBezTo>
                      <a:cubicBezTo>
                        <a:pt x="23" y="16"/>
                        <a:pt x="0" y="36"/>
                        <a:pt x="5" y="50"/>
                      </a:cubicBezTo>
                      <a:cubicBezTo>
                        <a:pt x="7" y="58"/>
                        <a:pt x="19" y="62"/>
                        <a:pt x="35" y="62"/>
                      </a:cubicBezTo>
                      <a:cubicBezTo>
                        <a:pt x="45" y="62"/>
                        <a:pt x="58" y="60"/>
                        <a:pt x="72" y="56"/>
                      </a:cubicBezTo>
                      <a:cubicBezTo>
                        <a:pt x="104" y="46"/>
                        <a:pt x="127" y="26"/>
                        <a:pt x="122" y="12"/>
                      </a:cubicBezTo>
                      <a:cubicBezTo>
                        <a:pt x="119" y="4"/>
                        <a:pt x="108" y="0"/>
                        <a:pt x="92" y="0"/>
                      </a:cubicBezTo>
                    </a:path>
                  </a:pathLst>
                </a:custGeom>
                <a:solidFill>
                  <a:srgbClr val="FFF9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29" name="Freeform 22">
                  <a:extLst>
                    <a:ext uri="{FF2B5EF4-FFF2-40B4-BE49-F238E27FC236}">
                      <a16:creationId xmlns:a16="http://schemas.microsoft.com/office/drawing/2014/main" id="{64EA7491-F6FD-4990-B150-3F15E9594D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6" y="1710"/>
                  <a:ext cx="178" cy="236"/>
                </a:xfrm>
                <a:custGeom>
                  <a:avLst/>
                  <a:gdLst>
                    <a:gd name="T0" fmla="*/ 40 w 75"/>
                    <a:gd name="T1" fmla="*/ 98 h 99"/>
                    <a:gd name="T2" fmla="*/ 27 w 75"/>
                    <a:gd name="T3" fmla="*/ 98 h 99"/>
                    <a:gd name="T4" fmla="*/ 2 w 75"/>
                    <a:gd name="T5" fmla="*/ 72 h 99"/>
                    <a:gd name="T6" fmla="*/ 0 w 75"/>
                    <a:gd name="T7" fmla="*/ 0 h 99"/>
                    <a:gd name="T8" fmla="*/ 75 w 75"/>
                    <a:gd name="T9" fmla="*/ 4 h 99"/>
                    <a:gd name="T10" fmla="*/ 67 w 75"/>
                    <a:gd name="T11" fmla="*/ 75 h 99"/>
                    <a:gd name="T12" fmla="*/ 40 w 75"/>
                    <a:gd name="T13" fmla="*/ 98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99">
                      <a:moveTo>
                        <a:pt x="40" y="98"/>
                      </a:moveTo>
                      <a:cubicBezTo>
                        <a:pt x="27" y="98"/>
                        <a:pt x="27" y="98"/>
                        <a:pt x="27" y="98"/>
                      </a:cubicBezTo>
                      <a:cubicBezTo>
                        <a:pt x="13" y="97"/>
                        <a:pt x="2" y="86"/>
                        <a:pt x="2" y="7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75" y="4"/>
                        <a:pt x="75" y="4"/>
                        <a:pt x="75" y="4"/>
                      </a:cubicBezTo>
                      <a:cubicBezTo>
                        <a:pt x="67" y="75"/>
                        <a:pt x="67" y="75"/>
                        <a:pt x="67" y="75"/>
                      </a:cubicBezTo>
                      <a:cubicBezTo>
                        <a:pt x="66" y="89"/>
                        <a:pt x="54" y="99"/>
                        <a:pt x="40" y="98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30" name="Freeform 23">
                  <a:extLst>
                    <a:ext uri="{FF2B5EF4-FFF2-40B4-BE49-F238E27FC236}">
                      <a16:creationId xmlns:a16="http://schemas.microsoft.com/office/drawing/2014/main" id="{C8EC3586-B2C3-4831-A832-9DF21F6F24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95" y="1106"/>
                  <a:ext cx="335" cy="728"/>
                </a:xfrm>
                <a:custGeom>
                  <a:avLst/>
                  <a:gdLst>
                    <a:gd name="T0" fmla="*/ 138 w 141"/>
                    <a:gd name="T1" fmla="*/ 216 h 306"/>
                    <a:gd name="T2" fmla="*/ 66 w 141"/>
                    <a:gd name="T3" fmla="*/ 304 h 306"/>
                    <a:gd name="T4" fmla="*/ 7 w 141"/>
                    <a:gd name="T5" fmla="*/ 268 h 306"/>
                    <a:gd name="T6" fmla="*/ 1 w 141"/>
                    <a:gd name="T7" fmla="*/ 210 h 306"/>
                    <a:gd name="T8" fmla="*/ 79 w 141"/>
                    <a:gd name="T9" fmla="*/ 2 h 306"/>
                    <a:gd name="T10" fmla="*/ 139 w 141"/>
                    <a:gd name="T11" fmla="*/ 209 h 306"/>
                    <a:gd name="T12" fmla="*/ 138 w 141"/>
                    <a:gd name="T13" fmla="*/ 21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1" h="306">
                      <a:moveTo>
                        <a:pt x="138" y="216"/>
                      </a:moveTo>
                      <a:cubicBezTo>
                        <a:pt x="135" y="300"/>
                        <a:pt x="104" y="306"/>
                        <a:pt x="66" y="304"/>
                      </a:cubicBezTo>
                      <a:cubicBezTo>
                        <a:pt x="40" y="303"/>
                        <a:pt x="17" y="298"/>
                        <a:pt x="7" y="268"/>
                      </a:cubicBezTo>
                      <a:cubicBezTo>
                        <a:pt x="2" y="255"/>
                        <a:pt x="0" y="236"/>
                        <a:pt x="1" y="210"/>
                      </a:cubicBezTo>
                      <a:cubicBezTo>
                        <a:pt x="5" y="127"/>
                        <a:pt x="42" y="0"/>
                        <a:pt x="79" y="2"/>
                      </a:cubicBezTo>
                      <a:cubicBezTo>
                        <a:pt x="116" y="4"/>
                        <a:pt x="141" y="126"/>
                        <a:pt x="139" y="209"/>
                      </a:cubicBezTo>
                      <a:cubicBezTo>
                        <a:pt x="139" y="212"/>
                        <a:pt x="139" y="214"/>
                        <a:pt x="138" y="216"/>
                      </a:cubicBezTo>
                    </a:path>
                  </a:pathLst>
                </a:custGeom>
                <a:solidFill>
                  <a:srgbClr val="DA141F"/>
                </a:solidFill>
                <a:ln>
                  <a:noFill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31" name="Freeform 24">
                  <a:extLst>
                    <a:ext uri="{FF2B5EF4-FFF2-40B4-BE49-F238E27FC236}">
                      <a16:creationId xmlns:a16="http://schemas.microsoft.com/office/drawing/2014/main" id="{D3293D8F-AEA8-4C78-87F1-0068811A78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12" y="1603"/>
                  <a:ext cx="313" cy="226"/>
                </a:xfrm>
                <a:custGeom>
                  <a:avLst/>
                  <a:gdLst>
                    <a:gd name="T0" fmla="*/ 132 w 132"/>
                    <a:gd name="T1" fmla="*/ 0 h 95"/>
                    <a:gd name="T2" fmla="*/ 58 w 132"/>
                    <a:gd name="T3" fmla="*/ 63 h 95"/>
                    <a:gd name="T4" fmla="*/ 35 w 132"/>
                    <a:gd name="T5" fmla="*/ 65 h 95"/>
                    <a:gd name="T6" fmla="*/ 0 w 132"/>
                    <a:gd name="T7" fmla="*/ 59 h 95"/>
                    <a:gd name="T8" fmla="*/ 59 w 132"/>
                    <a:gd name="T9" fmla="*/ 95 h 95"/>
                    <a:gd name="T10" fmla="*/ 68 w 132"/>
                    <a:gd name="T11" fmla="*/ 95 h 95"/>
                    <a:gd name="T12" fmla="*/ 131 w 132"/>
                    <a:gd name="T13" fmla="*/ 7 h 95"/>
                    <a:gd name="T14" fmla="*/ 132 w 132"/>
                    <a:gd name="T15" fmla="*/ 0 h 95"/>
                    <a:gd name="T16" fmla="*/ 132 w 132"/>
                    <a:gd name="T17" fmla="*/ 0 h 95"/>
                    <a:gd name="T18" fmla="*/ 132 w 132"/>
                    <a:gd name="T19" fmla="*/ 0 h 95"/>
                    <a:gd name="T20" fmla="*/ 132 w 132"/>
                    <a:gd name="T2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2" h="95">
                      <a:moveTo>
                        <a:pt x="132" y="0"/>
                      </a:moveTo>
                      <a:cubicBezTo>
                        <a:pt x="116" y="32"/>
                        <a:pt x="90" y="55"/>
                        <a:pt x="58" y="63"/>
                      </a:cubicBezTo>
                      <a:cubicBezTo>
                        <a:pt x="50" y="65"/>
                        <a:pt x="42" y="65"/>
                        <a:pt x="35" y="65"/>
                      </a:cubicBezTo>
                      <a:cubicBezTo>
                        <a:pt x="21" y="65"/>
                        <a:pt x="9" y="63"/>
                        <a:pt x="0" y="59"/>
                      </a:cubicBezTo>
                      <a:cubicBezTo>
                        <a:pt x="10" y="89"/>
                        <a:pt x="33" y="94"/>
                        <a:pt x="59" y="95"/>
                      </a:cubicBezTo>
                      <a:cubicBezTo>
                        <a:pt x="62" y="95"/>
                        <a:pt x="65" y="95"/>
                        <a:pt x="68" y="95"/>
                      </a:cubicBezTo>
                      <a:cubicBezTo>
                        <a:pt x="101" y="95"/>
                        <a:pt x="128" y="84"/>
                        <a:pt x="131" y="7"/>
                      </a:cubicBezTo>
                      <a:cubicBezTo>
                        <a:pt x="132" y="5"/>
                        <a:pt x="132" y="3"/>
                        <a:pt x="132" y="0"/>
                      </a:cubicBezTo>
                      <a:cubicBezTo>
                        <a:pt x="132" y="0"/>
                        <a:pt x="132" y="0"/>
                        <a:pt x="132" y="0"/>
                      </a:cubicBezTo>
                      <a:cubicBezTo>
                        <a:pt x="132" y="0"/>
                        <a:pt x="132" y="0"/>
                        <a:pt x="132" y="0"/>
                      </a:cubicBezTo>
                      <a:cubicBezTo>
                        <a:pt x="132" y="0"/>
                        <a:pt x="132" y="0"/>
                        <a:pt x="132" y="0"/>
                      </a:cubicBezTo>
                    </a:path>
                  </a:pathLst>
                </a:custGeom>
                <a:solidFill>
                  <a:srgbClr val="A2020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32" name="Freeform 25">
                  <a:extLst>
                    <a:ext uri="{FF2B5EF4-FFF2-40B4-BE49-F238E27FC236}">
                      <a16:creationId xmlns:a16="http://schemas.microsoft.com/office/drawing/2014/main" id="{91D33177-CD10-4FDA-9F71-85662C2E2B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47" y="1197"/>
                  <a:ext cx="159" cy="287"/>
                </a:xfrm>
                <a:custGeom>
                  <a:avLst/>
                  <a:gdLst>
                    <a:gd name="T0" fmla="*/ 45 w 67"/>
                    <a:gd name="T1" fmla="*/ 0 h 121"/>
                    <a:gd name="T2" fmla="*/ 8 w 67"/>
                    <a:gd name="T3" fmla="*/ 54 h 121"/>
                    <a:gd name="T4" fmla="*/ 19 w 67"/>
                    <a:gd name="T5" fmla="*/ 120 h 121"/>
                    <a:gd name="T6" fmla="*/ 22 w 67"/>
                    <a:gd name="T7" fmla="*/ 121 h 121"/>
                    <a:gd name="T8" fmla="*/ 59 w 67"/>
                    <a:gd name="T9" fmla="*/ 66 h 121"/>
                    <a:gd name="T10" fmla="*/ 47 w 67"/>
                    <a:gd name="T11" fmla="*/ 0 h 121"/>
                    <a:gd name="T12" fmla="*/ 45 w 67"/>
                    <a:gd name="T13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121">
                      <a:moveTo>
                        <a:pt x="45" y="0"/>
                      </a:moveTo>
                      <a:cubicBezTo>
                        <a:pt x="31" y="0"/>
                        <a:pt x="15" y="23"/>
                        <a:pt x="8" y="54"/>
                      </a:cubicBezTo>
                      <a:cubicBezTo>
                        <a:pt x="0" y="87"/>
                        <a:pt x="5" y="117"/>
                        <a:pt x="19" y="120"/>
                      </a:cubicBezTo>
                      <a:cubicBezTo>
                        <a:pt x="20" y="121"/>
                        <a:pt x="21" y="121"/>
                        <a:pt x="22" y="121"/>
                      </a:cubicBezTo>
                      <a:cubicBezTo>
                        <a:pt x="35" y="121"/>
                        <a:pt x="51" y="98"/>
                        <a:pt x="59" y="66"/>
                      </a:cubicBezTo>
                      <a:cubicBezTo>
                        <a:pt x="67" y="33"/>
                        <a:pt x="62" y="4"/>
                        <a:pt x="47" y="0"/>
                      </a:cubicBezTo>
                      <a:cubicBezTo>
                        <a:pt x="46" y="0"/>
                        <a:pt x="46" y="0"/>
                        <a:pt x="45" y="0"/>
                      </a:cubicBezTo>
                    </a:path>
                  </a:pathLst>
                </a:custGeom>
                <a:solidFill>
                  <a:srgbClr val="EE7C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3459" name="Group 4">
                <a:extLst>
                  <a:ext uri="{FF2B5EF4-FFF2-40B4-BE49-F238E27FC236}">
                    <a16:creationId xmlns:a16="http://schemas.microsoft.com/office/drawing/2014/main" id="{825A9EB1-E778-4BB6-8B56-FC9ADE57FA0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127907" y="-389839"/>
                <a:ext cx="1963532" cy="1006228"/>
                <a:chOff x="1773" y="1106"/>
                <a:chExt cx="4174" cy="2139"/>
              </a:xfrm>
            </p:grpSpPr>
            <p:sp>
              <p:nvSpPr>
                <p:cNvPr id="3460" name="Freeform 5">
                  <a:extLst>
                    <a:ext uri="{FF2B5EF4-FFF2-40B4-BE49-F238E27FC236}">
                      <a16:creationId xmlns:a16="http://schemas.microsoft.com/office/drawing/2014/main" id="{5CB66D6D-F24D-4206-8CDA-A2C75A9643F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773" y="1751"/>
                  <a:ext cx="4048" cy="1118"/>
                </a:xfrm>
                <a:custGeom>
                  <a:avLst/>
                  <a:gdLst>
                    <a:gd name="T0" fmla="*/ 1690 w 1705"/>
                    <a:gd name="T1" fmla="*/ 470 h 470"/>
                    <a:gd name="T2" fmla="*/ 1679 w 1705"/>
                    <a:gd name="T3" fmla="*/ 465 h 470"/>
                    <a:gd name="T4" fmla="*/ 1342 w 1705"/>
                    <a:gd name="T5" fmla="*/ 277 h 470"/>
                    <a:gd name="T6" fmla="*/ 1122 w 1705"/>
                    <a:gd name="T7" fmla="*/ 333 h 470"/>
                    <a:gd name="T8" fmla="*/ 919 w 1705"/>
                    <a:gd name="T9" fmla="*/ 367 h 470"/>
                    <a:gd name="T10" fmla="*/ 752 w 1705"/>
                    <a:gd name="T11" fmla="*/ 156 h 470"/>
                    <a:gd name="T12" fmla="*/ 659 w 1705"/>
                    <a:gd name="T13" fmla="*/ 31 h 470"/>
                    <a:gd name="T14" fmla="*/ 546 w 1705"/>
                    <a:gd name="T15" fmla="*/ 104 h 470"/>
                    <a:gd name="T16" fmla="*/ 533 w 1705"/>
                    <a:gd name="T17" fmla="*/ 122 h 470"/>
                    <a:gd name="T18" fmla="*/ 684 w 1705"/>
                    <a:gd name="T19" fmla="*/ 308 h 470"/>
                    <a:gd name="T20" fmla="*/ 619 w 1705"/>
                    <a:gd name="T21" fmla="*/ 428 h 470"/>
                    <a:gd name="T22" fmla="*/ 468 w 1705"/>
                    <a:gd name="T23" fmla="*/ 314 h 470"/>
                    <a:gd name="T24" fmla="*/ 494 w 1705"/>
                    <a:gd name="T25" fmla="*/ 133 h 470"/>
                    <a:gd name="T26" fmla="*/ 451 w 1705"/>
                    <a:gd name="T27" fmla="*/ 114 h 470"/>
                    <a:gd name="T28" fmla="*/ 23 w 1705"/>
                    <a:gd name="T29" fmla="*/ 163 h 470"/>
                    <a:gd name="T30" fmla="*/ 4 w 1705"/>
                    <a:gd name="T31" fmla="*/ 157 h 470"/>
                    <a:gd name="T32" fmla="*/ 10 w 1705"/>
                    <a:gd name="T33" fmla="*/ 138 h 470"/>
                    <a:gd name="T34" fmla="*/ 461 w 1705"/>
                    <a:gd name="T35" fmla="*/ 87 h 470"/>
                    <a:gd name="T36" fmla="*/ 508 w 1705"/>
                    <a:gd name="T37" fmla="*/ 108 h 470"/>
                    <a:gd name="T38" fmla="*/ 523 w 1705"/>
                    <a:gd name="T39" fmla="*/ 87 h 470"/>
                    <a:gd name="T40" fmla="*/ 661 w 1705"/>
                    <a:gd name="T41" fmla="*/ 3 h 470"/>
                    <a:gd name="T42" fmla="*/ 779 w 1705"/>
                    <a:gd name="T43" fmla="*/ 146 h 470"/>
                    <a:gd name="T44" fmla="*/ 929 w 1705"/>
                    <a:gd name="T45" fmla="*/ 340 h 470"/>
                    <a:gd name="T46" fmla="*/ 1110 w 1705"/>
                    <a:gd name="T47" fmla="*/ 307 h 470"/>
                    <a:gd name="T48" fmla="*/ 1343 w 1705"/>
                    <a:gd name="T49" fmla="*/ 249 h 470"/>
                    <a:gd name="T50" fmla="*/ 1700 w 1705"/>
                    <a:gd name="T51" fmla="*/ 446 h 470"/>
                    <a:gd name="T52" fmla="*/ 1699 w 1705"/>
                    <a:gd name="T53" fmla="*/ 466 h 470"/>
                    <a:gd name="T54" fmla="*/ 1690 w 1705"/>
                    <a:gd name="T55" fmla="*/ 470 h 470"/>
                    <a:gd name="T56" fmla="*/ 519 w 1705"/>
                    <a:gd name="T57" fmla="*/ 147 h 470"/>
                    <a:gd name="T58" fmla="*/ 495 w 1705"/>
                    <a:gd name="T59" fmla="*/ 305 h 470"/>
                    <a:gd name="T60" fmla="*/ 611 w 1705"/>
                    <a:gd name="T61" fmla="*/ 401 h 470"/>
                    <a:gd name="T62" fmla="*/ 655 w 1705"/>
                    <a:gd name="T63" fmla="*/ 309 h 470"/>
                    <a:gd name="T64" fmla="*/ 519 w 1705"/>
                    <a:gd name="T65" fmla="*/ 147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705" h="470">
                      <a:moveTo>
                        <a:pt x="1690" y="470"/>
                      </a:moveTo>
                      <a:cubicBezTo>
                        <a:pt x="1686" y="470"/>
                        <a:pt x="1682" y="468"/>
                        <a:pt x="1679" y="465"/>
                      </a:cubicBezTo>
                      <a:cubicBezTo>
                        <a:pt x="1571" y="346"/>
                        <a:pt x="1457" y="283"/>
                        <a:pt x="1342" y="277"/>
                      </a:cubicBezTo>
                      <a:cubicBezTo>
                        <a:pt x="1252" y="273"/>
                        <a:pt x="1183" y="305"/>
                        <a:pt x="1122" y="333"/>
                      </a:cubicBezTo>
                      <a:cubicBezTo>
                        <a:pt x="1056" y="364"/>
                        <a:pt x="994" y="393"/>
                        <a:pt x="919" y="367"/>
                      </a:cubicBezTo>
                      <a:cubicBezTo>
                        <a:pt x="824" y="334"/>
                        <a:pt x="786" y="239"/>
                        <a:pt x="752" y="156"/>
                      </a:cubicBezTo>
                      <a:cubicBezTo>
                        <a:pt x="726" y="91"/>
                        <a:pt x="703" y="34"/>
                        <a:pt x="659" y="31"/>
                      </a:cubicBezTo>
                      <a:cubicBezTo>
                        <a:pt x="626" y="29"/>
                        <a:pt x="582" y="57"/>
                        <a:pt x="546" y="104"/>
                      </a:cubicBezTo>
                      <a:cubicBezTo>
                        <a:pt x="542" y="109"/>
                        <a:pt x="537" y="116"/>
                        <a:pt x="533" y="122"/>
                      </a:cubicBezTo>
                      <a:cubicBezTo>
                        <a:pt x="598" y="158"/>
                        <a:pt x="681" y="222"/>
                        <a:pt x="684" y="308"/>
                      </a:cubicBezTo>
                      <a:cubicBezTo>
                        <a:pt x="685" y="357"/>
                        <a:pt x="662" y="415"/>
                        <a:pt x="619" y="428"/>
                      </a:cubicBezTo>
                      <a:cubicBezTo>
                        <a:pt x="563" y="446"/>
                        <a:pt x="491" y="380"/>
                        <a:pt x="468" y="314"/>
                      </a:cubicBezTo>
                      <a:cubicBezTo>
                        <a:pt x="448" y="254"/>
                        <a:pt x="465" y="187"/>
                        <a:pt x="494" y="133"/>
                      </a:cubicBezTo>
                      <a:cubicBezTo>
                        <a:pt x="470" y="121"/>
                        <a:pt x="453" y="115"/>
                        <a:pt x="451" y="114"/>
                      </a:cubicBezTo>
                      <a:cubicBezTo>
                        <a:pt x="273" y="45"/>
                        <a:pt x="92" y="125"/>
                        <a:pt x="23" y="163"/>
                      </a:cubicBezTo>
                      <a:cubicBezTo>
                        <a:pt x="16" y="167"/>
                        <a:pt x="8" y="164"/>
                        <a:pt x="4" y="157"/>
                      </a:cubicBezTo>
                      <a:cubicBezTo>
                        <a:pt x="0" y="150"/>
                        <a:pt x="3" y="141"/>
                        <a:pt x="10" y="138"/>
                      </a:cubicBezTo>
                      <a:cubicBezTo>
                        <a:pt x="82" y="98"/>
                        <a:pt x="272" y="14"/>
                        <a:pt x="461" y="87"/>
                      </a:cubicBezTo>
                      <a:cubicBezTo>
                        <a:pt x="467" y="89"/>
                        <a:pt x="485" y="97"/>
                        <a:pt x="508" y="108"/>
                      </a:cubicBezTo>
                      <a:cubicBezTo>
                        <a:pt x="513" y="101"/>
                        <a:pt x="518" y="93"/>
                        <a:pt x="523" y="87"/>
                      </a:cubicBezTo>
                      <a:cubicBezTo>
                        <a:pt x="566" y="31"/>
                        <a:pt x="618" y="0"/>
                        <a:pt x="661" y="3"/>
                      </a:cubicBezTo>
                      <a:cubicBezTo>
                        <a:pt x="723" y="7"/>
                        <a:pt x="750" y="74"/>
                        <a:pt x="779" y="146"/>
                      </a:cubicBezTo>
                      <a:cubicBezTo>
                        <a:pt x="810" y="223"/>
                        <a:pt x="845" y="311"/>
                        <a:pt x="929" y="340"/>
                      </a:cubicBezTo>
                      <a:cubicBezTo>
                        <a:pt x="992" y="362"/>
                        <a:pt x="1047" y="337"/>
                        <a:pt x="1110" y="307"/>
                      </a:cubicBezTo>
                      <a:cubicBezTo>
                        <a:pt x="1174" y="278"/>
                        <a:pt x="1246" y="244"/>
                        <a:pt x="1343" y="249"/>
                      </a:cubicBezTo>
                      <a:cubicBezTo>
                        <a:pt x="1467" y="255"/>
                        <a:pt x="1587" y="321"/>
                        <a:pt x="1700" y="446"/>
                      </a:cubicBezTo>
                      <a:cubicBezTo>
                        <a:pt x="1705" y="451"/>
                        <a:pt x="1705" y="460"/>
                        <a:pt x="1699" y="466"/>
                      </a:cubicBezTo>
                      <a:cubicBezTo>
                        <a:pt x="1696" y="468"/>
                        <a:pt x="1693" y="470"/>
                        <a:pt x="1690" y="470"/>
                      </a:cubicBezTo>
                      <a:moveTo>
                        <a:pt x="519" y="147"/>
                      </a:moveTo>
                      <a:cubicBezTo>
                        <a:pt x="493" y="194"/>
                        <a:pt x="477" y="253"/>
                        <a:pt x="495" y="305"/>
                      </a:cubicBezTo>
                      <a:cubicBezTo>
                        <a:pt x="515" y="362"/>
                        <a:pt x="575" y="412"/>
                        <a:pt x="611" y="401"/>
                      </a:cubicBezTo>
                      <a:cubicBezTo>
                        <a:pt x="639" y="392"/>
                        <a:pt x="656" y="346"/>
                        <a:pt x="655" y="309"/>
                      </a:cubicBezTo>
                      <a:cubicBezTo>
                        <a:pt x="653" y="236"/>
                        <a:pt x="577" y="180"/>
                        <a:pt x="519" y="147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61" name="Freeform 6">
                  <a:extLst>
                    <a:ext uri="{FF2B5EF4-FFF2-40B4-BE49-F238E27FC236}">
                      <a16:creationId xmlns:a16="http://schemas.microsoft.com/office/drawing/2014/main" id="{80E0DD4C-F36D-44E4-9BE0-6C3F23FA4D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2" y="2319"/>
                  <a:ext cx="237" cy="267"/>
                </a:xfrm>
                <a:custGeom>
                  <a:avLst/>
                  <a:gdLst>
                    <a:gd name="T0" fmla="*/ 28 w 100"/>
                    <a:gd name="T1" fmla="*/ 105 h 112"/>
                    <a:gd name="T2" fmla="*/ 17 w 100"/>
                    <a:gd name="T3" fmla="*/ 100 h 112"/>
                    <a:gd name="T4" fmla="*/ 5 w 100"/>
                    <a:gd name="T5" fmla="*/ 65 h 112"/>
                    <a:gd name="T6" fmla="*/ 34 w 100"/>
                    <a:gd name="T7" fmla="*/ 0 h 112"/>
                    <a:gd name="T8" fmla="*/ 100 w 100"/>
                    <a:gd name="T9" fmla="*/ 34 h 112"/>
                    <a:gd name="T10" fmla="*/ 63 w 100"/>
                    <a:gd name="T11" fmla="*/ 96 h 112"/>
                    <a:gd name="T12" fmla="*/ 28 w 100"/>
                    <a:gd name="T13" fmla="*/ 10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112">
                      <a:moveTo>
                        <a:pt x="28" y="105"/>
                      </a:moveTo>
                      <a:cubicBezTo>
                        <a:pt x="17" y="100"/>
                        <a:pt x="17" y="100"/>
                        <a:pt x="17" y="100"/>
                      </a:cubicBezTo>
                      <a:cubicBezTo>
                        <a:pt x="5" y="93"/>
                        <a:pt x="0" y="78"/>
                        <a:pt x="5" y="65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00" y="34"/>
                        <a:pt x="100" y="34"/>
                        <a:pt x="100" y="34"/>
                      </a:cubicBezTo>
                      <a:cubicBezTo>
                        <a:pt x="63" y="96"/>
                        <a:pt x="63" y="96"/>
                        <a:pt x="63" y="96"/>
                      </a:cubicBezTo>
                      <a:cubicBezTo>
                        <a:pt x="56" y="108"/>
                        <a:pt x="41" y="112"/>
                        <a:pt x="28" y="105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62" name="Freeform 7">
                  <a:extLst>
                    <a:ext uri="{FF2B5EF4-FFF2-40B4-BE49-F238E27FC236}">
                      <a16:creationId xmlns:a16="http://schemas.microsoft.com/office/drawing/2014/main" id="{0CCF34A5-EA91-456F-8C4F-D39261BFB6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9" y="1782"/>
                  <a:ext cx="508" cy="740"/>
                </a:xfrm>
                <a:custGeom>
                  <a:avLst/>
                  <a:gdLst>
                    <a:gd name="T0" fmla="*/ 145 w 214"/>
                    <a:gd name="T1" fmla="*/ 237 h 311"/>
                    <a:gd name="T2" fmla="*/ 42 w 214"/>
                    <a:gd name="T3" fmla="*/ 286 h 311"/>
                    <a:gd name="T4" fmla="*/ 4 w 214"/>
                    <a:gd name="T5" fmla="*/ 229 h 311"/>
                    <a:gd name="T6" fmla="*/ 23 w 214"/>
                    <a:gd name="T7" fmla="*/ 173 h 311"/>
                    <a:gd name="T8" fmla="*/ 181 w 214"/>
                    <a:gd name="T9" fmla="*/ 18 h 311"/>
                    <a:gd name="T10" fmla="*/ 148 w 214"/>
                    <a:gd name="T11" fmla="*/ 230 h 311"/>
                    <a:gd name="T12" fmla="*/ 145 w 214"/>
                    <a:gd name="T13" fmla="*/ 237 h 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4" h="311">
                      <a:moveTo>
                        <a:pt x="145" y="237"/>
                      </a:moveTo>
                      <a:cubicBezTo>
                        <a:pt x="106" y="311"/>
                        <a:pt x="76" y="303"/>
                        <a:pt x="42" y="286"/>
                      </a:cubicBezTo>
                      <a:cubicBezTo>
                        <a:pt x="19" y="274"/>
                        <a:pt x="0" y="260"/>
                        <a:pt x="4" y="229"/>
                      </a:cubicBezTo>
                      <a:cubicBezTo>
                        <a:pt x="5" y="214"/>
                        <a:pt x="11" y="196"/>
                        <a:pt x="23" y="173"/>
                      </a:cubicBezTo>
                      <a:cubicBezTo>
                        <a:pt x="61" y="99"/>
                        <a:pt x="148" y="0"/>
                        <a:pt x="181" y="18"/>
                      </a:cubicBezTo>
                      <a:cubicBezTo>
                        <a:pt x="214" y="35"/>
                        <a:pt x="185" y="156"/>
                        <a:pt x="148" y="230"/>
                      </a:cubicBezTo>
                      <a:cubicBezTo>
                        <a:pt x="147" y="233"/>
                        <a:pt x="146" y="235"/>
                        <a:pt x="145" y="237"/>
                      </a:cubicBezTo>
                    </a:path>
                  </a:pathLst>
                </a:custGeom>
                <a:solidFill>
                  <a:srgbClr val="229470"/>
                </a:solidFill>
                <a:ln>
                  <a:noFill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63" name="Freeform 8">
                  <a:extLst>
                    <a:ext uri="{FF2B5EF4-FFF2-40B4-BE49-F238E27FC236}">
                      <a16:creationId xmlns:a16="http://schemas.microsoft.com/office/drawing/2014/main" id="{768E6DD8-366D-45DA-8DDC-E9CE7C81B5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6" y="2327"/>
                  <a:ext cx="344" cy="161"/>
                </a:xfrm>
                <a:custGeom>
                  <a:avLst/>
                  <a:gdLst>
                    <a:gd name="T0" fmla="*/ 1 w 145"/>
                    <a:gd name="T1" fmla="*/ 0 h 68"/>
                    <a:gd name="T2" fmla="*/ 1 w 145"/>
                    <a:gd name="T3" fmla="*/ 0 h 68"/>
                    <a:gd name="T4" fmla="*/ 0 w 145"/>
                    <a:gd name="T5" fmla="*/ 7 h 68"/>
                    <a:gd name="T6" fmla="*/ 39 w 145"/>
                    <a:gd name="T7" fmla="*/ 57 h 68"/>
                    <a:gd name="T8" fmla="*/ 76 w 145"/>
                    <a:gd name="T9" fmla="*/ 68 h 68"/>
                    <a:gd name="T10" fmla="*/ 142 w 145"/>
                    <a:gd name="T11" fmla="*/ 8 h 68"/>
                    <a:gd name="T12" fmla="*/ 145 w 145"/>
                    <a:gd name="T13" fmla="*/ 1 h 68"/>
                    <a:gd name="T14" fmla="*/ 71 w 145"/>
                    <a:gd name="T15" fmla="*/ 29 h 68"/>
                    <a:gd name="T16" fmla="*/ 52 w 145"/>
                    <a:gd name="T17" fmla="*/ 27 h 68"/>
                    <a:gd name="T18" fmla="*/ 1 w 145"/>
                    <a:gd name="T19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5" h="68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2"/>
                        <a:pt x="0" y="4"/>
                        <a:pt x="0" y="7"/>
                      </a:cubicBezTo>
                      <a:cubicBezTo>
                        <a:pt x="0" y="33"/>
                        <a:pt x="18" y="46"/>
                        <a:pt x="39" y="57"/>
                      </a:cubicBezTo>
                      <a:cubicBezTo>
                        <a:pt x="52" y="63"/>
                        <a:pt x="64" y="68"/>
                        <a:pt x="76" y="68"/>
                      </a:cubicBezTo>
                      <a:cubicBezTo>
                        <a:pt x="97" y="68"/>
                        <a:pt x="118" y="54"/>
                        <a:pt x="142" y="8"/>
                      </a:cubicBezTo>
                      <a:cubicBezTo>
                        <a:pt x="143" y="6"/>
                        <a:pt x="144" y="4"/>
                        <a:pt x="145" y="1"/>
                      </a:cubicBezTo>
                      <a:cubicBezTo>
                        <a:pt x="123" y="19"/>
                        <a:pt x="97" y="29"/>
                        <a:pt x="71" y="29"/>
                      </a:cubicBezTo>
                      <a:cubicBezTo>
                        <a:pt x="65" y="29"/>
                        <a:pt x="58" y="28"/>
                        <a:pt x="52" y="27"/>
                      </a:cubicBezTo>
                      <a:cubicBezTo>
                        <a:pt x="29" y="22"/>
                        <a:pt x="12" y="10"/>
                        <a:pt x="1" y="0"/>
                      </a:cubicBezTo>
                    </a:path>
                  </a:pathLst>
                </a:custGeom>
                <a:solidFill>
                  <a:srgbClr val="1576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64" name="Freeform 9">
                  <a:extLst>
                    <a:ext uri="{FF2B5EF4-FFF2-40B4-BE49-F238E27FC236}">
                      <a16:creationId xmlns:a16="http://schemas.microsoft.com/office/drawing/2014/main" id="{4988EA5E-BBE1-4F0F-AD3A-D1CDF23389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03" y="1886"/>
                  <a:ext cx="235" cy="243"/>
                </a:xfrm>
                <a:custGeom>
                  <a:avLst/>
                  <a:gdLst>
                    <a:gd name="T0" fmla="*/ 79 w 99"/>
                    <a:gd name="T1" fmla="*/ 0 h 102"/>
                    <a:gd name="T2" fmla="*/ 29 w 99"/>
                    <a:gd name="T3" fmla="*/ 34 h 102"/>
                    <a:gd name="T4" fmla="*/ 12 w 99"/>
                    <a:gd name="T5" fmla="*/ 99 h 102"/>
                    <a:gd name="T6" fmla="*/ 20 w 99"/>
                    <a:gd name="T7" fmla="*/ 102 h 102"/>
                    <a:gd name="T8" fmla="*/ 71 w 99"/>
                    <a:gd name="T9" fmla="*/ 67 h 102"/>
                    <a:gd name="T10" fmla="*/ 88 w 99"/>
                    <a:gd name="T11" fmla="*/ 2 h 102"/>
                    <a:gd name="T12" fmla="*/ 79 w 99"/>
                    <a:gd name="T13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9" h="102">
                      <a:moveTo>
                        <a:pt x="79" y="0"/>
                      </a:moveTo>
                      <a:cubicBezTo>
                        <a:pt x="66" y="0"/>
                        <a:pt x="46" y="13"/>
                        <a:pt x="29" y="34"/>
                      </a:cubicBezTo>
                      <a:cubicBezTo>
                        <a:pt x="8" y="61"/>
                        <a:pt x="0" y="90"/>
                        <a:pt x="12" y="99"/>
                      </a:cubicBezTo>
                      <a:cubicBezTo>
                        <a:pt x="14" y="101"/>
                        <a:pt x="17" y="102"/>
                        <a:pt x="20" y="102"/>
                      </a:cubicBezTo>
                      <a:cubicBezTo>
                        <a:pt x="34" y="102"/>
                        <a:pt x="54" y="88"/>
                        <a:pt x="71" y="67"/>
                      </a:cubicBezTo>
                      <a:cubicBezTo>
                        <a:pt x="92" y="40"/>
                        <a:pt x="99" y="11"/>
                        <a:pt x="88" y="2"/>
                      </a:cubicBezTo>
                      <a:cubicBezTo>
                        <a:pt x="86" y="0"/>
                        <a:pt x="83" y="0"/>
                        <a:pt x="79" y="0"/>
                      </a:cubicBezTo>
                    </a:path>
                  </a:pathLst>
                </a:custGeom>
                <a:solidFill>
                  <a:srgbClr val="78D2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65" name="Freeform 10">
                  <a:extLst>
                    <a:ext uri="{FF2B5EF4-FFF2-40B4-BE49-F238E27FC236}">
                      <a16:creationId xmlns:a16="http://schemas.microsoft.com/office/drawing/2014/main" id="{48699FA9-9D77-48A4-A5B4-4F45BC3412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44" y="2453"/>
                  <a:ext cx="245" cy="268"/>
                </a:xfrm>
                <a:custGeom>
                  <a:avLst/>
                  <a:gdLst>
                    <a:gd name="T0" fmla="*/ 17 w 103"/>
                    <a:gd name="T1" fmla="*/ 14 h 113"/>
                    <a:gd name="T2" fmla="*/ 28 w 103"/>
                    <a:gd name="T3" fmla="*/ 7 h 113"/>
                    <a:gd name="T4" fmla="*/ 63 w 103"/>
                    <a:gd name="T5" fmla="*/ 16 h 113"/>
                    <a:gd name="T6" fmla="*/ 103 w 103"/>
                    <a:gd name="T7" fmla="*/ 75 h 113"/>
                    <a:gd name="T8" fmla="*/ 38 w 103"/>
                    <a:gd name="T9" fmla="*/ 113 h 113"/>
                    <a:gd name="T10" fmla="*/ 6 w 103"/>
                    <a:gd name="T11" fmla="*/ 48 h 113"/>
                    <a:gd name="T12" fmla="*/ 17 w 103"/>
                    <a:gd name="T13" fmla="*/ 14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" h="113">
                      <a:moveTo>
                        <a:pt x="17" y="14"/>
                      </a:moveTo>
                      <a:cubicBezTo>
                        <a:pt x="28" y="7"/>
                        <a:pt x="28" y="7"/>
                        <a:pt x="28" y="7"/>
                      </a:cubicBezTo>
                      <a:cubicBezTo>
                        <a:pt x="40" y="0"/>
                        <a:pt x="55" y="4"/>
                        <a:pt x="63" y="16"/>
                      </a:cubicBezTo>
                      <a:cubicBezTo>
                        <a:pt x="103" y="75"/>
                        <a:pt x="103" y="75"/>
                        <a:pt x="103" y="75"/>
                      </a:cubicBezTo>
                      <a:cubicBezTo>
                        <a:pt x="38" y="113"/>
                        <a:pt x="38" y="113"/>
                        <a:pt x="38" y="113"/>
                      </a:cubicBezTo>
                      <a:cubicBezTo>
                        <a:pt x="6" y="48"/>
                        <a:pt x="6" y="48"/>
                        <a:pt x="6" y="48"/>
                      </a:cubicBezTo>
                      <a:cubicBezTo>
                        <a:pt x="0" y="36"/>
                        <a:pt x="5" y="21"/>
                        <a:pt x="17" y="14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66" name="Freeform 11">
                  <a:extLst>
                    <a:ext uri="{FF2B5EF4-FFF2-40B4-BE49-F238E27FC236}">
                      <a16:creationId xmlns:a16="http://schemas.microsoft.com/office/drawing/2014/main" id="{7B7CEFB4-9BA2-402C-930F-10BE8239D3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23" y="2526"/>
                  <a:ext cx="567" cy="719"/>
                </a:xfrm>
                <a:custGeom>
                  <a:avLst/>
                  <a:gdLst>
                    <a:gd name="T0" fmla="*/ 41 w 239"/>
                    <a:gd name="T1" fmla="*/ 134 h 302"/>
                    <a:gd name="T2" fmla="*/ 55 w 239"/>
                    <a:gd name="T3" fmla="*/ 21 h 302"/>
                    <a:gd name="T4" fmla="*/ 124 w 239"/>
                    <a:gd name="T5" fmla="*/ 20 h 302"/>
                    <a:gd name="T6" fmla="*/ 160 w 239"/>
                    <a:gd name="T7" fmla="*/ 66 h 302"/>
                    <a:gd name="T8" fmla="*/ 206 w 239"/>
                    <a:gd name="T9" fmla="*/ 283 h 302"/>
                    <a:gd name="T10" fmla="*/ 45 w 239"/>
                    <a:gd name="T11" fmla="*/ 140 h 302"/>
                    <a:gd name="T12" fmla="*/ 41 w 239"/>
                    <a:gd name="T13" fmla="*/ 134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302">
                      <a:moveTo>
                        <a:pt x="41" y="134"/>
                      </a:moveTo>
                      <a:cubicBezTo>
                        <a:pt x="0" y="62"/>
                        <a:pt x="23" y="40"/>
                        <a:pt x="55" y="21"/>
                      </a:cubicBezTo>
                      <a:cubicBezTo>
                        <a:pt x="78" y="8"/>
                        <a:pt x="100" y="0"/>
                        <a:pt x="124" y="20"/>
                      </a:cubicBezTo>
                      <a:cubicBezTo>
                        <a:pt x="136" y="29"/>
                        <a:pt x="147" y="43"/>
                        <a:pt x="160" y="66"/>
                      </a:cubicBezTo>
                      <a:cubicBezTo>
                        <a:pt x="202" y="138"/>
                        <a:pt x="239" y="264"/>
                        <a:pt x="206" y="283"/>
                      </a:cubicBezTo>
                      <a:cubicBezTo>
                        <a:pt x="174" y="302"/>
                        <a:pt x="88" y="212"/>
                        <a:pt x="45" y="140"/>
                      </a:cubicBezTo>
                      <a:cubicBezTo>
                        <a:pt x="44" y="138"/>
                        <a:pt x="42" y="136"/>
                        <a:pt x="41" y="134"/>
                      </a:cubicBezTo>
                    </a:path>
                  </a:pathLst>
                </a:custGeom>
                <a:solidFill>
                  <a:srgbClr val="FFCF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67" name="Freeform 12">
                  <a:extLst>
                    <a:ext uri="{FF2B5EF4-FFF2-40B4-BE49-F238E27FC236}">
                      <a16:creationId xmlns:a16="http://schemas.microsoft.com/office/drawing/2014/main" id="{6E0BD0A4-F18E-4F7A-9FF4-48B66E7709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68" y="2545"/>
                  <a:ext cx="249" cy="314"/>
                </a:xfrm>
                <a:custGeom>
                  <a:avLst/>
                  <a:gdLst>
                    <a:gd name="T0" fmla="*/ 75 w 105"/>
                    <a:gd name="T1" fmla="*/ 0 h 132"/>
                    <a:gd name="T2" fmla="*/ 69 w 105"/>
                    <a:gd name="T3" fmla="*/ 0 h 132"/>
                    <a:gd name="T4" fmla="*/ 36 w 105"/>
                    <a:gd name="T5" fmla="*/ 13 h 132"/>
                    <a:gd name="T6" fmla="*/ 9 w 105"/>
                    <a:gd name="T7" fmla="*/ 35 h 132"/>
                    <a:gd name="T8" fmla="*/ 0 w 105"/>
                    <a:gd name="T9" fmla="*/ 62 h 132"/>
                    <a:gd name="T10" fmla="*/ 22 w 105"/>
                    <a:gd name="T11" fmla="*/ 126 h 132"/>
                    <a:gd name="T12" fmla="*/ 26 w 105"/>
                    <a:gd name="T13" fmla="*/ 132 h 132"/>
                    <a:gd name="T14" fmla="*/ 54 w 105"/>
                    <a:gd name="T15" fmla="*/ 40 h 132"/>
                    <a:gd name="T16" fmla="*/ 105 w 105"/>
                    <a:gd name="T17" fmla="*/ 12 h 132"/>
                    <a:gd name="T18" fmla="*/ 75 w 105"/>
                    <a:gd name="T19" fmla="*/ 0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5" h="132">
                      <a:moveTo>
                        <a:pt x="75" y="0"/>
                      </a:moveTo>
                      <a:cubicBezTo>
                        <a:pt x="73" y="0"/>
                        <a:pt x="71" y="0"/>
                        <a:pt x="69" y="0"/>
                      </a:cubicBezTo>
                      <a:cubicBezTo>
                        <a:pt x="58" y="2"/>
                        <a:pt x="47" y="7"/>
                        <a:pt x="36" y="13"/>
                      </a:cubicBezTo>
                      <a:cubicBezTo>
                        <a:pt x="26" y="19"/>
                        <a:pt x="16" y="26"/>
                        <a:pt x="9" y="35"/>
                      </a:cubicBezTo>
                      <a:cubicBezTo>
                        <a:pt x="3" y="42"/>
                        <a:pt x="0" y="51"/>
                        <a:pt x="0" y="62"/>
                      </a:cubicBezTo>
                      <a:cubicBezTo>
                        <a:pt x="0" y="78"/>
                        <a:pt x="6" y="99"/>
                        <a:pt x="22" y="126"/>
                      </a:cubicBezTo>
                      <a:cubicBezTo>
                        <a:pt x="23" y="128"/>
                        <a:pt x="25" y="130"/>
                        <a:pt x="26" y="132"/>
                      </a:cubicBezTo>
                      <a:cubicBezTo>
                        <a:pt x="22" y="97"/>
                        <a:pt x="32" y="63"/>
                        <a:pt x="54" y="40"/>
                      </a:cubicBezTo>
                      <a:cubicBezTo>
                        <a:pt x="71" y="23"/>
                        <a:pt x="90" y="15"/>
                        <a:pt x="105" y="12"/>
                      </a:cubicBezTo>
                      <a:cubicBezTo>
                        <a:pt x="95" y="3"/>
                        <a:pt x="85" y="0"/>
                        <a:pt x="75" y="0"/>
                      </a:cubicBezTo>
                    </a:path>
                  </a:pathLst>
                </a:custGeom>
                <a:solidFill>
                  <a:srgbClr val="FFBB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68" name="Freeform 13">
                  <a:extLst>
                    <a:ext uri="{FF2B5EF4-FFF2-40B4-BE49-F238E27FC236}">
                      <a16:creationId xmlns:a16="http://schemas.microsoft.com/office/drawing/2014/main" id="{809BE8EB-D0E8-4FCE-B602-D99DCFCD94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53" y="2836"/>
                  <a:ext cx="171" cy="280"/>
                </a:xfrm>
                <a:custGeom>
                  <a:avLst/>
                  <a:gdLst>
                    <a:gd name="T0" fmla="*/ 20 w 72"/>
                    <a:gd name="T1" fmla="*/ 0 h 118"/>
                    <a:gd name="T2" fmla="*/ 16 w 72"/>
                    <a:gd name="T3" fmla="*/ 1 h 118"/>
                    <a:gd name="T4" fmla="*/ 11 w 72"/>
                    <a:gd name="T5" fmla="*/ 68 h 118"/>
                    <a:gd name="T6" fmla="*/ 52 w 72"/>
                    <a:gd name="T7" fmla="*/ 118 h 118"/>
                    <a:gd name="T8" fmla="*/ 56 w 72"/>
                    <a:gd name="T9" fmla="*/ 117 h 118"/>
                    <a:gd name="T10" fmla="*/ 61 w 72"/>
                    <a:gd name="T11" fmla="*/ 50 h 118"/>
                    <a:gd name="T12" fmla="*/ 20 w 72"/>
                    <a:gd name="T13" fmla="*/ 0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2" h="118">
                      <a:moveTo>
                        <a:pt x="20" y="0"/>
                      </a:moveTo>
                      <a:cubicBezTo>
                        <a:pt x="18" y="0"/>
                        <a:pt x="17" y="0"/>
                        <a:pt x="16" y="1"/>
                      </a:cubicBezTo>
                      <a:cubicBezTo>
                        <a:pt x="2" y="6"/>
                        <a:pt x="0" y="36"/>
                        <a:pt x="11" y="68"/>
                      </a:cubicBezTo>
                      <a:cubicBezTo>
                        <a:pt x="21" y="97"/>
                        <a:pt x="39" y="118"/>
                        <a:pt x="52" y="118"/>
                      </a:cubicBezTo>
                      <a:cubicBezTo>
                        <a:pt x="53" y="118"/>
                        <a:pt x="55" y="118"/>
                        <a:pt x="56" y="117"/>
                      </a:cubicBezTo>
                      <a:cubicBezTo>
                        <a:pt x="70" y="113"/>
                        <a:pt x="72" y="83"/>
                        <a:pt x="61" y="50"/>
                      </a:cubicBezTo>
                      <a:cubicBezTo>
                        <a:pt x="51" y="21"/>
                        <a:pt x="33" y="0"/>
                        <a:pt x="20" y="0"/>
                      </a:cubicBezTo>
                    </a:path>
                  </a:pathLst>
                </a:custGeom>
                <a:solidFill>
                  <a:srgbClr val="FFF9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69" name="Freeform 14">
                  <a:extLst>
                    <a:ext uri="{FF2B5EF4-FFF2-40B4-BE49-F238E27FC236}">
                      <a16:creationId xmlns:a16="http://schemas.microsoft.com/office/drawing/2014/main" id="{EF665B7F-FC93-401A-A82E-7209906CBB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35" y="2103"/>
                  <a:ext cx="265" cy="250"/>
                </a:xfrm>
                <a:custGeom>
                  <a:avLst/>
                  <a:gdLst>
                    <a:gd name="T0" fmla="*/ 15 w 112"/>
                    <a:gd name="T1" fmla="*/ 90 h 105"/>
                    <a:gd name="T2" fmla="*/ 7 w 112"/>
                    <a:gd name="T3" fmla="*/ 79 h 105"/>
                    <a:gd name="T4" fmla="*/ 13 w 112"/>
                    <a:gd name="T5" fmla="*/ 44 h 105"/>
                    <a:gd name="T6" fmla="*/ 70 w 112"/>
                    <a:gd name="T7" fmla="*/ 0 h 105"/>
                    <a:gd name="T8" fmla="*/ 112 w 112"/>
                    <a:gd name="T9" fmla="*/ 62 h 105"/>
                    <a:gd name="T10" fmla="*/ 50 w 112"/>
                    <a:gd name="T11" fmla="*/ 98 h 105"/>
                    <a:gd name="T12" fmla="*/ 15 w 112"/>
                    <a:gd name="T13" fmla="*/ 9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105">
                      <a:moveTo>
                        <a:pt x="15" y="90"/>
                      </a:moveTo>
                      <a:cubicBezTo>
                        <a:pt x="7" y="79"/>
                        <a:pt x="7" y="79"/>
                        <a:pt x="7" y="79"/>
                      </a:cubicBezTo>
                      <a:cubicBezTo>
                        <a:pt x="0" y="68"/>
                        <a:pt x="2" y="52"/>
                        <a:pt x="13" y="44"/>
                      </a:cubicBezTo>
                      <a:cubicBezTo>
                        <a:pt x="70" y="0"/>
                        <a:pt x="70" y="0"/>
                        <a:pt x="70" y="0"/>
                      </a:cubicBezTo>
                      <a:cubicBezTo>
                        <a:pt x="112" y="62"/>
                        <a:pt x="112" y="62"/>
                        <a:pt x="112" y="62"/>
                      </a:cubicBezTo>
                      <a:cubicBezTo>
                        <a:pt x="50" y="98"/>
                        <a:pt x="50" y="98"/>
                        <a:pt x="50" y="98"/>
                      </a:cubicBezTo>
                      <a:cubicBezTo>
                        <a:pt x="38" y="105"/>
                        <a:pt x="22" y="101"/>
                        <a:pt x="15" y="90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70" name="Freeform 15">
                  <a:extLst>
                    <a:ext uri="{FF2B5EF4-FFF2-40B4-BE49-F238E27FC236}">
                      <a16:creationId xmlns:a16="http://schemas.microsoft.com/office/drawing/2014/main" id="{71A9C949-8532-4EDA-8EB0-B2A1C13ED6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9" y="1763"/>
                  <a:ext cx="700" cy="602"/>
                </a:xfrm>
                <a:custGeom>
                  <a:avLst/>
                  <a:gdLst>
                    <a:gd name="T0" fmla="*/ 138 w 295"/>
                    <a:gd name="T1" fmla="*/ 207 h 253"/>
                    <a:gd name="T2" fmla="*/ 24 w 295"/>
                    <a:gd name="T3" fmla="*/ 201 h 253"/>
                    <a:gd name="T4" fmla="*/ 17 w 295"/>
                    <a:gd name="T5" fmla="*/ 132 h 253"/>
                    <a:gd name="T6" fmla="*/ 61 w 295"/>
                    <a:gd name="T7" fmla="*/ 93 h 253"/>
                    <a:gd name="T8" fmla="*/ 275 w 295"/>
                    <a:gd name="T9" fmla="*/ 32 h 253"/>
                    <a:gd name="T10" fmla="*/ 144 w 295"/>
                    <a:gd name="T11" fmla="*/ 203 h 253"/>
                    <a:gd name="T12" fmla="*/ 138 w 295"/>
                    <a:gd name="T13" fmla="*/ 207 h 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5" h="253">
                      <a:moveTo>
                        <a:pt x="138" y="207"/>
                      </a:moveTo>
                      <a:cubicBezTo>
                        <a:pt x="69" y="253"/>
                        <a:pt x="45" y="232"/>
                        <a:pt x="24" y="201"/>
                      </a:cubicBezTo>
                      <a:cubicBezTo>
                        <a:pt x="9" y="179"/>
                        <a:pt x="0" y="158"/>
                        <a:pt x="17" y="132"/>
                      </a:cubicBezTo>
                      <a:cubicBezTo>
                        <a:pt x="26" y="120"/>
                        <a:pt x="40" y="107"/>
                        <a:pt x="61" y="93"/>
                      </a:cubicBezTo>
                      <a:cubicBezTo>
                        <a:pt x="130" y="46"/>
                        <a:pt x="253" y="0"/>
                        <a:pt x="275" y="32"/>
                      </a:cubicBezTo>
                      <a:cubicBezTo>
                        <a:pt x="295" y="63"/>
                        <a:pt x="212" y="155"/>
                        <a:pt x="144" y="203"/>
                      </a:cubicBezTo>
                      <a:cubicBezTo>
                        <a:pt x="142" y="204"/>
                        <a:pt x="140" y="205"/>
                        <a:pt x="138" y="207"/>
                      </a:cubicBezTo>
                    </a:path>
                  </a:pathLst>
                </a:custGeom>
                <a:solidFill>
                  <a:srgbClr val="229470"/>
                </a:solidFill>
                <a:ln>
                  <a:noFill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71" name="Freeform 16">
                  <a:extLst>
                    <a:ext uri="{FF2B5EF4-FFF2-40B4-BE49-F238E27FC236}">
                      <a16:creationId xmlns:a16="http://schemas.microsoft.com/office/drawing/2014/main" id="{81E17D69-3F0B-4D9B-99D3-5D741C07EC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18" y="2077"/>
                  <a:ext cx="323" cy="242"/>
                </a:xfrm>
                <a:custGeom>
                  <a:avLst/>
                  <a:gdLst>
                    <a:gd name="T0" fmla="*/ 9 w 136"/>
                    <a:gd name="T1" fmla="*/ 0 h 102"/>
                    <a:gd name="T2" fmla="*/ 9 w 136"/>
                    <a:gd name="T3" fmla="*/ 0 h 102"/>
                    <a:gd name="T4" fmla="*/ 0 w 136"/>
                    <a:gd name="T5" fmla="*/ 28 h 102"/>
                    <a:gd name="T6" fmla="*/ 16 w 136"/>
                    <a:gd name="T7" fmla="*/ 69 h 102"/>
                    <a:gd name="T8" fmla="*/ 64 w 136"/>
                    <a:gd name="T9" fmla="*/ 102 h 102"/>
                    <a:gd name="T10" fmla="*/ 130 w 136"/>
                    <a:gd name="T11" fmla="*/ 75 h 102"/>
                    <a:gd name="T12" fmla="*/ 136 w 136"/>
                    <a:gd name="T13" fmla="*/ 71 h 102"/>
                    <a:gd name="T14" fmla="*/ 111 w 136"/>
                    <a:gd name="T15" fmla="*/ 73 h 102"/>
                    <a:gd name="T16" fmla="*/ 41 w 136"/>
                    <a:gd name="T17" fmla="*/ 49 h 102"/>
                    <a:gd name="T18" fmla="*/ 9 w 136"/>
                    <a:gd name="T19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6" h="102">
                      <a:moveTo>
                        <a:pt x="9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3" y="10"/>
                        <a:pt x="0" y="19"/>
                        <a:pt x="0" y="28"/>
                      </a:cubicBezTo>
                      <a:cubicBezTo>
                        <a:pt x="0" y="42"/>
                        <a:pt x="7" y="55"/>
                        <a:pt x="16" y="69"/>
                      </a:cubicBezTo>
                      <a:cubicBezTo>
                        <a:pt x="28" y="87"/>
                        <a:pt x="41" y="102"/>
                        <a:pt x="64" y="102"/>
                      </a:cubicBezTo>
                      <a:cubicBezTo>
                        <a:pt x="80" y="102"/>
                        <a:pt x="101" y="94"/>
                        <a:pt x="130" y="75"/>
                      </a:cubicBezTo>
                      <a:cubicBezTo>
                        <a:pt x="132" y="73"/>
                        <a:pt x="134" y="72"/>
                        <a:pt x="136" y="71"/>
                      </a:cubicBezTo>
                      <a:cubicBezTo>
                        <a:pt x="127" y="72"/>
                        <a:pt x="119" y="73"/>
                        <a:pt x="111" y="73"/>
                      </a:cubicBezTo>
                      <a:cubicBezTo>
                        <a:pt x="85" y="73"/>
                        <a:pt x="60" y="65"/>
                        <a:pt x="41" y="49"/>
                      </a:cubicBezTo>
                      <a:cubicBezTo>
                        <a:pt x="23" y="34"/>
                        <a:pt x="14" y="15"/>
                        <a:pt x="9" y="0"/>
                      </a:cubicBezTo>
                    </a:path>
                  </a:pathLst>
                </a:custGeom>
                <a:solidFill>
                  <a:srgbClr val="1576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72" name="Freeform 17">
                  <a:extLst>
                    <a:ext uri="{FF2B5EF4-FFF2-40B4-BE49-F238E27FC236}">
                      <a16:creationId xmlns:a16="http://schemas.microsoft.com/office/drawing/2014/main" id="{290F4795-50BB-4D98-B337-9185FB53B9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6" y="1846"/>
                  <a:ext cx="294" cy="164"/>
                </a:xfrm>
                <a:custGeom>
                  <a:avLst/>
                  <a:gdLst>
                    <a:gd name="T0" fmla="*/ 95 w 124"/>
                    <a:gd name="T1" fmla="*/ 0 h 69"/>
                    <a:gd name="T2" fmla="*/ 52 w 124"/>
                    <a:gd name="T3" fmla="*/ 10 h 69"/>
                    <a:gd name="T4" fmla="*/ 5 w 124"/>
                    <a:gd name="T5" fmla="*/ 59 h 69"/>
                    <a:gd name="T6" fmla="*/ 29 w 124"/>
                    <a:gd name="T7" fmla="*/ 69 h 69"/>
                    <a:gd name="T8" fmla="*/ 72 w 124"/>
                    <a:gd name="T9" fmla="*/ 59 h 69"/>
                    <a:gd name="T10" fmla="*/ 119 w 124"/>
                    <a:gd name="T11" fmla="*/ 10 h 69"/>
                    <a:gd name="T12" fmla="*/ 95 w 124"/>
                    <a:gd name="T1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4" h="69">
                      <a:moveTo>
                        <a:pt x="95" y="0"/>
                      </a:moveTo>
                      <a:cubicBezTo>
                        <a:pt x="83" y="0"/>
                        <a:pt x="67" y="4"/>
                        <a:pt x="52" y="10"/>
                      </a:cubicBezTo>
                      <a:cubicBezTo>
                        <a:pt x="20" y="24"/>
                        <a:pt x="0" y="46"/>
                        <a:pt x="5" y="59"/>
                      </a:cubicBezTo>
                      <a:cubicBezTo>
                        <a:pt x="8" y="66"/>
                        <a:pt x="17" y="69"/>
                        <a:pt x="29" y="69"/>
                      </a:cubicBezTo>
                      <a:cubicBezTo>
                        <a:pt x="41" y="69"/>
                        <a:pt x="57" y="66"/>
                        <a:pt x="72" y="59"/>
                      </a:cubicBezTo>
                      <a:cubicBezTo>
                        <a:pt x="104" y="45"/>
                        <a:pt x="124" y="24"/>
                        <a:pt x="119" y="10"/>
                      </a:cubicBezTo>
                      <a:cubicBezTo>
                        <a:pt x="116" y="4"/>
                        <a:pt x="107" y="0"/>
                        <a:pt x="95" y="0"/>
                      </a:cubicBezTo>
                    </a:path>
                  </a:pathLst>
                </a:custGeom>
                <a:solidFill>
                  <a:srgbClr val="78D2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73" name="Freeform 18">
                  <a:extLst>
                    <a:ext uri="{FF2B5EF4-FFF2-40B4-BE49-F238E27FC236}">
                      <a16:creationId xmlns:a16="http://schemas.microsoft.com/office/drawing/2014/main" id="{29B96B6D-454F-40BF-A13D-1A8FFAE2F2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04" y="2455"/>
                  <a:ext cx="266" cy="243"/>
                </a:xfrm>
                <a:custGeom>
                  <a:avLst/>
                  <a:gdLst>
                    <a:gd name="T0" fmla="*/ 99 w 112"/>
                    <a:gd name="T1" fmla="*/ 17 h 102"/>
                    <a:gd name="T2" fmla="*/ 105 w 112"/>
                    <a:gd name="T3" fmla="*/ 29 h 102"/>
                    <a:gd name="T4" fmla="*/ 96 w 112"/>
                    <a:gd name="T5" fmla="*/ 64 h 102"/>
                    <a:gd name="T6" fmla="*/ 36 w 112"/>
                    <a:gd name="T7" fmla="*/ 102 h 102"/>
                    <a:gd name="T8" fmla="*/ 0 w 112"/>
                    <a:gd name="T9" fmla="*/ 36 h 102"/>
                    <a:gd name="T10" fmla="*/ 65 w 112"/>
                    <a:gd name="T11" fmla="*/ 6 h 102"/>
                    <a:gd name="T12" fmla="*/ 99 w 112"/>
                    <a:gd name="T13" fmla="*/ 17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102">
                      <a:moveTo>
                        <a:pt x="99" y="17"/>
                      </a:moveTo>
                      <a:cubicBezTo>
                        <a:pt x="105" y="29"/>
                        <a:pt x="105" y="29"/>
                        <a:pt x="105" y="29"/>
                      </a:cubicBezTo>
                      <a:cubicBezTo>
                        <a:pt x="112" y="41"/>
                        <a:pt x="108" y="56"/>
                        <a:pt x="96" y="64"/>
                      </a:cubicBezTo>
                      <a:cubicBezTo>
                        <a:pt x="36" y="102"/>
                        <a:pt x="36" y="102"/>
                        <a:pt x="36" y="102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65" y="6"/>
                        <a:pt x="65" y="6"/>
                        <a:pt x="65" y="6"/>
                      </a:cubicBezTo>
                      <a:cubicBezTo>
                        <a:pt x="77" y="0"/>
                        <a:pt x="92" y="5"/>
                        <a:pt x="99" y="17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74" name="Freeform 19">
                  <a:extLst>
                    <a:ext uri="{FF2B5EF4-FFF2-40B4-BE49-F238E27FC236}">
                      <a16:creationId xmlns:a16="http://schemas.microsoft.com/office/drawing/2014/main" id="{3B4DD6F2-CC72-41DA-893B-D762AA01E1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4" y="2429"/>
                  <a:ext cx="720" cy="561"/>
                </a:xfrm>
                <a:custGeom>
                  <a:avLst/>
                  <a:gdLst>
                    <a:gd name="T0" fmla="*/ 170 w 303"/>
                    <a:gd name="T1" fmla="*/ 41 h 236"/>
                    <a:gd name="T2" fmla="*/ 283 w 303"/>
                    <a:gd name="T3" fmla="*/ 57 h 236"/>
                    <a:gd name="T4" fmla="*/ 283 w 303"/>
                    <a:gd name="T5" fmla="*/ 126 h 236"/>
                    <a:gd name="T6" fmla="*/ 236 w 303"/>
                    <a:gd name="T7" fmla="*/ 161 h 236"/>
                    <a:gd name="T8" fmla="*/ 18 w 303"/>
                    <a:gd name="T9" fmla="*/ 202 h 236"/>
                    <a:gd name="T10" fmla="*/ 164 w 303"/>
                    <a:gd name="T11" fmla="*/ 44 h 236"/>
                    <a:gd name="T12" fmla="*/ 170 w 303"/>
                    <a:gd name="T13" fmla="*/ 41 h 2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3" h="236">
                      <a:moveTo>
                        <a:pt x="170" y="41"/>
                      </a:moveTo>
                      <a:cubicBezTo>
                        <a:pt x="243" y="0"/>
                        <a:pt x="265" y="24"/>
                        <a:pt x="283" y="57"/>
                      </a:cubicBezTo>
                      <a:cubicBezTo>
                        <a:pt x="295" y="80"/>
                        <a:pt x="303" y="102"/>
                        <a:pt x="283" y="126"/>
                      </a:cubicBezTo>
                      <a:cubicBezTo>
                        <a:pt x="274" y="137"/>
                        <a:pt x="259" y="149"/>
                        <a:pt x="236" y="161"/>
                      </a:cubicBezTo>
                      <a:cubicBezTo>
                        <a:pt x="163" y="201"/>
                        <a:pt x="36" y="236"/>
                        <a:pt x="18" y="202"/>
                      </a:cubicBezTo>
                      <a:cubicBezTo>
                        <a:pt x="0" y="170"/>
                        <a:pt x="91" y="85"/>
                        <a:pt x="164" y="44"/>
                      </a:cubicBezTo>
                      <a:cubicBezTo>
                        <a:pt x="166" y="43"/>
                        <a:pt x="168" y="42"/>
                        <a:pt x="170" y="41"/>
                      </a:cubicBezTo>
                    </a:path>
                  </a:pathLst>
                </a:custGeom>
                <a:solidFill>
                  <a:srgbClr val="FFCF34"/>
                </a:solidFill>
                <a:ln>
                  <a:noFill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75" name="Freeform 20">
                  <a:extLst>
                    <a:ext uri="{FF2B5EF4-FFF2-40B4-BE49-F238E27FC236}">
                      <a16:creationId xmlns:a16="http://schemas.microsoft.com/office/drawing/2014/main" id="{04FC3164-3478-4771-A35D-45F62BBB28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4" y="2474"/>
                  <a:ext cx="311" cy="255"/>
                </a:xfrm>
                <a:custGeom>
                  <a:avLst/>
                  <a:gdLst>
                    <a:gd name="T0" fmla="*/ 69 w 131"/>
                    <a:gd name="T1" fmla="*/ 0 h 107"/>
                    <a:gd name="T2" fmla="*/ 6 w 131"/>
                    <a:gd name="T3" fmla="*/ 22 h 107"/>
                    <a:gd name="T4" fmla="*/ 0 w 131"/>
                    <a:gd name="T5" fmla="*/ 25 h 107"/>
                    <a:gd name="T6" fmla="*/ 13 w 131"/>
                    <a:gd name="T7" fmla="*/ 24 h 107"/>
                    <a:gd name="T8" fmla="*/ 92 w 131"/>
                    <a:gd name="T9" fmla="*/ 55 h 107"/>
                    <a:gd name="T10" fmla="*/ 119 w 131"/>
                    <a:gd name="T11" fmla="*/ 107 h 107"/>
                    <a:gd name="T12" fmla="*/ 131 w 131"/>
                    <a:gd name="T13" fmla="*/ 76 h 107"/>
                    <a:gd name="T14" fmla="*/ 131 w 131"/>
                    <a:gd name="T15" fmla="*/ 71 h 107"/>
                    <a:gd name="T16" fmla="*/ 119 w 131"/>
                    <a:gd name="T17" fmla="*/ 38 h 107"/>
                    <a:gd name="T18" fmla="*/ 98 w 131"/>
                    <a:gd name="T19" fmla="*/ 10 h 107"/>
                    <a:gd name="T20" fmla="*/ 69 w 131"/>
                    <a:gd name="T21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1" h="107">
                      <a:moveTo>
                        <a:pt x="69" y="0"/>
                      </a:moveTo>
                      <a:cubicBezTo>
                        <a:pt x="54" y="0"/>
                        <a:pt x="33" y="7"/>
                        <a:pt x="6" y="22"/>
                      </a:cubicBezTo>
                      <a:cubicBezTo>
                        <a:pt x="4" y="23"/>
                        <a:pt x="2" y="24"/>
                        <a:pt x="0" y="25"/>
                      </a:cubicBezTo>
                      <a:cubicBezTo>
                        <a:pt x="4" y="25"/>
                        <a:pt x="8" y="24"/>
                        <a:pt x="13" y="24"/>
                      </a:cubicBezTo>
                      <a:cubicBezTo>
                        <a:pt x="43" y="24"/>
                        <a:pt x="71" y="35"/>
                        <a:pt x="92" y="55"/>
                      </a:cubicBezTo>
                      <a:cubicBezTo>
                        <a:pt x="108" y="72"/>
                        <a:pt x="116" y="92"/>
                        <a:pt x="119" y="107"/>
                      </a:cubicBezTo>
                      <a:cubicBezTo>
                        <a:pt x="128" y="96"/>
                        <a:pt x="131" y="86"/>
                        <a:pt x="131" y="76"/>
                      </a:cubicBezTo>
                      <a:cubicBezTo>
                        <a:pt x="131" y="74"/>
                        <a:pt x="131" y="72"/>
                        <a:pt x="131" y="71"/>
                      </a:cubicBezTo>
                      <a:cubicBezTo>
                        <a:pt x="130" y="60"/>
                        <a:pt x="125" y="49"/>
                        <a:pt x="119" y="38"/>
                      </a:cubicBezTo>
                      <a:cubicBezTo>
                        <a:pt x="113" y="27"/>
                        <a:pt x="106" y="17"/>
                        <a:pt x="98" y="10"/>
                      </a:cubicBezTo>
                      <a:cubicBezTo>
                        <a:pt x="90" y="4"/>
                        <a:pt x="81" y="0"/>
                        <a:pt x="69" y="0"/>
                      </a:cubicBezTo>
                    </a:path>
                  </a:pathLst>
                </a:custGeom>
                <a:solidFill>
                  <a:srgbClr val="FFBB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76" name="Freeform 21">
                  <a:extLst>
                    <a:ext uri="{FF2B5EF4-FFF2-40B4-BE49-F238E27FC236}">
                      <a16:creationId xmlns:a16="http://schemas.microsoft.com/office/drawing/2014/main" id="{C530DE46-B8F7-4754-867F-830E12CBB6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1" y="2767"/>
                  <a:ext cx="301" cy="147"/>
                </a:xfrm>
                <a:custGeom>
                  <a:avLst/>
                  <a:gdLst>
                    <a:gd name="T0" fmla="*/ 92 w 127"/>
                    <a:gd name="T1" fmla="*/ 0 h 62"/>
                    <a:gd name="T2" fmla="*/ 55 w 127"/>
                    <a:gd name="T3" fmla="*/ 6 h 62"/>
                    <a:gd name="T4" fmla="*/ 5 w 127"/>
                    <a:gd name="T5" fmla="*/ 50 h 62"/>
                    <a:gd name="T6" fmla="*/ 35 w 127"/>
                    <a:gd name="T7" fmla="*/ 62 h 62"/>
                    <a:gd name="T8" fmla="*/ 72 w 127"/>
                    <a:gd name="T9" fmla="*/ 56 h 62"/>
                    <a:gd name="T10" fmla="*/ 122 w 127"/>
                    <a:gd name="T11" fmla="*/ 12 h 62"/>
                    <a:gd name="T12" fmla="*/ 92 w 127"/>
                    <a:gd name="T13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7" h="62">
                      <a:moveTo>
                        <a:pt x="92" y="0"/>
                      </a:moveTo>
                      <a:cubicBezTo>
                        <a:pt x="82" y="0"/>
                        <a:pt x="69" y="2"/>
                        <a:pt x="55" y="6"/>
                      </a:cubicBezTo>
                      <a:cubicBezTo>
                        <a:pt x="23" y="16"/>
                        <a:pt x="0" y="36"/>
                        <a:pt x="5" y="50"/>
                      </a:cubicBezTo>
                      <a:cubicBezTo>
                        <a:pt x="7" y="58"/>
                        <a:pt x="19" y="62"/>
                        <a:pt x="35" y="62"/>
                      </a:cubicBezTo>
                      <a:cubicBezTo>
                        <a:pt x="45" y="62"/>
                        <a:pt x="58" y="60"/>
                        <a:pt x="72" y="56"/>
                      </a:cubicBezTo>
                      <a:cubicBezTo>
                        <a:pt x="104" y="46"/>
                        <a:pt x="127" y="26"/>
                        <a:pt x="122" y="12"/>
                      </a:cubicBezTo>
                      <a:cubicBezTo>
                        <a:pt x="119" y="4"/>
                        <a:pt x="108" y="0"/>
                        <a:pt x="92" y="0"/>
                      </a:cubicBezTo>
                    </a:path>
                  </a:pathLst>
                </a:custGeom>
                <a:solidFill>
                  <a:srgbClr val="FFF9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77" name="Freeform 22">
                  <a:extLst>
                    <a:ext uri="{FF2B5EF4-FFF2-40B4-BE49-F238E27FC236}">
                      <a16:creationId xmlns:a16="http://schemas.microsoft.com/office/drawing/2014/main" id="{41FAE462-D094-4206-A68E-0779D978D6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6" y="1710"/>
                  <a:ext cx="178" cy="236"/>
                </a:xfrm>
                <a:custGeom>
                  <a:avLst/>
                  <a:gdLst>
                    <a:gd name="T0" fmla="*/ 40 w 75"/>
                    <a:gd name="T1" fmla="*/ 98 h 99"/>
                    <a:gd name="T2" fmla="*/ 27 w 75"/>
                    <a:gd name="T3" fmla="*/ 98 h 99"/>
                    <a:gd name="T4" fmla="*/ 2 w 75"/>
                    <a:gd name="T5" fmla="*/ 72 h 99"/>
                    <a:gd name="T6" fmla="*/ 0 w 75"/>
                    <a:gd name="T7" fmla="*/ 0 h 99"/>
                    <a:gd name="T8" fmla="*/ 75 w 75"/>
                    <a:gd name="T9" fmla="*/ 4 h 99"/>
                    <a:gd name="T10" fmla="*/ 67 w 75"/>
                    <a:gd name="T11" fmla="*/ 75 h 99"/>
                    <a:gd name="T12" fmla="*/ 40 w 75"/>
                    <a:gd name="T13" fmla="*/ 98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99">
                      <a:moveTo>
                        <a:pt x="40" y="98"/>
                      </a:moveTo>
                      <a:cubicBezTo>
                        <a:pt x="27" y="98"/>
                        <a:pt x="27" y="98"/>
                        <a:pt x="27" y="98"/>
                      </a:cubicBezTo>
                      <a:cubicBezTo>
                        <a:pt x="13" y="97"/>
                        <a:pt x="2" y="86"/>
                        <a:pt x="2" y="7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75" y="4"/>
                        <a:pt x="75" y="4"/>
                        <a:pt x="75" y="4"/>
                      </a:cubicBezTo>
                      <a:cubicBezTo>
                        <a:pt x="67" y="75"/>
                        <a:pt x="67" y="75"/>
                        <a:pt x="67" y="75"/>
                      </a:cubicBezTo>
                      <a:cubicBezTo>
                        <a:pt x="66" y="89"/>
                        <a:pt x="54" y="99"/>
                        <a:pt x="40" y="98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78" name="Freeform 23">
                  <a:extLst>
                    <a:ext uri="{FF2B5EF4-FFF2-40B4-BE49-F238E27FC236}">
                      <a16:creationId xmlns:a16="http://schemas.microsoft.com/office/drawing/2014/main" id="{F5339736-669A-42AE-B0C7-5E0B6F9DFE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95" y="1106"/>
                  <a:ext cx="335" cy="728"/>
                </a:xfrm>
                <a:custGeom>
                  <a:avLst/>
                  <a:gdLst>
                    <a:gd name="T0" fmla="*/ 138 w 141"/>
                    <a:gd name="T1" fmla="*/ 216 h 306"/>
                    <a:gd name="T2" fmla="*/ 66 w 141"/>
                    <a:gd name="T3" fmla="*/ 304 h 306"/>
                    <a:gd name="T4" fmla="*/ 7 w 141"/>
                    <a:gd name="T5" fmla="*/ 268 h 306"/>
                    <a:gd name="T6" fmla="*/ 1 w 141"/>
                    <a:gd name="T7" fmla="*/ 210 h 306"/>
                    <a:gd name="T8" fmla="*/ 79 w 141"/>
                    <a:gd name="T9" fmla="*/ 2 h 306"/>
                    <a:gd name="T10" fmla="*/ 139 w 141"/>
                    <a:gd name="T11" fmla="*/ 209 h 306"/>
                    <a:gd name="T12" fmla="*/ 138 w 141"/>
                    <a:gd name="T13" fmla="*/ 21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1" h="306">
                      <a:moveTo>
                        <a:pt x="138" y="216"/>
                      </a:moveTo>
                      <a:cubicBezTo>
                        <a:pt x="135" y="300"/>
                        <a:pt x="104" y="306"/>
                        <a:pt x="66" y="304"/>
                      </a:cubicBezTo>
                      <a:cubicBezTo>
                        <a:pt x="40" y="303"/>
                        <a:pt x="17" y="298"/>
                        <a:pt x="7" y="268"/>
                      </a:cubicBezTo>
                      <a:cubicBezTo>
                        <a:pt x="2" y="255"/>
                        <a:pt x="0" y="236"/>
                        <a:pt x="1" y="210"/>
                      </a:cubicBezTo>
                      <a:cubicBezTo>
                        <a:pt x="5" y="127"/>
                        <a:pt x="42" y="0"/>
                        <a:pt x="79" y="2"/>
                      </a:cubicBezTo>
                      <a:cubicBezTo>
                        <a:pt x="116" y="4"/>
                        <a:pt x="141" y="126"/>
                        <a:pt x="139" y="209"/>
                      </a:cubicBezTo>
                      <a:cubicBezTo>
                        <a:pt x="139" y="212"/>
                        <a:pt x="139" y="214"/>
                        <a:pt x="138" y="216"/>
                      </a:cubicBezTo>
                    </a:path>
                  </a:pathLst>
                </a:custGeom>
                <a:solidFill>
                  <a:srgbClr val="DA141F"/>
                </a:solidFill>
                <a:ln>
                  <a:noFill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79" name="Freeform 24">
                  <a:extLst>
                    <a:ext uri="{FF2B5EF4-FFF2-40B4-BE49-F238E27FC236}">
                      <a16:creationId xmlns:a16="http://schemas.microsoft.com/office/drawing/2014/main" id="{055F0CEB-6453-4CAB-9FA4-1F310DA642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12" y="1603"/>
                  <a:ext cx="313" cy="226"/>
                </a:xfrm>
                <a:custGeom>
                  <a:avLst/>
                  <a:gdLst>
                    <a:gd name="T0" fmla="*/ 132 w 132"/>
                    <a:gd name="T1" fmla="*/ 0 h 95"/>
                    <a:gd name="T2" fmla="*/ 58 w 132"/>
                    <a:gd name="T3" fmla="*/ 63 h 95"/>
                    <a:gd name="T4" fmla="*/ 35 w 132"/>
                    <a:gd name="T5" fmla="*/ 65 h 95"/>
                    <a:gd name="T6" fmla="*/ 0 w 132"/>
                    <a:gd name="T7" fmla="*/ 59 h 95"/>
                    <a:gd name="T8" fmla="*/ 59 w 132"/>
                    <a:gd name="T9" fmla="*/ 95 h 95"/>
                    <a:gd name="T10" fmla="*/ 68 w 132"/>
                    <a:gd name="T11" fmla="*/ 95 h 95"/>
                    <a:gd name="T12" fmla="*/ 131 w 132"/>
                    <a:gd name="T13" fmla="*/ 7 h 95"/>
                    <a:gd name="T14" fmla="*/ 132 w 132"/>
                    <a:gd name="T15" fmla="*/ 0 h 95"/>
                    <a:gd name="T16" fmla="*/ 132 w 132"/>
                    <a:gd name="T17" fmla="*/ 0 h 95"/>
                    <a:gd name="T18" fmla="*/ 132 w 132"/>
                    <a:gd name="T19" fmla="*/ 0 h 95"/>
                    <a:gd name="T20" fmla="*/ 132 w 132"/>
                    <a:gd name="T2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2" h="95">
                      <a:moveTo>
                        <a:pt x="132" y="0"/>
                      </a:moveTo>
                      <a:cubicBezTo>
                        <a:pt x="116" y="32"/>
                        <a:pt x="90" y="55"/>
                        <a:pt x="58" y="63"/>
                      </a:cubicBezTo>
                      <a:cubicBezTo>
                        <a:pt x="50" y="65"/>
                        <a:pt x="42" y="65"/>
                        <a:pt x="35" y="65"/>
                      </a:cubicBezTo>
                      <a:cubicBezTo>
                        <a:pt x="21" y="65"/>
                        <a:pt x="9" y="63"/>
                        <a:pt x="0" y="59"/>
                      </a:cubicBezTo>
                      <a:cubicBezTo>
                        <a:pt x="10" y="89"/>
                        <a:pt x="33" y="94"/>
                        <a:pt x="59" y="95"/>
                      </a:cubicBezTo>
                      <a:cubicBezTo>
                        <a:pt x="62" y="95"/>
                        <a:pt x="65" y="95"/>
                        <a:pt x="68" y="95"/>
                      </a:cubicBezTo>
                      <a:cubicBezTo>
                        <a:pt x="101" y="95"/>
                        <a:pt x="128" y="84"/>
                        <a:pt x="131" y="7"/>
                      </a:cubicBezTo>
                      <a:cubicBezTo>
                        <a:pt x="132" y="5"/>
                        <a:pt x="132" y="3"/>
                        <a:pt x="132" y="0"/>
                      </a:cubicBezTo>
                      <a:cubicBezTo>
                        <a:pt x="132" y="0"/>
                        <a:pt x="132" y="0"/>
                        <a:pt x="132" y="0"/>
                      </a:cubicBezTo>
                      <a:cubicBezTo>
                        <a:pt x="132" y="0"/>
                        <a:pt x="132" y="0"/>
                        <a:pt x="132" y="0"/>
                      </a:cubicBezTo>
                      <a:cubicBezTo>
                        <a:pt x="132" y="0"/>
                        <a:pt x="132" y="0"/>
                        <a:pt x="132" y="0"/>
                      </a:cubicBezTo>
                    </a:path>
                  </a:pathLst>
                </a:custGeom>
                <a:solidFill>
                  <a:srgbClr val="A2020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80" name="Freeform 25">
                  <a:extLst>
                    <a:ext uri="{FF2B5EF4-FFF2-40B4-BE49-F238E27FC236}">
                      <a16:creationId xmlns:a16="http://schemas.microsoft.com/office/drawing/2014/main" id="{DAC7DA1F-D092-4EB8-BDC5-E22D1D1138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47" y="1197"/>
                  <a:ext cx="159" cy="287"/>
                </a:xfrm>
                <a:custGeom>
                  <a:avLst/>
                  <a:gdLst>
                    <a:gd name="T0" fmla="*/ 45 w 67"/>
                    <a:gd name="T1" fmla="*/ 0 h 121"/>
                    <a:gd name="T2" fmla="*/ 8 w 67"/>
                    <a:gd name="T3" fmla="*/ 54 h 121"/>
                    <a:gd name="T4" fmla="*/ 19 w 67"/>
                    <a:gd name="T5" fmla="*/ 120 h 121"/>
                    <a:gd name="T6" fmla="*/ 22 w 67"/>
                    <a:gd name="T7" fmla="*/ 121 h 121"/>
                    <a:gd name="T8" fmla="*/ 59 w 67"/>
                    <a:gd name="T9" fmla="*/ 66 h 121"/>
                    <a:gd name="T10" fmla="*/ 47 w 67"/>
                    <a:gd name="T11" fmla="*/ 0 h 121"/>
                    <a:gd name="T12" fmla="*/ 45 w 67"/>
                    <a:gd name="T13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121">
                      <a:moveTo>
                        <a:pt x="45" y="0"/>
                      </a:moveTo>
                      <a:cubicBezTo>
                        <a:pt x="31" y="0"/>
                        <a:pt x="15" y="23"/>
                        <a:pt x="8" y="54"/>
                      </a:cubicBezTo>
                      <a:cubicBezTo>
                        <a:pt x="0" y="87"/>
                        <a:pt x="5" y="117"/>
                        <a:pt x="19" y="120"/>
                      </a:cubicBezTo>
                      <a:cubicBezTo>
                        <a:pt x="20" y="121"/>
                        <a:pt x="21" y="121"/>
                        <a:pt x="22" y="121"/>
                      </a:cubicBezTo>
                      <a:cubicBezTo>
                        <a:pt x="35" y="121"/>
                        <a:pt x="51" y="98"/>
                        <a:pt x="59" y="66"/>
                      </a:cubicBezTo>
                      <a:cubicBezTo>
                        <a:pt x="67" y="33"/>
                        <a:pt x="62" y="4"/>
                        <a:pt x="47" y="0"/>
                      </a:cubicBezTo>
                      <a:cubicBezTo>
                        <a:pt x="46" y="0"/>
                        <a:pt x="46" y="0"/>
                        <a:pt x="45" y="0"/>
                      </a:cubicBezTo>
                    </a:path>
                  </a:pathLst>
                </a:custGeom>
                <a:solidFill>
                  <a:srgbClr val="EE7C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3481" name="Group 4">
                <a:extLst>
                  <a:ext uri="{FF2B5EF4-FFF2-40B4-BE49-F238E27FC236}">
                    <a16:creationId xmlns:a16="http://schemas.microsoft.com/office/drawing/2014/main" id="{5FC45E41-114A-4560-890D-020A9654BDC6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21204100" flipH="1" flipV="1">
                <a:off x="4968137" y="123768"/>
                <a:ext cx="1963532" cy="1006228"/>
                <a:chOff x="1773" y="1106"/>
                <a:chExt cx="4174" cy="2139"/>
              </a:xfrm>
            </p:grpSpPr>
            <p:sp>
              <p:nvSpPr>
                <p:cNvPr id="3482" name="Freeform 5">
                  <a:extLst>
                    <a:ext uri="{FF2B5EF4-FFF2-40B4-BE49-F238E27FC236}">
                      <a16:creationId xmlns:a16="http://schemas.microsoft.com/office/drawing/2014/main" id="{AA260561-FFB4-45F8-9200-9311989686F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773" y="1751"/>
                  <a:ext cx="4048" cy="1118"/>
                </a:xfrm>
                <a:custGeom>
                  <a:avLst/>
                  <a:gdLst>
                    <a:gd name="T0" fmla="*/ 1690 w 1705"/>
                    <a:gd name="T1" fmla="*/ 470 h 470"/>
                    <a:gd name="T2" fmla="*/ 1679 w 1705"/>
                    <a:gd name="T3" fmla="*/ 465 h 470"/>
                    <a:gd name="T4" fmla="*/ 1342 w 1705"/>
                    <a:gd name="T5" fmla="*/ 277 h 470"/>
                    <a:gd name="T6" fmla="*/ 1122 w 1705"/>
                    <a:gd name="T7" fmla="*/ 333 h 470"/>
                    <a:gd name="T8" fmla="*/ 919 w 1705"/>
                    <a:gd name="T9" fmla="*/ 367 h 470"/>
                    <a:gd name="T10" fmla="*/ 752 w 1705"/>
                    <a:gd name="T11" fmla="*/ 156 h 470"/>
                    <a:gd name="T12" fmla="*/ 659 w 1705"/>
                    <a:gd name="T13" fmla="*/ 31 h 470"/>
                    <a:gd name="T14" fmla="*/ 546 w 1705"/>
                    <a:gd name="T15" fmla="*/ 104 h 470"/>
                    <a:gd name="T16" fmla="*/ 533 w 1705"/>
                    <a:gd name="T17" fmla="*/ 122 h 470"/>
                    <a:gd name="T18" fmla="*/ 684 w 1705"/>
                    <a:gd name="T19" fmla="*/ 308 h 470"/>
                    <a:gd name="T20" fmla="*/ 619 w 1705"/>
                    <a:gd name="T21" fmla="*/ 428 h 470"/>
                    <a:gd name="T22" fmla="*/ 468 w 1705"/>
                    <a:gd name="T23" fmla="*/ 314 h 470"/>
                    <a:gd name="T24" fmla="*/ 494 w 1705"/>
                    <a:gd name="T25" fmla="*/ 133 h 470"/>
                    <a:gd name="T26" fmla="*/ 451 w 1705"/>
                    <a:gd name="T27" fmla="*/ 114 h 470"/>
                    <a:gd name="T28" fmla="*/ 23 w 1705"/>
                    <a:gd name="T29" fmla="*/ 163 h 470"/>
                    <a:gd name="T30" fmla="*/ 4 w 1705"/>
                    <a:gd name="T31" fmla="*/ 157 h 470"/>
                    <a:gd name="T32" fmla="*/ 10 w 1705"/>
                    <a:gd name="T33" fmla="*/ 138 h 470"/>
                    <a:gd name="T34" fmla="*/ 461 w 1705"/>
                    <a:gd name="T35" fmla="*/ 87 h 470"/>
                    <a:gd name="T36" fmla="*/ 508 w 1705"/>
                    <a:gd name="T37" fmla="*/ 108 h 470"/>
                    <a:gd name="T38" fmla="*/ 523 w 1705"/>
                    <a:gd name="T39" fmla="*/ 87 h 470"/>
                    <a:gd name="T40" fmla="*/ 661 w 1705"/>
                    <a:gd name="T41" fmla="*/ 3 h 470"/>
                    <a:gd name="T42" fmla="*/ 779 w 1705"/>
                    <a:gd name="T43" fmla="*/ 146 h 470"/>
                    <a:gd name="T44" fmla="*/ 929 w 1705"/>
                    <a:gd name="T45" fmla="*/ 340 h 470"/>
                    <a:gd name="T46" fmla="*/ 1110 w 1705"/>
                    <a:gd name="T47" fmla="*/ 307 h 470"/>
                    <a:gd name="T48" fmla="*/ 1343 w 1705"/>
                    <a:gd name="T49" fmla="*/ 249 h 470"/>
                    <a:gd name="T50" fmla="*/ 1700 w 1705"/>
                    <a:gd name="T51" fmla="*/ 446 h 470"/>
                    <a:gd name="T52" fmla="*/ 1699 w 1705"/>
                    <a:gd name="T53" fmla="*/ 466 h 470"/>
                    <a:gd name="T54" fmla="*/ 1690 w 1705"/>
                    <a:gd name="T55" fmla="*/ 470 h 470"/>
                    <a:gd name="T56" fmla="*/ 519 w 1705"/>
                    <a:gd name="T57" fmla="*/ 147 h 470"/>
                    <a:gd name="T58" fmla="*/ 495 w 1705"/>
                    <a:gd name="T59" fmla="*/ 305 h 470"/>
                    <a:gd name="T60" fmla="*/ 611 w 1705"/>
                    <a:gd name="T61" fmla="*/ 401 h 470"/>
                    <a:gd name="T62" fmla="*/ 655 w 1705"/>
                    <a:gd name="T63" fmla="*/ 309 h 470"/>
                    <a:gd name="T64" fmla="*/ 519 w 1705"/>
                    <a:gd name="T65" fmla="*/ 147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705" h="470">
                      <a:moveTo>
                        <a:pt x="1690" y="470"/>
                      </a:moveTo>
                      <a:cubicBezTo>
                        <a:pt x="1686" y="470"/>
                        <a:pt x="1682" y="468"/>
                        <a:pt x="1679" y="465"/>
                      </a:cubicBezTo>
                      <a:cubicBezTo>
                        <a:pt x="1571" y="346"/>
                        <a:pt x="1457" y="283"/>
                        <a:pt x="1342" y="277"/>
                      </a:cubicBezTo>
                      <a:cubicBezTo>
                        <a:pt x="1252" y="273"/>
                        <a:pt x="1183" y="305"/>
                        <a:pt x="1122" y="333"/>
                      </a:cubicBezTo>
                      <a:cubicBezTo>
                        <a:pt x="1056" y="364"/>
                        <a:pt x="994" y="393"/>
                        <a:pt x="919" y="367"/>
                      </a:cubicBezTo>
                      <a:cubicBezTo>
                        <a:pt x="824" y="334"/>
                        <a:pt x="786" y="239"/>
                        <a:pt x="752" y="156"/>
                      </a:cubicBezTo>
                      <a:cubicBezTo>
                        <a:pt x="726" y="91"/>
                        <a:pt x="703" y="34"/>
                        <a:pt x="659" y="31"/>
                      </a:cubicBezTo>
                      <a:cubicBezTo>
                        <a:pt x="626" y="29"/>
                        <a:pt x="582" y="57"/>
                        <a:pt x="546" y="104"/>
                      </a:cubicBezTo>
                      <a:cubicBezTo>
                        <a:pt x="542" y="109"/>
                        <a:pt x="537" y="116"/>
                        <a:pt x="533" y="122"/>
                      </a:cubicBezTo>
                      <a:cubicBezTo>
                        <a:pt x="598" y="158"/>
                        <a:pt x="681" y="222"/>
                        <a:pt x="684" y="308"/>
                      </a:cubicBezTo>
                      <a:cubicBezTo>
                        <a:pt x="685" y="357"/>
                        <a:pt x="662" y="415"/>
                        <a:pt x="619" y="428"/>
                      </a:cubicBezTo>
                      <a:cubicBezTo>
                        <a:pt x="563" y="446"/>
                        <a:pt x="491" y="380"/>
                        <a:pt x="468" y="314"/>
                      </a:cubicBezTo>
                      <a:cubicBezTo>
                        <a:pt x="448" y="254"/>
                        <a:pt x="465" y="187"/>
                        <a:pt x="494" y="133"/>
                      </a:cubicBezTo>
                      <a:cubicBezTo>
                        <a:pt x="470" y="121"/>
                        <a:pt x="453" y="115"/>
                        <a:pt x="451" y="114"/>
                      </a:cubicBezTo>
                      <a:cubicBezTo>
                        <a:pt x="273" y="45"/>
                        <a:pt x="92" y="125"/>
                        <a:pt x="23" y="163"/>
                      </a:cubicBezTo>
                      <a:cubicBezTo>
                        <a:pt x="16" y="167"/>
                        <a:pt x="8" y="164"/>
                        <a:pt x="4" y="157"/>
                      </a:cubicBezTo>
                      <a:cubicBezTo>
                        <a:pt x="0" y="150"/>
                        <a:pt x="3" y="141"/>
                        <a:pt x="10" y="138"/>
                      </a:cubicBezTo>
                      <a:cubicBezTo>
                        <a:pt x="82" y="98"/>
                        <a:pt x="272" y="14"/>
                        <a:pt x="461" y="87"/>
                      </a:cubicBezTo>
                      <a:cubicBezTo>
                        <a:pt x="467" y="89"/>
                        <a:pt x="485" y="97"/>
                        <a:pt x="508" y="108"/>
                      </a:cubicBezTo>
                      <a:cubicBezTo>
                        <a:pt x="513" y="101"/>
                        <a:pt x="518" y="93"/>
                        <a:pt x="523" y="87"/>
                      </a:cubicBezTo>
                      <a:cubicBezTo>
                        <a:pt x="566" y="31"/>
                        <a:pt x="618" y="0"/>
                        <a:pt x="661" y="3"/>
                      </a:cubicBezTo>
                      <a:cubicBezTo>
                        <a:pt x="723" y="7"/>
                        <a:pt x="750" y="74"/>
                        <a:pt x="779" y="146"/>
                      </a:cubicBezTo>
                      <a:cubicBezTo>
                        <a:pt x="810" y="223"/>
                        <a:pt x="845" y="311"/>
                        <a:pt x="929" y="340"/>
                      </a:cubicBezTo>
                      <a:cubicBezTo>
                        <a:pt x="992" y="362"/>
                        <a:pt x="1047" y="337"/>
                        <a:pt x="1110" y="307"/>
                      </a:cubicBezTo>
                      <a:cubicBezTo>
                        <a:pt x="1174" y="278"/>
                        <a:pt x="1246" y="244"/>
                        <a:pt x="1343" y="249"/>
                      </a:cubicBezTo>
                      <a:cubicBezTo>
                        <a:pt x="1467" y="255"/>
                        <a:pt x="1587" y="321"/>
                        <a:pt x="1700" y="446"/>
                      </a:cubicBezTo>
                      <a:cubicBezTo>
                        <a:pt x="1705" y="451"/>
                        <a:pt x="1705" y="460"/>
                        <a:pt x="1699" y="466"/>
                      </a:cubicBezTo>
                      <a:cubicBezTo>
                        <a:pt x="1696" y="468"/>
                        <a:pt x="1693" y="470"/>
                        <a:pt x="1690" y="470"/>
                      </a:cubicBezTo>
                      <a:moveTo>
                        <a:pt x="519" y="147"/>
                      </a:moveTo>
                      <a:cubicBezTo>
                        <a:pt x="493" y="194"/>
                        <a:pt x="477" y="253"/>
                        <a:pt x="495" y="305"/>
                      </a:cubicBezTo>
                      <a:cubicBezTo>
                        <a:pt x="515" y="362"/>
                        <a:pt x="575" y="412"/>
                        <a:pt x="611" y="401"/>
                      </a:cubicBezTo>
                      <a:cubicBezTo>
                        <a:pt x="639" y="392"/>
                        <a:pt x="656" y="346"/>
                        <a:pt x="655" y="309"/>
                      </a:cubicBezTo>
                      <a:cubicBezTo>
                        <a:pt x="653" y="236"/>
                        <a:pt x="577" y="180"/>
                        <a:pt x="519" y="147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83" name="Freeform 6">
                  <a:extLst>
                    <a:ext uri="{FF2B5EF4-FFF2-40B4-BE49-F238E27FC236}">
                      <a16:creationId xmlns:a16="http://schemas.microsoft.com/office/drawing/2014/main" id="{759EFF7D-F991-4670-BB31-408D865170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2" y="2319"/>
                  <a:ext cx="237" cy="267"/>
                </a:xfrm>
                <a:custGeom>
                  <a:avLst/>
                  <a:gdLst>
                    <a:gd name="T0" fmla="*/ 28 w 100"/>
                    <a:gd name="T1" fmla="*/ 105 h 112"/>
                    <a:gd name="T2" fmla="*/ 17 w 100"/>
                    <a:gd name="T3" fmla="*/ 100 h 112"/>
                    <a:gd name="T4" fmla="*/ 5 w 100"/>
                    <a:gd name="T5" fmla="*/ 65 h 112"/>
                    <a:gd name="T6" fmla="*/ 34 w 100"/>
                    <a:gd name="T7" fmla="*/ 0 h 112"/>
                    <a:gd name="T8" fmla="*/ 100 w 100"/>
                    <a:gd name="T9" fmla="*/ 34 h 112"/>
                    <a:gd name="T10" fmla="*/ 63 w 100"/>
                    <a:gd name="T11" fmla="*/ 96 h 112"/>
                    <a:gd name="T12" fmla="*/ 28 w 100"/>
                    <a:gd name="T13" fmla="*/ 10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112">
                      <a:moveTo>
                        <a:pt x="28" y="105"/>
                      </a:moveTo>
                      <a:cubicBezTo>
                        <a:pt x="17" y="100"/>
                        <a:pt x="17" y="100"/>
                        <a:pt x="17" y="100"/>
                      </a:cubicBezTo>
                      <a:cubicBezTo>
                        <a:pt x="5" y="93"/>
                        <a:pt x="0" y="78"/>
                        <a:pt x="5" y="65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00" y="34"/>
                        <a:pt x="100" y="34"/>
                        <a:pt x="100" y="34"/>
                      </a:cubicBezTo>
                      <a:cubicBezTo>
                        <a:pt x="63" y="96"/>
                        <a:pt x="63" y="96"/>
                        <a:pt x="63" y="96"/>
                      </a:cubicBezTo>
                      <a:cubicBezTo>
                        <a:pt x="56" y="108"/>
                        <a:pt x="41" y="112"/>
                        <a:pt x="28" y="105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84" name="Freeform 7">
                  <a:extLst>
                    <a:ext uri="{FF2B5EF4-FFF2-40B4-BE49-F238E27FC236}">
                      <a16:creationId xmlns:a16="http://schemas.microsoft.com/office/drawing/2014/main" id="{B10496D1-516B-40D7-A77A-D0E095B2C1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9" y="1782"/>
                  <a:ext cx="508" cy="740"/>
                </a:xfrm>
                <a:custGeom>
                  <a:avLst/>
                  <a:gdLst>
                    <a:gd name="T0" fmla="*/ 145 w 214"/>
                    <a:gd name="T1" fmla="*/ 237 h 311"/>
                    <a:gd name="T2" fmla="*/ 42 w 214"/>
                    <a:gd name="T3" fmla="*/ 286 h 311"/>
                    <a:gd name="T4" fmla="*/ 4 w 214"/>
                    <a:gd name="T5" fmla="*/ 229 h 311"/>
                    <a:gd name="T6" fmla="*/ 23 w 214"/>
                    <a:gd name="T7" fmla="*/ 173 h 311"/>
                    <a:gd name="T8" fmla="*/ 181 w 214"/>
                    <a:gd name="T9" fmla="*/ 18 h 311"/>
                    <a:gd name="T10" fmla="*/ 148 w 214"/>
                    <a:gd name="T11" fmla="*/ 230 h 311"/>
                    <a:gd name="T12" fmla="*/ 145 w 214"/>
                    <a:gd name="T13" fmla="*/ 237 h 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4" h="311">
                      <a:moveTo>
                        <a:pt x="145" y="237"/>
                      </a:moveTo>
                      <a:cubicBezTo>
                        <a:pt x="106" y="311"/>
                        <a:pt x="76" y="303"/>
                        <a:pt x="42" y="286"/>
                      </a:cubicBezTo>
                      <a:cubicBezTo>
                        <a:pt x="19" y="274"/>
                        <a:pt x="0" y="260"/>
                        <a:pt x="4" y="229"/>
                      </a:cubicBezTo>
                      <a:cubicBezTo>
                        <a:pt x="5" y="214"/>
                        <a:pt x="11" y="196"/>
                        <a:pt x="23" y="173"/>
                      </a:cubicBezTo>
                      <a:cubicBezTo>
                        <a:pt x="61" y="99"/>
                        <a:pt x="148" y="0"/>
                        <a:pt x="181" y="18"/>
                      </a:cubicBezTo>
                      <a:cubicBezTo>
                        <a:pt x="214" y="35"/>
                        <a:pt x="185" y="156"/>
                        <a:pt x="148" y="230"/>
                      </a:cubicBezTo>
                      <a:cubicBezTo>
                        <a:pt x="147" y="233"/>
                        <a:pt x="146" y="235"/>
                        <a:pt x="145" y="237"/>
                      </a:cubicBez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>
                  <a:glow rad="228600">
                    <a:schemeClr val="tx2"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85" name="Freeform 8">
                  <a:extLst>
                    <a:ext uri="{FF2B5EF4-FFF2-40B4-BE49-F238E27FC236}">
                      <a16:creationId xmlns:a16="http://schemas.microsoft.com/office/drawing/2014/main" id="{FB2D2C42-C2A2-4526-AE30-68A09C1B01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6" y="2327"/>
                  <a:ext cx="344" cy="161"/>
                </a:xfrm>
                <a:custGeom>
                  <a:avLst/>
                  <a:gdLst>
                    <a:gd name="T0" fmla="*/ 1 w 145"/>
                    <a:gd name="T1" fmla="*/ 0 h 68"/>
                    <a:gd name="T2" fmla="*/ 1 w 145"/>
                    <a:gd name="T3" fmla="*/ 0 h 68"/>
                    <a:gd name="T4" fmla="*/ 0 w 145"/>
                    <a:gd name="T5" fmla="*/ 7 h 68"/>
                    <a:gd name="T6" fmla="*/ 39 w 145"/>
                    <a:gd name="T7" fmla="*/ 57 h 68"/>
                    <a:gd name="T8" fmla="*/ 76 w 145"/>
                    <a:gd name="T9" fmla="*/ 68 h 68"/>
                    <a:gd name="T10" fmla="*/ 142 w 145"/>
                    <a:gd name="T11" fmla="*/ 8 h 68"/>
                    <a:gd name="T12" fmla="*/ 145 w 145"/>
                    <a:gd name="T13" fmla="*/ 1 h 68"/>
                    <a:gd name="T14" fmla="*/ 71 w 145"/>
                    <a:gd name="T15" fmla="*/ 29 h 68"/>
                    <a:gd name="T16" fmla="*/ 52 w 145"/>
                    <a:gd name="T17" fmla="*/ 27 h 68"/>
                    <a:gd name="T18" fmla="*/ 1 w 145"/>
                    <a:gd name="T19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5" h="68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2"/>
                        <a:pt x="0" y="4"/>
                        <a:pt x="0" y="7"/>
                      </a:cubicBezTo>
                      <a:cubicBezTo>
                        <a:pt x="0" y="33"/>
                        <a:pt x="18" y="46"/>
                        <a:pt x="39" y="57"/>
                      </a:cubicBezTo>
                      <a:cubicBezTo>
                        <a:pt x="52" y="63"/>
                        <a:pt x="64" y="68"/>
                        <a:pt x="76" y="68"/>
                      </a:cubicBezTo>
                      <a:cubicBezTo>
                        <a:pt x="97" y="68"/>
                        <a:pt x="118" y="54"/>
                        <a:pt x="142" y="8"/>
                      </a:cubicBezTo>
                      <a:cubicBezTo>
                        <a:pt x="143" y="6"/>
                        <a:pt x="144" y="4"/>
                        <a:pt x="145" y="1"/>
                      </a:cubicBezTo>
                      <a:cubicBezTo>
                        <a:pt x="123" y="19"/>
                        <a:pt x="97" y="29"/>
                        <a:pt x="71" y="29"/>
                      </a:cubicBezTo>
                      <a:cubicBezTo>
                        <a:pt x="65" y="29"/>
                        <a:pt x="58" y="28"/>
                        <a:pt x="52" y="27"/>
                      </a:cubicBezTo>
                      <a:cubicBezTo>
                        <a:pt x="29" y="22"/>
                        <a:pt x="12" y="10"/>
                        <a:pt x="1" y="0"/>
                      </a:cubicBezTo>
                    </a:path>
                  </a:pathLst>
                </a:cu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86" name="Freeform 9">
                  <a:extLst>
                    <a:ext uri="{FF2B5EF4-FFF2-40B4-BE49-F238E27FC236}">
                      <a16:creationId xmlns:a16="http://schemas.microsoft.com/office/drawing/2014/main" id="{29F836F3-DE4E-42F8-8353-0BDFCB78CA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03" y="1886"/>
                  <a:ext cx="235" cy="243"/>
                </a:xfrm>
                <a:custGeom>
                  <a:avLst/>
                  <a:gdLst>
                    <a:gd name="T0" fmla="*/ 79 w 99"/>
                    <a:gd name="T1" fmla="*/ 0 h 102"/>
                    <a:gd name="T2" fmla="*/ 29 w 99"/>
                    <a:gd name="T3" fmla="*/ 34 h 102"/>
                    <a:gd name="T4" fmla="*/ 12 w 99"/>
                    <a:gd name="T5" fmla="*/ 99 h 102"/>
                    <a:gd name="T6" fmla="*/ 20 w 99"/>
                    <a:gd name="T7" fmla="*/ 102 h 102"/>
                    <a:gd name="T8" fmla="*/ 71 w 99"/>
                    <a:gd name="T9" fmla="*/ 67 h 102"/>
                    <a:gd name="T10" fmla="*/ 88 w 99"/>
                    <a:gd name="T11" fmla="*/ 2 h 102"/>
                    <a:gd name="T12" fmla="*/ 79 w 99"/>
                    <a:gd name="T13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9" h="102">
                      <a:moveTo>
                        <a:pt x="79" y="0"/>
                      </a:moveTo>
                      <a:cubicBezTo>
                        <a:pt x="66" y="0"/>
                        <a:pt x="46" y="13"/>
                        <a:pt x="29" y="34"/>
                      </a:cubicBezTo>
                      <a:cubicBezTo>
                        <a:pt x="8" y="61"/>
                        <a:pt x="0" y="90"/>
                        <a:pt x="12" y="99"/>
                      </a:cubicBezTo>
                      <a:cubicBezTo>
                        <a:pt x="14" y="101"/>
                        <a:pt x="17" y="102"/>
                        <a:pt x="20" y="102"/>
                      </a:cubicBezTo>
                      <a:cubicBezTo>
                        <a:pt x="34" y="102"/>
                        <a:pt x="54" y="88"/>
                        <a:pt x="71" y="67"/>
                      </a:cubicBezTo>
                      <a:cubicBezTo>
                        <a:pt x="92" y="40"/>
                        <a:pt x="99" y="11"/>
                        <a:pt x="88" y="2"/>
                      </a:cubicBezTo>
                      <a:cubicBezTo>
                        <a:pt x="86" y="0"/>
                        <a:pt x="83" y="0"/>
                        <a:pt x="79" y="0"/>
                      </a:cubicBezTo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87" name="Freeform 10">
                  <a:extLst>
                    <a:ext uri="{FF2B5EF4-FFF2-40B4-BE49-F238E27FC236}">
                      <a16:creationId xmlns:a16="http://schemas.microsoft.com/office/drawing/2014/main" id="{C167249D-B0DD-4898-94A5-C497AD84BF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44" y="2453"/>
                  <a:ext cx="245" cy="268"/>
                </a:xfrm>
                <a:custGeom>
                  <a:avLst/>
                  <a:gdLst>
                    <a:gd name="T0" fmla="*/ 17 w 103"/>
                    <a:gd name="T1" fmla="*/ 14 h 113"/>
                    <a:gd name="T2" fmla="*/ 28 w 103"/>
                    <a:gd name="T3" fmla="*/ 7 h 113"/>
                    <a:gd name="T4" fmla="*/ 63 w 103"/>
                    <a:gd name="T5" fmla="*/ 16 h 113"/>
                    <a:gd name="T6" fmla="*/ 103 w 103"/>
                    <a:gd name="T7" fmla="*/ 75 h 113"/>
                    <a:gd name="T8" fmla="*/ 38 w 103"/>
                    <a:gd name="T9" fmla="*/ 113 h 113"/>
                    <a:gd name="T10" fmla="*/ 6 w 103"/>
                    <a:gd name="T11" fmla="*/ 48 h 113"/>
                    <a:gd name="T12" fmla="*/ 17 w 103"/>
                    <a:gd name="T13" fmla="*/ 14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" h="113">
                      <a:moveTo>
                        <a:pt x="17" y="14"/>
                      </a:moveTo>
                      <a:cubicBezTo>
                        <a:pt x="28" y="7"/>
                        <a:pt x="28" y="7"/>
                        <a:pt x="28" y="7"/>
                      </a:cubicBezTo>
                      <a:cubicBezTo>
                        <a:pt x="40" y="0"/>
                        <a:pt x="55" y="4"/>
                        <a:pt x="63" y="16"/>
                      </a:cubicBezTo>
                      <a:cubicBezTo>
                        <a:pt x="103" y="75"/>
                        <a:pt x="103" y="75"/>
                        <a:pt x="103" y="75"/>
                      </a:cubicBezTo>
                      <a:cubicBezTo>
                        <a:pt x="38" y="113"/>
                        <a:pt x="38" y="113"/>
                        <a:pt x="38" y="113"/>
                      </a:cubicBezTo>
                      <a:cubicBezTo>
                        <a:pt x="6" y="48"/>
                        <a:pt x="6" y="48"/>
                        <a:pt x="6" y="48"/>
                      </a:cubicBezTo>
                      <a:cubicBezTo>
                        <a:pt x="0" y="36"/>
                        <a:pt x="5" y="21"/>
                        <a:pt x="17" y="14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88" name="Freeform 11">
                  <a:extLst>
                    <a:ext uri="{FF2B5EF4-FFF2-40B4-BE49-F238E27FC236}">
                      <a16:creationId xmlns:a16="http://schemas.microsoft.com/office/drawing/2014/main" id="{0C97ABBB-F6B8-46ED-BA88-B52128CAC7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23" y="2526"/>
                  <a:ext cx="567" cy="719"/>
                </a:xfrm>
                <a:custGeom>
                  <a:avLst/>
                  <a:gdLst>
                    <a:gd name="T0" fmla="*/ 41 w 239"/>
                    <a:gd name="T1" fmla="*/ 134 h 302"/>
                    <a:gd name="T2" fmla="*/ 55 w 239"/>
                    <a:gd name="T3" fmla="*/ 21 h 302"/>
                    <a:gd name="T4" fmla="*/ 124 w 239"/>
                    <a:gd name="T5" fmla="*/ 20 h 302"/>
                    <a:gd name="T6" fmla="*/ 160 w 239"/>
                    <a:gd name="T7" fmla="*/ 66 h 302"/>
                    <a:gd name="T8" fmla="*/ 206 w 239"/>
                    <a:gd name="T9" fmla="*/ 283 h 302"/>
                    <a:gd name="T10" fmla="*/ 45 w 239"/>
                    <a:gd name="T11" fmla="*/ 140 h 302"/>
                    <a:gd name="T12" fmla="*/ 41 w 239"/>
                    <a:gd name="T13" fmla="*/ 134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302">
                      <a:moveTo>
                        <a:pt x="41" y="134"/>
                      </a:moveTo>
                      <a:cubicBezTo>
                        <a:pt x="0" y="62"/>
                        <a:pt x="23" y="40"/>
                        <a:pt x="55" y="21"/>
                      </a:cubicBezTo>
                      <a:cubicBezTo>
                        <a:pt x="78" y="8"/>
                        <a:pt x="100" y="0"/>
                        <a:pt x="124" y="20"/>
                      </a:cubicBezTo>
                      <a:cubicBezTo>
                        <a:pt x="136" y="29"/>
                        <a:pt x="147" y="43"/>
                        <a:pt x="160" y="66"/>
                      </a:cubicBezTo>
                      <a:cubicBezTo>
                        <a:pt x="202" y="138"/>
                        <a:pt x="239" y="264"/>
                        <a:pt x="206" y="283"/>
                      </a:cubicBezTo>
                      <a:cubicBezTo>
                        <a:pt x="174" y="302"/>
                        <a:pt x="88" y="212"/>
                        <a:pt x="45" y="140"/>
                      </a:cubicBezTo>
                      <a:cubicBezTo>
                        <a:pt x="44" y="138"/>
                        <a:pt x="42" y="136"/>
                        <a:pt x="41" y="134"/>
                      </a:cubicBezTo>
                    </a:path>
                  </a:pathLst>
                </a:custGeom>
                <a:solidFill>
                  <a:srgbClr val="FFCF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89" name="Freeform 12">
                  <a:extLst>
                    <a:ext uri="{FF2B5EF4-FFF2-40B4-BE49-F238E27FC236}">
                      <a16:creationId xmlns:a16="http://schemas.microsoft.com/office/drawing/2014/main" id="{94E5BDE0-E8D6-4C49-9323-93E454BBC7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68" y="2545"/>
                  <a:ext cx="249" cy="314"/>
                </a:xfrm>
                <a:custGeom>
                  <a:avLst/>
                  <a:gdLst>
                    <a:gd name="T0" fmla="*/ 75 w 105"/>
                    <a:gd name="T1" fmla="*/ 0 h 132"/>
                    <a:gd name="T2" fmla="*/ 69 w 105"/>
                    <a:gd name="T3" fmla="*/ 0 h 132"/>
                    <a:gd name="T4" fmla="*/ 36 w 105"/>
                    <a:gd name="T5" fmla="*/ 13 h 132"/>
                    <a:gd name="T6" fmla="*/ 9 w 105"/>
                    <a:gd name="T7" fmla="*/ 35 h 132"/>
                    <a:gd name="T8" fmla="*/ 0 w 105"/>
                    <a:gd name="T9" fmla="*/ 62 h 132"/>
                    <a:gd name="T10" fmla="*/ 22 w 105"/>
                    <a:gd name="T11" fmla="*/ 126 h 132"/>
                    <a:gd name="T12" fmla="*/ 26 w 105"/>
                    <a:gd name="T13" fmla="*/ 132 h 132"/>
                    <a:gd name="T14" fmla="*/ 54 w 105"/>
                    <a:gd name="T15" fmla="*/ 40 h 132"/>
                    <a:gd name="T16" fmla="*/ 105 w 105"/>
                    <a:gd name="T17" fmla="*/ 12 h 132"/>
                    <a:gd name="T18" fmla="*/ 75 w 105"/>
                    <a:gd name="T19" fmla="*/ 0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5" h="132">
                      <a:moveTo>
                        <a:pt x="75" y="0"/>
                      </a:moveTo>
                      <a:cubicBezTo>
                        <a:pt x="73" y="0"/>
                        <a:pt x="71" y="0"/>
                        <a:pt x="69" y="0"/>
                      </a:cubicBezTo>
                      <a:cubicBezTo>
                        <a:pt x="58" y="2"/>
                        <a:pt x="47" y="7"/>
                        <a:pt x="36" y="13"/>
                      </a:cubicBezTo>
                      <a:cubicBezTo>
                        <a:pt x="26" y="19"/>
                        <a:pt x="16" y="26"/>
                        <a:pt x="9" y="35"/>
                      </a:cubicBezTo>
                      <a:cubicBezTo>
                        <a:pt x="3" y="42"/>
                        <a:pt x="0" y="51"/>
                        <a:pt x="0" y="62"/>
                      </a:cubicBezTo>
                      <a:cubicBezTo>
                        <a:pt x="0" y="78"/>
                        <a:pt x="6" y="99"/>
                        <a:pt x="22" y="126"/>
                      </a:cubicBezTo>
                      <a:cubicBezTo>
                        <a:pt x="23" y="128"/>
                        <a:pt x="25" y="130"/>
                        <a:pt x="26" y="132"/>
                      </a:cubicBezTo>
                      <a:cubicBezTo>
                        <a:pt x="22" y="97"/>
                        <a:pt x="32" y="63"/>
                        <a:pt x="54" y="40"/>
                      </a:cubicBezTo>
                      <a:cubicBezTo>
                        <a:pt x="71" y="23"/>
                        <a:pt x="90" y="15"/>
                        <a:pt x="105" y="12"/>
                      </a:cubicBezTo>
                      <a:cubicBezTo>
                        <a:pt x="95" y="3"/>
                        <a:pt x="85" y="0"/>
                        <a:pt x="75" y="0"/>
                      </a:cubicBezTo>
                    </a:path>
                  </a:pathLst>
                </a:custGeom>
                <a:solidFill>
                  <a:srgbClr val="FFBB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90" name="Freeform 13">
                  <a:extLst>
                    <a:ext uri="{FF2B5EF4-FFF2-40B4-BE49-F238E27FC236}">
                      <a16:creationId xmlns:a16="http://schemas.microsoft.com/office/drawing/2014/main" id="{758E1738-038A-430C-908A-44170AFA8F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53" y="2836"/>
                  <a:ext cx="171" cy="280"/>
                </a:xfrm>
                <a:custGeom>
                  <a:avLst/>
                  <a:gdLst>
                    <a:gd name="T0" fmla="*/ 20 w 72"/>
                    <a:gd name="T1" fmla="*/ 0 h 118"/>
                    <a:gd name="T2" fmla="*/ 16 w 72"/>
                    <a:gd name="T3" fmla="*/ 1 h 118"/>
                    <a:gd name="T4" fmla="*/ 11 w 72"/>
                    <a:gd name="T5" fmla="*/ 68 h 118"/>
                    <a:gd name="T6" fmla="*/ 52 w 72"/>
                    <a:gd name="T7" fmla="*/ 118 h 118"/>
                    <a:gd name="T8" fmla="*/ 56 w 72"/>
                    <a:gd name="T9" fmla="*/ 117 h 118"/>
                    <a:gd name="T10" fmla="*/ 61 w 72"/>
                    <a:gd name="T11" fmla="*/ 50 h 118"/>
                    <a:gd name="T12" fmla="*/ 20 w 72"/>
                    <a:gd name="T13" fmla="*/ 0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2" h="118">
                      <a:moveTo>
                        <a:pt x="20" y="0"/>
                      </a:moveTo>
                      <a:cubicBezTo>
                        <a:pt x="18" y="0"/>
                        <a:pt x="17" y="0"/>
                        <a:pt x="16" y="1"/>
                      </a:cubicBezTo>
                      <a:cubicBezTo>
                        <a:pt x="2" y="6"/>
                        <a:pt x="0" y="36"/>
                        <a:pt x="11" y="68"/>
                      </a:cubicBezTo>
                      <a:cubicBezTo>
                        <a:pt x="21" y="97"/>
                        <a:pt x="39" y="118"/>
                        <a:pt x="52" y="118"/>
                      </a:cubicBezTo>
                      <a:cubicBezTo>
                        <a:pt x="53" y="118"/>
                        <a:pt x="55" y="118"/>
                        <a:pt x="56" y="117"/>
                      </a:cubicBezTo>
                      <a:cubicBezTo>
                        <a:pt x="70" y="113"/>
                        <a:pt x="72" y="83"/>
                        <a:pt x="61" y="50"/>
                      </a:cubicBezTo>
                      <a:cubicBezTo>
                        <a:pt x="51" y="21"/>
                        <a:pt x="33" y="0"/>
                        <a:pt x="20" y="0"/>
                      </a:cubicBezTo>
                    </a:path>
                  </a:pathLst>
                </a:custGeom>
                <a:solidFill>
                  <a:srgbClr val="FFF9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91" name="Freeform 14">
                  <a:extLst>
                    <a:ext uri="{FF2B5EF4-FFF2-40B4-BE49-F238E27FC236}">
                      <a16:creationId xmlns:a16="http://schemas.microsoft.com/office/drawing/2014/main" id="{FCDAD9DA-CF4D-4FDD-99CE-58E758139E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35" y="2103"/>
                  <a:ext cx="265" cy="250"/>
                </a:xfrm>
                <a:custGeom>
                  <a:avLst/>
                  <a:gdLst>
                    <a:gd name="T0" fmla="*/ 15 w 112"/>
                    <a:gd name="T1" fmla="*/ 90 h 105"/>
                    <a:gd name="T2" fmla="*/ 7 w 112"/>
                    <a:gd name="T3" fmla="*/ 79 h 105"/>
                    <a:gd name="T4" fmla="*/ 13 w 112"/>
                    <a:gd name="T5" fmla="*/ 44 h 105"/>
                    <a:gd name="T6" fmla="*/ 70 w 112"/>
                    <a:gd name="T7" fmla="*/ 0 h 105"/>
                    <a:gd name="T8" fmla="*/ 112 w 112"/>
                    <a:gd name="T9" fmla="*/ 62 h 105"/>
                    <a:gd name="T10" fmla="*/ 50 w 112"/>
                    <a:gd name="T11" fmla="*/ 98 h 105"/>
                    <a:gd name="T12" fmla="*/ 15 w 112"/>
                    <a:gd name="T13" fmla="*/ 9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105">
                      <a:moveTo>
                        <a:pt x="15" y="90"/>
                      </a:moveTo>
                      <a:cubicBezTo>
                        <a:pt x="7" y="79"/>
                        <a:pt x="7" y="79"/>
                        <a:pt x="7" y="79"/>
                      </a:cubicBezTo>
                      <a:cubicBezTo>
                        <a:pt x="0" y="68"/>
                        <a:pt x="2" y="52"/>
                        <a:pt x="13" y="44"/>
                      </a:cubicBezTo>
                      <a:cubicBezTo>
                        <a:pt x="70" y="0"/>
                        <a:pt x="70" y="0"/>
                        <a:pt x="70" y="0"/>
                      </a:cubicBezTo>
                      <a:cubicBezTo>
                        <a:pt x="112" y="62"/>
                        <a:pt x="112" y="62"/>
                        <a:pt x="112" y="62"/>
                      </a:cubicBezTo>
                      <a:cubicBezTo>
                        <a:pt x="50" y="98"/>
                        <a:pt x="50" y="98"/>
                        <a:pt x="50" y="98"/>
                      </a:cubicBezTo>
                      <a:cubicBezTo>
                        <a:pt x="38" y="105"/>
                        <a:pt x="22" y="101"/>
                        <a:pt x="15" y="90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92" name="Freeform 15">
                  <a:extLst>
                    <a:ext uri="{FF2B5EF4-FFF2-40B4-BE49-F238E27FC236}">
                      <a16:creationId xmlns:a16="http://schemas.microsoft.com/office/drawing/2014/main" id="{664790B1-38AF-4AF8-B480-EAB6F71501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9" y="1763"/>
                  <a:ext cx="700" cy="602"/>
                </a:xfrm>
                <a:custGeom>
                  <a:avLst/>
                  <a:gdLst>
                    <a:gd name="T0" fmla="*/ 138 w 295"/>
                    <a:gd name="T1" fmla="*/ 207 h 253"/>
                    <a:gd name="T2" fmla="*/ 24 w 295"/>
                    <a:gd name="T3" fmla="*/ 201 h 253"/>
                    <a:gd name="T4" fmla="*/ 17 w 295"/>
                    <a:gd name="T5" fmla="*/ 132 h 253"/>
                    <a:gd name="T6" fmla="*/ 61 w 295"/>
                    <a:gd name="T7" fmla="*/ 93 h 253"/>
                    <a:gd name="T8" fmla="*/ 275 w 295"/>
                    <a:gd name="T9" fmla="*/ 32 h 253"/>
                    <a:gd name="T10" fmla="*/ 144 w 295"/>
                    <a:gd name="T11" fmla="*/ 203 h 253"/>
                    <a:gd name="T12" fmla="*/ 138 w 295"/>
                    <a:gd name="T13" fmla="*/ 207 h 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5" h="253">
                      <a:moveTo>
                        <a:pt x="138" y="207"/>
                      </a:moveTo>
                      <a:cubicBezTo>
                        <a:pt x="69" y="253"/>
                        <a:pt x="45" y="232"/>
                        <a:pt x="24" y="201"/>
                      </a:cubicBezTo>
                      <a:cubicBezTo>
                        <a:pt x="9" y="179"/>
                        <a:pt x="0" y="158"/>
                        <a:pt x="17" y="132"/>
                      </a:cubicBezTo>
                      <a:cubicBezTo>
                        <a:pt x="26" y="120"/>
                        <a:pt x="40" y="107"/>
                        <a:pt x="61" y="93"/>
                      </a:cubicBezTo>
                      <a:cubicBezTo>
                        <a:pt x="130" y="46"/>
                        <a:pt x="253" y="0"/>
                        <a:pt x="275" y="32"/>
                      </a:cubicBezTo>
                      <a:cubicBezTo>
                        <a:pt x="295" y="63"/>
                        <a:pt x="212" y="155"/>
                        <a:pt x="144" y="203"/>
                      </a:cubicBezTo>
                      <a:cubicBezTo>
                        <a:pt x="142" y="204"/>
                        <a:pt x="140" y="205"/>
                        <a:pt x="138" y="207"/>
                      </a:cubicBezTo>
                    </a:path>
                  </a:pathLst>
                </a:custGeom>
                <a:solidFill>
                  <a:srgbClr val="229470"/>
                </a:solidFill>
                <a:ln>
                  <a:noFill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93" name="Freeform 16">
                  <a:extLst>
                    <a:ext uri="{FF2B5EF4-FFF2-40B4-BE49-F238E27FC236}">
                      <a16:creationId xmlns:a16="http://schemas.microsoft.com/office/drawing/2014/main" id="{069AE940-6AA3-403E-8564-8718E9FC74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18" y="2077"/>
                  <a:ext cx="323" cy="242"/>
                </a:xfrm>
                <a:custGeom>
                  <a:avLst/>
                  <a:gdLst>
                    <a:gd name="T0" fmla="*/ 9 w 136"/>
                    <a:gd name="T1" fmla="*/ 0 h 102"/>
                    <a:gd name="T2" fmla="*/ 9 w 136"/>
                    <a:gd name="T3" fmla="*/ 0 h 102"/>
                    <a:gd name="T4" fmla="*/ 0 w 136"/>
                    <a:gd name="T5" fmla="*/ 28 h 102"/>
                    <a:gd name="T6" fmla="*/ 16 w 136"/>
                    <a:gd name="T7" fmla="*/ 69 h 102"/>
                    <a:gd name="T8" fmla="*/ 64 w 136"/>
                    <a:gd name="T9" fmla="*/ 102 h 102"/>
                    <a:gd name="T10" fmla="*/ 130 w 136"/>
                    <a:gd name="T11" fmla="*/ 75 h 102"/>
                    <a:gd name="T12" fmla="*/ 136 w 136"/>
                    <a:gd name="T13" fmla="*/ 71 h 102"/>
                    <a:gd name="T14" fmla="*/ 111 w 136"/>
                    <a:gd name="T15" fmla="*/ 73 h 102"/>
                    <a:gd name="T16" fmla="*/ 41 w 136"/>
                    <a:gd name="T17" fmla="*/ 49 h 102"/>
                    <a:gd name="T18" fmla="*/ 9 w 136"/>
                    <a:gd name="T19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6" h="102">
                      <a:moveTo>
                        <a:pt x="9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3" y="10"/>
                        <a:pt x="0" y="19"/>
                        <a:pt x="0" y="28"/>
                      </a:cubicBezTo>
                      <a:cubicBezTo>
                        <a:pt x="0" y="42"/>
                        <a:pt x="7" y="55"/>
                        <a:pt x="16" y="69"/>
                      </a:cubicBezTo>
                      <a:cubicBezTo>
                        <a:pt x="28" y="87"/>
                        <a:pt x="41" y="102"/>
                        <a:pt x="64" y="102"/>
                      </a:cubicBezTo>
                      <a:cubicBezTo>
                        <a:pt x="80" y="102"/>
                        <a:pt x="101" y="94"/>
                        <a:pt x="130" y="75"/>
                      </a:cubicBezTo>
                      <a:cubicBezTo>
                        <a:pt x="132" y="73"/>
                        <a:pt x="134" y="72"/>
                        <a:pt x="136" y="71"/>
                      </a:cubicBezTo>
                      <a:cubicBezTo>
                        <a:pt x="127" y="72"/>
                        <a:pt x="119" y="73"/>
                        <a:pt x="111" y="73"/>
                      </a:cubicBezTo>
                      <a:cubicBezTo>
                        <a:pt x="85" y="73"/>
                        <a:pt x="60" y="65"/>
                        <a:pt x="41" y="49"/>
                      </a:cubicBezTo>
                      <a:cubicBezTo>
                        <a:pt x="23" y="34"/>
                        <a:pt x="14" y="15"/>
                        <a:pt x="9" y="0"/>
                      </a:cubicBezTo>
                    </a:path>
                  </a:pathLst>
                </a:custGeom>
                <a:solidFill>
                  <a:srgbClr val="1576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94" name="Freeform 17">
                  <a:extLst>
                    <a:ext uri="{FF2B5EF4-FFF2-40B4-BE49-F238E27FC236}">
                      <a16:creationId xmlns:a16="http://schemas.microsoft.com/office/drawing/2014/main" id="{200E7EFF-0240-49D8-9D0F-B23A7D6DC0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6" y="1846"/>
                  <a:ext cx="294" cy="164"/>
                </a:xfrm>
                <a:custGeom>
                  <a:avLst/>
                  <a:gdLst>
                    <a:gd name="T0" fmla="*/ 95 w 124"/>
                    <a:gd name="T1" fmla="*/ 0 h 69"/>
                    <a:gd name="T2" fmla="*/ 52 w 124"/>
                    <a:gd name="T3" fmla="*/ 10 h 69"/>
                    <a:gd name="T4" fmla="*/ 5 w 124"/>
                    <a:gd name="T5" fmla="*/ 59 h 69"/>
                    <a:gd name="T6" fmla="*/ 29 w 124"/>
                    <a:gd name="T7" fmla="*/ 69 h 69"/>
                    <a:gd name="T8" fmla="*/ 72 w 124"/>
                    <a:gd name="T9" fmla="*/ 59 h 69"/>
                    <a:gd name="T10" fmla="*/ 119 w 124"/>
                    <a:gd name="T11" fmla="*/ 10 h 69"/>
                    <a:gd name="T12" fmla="*/ 95 w 124"/>
                    <a:gd name="T1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4" h="69">
                      <a:moveTo>
                        <a:pt x="95" y="0"/>
                      </a:moveTo>
                      <a:cubicBezTo>
                        <a:pt x="83" y="0"/>
                        <a:pt x="67" y="4"/>
                        <a:pt x="52" y="10"/>
                      </a:cubicBezTo>
                      <a:cubicBezTo>
                        <a:pt x="20" y="24"/>
                        <a:pt x="0" y="46"/>
                        <a:pt x="5" y="59"/>
                      </a:cubicBezTo>
                      <a:cubicBezTo>
                        <a:pt x="8" y="66"/>
                        <a:pt x="17" y="69"/>
                        <a:pt x="29" y="69"/>
                      </a:cubicBezTo>
                      <a:cubicBezTo>
                        <a:pt x="41" y="69"/>
                        <a:pt x="57" y="66"/>
                        <a:pt x="72" y="59"/>
                      </a:cubicBezTo>
                      <a:cubicBezTo>
                        <a:pt x="104" y="45"/>
                        <a:pt x="124" y="24"/>
                        <a:pt x="119" y="10"/>
                      </a:cubicBezTo>
                      <a:cubicBezTo>
                        <a:pt x="116" y="4"/>
                        <a:pt x="107" y="0"/>
                        <a:pt x="95" y="0"/>
                      </a:cubicBezTo>
                    </a:path>
                  </a:pathLst>
                </a:custGeom>
                <a:solidFill>
                  <a:srgbClr val="78D2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95" name="Freeform 18">
                  <a:extLst>
                    <a:ext uri="{FF2B5EF4-FFF2-40B4-BE49-F238E27FC236}">
                      <a16:creationId xmlns:a16="http://schemas.microsoft.com/office/drawing/2014/main" id="{19F3282E-78C9-4F66-9799-8D4EFA212C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04" y="2455"/>
                  <a:ext cx="266" cy="243"/>
                </a:xfrm>
                <a:custGeom>
                  <a:avLst/>
                  <a:gdLst>
                    <a:gd name="T0" fmla="*/ 99 w 112"/>
                    <a:gd name="T1" fmla="*/ 17 h 102"/>
                    <a:gd name="T2" fmla="*/ 105 w 112"/>
                    <a:gd name="T3" fmla="*/ 29 h 102"/>
                    <a:gd name="T4" fmla="*/ 96 w 112"/>
                    <a:gd name="T5" fmla="*/ 64 h 102"/>
                    <a:gd name="T6" fmla="*/ 36 w 112"/>
                    <a:gd name="T7" fmla="*/ 102 h 102"/>
                    <a:gd name="T8" fmla="*/ 0 w 112"/>
                    <a:gd name="T9" fmla="*/ 36 h 102"/>
                    <a:gd name="T10" fmla="*/ 65 w 112"/>
                    <a:gd name="T11" fmla="*/ 6 h 102"/>
                    <a:gd name="T12" fmla="*/ 99 w 112"/>
                    <a:gd name="T13" fmla="*/ 17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102">
                      <a:moveTo>
                        <a:pt x="99" y="17"/>
                      </a:moveTo>
                      <a:cubicBezTo>
                        <a:pt x="105" y="29"/>
                        <a:pt x="105" y="29"/>
                        <a:pt x="105" y="29"/>
                      </a:cubicBezTo>
                      <a:cubicBezTo>
                        <a:pt x="112" y="41"/>
                        <a:pt x="108" y="56"/>
                        <a:pt x="96" y="64"/>
                      </a:cubicBezTo>
                      <a:cubicBezTo>
                        <a:pt x="36" y="102"/>
                        <a:pt x="36" y="102"/>
                        <a:pt x="36" y="102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65" y="6"/>
                        <a:pt x="65" y="6"/>
                        <a:pt x="65" y="6"/>
                      </a:cubicBezTo>
                      <a:cubicBezTo>
                        <a:pt x="77" y="0"/>
                        <a:pt x="92" y="5"/>
                        <a:pt x="99" y="17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96" name="Freeform 19">
                  <a:extLst>
                    <a:ext uri="{FF2B5EF4-FFF2-40B4-BE49-F238E27FC236}">
                      <a16:creationId xmlns:a16="http://schemas.microsoft.com/office/drawing/2014/main" id="{28AAFD29-BBBD-44CE-BF7C-F6AAEC589C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4" y="2429"/>
                  <a:ext cx="720" cy="561"/>
                </a:xfrm>
                <a:custGeom>
                  <a:avLst/>
                  <a:gdLst>
                    <a:gd name="T0" fmla="*/ 170 w 303"/>
                    <a:gd name="T1" fmla="*/ 41 h 236"/>
                    <a:gd name="T2" fmla="*/ 283 w 303"/>
                    <a:gd name="T3" fmla="*/ 57 h 236"/>
                    <a:gd name="T4" fmla="*/ 283 w 303"/>
                    <a:gd name="T5" fmla="*/ 126 h 236"/>
                    <a:gd name="T6" fmla="*/ 236 w 303"/>
                    <a:gd name="T7" fmla="*/ 161 h 236"/>
                    <a:gd name="T8" fmla="*/ 18 w 303"/>
                    <a:gd name="T9" fmla="*/ 202 h 236"/>
                    <a:gd name="T10" fmla="*/ 164 w 303"/>
                    <a:gd name="T11" fmla="*/ 44 h 236"/>
                    <a:gd name="T12" fmla="*/ 170 w 303"/>
                    <a:gd name="T13" fmla="*/ 41 h 2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3" h="236">
                      <a:moveTo>
                        <a:pt x="170" y="41"/>
                      </a:moveTo>
                      <a:cubicBezTo>
                        <a:pt x="243" y="0"/>
                        <a:pt x="265" y="24"/>
                        <a:pt x="283" y="57"/>
                      </a:cubicBezTo>
                      <a:cubicBezTo>
                        <a:pt x="295" y="80"/>
                        <a:pt x="303" y="102"/>
                        <a:pt x="283" y="126"/>
                      </a:cubicBezTo>
                      <a:cubicBezTo>
                        <a:pt x="274" y="137"/>
                        <a:pt x="259" y="149"/>
                        <a:pt x="236" y="161"/>
                      </a:cubicBezTo>
                      <a:cubicBezTo>
                        <a:pt x="163" y="201"/>
                        <a:pt x="36" y="236"/>
                        <a:pt x="18" y="202"/>
                      </a:cubicBezTo>
                      <a:cubicBezTo>
                        <a:pt x="0" y="170"/>
                        <a:pt x="91" y="85"/>
                        <a:pt x="164" y="44"/>
                      </a:cubicBezTo>
                      <a:cubicBezTo>
                        <a:pt x="166" y="43"/>
                        <a:pt x="168" y="42"/>
                        <a:pt x="170" y="41"/>
                      </a:cubicBezTo>
                    </a:path>
                  </a:pathLst>
                </a:custGeom>
                <a:solidFill>
                  <a:srgbClr val="FFCF34"/>
                </a:solidFill>
                <a:ln>
                  <a:noFill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97" name="Freeform 20">
                  <a:extLst>
                    <a:ext uri="{FF2B5EF4-FFF2-40B4-BE49-F238E27FC236}">
                      <a16:creationId xmlns:a16="http://schemas.microsoft.com/office/drawing/2014/main" id="{2FEAE869-3313-478F-9994-9559DD02F1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4" y="2474"/>
                  <a:ext cx="311" cy="255"/>
                </a:xfrm>
                <a:custGeom>
                  <a:avLst/>
                  <a:gdLst>
                    <a:gd name="T0" fmla="*/ 69 w 131"/>
                    <a:gd name="T1" fmla="*/ 0 h 107"/>
                    <a:gd name="T2" fmla="*/ 6 w 131"/>
                    <a:gd name="T3" fmla="*/ 22 h 107"/>
                    <a:gd name="T4" fmla="*/ 0 w 131"/>
                    <a:gd name="T5" fmla="*/ 25 h 107"/>
                    <a:gd name="T6" fmla="*/ 13 w 131"/>
                    <a:gd name="T7" fmla="*/ 24 h 107"/>
                    <a:gd name="T8" fmla="*/ 92 w 131"/>
                    <a:gd name="T9" fmla="*/ 55 h 107"/>
                    <a:gd name="T10" fmla="*/ 119 w 131"/>
                    <a:gd name="T11" fmla="*/ 107 h 107"/>
                    <a:gd name="T12" fmla="*/ 131 w 131"/>
                    <a:gd name="T13" fmla="*/ 76 h 107"/>
                    <a:gd name="T14" fmla="*/ 131 w 131"/>
                    <a:gd name="T15" fmla="*/ 71 h 107"/>
                    <a:gd name="T16" fmla="*/ 119 w 131"/>
                    <a:gd name="T17" fmla="*/ 38 h 107"/>
                    <a:gd name="T18" fmla="*/ 98 w 131"/>
                    <a:gd name="T19" fmla="*/ 10 h 107"/>
                    <a:gd name="T20" fmla="*/ 69 w 131"/>
                    <a:gd name="T21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1" h="107">
                      <a:moveTo>
                        <a:pt x="69" y="0"/>
                      </a:moveTo>
                      <a:cubicBezTo>
                        <a:pt x="54" y="0"/>
                        <a:pt x="33" y="7"/>
                        <a:pt x="6" y="22"/>
                      </a:cubicBezTo>
                      <a:cubicBezTo>
                        <a:pt x="4" y="23"/>
                        <a:pt x="2" y="24"/>
                        <a:pt x="0" y="25"/>
                      </a:cubicBezTo>
                      <a:cubicBezTo>
                        <a:pt x="4" y="25"/>
                        <a:pt x="8" y="24"/>
                        <a:pt x="13" y="24"/>
                      </a:cubicBezTo>
                      <a:cubicBezTo>
                        <a:pt x="43" y="24"/>
                        <a:pt x="71" y="35"/>
                        <a:pt x="92" y="55"/>
                      </a:cubicBezTo>
                      <a:cubicBezTo>
                        <a:pt x="108" y="72"/>
                        <a:pt x="116" y="92"/>
                        <a:pt x="119" y="107"/>
                      </a:cubicBezTo>
                      <a:cubicBezTo>
                        <a:pt x="128" y="96"/>
                        <a:pt x="131" y="86"/>
                        <a:pt x="131" y="76"/>
                      </a:cubicBezTo>
                      <a:cubicBezTo>
                        <a:pt x="131" y="74"/>
                        <a:pt x="131" y="72"/>
                        <a:pt x="131" y="71"/>
                      </a:cubicBezTo>
                      <a:cubicBezTo>
                        <a:pt x="130" y="60"/>
                        <a:pt x="125" y="49"/>
                        <a:pt x="119" y="38"/>
                      </a:cubicBezTo>
                      <a:cubicBezTo>
                        <a:pt x="113" y="27"/>
                        <a:pt x="106" y="17"/>
                        <a:pt x="98" y="10"/>
                      </a:cubicBezTo>
                      <a:cubicBezTo>
                        <a:pt x="90" y="4"/>
                        <a:pt x="81" y="0"/>
                        <a:pt x="69" y="0"/>
                      </a:cubicBezTo>
                    </a:path>
                  </a:pathLst>
                </a:custGeom>
                <a:solidFill>
                  <a:srgbClr val="FFBB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98" name="Freeform 21">
                  <a:extLst>
                    <a:ext uri="{FF2B5EF4-FFF2-40B4-BE49-F238E27FC236}">
                      <a16:creationId xmlns:a16="http://schemas.microsoft.com/office/drawing/2014/main" id="{9F7E70C3-CE88-4FDE-AE15-33EAF39D86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1" y="2767"/>
                  <a:ext cx="301" cy="147"/>
                </a:xfrm>
                <a:custGeom>
                  <a:avLst/>
                  <a:gdLst>
                    <a:gd name="T0" fmla="*/ 92 w 127"/>
                    <a:gd name="T1" fmla="*/ 0 h 62"/>
                    <a:gd name="T2" fmla="*/ 55 w 127"/>
                    <a:gd name="T3" fmla="*/ 6 h 62"/>
                    <a:gd name="T4" fmla="*/ 5 w 127"/>
                    <a:gd name="T5" fmla="*/ 50 h 62"/>
                    <a:gd name="T6" fmla="*/ 35 w 127"/>
                    <a:gd name="T7" fmla="*/ 62 h 62"/>
                    <a:gd name="T8" fmla="*/ 72 w 127"/>
                    <a:gd name="T9" fmla="*/ 56 h 62"/>
                    <a:gd name="T10" fmla="*/ 122 w 127"/>
                    <a:gd name="T11" fmla="*/ 12 h 62"/>
                    <a:gd name="T12" fmla="*/ 92 w 127"/>
                    <a:gd name="T13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7" h="62">
                      <a:moveTo>
                        <a:pt x="92" y="0"/>
                      </a:moveTo>
                      <a:cubicBezTo>
                        <a:pt x="82" y="0"/>
                        <a:pt x="69" y="2"/>
                        <a:pt x="55" y="6"/>
                      </a:cubicBezTo>
                      <a:cubicBezTo>
                        <a:pt x="23" y="16"/>
                        <a:pt x="0" y="36"/>
                        <a:pt x="5" y="50"/>
                      </a:cubicBezTo>
                      <a:cubicBezTo>
                        <a:pt x="7" y="58"/>
                        <a:pt x="19" y="62"/>
                        <a:pt x="35" y="62"/>
                      </a:cubicBezTo>
                      <a:cubicBezTo>
                        <a:pt x="45" y="62"/>
                        <a:pt x="58" y="60"/>
                        <a:pt x="72" y="56"/>
                      </a:cubicBezTo>
                      <a:cubicBezTo>
                        <a:pt x="104" y="46"/>
                        <a:pt x="127" y="26"/>
                        <a:pt x="122" y="12"/>
                      </a:cubicBezTo>
                      <a:cubicBezTo>
                        <a:pt x="119" y="4"/>
                        <a:pt x="108" y="0"/>
                        <a:pt x="92" y="0"/>
                      </a:cubicBezTo>
                    </a:path>
                  </a:pathLst>
                </a:custGeom>
                <a:solidFill>
                  <a:srgbClr val="FFF9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99" name="Freeform 22">
                  <a:extLst>
                    <a:ext uri="{FF2B5EF4-FFF2-40B4-BE49-F238E27FC236}">
                      <a16:creationId xmlns:a16="http://schemas.microsoft.com/office/drawing/2014/main" id="{DC4AC95B-7FD7-4C54-B5FE-61A4684C9F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6" y="1710"/>
                  <a:ext cx="178" cy="236"/>
                </a:xfrm>
                <a:custGeom>
                  <a:avLst/>
                  <a:gdLst>
                    <a:gd name="T0" fmla="*/ 40 w 75"/>
                    <a:gd name="T1" fmla="*/ 98 h 99"/>
                    <a:gd name="T2" fmla="*/ 27 w 75"/>
                    <a:gd name="T3" fmla="*/ 98 h 99"/>
                    <a:gd name="T4" fmla="*/ 2 w 75"/>
                    <a:gd name="T5" fmla="*/ 72 h 99"/>
                    <a:gd name="T6" fmla="*/ 0 w 75"/>
                    <a:gd name="T7" fmla="*/ 0 h 99"/>
                    <a:gd name="T8" fmla="*/ 75 w 75"/>
                    <a:gd name="T9" fmla="*/ 4 h 99"/>
                    <a:gd name="T10" fmla="*/ 67 w 75"/>
                    <a:gd name="T11" fmla="*/ 75 h 99"/>
                    <a:gd name="T12" fmla="*/ 40 w 75"/>
                    <a:gd name="T13" fmla="*/ 98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99">
                      <a:moveTo>
                        <a:pt x="40" y="98"/>
                      </a:moveTo>
                      <a:cubicBezTo>
                        <a:pt x="27" y="98"/>
                        <a:pt x="27" y="98"/>
                        <a:pt x="27" y="98"/>
                      </a:cubicBezTo>
                      <a:cubicBezTo>
                        <a:pt x="13" y="97"/>
                        <a:pt x="2" y="86"/>
                        <a:pt x="2" y="7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75" y="4"/>
                        <a:pt x="75" y="4"/>
                        <a:pt x="75" y="4"/>
                      </a:cubicBezTo>
                      <a:cubicBezTo>
                        <a:pt x="67" y="75"/>
                        <a:pt x="67" y="75"/>
                        <a:pt x="67" y="75"/>
                      </a:cubicBezTo>
                      <a:cubicBezTo>
                        <a:pt x="66" y="89"/>
                        <a:pt x="54" y="99"/>
                        <a:pt x="40" y="98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00" name="Freeform 23">
                  <a:extLst>
                    <a:ext uri="{FF2B5EF4-FFF2-40B4-BE49-F238E27FC236}">
                      <a16:creationId xmlns:a16="http://schemas.microsoft.com/office/drawing/2014/main" id="{B1DC29AB-A946-4F9F-9D2E-60D2837550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95" y="1106"/>
                  <a:ext cx="335" cy="728"/>
                </a:xfrm>
                <a:custGeom>
                  <a:avLst/>
                  <a:gdLst>
                    <a:gd name="T0" fmla="*/ 138 w 141"/>
                    <a:gd name="T1" fmla="*/ 216 h 306"/>
                    <a:gd name="T2" fmla="*/ 66 w 141"/>
                    <a:gd name="T3" fmla="*/ 304 h 306"/>
                    <a:gd name="T4" fmla="*/ 7 w 141"/>
                    <a:gd name="T5" fmla="*/ 268 h 306"/>
                    <a:gd name="T6" fmla="*/ 1 w 141"/>
                    <a:gd name="T7" fmla="*/ 210 h 306"/>
                    <a:gd name="T8" fmla="*/ 79 w 141"/>
                    <a:gd name="T9" fmla="*/ 2 h 306"/>
                    <a:gd name="T10" fmla="*/ 139 w 141"/>
                    <a:gd name="T11" fmla="*/ 209 h 306"/>
                    <a:gd name="T12" fmla="*/ 138 w 141"/>
                    <a:gd name="T13" fmla="*/ 21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1" h="306">
                      <a:moveTo>
                        <a:pt x="138" y="216"/>
                      </a:moveTo>
                      <a:cubicBezTo>
                        <a:pt x="135" y="300"/>
                        <a:pt x="104" y="306"/>
                        <a:pt x="66" y="304"/>
                      </a:cubicBezTo>
                      <a:cubicBezTo>
                        <a:pt x="40" y="303"/>
                        <a:pt x="17" y="298"/>
                        <a:pt x="7" y="268"/>
                      </a:cubicBezTo>
                      <a:cubicBezTo>
                        <a:pt x="2" y="255"/>
                        <a:pt x="0" y="236"/>
                        <a:pt x="1" y="210"/>
                      </a:cubicBezTo>
                      <a:cubicBezTo>
                        <a:pt x="5" y="127"/>
                        <a:pt x="42" y="0"/>
                        <a:pt x="79" y="2"/>
                      </a:cubicBezTo>
                      <a:cubicBezTo>
                        <a:pt x="116" y="4"/>
                        <a:pt x="141" y="126"/>
                        <a:pt x="139" y="209"/>
                      </a:cubicBezTo>
                      <a:cubicBezTo>
                        <a:pt x="139" y="212"/>
                        <a:pt x="139" y="214"/>
                        <a:pt x="138" y="216"/>
                      </a:cubicBezTo>
                    </a:path>
                  </a:pathLst>
                </a:custGeom>
                <a:solidFill>
                  <a:srgbClr val="DA141F"/>
                </a:solidFill>
                <a:ln>
                  <a:noFill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01" name="Freeform 24">
                  <a:extLst>
                    <a:ext uri="{FF2B5EF4-FFF2-40B4-BE49-F238E27FC236}">
                      <a16:creationId xmlns:a16="http://schemas.microsoft.com/office/drawing/2014/main" id="{6CD1D90A-E7B0-4E7F-AC4A-EA645149BD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12" y="1603"/>
                  <a:ext cx="313" cy="226"/>
                </a:xfrm>
                <a:custGeom>
                  <a:avLst/>
                  <a:gdLst>
                    <a:gd name="T0" fmla="*/ 132 w 132"/>
                    <a:gd name="T1" fmla="*/ 0 h 95"/>
                    <a:gd name="T2" fmla="*/ 58 w 132"/>
                    <a:gd name="T3" fmla="*/ 63 h 95"/>
                    <a:gd name="T4" fmla="*/ 35 w 132"/>
                    <a:gd name="T5" fmla="*/ 65 h 95"/>
                    <a:gd name="T6" fmla="*/ 0 w 132"/>
                    <a:gd name="T7" fmla="*/ 59 h 95"/>
                    <a:gd name="T8" fmla="*/ 59 w 132"/>
                    <a:gd name="T9" fmla="*/ 95 h 95"/>
                    <a:gd name="T10" fmla="*/ 68 w 132"/>
                    <a:gd name="T11" fmla="*/ 95 h 95"/>
                    <a:gd name="T12" fmla="*/ 131 w 132"/>
                    <a:gd name="T13" fmla="*/ 7 h 95"/>
                    <a:gd name="T14" fmla="*/ 132 w 132"/>
                    <a:gd name="T15" fmla="*/ 0 h 95"/>
                    <a:gd name="T16" fmla="*/ 132 w 132"/>
                    <a:gd name="T17" fmla="*/ 0 h 95"/>
                    <a:gd name="T18" fmla="*/ 132 w 132"/>
                    <a:gd name="T19" fmla="*/ 0 h 95"/>
                    <a:gd name="T20" fmla="*/ 132 w 132"/>
                    <a:gd name="T2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2" h="95">
                      <a:moveTo>
                        <a:pt x="132" y="0"/>
                      </a:moveTo>
                      <a:cubicBezTo>
                        <a:pt x="116" y="32"/>
                        <a:pt x="90" y="55"/>
                        <a:pt x="58" y="63"/>
                      </a:cubicBezTo>
                      <a:cubicBezTo>
                        <a:pt x="50" y="65"/>
                        <a:pt x="42" y="65"/>
                        <a:pt x="35" y="65"/>
                      </a:cubicBezTo>
                      <a:cubicBezTo>
                        <a:pt x="21" y="65"/>
                        <a:pt x="9" y="63"/>
                        <a:pt x="0" y="59"/>
                      </a:cubicBezTo>
                      <a:cubicBezTo>
                        <a:pt x="10" y="89"/>
                        <a:pt x="33" y="94"/>
                        <a:pt x="59" y="95"/>
                      </a:cubicBezTo>
                      <a:cubicBezTo>
                        <a:pt x="62" y="95"/>
                        <a:pt x="65" y="95"/>
                        <a:pt x="68" y="95"/>
                      </a:cubicBezTo>
                      <a:cubicBezTo>
                        <a:pt x="101" y="95"/>
                        <a:pt x="128" y="84"/>
                        <a:pt x="131" y="7"/>
                      </a:cubicBezTo>
                      <a:cubicBezTo>
                        <a:pt x="132" y="5"/>
                        <a:pt x="132" y="3"/>
                        <a:pt x="132" y="0"/>
                      </a:cubicBezTo>
                      <a:cubicBezTo>
                        <a:pt x="132" y="0"/>
                        <a:pt x="132" y="0"/>
                        <a:pt x="132" y="0"/>
                      </a:cubicBezTo>
                      <a:cubicBezTo>
                        <a:pt x="132" y="0"/>
                        <a:pt x="132" y="0"/>
                        <a:pt x="132" y="0"/>
                      </a:cubicBezTo>
                      <a:cubicBezTo>
                        <a:pt x="132" y="0"/>
                        <a:pt x="132" y="0"/>
                        <a:pt x="132" y="0"/>
                      </a:cubicBezTo>
                    </a:path>
                  </a:pathLst>
                </a:custGeom>
                <a:solidFill>
                  <a:srgbClr val="A2020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02" name="Freeform 25">
                  <a:extLst>
                    <a:ext uri="{FF2B5EF4-FFF2-40B4-BE49-F238E27FC236}">
                      <a16:creationId xmlns:a16="http://schemas.microsoft.com/office/drawing/2014/main" id="{10FB7612-F90E-48C1-ACA2-4B853CA8E6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47" y="1197"/>
                  <a:ext cx="159" cy="287"/>
                </a:xfrm>
                <a:custGeom>
                  <a:avLst/>
                  <a:gdLst>
                    <a:gd name="T0" fmla="*/ 45 w 67"/>
                    <a:gd name="T1" fmla="*/ 0 h 121"/>
                    <a:gd name="T2" fmla="*/ 8 w 67"/>
                    <a:gd name="T3" fmla="*/ 54 h 121"/>
                    <a:gd name="T4" fmla="*/ 19 w 67"/>
                    <a:gd name="T5" fmla="*/ 120 h 121"/>
                    <a:gd name="T6" fmla="*/ 22 w 67"/>
                    <a:gd name="T7" fmla="*/ 121 h 121"/>
                    <a:gd name="T8" fmla="*/ 59 w 67"/>
                    <a:gd name="T9" fmla="*/ 66 h 121"/>
                    <a:gd name="T10" fmla="*/ 47 w 67"/>
                    <a:gd name="T11" fmla="*/ 0 h 121"/>
                    <a:gd name="T12" fmla="*/ 45 w 67"/>
                    <a:gd name="T13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121">
                      <a:moveTo>
                        <a:pt x="45" y="0"/>
                      </a:moveTo>
                      <a:cubicBezTo>
                        <a:pt x="31" y="0"/>
                        <a:pt x="15" y="23"/>
                        <a:pt x="8" y="54"/>
                      </a:cubicBezTo>
                      <a:cubicBezTo>
                        <a:pt x="0" y="87"/>
                        <a:pt x="5" y="117"/>
                        <a:pt x="19" y="120"/>
                      </a:cubicBezTo>
                      <a:cubicBezTo>
                        <a:pt x="20" y="121"/>
                        <a:pt x="21" y="121"/>
                        <a:pt x="22" y="121"/>
                      </a:cubicBezTo>
                      <a:cubicBezTo>
                        <a:pt x="35" y="121"/>
                        <a:pt x="51" y="98"/>
                        <a:pt x="59" y="66"/>
                      </a:cubicBezTo>
                      <a:cubicBezTo>
                        <a:pt x="67" y="33"/>
                        <a:pt x="62" y="4"/>
                        <a:pt x="47" y="0"/>
                      </a:cubicBezTo>
                      <a:cubicBezTo>
                        <a:pt x="46" y="0"/>
                        <a:pt x="46" y="0"/>
                        <a:pt x="45" y="0"/>
                      </a:cubicBezTo>
                    </a:path>
                  </a:pathLst>
                </a:custGeom>
                <a:solidFill>
                  <a:srgbClr val="EE7C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3504" name="Group 3503">
              <a:extLst>
                <a:ext uri="{FF2B5EF4-FFF2-40B4-BE49-F238E27FC236}">
                  <a16:creationId xmlns:a16="http://schemas.microsoft.com/office/drawing/2014/main" id="{BD5BB47F-70D0-4C02-B9D2-ADC1004871D8}"/>
                </a:ext>
              </a:extLst>
            </p:cNvPr>
            <p:cNvGrpSpPr/>
            <p:nvPr/>
          </p:nvGrpSpPr>
          <p:grpSpPr>
            <a:xfrm flipH="1" flipV="1">
              <a:off x="6858533" y="-104089"/>
              <a:ext cx="5718286" cy="1519835"/>
              <a:chOff x="1213383" y="-389839"/>
              <a:chExt cx="5718286" cy="1519835"/>
            </a:xfrm>
          </p:grpSpPr>
          <p:grpSp>
            <p:nvGrpSpPr>
              <p:cNvPr id="3505" name="Group 4">
                <a:extLst>
                  <a:ext uri="{FF2B5EF4-FFF2-40B4-BE49-F238E27FC236}">
                    <a16:creationId xmlns:a16="http://schemas.microsoft.com/office/drawing/2014/main" id="{DFE438CD-FCC1-4CBD-BD3E-E63AB85C43D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9900000">
                <a:off x="1213383" y="-189814"/>
                <a:ext cx="1963532" cy="1006228"/>
                <a:chOff x="1773" y="1106"/>
                <a:chExt cx="4174" cy="2139"/>
              </a:xfrm>
            </p:grpSpPr>
            <p:sp>
              <p:nvSpPr>
                <p:cNvPr id="3550" name="Freeform 5">
                  <a:extLst>
                    <a:ext uri="{FF2B5EF4-FFF2-40B4-BE49-F238E27FC236}">
                      <a16:creationId xmlns:a16="http://schemas.microsoft.com/office/drawing/2014/main" id="{2EE2ABE6-3E4F-41B9-811A-057148C6254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773" y="1751"/>
                  <a:ext cx="4048" cy="1118"/>
                </a:xfrm>
                <a:custGeom>
                  <a:avLst/>
                  <a:gdLst>
                    <a:gd name="T0" fmla="*/ 1690 w 1705"/>
                    <a:gd name="T1" fmla="*/ 470 h 470"/>
                    <a:gd name="T2" fmla="*/ 1679 w 1705"/>
                    <a:gd name="T3" fmla="*/ 465 h 470"/>
                    <a:gd name="T4" fmla="*/ 1342 w 1705"/>
                    <a:gd name="T5" fmla="*/ 277 h 470"/>
                    <a:gd name="T6" fmla="*/ 1122 w 1705"/>
                    <a:gd name="T7" fmla="*/ 333 h 470"/>
                    <a:gd name="T8" fmla="*/ 919 w 1705"/>
                    <a:gd name="T9" fmla="*/ 367 h 470"/>
                    <a:gd name="T10" fmla="*/ 752 w 1705"/>
                    <a:gd name="T11" fmla="*/ 156 h 470"/>
                    <a:gd name="T12" fmla="*/ 659 w 1705"/>
                    <a:gd name="T13" fmla="*/ 31 h 470"/>
                    <a:gd name="T14" fmla="*/ 546 w 1705"/>
                    <a:gd name="T15" fmla="*/ 104 h 470"/>
                    <a:gd name="T16" fmla="*/ 533 w 1705"/>
                    <a:gd name="T17" fmla="*/ 122 h 470"/>
                    <a:gd name="T18" fmla="*/ 684 w 1705"/>
                    <a:gd name="T19" fmla="*/ 308 h 470"/>
                    <a:gd name="T20" fmla="*/ 619 w 1705"/>
                    <a:gd name="T21" fmla="*/ 428 h 470"/>
                    <a:gd name="T22" fmla="*/ 468 w 1705"/>
                    <a:gd name="T23" fmla="*/ 314 h 470"/>
                    <a:gd name="T24" fmla="*/ 494 w 1705"/>
                    <a:gd name="T25" fmla="*/ 133 h 470"/>
                    <a:gd name="T26" fmla="*/ 451 w 1705"/>
                    <a:gd name="T27" fmla="*/ 114 h 470"/>
                    <a:gd name="T28" fmla="*/ 23 w 1705"/>
                    <a:gd name="T29" fmla="*/ 163 h 470"/>
                    <a:gd name="T30" fmla="*/ 4 w 1705"/>
                    <a:gd name="T31" fmla="*/ 157 h 470"/>
                    <a:gd name="T32" fmla="*/ 10 w 1705"/>
                    <a:gd name="T33" fmla="*/ 138 h 470"/>
                    <a:gd name="T34" fmla="*/ 461 w 1705"/>
                    <a:gd name="T35" fmla="*/ 87 h 470"/>
                    <a:gd name="T36" fmla="*/ 508 w 1705"/>
                    <a:gd name="T37" fmla="*/ 108 h 470"/>
                    <a:gd name="T38" fmla="*/ 523 w 1705"/>
                    <a:gd name="T39" fmla="*/ 87 h 470"/>
                    <a:gd name="T40" fmla="*/ 661 w 1705"/>
                    <a:gd name="T41" fmla="*/ 3 h 470"/>
                    <a:gd name="T42" fmla="*/ 779 w 1705"/>
                    <a:gd name="T43" fmla="*/ 146 h 470"/>
                    <a:gd name="T44" fmla="*/ 929 w 1705"/>
                    <a:gd name="T45" fmla="*/ 340 h 470"/>
                    <a:gd name="T46" fmla="*/ 1110 w 1705"/>
                    <a:gd name="T47" fmla="*/ 307 h 470"/>
                    <a:gd name="T48" fmla="*/ 1343 w 1705"/>
                    <a:gd name="T49" fmla="*/ 249 h 470"/>
                    <a:gd name="T50" fmla="*/ 1700 w 1705"/>
                    <a:gd name="T51" fmla="*/ 446 h 470"/>
                    <a:gd name="T52" fmla="*/ 1699 w 1705"/>
                    <a:gd name="T53" fmla="*/ 466 h 470"/>
                    <a:gd name="T54" fmla="*/ 1690 w 1705"/>
                    <a:gd name="T55" fmla="*/ 470 h 470"/>
                    <a:gd name="T56" fmla="*/ 519 w 1705"/>
                    <a:gd name="T57" fmla="*/ 147 h 470"/>
                    <a:gd name="T58" fmla="*/ 495 w 1705"/>
                    <a:gd name="T59" fmla="*/ 305 h 470"/>
                    <a:gd name="T60" fmla="*/ 611 w 1705"/>
                    <a:gd name="T61" fmla="*/ 401 h 470"/>
                    <a:gd name="T62" fmla="*/ 655 w 1705"/>
                    <a:gd name="T63" fmla="*/ 309 h 470"/>
                    <a:gd name="T64" fmla="*/ 519 w 1705"/>
                    <a:gd name="T65" fmla="*/ 147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705" h="470">
                      <a:moveTo>
                        <a:pt x="1690" y="470"/>
                      </a:moveTo>
                      <a:cubicBezTo>
                        <a:pt x="1686" y="470"/>
                        <a:pt x="1682" y="468"/>
                        <a:pt x="1679" y="465"/>
                      </a:cubicBezTo>
                      <a:cubicBezTo>
                        <a:pt x="1571" y="346"/>
                        <a:pt x="1457" y="283"/>
                        <a:pt x="1342" y="277"/>
                      </a:cubicBezTo>
                      <a:cubicBezTo>
                        <a:pt x="1252" y="273"/>
                        <a:pt x="1183" y="305"/>
                        <a:pt x="1122" y="333"/>
                      </a:cubicBezTo>
                      <a:cubicBezTo>
                        <a:pt x="1056" y="364"/>
                        <a:pt x="994" y="393"/>
                        <a:pt x="919" y="367"/>
                      </a:cubicBezTo>
                      <a:cubicBezTo>
                        <a:pt x="824" y="334"/>
                        <a:pt x="786" y="239"/>
                        <a:pt x="752" y="156"/>
                      </a:cubicBezTo>
                      <a:cubicBezTo>
                        <a:pt x="726" y="91"/>
                        <a:pt x="703" y="34"/>
                        <a:pt x="659" y="31"/>
                      </a:cubicBezTo>
                      <a:cubicBezTo>
                        <a:pt x="626" y="29"/>
                        <a:pt x="582" y="57"/>
                        <a:pt x="546" y="104"/>
                      </a:cubicBezTo>
                      <a:cubicBezTo>
                        <a:pt x="542" y="109"/>
                        <a:pt x="537" y="116"/>
                        <a:pt x="533" y="122"/>
                      </a:cubicBezTo>
                      <a:cubicBezTo>
                        <a:pt x="598" y="158"/>
                        <a:pt x="681" y="222"/>
                        <a:pt x="684" y="308"/>
                      </a:cubicBezTo>
                      <a:cubicBezTo>
                        <a:pt x="685" y="357"/>
                        <a:pt x="662" y="415"/>
                        <a:pt x="619" y="428"/>
                      </a:cubicBezTo>
                      <a:cubicBezTo>
                        <a:pt x="563" y="446"/>
                        <a:pt x="491" y="380"/>
                        <a:pt x="468" y="314"/>
                      </a:cubicBezTo>
                      <a:cubicBezTo>
                        <a:pt x="448" y="254"/>
                        <a:pt x="465" y="187"/>
                        <a:pt x="494" y="133"/>
                      </a:cubicBezTo>
                      <a:cubicBezTo>
                        <a:pt x="470" y="121"/>
                        <a:pt x="453" y="115"/>
                        <a:pt x="451" y="114"/>
                      </a:cubicBezTo>
                      <a:cubicBezTo>
                        <a:pt x="273" y="45"/>
                        <a:pt x="92" y="125"/>
                        <a:pt x="23" y="163"/>
                      </a:cubicBezTo>
                      <a:cubicBezTo>
                        <a:pt x="16" y="167"/>
                        <a:pt x="8" y="164"/>
                        <a:pt x="4" y="157"/>
                      </a:cubicBezTo>
                      <a:cubicBezTo>
                        <a:pt x="0" y="150"/>
                        <a:pt x="3" y="141"/>
                        <a:pt x="10" y="138"/>
                      </a:cubicBezTo>
                      <a:cubicBezTo>
                        <a:pt x="82" y="98"/>
                        <a:pt x="272" y="14"/>
                        <a:pt x="461" y="87"/>
                      </a:cubicBezTo>
                      <a:cubicBezTo>
                        <a:pt x="467" y="89"/>
                        <a:pt x="485" y="97"/>
                        <a:pt x="508" y="108"/>
                      </a:cubicBezTo>
                      <a:cubicBezTo>
                        <a:pt x="513" y="101"/>
                        <a:pt x="518" y="93"/>
                        <a:pt x="523" y="87"/>
                      </a:cubicBezTo>
                      <a:cubicBezTo>
                        <a:pt x="566" y="31"/>
                        <a:pt x="618" y="0"/>
                        <a:pt x="661" y="3"/>
                      </a:cubicBezTo>
                      <a:cubicBezTo>
                        <a:pt x="723" y="7"/>
                        <a:pt x="750" y="74"/>
                        <a:pt x="779" y="146"/>
                      </a:cubicBezTo>
                      <a:cubicBezTo>
                        <a:pt x="810" y="223"/>
                        <a:pt x="845" y="311"/>
                        <a:pt x="929" y="340"/>
                      </a:cubicBezTo>
                      <a:cubicBezTo>
                        <a:pt x="992" y="362"/>
                        <a:pt x="1047" y="337"/>
                        <a:pt x="1110" y="307"/>
                      </a:cubicBezTo>
                      <a:cubicBezTo>
                        <a:pt x="1174" y="278"/>
                        <a:pt x="1246" y="244"/>
                        <a:pt x="1343" y="249"/>
                      </a:cubicBezTo>
                      <a:cubicBezTo>
                        <a:pt x="1467" y="255"/>
                        <a:pt x="1587" y="321"/>
                        <a:pt x="1700" y="446"/>
                      </a:cubicBezTo>
                      <a:cubicBezTo>
                        <a:pt x="1705" y="451"/>
                        <a:pt x="1705" y="460"/>
                        <a:pt x="1699" y="466"/>
                      </a:cubicBezTo>
                      <a:cubicBezTo>
                        <a:pt x="1696" y="468"/>
                        <a:pt x="1693" y="470"/>
                        <a:pt x="1690" y="470"/>
                      </a:cubicBezTo>
                      <a:moveTo>
                        <a:pt x="519" y="147"/>
                      </a:moveTo>
                      <a:cubicBezTo>
                        <a:pt x="493" y="194"/>
                        <a:pt x="477" y="253"/>
                        <a:pt x="495" y="305"/>
                      </a:cubicBezTo>
                      <a:cubicBezTo>
                        <a:pt x="515" y="362"/>
                        <a:pt x="575" y="412"/>
                        <a:pt x="611" y="401"/>
                      </a:cubicBezTo>
                      <a:cubicBezTo>
                        <a:pt x="639" y="392"/>
                        <a:pt x="656" y="346"/>
                        <a:pt x="655" y="309"/>
                      </a:cubicBezTo>
                      <a:cubicBezTo>
                        <a:pt x="653" y="236"/>
                        <a:pt x="577" y="180"/>
                        <a:pt x="519" y="147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51" name="Freeform 6">
                  <a:extLst>
                    <a:ext uri="{FF2B5EF4-FFF2-40B4-BE49-F238E27FC236}">
                      <a16:creationId xmlns:a16="http://schemas.microsoft.com/office/drawing/2014/main" id="{0AFFBF5D-CCE0-4892-962A-0CF9E811F0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2" y="2319"/>
                  <a:ext cx="237" cy="267"/>
                </a:xfrm>
                <a:custGeom>
                  <a:avLst/>
                  <a:gdLst>
                    <a:gd name="T0" fmla="*/ 28 w 100"/>
                    <a:gd name="T1" fmla="*/ 105 h 112"/>
                    <a:gd name="T2" fmla="*/ 17 w 100"/>
                    <a:gd name="T3" fmla="*/ 100 h 112"/>
                    <a:gd name="T4" fmla="*/ 5 w 100"/>
                    <a:gd name="T5" fmla="*/ 65 h 112"/>
                    <a:gd name="T6" fmla="*/ 34 w 100"/>
                    <a:gd name="T7" fmla="*/ 0 h 112"/>
                    <a:gd name="T8" fmla="*/ 100 w 100"/>
                    <a:gd name="T9" fmla="*/ 34 h 112"/>
                    <a:gd name="T10" fmla="*/ 63 w 100"/>
                    <a:gd name="T11" fmla="*/ 96 h 112"/>
                    <a:gd name="T12" fmla="*/ 28 w 100"/>
                    <a:gd name="T13" fmla="*/ 10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112">
                      <a:moveTo>
                        <a:pt x="28" y="105"/>
                      </a:moveTo>
                      <a:cubicBezTo>
                        <a:pt x="17" y="100"/>
                        <a:pt x="17" y="100"/>
                        <a:pt x="17" y="100"/>
                      </a:cubicBezTo>
                      <a:cubicBezTo>
                        <a:pt x="5" y="93"/>
                        <a:pt x="0" y="78"/>
                        <a:pt x="5" y="65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00" y="34"/>
                        <a:pt x="100" y="34"/>
                        <a:pt x="100" y="34"/>
                      </a:cubicBezTo>
                      <a:cubicBezTo>
                        <a:pt x="63" y="96"/>
                        <a:pt x="63" y="96"/>
                        <a:pt x="63" y="96"/>
                      </a:cubicBezTo>
                      <a:cubicBezTo>
                        <a:pt x="56" y="108"/>
                        <a:pt x="41" y="112"/>
                        <a:pt x="28" y="105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52" name="Freeform 7">
                  <a:extLst>
                    <a:ext uri="{FF2B5EF4-FFF2-40B4-BE49-F238E27FC236}">
                      <a16:creationId xmlns:a16="http://schemas.microsoft.com/office/drawing/2014/main" id="{1F64F632-35E2-4C5D-8F95-13DCEB5A26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9" y="1782"/>
                  <a:ext cx="508" cy="740"/>
                </a:xfrm>
                <a:custGeom>
                  <a:avLst/>
                  <a:gdLst>
                    <a:gd name="T0" fmla="*/ 145 w 214"/>
                    <a:gd name="T1" fmla="*/ 237 h 311"/>
                    <a:gd name="T2" fmla="*/ 42 w 214"/>
                    <a:gd name="T3" fmla="*/ 286 h 311"/>
                    <a:gd name="T4" fmla="*/ 4 w 214"/>
                    <a:gd name="T5" fmla="*/ 229 h 311"/>
                    <a:gd name="T6" fmla="*/ 23 w 214"/>
                    <a:gd name="T7" fmla="*/ 173 h 311"/>
                    <a:gd name="T8" fmla="*/ 181 w 214"/>
                    <a:gd name="T9" fmla="*/ 18 h 311"/>
                    <a:gd name="T10" fmla="*/ 148 w 214"/>
                    <a:gd name="T11" fmla="*/ 230 h 311"/>
                    <a:gd name="T12" fmla="*/ 145 w 214"/>
                    <a:gd name="T13" fmla="*/ 237 h 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4" h="311">
                      <a:moveTo>
                        <a:pt x="145" y="237"/>
                      </a:moveTo>
                      <a:cubicBezTo>
                        <a:pt x="106" y="311"/>
                        <a:pt x="76" y="303"/>
                        <a:pt x="42" y="286"/>
                      </a:cubicBezTo>
                      <a:cubicBezTo>
                        <a:pt x="19" y="274"/>
                        <a:pt x="0" y="260"/>
                        <a:pt x="4" y="229"/>
                      </a:cubicBezTo>
                      <a:cubicBezTo>
                        <a:pt x="5" y="214"/>
                        <a:pt x="11" y="196"/>
                        <a:pt x="23" y="173"/>
                      </a:cubicBezTo>
                      <a:cubicBezTo>
                        <a:pt x="61" y="99"/>
                        <a:pt x="148" y="0"/>
                        <a:pt x="181" y="18"/>
                      </a:cubicBezTo>
                      <a:cubicBezTo>
                        <a:pt x="214" y="35"/>
                        <a:pt x="185" y="156"/>
                        <a:pt x="148" y="230"/>
                      </a:cubicBezTo>
                      <a:cubicBezTo>
                        <a:pt x="147" y="233"/>
                        <a:pt x="146" y="235"/>
                        <a:pt x="145" y="237"/>
                      </a:cubicBezTo>
                    </a:path>
                  </a:pathLst>
                </a:custGeom>
                <a:solidFill>
                  <a:srgbClr val="229470"/>
                </a:solidFill>
                <a:ln>
                  <a:noFill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53" name="Freeform 8">
                  <a:extLst>
                    <a:ext uri="{FF2B5EF4-FFF2-40B4-BE49-F238E27FC236}">
                      <a16:creationId xmlns:a16="http://schemas.microsoft.com/office/drawing/2014/main" id="{8DAA4524-101C-456F-B8A4-5842B77E99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6" y="2327"/>
                  <a:ext cx="344" cy="161"/>
                </a:xfrm>
                <a:custGeom>
                  <a:avLst/>
                  <a:gdLst>
                    <a:gd name="T0" fmla="*/ 1 w 145"/>
                    <a:gd name="T1" fmla="*/ 0 h 68"/>
                    <a:gd name="T2" fmla="*/ 1 w 145"/>
                    <a:gd name="T3" fmla="*/ 0 h 68"/>
                    <a:gd name="T4" fmla="*/ 0 w 145"/>
                    <a:gd name="T5" fmla="*/ 7 h 68"/>
                    <a:gd name="T6" fmla="*/ 39 w 145"/>
                    <a:gd name="T7" fmla="*/ 57 h 68"/>
                    <a:gd name="T8" fmla="*/ 76 w 145"/>
                    <a:gd name="T9" fmla="*/ 68 h 68"/>
                    <a:gd name="T10" fmla="*/ 142 w 145"/>
                    <a:gd name="T11" fmla="*/ 8 h 68"/>
                    <a:gd name="T12" fmla="*/ 145 w 145"/>
                    <a:gd name="T13" fmla="*/ 1 h 68"/>
                    <a:gd name="T14" fmla="*/ 71 w 145"/>
                    <a:gd name="T15" fmla="*/ 29 h 68"/>
                    <a:gd name="T16" fmla="*/ 52 w 145"/>
                    <a:gd name="T17" fmla="*/ 27 h 68"/>
                    <a:gd name="T18" fmla="*/ 1 w 145"/>
                    <a:gd name="T19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5" h="68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2"/>
                        <a:pt x="0" y="4"/>
                        <a:pt x="0" y="7"/>
                      </a:cubicBezTo>
                      <a:cubicBezTo>
                        <a:pt x="0" y="33"/>
                        <a:pt x="18" y="46"/>
                        <a:pt x="39" y="57"/>
                      </a:cubicBezTo>
                      <a:cubicBezTo>
                        <a:pt x="52" y="63"/>
                        <a:pt x="64" y="68"/>
                        <a:pt x="76" y="68"/>
                      </a:cubicBezTo>
                      <a:cubicBezTo>
                        <a:pt x="97" y="68"/>
                        <a:pt x="118" y="54"/>
                        <a:pt x="142" y="8"/>
                      </a:cubicBezTo>
                      <a:cubicBezTo>
                        <a:pt x="143" y="6"/>
                        <a:pt x="144" y="4"/>
                        <a:pt x="145" y="1"/>
                      </a:cubicBezTo>
                      <a:cubicBezTo>
                        <a:pt x="123" y="19"/>
                        <a:pt x="97" y="29"/>
                        <a:pt x="71" y="29"/>
                      </a:cubicBezTo>
                      <a:cubicBezTo>
                        <a:pt x="65" y="29"/>
                        <a:pt x="58" y="28"/>
                        <a:pt x="52" y="27"/>
                      </a:cubicBezTo>
                      <a:cubicBezTo>
                        <a:pt x="29" y="22"/>
                        <a:pt x="12" y="10"/>
                        <a:pt x="1" y="0"/>
                      </a:cubicBezTo>
                    </a:path>
                  </a:pathLst>
                </a:custGeom>
                <a:solidFill>
                  <a:srgbClr val="1576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54" name="Freeform 9">
                  <a:extLst>
                    <a:ext uri="{FF2B5EF4-FFF2-40B4-BE49-F238E27FC236}">
                      <a16:creationId xmlns:a16="http://schemas.microsoft.com/office/drawing/2014/main" id="{38F7DEE2-5061-40AF-B86B-5DB2EA2DF2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03" y="1886"/>
                  <a:ext cx="235" cy="243"/>
                </a:xfrm>
                <a:custGeom>
                  <a:avLst/>
                  <a:gdLst>
                    <a:gd name="T0" fmla="*/ 79 w 99"/>
                    <a:gd name="T1" fmla="*/ 0 h 102"/>
                    <a:gd name="T2" fmla="*/ 29 w 99"/>
                    <a:gd name="T3" fmla="*/ 34 h 102"/>
                    <a:gd name="T4" fmla="*/ 12 w 99"/>
                    <a:gd name="T5" fmla="*/ 99 h 102"/>
                    <a:gd name="T6" fmla="*/ 20 w 99"/>
                    <a:gd name="T7" fmla="*/ 102 h 102"/>
                    <a:gd name="T8" fmla="*/ 71 w 99"/>
                    <a:gd name="T9" fmla="*/ 67 h 102"/>
                    <a:gd name="T10" fmla="*/ 88 w 99"/>
                    <a:gd name="T11" fmla="*/ 2 h 102"/>
                    <a:gd name="T12" fmla="*/ 79 w 99"/>
                    <a:gd name="T13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9" h="102">
                      <a:moveTo>
                        <a:pt x="79" y="0"/>
                      </a:moveTo>
                      <a:cubicBezTo>
                        <a:pt x="66" y="0"/>
                        <a:pt x="46" y="13"/>
                        <a:pt x="29" y="34"/>
                      </a:cubicBezTo>
                      <a:cubicBezTo>
                        <a:pt x="8" y="61"/>
                        <a:pt x="0" y="90"/>
                        <a:pt x="12" y="99"/>
                      </a:cubicBezTo>
                      <a:cubicBezTo>
                        <a:pt x="14" y="101"/>
                        <a:pt x="17" y="102"/>
                        <a:pt x="20" y="102"/>
                      </a:cubicBezTo>
                      <a:cubicBezTo>
                        <a:pt x="34" y="102"/>
                        <a:pt x="54" y="88"/>
                        <a:pt x="71" y="67"/>
                      </a:cubicBezTo>
                      <a:cubicBezTo>
                        <a:pt x="92" y="40"/>
                        <a:pt x="99" y="11"/>
                        <a:pt x="88" y="2"/>
                      </a:cubicBezTo>
                      <a:cubicBezTo>
                        <a:pt x="86" y="0"/>
                        <a:pt x="83" y="0"/>
                        <a:pt x="79" y="0"/>
                      </a:cubicBezTo>
                    </a:path>
                  </a:pathLst>
                </a:custGeom>
                <a:solidFill>
                  <a:srgbClr val="78D2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55" name="Freeform 10">
                  <a:extLst>
                    <a:ext uri="{FF2B5EF4-FFF2-40B4-BE49-F238E27FC236}">
                      <a16:creationId xmlns:a16="http://schemas.microsoft.com/office/drawing/2014/main" id="{49DB5961-EBFB-4CFF-8E70-8D7C492B0A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44" y="2453"/>
                  <a:ext cx="245" cy="268"/>
                </a:xfrm>
                <a:custGeom>
                  <a:avLst/>
                  <a:gdLst>
                    <a:gd name="T0" fmla="*/ 17 w 103"/>
                    <a:gd name="T1" fmla="*/ 14 h 113"/>
                    <a:gd name="T2" fmla="*/ 28 w 103"/>
                    <a:gd name="T3" fmla="*/ 7 h 113"/>
                    <a:gd name="T4" fmla="*/ 63 w 103"/>
                    <a:gd name="T5" fmla="*/ 16 h 113"/>
                    <a:gd name="T6" fmla="*/ 103 w 103"/>
                    <a:gd name="T7" fmla="*/ 75 h 113"/>
                    <a:gd name="T8" fmla="*/ 38 w 103"/>
                    <a:gd name="T9" fmla="*/ 113 h 113"/>
                    <a:gd name="T10" fmla="*/ 6 w 103"/>
                    <a:gd name="T11" fmla="*/ 48 h 113"/>
                    <a:gd name="T12" fmla="*/ 17 w 103"/>
                    <a:gd name="T13" fmla="*/ 14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" h="113">
                      <a:moveTo>
                        <a:pt x="17" y="14"/>
                      </a:moveTo>
                      <a:cubicBezTo>
                        <a:pt x="28" y="7"/>
                        <a:pt x="28" y="7"/>
                        <a:pt x="28" y="7"/>
                      </a:cubicBezTo>
                      <a:cubicBezTo>
                        <a:pt x="40" y="0"/>
                        <a:pt x="55" y="4"/>
                        <a:pt x="63" y="16"/>
                      </a:cubicBezTo>
                      <a:cubicBezTo>
                        <a:pt x="103" y="75"/>
                        <a:pt x="103" y="75"/>
                        <a:pt x="103" y="75"/>
                      </a:cubicBezTo>
                      <a:cubicBezTo>
                        <a:pt x="38" y="113"/>
                        <a:pt x="38" y="113"/>
                        <a:pt x="38" y="113"/>
                      </a:cubicBezTo>
                      <a:cubicBezTo>
                        <a:pt x="6" y="48"/>
                        <a:pt x="6" y="48"/>
                        <a:pt x="6" y="48"/>
                      </a:cubicBezTo>
                      <a:cubicBezTo>
                        <a:pt x="0" y="36"/>
                        <a:pt x="5" y="21"/>
                        <a:pt x="17" y="14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56" name="Freeform 11">
                  <a:extLst>
                    <a:ext uri="{FF2B5EF4-FFF2-40B4-BE49-F238E27FC236}">
                      <a16:creationId xmlns:a16="http://schemas.microsoft.com/office/drawing/2014/main" id="{37442DFC-4F8B-4902-84E6-632947FF8E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23" y="2526"/>
                  <a:ext cx="567" cy="719"/>
                </a:xfrm>
                <a:custGeom>
                  <a:avLst/>
                  <a:gdLst>
                    <a:gd name="T0" fmla="*/ 41 w 239"/>
                    <a:gd name="T1" fmla="*/ 134 h 302"/>
                    <a:gd name="T2" fmla="*/ 55 w 239"/>
                    <a:gd name="T3" fmla="*/ 21 h 302"/>
                    <a:gd name="T4" fmla="*/ 124 w 239"/>
                    <a:gd name="T5" fmla="*/ 20 h 302"/>
                    <a:gd name="T6" fmla="*/ 160 w 239"/>
                    <a:gd name="T7" fmla="*/ 66 h 302"/>
                    <a:gd name="T8" fmla="*/ 206 w 239"/>
                    <a:gd name="T9" fmla="*/ 283 h 302"/>
                    <a:gd name="T10" fmla="*/ 45 w 239"/>
                    <a:gd name="T11" fmla="*/ 140 h 302"/>
                    <a:gd name="T12" fmla="*/ 41 w 239"/>
                    <a:gd name="T13" fmla="*/ 134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302">
                      <a:moveTo>
                        <a:pt x="41" y="134"/>
                      </a:moveTo>
                      <a:cubicBezTo>
                        <a:pt x="0" y="62"/>
                        <a:pt x="23" y="40"/>
                        <a:pt x="55" y="21"/>
                      </a:cubicBezTo>
                      <a:cubicBezTo>
                        <a:pt x="78" y="8"/>
                        <a:pt x="100" y="0"/>
                        <a:pt x="124" y="20"/>
                      </a:cubicBezTo>
                      <a:cubicBezTo>
                        <a:pt x="136" y="29"/>
                        <a:pt x="147" y="43"/>
                        <a:pt x="160" y="66"/>
                      </a:cubicBezTo>
                      <a:cubicBezTo>
                        <a:pt x="202" y="138"/>
                        <a:pt x="239" y="264"/>
                        <a:pt x="206" y="283"/>
                      </a:cubicBezTo>
                      <a:cubicBezTo>
                        <a:pt x="174" y="302"/>
                        <a:pt x="88" y="212"/>
                        <a:pt x="45" y="140"/>
                      </a:cubicBezTo>
                      <a:cubicBezTo>
                        <a:pt x="44" y="138"/>
                        <a:pt x="42" y="136"/>
                        <a:pt x="41" y="134"/>
                      </a:cubicBezTo>
                    </a:path>
                  </a:pathLst>
                </a:custGeom>
                <a:solidFill>
                  <a:srgbClr val="FFCF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57" name="Freeform 12">
                  <a:extLst>
                    <a:ext uri="{FF2B5EF4-FFF2-40B4-BE49-F238E27FC236}">
                      <a16:creationId xmlns:a16="http://schemas.microsoft.com/office/drawing/2014/main" id="{6C3738B8-0108-4041-8489-9151601C9C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68" y="2545"/>
                  <a:ext cx="249" cy="314"/>
                </a:xfrm>
                <a:custGeom>
                  <a:avLst/>
                  <a:gdLst>
                    <a:gd name="T0" fmla="*/ 75 w 105"/>
                    <a:gd name="T1" fmla="*/ 0 h 132"/>
                    <a:gd name="T2" fmla="*/ 69 w 105"/>
                    <a:gd name="T3" fmla="*/ 0 h 132"/>
                    <a:gd name="T4" fmla="*/ 36 w 105"/>
                    <a:gd name="T5" fmla="*/ 13 h 132"/>
                    <a:gd name="T6" fmla="*/ 9 w 105"/>
                    <a:gd name="T7" fmla="*/ 35 h 132"/>
                    <a:gd name="T8" fmla="*/ 0 w 105"/>
                    <a:gd name="T9" fmla="*/ 62 h 132"/>
                    <a:gd name="T10" fmla="*/ 22 w 105"/>
                    <a:gd name="T11" fmla="*/ 126 h 132"/>
                    <a:gd name="T12" fmla="*/ 26 w 105"/>
                    <a:gd name="T13" fmla="*/ 132 h 132"/>
                    <a:gd name="T14" fmla="*/ 54 w 105"/>
                    <a:gd name="T15" fmla="*/ 40 h 132"/>
                    <a:gd name="T16" fmla="*/ 105 w 105"/>
                    <a:gd name="T17" fmla="*/ 12 h 132"/>
                    <a:gd name="T18" fmla="*/ 75 w 105"/>
                    <a:gd name="T19" fmla="*/ 0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5" h="132">
                      <a:moveTo>
                        <a:pt x="75" y="0"/>
                      </a:moveTo>
                      <a:cubicBezTo>
                        <a:pt x="73" y="0"/>
                        <a:pt x="71" y="0"/>
                        <a:pt x="69" y="0"/>
                      </a:cubicBezTo>
                      <a:cubicBezTo>
                        <a:pt x="58" y="2"/>
                        <a:pt x="47" y="7"/>
                        <a:pt x="36" y="13"/>
                      </a:cubicBezTo>
                      <a:cubicBezTo>
                        <a:pt x="26" y="19"/>
                        <a:pt x="16" y="26"/>
                        <a:pt x="9" y="35"/>
                      </a:cubicBezTo>
                      <a:cubicBezTo>
                        <a:pt x="3" y="42"/>
                        <a:pt x="0" y="51"/>
                        <a:pt x="0" y="62"/>
                      </a:cubicBezTo>
                      <a:cubicBezTo>
                        <a:pt x="0" y="78"/>
                        <a:pt x="6" y="99"/>
                        <a:pt x="22" y="126"/>
                      </a:cubicBezTo>
                      <a:cubicBezTo>
                        <a:pt x="23" y="128"/>
                        <a:pt x="25" y="130"/>
                        <a:pt x="26" y="132"/>
                      </a:cubicBezTo>
                      <a:cubicBezTo>
                        <a:pt x="22" y="97"/>
                        <a:pt x="32" y="63"/>
                        <a:pt x="54" y="40"/>
                      </a:cubicBezTo>
                      <a:cubicBezTo>
                        <a:pt x="71" y="23"/>
                        <a:pt x="90" y="15"/>
                        <a:pt x="105" y="12"/>
                      </a:cubicBezTo>
                      <a:cubicBezTo>
                        <a:pt x="95" y="3"/>
                        <a:pt x="85" y="0"/>
                        <a:pt x="75" y="0"/>
                      </a:cubicBezTo>
                    </a:path>
                  </a:pathLst>
                </a:custGeom>
                <a:solidFill>
                  <a:srgbClr val="FFBB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58" name="Freeform 13">
                  <a:extLst>
                    <a:ext uri="{FF2B5EF4-FFF2-40B4-BE49-F238E27FC236}">
                      <a16:creationId xmlns:a16="http://schemas.microsoft.com/office/drawing/2014/main" id="{C6E89CBF-C5DE-4DF7-A175-69B4942867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53" y="2836"/>
                  <a:ext cx="171" cy="280"/>
                </a:xfrm>
                <a:custGeom>
                  <a:avLst/>
                  <a:gdLst>
                    <a:gd name="T0" fmla="*/ 20 w 72"/>
                    <a:gd name="T1" fmla="*/ 0 h 118"/>
                    <a:gd name="T2" fmla="*/ 16 w 72"/>
                    <a:gd name="T3" fmla="*/ 1 h 118"/>
                    <a:gd name="T4" fmla="*/ 11 w 72"/>
                    <a:gd name="T5" fmla="*/ 68 h 118"/>
                    <a:gd name="T6" fmla="*/ 52 w 72"/>
                    <a:gd name="T7" fmla="*/ 118 h 118"/>
                    <a:gd name="T8" fmla="*/ 56 w 72"/>
                    <a:gd name="T9" fmla="*/ 117 h 118"/>
                    <a:gd name="T10" fmla="*/ 61 w 72"/>
                    <a:gd name="T11" fmla="*/ 50 h 118"/>
                    <a:gd name="T12" fmla="*/ 20 w 72"/>
                    <a:gd name="T13" fmla="*/ 0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2" h="118">
                      <a:moveTo>
                        <a:pt x="20" y="0"/>
                      </a:moveTo>
                      <a:cubicBezTo>
                        <a:pt x="18" y="0"/>
                        <a:pt x="17" y="0"/>
                        <a:pt x="16" y="1"/>
                      </a:cubicBezTo>
                      <a:cubicBezTo>
                        <a:pt x="2" y="6"/>
                        <a:pt x="0" y="36"/>
                        <a:pt x="11" y="68"/>
                      </a:cubicBezTo>
                      <a:cubicBezTo>
                        <a:pt x="21" y="97"/>
                        <a:pt x="39" y="118"/>
                        <a:pt x="52" y="118"/>
                      </a:cubicBezTo>
                      <a:cubicBezTo>
                        <a:pt x="53" y="118"/>
                        <a:pt x="55" y="118"/>
                        <a:pt x="56" y="117"/>
                      </a:cubicBezTo>
                      <a:cubicBezTo>
                        <a:pt x="70" y="113"/>
                        <a:pt x="72" y="83"/>
                        <a:pt x="61" y="50"/>
                      </a:cubicBezTo>
                      <a:cubicBezTo>
                        <a:pt x="51" y="21"/>
                        <a:pt x="33" y="0"/>
                        <a:pt x="20" y="0"/>
                      </a:cubicBezTo>
                    </a:path>
                  </a:pathLst>
                </a:custGeom>
                <a:solidFill>
                  <a:srgbClr val="FFF9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59" name="Freeform 14">
                  <a:extLst>
                    <a:ext uri="{FF2B5EF4-FFF2-40B4-BE49-F238E27FC236}">
                      <a16:creationId xmlns:a16="http://schemas.microsoft.com/office/drawing/2014/main" id="{AAF4A912-A562-4A6D-84DC-4DE48DBCCC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35" y="2103"/>
                  <a:ext cx="265" cy="250"/>
                </a:xfrm>
                <a:custGeom>
                  <a:avLst/>
                  <a:gdLst>
                    <a:gd name="T0" fmla="*/ 15 w 112"/>
                    <a:gd name="T1" fmla="*/ 90 h 105"/>
                    <a:gd name="T2" fmla="*/ 7 w 112"/>
                    <a:gd name="T3" fmla="*/ 79 h 105"/>
                    <a:gd name="T4" fmla="*/ 13 w 112"/>
                    <a:gd name="T5" fmla="*/ 44 h 105"/>
                    <a:gd name="T6" fmla="*/ 70 w 112"/>
                    <a:gd name="T7" fmla="*/ 0 h 105"/>
                    <a:gd name="T8" fmla="*/ 112 w 112"/>
                    <a:gd name="T9" fmla="*/ 62 h 105"/>
                    <a:gd name="T10" fmla="*/ 50 w 112"/>
                    <a:gd name="T11" fmla="*/ 98 h 105"/>
                    <a:gd name="T12" fmla="*/ 15 w 112"/>
                    <a:gd name="T13" fmla="*/ 9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105">
                      <a:moveTo>
                        <a:pt x="15" y="90"/>
                      </a:moveTo>
                      <a:cubicBezTo>
                        <a:pt x="7" y="79"/>
                        <a:pt x="7" y="79"/>
                        <a:pt x="7" y="79"/>
                      </a:cubicBezTo>
                      <a:cubicBezTo>
                        <a:pt x="0" y="68"/>
                        <a:pt x="2" y="52"/>
                        <a:pt x="13" y="44"/>
                      </a:cubicBezTo>
                      <a:cubicBezTo>
                        <a:pt x="70" y="0"/>
                        <a:pt x="70" y="0"/>
                        <a:pt x="70" y="0"/>
                      </a:cubicBezTo>
                      <a:cubicBezTo>
                        <a:pt x="112" y="62"/>
                        <a:pt x="112" y="62"/>
                        <a:pt x="112" y="62"/>
                      </a:cubicBezTo>
                      <a:cubicBezTo>
                        <a:pt x="50" y="98"/>
                        <a:pt x="50" y="98"/>
                        <a:pt x="50" y="98"/>
                      </a:cubicBezTo>
                      <a:cubicBezTo>
                        <a:pt x="38" y="105"/>
                        <a:pt x="22" y="101"/>
                        <a:pt x="15" y="90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60" name="Freeform 15">
                  <a:extLst>
                    <a:ext uri="{FF2B5EF4-FFF2-40B4-BE49-F238E27FC236}">
                      <a16:creationId xmlns:a16="http://schemas.microsoft.com/office/drawing/2014/main" id="{4FD1C4C6-7D29-4E7F-8724-166DDFC3DF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9" y="1763"/>
                  <a:ext cx="700" cy="602"/>
                </a:xfrm>
                <a:custGeom>
                  <a:avLst/>
                  <a:gdLst>
                    <a:gd name="T0" fmla="*/ 138 w 295"/>
                    <a:gd name="T1" fmla="*/ 207 h 253"/>
                    <a:gd name="T2" fmla="*/ 24 w 295"/>
                    <a:gd name="T3" fmla="*/ 201 h 253"/>
                    <a:gd name="T4" fmla="*/ 17 w 295"/>
                    <a:gd name="T5" fmla="*/ 132 h 253"/>
                    <a:gd name="T6" fmla="*/ 61 w 295"/>
                    <a:gd name="T7" fmla="*/ 93 h 253"/>
                    <a:gd name="T8" fmla="*/ 275 w 295"/>
                    <a:gd name="T9" fmla="*/ 32 h 253"/>
                    <a:gd name="T10" fmla="*/ 144 w 295"/>
                    <a:gd name="T11" fmla="*/ 203 h 253"/>
                    <a:gd name="T12" fmla="*/ 138 w 295"/>
                    <a:gd name="T13" fmla="*/ 207 h 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5" h="253">
                      <a:moveTo>
                        <a:pt x="138" y="207"/>
                      </a:moveTo>
                      <a:cubicBezTo>
                        <a:pt x="69" y="253"/>
                        <a:pt x="45" y="232"/>
                        <a:pt x="24" y="201"/>
                      </a:cubicBezTo>
                      <a:cubicBezTo>
                        <a:pt x="9" y="179"/>
                        <a:pt x="0" y="158"/>
                        <a:pt x="17" y="132"/>
                      </a:cubicBezTo>
                      <a:cubicBezTo>
                        <a:pt x="26" y="120"/>
                        <a:pt x="40" y="107"/>
                        <a:pt x="61" y="93"/>
                      </a:cubicBezTo>
                      <a:cubicBezTo>
                        <a:pt x="130" y="46"/>
                        <a:pt x="253" y="0"/>
                        <a:pt x="275" y="32"/>
                      </a:cubicBezTo>
                      <a:cubicBezTo>
                        <a:pt x="295" y="63"/>
                        <a:pt x="212" y="155"/>
                        <a:pt x="144" y="203"/>
                      </a:cubicBezTo>
                      <a:cubicBezTo>
                        <a:pt x="142" y="204"/>
                        <a:pt x="140" y="205"/>
                        <a:pt x="138" y="207"/>
                      </a:cubicBez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>
                  <a:glow rad="228600">
                    <a:schemeClr val="tx2"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61" name="Freeform 16">
                  <a:extLst>
                    <a:ext uri="{FF2B5EF4-FFF2-40B4-BE49-F238E27FC236}">
                      <a16:creationId xmlns:a16="http://schemas.microsoft.com/office/drawing/2014/main" id="{319CE30A-6D38-4B5B-AE4C-E52B58C249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18" y="2077"/>
                  <a:ext cx="323" cy="242"/>
                </a:xfrm>
                <a:custGeom>
                  <a:avLst/>
                  <a:gdLst>
                    <a:gd name="T0" fmla="*/ 9 w 136"/>
                    <a:gd name="T1" fmla="*/ 0 h 102"/>
                    <a:gd name="T2" fmla="*/ 9 w 136"/>
                    <a:gd name="T3" fmla="*/ 0 h 102"/>
                    <a:gd name="T4" fmla="*/ 0 w 136"/>
                    <a:gd name="T5" fmla="*/ 28 h 102"/>
                    <a:gd name="T6" fmla="*/ 16 w 136"/>
                    <a:gd name="T7" fmla="*/ 69 h 102"/>
                    <a:gd name="T8" fmla="*/ 64 w 136"/>
                    <a:gd name="T9" fmla="*/ 102 h 102"/>
                    <a:gd name="T10" fmla="*/ 130 w 136"/>
                    <a:gd name="T11" fmla="*/ 75 h 102"/>
                    <a:gd name="T12" fmla="*/ 136 w 136"/>
                    <a:gd name="T13" fmla="*/ 71 h 102"/>
                    <a:gd name="T14" fmla="*/ 111 w 136"/>
                    <a:gd name="T15" fmla="*/ 73 h 102"/>
                    <a:gd name="T16" fmla="*/ 41 w 136"/>
                    <a:gd name="T17" fmla="*/ 49 h 102"/>
                    <a:gd name="T18" fmla="*/ 9 w 136"/>
                    <a:gd name="T19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6" h="102">
                      <a:moveTo>
                        <a:pt x="9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3" y="10"/>
                        <a:pt x="0" y="19"/>
                        <a:pt x="0" y="28"/>
                      </a:cubicBezTo>
                      <a:cubicBezTo>
                        <a:pt x="0" y="42"/>
                        <a:pt x="7" y="55"/>
                        <a:pt x="16" y="69"/>
                      </a:cubicBezTo>
                      <a:cubicBezTo>
                        <a:pt x="28" y="87"/>
                        <a:pt x="41" y="102"/>
                        <a:pt x="64" y="102"/>
                      </a:cubicBezTo>
                      <a:cubicBezTo>
                        <a:pt x="80" y="102"/>
                        <a:pt x="101" y="94"/>
                        <a:pt x="130" y="75"/>
                      </a:cubicBezTo>
                      <a:cubicBezTo>
                        <a:pt x="132" y="73"/>
                        <a:pt x="134" y="72"/>
                        <a:pt x="136" y="71"/>
                      </a:cubicBezTo>
                      <a:cubicBezTo>
                        <a:pt x="127" y="72"/>
                        <a:pt x="119" y="73"/>
                        <a:pt x="111" y="73"/>
                      </a:cubicBezTo>
                      <a:cubicBezTo>
                        <a:pt x="85" y="73"/>
                        <a:pt x="60" y="65"/>
                        <a:pt x="41" y="49"/>
                      </a:cubicBezTo>
                      <a:cubicBezTo>
                        <a:pt x="23" y="34"/>
                        <a:pt x="14" y="15"/>
                        <a:pt x="9" y="0"/>
                      </a:cubicBezTo>
                    </a:path>
                  </a:pathLst>
                </a:custGeom>
                <a:solidFill>
                  <a:srgbClr val="077A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62" name="Freeform 17">
                  <a:extLst>
                    <a:ext uri="{FF2B5EF4-FFF2-40B4-BE49-F238E27FC236}">
                      <a16:creationId xmlns:a16="http://schemas.microsoft.com/office/drawing/2014/main" id="{F59E29ED-85F5-461F-BFFC-1437C91146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6" y="1846"/>
                  <a:ext cx="294" cy="164"/>
                </a:xfrm>
                <a:custGeom>
                  <a:avLst/>
                  <a:gdLst>
                    <a:gd name="T0" fmla="*/ 95 w 124"/>
                    <a:gd name="T1" fmla="*/ 0 h 69"/>
                    <a:gd name="T2" fmla="*/ 52 w 124"/>
                    <a:gd name="T3" fmla="*/ 10 h 69"/>
                    <a:gd name="T4" fmla="*/ 5 w 124"/>
                    <a:gd name="T5" fmla="*/ 59 h 69"/>
                    <a:gd name="T6" fmla="*/ 29 w 124"/>
                    <a:gd name="T7" fmla="*/ 69 h 69"/>
                    <a:gd name="T8" fmla="*/ 72 w 124"/>
                    <a:gd name="T9" fmla="*/ 59 h 69"/>
                    <a:gd name="T10" fmla="*/ 119 w 124"/>
                    <a:gd name="T11" fmla="*/ 10 h 69"/>
                    <a:gd name="T12" fmla="*/ 95 w 124"/>
                    <a:gd name="T1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4" h="69">
                      <a:moveTo>
                        <a:pt x="95" y="0"/>
                      </a:moveTo>
                      <a:cubicBezTo>
                        <a:pt x="83" y="0"/>
                        <a:pt x="67" y="4"/>
                        <a:pt x="52" y="10"/>
                      </a:cubicBezTo>
                      <a:cubicBezTo>
                        <a:pt x="20" y="24"/>
                        <a:pt x="0" y="46"/>
                        <a:pt x="5" y="59"/>
                      </a:cubicBezTo>
                      <a:cubicBezTo>
                        <a:pt x="8" y="66"/>
                        <a:pt x="17" y="69"/>
                        <a:pt x="29" y="69"/>
                      </a:cubicBezTo>
                      <a:cubicBezTo>
                        <a:pt x="41" y="69"/>
                        <a:pt x="57" y="66"/>
                        <a:pt x="72" y="59"/>
                      </a:cubicBezTo>
                      <a:cubicBezTo>
                        <a:pt x="104" y="45"/>
                        <a:pt x="124" y="24"/>
                        <a:pt x="119" y="10"/>
                      </a:cubicBezTo>
                      <a:cubicBezTo>
                        <a:pt x="116" y="4"/>
                        <a:pt x="107" y="0"/>
                        <a:pt x="95" y="0"/>
                      </a:cubicBezTo>
                    </a:path>
                  </a:pathLst>
                </a:custGeom>
                <a:solidFill>
                  <a:srgbClr val="ABDAF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63" name="Freeform 18">
                  <a:extLst>
                    <a:ext uri="{FF2B5EF4-FFF2-40B4-BE49-F238E27FC236}">
                      <a16:creationId xmlns:a16="http://schemas.microsoft.com/office/drawing/2014/main" id="{47066562-617B-4D28-8591-8A7FD24776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04" y="2455"/>
                  <a:ext cx="266" cy="243"/>
                </a:xfrm>
                <a:custGeom>
                  <a:avLst/>
                  <a:gdLst>
                    <a:gd name="T0" fmla="*/ 99 w 112"/>
                    <a:gd name="T1" fmla="*/ 17 h 102"/>
                    <a:gd name="T2" fmla="*/ 105 w 112"/>
                    <a:gd name="T3" fmla="*/ 29 h 102"/>
                    <a:gd name="T4" fmla="*/ 96 w 112"/>
                    <a:gd name="T5" fmla="*/ 64 h 102"/>
                    <a:gd name="T6" fmla="*/ 36 w 112"/>
                    <a:gd name="T7" fmla="*/ 102 h 102"/>
                    <a:gd name="T8" fmla="*/ 0 w 112"/>
                    <a:gd name="T9" fmla="*/ 36 h 102"/>
                    <a:gd name="T10" fmla="*/ 65 w 112"/>
                    <a:gd name="T11" fmla="*/ 6 h 102"/>
                    <a:gd name="T12" fmla="*/ 99 w 112"/>
                    <a:gd name="T13" fmla="*/ 17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102">
                      <a:moveTo>
                        <a:pt x="99" y="17"/>
                      </a:moveTo>
                      <a:cubicBezTo>
                        <a:pt x="105" y="29"/>
                        <a:pt x="105" y="29"/>
                        <a:pt x="105" y="29"/>
                      </a:cubicBezTo>
                      <a:cubicBezTo>
                        <a:pt x="112" y="41"/>
                        <a:pt x="108" y="56"/>
                        <a:pt x="96" y="64"/>
                      </a:cubicBezTo>
                      <a:cubicBezTo>
                        <a:pt x="36" y="102"/>
                        <a:pt x="36" y="102"/>
                        <a:pt x="36" y="102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65" y="6"/>
                        <a:pt x="65" y="6"/>
                        <a:pt x="65" y="6"/>
                      </a:cubicBezTo>
                      <a:cubicBezTo>
                        <a:pt x="77" y="0"/>
                        <a:pt x="92" y="5"/>
                        <a:pt x="99" y="17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64" name="Freeform 19">
                  <a:extLst>
                    <a:ext uri="{FF2B5EF4-FFF2-40B4-BE49-F238E27FC236}">
                      <a16:creationId xmlns:a16="http://schemas.microsoft.com/office/drawing/2014/main" id="{E8C4F243-421C-42F8-808F-3B9951F717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4" y="2429"/>
                  <a:ext cx="720" cy="561"/>
                </a:xfrm>
                <a:custGeom>
                  <a:avLst/>
                  <a:gdLst>
                    <a:gd name="T0" fmla="*/ 170 w 303"/>
                    <a:gd name="T1" fmla="*/ 41 h 236"/>
                    <a:gd name="T2" fmla="*/ 283 w 303"/>
                    <a:gd name="T3" fmla="*/ 57 h 236"/>
                    <a:gd name="T4" fmla="*/ 283 w 303"/>
                    <a:gd name="T5" fmla="*/ 126 h 236"/>
                    <a:gd name="T6" fmla="*/ 236 w 303"/>
                    <a:gd name="T7" fmla="*/ 161 h 236"/>
                    <a:gd name="T8" fmla="*/ 18 w 303"/>
                    <a:gd name="T9" fmla="*/ 202 h 236"/>
                    <a:gd name="T10" fmla="*/ 164 w 303"/>
                    <a:gd name="T11" fmla="*/ 44 h 236"/>
                    <a:gd name="T12" fmla="*/ 170 w 303"/>
                    <a:gd name="T13" fmla="*/ 41 h 2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3" h="236">
                      <a:moveTo>
                        <a:pt x="170" y="41"/>
                      </a:moveTo>
                      <a:cubicBezTo>
                        <a:pt x="243" y="0"/>
                        <a:pt x="265" y="24"/>
                        <a:pt x="283" y="57"/>
                      </a:cubicBezTo>
                      <a:cubicBezTo>
                        <a:pt x="295" y="80"/>
                        <a:pt x="303" y="102"/>
                        <a:pt x="283" y="126"/>
                      </a:cubicBezTo>
                      <a:cubicBezTo>
                        <a:pt x="274" y="137"/>
                        <a:pt x="259" y="149"/>
                        <a:pt x="236" y="161"/>
                      </a:cubicBezTo>
                      <a:cubicBezTo>
                        <a:pt x="163" y="201"/>
                        <a:pt x="36" y="236"/>
                        <a:pt x="18" y="202"/>
                      </a:cubicBezTo>
                      <a:cubicBezTo>
                        <a:pt x="0" y="170"/>
                        <a:pt x="91" y="85"/>
                        <a:pt x="164" y="44"/>
                      </a:cubicBezTo>
                      <a:cubicBezTo>
                        <a:pt x="166" y="43"/>
                        <a:pt x="168" y="42"/>
                        <a:pt x="170" y="41"/>
                      </a:cubicBezTo>
                    </a:path>
                  </a:pathLst>
                </a:custGeom>
                <a:solidFill>
                  <a:srgbClr val="FFCF34"/>
                </a:solidFill>
                <a:ln>
                  <a:noFill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65" name="Freeform 20">
                  <a:extLst>
                    <a:ext uri="{FF2B5EF4-FFF2-40B4-BE49-F238E27FC236}">
                      <a16:creationId xmlns:a16="http://schemas.microsoft.com/office/drawing/2014/main" id="{4DEAE5B1-E0A8-4036-B671-431AD2EA0B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4" y="2474"/>
                  <a:ext cx="311" cy="255"/>
                </a:xfrm>
                <a:custGeom>
                  <a:avLst/>
                  <a:gdLst>
                    <a:gd name="T0" fmla="*/ 69 w 131"/>
                    <a:gd name="T1" fmla="*/ 0 h 107"/>
                    <a:gd name="T2" fmla="*/ 6 w 131"/>
                    <a:gd name="T3" fmla="*/ 22 h 107"/>
                    <a:gd name="T4" fmla="*/ 0 w 131"/>
                    <a:gd name="T5" fmla="*/ 25 h 107"/>
                    <a:gd name="T6" fmla="*/ 13 w 131"/>
                    <a:gd name="T7" fmla="*/ 24 h 107"/>
                    <a:gd name="T8" fmla="*/ 92 w 131"/>
                    <a:gd name="T9" fmla="*/ 55 h 107"/>
                    <a:gd name="T10" fmla="*/ 119 w 131"/>
                    <a:gd name="T11" fmla="*/ 107 h 107"/>
                    <a:gd name="T12" fmla="*/ 131 w 131"/>
                    <a:gd name="T13" fmla="*/ 76 h 107"/>
                    <a:gd name="T14" fmla="*/ 131 w 131"/>
                    <a:gd name="T15" fmla="*/ 71 h 107"/>
                    <a:gd name="T16" fmla="*/ 119 w 131"/>
                    <a:gd name="T17" fmla="*/ 38 h 107"/>
                    <a:gd name="T18" fmla="*/ 98 w 131"/>
                    <a:gd name="T19" fmla="*/ 10 h 107"/>
                    <a:gd name="T20" fmla="*/ 69 w 131"/>
                    <a:gd name="T21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1" h="107">
                      <a:moveTo>
                        <a:pt x="69" y="0"/>
                      </a:moveTo>
                      <a:cubicBezTo>
                        <a:pt x="54" y="0"/>
                        <a:pt x="33" y="7"/>
                        <a:pt x="6" y="22"/>
                      </a:cubicBezTo>
                      <a:cubicBezTo>
                        <a:pt x="4" y="23"/>
                        <a:pt x="2" y="24"/>
                        <a:pt x="0" y="25"/>
                      </a:cubicBezTo>
                      <a:cubicBezTo>
                        <a:pt x="4" y="25"/>
                        <a:pt x="8" y="24"/>
                        <a:pt x="13" y="24"/>
                      </a:cubicBezTo>
                      <a:cubicBezTo>
                        <a:pt x="43" y="24"/>
                        <a:pt x="71" y="35"/>
                        <a:pt x="92" y="55"/>
                      </a:cubicBezTo>
                      <a:cubicBezTo>
                        <a:pt x="108" y="72"/>
                        <a:pt x="116" y="92"/>
                        <a:pt x="119" y="107"/>
                      </a:cubicBezTo>
                      <a:cubicBezTo>
                        <a:pt x="128" y="96"/>
                        <a:pt x="131" y="86"/>
                        <a:pt x="131" y="76"/>
                      </a:cubicBezTo>
                      <a:cubicBezTo>
                        <a:pt x="131" y="74"/>
                        <a:pt x="131" y="72"/>
                        <a:pt x="131" y="71"/>
                      </a:cubicBezTo>
                      <a:cubicBezTo>
                        <a:pt x="130" y="60"/>
                        <a:pt x="125" y="49"/>
                        <a:pt x="119" y="38"/>
                      </a:cubicBezTo>
                      <a:cubicBezTo>
                        <a:pt x="113" y="27"/>
                        <a:pt x="106" y="17"/>
                        <a:pt x="98" y="10"/>
                      </a:cubicBezTo>
                      <a:cubicBezTo>
                        <a:pt x="90" y="4"/>
                        <a:pt x="81" y="0"/>
                        <a:pt x="69" y="0"/>
                      </a:cubicBezTo>
                    </a:path>
                  </a:pathLst>
                </a:custGeom>
                <a:solidFill>
                  <a:srgbClr val="FFBB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66" name="Freeform 21">
                  <a:extLst>
                    <a:ext uri="{FF2B5EF4-FFF2-40B4-BE49-F238E27FC236}">
                      <a16:creationId xmlns:a16="http://schemas.microsoft.com/office/drawing/2014/main" id="{85937F9B-658D-477C-A909-BA2683ADE6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1" y="2767"/>
                  <a:ext cx="301" cy="147"/>
                </a:xfrm>
                <a:custGeom>
                  <a:avLst/>
                  <a:gdLst>
                    <a:gd name="T0" fmla="*/ 92 w 127"/>
                    <a:gd name="T1" fmla="*/ 0 h 62"/>
                    <a:gd name="T2" fmla="*/ 55 w 127"/>
                    <a:gd name="T3" fmla="*/ 6 h 62"/>
                    <a:gd name="T4" fmla="*/ 5 w 127"/>
                    <a:gd name="T5" fmla="*/ 50 h 62"/>
                    <a:gd name="T6" fmla="*/ 35 w 127"/>
                    <a:gd name="T7" fmla="*/ 62 h 62"/>
                    <a:gd name="T8" fmla="*/ 72 w 127"/>
                    <a:gd name="T9" fmla="*/ 56 h 62"/>
                    <a:gd name="T10" fmla="*/ 122 w 127"/>
                    <a:gd name="T11" fmla="*/ 12 h 62"/>
                    <a:gd name="T12" fmla="*/ 92 w 127"/>
                    <a:gd name="T13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7" h="62">
                      <a:moveTo>
                        <a:pt x="92" y="0"/>
                      </a:moveTo>
                      <a:cubicBezTo>
                        <a:pt x="82" y="0"/>
                        <a:pt x="69" y="2"/>
                        <a:pt x="55" y="6"/>
                      </a:cubicBezTo>
                      <a:cubicBezTo>
                        <a:pt x="23" y="16"/>
                        <a:pt x="0" y="36"/>
                        <a:pt x="5" y="50"/>
                      </a:cubicBezTo>
                      <a:cubicBezTo>
                        <a:pt x="7" y="58"/>
                        <a:pt x="19" y="62"/>
                        <a:pt x="35" y="62"/>
                      </a:cubicBezTo>
                      <a:cubicBezTo>
                        <a:pt x="45" y="62"/>
                        <a:pt x="58" y="60"/>
                        <a:pt x="72" y="56"/>
                      </a:cubicBezTo>
                      <a:cubicBezTo>
                        <a:pt x="104" y="46"/>
                        <a:pt x="127" y="26"/>
                        <a:pt x="122" y="12"/>
                      </a:cubicBezTo>
                      <a:cubicBezTo>
                        <a:pt x="119" y="4"/>
                        <a:pt x="108" y="0"/>
                        <a:pt x="92" y="0"/>
                      </a:cubicBezTo>
                    </a:path>
                  </a:pathLst>
                </a:custGeom>
                <a:solidFill>
                  <a:srgbClr val="FFF9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67" name="Freeform 22">
                  <a:extLst>
                    <a:ext uri="{FF2B5EF4-FFF2-40B4-BE49-F238E27FC236}">
                      <a16:creationId xmlns:a16="http://schemas.microsoft.com/office/drawing/2014/main" id="{856E56DA-49A5-47E4-8A03-0AAB8F7F69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6" y="1710"/>
                  <a:ext cx="178" cy="236"/>
                </a:xfrm>
                <a:custGeom>
                  <a:avLst/>
                  <a:gdLst>
                    <a:gd name="T0" fmla="*/ 40 w 75"/>
                    <a:gd name="T1" fmla="*/ 98 h 99"/>
                    <a:gd name="T2" fmla="*/ 27 w 75"/>
                    <a:gd name="T3" fmla="*/ 98 h 99"/>
                    <a:gd name="T4" fmla="*/ 2 w 75"/>
                    <a:gd name="T5" fmla="*/ 72 h 99"/>
                    <a:gd name="T6" fmla="*/ 0 w 75"/>
                    <a:gd name="T7" fmla="*/ 0 h 99"/>
                    <a:gd name="T8" fmla="*/ 75 w 75"/>
                    <a:gd name="T9" fmla="*/ 4 h 99"/>
                    <a:gd name="T10" fmla="*/ 67 w 75"/>
                    <a:gd name="T11" fmla="*/ 75 h 99"/>
                    <a:gd name="T12" fmla="*/ 40 w 75"/>
                    <a:gd name="T13" fmla="*/ 98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99">
                      <a:moveTo>
                        <a:pt x="40" y="98"/>
                      </a:moveTo>
                      <a:cubicBezTo>
                        <a:pt x="27" y="98"/>
                        <a:pt x="27" y="98"/>
                        <a:pt x="27" y="98"/>
                      </a:cubicBezTo>
                      <a:cubicBezTo>
                        <a:pt x="13" y="97"/>
                        <a:pt x="2" y="86"/>
                        <a:pt x="2" y="7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75" y="4"/>
                        <a:pt x="75" y="4"/>
                        <a:pt x="75" y="4"/>
                      </a:cubicBezTo>
                      <a:cubicBezTo>
                        <a:pt x="67" y="75"/>
                        <a:pt x="67" y="75"/>
                        <a:pt x="67" y="75"/>
                      </a:cubicBezTo>
                      <a:cubicBezTo>
                        <a:pt x="66" y="89"/>
                        <a:pt x="54" y="99"/>
                        <a:pt x="40" y="98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68" name="Freeform 23">
                  <a:extLst>
                    <a:ext uri="{FF2B5EF4-FFF2-40B4-BE49-F238E27FC236}">
                      <a16:creationId xmlns:a16="http://schemas.microsoft.com/office/drawing/2014/main" id="{29B66C52-D547-4C76-8FAA-896D3CBDA5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95" y="1106"/>
                  <a:ext cx="335" cy="728"/>
                </a:xfrm>
                <a:custGeom>
                  <a:avLst/>
                  <a:gdLst>
                    <a:gd name="T0" fmla="*/ 138 w 141"/>
                    <a:gd name="T1" fmla="*/ 216 h 306"/>
                    <a:gd name="T2" fmla="*/ 66 w 141"/>
                    <a:gd name="T3" fmla="*/ 304 h 306"/>
                    <a:gd name="T4" fmla="*/ 7 w 141"/>
                    <a:gd name="T5" fmla="*/ 268 h 306"/>
                    <a:gd name="T6" fmla="*/ 1 w 141"/>
                    <a:gd name="T7" fmla="*/ 210 h 306"/>
                    <a:gd name="T8" fmla="*/ 79 w 141"/>
                    <a:gd name="T9" fmla="*/ 2 h 306"/>
                    <a:gd name="T10" fmla="*/ 139 w 141"/>
                    <a:gd name="T11" fmla="*/ 209 h 306"/>
                    <a:gd name="T12" fmla="*/ 138 w 141"/>
                    <a:gd name="T13" fmla="*/ 21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1" h="306">
                      <a:moveTo>
                        <a:pt x="138" y="216"/>
                      </a:moveTo>
                      <a:cubicBezTo>
                        <a:pt x="135" y="300"/>
                        <a:pt x="104" y="306"/>
                        <a:pt x="66" y="304"/>
                      </a:cubicBezTo>
                      <a:cubicBezTo>
                        <a:pt x="40" y="303"/>
                        <a:pt x="17" y="298"/>
                        <a:pt x="7" y="268"/>
                      </a:cubicBezTo>
                      <a:cubicBezTo>
                        <a:pt x="2" y="255"/>
                        <a:pt x="0" y="236"/>
                        <a:pt x="1" y="210"/>
                      </a:cubicBezTo>
                      <a:cubicBezTo>
                        <a:pt x="5" y="127"/>
                        <a:pt x="42" y="0"/>
                        <a:pt x="79" y="2"/>
                      </a:cubicBezTo>
                      <a:cubicBezTo>
                        <a:pt x="116" y="4"/>
                        <a:pt x="141" y="126"/>
                        <a:pt x="139" y="209"/>
                      </a:cubicBezTo>
                      <a:cubicBezTo>
                        <a:pt x="139" y="212"/>
                        <a:pt x="139" y="214"/>
                        <a:pt x="138" y="216"/>
                      </a:cubicBezTo>
                    </a:path>
                  </a:pathLst>
                </a:custGeom>
                <a:solidFill>
                  <a:srgbClr val="DA141F"/>
                </a:solidFill>
                <a:ln>
                  <a:noFill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69" name="Freeform 24">
                  <a:extLst>
                    <a:ext uri="{FF2B5EF4-FFF2-40B4-BE49-F238E27FC236}">
                      <a16:creationId xmlns:a16="http://schemas.microsoft.com/office/drawing/2014/main" id="{2D47E9A0-E3B1-4228-A8C3-787B8D7E78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12" y="1603"/>
                  <a:ext cx="313" cy="226"/>
                </a:xfrm>
                <a:custGeom>
                  <a:avLst/>
                  <a:gdLst>
                    <a:gd name="T0" fmla="*/ 132 w 132"/>
                    <a:gd name="T1" fmla="*/ 0 h 95"/>
                    <a:gd name="T2" fmla="*/ 58 w 132"/>
                    <a:gd name="T3" fmla="*/ 63 h 95"/>
                    <a:gd name="T4" fmla="*/ 35 w 132"/>
                    <a:gd name="T5" fmla="*/ 65 h 95"/>
                    <a:gd name="T6" fmla="*/ 0 w 132"/>
                    <a:gd name="T7" fmla="*/ 59 h 95"/>
                    <a:gd name="T8" fmla="*/ 59 w 132"/>
                    <a:gd name="T9" fmla="*/ 95 h 95"/>
                    <a:gd name="T10" fmla="*/ 68 w 132"/>
                    <a:gd name="T11" fmla="*/ 95 h 95"/>
                    <a:gd name="T12" fmla="*/ 131 w 132"/>
                    <a:gd name="T13" fmla="*/ 7 h 95"/>
                    <a:gd name="T14" fmla="*/ 132 w 132"/>
                    <a:gd name="T15" fmla="*/ 0 h 95"/>
                    <a:gd name="T16" fmla="*/ 132 w 132"/>
                    <a:gd name="T17" fmla="*/ 0 h 95"/>
                    <a:gd name="T18" fmla="*/ 132 w 132"/>
                    <a:gd name="T19" fmla="*/ 0 h 95"/>
                    <a:gd name="T20" fmla="*/ 132 w 132"/>
                    <a:gd name="T2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2" h="95">
                      <a:moveTo>
                        <a:pt x="132" y="0"/>
                      </a:moveTo>
                      <a:cubicBezTo>
                        <a:pt x="116" y="32"/>
                        <a:pt x="90" y="55"/>
                        <a:pt x="58" y="63"/>
                      </a:cubicBezTo>
                      <a:cubicBezTo>
                        <a:pt x="50" y="65"/>
                        <a:pt x="42" y="65"/>
                        <a:pt x="35" y="65"/>
                      </a:cubicBezTo>
                      <a:cubicBezTo>
                        <a:pt x="21" y="65"/>
                        <a:pt x="9" y="63"/>
                        <a:pt x="0" y="59"/>
                      </a:cubicBezTo>
                      <a:cubicBezTo>
                        <a:pt x="10" y="89"/>
                        <a:pt x="33" y="94"/>
                        <a:pt x="59" y="95"/>
                      </a:cubicBezTo>
                      <a:cubicBezTo>
                        <a:pt x="62" y="95"/>
                        <a:pt x="65" y="95"/>
                        <a:pt x="68" y="95"/>
                      </a:cubicBezTo>
                      <a:cubicBezTo>
                        <a:pt x="101" y="95"/>
                        <a:pt x="128" y="84"/>
                        <a:pt x="131" y="7"/>
                      </a:cubicBezTo>
                      <a:cubicBezTo>
                        <a:pt x="132" y="5"/>
                        <a:pt x="132" y="3"/>
                        <a:pt x="132" y="0"/>
                      </a:cubicBezTo>
                      <a:cubicBezTo>
                        <a:pt x="132" y="0"/>
                        <a:pt x="132" y="0"/>
                        <a:pt x="132" y="0"/>
                      </a:cubicBezTo>
                      <a:cubicBezTo>
                        <a:pt x="132" y="0"/>
                        <a:pt x="132" y="0"/>
                        <a:pt x="132" y="0"/>
                      </a:cubicBezTo>
                      <a:cubicBezTo>
                        <a:pt x="132" y="0"/>
                        <a:pt x="132" y="0"/>
                        <a:pt x="132" y="0"/>
                      </a:cubicBezTo>
                    </a:path>
                  </a:pathLst>
                </a:custGeom>
                <a:solidFill>
                  <a:srgbClr val="A2020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70" name="Freeform 25">
                  <a:extLst>
                    <a:ext uri="{FF2B5EF4-FFF2-40B4-BE49-F238E27FC236}">
                      <a16:creationId xmlns:a16="http://schemas.microsoft.com/office/drawing/2014/main" id="{0D74EFED-7D7A-4882-9E40-F5CB6BEE44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47" y="1197"/>
                  <a:ext cx="159" cy="287"/>
                </a:xfrm>
                <a:custGeom>
                  <a:avLst/>
                  <a:gdLst>
                    <a:gd name="T0" fmla="*/ 45 w 67"/>
                    <a:gd name="T1" fmla="*/ 0 h 121"/>
                    <a:gd name="T2" fmla="*/ 8 w 67"/>
                    <a:gd name="T3" fmla="*/ 54 h 121"/>
                    <a:gd name="T4" fmla="*/ 19 w 67"/>
                    <a:gd name="T5" fmla="*/ 120 h 121"/>
                    <a:gd name="T6" fmla="*/ 22 w 67"/>
                    <a:gd name="T7" fmla="*/ 121 h 121"/>
                    <a:gd name="T8" fmla="*/ 59 w 67"/>
                    <a:gd name="T9" fmla="*/ 66 h 121"/>
                    <a:gd name="T10" fmla="*/ 47 w 67"/>
                    <a:gd name="T11" fmla="*/ 0 h 121"/>
                    <a:gd name="T12" fmla="*/ 45 w 67"/>
                    <a:gd name="T13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121">
                      <a:moveTo>
                        <a:pt x="45" y="0"/>
                      </a:moveTo>
                      <a:cubicBezTo>
                        <a:pt x="31" y="0"/>
                        <a:pt x="15" y="23"/>
                        <a:pt x="8" y="54"/>
                      </a:cubicBezTo>
                      <a:cubicBezTo>
                        <a:pt x="0" y="87"/>
                        <a:pt x="5" y="117"/>
                        <a:pt x="19" y="120"/>
                      </a:cubicBezTo>
                      <a:cubicBezTo>
                        <a:pt x="20" y="121"/>
                        <a:pt x="21" y="121"/>
                        <a:pt x="22" y="121"/>
                      </a:cubicBezTo>
                      <a:cubicBezTo>
                        <a:pt x="35" y="121"/>
                        <a:pt x="51" y="98"/>
                        <a:pt x="59" y="66"/>
                      </a:cubicBezTo>
                      <a:cubicBezTo>
                        <a:pt x="67" y="33"/>
                        <a:pt x="62" y="4"/>
                        <a:pt x="47" y="0"/>
                      </a:cubicBezTo>
                      <a:cubicBezTo>
                        <a:pt x="46" y="0"/>
                        <a:pt x="46" y="0"/>
                        <a:pt x="45" y="0"/>
                      </a:cubicBezTo>
                    </a:path>
                  </a:pathLst>
                </a:custGeom>
                <a:solidFill>
                  <a:srgbClr val="EE7C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3506" name="Group 4">
                <a:extLst>
                  <a:ext uri="{FF2B5EF4-FFF2-40B4-BE49-F238E27FC236}">
                    <a16:creationId xmlns:a16="http://schemas.microsoft.com/office/drawing/2014/main" id="{04215C6C-1349-4BDA-80AA-969C3EFC3D2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127907" y="-389839"/>
                <a:ext cx="1963532" cy="1006228"/>
                <a:chOff x="1773" y="1106"/>
                <a:chExt cx="4174" cy="2139"/>
              </a:xfrm>
            </p:grpSpPr>
            <p:sp>
              <p:nvSpPr>
                <p:cNvPr id="3529" name="Freeform 5">
                  <a:extLst>
                    <a:ext uri="{FF2B5EF4-FFF2-40B4-BE49-F238E27FC236}">
                      <a16:creationId xmlns:a16="http://schemas.microsoft.com/office/drawing/2014/main" id="{19980359-A3D4-4E35-9B19-874DC4BC192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773" y="1751"/>
                  <a:ext cx="4048" cy="1118"/>
                </a:xfrm>
                <a:custGeom>
                  <a:avLst/>
                  <a:gdLst>
                    <a:gd name="T0" fmla="*/ 1690 w 1705"/>
                    <a:gd name="T1" fmla="*/ 470 h 470"/>
                    <a:gd name="T2" fmla="*/ 1679 w 1705"/>
                    <a:gd name="T3" fmla="*/ 465 h 470"/>
                    <a:gd name="T4" fmla="*/ 1342 w 1705"/>
                    <a:gd name="T5" fmla="*/ 277 h 470"/>
                    <a:gd name="T6" fmla="*/ 1122 w 1705"/>
                    <a:gd name="T7" fmla="*/ 333 h 470"/>
                    <a:gd name="T8" fmla="*/ 919 w 1705"/>
                    <a:gd name="T9" fmla="*/ 367 h 470"/>
                    <a:gd name="T10" fmla="*/ 752 w 1705"/>
                    <a:gd name="T11" fmla="*/ 156 h 470"/>
                    <a:gd name="T12" fmla="*/ 659 w 1705"/>
                    <a:gd name="T13" fmla="*/ 31 h 470"/>
                    <a:gd name="T14" fmla="*/ 546 w 1705"/>
                    <a:gd name="T15" fmla="*/ 104 h 470"/>
                    <a:gd name="T16" fmla="*/ 533 w 1705"/>
                    <a:gd name="T17" fmla="*/ 122 h 470"/>
                    <a:gd name="T18" fmla="*/ 684 w 1705"/>
                    <a:gd name="T19" fmla="*/ 308 h 470"/>
                    <a:gd name="T20" fmla="*/ 619 w 1705"/>
                    <a:gd name="T21" fmla="*/ 428 h 470"/>
                    <a:gd name="T22" fmla="*/ 468 w 1705"/>
                    <a:gd name="T23" fmla="*/ 314 h 470"/>
                    <a:gd name="T24" fmla="*/ 494 w 1705"/>
                    <a:gd name="T25" fmla="*/ 133 h 470"/>
                    <a:gd name="T26" fmla="*/ 451 w 1705"/>
                    <a:gd name="T27" fmla="*/ 114 h 470"/>
                    <a:gd name="T28" fmla="*/ 23 w 1705"/>
                    <a:gd name="T29" fmla="*/ 163 h 470"/>
                    <a:gd name="T30" fmla="*/ 4 w 1705"/>
                    <a:gd name="T31" fmla="*/ 157 h 470"/>
                    <a:gd name="T32" fmla="*/ 10 w 1705"/>
                    <a:gd name="T33" fmla="*/ 138 h 470"/>
                    <a:gd name="T34" fmla="*/ 461 w 1705"/>
                    <a:gd name="T35" fmla="*/ 87 h 470"/>
                    <a:gd name="T36" fmla="*/ 508 w 1705"/>
                    <a:gd name="T37" fmla="*/ 108 h 470"/>
                    <a:gd name="T38" fmla="*/ 523 w 1705"/>
                    <a:gd name="T39" fmla="*/ 87 h 470"/>
                    <a:gd name="T40" fmla="*/ 661 w 1705"/>
                    <a:gd name="T41" fmla="*/ 3 h 470"/>
                    <a:gd name="T42" fmla="*/ 779 w 1705"/>
                    <a:gd name="T43" fmla="*/ 146 h 470"/>
                    <a:gd name="T44" fmla="*/ 929 w 1705"/>
                    <a:gd name="T45" fmla="*/ 340 h 470"/>
                    <a:gd name="T46" fmla="*/ 1110 w 1705"/>
                    <a:gd name="T47" fmla="*/ 307 h 470"/>
                    <a:gd name="T48" fmla="*/ 1343 w 1705"/>
                    <a:gd name="T49" fmla="*/ 249 h 470"/>
                    <a:gd name="T50" fmla="*/ 1700 w 1705"/>
                    <a:gd name="T51" fmla="*/ 446 h 470"/>
                    <a:gd name="T52" fmla="*/ 1699 w 1705"/>
                    <a:gd name="T53" fmla="*/ 466 h 470"/>
                    <a:gd name="T54" fmla="*/ 1690 w 1705"/>
                    <a:gd name="T55" fmla="*/ 470 h 470"/>
                    <a:gd name="T56" fmla="*/ 519 w 1705"/>
                    <a:gd name="T57" fmla="*/ 147 h 470"/>
                    <a:gd name="T58" fmla="*/ 495 w 1705"/>
                    <a:gd name="T59" fmla="*/ 305 h 470"/>
                    <a:gd name="T60" fmla="*/ 611 w 1705"/>
                    <a:gd name="T61" fmla="*/ 401 h 470"/>
                    <a:gd name="T62" fmla="*/ 655 w 1705"/>
                    <a:gd name="T63" fmla="*/ 309 h 470"/>
                    <a:gd name="T64" fmla="*/ 519 w 1705"/>
                    <a:gd name="T65" fmla="*/ 147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705" h="470">
                      <a:moveTo>
                        <a:pt x="1690" y="470"/>
                      </a:moveTo>
                      <a:cubicBezTo>
                        <a:pt x="1686" y="470"/>
                        <a:pt x="1682" y="468"/>
                        <a:pt x="1679" y="465"/>
                      </a:cubicBezTo>
                      <a:cubicBezTo>
                        <a:pt x="1571" y="346"/>
                        <a:pt x="1457" y="283"/>
                        <a:pt x="1342" y="277"/>
                      </a:cubicBezTo>
                      <a:cubicBezTo>
                        <a:pt x="1252" y="273"/>
                        <a:pt x="1183" y="305"/>
                        <a:pt x="1122" y="333"/>
                      </a:cubicBezTo>
                      <a:cubicBezTo>
                        <a:pt x="1056" y="364"/>
                        <a:pt x="994" y="393"/>
                        <a:pt x="919" y="367"/>
                      </a:cubicBezTo>
                      <a:cubicBezTo>
                        <a:pt x="824" y="334"/>
                        <a:pt x="786" y="239"/>
                        <a:pt x="752" y="156"/>
                      </a:cubicBezTo>
                      <a:cubicBezTo>
                        <a:pt x="726" y="91"/>
                        <a:pt x="703" y="34"/>
                        <a:pt x="659" y="31"/>
                      </a:cubicBezTo>
                      <a:cubicBezTo>
                        <a:pt x="626" y="29"/>
                        <a:pt x="582" y="57"/>
                        <a:pt x="546" y="104"/>
                      </a:cubicBezTo>
                      <a:cubicBezTo>
                        <a:pt x="542" y="109"/>
                        <a:pt x="537" y="116"/>
                        <a:pt x="533" y="122"/>
                      </a:cubicBezTo>
                      <a:cubicBezTo>
                        <a:pt x="598" y="158"/>
                        <a:pt x="681" y="222"/>
                        <a:pt x="684" y="308"/>
                      </a:cubicBezTo>
                      <a:cubicBezTo>
                        <a:pt x="685" y="357"/>
                        <a:pt x="662" y="415"/>
                        <a:pt x="619" y="428"/>
                      </a:cubicBezTo>
                      <a:cubicBezTo>
                        <a:pt x="563" y="446"/>
                        <a:pt x="491" y="380"/>
                        <a:pt x="468" y="314"/>
                      </a:cubicBezTo>
                      <a:cubicBezTo>
                        <a:pt x="448" y="254"/>
                        <a:pt x="465" y="187"/>
                        <a:pt x="494" y="133"/>
                      </a:cubicBezTo>
                      <a:cubicBezTo>
                        <a:pt x="470" y="121"/>
                        <a:pt x="453" y="115"/>
                        <a:pt x="451" y="114"/>
                      </a:cubicBezTo>
                      <a:cubicBezTo>
                        <a:pt x="273" y="45"/>
                        <a:pt x="92" y="125"/>
                        <a:pt x="23" y="163"/>
                      </a:cubicBezTo>
                      <a:cubicBezTo>
                        <a:pt x="16" y="167"/>
                        <a:pt x="8" y="164"/>
                        <a:pt x="4" y="157"/>
                      </a:cubicBezTo>
                      <a:cubicBezTo>
                        <a:pt x="0" y="150"/>
                        <a:pt x="3" y="141"/>
                        <a:pt x="10" y="138"/>
                      </a:cubicBezTo>
                      <a:cubicBezTo>
                        <a:pt x="82" y="98"/>
                        <a:pt x="272" y="14"/>
                        <a:pt x="461" y="87"/>
                      </a:cubicBezTo>
                      <a:cubicBezTo>
                        <a:pt x="467" y="89"/>
                        <a:pt x="485" y="97"/>
                        <a:pt x="508" y="108"/>
                      </a:cubicBezTo>
                      <a:cubicBezTo>
                        <a:pt x="513" y="101"/>
                        <a:pt x="518" y="93"/>
                        <a:pt x="523" y="87"/>
                      </a:cubicBezTo>
                      <a:cubicBezTo>
                        <a:pt x="566" y="31"/>
                        <a:pt x="618" y="0"/>
                        <a:pt x="661" y="3"/>
                      </a:cubicBezTo>
                      <a:cubicBezTo>
                        <a:pt x="723" y="7"/>
                        <a:pt x="750" y="74"/>
                        <a:pt x="779" y="146"/>
                      </a:cubicBezTo>
                      <a:cubicBezTo>
                        <a:pt x="810" y="223"/>
                        <a:pt x="845" y="311"/>
                        <a:pt x="929" y="340"/>
                      </a:cubicBezTo>
                      <a:cubicBezTo>
                        <a:pt x="992" y="362"/>
                        <a:pt x="1047" y="337"/>
                        <a:pt x="1110" y="307"/>
                      </a:cubicBezTo>
                      <a:cubicBezTo>
                        <a:pt x="1174" y="278"/>
                        <a:pt x="1246" y="244"/>
                        <a:pt x="1343" y="249"/>
                      </a:cubicBezTo>
                      <a:cubicBezTo>
                        <a:pt x="1467" y="255"/>
                        <a:pt x="1587" y="321"/>
                        <a:pt x="1700" y="446"/>
                      </a:cubicBezTo>
                      <a:cubicBezTo>
                        <a:pt x="1705" y="451"/>
                        <a:pt x="1705" y="460"/>
                        <a:pt x="1699" y="466"/>
                      </a:cubicBezTo>
                      <a:cubicBezTo>
                        <a:pt x="1696" y="468"/>
                        <a:pt x="1693" y="470"/>
                        <a:pt x="1690" y="470"/>
                      </a:cubicBezTo>
                      <a:moveTo>
                        <a:pt x="519" y="147"/>
                      </a:moveTo>
                      <a:cubicBezTo>
                        <a:pt x="493" y="194"/>
                        <a:pt x="477" y="253"/>
                        <a:pt x="495" y="305"/>
                      </a:cubicBezTo>
                      <a:cubicBezTo>
                        <a:pt x="515" y="362"/>
                        <a:pt x="575" y="412"/>
                        <a:pt x="611" y="401"/>
                      </a:cubicBezTo>
                      <a:cubicBezTo>
                        <a:pt x="639" y="392"/>
                        <a:pt x="656" y="346"/>
                        <a:pt x="655" y="309"/>
                      </a:cubicBezTo>
                      <a:cubicBezTo>
                        <a:pt x="653" y="236"/>
                        <a:pt x="577" y="180"/>
                        <a:pt x="519" y="147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30" name="Freeform 6">
                  <a:extLst>
                    <a:ext uri="{FF2B5EF4-FFF2-40B4-BE49-F238E27FC236}">
                      <a16:creationId xmlns:a16="http://schemas.microsoft.com/office/drawing/2014/main" id="{D50AF932-8FFF-4F5B-BDBC-47FCDD824D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2" y="2319"/>
                  <a:ext cx="237" cy="267"/>
                </a:xfrm>
                <a:custGeom>
                  <a:avLst/>
                  <a:gdLst>
                    <a:gd name="T0" fmla="*/ 28 w 100"/>
                    <a:gd name="T1" fmla="*/ 105 h 112"/>
                    <a:gd name="T2" fmla="*/ 17 w 100"/>
                    <a:gd name="T3" fmla="*/ 100 h 112"/>
                    <a:gd name="T4" fmla="*/ 5 w 100"/>
                    <a:gd name="T5" fmla="*/ 65 h 112"/>
                    <a:gd name="T6" fmla="*/ 34 w 100"/>
                    <a:gd name="T7" fmla="*/ 0 h 112"/>
                    <a:gd name="T8" fmla="*/ 100 w 100"/>
                    <a:gd name="T9" fmla="*/ 34 h 112"/>
                    <a:gd name="T10" fmla="*/ 63 w 100"/>
                    <a:gd name="T11" fmla="*/ 96 h 112"/>
                    <a:gd name="T12" fmla="*/ 28 w 100"/>
                    <a:gd name="T13" fmla="*/ 10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112">
                      <a:moveTo>
                        <a:pt x="28" y="105"/>
                      </a:moveTo>
                      <a:cubicBezTo>
                        <a:pt x="17" y="100"/>
                        <a:pt x="17" y="100"/>
                        <a:pt x="17" y="100"/>
                      </a:cubicBezTo>
                      <a:cubicBezTo>
                        <a:pt x="5" y="93"/>
                        <a:pt x="0" y="78"/>
                        <a:pt x="5" y="65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00" y="34"/>
                        <a:pt x="100" y="34"/>
                        <a:pt x="100" y="34"/>
                      </a:cubicBezTo>
                      <a:cubicBezTo>
                        <a:pt x="63" y="96"/>
                        <a:pt x="63" y="96"/>
                        <a:pt x="63" y="96"/>
                      </a:cubicBezTo>
                      <a:cubicBezTo>
                        <a:pt x="56" y="108"/>
                        <a:pt x="41" y="112"/>
                        <a:pt x="28" y="105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31" name="Freeform 7">
                  <a:extLst>
                    <a:ext uri="{FF2B5EF4-FFF2-40B4-BE49-F238E27FC236}">
                      <a16:creationId xmlns:a16="http://schemas.microsoft.com/office/drawing/2014/main" id="{EB737AB0-A242-45D3-BC4B-FDBCFBEC53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9" y="1782"/>
                  <a:ext cx="508" cy="740"/>
                </a:xfrm>
                <a:custGeom>
                  <a:avLst/>
                  <a:gdLst>
                    <a:gd name="T0" fmla="*/ 145 w 214"/>
                    <a:gd name="T1" fmla="*/ 237 h 311"/>
                    <a:gd name="T2" fmla="*/ 42 w 214"/>
                    <a:gd name="T3" fmla="*/ 286 h 311"/>
                    <a:gd name="T4" fmla="*/ 4 w 214"/>
                    <a:gd name="T5" fmla="*/ 229 h 311"/>
                    <a:gd name="T6" fmla="*/ 23 w 214"/>
                    <a:gd name="T7" fmla="*/ 173 h 311"/>
                    <a:gd name="T8" fmla="*/ 181 w 214"/>
                    <a:gd name="T9" fmla="*/ 18 h 311"/>
                    <a:gd name="T10" fmla="*/ 148 w 214"/>
                    <a:gd name="T11" fmla="*/ 230 h 311"/>
                    <a:gd name="T12" fmla="*/ 145 w 214"/>
                    <a:gd name="T13" fmla="*/ 237 h 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4" h="311">
                      <a:moveTo>
                        <a:pt x="145" y="237"/>
                      </a:moveTo>
                      <a:cubicBezTo>
                        <a:pt x="106" y="311"/>
                        <a:pt x="76" y="303"/>
                        <a:pt x="42" y="286"/>
                      </a:cubicBezTo>
                      <a:cubicBezTo>
                        <a:pt x="19" y="274"/>
                        <a:pt x="0" y="260"/>
                        <a:pt x="4" y="229"/>
                      </a:cubicBezTo>
                      <a:cubicBezTo>
                        <a:pt x="5" y="214"/>
                        <a:pt x="11" y="196"/>
                        <a:pt x="23" y="173"/>
                      </a:cubicBezTo>
                      <a:cubicBezTo>
                        <a:pt x="61" y="99"/>
                        <a:pt x="148" y="0"/>
                        <a:pt x="181" y="18"/>
                      </a:cubicBezTo>
                      <a:cubicBezTo>
                        <a:pt x="214" y="35"/>
                        <a:pt x="185" y="156"/>
                        <a:pt x="148" y="230"/>
                      </a:cubicBezTo>
                      <a:cubicBezTo>
                        <a:pt x="147" y="233"/>
                        <a:pt x="146" y="235"/>
                        <a:pt x="145" y="237"/>
                      </a:cubicBezTo>
                    </a:path>
                  </a:pathLst>
                </a:custGeom>
                <a:solidFill>
                  <a:srgbClr val="229470"/>
                </a:solidFill>
                <a:ln>
                  <a:noFill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32" name="Freeform 8">
                  <a:extLst>
                    <a:ext uri="{FF2B5EF4-FFF2-40B4-BE49-F238E27FC236}">
                      <a16:creationId xmlns:a16="http://schemas.microsoft.com/office/drawing/2014/main" id="{C431C016-E43F-4AC6-9FD0-4B5F090A00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6" y="2327"/>
                  <a:ext cx="344" cy="161"/>
                </a:xfrm>
                <a:custGeom>
                  <a:avLst/>
                  <a:gdLst>
                    <a:gd name="T0" fmla="*/ 1 w 145"/>
                    <a:gd name="T1" fmla="*/ 0 h 68"/>
                    <a:gd name="T2" fmla="*/ 1 w 145"/>
                    <a:gd name="T3" fmla="*/ 0 h 68"/>
                    <a:gd name="T4" fmla="*/ 0 w 145"/>
                    <a:gd name="T5" fmla="*/ 7 h 68"/>
                    <a:gd name="T6" fmla="*/ 39 w 145"/>
                    <a:gd name="T7" fmla="*/ 57 h 68"/>
                    <a:gd name="T8" fmla="*/ 76 w 145"/>
                    <a:gd name="T9" fmla="*/ 68 h 68"/>
                    <a:gd name="T10" fmla="*/ 142 w 145"/>
                    <a:gd name="T11" fmla="*/ 8 h 68"/>
                    <a:gd name="T12" fmla="*/ 145 w 145"/>
                    <a:gd name="T13" fmla="*/ 1 h 68"/>
                    <a:gd name="T14" fmla="*/ 71 w 145"/>
                    <a:gd name="T15" fmla="*/ 29 h 68"/>
                    <a:gd name="T16" fmla="*/ 52 w 145"/>
                    <a:gd name="T17" fmla="*/ 27 h 68"/>
                    <a:gd name="T18" fmla="*/ 1 w 145"/>
                    <a:gd name="T19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5" h="68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2"/>
                        <a:pt x="0" y="4"/>
                        <a:pt x="0" y="7"/>
                      </a:cubicBezTo>
                      <a:cubicBezTo>
                        <a:pt x="0" y="33"/>
                        <a:pt x="18" y="46"/>
                        <a:pt x="39" y="57"/>
                      </a:cubicBezTo>
                      <a:cubicBezTo>
                        <a:pt x="52" y="63"/>
                        <a:pt x="64" y="68"/>
                        <a:pt x="76" y="68"/>
                      </a:cubicBezTo>
                      <a:cubicBezTo>
                        <a:pt x="97" y="68"/>
                        <a:pt x="118" y="54"/>
                        <a:pt x="142" y="8"/>
                      </a:cubicBezTo>
                      <a:cubicBezTo>
                        <a:pt x="143" y="6"/>
                        <a:pt x="144" y="4"/>
                        <a:pt x="145" y="1"/>
                      </a:cubicBezTo>
                      <a:cubicBezTo>
                        <a:pt x="123" y="19"/>
                        <a:pt x="97" y="29"/>
                        <a:pt x="71" y="29"/>
                      </a:cubicBezTo>
                      <a:cubicBezTo>
                        <a:pt x="65" y="29"/>
                        <a:pt x="58" y="28"/>
                        <a:pt x="52" y="27"/>
                      </a:cubicBezTo>
                      <a:cubicBezTo>
                        <a:pt x="29" y="22"/>
                        <a:pt x="12" y="10"/>
                        <a:pt x="1" y="0"/>
                      </a:cubicBezTo>
                    </a:path>
                  </a:pathLst>
                </a:custGeom>
                <a:solidFill>
                  <a:srgbClr val="1576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33" name="Freeform 9">
                  <a:extLst>
                    <a:ext uri="{FF2B5EF4-FFF2-40B4-BE49-F238E27FC236}">
                      <a16:creationId xmlns:a16="http://schemas.microsoft.com/office/drawing/2014/main" id="{D7B17C5C-5209-4927-88DC-B7766111FE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03" y="1886"/>
                  <a:ext cx="235" cy="243"/>
                </a:xfrm>
                <a:custGeom>
                  <a:avLst/>
                  <a:gdLst>
                    <a:gd name="T0" fmla="*/ 79 w 99"/>
                    <a:gd name="T1" fmla="*/ 0 h 102"/>
                    <a:gd name="T2" fmla="*/ 29 w 99"/>
                    <a:gd name="T3" fmla="*/ 34 h 102"/>
                    <a:gd name="T4" fmla="*/ 12 w 99"/>
                    <a:gd name="T5" fmla="*/ 99 h 102"/>
                    <a:gd name="T6" fmla="*/ 20 w 99"/>
                    <a:gd name="T7" fmla="*/ 102 h 102"/>
                    <a:gd name="T8" fmla="*/ 71 w 99"/>
                    <a:gd name="T9" fmla="*/ 67 h 102"/>
                    <a:gd name="T10" fmla="*/ 88 w 99"/>
                    <a:gd name="T11" fmla="*/ 2 h 102"/>
                    <a:gd name="T12" fmla="*/ 79 w 99"/>
                    <a:gd name="T13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9" h="102">
                      <a:moveTo>
                        <a:pt x="79" y="0"/>
                      </a:moveTo>
                      <a:cubicBezTo>
                        <a:pt x="66" y="0"/>
                        <a:pt x="46" y="13"/>
                        <a:pt x="29" y="34"/>
                      </a:cubicBezTo>
                      <a:cubicBezTo>
                        <a:pt x="8" y="61"/>
                        <a:pt x="0" y="90"/>
                        <a:pt x="12" y="99"/>
                      </a:cubicBezTo>
                      <a:cubicBezTo>
                        <a:pt x="14" y="101"/>
                        <a:pt x="17" y="102"/>
                        <a:pt x="20" y="102"/>
                      </a:cubicBezTo>
                      <a:cubicBezTo>
                        <a:pt x="34" y="102"/>
                        <a:pt x="54" y="88"/>
                        <a:pt x="71" y="67"/>
                      </a:cubicBezTo>
                      <a:cubicBezTo>
                        <a:pt x="92" y="40"/>
                        <a:pt x="99" y="11"/>
                        <a:pt x="88" y="2"/>
                      </a:cubicBezTo>
                      <a:cubicBezTo>
                        <a:pt x="86" y="0"/>
                        <a:pt x="83" y="0"/>
                        <a:pt x="79" y="0"/>
                      </a:cubicBezTo>
                    </a:path>
                  </a:pathLst>
                </a:custGeom>
                <a:solidFill>
                  <a:srgbClr val="78D2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34" name="Freeform 10">
                  <a:extLst>
                    <a:ext uri="{FF2B5EF4-FFF2-40B4-BE49-F238E27FC236}">
                      <a16:creationId xmlns:a16="http://schemas.microsoft.com/office/drawing/2014/main" id="{E987B6F7-554A-419F-B551-D3960CB295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44" y="2453"/>
                  <a:ext cx="245" cy="268"/>
                </a:xfrm>
                <a:custGeom>
                  <a:avLst/>
                  <a:gdLst>
                    <a:gd name="T0" fmla="*/ 17 w 103"/>
                    <a:gd name="T1" fmla="*/ 14 h 113"/>
                    <a:gd name="T2" fmla="*/ 28 w 103"/>
                    <a:gd name="T3" fmla="*/ 7 h 113"/>
                    <a:gd name="T4" fmla="*/ 63 w 103"/>
                    <a:gd name="T5" fmla="*/ 16 h 113"/>
                    <a:gd name="T6" fmla="*/ 103 w 103"/>
                    <a:gd name="T7" fmla="*/ 75 h 113"/>
                    <a:gd name="T8" fmla="*/ 38 w 103"/>
                    <a:gd name="T9" fmla="*/ 113 h 113"/>
                    <a:gd name="T10" fmla="*/ 6 w 103"/>
                    <a:gd name="T11" fmla="*/ 48 h 113"/>
                    <a:gd name="T12" fmla="*/ 17 w 103"/>
                    <a:gd name="T13" fmla="*/ 14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" h="113">
                      <a:moveTo>
                        <a:pt x="17" y="14"/>
                      </a:moveTo>
                      <a:cubicBezTo>
                        <a:pt x="28" y="7"/>
                        <a:pt x="28" y="7"/>
                        <a:pt x="28" y="7"/>
                      </a:cubicBezTo>
                      <a:cubicBezTo>
                        <a:pt x="40" y="0"/>
                        <a:pt x="55" y="4"/>
                        <a:pt x="63" y="16"/>
                      </a:cubicBezTo>
                      <a:cubicBezTo>
                        <a:pt x="103" y="75"/>
                        <a:pt x="103" y="75"/>
                        <a:pt x="103" y="75"/>
                      </a:cubicBezTo>
                      <a:cubicBezTo>
                        <a:pt x="38" y="113"/>
                        <a:pt x="38" y="113"/>
                        <a:pt x="38" y="113"/>
                      </a:cubicBezTo>
                      <a:cubicBezTo>
                        <a:pt x="6" y="48"/>
                        <a:pt x="6" y="48"/>
                        <a:pt x="6" y="48"/>
                      </a:cubicBezTo>
                      <a:cubicBezTo>
                        <a:pt x="0" y="36"/>
                        <a:pt x="5" y="21"/>
                        <a:pt x="17" y="14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35" name="Freeform 11">
                  <a:extLst>
                    <a:ext uri="{FF2B5EF4-FFF2-40B4-BE49-F238E27FC236}">
                      <a16:creationId xmlns:a16="http://schemas.microsoft.com/office/drawing/2014/main" id="{63457F04-545F-4894-87FE-331A6844E9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23" y="2526"/>
                  <a:ext cx="567" cy="719"/>
                </a:xfrm>
                <a:custGeom>
                  <a:avLst/>
                  <a:gdLst>
                    <a:gd name="T0" fmla="*/ 41 w 239"/>
                    <a:gd name="T1" fmla="*/ 134 h 302"/>
                    <a:gd name="T2" fmla="*/ 55 w 239"/>
                    <a:gd name="T3" fmla="*/ 21 h 302"/>
                    <a:gd name="T4" fmla="*/ 124 w 239"/>
                    <a:gd name="T5" fmla="*/ 20 h 302"/>
                    <a:gd name="T6" fmla="*/ 160 w 239"/>
                    <a:gd name="T7" fmla="*/ 66 h 302"/>
                    <a:gd name="T8" fmla="*/ 206 w 239"/>
                    <a:gd name="T9" fmla="*/ 283 h 302"/>
                    <a:gd name="T10" fmla="*/ 45 w 239"/>
                    <a:gd name="T11" fmla="*/ 140 h 302"/>
                    <a:gd name="T12" fmla="*/ 41 w 239"/>
                    <a:gd name="T13" fmla="*/ 134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302">
                      <a:moveTo>
                        <a:pt x="41" y="134"/>
                      </a:moveTo>
                      <a:cubicBezTo>
                        <a:pt x="0" y="62"/>
                        <a:pt x="23" y="40"/>
                        <a:pt x="55" y="21"/>
                      </a:cubicBezTo>
                      <a:cubicBezTo>
                        <a:pt x="78" y="8"/>
                        <a:pt x="100" y="0"/>
                        <a:pt x="124" y="20"/>
                      </a:cubicBezTo>
                      <a:cubicBezTo>
                        <a:pt x="136" y="29"/>
                        <a:pt x="147" y="43"/>
                        <a:pt x="160" y="66"/>
                      </a:cubicBezTo>
                      <a:cubicBezTo>
                        <a:pt x="202" y="138"/>
                        <a:pt x="239" y="264"/>
                        <a:pt x="206" y="283"/>
                      </a:cubicBezTo>
                      <a:cubicBezTo>
                        <a:pt x="174" y="302"/>
                        <a:pt x="88" y="212"/>
                        <a:pt x="45" y="140"/>
                      </a:cubicBezTo>
                      <a:cubicBezTo>
                        <a:pt x="44" y="138"/>
                        <a:pt x="42" y="136"/>
                        <a:pt x="41" y="134"/>
                      </a:cubicBezTo>
                    </a:path>
                  </a:pathLst>
                </a:custGeom>
                <a:solidFill>
                  <a:srgbClr val="FFCF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36" name="Freeform 12">
                  <a:extLst>
                    <a:ext uri="{FF2B5EF4-FFF2-40B4-BE49-F238E27FC236}">
                      <a16:creationId xmlns:a16="http://schemas.microsoft.com/office/drawing/2014/main" id="{EDDAE1BB-9431-4ECB-9DC3-6A3035530E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68" y="2545"/>
                  <a:ext cx="249" cy="314"/>
                </a:xfrm>
                <a:custGeom>
                  <a:avLst/>
                  <a:gdLst>
                    <a:gd name="T0" fmla="*/ 75 w 105"/>
                    <a:gd name="T1" fmla="*/ 0 h 132"/>
                    <a:gd name="T2" fmla="*/ 69 w 105"/>
                    <a:gd name="T3" fmla="*/ 0 h 132"/>
                    <a:gd name="T4" fmla="*/ 36 w 105"/>
                    <a:gd name="T5" fmla="*/ 13 h 132"/>
                    <a:gd name="T6" fmla="*/ 9 w 105"/>
                    <a:gd name="T7" fmla="*/ 35 h 132"/>
                    <a:gd name="T8" fmla="*/ 0 w 105"/>
                    <a:gd name="T9" fmla="*/ 62 h 132"/>
                    <a:gd name="T10" fmla="*/ 22 w 105"/>
                    <a:gd name="T11" fmla="*/ 126 h 132"/>
                    <a:gd name="T12" fmla="*/ 26 w 105"/>
                    <a:gd name="T13" fmla="*/ 132 h 132"/>
                    <a:gd name="T14" fmla="*/ 54 w 105"/>
                    <a:gd name="T15" fmla="*/ 40 h 132"/>
                    <a:gd name="T16" fmla="*/ 105 w 105"/>
                    <a:gd name="T17" fmla="*/ 12 h 132"/>
                    <a:gd name="T18" fmla="*/ 75 w 105"/>
                    <a:gd name="T19" fmla="*/ 0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5" h="132">
                      <a:moveTo>
                        <a:pt x="75" y="0"/>
                      </a:moveTo>
                      <a:cubicBezTo>
                        <a:pt x="73" y="0"/>
                        <a:pt x="71" y="0"/>
                        <a:pt x="69" y="0"/>
                      </a:cubicBezTo>
                      <a:cubicBezTo>
                        <a:pt x="58" y="2"/>
                        <a:pt x="47" y="7"/>
                        <a:pt x="36" y="13"/>
                      </a:cubicBezTo>
                      <a:cubicBezTo>
                        <a:pt x="26" y="19"/>
                        <a:pt x="16" y="26"/>
                        <a:pt x="9" y="35"/>
                      </a:cubicBezTo>
                      <a:cubicBezTo>
                        <a:pt x="3" y="42"/>
                        <a:pt x="0" y="51"/>
                        <a:pt x="0" y="62"/>
                      </a:cubicBezTo>
                      <a:cubicBezTo>
                        <a:pt x="0" y="78"/>
                        <a:pt x="6" y="99"/>
                        <a:pt x="22" y="126"/>
                      </a:cubicBezTo>
                      <a:cubicBezTo>
                        <a:pt x="23" y="128"/>
                        <a:pt x="25" y="130"/>
                        <a:pt x="26" y="132"/>
                      </a:cubicBezTo>
                      <a:cubicBezTo>
                        <a:pt x="22" y="97"/>
                        <a:pt x="32" y="63"/>
                        <a:pt x="54" y="40"/>
                      </a:cubicBezTo>
                      <a:cubicBezTo>
                        <a:pt x="71" y="23"/>
                        <a:pt x="90" y="15"/>
                        <a:pt x="105" y="12"/>
                      </a:cubicBezTo>
                      <a:cubicBezTo>
                        <a:pt x="95" y="3"/>
                        <a:pt x="85" y="0"/>
                        <a:pt x="75" y="0"/>
                      </a:cubicBezTo>
                    </a:path>
                  </a:pathLst>
                </a:custGeom>
                <a:solidFill>
                  <a:srgbClr val="FFBB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37" name="Freeform 13">
                  <a:extLst>
                    <a:ext uri="{FF2B5EF4-FFF2-40B4-BE49-F238E27FC236}">
                      <a16:creationId xmlns:a16="http://schemas.microsoft.com/office/drawing/2014/main" id="{C9BFFE26-1ADF-4EAE-A72C-6C35104322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53" y="2836"/>
                  <a:ext cx="171" cy="280"/>
                </a:xfrm>
                <a:custGeom>
                  <a:avLst/>
                  <a:gdLst>
                    <a:gd name="T0" fmla="*/ 20 w 72"/>
                    <a:gd name="T1" fmla="*/ 0 h 118"/>
                    <a:gd name="T2" fmla="*/ 16 w 72"/>
                    <a:gd name="T3" fmla="*/ 1 h 118"/>
                    <a:gd name="T4" fmla="*/ 11 w 72"/>
                    <a:gd name="T5" fmla="*/ 68 h 118"/>
                    <a:gd name="T6" fmla="*/ 52 w 72"/>
                    <a:gd name="T7" fmla="*/ 118 h 118"/>
                    <a:gd name="T8" fmla="*/ 56 w 72"/>
                    <a:gd name="T9" fmla="*/ 117 h 118"/>
                    <a:gd name="T10" fmla="*/ 61 w 72"/>
                    <a:gd name="T11" fmla="*/ 50 h 118"/>
                    <a:gd name="T12" fmla="*/ 20 w 72"/>
                    <a:gd name="T13" fmla="*/ 0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2" h="118">
                      <a:moveTo>
                        <a:pt x="20" y="0"/>
                      </a:moveTo>
                      <a:cubicBezTo>
                        <a:pt x="18" y="0"/>
                        <a:pt x="17" y="0"/>
                        <a:pt x="16" y="1"/>
                      </a:cubicBezTo>
                      <a:cubicBezTo>
                        <a:pt x="2" y="6"/>
                        <a:pt x="0" y="36"/>
                        <a:pt x="11" y="68"/>
                      </a:cubicBezTo>
                      <a:cubicBezTo>
                        <a:pt x="21" y="97"/>
                        <a:pt x="39" y="118"/>
                        <a:pt x="52" y="118"/>
                      </a:cubicBezTo>
                      <a:cubicBezTo>
                        <a:pt x="53" y="118"/>
                        <a:pt x="55" y="118"/>
                        <a:pt x="56" y="117"/>
                      </a:cubicBezTo>
                      <a:cubicBezTo>
                        <a:pt x="70" y="113"/>
                        <a:pt x="72" y="83"/>
                        <a:pt x="61" y="50"/>
                      </a:cubicBezTo>
                      <a:cubicBezTo>
                        <a:pt x="51" y="21"/>
                        <a:pt x="33" y="0"/>
                        <a:pt x="20" y="0"/>
                      </a:cubicBezTo>
                    </a:path>
                  </a:pathLst>
                </a:custGeom>
                <a:solidFill>
                  <a:srgbClr val="FFF9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38" name="Freeform 14">
                  <a:extLst>
                    <a:ext uri="{FF2B5EF4-FFF2-40B4-BE49-F238E27FC236}">
                      <a16:creationId xmlns:a16="http://schemas.microsoft.com/office/drawing/2014/main" id="{96A638B7-F66B-4A5C-9064-B1B021DFD9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35" y="2103"/>
                  <a:ext cx="265" cy="250"/>
                </a:xfrm>
                <a:custGeom>
                  <a:avLst/>
                  <a:gdLst>
                    <a:gd name="T0" fmla="*/ 15 w 112"/>
                    <a:gd name="T1" fmla="*/ 90 h 105"/>
                    <a:gd name="T2" fmla="*/ 7 w 112"/>
                    <a:gd name="T3" fmla="*/ 79 h 105"/>
                    <a:gd name="T4" fmla="*/ 13 w 112"/>
                    <a:gd name="T5" fmla="*/ 44 h 105"/>
                    <a:gd name="T6" fmla="*/ 70 w 112"/>
                    <a:gd name="T7" fmla="*/ 0 h 105"/>
                    <a:gd name="T8" fmla="*/ 112 w 112"/>
                    <a:gd name="T9" fmla="*/ 62 h 105"/>
                    <a:gd name="T10" fmla="*/ 50 w 112"/>
                    <a:gd name="T11" fmla="*/ 98 h 105"/>
                    <a:gd name="T12" fmla="*/ 15 w 112"/>
                    <a:gd name="T13" fmla="*/ 9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105">
                      <a:moveTo>
                        <a:pt x="15" y="90"/>
                      </a:moveTo>
                      <a:cubicBezTo>
                        <a:pt x="7" y="79"/>
                        <a:pt x="7" y="79"/>
                        <a:pt x="7" y="79"/>
                      </a:cubicBezTo>
                      <a:cubicBezTo>
                        <a:pt x="0" y="68"/>
                        <a:pt x="2" y="52"/>
                        <a:pt x="13" y="44"/>
                      </a:cubicBezTo>
                      <a:cubicBezTo>
                        <a:pt x="70" y="0"/>
                        <a:pt x="70" y="0"/>
                        <a:pt x="70" y="0"/>
                      </a:cubicBezTo>
                      <a:cubicBezTo>
                        <a:pt x="112" y="62"/>
                        <a:pt x="112" y="62"/>
                        <a:pt x="112" y="62"/>
                      </a:cubicBezTo>
                      <a:cubicBezTo>
                        <a:pt x="50" y="98"/>
                        <a:pt x="50" y="98"/>
                        <a:pt x="50" y="98"/>
                      </a:cubicBezTo>
                      <a:cubicBezTo>
                        <a:pt x="38" y="105"/>
                        <a:pt x="22" y="101"/>
                        <a:pt x="15" y="90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39" name="Freeform 15">
                  <a:extLst>
                    <a:ext uri="{FF2B5EF4-FFF2-40B4-BE49-F238E27FC236}">
                      <a16:creationId xmlns:a16="http://schemas.microsoft.com/office/drawing/2014/main" id="{71919BE1-0B58-4EDA-9698-8C397AAE74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9" y="1763"/>
                  <a:ext cx="700" cy="602"/>
                </a:xfrm>
                <a:custGeom>
                  <a:avLst/>
                  <a:gdLst>
                    <a:gd name="T0" fmla="*/ 138 w 295"/>
                    <a:gd name="T1" fmla="*/ 207 h 253"/>
                    <a:gd name="T2" fmla="*/ 24 w 295"/>
                    <a:gd name="T3" fmla="*/ 201 h 253"/>
                    <a:gd name="T4" fmla="*/ 17 w 295"/>
                    <a:gd name="T5" fmla="*/ 132 h 253"/>
                    <a:gd name="T6" fmla="*/ 61 w 295"/>
                    <a:gd name="T7" fmla="*/ 93 h 253"/>
                    <a:gd name="T8" fmla="*/ 275 w 295"/>
                    <a:gd name="T9" fmla="*/ 32 h 253"/>
                    <a:gd name="T10" fmla="*/ 144 w 295"/>
                    <a:gd name="T11" fmla="*/ 203 h 253"/>
                    <a:gd name="T12" fmla="*/ 138 w 295"/>
                    <a:gd name="T13" fmla="*/ 207 h 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5" h="253">
                      <a:moveTo>
                        <a:pt x="138" y="207"/>
                      </a:moveTo>
                      <a:cubicBezTo>
                        <a:pt x="69" y="253"/>
                        <a:pt x="45" y="232"/>
                        <a:pt x="24" y="201"/>
                      </a:cubicBezTo>
                      <a:cubicBezTo>
                        <a:pt x="9" y="179"/>
                        <a:pt x="0" y="158"/>
                        <a:pt x="17" y="132"/>
                      </a:cubicBezTo>
                      <a:cubicBezTo>
                        <a:pt x="26" y="120"/>
                        <a:pt x="40" y="107"/>
                        <a:pt x="61" y="93"/>
                      </a:cubicBezTo>
                      <a:cubicBezTo>
                        <a:pt x="130" y="46"/>
                        <a:pt x="253" y="0"/>
                        <a:pt x="275" y="32"/>
                      </a:cubicBezTo>
                      <a:cubicBezTo>
                        <a:pt x="295" y="63"/>
                        <a:pt x="212" y="155"/>
                        <a:pt x="144" y="203"/>
                      </a:cubicBezTo>
                      <a:cubicBezTo>
                        <a:pt x="142" y="204"/>
                        <a:pt x="140" y="205"/>
                        <a:pt x="138" y="207"/>
                      </a:cubicBezTo>
                    </a:path>
                  </a:pathLst>
                </a:custGeom>
                <a:solidFill>
                  <a:srgbClr val="229470"/>
                </a:solidFill>
                <a:ln>
                  <a:noFill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40" name="Freeform 16">
                  <a:extLst>
                    <a:ext uri="{FF2B5EF4-FFF2-40B4-BE49-F238E27FC236}">
                      <a16:creationId xmlns:a16="http://schemas.microsoft.com/office/drawing/2014/main" id="{74B27BD4-760F-4A68-8F34-AA15D5C30A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18" y="2077"/>
                  <a:ext cx="323" cy="242"/>
                </a:xfrm>
                <a:custGeom>
                  <a:avLst/>
                  <a:gdLst>
                    <a:gd name="T0" fmla="*/ 9 w 136"/>
                    <a:gd name="T1" fmla="*/ 0 h 102"/>
                    <a:gd name="T2" fmla="*/ 9 w 136"/>
                    <a:gd name="T3" fmla="*/ 0 h 102"/>
                    <a:gd name="T4" fmla="*/ 0 w 136"/>
                    <a:gd name="T5" fmla="*/ 28 h 102"/>
                    <a:gd name="T6" fmla="*/ 16 w 136"/>
                    <a:gd name="T7" fmla="*/ 69 h 102"/>
                    <a:gd name="T8" fmla="*/ 64 w 136"/>
                    <a:gd name="T9" fmla="*/ 102 h 102"/>
                    <a:gd name="T10" fmla="*/ 130 w 136"/>
                    <a:gd name="T11" fmla="*/ 75 h 102"/>
                    <a:gd name="T12" fmla="*/ 136 w 136"/>
                    <a:gd name="T13" fmla="*/ 71 h 102"/>
                    <a:gd name="T14" fmla="*/ 111 w 136"/>
                    <a:gd name="T15" fmla="*/ 73 h 102"/>
                    <a:gd name="T16" fmla="*/ 41 w 136"/>
                    <a:gd name="T17" fmla="*/ 49 h 102"/>
                    <a:gd name="T18" fmla="*/ 9 w 136"/>
                    <a:gd name="T19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6" h="102">
                      <a:moveTo>
                        <a:pt x="9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3" y="10"/>
                        <a:pt x="0" y="19"/>
                        <a:pt x="0" y="28"/>
                      </a:cubicBezTo>
                      <a:cubicBezTo>
                        <a:pt x="0" y="42"/>
                        <a:pt x="7" y="55"/>
                        <a:pt x="16" y="69"/>
                      </a:cubicBezTo>
                      <a:cubicBezTo>
                        <a:pt x="28" y="87"/>
                        <a:pt x="41" y="102"/>
                        <a:pt x="64" y="102"/>
                      </a:cubicBezTo>
                      <a:cubicBezTo>
                        <a:pt x="80" y="102"/>
                        <a:pt x="101" y="94"/>
                        <a:pt x="130" y="75"/>
                      </a:cubicBezTo>
                      <a:cubicBezTo>
                        <a:pt x="132" y="73"/>
                        <a:pt x="134" y="72"/>
                        <a:pt x="136" y="71"/>
                      </a:cubicBezTo>
                      <a:cubicBezTo>
                        <a:pt x="127" y="72"/>
                        <a:pt x="119" y="73"/>
                        <a:pt x="111" y="73"/>
                      </a:cubicBezTo>
                      <a:cubicBezTo>
                        <a:pt x="85" y="73"/>
                        <a:pt x="60" y="65"/>
                        <a:pt x="41" y="49"/>
                      </a:cubicBezTo>
                      <a:cubicBezTo>
                        <a:pt x="23" y="34"/>
                        <a:pt x="14" y="15"/>
                        <a:pt x="9" y="0"/>
                      </a:cubicBezTo>
                    </a:path>
                  </a:pathLst>
                </a:custGeom>
                <a:solidFill>
                  <a:srgbClr val="1576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41" name="Freeform 17">
                  <a:extLst>
                    <a:ext uri="{FF2B5EF4-FFF2-40B4-BE49-F238E27FC236}">
                      <a16:creationId xmlns:a16="http://schemas.microsoft.com/office/drawing/2014/main" id="{7917AA26-E0A9-4026-A3BB-76D13C298B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6" y="1846"/>
                  <a:ext cx="294" cy="164"/>
                </a:xfrm>
                <a:custGeom>
                  <a:avLst/>
                  <a:gdLst>
                    <a:gd name="T0" fmla="*/ 95 w 124"/>
                    <a:gd name="T1" fmla="*/ 0 h 69"/>
                    <a:gd name="T2" fmla="*/ 52 w 124"/>
                    <a:gd name="T3" fmla="*/ 10 h 69"/>
                    <a:gd name="T4" fmla="*/ 5 w 124"/>
                    <a:gd name="T5" fmla="*/ 59 h 69"/>
                    <a:gd name="T6" fmla="*/ 29 w 124"/>
                    <a:gd name="T7" fmla="*/ 69 h 69"/>
                    <a:gd name="T8" fmla="*/ 72 w 124"/>
                    <a:gd name="T9" fmla="*/ 59 h 69"/>
                    <a:gd name="T10" fmla="*/ 119 w 124"/>
                    <a:gd name="T11" fmla="*/ 10 h 69"/>
                    <a:gd name="T12" fmla="*/ 95 w 124"/>
                    <a:gd name="T1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4" h="69">
                      <a:moveTo>
                        <a:pt x="95" y="0"/>
                      </a:moveTo>
                      <a:cubicBezTo>
                        <a:pt x="83" y="0"/>
                        <a:pt x="67" y="4"/>
                        <a:pt x="52" y="10"/>
                      </a:cubicBezTo>
                      <a:cubicBezTo>
                        <a:pt x="20" y="24"/>
                        <a:pt x="0" y="46"/>
                        <a:pt x="5" y="59"/>
                      </a:cubicBezTo>
                      <a:cubicBezTo>
                        <a:pt x="8" y="66"/>
                        <a:pt x="17" y="69"/>
                        <a:pt x="29" y="69"/>
                      </a:cubicBezTo>
                      <a:cubicBezTo>
                        <a:pt x="41" y="69"/>
                        <a:pt x="57" y="66"/>
                        <a:pt x="72" y="59"/>
                      </a:cubicBezTo>
                      <a:cubicBezTo>
                        <a:pt x="104" y="45"/>
                        <a:pt x="124" y="24"/>
                        <a:pt x="119" y="10"/>
                      </a:cubicBezTo>
                      <a:cubicBezTo>
                        <a:pt x="116" y="4"/>
                        <a:pt x="107" y="0"/>
                        <a:pt x="95" y="0"/>
                      </a:cubicBezTo>
                    </a:path>
                  </a:pathLst>
                </a:custGeom>
                <a:solidFill>
                  <a:srgbClr val="78D2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42" name="Freeform 18">
                  <a:extLst>
                    <a:ext uri="{FF2B5EF4-FFF2-40B4-BE49-F238E27FC236}">
                      <a16:creationId xmlns:a16="http://schemas.microsoft.com/office/drawing/2014/main" id="{04EB6D68-5857-4A13-95EF-6C3AC3FF2E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04" y="2455"/>
                  <a:ext cx="266" cy="243"/>
                </a:xfrm>
                <a:custGeom>
                  <a:avLst/>
                  <a:gdLst>
                    <a:gd name="T0" fmla="*/ 99 w 112"/>
                    <a:gd name="T1" fmla="*/ 17 h 102"/>
                    <a:gd name="T2" fmla="*/ 105 w 112"/>
                    <a:gd name="T3" fmla="*/ 29 h 102"/>
                    <a:gd name="T4" fmla="*/ 96 w 112"/>
                    <a:gd name="T5" fmla="*/ 64 h 102"/>
                    <a:gd name="T6" fmla="*/ 36 w 112"/>
                    <a:gd name="T7" fmla="*/ 102 h 102"/>
                    <a:gd name="T8" fmla="*/ 0 w 112"/>
                    <a:gd name="T9" fmla="*/ 36 h 102"/>
                    <a:gd name="T10" fmla="*/ 65 w 112"/>
                    <a:gd name="T11" fmla="*/ 6 h 102"/>
                    <a:gd name="T12" fmla="*/ 99 w 112"/>
                    <a:gd name="T13" fmla="*/ 17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102">
                      <a:moveTo>
                        <a:pt x="99" y="17"/>
                      </a:moveTo>
                      <a:cubicBezTo>
                        <a:pt x="105" y="29"/>
                        <a:pt x="105" y="29"/>
                        <a:pt x="105" y="29"/>
                      </a:cubicBezTo>
                      <a:cubicBezTo>
                        <a:pt x="112" y="41"/>
                        <a:pt x="108" y="56"/>
                        <a:pt x="96" y="64"/>
                      </a:cubicBezTo>
                      <a:cubicBezTo>
                        <a:pt x="36" y="102"/>
                        <a:pt x="36" y="102"/>
                        <a:pt x="36" y="102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65" y="6"/>
                        <a:pt x="65" y="6"/>
                        <a:pt x="65" y="6"/>
                      </a:cubicBezTo>
                      <a:cubicBezTo>
                        <a:pt x="77" y="0"/>
                        <a:pt x="92" y="5"/>
                        <a:pt x="99" y="17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43" name="Freeform 19">
                  <a:extLst>
                    <a:ext uri="{FF2B5EF4-FFF2-40B4-BE49-F238E27FC236}">
                      <a16:creationId xmlns:a16="http://schemas.microsoft.com/office/drawing/2014/main" id="{A64DB82A-00BB-41BA-9E80-6633286890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4" y="2429"/>
                  <a:ext cx="720" cy="561"/>
                </a:xfrm>
                <a:custGeom>
                  <a:avLst/>
                  <a:gdLst>
                    <a:gd name="T0" fmla="*/ 170 w 303"/>
                    <a:gd name="T1" fmla="*/ 41 h 236"/>
                    <a:gd name="T2" fmla="*/ 283 w 303"/>
                    <a:gd name="T3" fmla="*/ 57 h 236"/>
                    <a:gd name="T4" fmla="*/ 283 w 303"/>
                    <a:gd name="T5" fmla="*/ 126 h 236"/>
                    <a:gd name="T6" fmla="*/ 236 w 303"/>
                    <a:gd name="T7" fmla="*/ 161 h 236"/>
                    <a:gd name="T8" fmla="*/ 18 w 303"/>
                    <a:gd name="T9" fmla="*/ 202 h 236"/>
                    <a:gd name="T10" fmla="*/ 164 w 303"/>
                    <a:gd name="T11" fmla="*/ 44 h 236"/>
                    <a:gd name="T12" fmla="*/ 170 w 303"/>
                    <a:gd name="T13" fmla="*/ 41 h 2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3" h="236">
                      <a:moveTo>
                        <a:pt x="170" y="41"/>
                      </a:moveTo>
                      <a:cubicBezTo>
                        <a:pt x="243" y="0"/>
                        <a:pt x="265" y="24"/>
                        <a:pt x="283" y="57"/>
                      </a:cubicBezTo>
                      <a:cubicBezTo>
                        <a:pt x="295" y="80"/>
                        <a:pt x="303" y="102"/>
                        <a:pt x="283" y="126"/>
                      </a:cubicBezTo>
                      <a:cubicBezTo>
                        <a:pt x="274" y="137"/>
                        <a:pt x="259" y="149"/>
                        <a:pt x="236" y="161"/>
                      </a:cubicBezTo>
                      <a:cubicBezTo>
                        <a:pt x="163" y="201"/>
                        <a:pt x="36" y="236"/>
                        <a:pt x="18" y="202"/>
                      </a:cubicBezTo>
                      <a:cubicBezTo>
                        <a:pt x="0" y="170"/>
                        <a:pt x="91" y="85"/>
                        <a:pt x="164" y="44"/>
                      </a:cubicBezTo>
                      <a:cubicBezTo>
                        <a:pt x="166" y="43"/>
                        <a:pt x="168" y="42"/>
                        <a:pt x="170" y="41"/>
                      </a:cubicBezTo>
                    </a:path>
                  </a:pathLst>
                </a:custGeom>
                <a:solidFill>
                  <a:srgbClr val="FFCF34"/>
                </a:solidFill>
                <a:ln>
                  <a:noFill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44" name="Freeform 20">
                  <a:extLst>
                    <a:ext uri="{FF2B5EF4-FFF2-40B4-BE49-F238E27FC236}">
                      <a16:creationId xmlns:a16="http://schemas.microsoft.com/office/drawing/2014/main" id="{4CBDF80C-FFB2-48C0-93DF-87CFFBF43B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4" y="2474"/>
                  <a:ext cx="311" cy="255"/>
                </a:xfrm>
                <a:custGeom>
                  <a:avLst/>
                  <a:gdLst>
                    <a:gd name="T0" fmla="*/ 69 w 131"/>
                    <a:gd name="T1" fmla="*/ 0 h 107"/>
                    <a:gd name="T2" fmla="*/ 6 w 131"/>
                    <a:gd name="T3" fmla="*/ 22 h 107"/>
                    <a:gd name="T4" fmla="*/ 0 w 131"/>
                    <a:gd name="T5" fmla="*/ 25 h 107"/>
                    <a:gd name="T6" fmla="*/ 13 w 131"/>
                    <a:gd name="T7" fmla="*/ 24 h 107"/>
                    <a:gd name="T8" fmla="*/ 92 w 131"/>
                    <a:gd name="T9" fmla="*/ 55 h 107"/>
                    <a:gd name="T10" fmla="*/ 119 w 131"/>
                    <a:gd name="T11" fmla="*/ 107 h 107"/>
                    <a:gd name="T12" fmla="*/ 131 w 131"/>
                    <a:gd name="T13" fmla="*/ 76 h 107"/>
                    <a:gd name="T14" fmla="*/ 131 w 131"/>
                    <a:gd name="T15" fmla="*/ 71 h 107"/>
                    <a:gd name="T16" fmla="*/ 119 w 131"/>
                    <a:gd name="T17" fmla="*/ 38 h 107"/>
                    <a:gd name="T18" fmla="*/ 98 w 131"/>
                    <a:gd name="T19" fmla="*/ 10 h 107"/>
                    <a:gd name="T20" fmla="*/ 69 w 131"/>
                    <a:gd name="T21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1" h="107">
                      <a:moveTo>
                        <a:pt x="69" y="0"/>
                      </a:moveTo>
                      <a:cubicBezTo>
                        <a:pt x="54" y="0"/>
                        <a:pt x="33" y="7"/>
                        <a:pt x="6" y="22"/>
                      </a:cubicBezTo>
                      <a:cubicBezTo>
                        <a:pt x="4" y="23"/>
                        <a:pt x="2" y="24"/>
                        <a:pt x="0" y="25"/>
                      </a:cubicBezTo>
                      <a:cubicBezTo>
                        <a:pt x="4" y="25"/>
                        <a:pt x="8" y="24"/>
                        <a:pt x="13" y="24"/>
                      </a:cubicBezTo>
                      <a:cubicBezTo>
                        <a:pt x="43" y="24"/>
                        <a:pt x="71" y="35"/>
                        <a:pt x="92" y="55"/>
                      </a:cubicBezTo>
                      <a:cubicBezTo>
                        <a:pt x="108" y="72"/>
                        <a:pt x="116" y="92"/>
                        <a:pt x="119" y="107"/>
                      </a:cubicBezTo>
                      <a:cubicBezTo>
                        <a:pt x="128" y="96"/>
                        <a:pt x="131" y="86"/>
                        <a:pt x="131" y="76"/>
                      </a:cubicBezTo>
                      <a:cubicBezTo>
                        <a:pt x="131" y="74"/>
                        <a:pt x="131" y="72"/>
                        <a:pt x="131" y="71"/>
                      </a:cubicBezTo>
                      <a:cubicBezTo>
                        <a:pt x="130" y="60"/>
                        <a:pt x="125" y="49"/>
                        <a:pt x="119" y="38"/>
                      </a:cubicBezTo>
                      <a:cubicBezTo>
                        <a:pt x="113" y="27"/>
                        <a:pt x="106" y="17"/>
                        <a:pt x="98" y="10"/>
                      </a:cubicBezTo>
                      <a:cubicBezTo>
                        <a:pt x="90" y="4"/>
                        <a:pt x="81" y="0"/>
                        <a:pt x="69" y="0"/>
                      </a:cubicBezTo>
                    </a:path>
                  </a:pathLst>
                </a:custGeom>
                <a:solidFill>
                  <a:srgbClr val="FFBB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45" name="Freeform 21">
                  <a:extLst>
                    <a:ext uri="{FF2B5EF4-FFF2-40B4-BE49-F238E27FC236}">
                      <a16:creationId xmlns:a16="http://schemas.microsoft.com/office/drawing/2014/main" id="{BBB2D310-3378-40C4-8278-21257F39A3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1" y="2767"/>
                  <a:ext cx="301" cy="147"/>
                </a:xfrm>
                <a:custGeom>
                  <a:avLst/>
                  <a:gdLst>
                    <a:gd name="T0" fmla="*/ 92 w 127"/>
                    <a:gd name="T1" fmla="*/ 0 h 62"/>
                    <a:gd name="T2" fmla="*/ 55 w 127"/>
                    <a:gd name="T3" fmla="*/ 6 h 62"/>
                    <a:gd name="T4" fmla="*/ 5 w 127"/>
                    <a:gd name="T5" fmla="*/ 50 h 62"/>
                    <a:gd name="T6" fmla="*/ 35 w 127"/>
                    <a:gd name="T7" fmla="*/ 62 h 62"/>
                    <a:gd name="T8" fmla="*/ 72 w 127"/>
                    <a:gd name="T9" fmla="*/ 56 h 62"/>
                    <a:gd name="T10" fmla="*/ 122 w 127"/>
                    <a:gd name="T11" fmla="*/ 12 h 62"/>
                    <a:gd name="T12" fmla="*/ 92 w 127"/>
                    <a:gd name="T13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7" h="62">
                      <a:moveTo>
                        <a:pt x="92" y="0"/>
                      </a:moveTo>
                      <a:cubicBezTo>
                        <a:pt x="82" y="0"/>
                        <a:pt x="69" y="2"/>
                        <a:pt x="55" y="6"/>
                      </a:cubicBezTo>
                      <a:cubicBezTo>
                        <a:pt x="23" y="16"/>
                        <a:pt x="0" y="36"/>
                        <a:pt x="5" y="50"/>
                      </a:cubicBezTo>
                      <a:cubicBezTo>
                        <a:pt x="7" y="58"/>
                        <a:pt x="19" y="62"/>
                        <a:pt x="35" y="62"/>
                      </a:cubicBezTo>
                      <a:cubicBezTo>
                        <a:pt x="45" y="62"/>
                        <a:pt x="58" y="60"/>
                        <a:pt x="72" y="56"/>
                      </a:cubicBezTo>
                      <a:cubicBezTo>
                        <a:pt x="104" y="46"/>
                        <a:pt x="127" y="26"/>
                        <a:pt x="122" y="12"/>
                      </a:cubicBezTo>
                      <a:cubicBezTo>
                        <a:pt x="119" y="4"/>
                        <a:pt x="108" y="0"/>
                        <a:pt x="92" y="0"/>
                      </a:cubicBezTo>
                    </a:path>
                  </a:pathLst>
                </a:custGeom>
                <a:solidFill>
                  <a:srgbClr val="FFF9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46" name="Freeform 22">
                  <a:extLst>
                    <a:ext uri="{FF2B5EF4-FFF2-40B4-BE49-F238E27FC236}">
                      <a16:creationId xmlns:a16="http://schemas.microsoft.com/office/drawing/2014/main" id="{47D6A60A-26EC-427D-88F9-D3385CFBBF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6" y="1710"/>
                  <a:ext cx="178" cy="236"/>
                </a:xfrm>
                <a:custGeom>
                  <a:avLst/>
                  <a:gdLst>
                    <a:gd name="T0" fmla="*/ 40 w 75"/>
                    <a:gd name="T1" fmla="*/ 98 h 99"/>
                    <a:gd name="T2" fmla="*/ 27 w 75"/>
                    <a:gd name="T3" fmla="*/ 98 h 99"/>
                    <a:gd name="T4" fmla="*/ 2 w 75"/>
                    <a:gd name="T5" fmla="*/ 72 h 99"/>
                    <a:gd name="T6" fmla="*/ 0 w 75"/>
                    <a:gd name="T7" fmla="*/ 0 h 99"/>
                    <a:gd name="T8" fmla="*/ 75 w 75"/>
                    <a:gd name="T9" fmla="*/ 4 h 99"/>
                    <a:gd name="T10" fmla="*/ 67 w 75"/>
                    <a:gd name="T11" fmla="*/ 75 h 99"/>
                    <a:gd name="T12" fmla="*/ 40 w 75"/>
                    <a:gd name="T13" fmla="*/ 98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99">
                      <a:moveTo>
                        <a:pt x="40" y="98"/>
                      </a:moveTo>
                      <a:cubicBezTo>
                        <a:pt x="27" y="98"/>
                        <a:pt x="27" y="98"/>
                        <a:pt x="27" y="98"/>
                      </a:cubicBezTo>
                      <a:cubicBezTo>
                        <a:pt x="13" y="97"/>
                        <a:pt x="2" y="86"/>
                        <a:pt x="2" y="7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75" y="4"/>
                        <a:pt x="75" y="4"/>
                        <a:pt x="75" y="4"/>
                      </a:cubicBezTo>
                      <a:cubicBezTo>
                        <a:pt x="67" y="75"/>
                        <a:pt x="67" y="75"/>
                        <a:pt x="67" y="75"/>
                      </a:cubicBezTo>
                      <a:cubicBezTo>
                        <a:pt x="66" y="89"/>
                        <a:pt x="54" y="99"/>
                        <a:pt x="40" y="98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47" name="Freeform 23">
                  <a:extLst>
                    <a:ext uri="{FF2B5EF4-FFF2-40B4-BE49-F238E27FC236}">
                      <a16:creationId xmlns:a16="http://schemas.microsoft.com/office/drawing/2014/main" id="{B213DCA6-7C34-4D49-8A88-3114F0C723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95" y="1106"/>
                  <a:ext cx="335" cy="728"/>
                </a:xfrm>
                <a:custGeom>
                  <a:avLst/>
                  <a:gdLst>
                    <a:gd name="T0" fmla="*/ 138 w 141"/>
                    <a:gd name="T1" fmla="*/ 216 h 306"/>
                    <a:gd name="T2" fmla="*/ 66 w 141"/>
                    <a:gd name="T3" fmla="*/ 304 h 306"/>
                    <a:gd name="T4" fmla="*/ 7 w 141"/>
                    <a:gd name="T5" fmla="*/ 268 h 306"/>
                    <a:gd name="T6" fmla="*/ 1 w 141"/>
                    <a:gd name="T7" fmla="*/ 210 h 306"/>
                    <a:gd name="T8" fmla="*/ 79 w 141"/>
                    <a:gd name="T9" fmla="*/ 2 h 306"/>
                    <a:gd name="T10" fmla="*/ 139 w 141"/>
                    <a:gd name="T11" fmla="*/ 209 h 306"/>
                    <a:gd name="T12" fmla="*/ 138 w 141"/>
                    <a:gd name="T13" fmla="*/ 21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1" h="306">
                      <a:moveTo>
                        <a:pt x="138" y="216"/>
                      </a:moveTo>
                      <a:cubicBezTo>
                        <a:pt x="135" y="300"/>
                        <a:pt x="104" y="306"/>
                        <a:pt x="66" y="304"/>
                      </a:cubicBezTo>
                      <a:cubicBezTo>
                        <a:pt x="40" y="303"/>
                        <a:pt x="17" y="298"/>
                        <a:pt x="7" y="268"/>
                      </a:cubicBezTo>
                      <a:cubicBezTo>
                        <a:pt x="2" y="255"/>
                        <a:pt x="0" y="236"/>
                        <a:pt x="1" y="210"/>
                      </a:cubicBezTo>
                      <a:cubicBezTo>
                        <a:pt x="5" y="127"/>
                        <a:pt x="42" y="0"/>
                        <a:pt x="79" y="2"/>
                      </a:cubicBezTo>
                      <a:cubicBezTo>
                        <a:pt x="116" y="4"/>
                        <a:pt x="141" y="126"/>
                        <a:pt x="139" y="209"/>
                      </a:cubicBezTo>
                      <a:cubicBezTo>
                        <a:pt x="139" y="212"/>
                        <a:pt x="139" y="214"/>
                        <a:pt x="138" y="216"/>
                      </a:cubicBezTo>
                    </a:path>
                  </a:pathLst>
                </a:custGeom>
                <a:solidFill>
                  <a:srgbClr val="DA141F"/>
                </a:solidFill>
                <a:ln>
                  <a:noFill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48" name="Freeform 24">
                  <a:extLst>
                    <a:ext uri="{FF2B5EF4-FFF2-40B4-BE49-F238E27FC236}">
                      <a16:creationId xmlns:a16="http://schemas.microsoft.com/office/drawing/2014/main" id="{E773740D-5FE2-4144-A807-3DBCF8E18B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12" y="1603"/>
                  <a:ext cx="313" cy="226"/>
                </a:xfrm>
                <a:custGeom>
                  <a:avLst/>
                  <a:gdLst>
                    <a:gd name="T0" fmla="*/ 132 w 132"/>
                    <a:gd name="T1" fmla="*/ 0 h 95"/>
                    <a:gd name="T2" fmla="*/ 58 w 132"/>
                    <a:gd name="T3" fmla="*/ 63 h 95"/>
                    <a:gd name="T4" fmla="*/ 35 w 132"/>
                    <a:gd name="T5" fmla="*/ 65 h 95"/>
                    <a:gd name="T6" fmla="*/ 0 w 132"/>
                    <a:gd name="T7" fmla="*/ 59 h 95"/>
                    <a:gd name="T8" fmla="*/ 59 w 132"/>
                    <a:gd name="T9" fmla="*/ 95 h 95"/>
                    <a:gd name="T10" fmla="*/ 68 w 132"/>
                    <a:gd name="T11" fmla="*/ 95 h 95"/>
                    <a:gd name="T12" fmla="*/ 131 w 132"/>
                    <a:gd name="T13" fmla="*/ 7 h 95"/>
                    <a:gd name="T14" fmla="*/ 132 w 132"/>
                    <a:gd name="T15" fmla="*/ 0 h 95"/>
                    <a:gd name="T16" fmla="*/ 132 w 132"/>
                    <a:gd name="T17" fmla="*/ 0 h 95"/>
                    <a:gd name="T18" fmla="*/ 132 w 132"/>
                    <a:gd name="T19" fmla="*/ 0 h 95"/>
                    <a:gd name="T20" fmla="*/ 132 w 132"/>
                    <a:gd name="T2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2" h="95">
                      <a:moveTo>
                        <a:pt x="132" y="0"/>
                      </a:moveTo>
                      <a:cubicBezTo>
                        <a:pt x="116" y="32"/>
                        <a:pt x="90" y="55"/>
                        <a:pt x="58" y="63"/>
                      </a:cubicBezTo>
                      <a:cubicBezTo>
                        <a:pt x="50" y="65"/>
                        <a:pt x="42" y="65"/>
                        <a:pt x="35" y="65"/>
                      </a:cubicBezTo>
                      <a:cubicBezTo>
                        <a:pt x="21" y="65"/>
                        <a:pt x="9" y="63"/>
                        <a:pt x="0" y="59"/>
                      </a:cubicBezTo>
                      <a:cubicBezTo>
                        <a:pt x="10" y="89"/>
                        <a:pt x="33" y="94"/>
                        <a:pt x="59" y="95"/>
                      </a:cubicBezTo>
                      <a:cubicBezTo>
                        <a:pt x="62" y="95"/>
                        <a:pt x="65" y="95"/>
                        <a:pt x="68" y="95"/>
                      </a:cubicBezTo>
                      <a:cubicBezTo>
                        <a:pt x="101" y="95"/>
                        <a:pt x="128" y="84"/>
                        <a:pt x="131" y="7"/>
                      </a:cubicBezTo>
                      <a:cubicBezTo>
                        <a:pt x="132" y="5"/>
                        <a:pt x="132" y="3"/>
                        <a:pt x="132" y="0"/>
                      </a:cubicBezTo>
                      <a:cubicBezTo>
                        <a:pt x="132" y="0"/>
                        <a:pt x="132" y="0"/>
                        <a:pt x="132" y="0"/>
                      </a:cubicBezTo>
                      <a:cubicBezTo>
                        <a:pt x="132" y="0"/>
                        <a:pt x="132" y="0"/>
                        <a:pt x="132" y="0"/>
                      </a:cubicBezTo>
                      <a:cubicBezTo>
                        <a:pt x="132" y="0"/>
                        <a:pt x="132" y="0"/>
                        <a:pt x="132" y="0"/>
                      </a:cubicBezTo>
                    </a:path>
                  </a:pathLst>
                </a:custGeom>
                <a:solidFill>
                  <a:srgbClr val="A2020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49" name="Freeform 25">
                  <a:extLst>
                    <a:ext uri="{FF2B5EF4-FFF2-40B4-BE49-F238E27FC236}">
                      <a16:creationId xmlns:a16="http://schemas.microsoft.com/office/drawing/2014/main" id="{EAAEB9FB-076A-4B2D-BE78-6A770E2060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47" y="1197"/>
                  <a:ext cx="159" cy="287"/>
                </a:xfrm>
                <a:custGeom>
                  <a:avLst/>
                  <a:gdLst>
                    <a:gd name="T0" fmla="*/ 45 w 67"/>
                    <a:gd name="T1" fmla="*/ 0 h 121"/>
                    <a:gd name="T2" fmla="*/ 8 w 67"/>
                    <a:gd name="T3" fmla="*/ 54 h 121"/>
                    <a:gd name="T4" fmla="*/ 19 w 67"/>
                    <a:gd name="T5" fmla="*/ 120 h 121"/>
                    <a:gd name="T6" fmla="*/ 22 w 67"/>
                    <a:gd name="T7" fmla="*/ 121 h 121"/>
                    <a:gd name="T8" fmla="*/ 59 w 67"/>
                    <a:gd name="T9" fmla="*/ 66 h 121"/>
                    <a:gd name="T10" fmla="*/ 47 w 67"/>
                    <a:gd name="T11" fmla="*/ 0 h 121"/>
                    <a:gd name="T12" fmla="*/ 45 w 67"/>
                    <a:gd name="T13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121">
                      <a:moveTo>
                        <a:pt x="45" y="0"/>
                      </a:moveTo>
                      <a:cubicBezTo>
                        <a:pt x="31" y="0"/>
                        <a:pt x="15" y="23"/>
                        <a:pt x="8" y="54"/>
                      </a:cubicBezTo>
                      <a:cubicBezTo>
                        <a:pt x="0" y="87"/>
                        <a:pt x="5" y="117"/>
                        <a:pt x="19" y="120"/>
                      </a:cubicBezTo>
                      <a:cubicBezTo>
                        <a:pt x="20" y="121"/>
                        <a:pt x="21" y="121"/>
                        <a:pt x="22" y="121"/>
                      </a:cubicBezTo>
                      <a:cubicBezTo>
                        <a:pt x="35" y="121"/>
                        <a:pt x="51" y="98"/>
                        <a:pt x="59" y="66"/>
                      </a:cubicBezTo>
                      <a:cubicBezTo>
                        <a:pt x="67" y="33"/>
                        <a:pt x="62" y="4"/>
                        <a:pt x="47" y="0"/>
                      </a:cubicBezTo>
                      <a:cubicBezTo>
                        <a:pt x="46" y="0"/>
                        <a:pt x="46" y="0"/>
                        <a:pt x="45" y="0"/>
                      </a:cubicBezTo>
                    </a:path>
                  </a:pathLst>
                </a:custGeom>
                <a:solidFill>
                  <a:srgbClr val="EE7C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3507" name="Group 4">
                <a:extLst>
                  <a:ext uri="{FF2B5EF4-FFF2-40B4-BE49-F238E27FC236}">
                    <a16:creationId xmlns:a16="http://schemas.microsoft.com/office/drawing/2014/main" id="{BF8E75EE-0BC6-4F1F-A67A-EF0670E372F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21204100" flipH="1" flipV="1">
                <a:off x="4968137" y="123768"/>
                <a:ext cx="1963532" cy="1006228"/>
                <a:chOff x="1773" y="1106"/>
                <a:chExt cx="4174" cy="2139"/>
              </a:xfrm>
            </p:grpSpPr>
            <p:sp>
              <p:nvSpPr>
                <p:cNvPr id="3508" name="Freeform 5">
                  <a:extLst>
                    <a:ext uri="{FF2B5EF4-FFF2-40B4-BE49-F238E27FC236}">
                      <a16:creationId xmlns:a16="http://schemas.microsoft.com/office/drawing/2014/main" id="{C469A413-8C49-43FF-82FA-50D4820B1D1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773" y="1751"/>
                  <a:ext cx="4048" cy="1118"/>
                </a:xfrm>
                <a:custGeom>
                  <a:avLst/>
                  <a:gdLst>
                    <a:gd name="T0" fmla="*/ 1690 w 1705"/>
                    <a:gd name="T1" fmla="*/ 470 h 470"/>
                    <a:gd name="T2" fmla="*/ 1679 w 1705"/>
                    <a:gd name="T3" fmla="*/ 465 h 470"/>
                    <a:gd name="T4" fmla="*/ 1342 w 1705"/>
                    <a:gd name="T5" fmla="*/ 277 h 470"/>
                    <a:gd name="T6" fmla="*/ 1122 w 1705"/>
                    <a:gd name="T7" fmla="*/ 333 h 470"/>
                    <a:gd name="T8" fmla="*/ 919 w 1705"/>
                    <a:gd name="T9" fmla="*/ 367 h 470"/>
                    <a:gd name="T10" fmla="*/ 752 w 1705"/>
                    <a:gd name="T11" fmla="*/ 156 h 470"/>
                    <a:gd name="T12" fmla="*/ 659 w 1705"/>
                    <a:gd name="T13" fmla="*/ 31 h 470"/>
                    <a:gd name="T14" fmla="*/ 546 w 1705"/>
                    <a:gd name="T15" fmla="*/ 104 h 470"/>
                    <a:gd name="T16" fmla="*/ 533 w 1705"/>
                    <a:gd name="T17" fmla="*/ 122 h 470"/>
                    <a:gd name="T18" fmla="*/ 684 w 1705"/>
                    <a:gd name="T19" fmla="*/ 308 h 470"/>
                    <a:gd name="T20" fmla="*/ 619 w 1705"/>
                    <a:gd name="T21" fmla="*/ 428 h 470"/>
                    <a:gd name="T22" fmla="*/ 468 w 1705"/>
                    <a:gd name="T23" fmla="*/ 314 h 470"/>
                    <a:gd name="T24" fmla="*/ 494 w 1705"/>
                    <a:gd name="T25" fmla="*/ 133 h 470"/>
                    <a:gd name="T26" fmla="*/ 451 w 1705"/>
                    <a:gd name="T27" fmla="*/ 114 h 470"/>
                    <a:gd name="T28" fmla="*/ 23 w 1705"/>
                    <a:gd name="T29" fmla="*/ 163 h 470"/>
                    <a:gd name="T30" fmla="*/ 4 w 1705"/>
                    <a:gd name="T31" fmla="*/ 157 h 470"/>
                    <a:gd name="T32" fmla="*/ 10 w 1705"/>
                    <a:gd name="T33" fmla="*/ 138 h 470"/>
                    <a:gd name="T34" fmla="*/ 461 w 1705"/>
                    <a:gd name="T35" fmla="*/ 87 h 470"/>
                    <a:gd name="T36" fmla="*/ 508 w 1705"/>
                    <a:gd name="T37" fmla="*/ 108 h 470"/>
                    <a:gd name="T38" fmla="*/ 523 w 1705"/>
                    <a:gd name="T39" fmla="*/ 87 h 470"/>
                    <a:gd name="T40" fmla="*/ 661 w 1705"/>
                    <a:gd name="T41" fmla="*/ 3 h 470"/>
                    <a:gd name="T42" fmla="*/ 779 w 1705"/>
                    <a:gd name="T43" fmla="*/ 146 h 470"/>
                    <a:gd name="T44" fmla="*/ 929 w 1705"/>
                    <a:gd name="T45" fmla="*/ 340 h 470"/>
                    <a:gd name="T46" fmla="*/ 1110 w 1705"/>
                    <a:gd name="T47" fmla="*/ 307 h 470"/>
                    <a:gd name="T48" fmla="*/ 1343 w 1705"/>
                    <a:gd name="T49" fmla="*/ 249 h 470"/>
                    <a:gd name="T50" fmla="*/ 1700 w 1705"/>
                    <a:gd name="T51" fmla="*/ 446 h 470"/>
                    <a:gd name="T52" fmla="*/ 1699 w 1705"/>
                    <a:gd name="T53" fmla="*/ 466 h 470"/>
                    <a:gd name="T54" fmla="*/ 1690 w 1705"/>
                    <a:gd name="T55" fmla="*/ 470 h 470"/>
                    <a:gd name="T56" fmla="*/ 519 w 1705"/>
                    <a:gd name="T57" fmla="*/ 147 h 470"/>
                    <a:gd name="T58" fmla="*/ 495 w 1705"/>
                    <a:gd name="T59" fmla="*/ 305 h 470"/>
                    <a:gd name="T60" fmla="*/ 611 w 1705"/>
                    <a:gd name="T61" fmla="*/ 401 h 470"/>
                    <a:gd name="T62" fmla="*/ 655 w 1705"/>
                    <a:gd name="T63" fmla="*/ 309 h 470"/>
                    <a:gd name="T64" fmla="*/ 519 w 1705"/>
                    <a:gd name="T65" fmla="*/ 147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705" h="470">
                      <a:moveTo>
                        <a:pt x="1690" y="470"/>
                      </a:moveTo>
                      <a:cubicBezTo>
                        <a:pt x="1686" y="470"/>
                        <a:pt x="1682" y="468"/>
                        <a:pt x="1679" y="465"/>
                      </a:cubicBezTo>
                      <a:cubicBezTo>
                        <a:pt x="1571" y="346"/>
                        <a:pt x="1457" y="283"/>
                        <a:pt x="1342" y="277"/>
                      </a:cubicBezTo>
                      <a:cubicBezTo>
                        <a:pt x="1252" y="273"/>
                        <a:pt x="1183" y="305"/>
                        <a:pt x="1122" y="333"/>
                      </a:cubicBezTo>
                      <a:cubicBezTo>
                        <a:pt x="1056" y="364"/>
                        <a:pt x="994" y="393"/>
                        <a:pt x="919" y="367"/>
                      </a:cubicBezTo>
                      <a:cubicBezTo>
                        <a:pt x="824" y="334"/>
                        <a:pt x="786" y="239"/>
                        <a:pt x="752" y="156"/>
                      </a:cubicBezTo>
                      <a:cubicBezTo>
                        <a:pt x="726" y="91"/>
                        <a:pt x="703" y="34"/>
                        <a:pt x="659" y="31"/>
                      </a:cubicBezTo>
                      <a:cubicBezTo>
                        <a:pt x="626" y="29"/>
                        <a:pt x="582" y="57"/>
                        <a:pt x="546" y="104"/>
                      </a:cubicBezTo>
                      <a:cubicBezTo>
                        <a:pt x="542" y="109"/>
                        <a:pt x="537" y="116"/>
                        <a:pt x="533" y="122"/>
                      </a:cubicBezTo>
                      <a:cubicBezTo>
                        <a:pt x="598" y="158"/>
                        <a:pt x="681" y="222"/>
                        <a:pt x="684" y="308"/>
                      </a:cubicBezTo>
                      <a:cubicBezTo>
                        <a:pt x="685" y="357"/>
                        <a:pt x="662" y="415"/>
                        <a:pt x="619" y="428"/>
                      </a:cubicBezTo>
                      <a:cubicBezTo>
                        <a:pt x="563" y="446"/>
                        <a:pt x="491" y="380"/>
                        <a:pt x="468" y="314"/>
                      </a:cubicBezTo>
                      <a:cubicBezTo>
                        <a:pt x="448" y="254"/>
                        <a:pt x="465" y="187"/>
                        <a:pt x="494" y="133"/>
                      </a:cubicBezTo>
                      <a:cubicBezTo>
                        <a:pt x="470" y="121"/>
                        <a:pt x="453" y="115"/>
                        <a:pt x="451" y="114"/>
                      </a:cubicBezTo>
                      <a:cubicBezTo>
                        <a:pt x="273" y="45"/>
                        <a:pt x="92" y="125"/>
                        <a:pt x="23" y="163"/>
                      </a:cubicBezTo>
                      <a:cubicBezTo>
                        <a:pt x="16" y="167"/>
                        <a:pt x="8" y="164"/>
                        <a:pt x="4" y="157"/>
                      </a:cubicBezTo>
                      <a:cubicBezTo>
                        <a:pt x="0" y="150"/>
                        <a:pt x="3" y="141"/>
                        <a:pt x="10" y="138"/>
                      </a:cubicBezTo>
                      <a:cubicBezTo>
                        <a:pt x="82" y="98"/>
                        <a:pt x="272" y="14"/>
                        <a:pt x="461" y="87"/>
                      </a:cubicBezTo>
                      <a:cubicBezTo>
                        <a:pt x="467" y="89"/>
                        <a:pt x="485" y="97"/>
                        <a:pt x="508" y="108"/>
                      </a:cubicBezTo>
                      <a:cubicBezTo>
                        <a:pt x="513" y="101"/>
                        <a:pt x="518" y="93"/>
                        <a:pt x="523" y="87"/>
                      </a:cubicBezTo>
                      <a:cubicBezTo>
                        <a:pt x="566" y="31"/>
                        <a:pt x="618" y="0"/>
                        <a:pt x="661" y="3"/>
                      </a:cubicBezTo>
                      <a:cubicBezTo>
                        <a:pt x="723" y="7"/>
                        <a:pt x="750" y="74"/>
                        <a:pt x="779" y="146"/>
                      </a:cubicBezTo>
                      <a:cubicBezTo>
                        <a:pt x="810" y="223"/>
                        <a:pt x="845" y="311"/>
                        <a:pt x="929" y="340"/>
                      </a:cubicBezTo>
                      <a:cubicBezTo>
                        <a:pt x="992" y="362"/>
                        <a:pt x="1047" y="337"/>
                        <a:pt x="1110" y="307"/>
                      </a:cubicBezTo>
                      <a:cubicBezTo>
                        <a:pt x="1174" y="278"/>
                        <a:pt x="1246" y="244"/>
                        <a:pt x="1343" y="249"/>
                      </a:cubicBezTo>
                      <a:cubicBezTo>
                        <a:pt x="1467" y="255"/>
                        <a:pt x="1587" y="321"/>
                        <a:pt x="1700" y="446"/>
                      </a:cubicBezTo>
                      <a:cubicBezTo>
                        <a:pt x="1705" y="451"/>
                        <a:pt x="1705" y="460"/>
                        <a:pt x="1699" y="466"/>
                      </a:cubicBezTo>
                      <a:cubicBezTo>
                        <a:pt x="1696" y="468"/>
                        <a:pt x="1693" y="470"/>
                        <a:pt x="1690" y="470"/>
                      </a:cubicBezTo>
                      <a:moveTo>
                        <a:pt x="519" y="147"/>
                      </a:moveTo>
                      <a:cubicBezTo>
                        <a:pt x="493" y="194"/>
                        <a:pt x="477" y="253"/>
                        <a:pt x="495" y="305"/>
                      </a:cubicBezTo>
                      <a:cubicBezTo>
                        <a:pt x="515" y="362"/>
                        <a:pt x="575" y="412"/>
                        <a:pt x="611" y="401"/>
                      </a:cubicBezTo>
                      <a:cubicBezTo>
                        <a:pt x="639" y="392"/>
                        <a:pt x="656" y="346"/>
                        <a:pt x="655" y="309"/>
                      </a:cubicBezTo>
                      <a:cubicBezTo>
                        <a:pt x="653" y="236"/>
                        <a:pt x="577" y="180"/>
                        <a:pt x="519" y="147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09" name="Freeform 6">
                  <a:extLst>
                    <a:ext uri="{FF2B5EF4-FFF2-40B4-BE49-F238E27FC236}">
                      <a16:creationId xmlns:a16="http://schemas.microsoft.com/office/drawing/2014/main" id="{7432A9FD-CAF0-41D7-85B6-F47AFA6C32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2" y="2319"/>
                  <a:ext cx="237" cy="267"/>
                </a:xfrm>
                <a:custGeom>
                  <a:avLst/>
                  <a:gdLst>
                    <a:gd name="T0" fmla="*/ 28 w 100"/>
                    <a:gd name="T1" fmla="*/ 105 h 112"/>
                    <a:gd name="T2" fmla="*/ 17 w 100"/>
                    <a:gd name="T3" fmla="*/ 100 h 112"/>
                    <a:gd name="T4" fmla="*/ 5 w 100"/>
                    <a:gd name="T5" fmla="*/ 65 h 112"/>
                    <a:gd name="T6" fmla="*/ 34 w 100"/>
                    <a:gd name="T7" fmla="*/ 0 h 112"/>
                    <a:gd name="T8" fmla="*/ 100 w 100"/>
                    <a:gd name="T9" fmla="*/ 34 h 112"/>
                    <a:gd name="T10" fmla="*/ 63 w 100"/>
                    <a:gd name="T11" fmla="*/ 96 h 112"/>
                    <a:gd name="T12" fmla="*/ 28 w 100"/>
                    <a:gd name="T13" fmla="*/ 10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112">
                      <a:moveTo>
                        <a:pt x="28" y="105"/>
                      </a:moveTo>
                      <a:cubicBezTo>
                        <a:pt x="17" y="100"/>
                        <a:pt x="17" y="100"/>
                        <a:pt x="17" y="100"/>
                      </a:cubicBezTo>
                      <a:cubicBezTo>
                        <a:pt x="5" y="93"/>
                        <a:pt x="0" y="78"/>
                        <a:pt x="5" y="65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00" y="34"/>
                        <a:pt x="100" y="34"/>
                        <a:pt x="100" y="34"/>
                      </a:cubicBezTo>
                      <a:cubicBezTo>
                        <a:pt x="63" y="96"/>
                        <a:pt x="63" y="96"/>
                        <a:pt x="63" y="96"/>
                      </a:cubicBezTo>
                      <a:cubicBezTo>
                        <a:pt x="56" y="108"/>
                        <a:pt x="41" y="112"/>
                        <a:pt x="28" y="105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10" name="Freeform 7">
                  <a:extLst>
                    <a:ext uri="{FF2B5EF4-FFF2-40B4-BE49-F238E27FC236}">
                      <a16:creationId xmlns:a16="http://schemas.microsoft.com/office/drawing/2014/main" id="{2F39C4F5-D31F-456D-9171-08B7EEE249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9" y="1782"/>
                  <a:ext cx="508" cy="740"/>
                </a:xfrm>
                <a:custGeom>
                  <a:avLst/>
                  <a:gdLst>
                    <a:gd name="T0" fmla="*/ 145 w 214"/>
                    <a:gd name="T1" fmla="*/ 237 h 311"/>
                    <a:gd name="T2" fmla="*/ 42 w 214"/>
                    <a:gd name="T3" fmla="*/ 286 h 311"/>
                    <a:gd name="T4" fmla="*/ 4 w 214"/>
                    <a:gd name="T5" fmla="*/ 229 h 311"/>
                    <a:gd name="T6" fmla="*/ 23 w 214"/>
                    <a:gd name="T7" fmla="*/ 173 h 311"/>
                    <a:gd name="T8" fmla="*/ 181 w 214"/>
                    <a:gd name="T9" fmla="*/ 18 h 311"/>
                    <a:gd name="T10" fmla="*/ 148 w 214"/>
                    <a:gd name="T11" fmla="*/ 230 h 311"/>
                    <a:gd name="T12" fmla="*/ 145 w 214"/>
                    <a:gd name="T13" fmla="*/ 237 h 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4" h="311">
                      <a:moveTo>
                        <a:pt x="145" y="237"/>
                      </a:moveTo>
                      <a:cubicBezTo>
                        <a:pt x="106" y="311"/>
                        <a:pt x="76" y="303"/>
                        <a:pt x="42" y="286"/>
                      </a:cubicBezTo>
                      <a:cubicBezTo>
                        <a:pt x="19" y="274"/>
                        <a:pt x="0" y="260"/>
                        <a:pt x="4" y="229"/>
                      </a:cubicBezTo>
                      <a:cubicBezTo>
                        <a:pt x="5" y="214"/>
                        <a:pt x="11" y="196"/>
                        <a:pt x="23" y="173"/>
                      </a:cubicBezTo>
                      <a:cubicBezTo>
                        <a:pt x="61" y="99"/>
                        <a:pt x="148" y="0"/>
                        <a:pt x="181" y="18"/>
                      </a:cubicBezTo>
                      <a:cubicBezTo>
                        <a:pt x="214" y="35"/>
                        <a:pt x="185" y="156"/>
                        <a:pt x="148" y="230"/>
                      </a:cubicBezTo>
                      <a:cubicBezTo>
                        <a:pt x="147" y="233"/>
                        <a:pt x="146" y="235"/>
                        <a:pt x="145" y="237"/>
                      </a:cubicBez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>
                  <a:glow rad="228600">
                    <a:schemeClr val="tx2"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11" name="Freeform 8">
                  <a:extLst>
                    <a:ext uri="{FF2B5EF4-FFF2-40B4-BE49-F238E27FC236}">
                      <a16:creationId xmlns:a16="http://schemas.microsoft.com/office/drawing/2014/main" id="{B2BE93C5-36AA-4F0D-8C4B-4A87382993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6" y="2327"/>
                  <a:ext cx="344" cy="161"/>
                </a:xfrm>
                <a:custGeom>
                  <a:avLst/>
                  <a:gdLst>
                    <a:gd name="T0" fmla="*/ 1 w 145"/>
                    <a:gd name="T1" fmla="*/ 0 h 68"/>
                    <a:gd name="T2" fmla="*/ 1 w 145"/>
                    <a:gd name="T3" fmla="*/ 0 h 68"/>
                    <a:gd name="T4" fmla="*/ 0 w 145"/>
                    <a:gd name="T5" fmla="*/ 7 h 68"/>
                    <a:gd name="T6" fmla="*/ 39 w 145"/>
                    <a:gd name="T7" fmla="*/ 57 h 68"/>
                    <a:gd name="T8" fmla="*/ 76 w 145"/>
                    <a:gd name="T9" fmla="*/ 68 h 68"/>
                    <a:gd name="T10" fmla="*/ 142 w 145"/>
                    <a:gd name="T11" fmla="*/ 8 h 68"/>
                    <a:gd name="T12" fmla="*/ 145 w 145"/>
                    <a:gd name="T13" fmla="*/ 1 h 68"/>
                    <a:gd name="T14" fmla="*/ 71 w 145"/>
                    <a:gd name="T15" fmla="*/ 29 h 68"/>
                    <a:gd name="T16" fmla="*/ 52 w 145"/>
                    <a:gd name="T17" fmla="*/ 27 h 68"/>
                    <a:gd name="T18" fmla="*/ 1 w 145"/>
                    <a:gd name="T19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5" h="68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2"/>
                        <a:pt x="0" y="4"/>
                        <a:pt x="0" y="7"/>
                      </a:cubicBezTo>
                      <a:cubicBezTo>
                        <a:pt x="0" y="33"/>
                        <a:pt x="18" y="46"/>
                        <a:pt x="39" y="57"/>
                      </a:cubicBezTo>
                      <a:cubicBezTo>
                        <a:pt x="52" y="63"/>
                        <a:pt x="64" y="68"/>
                        <a:pt x="76" y="68"/>
                      </a:cubicBezTo>
                      <a:cubicBezTo>
                        <a:pt x="97" y="68"/>
                        <a:pt x="118" y="54"/>
                        <a:pt x="142" y="8"/>
                      </a:cubicBezTo>
                      <a:cubicBezTo>
                        <a:pt x="143" y="6"/>
                        <a:pt x="144" y="4"/>
                        <a:pt x="145" y="1"/>
                      </a:cubicBezTo>
                      <a:cubicBezTo>
                        <a:pt x="123" y="19"/>
                        <a:pt x="97" y="29"/>
                        <a:pt x="71" y="29"/>
                      </a:cubicBezTo>
                      <a:cubicBezTo>
                        <a:pt x="65" y="29"/>
                        <a:pt x="58" y="28"/>
                        <a:pt x="52" y="27"/>
                      </a:cubicBezTo>
                      <a:cubicBezTo>
                        <a:pt x="29" y="22"/>
                        <a:pt x="12" y="10"/>
                        <a:pt x="1" y="0"/>
                      </a:cubicBezTo>
                    </a:path>
                  </a:pathLst>
                </a:cu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12" name="Freeform 9">
                  <a:extLst>
                    <a:ext uri="{FF2B5EF4-FFF2-40B4-BE49-F238E27FC236}">
                      <a16:creationId xmlns:a16="http://schemas.microsoft.com/office/drawing/2014/main" id="{1B4654BC-5FBD-4A39-A494-E172048C44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03" y="1886"/>
                  <a:ext cx="235" cy="243"/>
                </a:xfrm>
                <a:custGeom>
                  <a:avLst/>
                  <a:gdLst>
                    <a:gd name="T0" fmla="*/ 79 w 99"/>
                    <a:gd name="T1" fmla="*/ 0 h 102"/>
                    <a:gd name="T2" fmla="*/ 29 w 99"/>
                    <a:gd name="T3" fmla="*/ 34 h 102"/>
                    <a:gd name="T4" fmla="*/ 12 w 99"/>
                    <a:gd name="T5" fmla="*/ 99 h 102"/>
                    <a:gd name="T6" fmla="*/ 20 w 99"/>
                    <a:gd name="T7" fmla="*/ 102 h 102"/>
                    <a:gd name="T8" fmla="*/ 71 w 99"/>
                    <a:gd name="T9" fmla="*/ 67 h 102"/>
                    <a:gd name="T10" fmla="*/ 88 w 99"/>
                    <a:gd name="T11" fmla="*/ 2 h 102"/>
                    <a:gd name="T12" fmla="*/ 79 w 99"/>
                    <a:gd name="T13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9" h="102">
                      <a:moveTo>
                        <a:pt x="79" y="0"/>
                      </a:moveTo>
                      <a:cubicBezTo>
                        <a:pt x="66" y="0"/>
                        <a:pt x="46" y="13"/>
                        <a:pt x="29" y="34"/>
                      </a:cubicBezTo>
                      <a:cubicBezTo>
                        <a:pt x="8" y="61"/>
                        <a:pt x="0" y="90"/>
                        <a:pt x="12" y="99"/>
                      </a:cubicBezTo>
                      <a:cubicBezTo>
                        <a:pt x="14" y="101"/>
                        <a:pt x="17" y="102"/>
                        <a:pt x="20" y="102"/>
                      </a:cubicBezTo>
                      <a:cubicBezTo>
                        <a:pt x="34" y="102"/>
                        <a:pt x="54" y="88"/>
                        <a:pt x="71" y="67"/>
                      </a:cubicBezTo>
                      <a:cubicBezTo>
                        <a:pt x="92" y="40"/>
                        <a:pt x="99" y="11"/>
                        <a:pt x="88" y="2"/>
                      </a:cubicBezTo>
                      <a:cubicBezTo>
                        <a:pt x="86" y="0"/>
                        <a:pt x="83" y="0"/>
                        <a:pt x="79" y="0"/>
                      </a:cubicBezTo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13" name="Freeform 10">
                  <a:extLst>
                    <a:ext uri="{FF2B5EF4-FFF2-40B4-BE49-F238E27FC236}">
                      <a16:creationId xmlns:a16="http://schemas.microsoft.com/office/drawing/2014/main" id="{7518D064-A39D-4435-B009-3A58C49E1B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44" y="2453"/>
                  <a:ext cx="245" cy="268"/>
                </a:xfrm>
                <a:custGeom>
                  <a:avLst/>
                  <a:gdLst>
                    <a:gd name="T0" fmla="*/ 17 w 103"/>
                    <a:gd name="T1" fmla="*/ 14 h 113"/>
                    <a:gd name="T2" fmla="*/ 28 w 103"/>
                    <a:gd name="T3" fmla="*/ 7 h 113"/>
                    <a:gd name="T4" fmla="*/ 63 w 103"/>
                    <a:gd name="T5" fmla="*/ 16 h 113"/>
                    <a:gd name="T6" fmla="*/ 103 w 103"/>
                    <a:gd name="T7" fmla="*/ 75 h 113"/>
                    <a:gd name="T8" fmla="*/ 38 w 103"/>
                    <a:gd name="T9" fmla="*/ 113 h 113"/>
                    <a:gd name="T10" fmla="*/ 6 w 103"/>
                    <a:gd name="T11" fmla="*/ 48 h 113"/>
                    <a:gd name="T12" fmla="*/ 17 w 103"/>
                    <a:gd name="T13" fmla="*/ 14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" h="113">
                      <a:moveTo>
                        <a:pt x="17" y="14"/>
                      </a:moveTo>
                      <a:cubicBezTo>
                        <a:pt x="28" y="7"/>
                        <a:pt x="28" y="7"/>
                        <a:pt x="28" y="7"/>
                      </a:cubicBezTo>
                      <a:cubicBezTo>
                        <a:pt x="40" y="0"/>
                        <a:pt x="55" y="4"/>
                        <a:pt x="63" y="16"/>
                      </a:cubicBezTo>
                      <a:cubicBezTo>
                        <a:pt x="103" y="75"/>
                        <a:pt x="103" y="75"/>
                        <a:pt x="103" y="75"/>
                      </a:cubicBezTo>
                      <a:cubicBezTo>
                        <a:pt x="38" y="113"/>
                        <a:pt x="38" y="113"/>
                        <a:pt x="38" y="113"/>
                      </a:cubicBezTo>
                      <a:cubicBezTo>
                        <a:pt x="6" y="48"/>
                        <a:pt x="6" y="48"/>
                        <a:pt x="6" y="48"/>
                      </a:cubicBezTo>
                      <a:cubicBezTo>
                        <a:pt x="0" y="36"/>
                        <a:pt x="5" y="21"/>
                        <a:pt x="17" y="14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14" name="Freeform 11">
                  <a:extLst>
                    <a:ext uri="{FF2B5EF4-FFF2-40B4-BE49-F238E27FC236}">
                      <a16:creationId xmlns:a16="http://schemas.microsoft.com/office/drawing/2014/main" id="{B1680257-EDC7-469E-B309-B76B8E0525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23" y="2526"/>
                  <a:ext cx="567" cy="719"/>
                </a:xfrm>
                <a:custGeom>
                  <a:avLst/>
                  <a:gdLst>
                    <a:gd name="T0" fmla="*/ 41 w 239"/>
                    <a:gd name="T1" fmla="*/ 134 h 302"/>
                    <a:gd name="T2" fmla="*/ 55 w 239"/>
                    <a:gd name="T3" fmla="*/ 21 h 302"/>
                    <a:gd name="T4" fmla="*/ 124 w 239"/>
                    <a:gd name="T5" fmla="*/ 20 h 302"/>
                    <a:gd name="T6" fmla="*/ 160 w 239"/>
                    <a:gd name="T7" fmla="*/ 66 h 302"/>
                    <a:gd name="T8" fmla="*/ 206 w 239"/>
                    <a:gd name="T9" fmla="*/ 283 h 302"/>
                    <a:gd name="T10" fmla="*/ 45 w 239"/>
                    <a:gd name="T11" fmla="*/ 140 h 302"/>
                    <a:gd name="T12" fmla="*/ 41 w 239"/>
                    <a:gd name="T13" fmla="*/ 134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302">
                      <a:moveTo>
                        <a:pt x="41" y="134"/>
                      </a:moveTo>
                      <a:cubicBezTo>
                        <a:pt x="0" y="62"/>
                        <a:pt x="23" y="40"/>
                        <a:pt x="55" y="21"/>
                      </a:cubicBezTo>
                      <a:cubicBezTo>
                        <a:pt x="78" y="8"/>
                        <a:pt x="100" y="0"/>
                        <a:pt x="124" y="20"/>
                      </a:cubicBezTo>
                      <a:cubicBezTo>
                        <a:pt x="136" y="29"/>
                        <a:pt x="147" y="43"/>
                        <a:pt x="160" y="66"/>
                      </a:cubicBezTo>
                      <a:cubicBezTo>
                        <a:pt x="202" y="138"/>
                        <a:pt x="239" y="264"/>
                        <a:pt x="206" y="283"/>
                      </a:cubicBezTo>
                      <a:cubicBezTo>
                        <a:pt x="174" y="302"/>
                        <a:pt x="88" y="212"/>
                        <a:pt x="45" y="140"/>
                      </a:cubicBezTo>
                      <a:cubicBezTo>
                        <a:pt x="44" y="138"/>
                        <a:pt x="42" y="136"/>
                        <a:pt x="41" y="134"/>
                      </a:cubicBezTo>
                    </a:path>
                  </a:pathLst>
                </a:custGeom>
                <a:solidFill>
                  <a:srgbClr val="FFCF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15" name="Freeform 12">
                  <a:extLst>
                    <a:ext uri="{FF2B5EF4-FFF2-40B4-BE49-F238E27FC236}">
                      <a16:creationId xmlns:a16="http://schemas.microsoft.com/office/drawing/2014/main" id="{085C0520-F40B-4B71-B3F0-9067C460E3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68" y="2545"/>
                  <a:ext cx="249" cy="314"/>
                </a:xfrm>
                <a:custGeom>
                  <a:avLst/>
                  <a:gdLst>
                    <a:gd name="T0" fmla="*/ 75 w 105"/>
                    <a:gd name="T1" fmla="*/ 0 h 132"/>
                    <a:gd name="T2" fmla="*/ 69 w 105"/>
                    <a:gd name="T3" fmla="*/ 0 h 132"/>
                    <a:gd name="T4" fmla="*/ 36 w 105"/>
                    <a:gd name="T5" fmla="*/ 13 h 132"/>
                    <a:gd name="T6" fmla="*/ 9 w 105"/>
                    <a:gd name="T7" fmla="*/ 35 h 132"/>
                    <a:gd name="T8" fmla="*/ 0 w 105"/>
                    <a:gd name="T9" fmla="*/ 62 h 132"/>
                    <a:gd name="T10" fmla="*/ 22 w 105"/>
                    <a:gd name="T11" fmla="*/ 126 h 132"/>
                    <a:gd name="T12" fmla="*/ 26 w 105"/>
                    <a:gd name="T13" fmla="*/ 132 h 132"/>
                    <a:gd name="T14" fmla="*/ 54 w 105"/>
                    <a:gd name="T15" fmla="*/ 40 h 132"/>
                    <a:gd name="T16" fmla="*/ 105 w 105"/>
                    <a:gd name="T17" fmla="*/ 12 h 132"/>
                    <a:gd name="T18" fmla="*/ 75 w 105"/>
                    <a:gd name="T19" fmla="*/ 0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5" h="132">
                      <a:moveTo>
                        <a:pt x="75" y="0"/>
                      </a:moveTo>
                      <a:cubicBezTo>
                        <a:pt x="73" y="0"/>
                        <a:pt x="71" y="0"/>
                        <a:pt x="69" y="0"/>
                      </a:cubicBezTo>
                      <a:cubicBezTo>
                        <a:pt x="58" y="2"/>
                        <a:pt x="47" y="7"/>
                        <a:pt x="36" y="13"/>
                      </a:cubicBezTo>
                      <a:cubicBezTo>
                        <a:pt x="26" y="19"/>
                        <a:pt x="16" y="26"/>
                        <a:pt x="9" y="35"/>
                      </a:cubicBezTo>
                      <a:cubicBezTo>
                        <a:pt x="3" y="42"/>
                        <a:pt x="0" y="51"/>
                        <a:pt x="0" y="62"/>
                      </a:cubicBezTo>
                      <a:cubicBezTo>
                        <a:pt x="0" y="78"/>
                        <a:pt x="6" y="99"/>
                        <a:pt x="22" y="126"/>
                      </a:cubicBezTo>
                      <a:cubicBezTo>
                        <a:pt x="23" y="128"/>
                        <a:pt x="25" y="130"/>
                        <a:pt x="26" y="132"/>
                      </a:cubicBezTo>
                      <a:cubicBezTo>
                        <a:pt x="22" y="97"/>
                        <a:pt x="32" y="63"/>
                        <a:pt x="54" y="40"/>
                      </a:cubicBezTo>
                      <a:cubicBezTo>
                        <a:pt x="71" y="23"/>
                        <a:pt x="90" y="15"/>
                        <a:pt x="105" y="12"/>
                      </a:cubicBezTo>
                      <a:cubicBezTo>
                        <a:pt x="95" y="3"/>
                        <a:pt x="85" y="0"/>
                        <a:pt x="75" y="0"/>
                      </a:cubicBezTo>
                    </a:path>
                  </a:pathLst>
                </a:custGeom>
                <a:solidFill>
                  <a:srgbClr val="FFBB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16" name="Freeform 13">
                  <a:extLst>
                    <a:ext uri="{FF2B5EF4-FFF2-40B4-BE49-F238E27FC236}">
                      <a16:creationId xmlns:a16="http://schemas.microsoft.com/office/drawing/2014/main" id="{166DD00E-76DE-45D4-84A8-070BC70352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53" y="2836"/>
                  <a:ext cx="171" cy="280"/>
                </a:xfrm>
                <a:custGeom>
                  <a:avLst/>
                  <a:gdLst>
                    <a:gd name="T0" fmla="*/ 20 w 72"/>
                    <a:gd name="T1" fmla="*/ 0 h 118"/>
                    <a:gd name="T2" fmla="*/ 16 w 72"/>
                    <a:gd name="T3" fmla="*/ 1 h 118"/>
                    <a:gd name="T4" fmla="*/ 11 w 72"/>
                    <a:gd name="T5" fmla="*/ 68 h 118"/>
                    <a:gd name="T6" fmla="*/ 52 w 72"/>
                    <a:gd name="T7" fmla="*/ 118 h 118"/>
                    <a:gd name="T8" fmla="*/ 56 w 72"/>
                    <a:gd name="T9" fmla="*/ 117 h 118"/>
                    <a:gd name="T10" fmla="*/ 61 w 72"/>
                    <a:gd name="T11" fmla="*/ 50 h 118"/>
                    <a:gd name="T12" fmla="*/ 20 w 72"/>
                    <a:gd name="T13" fmla="*/ 0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2" h="118">
                      <a:moveTo>
                        <a:pt x="20" y="0"/>
                      </a:moveTo>
                      <a:cubicBezTo>
                        <a:pt x="18" y="0"/>
                        <a:pt x="17" y="0"/>
                        <a:pt x="16" y="1"/>
                      </a:cubicBezTo>
                      <a:cubicBezTo>
                        <a:pt x="2" y="6"/>
                        <a:pt x="0" y="36"/>
                        <a:pt x="11" y="68"/>
                      </a:cubicBezTo>
                      <a:cubicBezTo>
                        <a:pt x="21" y="97"/>
                        <a:pt x="39" y="118"/>
                        <a:pt x="52" y="118"/>
                      </a:cubicBezTo>
                      <a:cubicBezTo>
                        <a:pt x="53" y="118"/>
                        <a:pt x="55" y="118"/>
                        <a:pt x="56" y="117"/>
                      </a:cubicBezTo>
                      <a:cubicBezTo>
                        <a:pt x="70" y="113"/>
                        <a:pt x="72" y="83"/>
                        <a:pt x="61" y="50"/>
                      </a:cubicBezTo>
                      <a:cubicBezTo>
                        <a:pt x="51" y="21"/>
                        <a:pt x="33" y="0"/>
                        <a:pt x="20" y="0"/>
                      </a:cubicBezTo>
                    </a:path>
                  </a:pathLst>
                </a:custGeom>
                <a:solidFill>
                  <a:srgbClr val="FFF9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17" name="Freeform 14">
                  <a:extLst>
                    <a:ext uri="{FF2B5EF4-FFF2-40B4-BE49-F238E27FC236}">
                      <a16:creationId xmlns:a16="http://schemas.microsoft.com/office/drawing/2014/main" id="{74B3A027-786B-47BD-9B6D-FA507468F6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35" y="2103"/>
                  <a:ext cx="265" cy="250"/>
                </a:xfrm>
                <a:custGeom>
                  <a:avLst/>
                  <a:gdLst>
                    <a:gd name="T0" fmla="*/ 15 w 112"/>
                    <a:gd name="T1" fmla="*/ 90 h 105"/>
                    <a:gd name="T2" fmla="*/ 7 w 112"/>
                    <a:gd name="T3" fmla="*/ 79 h 105"/>
                    <a:gd name="T4" fmla="*/ 13 w 112"/>
                    <a:gd name="T5" fmla="*/ 44 h 105"/>
                    <a:gd name="T6" fmla="*/ 70 w 112"/>
                    <a:gd name="T7" fmla="*/ 0 h 105"/>
                    <a:gd name="T8" fmla="*/ 112 w 112"/>
                    <a:gd name="T9" fmla="*/ 62 h 105"/>
                    <a:gd name="T10" fmla="*/ 50 w 112"/>
                    <a:gd name="T11" fmla="*/ 98 h 105"/>
                    <a:gd name="T12" fmla="*/ 15 w 112"/>
                    <a:gd name="T13" fmla="*/ 9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105">
                      <a:moveTo>
                        <a:pt x="15" y="90"/>
                      </a:moveTo>
                      <a:cubicBezTo>
                        <a:pt x="7" y="79"/>
                        <a:pt x="7" y="79"/>
                        <a:pt x="7" y="79"/>
                      </a:cubicBezTo>
                      <a:cubicBezTo>
                        <a:pt x="0" y="68"/>
                        <a:pt x="2" y="52"/>
                        <a:pt x="13" y="44"/>
                      </a:cubicBezTo>
                      <a:cubicBezTo>
                        <a:pt x="70" y="0"/>
                        <a:pt x="70" y="0"/>
                        <a:pt x="70" y="0"/>
                      </a:cubicBezTo>
                      <a:cubicBezTo>
                        <a:pt x="112" y="62"/>
                        <a:pt x="112" y="62"/>
                        <a:pt x="112" y="62"/>
                      </a:cubicBezTo>
                      <a:cubicBezTo>
                        <a:pt x="50" y="98"/>
                        <a:pt x="50" y="98"/>
                        <a:pt x="50" y="98"/>
                      </a:cubicBezTo>
                      <a:cubicBezTo>
                        <a:pt x="38" y="105"/>
                        <a:pt x="22" y="101"/>
                        <a:pt x="15" y="90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18" name="Freeform 15">
                  <a:extLst>
                    <a:ext uri="{FF2B5EF4-FFF2-40B4-BE49-F238E27FC236}">
                      <a16:creationId xmlns:a16="http://schemas.microsoft.com/office/drawing/2014/main" id="{DB1F26DB-ED56-4F9F-A758-7EC9713F49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9" y="1763"/>
                  <a:ext cx="700" cy="602"/>
                </a:xfrm>
                <a:custGeom>
                  <a:avLst/>
                  <a:gdLst>
                    <a:gd name="T0" fmla="*/ 138 w 295"/>
                    <a:gd name="T1" fmla="*/ 207 h 253"/>
                    <a:gd name="T2" fmla="*/ 24 w 295"/>
                    <a:gd name="T3" fmla="*/ 201 h 253"/>
                    <a:gd name="T4" fmla="*/ 17 w 295"/>
                    <a:gd name="T5" fmla="*/ 132 h 253"/>
                    <a:gd name="T6" fmla="*/ 61 w 295"/>
                    <a:gd name="T7" fmla="*/ 93 h 253"/>
                    <a:gd name="T8" fmla="*/ 275 w 295"/>
                    <a:gd name="T9" fmla="*/ 32 h 253"/>
                    <a:gd name="T10" fmla="*/ 144 w 295"/>
                    <a:gd name="T11" fmla="*/ 203 h 253"/>
                    <a:gd name="T12" fmla="*/ 138 w 295"/>
                    <a:gd name="T13" fmla="*/ 207 h 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5" h="253">
                      <a:moveTo>
                        <a:pt x="138" y="207"/>
                      </a:moveTo>
                      <a:cubicBezTo>
                        <a:pt x="69" y="253"/>
                        <a:pt x="45" y="232"/>
                        <a:pt x="24" y="201"/>
                      </a:cubicBezTo>
                      <a:cubicBezTo>
                        <a:pt x="9" y="179"/>
                        <a:pt x="0" y="158"/>
                        <a:pt x="17" y="132"/>
                      </a:cubicBezTo>
                      <a:cubicBezTo>
                        <a:pt x="26" y="120"/>
                        <a:pt x="40" y="107"/>
                        <a:pt x="61" y="93"/>
                      </a:cubicBezTo>
                      <a:cubicBezTo>
                        <a:pt x="130" y="46"/>
                        <a:pt x="253" y="0"/>
                        <a:pt x="275" y="32"/>
                      </a:cubicBezTo>
                      <a:cubicBezTo>
                        <a:pt x="295" y="63"/>
                        <a:pt x="212" y="155"/>
                        <a:pt x="144" y="203"/>
                      </a:cubicBezTo>
                      <a:cubicBezTo>
                        <a:pt x="142" y="204"/>
                        <a:pt x="140" y="205"/>
                        <a:pt x="138" y="207"/>
                      </a:cubicBezTo>
                    </a:path>
                  </a:pathLst>
                </a:custGeom>
                <a:solidFill>
                  <a:srgbClr val="229470"/>
                </a:solidFill>
                <a:ln>
                  <a:noFill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19" name="Freeform 16">
                  <a:extLst>
                    <a:ext uri="{FF2B5EF4-FFF2-40B4-BE49-F238E27FC236}">
                      <a16:creationId xmlns:a16="http://schemas.microsoft.com/office/drawing/2014/main" id="{62C21BEB-6837-4D85-84B8-58A814693A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18" y="2077"/>
                  <a:ext cx="323" cy="242"/>
                </a:xfrm>
                <a:custGeom>
                  <a:avLst/>
                  <a:gdLst>
                    <a:gd name="T0" fmla="*/ 9 w 136"/>
                    <a:gd name="T1" fmla="*/ 0 h 102"/>
                    <a:gd name="T2" fmla="*/ 9 w 136"/>
                    <a:gd name="T3" fmla="*/ 0 h 102"/>
                    <a:gd name="T4" fmla="*/ 0 w 136"/>
                    <a:gd name="T5" fmla="*/ 28 h 102"/>
                    <a:gd name="T6" fmla="*/ 16 w 136"/>
                    <a:gd name="T7" fmla="*/ 69 h 102"/>
                    <a:gd name="T8" fmla="*/ 64 w 136"/>
                    <a:gd name="T9" fmla="*/ 102 h 102"/>
                    <a:gd name="T10" fmla="*/ 130 w 136"/>
                    <a:gd name="T11" fmla="*/ 75 h 102"/>
                    <a:gd name="T12" fmla="*/ 136 w 136"/>
                    <a:gd name="T13" fmla="*/ 71 h 102"/>
                    <a:gd name="T14" fmla="*/ 111 w 136"/>
                    <a:gd name="T15" fmla="*/ 73 h 102"/>
                    <a:gd name="T16" fmla="*/ 41 w 136"/>
                    <a:gd name="T17" fmla="*/ 49 h 102"/>
                    <a:gd name="T18" fmla="*/ 9 w 136"/>
                    <a:gd name="T19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6" h="102">
                      <a:moveTo>
                        <a:pt x="9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3" y="10"/>
                        <a:pt x="0" y="19"/>
                        <a:pt x="0" y="28"/>
                      </a:cubicBezTo>
                      <a:cubicBezTo>
                        <a:pt x="0" y="42"/>
                        <a:pt x="7" y="55"/>
                        <a:pt x="16" y="69"/>
                      </a:cubicBezTo>
                      <a:cubicBezTo>
                        <a:pt x="28" y="87"/>
                        <a:pt x="41" y="102"/>
                        <a:pt x="64" y="102"/>
                      </a:cubicBezTo>
                      <a:cubicBezTo>
                        <a:pt x="80" y="102"/>
                        <a:pt x="101" y="94"/>
                        <a:pt x="130" y="75"/>
                      </a:cubicBezTo>
                      <a:cubicBezTo>
                        <a:pt x="132" y="73"/>
                        <a:pt x="134" y="72"/>
                        <a:pt x="136" y="71"/>
                      </a:cubicBezTo>
                      <a:cubicBezTo>
                        <a:pt x="127" y="72"/>
                        <a:pt x="119" y="73"/>
                        <a:pt x="111" y="73"/>
                      </a:cubicBezTo>
                      <a:cubicBezTo>
                        <a:pt x="85" y="73"/>
                        <a:pt x="60" y="65"/>
                        <a:pt x="41" y="49"/>
                      </a:cubicBezTo>
                      <a:cubicBezTo>
                        <a:pt x="23" y="34"/>
                        <a:pt x="14" y="15"/>
                        <a:pt x="9" y="0"/>
                      </a:cubicBezTo>
                    </a:path>
                  </a:pathLst>
                </a:custGeom>
                <a:solidFill>
                  <a:srgbClr val="1576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20" name="Freeform 17">
                  <a:extLst>
                    <a:ext uri="{FF2B5EF4-FFF2-40B4-BE49-F238E27FC236}">
                      <a16:creationId xmlns:a16="http://schemas.microsoft.com/office/drawing/2014/main" id="{76E62BBC-D847-4206-8CEB-2A36501C76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6" y="1846"/>
                  <a:ext cx="294" cy="164"/>
                </a:xfrm>
                <a:custGeom>
                  <a:avLst/>
                  <a:gdLst>
                    <a:gd name="T0" fmla="*/ 95 w 124"/>
                    <a:gd name="T1" fmla="*/ 0 h 69"/>
                    <a:gd name="T2" fmla="*/ 52 w 124"/>
                    <a:gd name="T3" fmla="*/ 10 h 69"/>
                    <a:gd name="T4" fmla="*/ 5 w 124"/>
                    <a:gd name="T5" fmla="*/ 59 h 69"/>
                    <a:gd name="T6" fmla="*/ 29 w 124"/>
                    <a:gd name="T7" fmla="*/ 69 h 69"/>
                    <a:gd name="T8" fmla="*/ 72 w 124"/>
                    <a:gd name="T9" fmla="*/ 59 h 69"/>
                    <a:gd name="T10" fmla="*/ 119 w 124"/>
                    <a:gd name="T11" fmla="*/ 10 h 69"/>
                    <a:gd name="T12" fmla="*/ 95 w 124"/>
                    <a:gd name="T1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4" h="69">
                      <a:moveTo>
                        <a:pt x="95" y="0"/>
                      </a:moveTo>
                      <a:cubicBezTo>
                        <a:pt x="83" y="0"/>
                        <a:pt x="67" y="4"/>
                        <a:pt x="52" y="10"/>
                      </a:cubicBezTo>
                      <a:cubicBezTo>
                        <a:pt x="20" y="24"/>
                        <a:pt x="0" y="46"/>
                        <a:pt x="5" y="59"/>
                      </a:cubicBezTo>
                      <a:cubicBezTo>
                        <a:pt x="8" y="66"/>
                        <a:pt x="17" y="69"/>
                        <a:pt x="29" y="69"/>
                      </a:cubicBezTo>
                      <a:cubicBezTo>
                        <a:pt x="41" y="69"/>
                        <a:pt x="57" y="66"/>
                        <a:pt x="72" y="59"/>
                      </a:cubicBezTo>
                      <a:cubicBezTo>
                        <a:pt x="104" y="45"/>
                        <a:pt x="124" y="24"/>
                        <a:pt x="119" y="10"/>
                      </a:cubicBezTo>
                      <a:cubicBezTo>
                        <a:pt x="116" y="4"/>
                        <a:pt x="107" y="0"/>
                        <a:pt x="95" y="0"/>
                      </a:cubicBezTo>
                    </a:path>
                  </a:pathLst>
                </a:custGeom>
                <a:solidFill>
                  <a:srgbClr val="78D2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21" name="Freeform 18">
                  <a:extLst>
                    <a:ext uri="{FF2B5EF4-FFF2-40B4-BE49-F238E27FC236}">
                      <a16:creationId xmlns:a16="http://schemas.microsoft.com/office/drawing/2014/main" id="{0CB9A7F4-F438-4E24-AE12-CF065F3182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04" y="2455"/>
                  <a:ext cx="266" cy="243"/>
                </a:xfrm>
                <a:custGeom>
                  <a:avLst/>
                  <a:gdLst>
                    <a:gd name="T0" fmla="*/ 99 w 112"/>
                    <a:gd name="T1" fmla="*/ 17 h 102"/>
                    <a:gd name="T2" fmla="*/ 105 w 112"/>
                    <a:gd name="T3" fmla="*/ 29 h 102"/>
                    <a:gd name="T4" fmla="*/ 96 w 112"/>
                    <a:gd name="T5" fmla="*/ 64 h 102"/>
                    <a:gd name="T6" fmla="*/ 36 w 112"/>
                    <a:gd name="T7" fmla="*/ 102 h 102"/>
                    <a:gd name="T8" fmla="*/ 0 w 112"/>
                    <a:gd name="T9" fmla="*/ 36 h 102"/>
                    <a:gd name="T10" fmla="*/ 65 w 112"/>
                    <a:gd name="T11" fmla="*/ 6 h 102"/>
                    <a:gd name="T12" fmla="*/ 99 w 112"/>
                    <a:gd name="T13" fmla="*/ 17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102">
                      <a:moveTo>
                        <a:pt x="99" y="17"/>
                      </a:moveTo>
                      <a:cubicBezTo>
                        <a:pt x="105" y="29"/>
                        <a:pt x="105" y="29"/>
                        <a:pt x="105" y="29"/>
                      </a:cubicBezTo>
                      <a:cubicBezTo>
                        <a:pt x="112" y="41"/>
                        <a:pt x="108" y="56"/>
                        <a:pt x="96" y="64"/>
                      </a:cubicBezTo>
                      <a:cubicBezTo>
                        <a:pt x="36" y="102"/>
                        <a:pt x="36" y="102"/>
                        <a:pt x="36" y="102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65" y="6"/>
                        <a:pt x="65" y="6"/>
                        <a:pt x="65" y="6"/>
                      </a:cubicBezTo>
                      <a:cubicBezTo>
                        <a:pt x="77" y="0"/>
                        <a:pt x="92" y="5"/>
                        <a:pt x="99" y="17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22" name="Freeform 19">
                  <a:extLst>
                    <a:ext uri="{FF2B5EF4-FFF2-40B4-BE49-F238E27FC236}">
                      <a16:creationId xmlns:a16="http://schemas.microsoft.com/office/drawing/2014/main" id="{EA265730-7DAB-443A-B0F1-ED2F69EC5C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4" y="2429"/>
                  <a:ext cx="720" cy="561"/>
                </a:xfrm>
                <a:custGeom>
                  <a:avLst/>
                  <a:gdLst>
                    <a:gd name="T0" fmla="*/ 170 w 303"/>
                    <a:gd name="T1" fmla="*/ 41 h 236"/>
                    <a:gd name="T2" fmla="*/ 283 w 303"/>
                    <a:gd name="T3" fmla="*/ 57 h 236"/>
                    <a:gd name="T4" fmla="*/ 283 w 303"/>
                    <a:gd name="T5" fmla="*/ 126 h 236"/>
                    <a:gd name="T6" fmla="*/ 236 w 303"/>
                    <a:gd name="T7" fmla="*/ 161 h 236"/>
                    <a:gd name="T8" fmla="*/ 18 w 303"/>
                    <a:gd name="T9" fmla="*/ 202 h 236"/>
                    <a:gd name="T10" fmla="*/ 164 w 303"/>
                    <a:gd name="T11" fmla="*/ 44 h 236"/>
                    <a:gd name="T12" fmla="*/ 170 w 303"/>
                    <a:gd name="T13" fmla="*/ 41 h 2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3" h="236">
                      <a:moveTo>
                        <a:pt x="170" y="41"/>
                      </a:moveTo>
                      <a:cubicBezTo>
                        <a:pt x="243" y="0"/>
                        <a:pt x="265" y="24"/>
                        <a:pt x="283" y="57"/>
                      </a:cubicBezTo>
                      <a:cubicBezTo>
                        <a:pt x="295" y="80"/>
                        <a:pt x="303" y="102"/>
                        <a:pt x="283" y="126"/>
                      </a:cubicBezTo>
                      <a:cubicBezTo>
                        <a:pt x="274" y="137"/>
                        <a:pt x="259" y="149"/>
                        <a:pt x="236" y="161"/>
                      </a:cubicBezTo>
                      <a:cubicBezTo>
                        <a:pt x="163" y="201"/>
                        <a:pt x="36" y="236"/>
                        <a:pt x="18" y="202"/>
                      </a:cubicBezTo>
                      <a:cubicBezTo>
                        <a:pt x="0" y="170"/>
                        <a:pt x="91" y="85"/>
                        <a:pt x="164" y="44"/>
                      </a:cubicBezTo>
                      <a:cubicBezTo>
                        <a:pt x="166" y="43"/>
                        <a:pt x="168" y="42"/>
                        <a:pt x="170" y="41"/>
                      </a:cubicBezTo>
                    </a:path>
                  </a:pathLst>
                </a:custGeom>
                <a:solidFill>
                  <a:srgbClr val="FFCF34"/>
                </a:solidFill>
                <a:ln>
                  <a:noFill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23" name="Freeform 20">
                  <a:extLst>
                    <a:ext uri="{FF2B5EF4-FFF2-40B4-BE49-F238E27FC236}">
                      <a16:creationId xmlns:a16="http://schemas.microsoft.com/office/drawing/2014/main" id="{C82C777B-5DAA-41DA-853D-653B1D1D58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4" y="2474"/>
                  <a:ext cx="311" cy="255"/>
                </a:xfrm>
                <a:custGeom>
                  <a:avLst/>
                  <a:gdLst>
                    <a:gd name="T0" fmla="*/ 69 w 131"/>
                    <a:gd name="T1" fmla="*/ 0 h 107"/>
                    <a:gd name="T2" fmla="*/ 6 w 131"/>
                    <a:gd name="T3" fmla="*/ 22 h 107"/>
                    <a:gd name="T4" fmla="*/ 0 w 131"/>
                    <a:gd name="T5" fmla="*/ 25 h 107"/>
                    <a:gd name="T6" fmla="*/ 13 w 131"/>
                    <a:gd name="T7" fmla="*/ 24 h 107"/>
                    <a:gd name="T8" fmla="*/ 92 w 131"/>
                    <a:gd name="T9" fmla="*/ 55 h 107"/>
                    <a:gd name="T10" fmla="*/ 119 w 131"/>
                    <a:gd name="T11" fmla="*/ 107 h 107"/>
                    <a:gd name="T12" fmla="*/ 131 w 131"/>
                    <a:gd name="T13" fmla="*/ 76 h 107"/>
                    <a:gd name="T14" fmla="*/ 131 w 131"/>
                    <a:gd name="T15" fmla="*/ 71 h 107"/>
                    <a:gd name="T16" fmla="*/ 119 w 131"/>
                    <a:gd name="T17" fmla="*/ 38 h 107"/>
                    <a:gd name="T18" fmla="*/ 98 w 131"/>
                    <a:gd name="T19" fmla="*/ 10 h 107"/>
                    <a:gd name="T20" fmla="*/ 69 w 131"/>
                    <a:gd name="T21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1" h="107">
                      <a:moveTo>
                        <a:pt x="69" y="0"/>
                      </a:moveTo>
                      <a:cubicBezTo>
                        <a:pt x="54" y="0"/>
                        <a:pt x="33" y="7"/>
                        <a:pt x="6" y="22"/>
                      </a:cubicBezTo>
                      <a:cubicBezTo>
                        <a:pt x="4" y="23"/>
                        <a:pt x="2" y="24"/>
                        <a:pt x="0" y="25"/>
                      </a:cubicBezTo>
                      <a:cubicBezTo>
                        <a:pt x="4" y="25"/>
                        <a:pt x="8" y="24"/>
                        <a:pt x="13" y="24"/>
                      </a:cubicBezTo>
                      <a:cubicBezTo>
                        <a:pt x="43" y="24"/>
                        <a:pt x="71" y="35"/>
                        <a:pt x="92" y="55"/>
                      </a:cubicBezTo>
                      <a:cubicBezTo>
                        <a:pt x="108" y="72"/>
                        <a:pt x="116" y="92"/>
                        <a:pt x="119" y="107"/>
                      </a:cubicBezTo>
                      <a:cubicBezTo>
                        <a:pt x="128" y="96"/>
                        <a:pt x="131" y="86"/>
                        <a:pt x="131" y="76"/>
                      </a:cubicBezTo>
                      <a:cubicBezTo>
                        <a:pt x="131" y="74"/>
                        <a:pt x="131" y="72"/>
                        <a:pt x="131" y="71"/>
                      </a:cubicBezTo>
                      <a:cubicBezTo>
                        <a:pt x="130" y="60"/>
                        <a:pt x="125" y="49"/>
                        <a:pt x="119" y="38"/>
                      </a:cubicBezTo>
                      <a:cubicBezTo>
                        <a:pt x="113" y="27"/>
                        <a:pt x="106" y="17"/>
                        <a:pt x="98" y="10"/>
                      </a:cubicBezTo>
                      <a:cubicBezTo>
                        <a:pt x="90" y="4"/>
                        <a:pt x="81" y="0"/>
                        <a:pt x="69" y="0"/>
                      </a:cubicBezTo>
                    </a:path>
                  </a:pathLst>
                </a:custGeom>
                <a:solidFill>
                  <a:srgbClr val="FFBB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24" name="Freeform 21">
                  <a:extLst>
                    <a:ext uri="{FF2B5EF4-FFF2-40B4-BE49-F238E27FC236}">
                      <a16:creationId xmlns:a16="http://schemas.microsoft.com/office/drawing/2014/main" id="{56E1AACF-AE2F-49EA-996B-AA7FB6FD92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1" y="2767"/>
                  <a:ext cx="301" cy="147"/>
                </a:xfrm>
                <a:custGeom>
                  <a:avLst/>
                  <a:gdLst>
                    <a:gd name="T0" fmla="*/ 92 w 127"/>
                    <a:gd name="T1" fmla="*/ 0 h 62"/>
                    <a:gd name="T2" fmla="*/ 55 w 127"/>
                    <a:gd name="T3" fmla="*/ 6 h 62"/>
                    <a:gd name="T4" fmla="*/ 5 w 127"/>
                    <a:gd name="T5" fmla="*/ 50 h 62"/>
                    <a:gd name="T6" fmla="*/ 35 w 127"/>
                    <a:gd name="T7" fmla="*/ 62 h 62"/>
                    <a:gd name="T8" fmla="*/ 72 w 127"/>
                    <a:gd name="T9" fmla="*/ 56 h 62"/>
                    <a:gd name="T10" fmla="*/ 122 w 127"/>
                    <a:gd name="T11" fmla="*/ 12 h 62"/>
                    <a:gd name="T12" fmla="*/ 92 w 127"/>
                    <a:gd name="T13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7" h="62">
                      <a:moveTo>
                        <a:pt x="92" y="0"/>
                      </a:moveTo>
                      <a:cubicBezTo>
                        <a:pt x="82" y="0"/>
                        <a:pt x="69" y="2"/>
                        <a:pt x="55" y="6"/>
                      </a:cubicBezTo>
                      <a:cubicBezTo>
                        <a:pt x="23" y="16"/>
                        <a:pt x="0" y="36"/>
                        <a:pt x="5" y="50"/>
                      </a:cubicBezTo>
                      <a:cubicBezTo>
                        <a:pt x="7" y="58"/>
                        <a:pt x="19" y="62"/>
                        <a:pt x="35" y="62"/>
                      </a:cubicBezTo>
                      <a:cubicBezTo>
                        <a:pt x="45" y="62"/>
                        <a:pt x="58" y="60"/>
                        <a:pt x="72" y="56"/>
                      </a:cubicBezTo>
                      <a:cubicBezTo>
                        <a:pt x="104" y="46"/>
                        <a:pt x="127" y="26"/>
                        <a:pt x="122" y="12"/>
                      </a:cubicBezTo>
                      <a:cubicBezTo>
                        <a:pt x="119" y="4"/>
                        <a:pt x="108" y="0"/>
                        <a:pt x="92" y="0"/>
                      </a:cubicBezTo>
                    </a:path>
                  </a:pathLst>
                </a:custGeom>
                <a:solidFill>
                  <a:srgbClr val="FFF9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25" name="Freeform 22">
                  <a:extLst>
                    <a:ext uri="{FF2B5EF4-FFF2-40B4-BE49-F238E27FC236}">
                      <a16:creationId xmlns:a16="http://schemas.microsoft.com/office/drawing/2014/main" id="{F86EF54E-E420-4BFE-9869-58B2FA30E3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6" y="1710"/>
                  <a:ext cx="178" cy="236"/>
                </a:xfrm>
                <a:custGeom>
                  <a:avLst/>
                  <a:gdLst>
                    <a:gd name="T0" fmla="*/ 40 w 75"/>
                    <a:gd name="T1" fmla="*/ 98 h 99"/>
                    <a:gd name="T2" fmla="*/ 27 w 75"/>
                    <a:gd name="T3" fmla="*/ 98 h 99"/>
                    <a:gd name="T4" fmla="*/ 2 w 75"/>
                    <a:gd name="T5" fmla="*/ 72 h 99"/>
                    <a:gd name="T6" fmla="*/ 0 w 75"/>
                    <a:gd name="T7" fmla="*/ 0 h 99"/>
                    <a:gd name="T8" fmla="*/ 75 w 75"/>
                    <a:gd name="T9" fmla="*/ 4 h 99"/>
                    <a:gd name="T10" fmla="*/ 67 w 75"/>
                    <a:gd name="T11" fmla="*/ 75 h 99"/>
                    <a:gd name="T12" fmla="*/ 40 w 75"/>
                    <a:gd name="T13" fmla="*/ 98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99">
                      <a:moveTo>
                        <a:pt x="40" y="98"/>
                      </a:moveTo>
                      <a:cubicBezTo>
                        <a:pt x="27" y="98"/>
                        <a:pt x="27" y="98"/>
                        <a:pt x="27" y="98"/>
                      </a:cubicBezTo>
                      <a:cubicBezTo>
                        <a:pt x="13" y="97"/>
                        <a:pt x="2" y="86"/>
                        <a:pt x="2" y="7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75" y="4"/>
                        <a:pt x="75" y="4"/>
                        <a:pt x="75" y="4"/>
                      </a:cubicBezTo>
                      <a:cubicBezTo>
                        <a:pt x="67" y="75"/>
                        <a:pt x="67" y="75"/>
                        <a:pt x="67" y="75"/>
                      </a:cubicBezTo>
                      <a:cubicBezTo>
                        <a:pt x="66" y="89"/>
                        <a:pt x="54" y="99"/>
                        <a:pt x="40" y="98"/>
                      </a:cubicBezTo>
                    </a:path>
                  </a:pathLst>
                </a:custGeom>
                <a:solidFill>
                  <a:srgbClr val="123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26" name="Freeform 23">
                  <a:extLst>
                    <a:ext uri="{FF2B5EF4-FFF2-40B4-BE49-F238E27FC236}">
                      <a16:creationId xmlns:a16="http://schemas.microsoft.com/office/drawing/2014/main" id="{01A96A95-CB77-436A-90F3-8494212CD6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95" y="1106"/>
                  <a:ext cx="335" cy="728"/>
                </a:xfrm>
                <a:custGeom>
                  <a:avLst/>
                  <a:gdLst>
                    <a:gd name="T0" fmla="*/ 138 w 141"/>
                    <a:gd name="T1" fmla="*/ 216 h 306"/>
                    <a:gd name="T2" fmla="*/ 66 w 141"/>
                    <a:gd name="T3" fmla="*/ 304 h 306"/>
                    <a:gd name="T4" fmla="*/ 7 w 141"/>
                    <a:gd name="T5" fmla="*/ 268 h 306"/>
                    <a:gd name="T6" fmla="*/ 1 w 141"/>
                    <a:gd name="T7" fmla="*/ 210 h 306"/>
                    <a:gd name="T8" fmla="*/ 79 w 141"/>
                    <a:gd name="T9" fmla="*/ 2 h 306"/>
                    <a:gd name="T10" fmla="*/ 139 w 141"/>
                    <a:gd name="T11" fmla="*/ 209 h 306"/>
                    <a:gd name="T12" fmla="*/ 138 w 141"/>
                    <a:gd name="T13" fmla="*/ 21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1" h="306">
                      <a:moveTo>
                        <a:pt x="138" y="216"/>
                      </a:moveTo>
                      <a:cubicBezTo>
                        <a:pt x="135" y="300"/>
                        <a:pt x="104" y="306"/>
                        <a:pt x="66" y="304"/>
                      </a:cubicBezTo>
                      <a:cubicBezTo>
                        <a:pt x="40" y="303"/>
                        <a:pt x="17" y="298"/>
                        <a:pt x="7" y="268"/>
                      </a:cubicBezTo>
                      <a:cubicBezTo>
                        <a:pt x="2" y="255"/>
                        <a:pt x="0" y="236"/>
                        <a:pt x="1" y="210"/>
                      </a:cubicBezTo>
                      <a:cubicBezTo>
                        <a:pt x="5" y="127"/>
                        <a:pt x="42" y="0"/>
                        <a:pt x="79" y="2"/>
                      </a:cubicBezTo>
                      <a:cubicBezTo>
                        <a:pt x="116" y="4"/>
                        <a:pt x="141" y="126"/>
                        <a:pt x="139" y="209"/>
                      </a:cubicBezTo>
                      <a:cubicBezTo>
                        <a:pt x="139" y="212"/>
                        <a:pt x="139" y="214"/>
                        <a:pt x="138" y="216"/>
                      </a:cubicBezTo>
                    </a:path>
                  </a:pathLst>
                </a:custGeom>
                <a:solidFill>
                  <a:srgbClr val="DA141F"/>
                </a:solidFill>
                <a:ln>
                  <a:noFill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27" name="Freeform 24">
                  <a:extLst>
                    <a:ext uri="{FF2B5EF4-FFF2-40B4-BE49-F238E27FC236}">
                      <a16:creationId xmlns:a16="http://schemas.microsoft.com/office/drawing/2014/main" id="{5BCDD20C-3289-46C3-A96C-65BFB76260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12" y="1603"/>
                  <a:ext cx="313" cy="226"/>
                </a:xfrm>
                <a:custGeom>
                  <a:avLst/>
                  <a:gdLst>
                    <a:gd name="T0" fmla="*/ 132 w 132"/>
                    <a:gd name="T1" fmla="*/ 0 h 95"/>
                    <a:gd name="T2" fmla="*/ 58 w 132"/>
                    <a:gd name="T3" fmla="*/ 63 h 95"/>
                    <a:gd name="T4" fmla="*/ 35 w 132"/>
                    <a:gd name="T5" fmla="*/ 65 h 95"/>
                    <a:gd name="T6" fmla="*/ 0 w 132"/>
                    <a:gd name="T7" fmla="*/ 59 h 95"/>
                    <a:gd name="T8" fmla="*/ 59 w 132"/>
                    <a:gd name="T9" fmla="*/ 95 h 95"/>
                    <a:gd name="T10" fmla="*/ 68 w 132"/>
                    <a:gd name="T11" fmla="*/ 95 h 95"/>
                    <a:gd name="T12" fmla="*/ 131 w 132"/>
                    <a:gd name="T13" fmla="*/ 7 h 95"/>
                    <a:gd name="T14" fmla="*/ 132 w 132"/>
                    <a:gd name="T15" fmla="*/ 0 h 95"/>
                    <a:gd name="T16" fmla="*/ 132 w 132"/>
                    <a:gd name="T17" fmla="*/ 0 h 95"/>
                    <a:gd name="T18" fmla="*/ 132 w 132"/>
                    <a:gd name="T19" fmla="*/ 0 h 95"/>
                    <a:gd name="T20" fmla="*/ 132 w 132"/>
                    <a:gd name="T2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2" h="95">
                      <a:moveTo>
                        <a:pt x="132" y="0"/>
                      </a:moveTo>
                      <a:cubicBezTo>
                        <a:pt x="116" y="32"/>
                        <a:pt x="90" y="55"/>
                        <a:pt x="58" y="63"/>
                      </a:cubicBezTo>
                      <a:cubicBezTo>
                        <a:pt x="50" y="65"/>
                        <a:pt x="42" y="65"/>
                        <a:pt x="35" y="65"/>
                      </a:cubicBezTo>
                      <a:cubicBezTo>
                        <a:pt x="21" y="65"/>
                        <a:pt x="9" y="63"/>
                        <a:pt x="0" y="59"/>
                      </a:cubicBezTo>
                      <a:cubicBezTo>
                        <a:pt x="10" y="89"/>
                        <a:pt x="33" y="94"/>
                        <a:pt x="59" y="95"/>
                      </a:cubicBezTo>
                      <a:cubicBezTo>
                        <a:pt x="62" y="95"/>
                        <a:pt x="65" y="95"/>
                        <a:pt x="68" y="95"/>
                      </a:cubicBezTo>
                      <a:cubicBezTo>
                        <a:pt x="101" y="95"/>
                        <a:pt x="128" y="84"/>
                        <a:pt x="131" y="7"/>
                      </a:cubicBezTo>
                      <a:cubicBezTo>
                        <a:pt x="132" y="5"/>
                        <a:pt x="132" y="3"/>
                        <a:pt x="132" y="0"/>
                      </a:cubicBezTo>
                      <a:cubicBezTo>
                        <a:pt x="132" y="0"/>
                        <a:pt x="132" y="0"/>
                        <a:pt x="132" y="0"/>
                      </a:cubicBezTo>
                      <a:cubicBezTo>
                        <a:pt x="132" y="0"/>
                        <a:pt x="132" y="0"/>
                        <a:pt x="132" y="0"/>
                      </a:cubicBezTo>
                      <a:cubicBezTo>
                        <a:pt x="132" y="0"/>
                        <a:pt x="132" y="0"/>
                        <a:pt x="132" y="0"/>
                      </a:cubicBezTo>
                    </a:path>
                  </a:pathLst>
                </a:custGeom>
                <a:solidFill>
                  <a:srgbClr val="A2020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28" name="Freeform 25">
                  <a:extLst>
                    <a:ext uri="{FF2B5EF4-FFF2-40B4-BE49-F238E27FC236}">
                      <a16:creationId xmlns:a16="http://schemas.microsoft.com/office/drawing/2014/main" id="{E2D6AAD0-0AB4-4ED9-8F5A-B92B5C3677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47" y="1197"/>
                  <a:ext cx="159" cy="287"/>
                </a:xfrm>
                <a:custGeom>
                  <a:avLst/>
                  <a:gdLst>
                    <a:gd name="T0" fmla="*/ 45 w 67"/>
                    <a:gd name="T1" fmla="*/ 0 h 121"/>
                    <a:gd name="T2" fmla="*/ 8 w 67"/>
                    <a:gd name="T3" fmla="*/ 54 h 121"/>
                    <a:gd name="T4" fmla="*/ 19 w 67"/>
                    <a:gd name="T5" fmla="*/ 120 h 121"/>
                    <a:gd name="T6" fmla="*/ 22 w 67"/>
                    <a:gd name="T7" fmla="*/ 121 h 121"/>
                    <a:gd name="T8" fmla="*/ 59 w 67"/>
                    <a:gd name="T9" fmla="*/ 66 h 121"/>
                    <a:gd name="T10" fmla="*/ 47 w 67"/>
                    <a:gd name="T11" fmla="*/ 0 h 121"/>
                    <a:gd name="T12" fmla="*/ 45 w 67"/>
                    <a:gd name="T13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121">
                      <a:moveTo>
                        <a:pt x="45" y="0"/>
                      </a:moveTo>
                      <a:cubicBezTo>
                        <a:pt x="31" y="0"/>
                        <a:pt x="15" y="23"/>
                        <a:pt x="8" y="54"/>
                      </a:cubicBezTo>
                      <a:cubicBezTo>
                        <a:pt x="0" y="87"/>
                        <a:pt x="5" y="117"/>
                        <a:pt x="19" y="120"/>
                      </a:cubicBezTo>
                      <a:cubicBezTo>
                        <a:pt x="20" y="121"/>
                        <a:pt x="21" y="121"/>
                        <a:pt x="22" y="121"/>
                      </a:cubicBezTo>
                      <a:cubicBezTo>
                        <a:pt x="35" y="121"/>
                        <a:pt x="51" y="98"/>
                        <a:pt x="59" y="66"/>
                      </a:cubicBezTo>
                      <a:cubicBezTo>
                        <a:pt x="67" y="33"/>
                        <a:pt x="62" y="4"/>
                        <a:pt x="47" y="0"/>
                      </a:cubicBezTo>
                      <a:cubicBezTo>
                        <a:pt x="46" y="0"/>
                        <a:pt x="46" y="0"/>
                        <a:pt x="45" y="0"/>
                      </a:cubicBezTo>
                    </a:path>
                  </a:pathLst>
                </a:custGeom>
                <a:solidFill>
                  <a:srgbClr val="EE7C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0192014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4" presetClass="path" presetSubtype="0" repeatCount="indefinite" accel="50000" decel="5000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11111E-6 L 0 -0.03565 " pathEditMode="relative" rAng="0" ptsTypes="AA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8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4" presetClass="path" presetSubtype="0" repeatCount="indefinite" accel="50000" decel="50000" autoRev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0 -4.81481E-6 L 0 -0.03564 " pathEditMode="relative" rAng="0" ptsTypes="AA">
                                          <p:cBhvr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8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0" presetClass="path" presetSubtype="0" decel="72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1.04167E-6 3.7037E-7 C 0.01888 -0.14167 0.03698 -0.43009 0.05703 -0.42569 C 0.07721 -0.4213 0.09922 -0.12454 0.12057 0.02616 " pathEditMode="relative" rAng="0" ptsTypes="AAA">
                                          <p:cBhvr>
                                            <p:cTn id="10" dur="2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29" y="-20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2" dur="2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0" presetClass="path" presetSubtype="0" decel="72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-1.04167E-6 3.7037E-7 C 0.01888 -0.14167 0.03698 -0.43009 0.05703 -0.42569 C 0.07721 -0.4213 0.09922 -0.12454 0.12057 0.02616 " pathEditMode="relative" rAng="0" ptsTypes="AAA">
                                          <p:cBhvr>
                                            <p:cTn id="14" dur="2000" fill="hold"/>
                                            <p:tgtEl>
                                              <p:spTgt spid="31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29" y="-20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6" dur="2000" fill="hold"/>
                                            <p:tgtEl>
                                              <p:spTgt spid="31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0" presetClass="path" presetSubtype="0" decel="72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-1.04167E-6 3.7037E-7 C 0.01888 -0.14167 0.03698 -0.43009 0.05703 -0.42569 C 0.07721 -0.4213 0.09922 -0.12454 0.12057 0.02616 " pathEditMode="relative" rAng="0" ptsTypes="AAA">
                                          <p:cBhvr>
                                            <p:cTn id="18" dur="2000" fill="hold"/>
                                            <p:tgtEl>
                                              <p:spTgt spid="31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29" y="-20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20" dur="2000" fill="hold"/>
                                            <p:tgtEl>
                                              <p:spTgt spid="31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0" presetClass="path" presetSubtype="0" decel="7200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2.08333E-6 4.07407E-6 C 0.01888 -0.14167 0.03698 -0.4301 0.05703 -0.4257 C 0.07721 -0.4213 0.09922 -0.12454 0.12057 0.02615 " pathEditMode="relative" rAng="0" ptsTypes="AAA">
                                          <p:cBhvr>
                                            <p:cTn id="22" dur="2000" fill="hold"/>
                                            <p:tgtEl>
                                              <p:spTgt spid="31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29" y="-20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accel="50000" decel="5000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24" dur="2000" fill="hold"/>
                                            <p:tgtEl>
                                              <p:spTgt spid="31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1" presetClass="mediacall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6" dur="9034" fill="hold"/>
                                            <p:tgtEl>
                                              <p:spTgt spid="13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9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9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19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19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63" presetClass="path" presetSubtype="0" decel="10000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Motion origin="layout" path="M 5.55112E-17 4.07407E-6 L 0.04167 4.07407E-6 " pathEditMode="relative" rAng="0" ptsTypes="AA">
                                          <p:cBhvr>
                                            <p:cTn id="36" dur="2000" fill="hold"/>
                                            <p:tgtEl>
                                              <p:spTgt spid="19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8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64" presetClass="path" presetSubtype="0" accel="50000" decel="49600" autoRev="1" fill="hold" grpId="2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Motion origin="layout" path="M 2.70833E-6 -2.96296E-6 L 2.70833E-6 -0.03264 " pathEditMode="relative" rAng="0" ptsTypes="AA">
                                          <p:cBhvr>
                                            <p:cTn id="38" dur="950" fill="hold"/>
                                            <p:tgtEl>
                                              <p:spTgt spid="199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6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" fill="hold" nodeType="withEffect" p14:presetBounceEnd="30667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667">
                                          <p:cBhvr additive="base">
                                            <p:cTn id="41" dur="750" fill="hold"/>
                                            <p:tgtEl>
                                              <p:spTgt spid="3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667">
                                          <p:cBhvr additive="base">
                                            <p:cTn id="42" dur="750" fill="hold"/>
                                            <p:tgtEl>
                                              <p:spTgt spid="3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xit" presetSubtype="4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19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19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35" presetClass="path" presetSubtype="0" decel="100000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Motion origin="layout" path="M 4.375E-6 -4.44444E-6 L -0.66237 -4.44444E-6 " pathEditMode="relative" rAng="0" ptsTypes="AA">
                                          <p:cBhvr>
                                            <p:cTn id="48" dur="1000" fill="hold"/>
                                            <p:tgtEl>
                                              <p:spTgt spid="19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11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35" presetClass="path" presetSubtype="0" decel="100000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Motion origin="layout" path="M 4.16667E-6 -2.59259E-6 L 0.67278 -2.59259E-6 " pathEditMode="relative" rAng="0" ptsTypes="AA">
                                          <p:cBhvr>
                                            <p:cTn id="50" dur="1000" fill="hold"/>
                                            <p:tgtEl>
                                              <p:spTgt spid="19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63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2" presetClass="exit" presetSubtype="1" accel="100000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3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3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2" presetClass="exit" presetSubtype="2" accel="100000" fill="hold" grpId="2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19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9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1" fill="hold" nodeType="withEffect" p14:presetBounceEnd="18000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61" dur="500" fill="hold"/>
                                            <p:tgtEl>
                                              <p:spTgt spid="36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62" dur="500" fill="hold"/>
                                            <p:tgtEl>
                                              <p:spTgt spid="36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1" fill="hold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5" dur="500"/>
                                            <p:tgtEl>
                                              <p:spTgt spid="36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1" fill="hold" nodeType="withEffect" p14:presetBounceEnd="18000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68" dur="500" fill="hold"/>
                                            <p:tgtEl>
                                              <p:spTgt spid="36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69" dur="500" fill="hold"/>
                                            <p:tgtEl>
                                              <p:spTgt spid="36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1" fill="hold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2" dur="500"/>
                                            <p:tgtEl>
                                              <p:spTgt spid="36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" fill="hold" nodeType="withEffect" p14:presetBounceEnd="20000">
                                      <p:stCondLst>
                                        <p:cond delay="5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5" dur="500" fill="hold"/>
                                            <p:tgtEl>
                                              <p:spTgt spid="36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76" dur="500" fill="hold"/>
                                            <p:tgtEl>
                                              <p:spTgt spid="36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1" fill="hold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9" dur="500"/>
                                            <p:tgtEl>
                                              <p:spTgt spid="36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1" fill="hold" nodeType="withEffect" p14:presetBounceEnd="18000">
                                      <p:stCondLst>
                                        <p:cond delay="56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82" dur="500" fill="hold"/>
                                            <p:tgtEl>
                                              <p:spTgt spid="43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83" dur="500" fill="hold"/>
                                            <p:tgtEl>
                                              <p:spTgt spid="43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1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6" dur="500"/>
                                            <p:tgtEl>
                                              <p:spTgt spid="43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250"/>
                                            <p:tgtEl>
                                              <p:spTgt spid="47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42" presetClass="path" presetSubtype="0" decel="100000" fill="hold" grpId="1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Motion origin="layout" path="M 0 0.03889 L 0 -4.44444E-6 " pathEditMode="relative" rAng="0" ptsTypes="AA">
                                          <p:cBhvr>
                                            <p:cTn id="91" dur="500" fill="hold"/>
                                            <p:tgtEl>
                                              <p:spTgt spid="47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2" presetID="23" presetClass="entr" presetSubtype="16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200" fill="hold"/>
                                            <p:tgtEl>
                                              <p:spTgt spid="47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47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6" presetClass="emph" presetSubtype="0" fill="hold" nodeType="withEffect" p14:presetBounceEnd="99000">
                                      <p:stCondLst>
                                        <p:cond delay="6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97" dur="1000" fill="hold"/>
                                            <p:tgtEl>
                                              <p:spTgt spid="47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8" presetID="6" presetClass="emph" presetSubtype="0" accel="50000" decel="5000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Scale>
                                          <p:cBhvr>
                                            <p:cTn id="99" dur="250" fill="hold"/>
                                            <p:tgtEl>
                                              <p:spTgt spid="474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0" presetID="23" presetClass="entr" presetSubtype="16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200" fill="hold"/>
                                            <p:tgtEl>
                                              <p:spTgt spid="47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200" fill="hold"/>
                                            <p:tgtEl>
                                              <p:spTgt spid="47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6" presetClass="emph" presetSubtype="0" fill="hold" nodeType="withEffect" p14:presetBounceEnd="99000">
                                      <p:stCondLst>
                                        <p:cond delay="6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5" dur="1000" fill="hold"/>
                                            <p:tgtEl>
                                              <p:spTgt spid="47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ccel="50000" decel="5000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250" fill="hold"/>
                                            <p:tgtEl>
                                              <p:spTgt spid="474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23" presetClass="entr" presetSubtype="16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200" fill="hold"/>
                                            <p:tgtEl>
                                              <p:spTgt spid="47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200" fill="hold"/>
                                            <p:tgtEl>
                                              <p:spTgt spid="47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6" presetClass="emph" presetSubtype="0" fill="hold" nodeType="withEffect" p14:presetBounceEnd="99000">
                                      <p:stCondLst>
                                        <p:cond delay="6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13" dur="1000" fill="hold"/>
                                            <p:tgtEl>
                                              <p:spTgt spid="47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4" presetID="6" presetClass="emph" presetSubtype="0" accel="50000" decel="5000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Scale>
                                          <p:cBhvr>
                                            <p:cTn id="115" dur="250" fill="hold"/>
                                            <p:tgtEl>
                                              <p:spTgt spid="475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6" presetID="23" presetClass="entr" presetSubtype="16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200" fill="hold"/>
                                            <p:tgtEl>
                                              <p:spTgt spid="47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200" fill="hold"/>
                                            <p:tgtEl>
                                              <p:spTgt spid="47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6" presetClass="emph" presetSubtype="0" fill="hold" nodeType="withEffect" p14:presetBounceEnd="99000">
                                      <p:stCondLst>
                                        <p:cond delay="6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21" dur="1000" fill="hold"/>
                                            <p:tgtEl>
                                              <p:spTgt spid="47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ccel="50000" decel="5000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250" fill="hold"/>
                                            <p:tgtEl>
                                              <p:spTgt spid="476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63" presetClass="path" presetSubtype="0" repeatCount="2000" accel="50000" decel="50000" autoRev="1" fill="hold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animMotion origin="layout" path="M -1.66667E-6 -3.7037E-7 L 0.01537 -3.7037E-7 " pathEditMode="relative" rAng="0" ptsTypes="AA">
                                          <p:cBhvr>
                                            <p:cTn id="125" dur="750" fill="hold"/>
                                            <p:tgtEl>
                                              <p:spTgt spid="47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63" presetClass="path" presetSubtype="0" repeatCount="2000" accel="50000" decel="50000" autoRev="1" fill="hold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animMotion origin="layout" path="M 2.08333E-6 2.96296E-6 L 0.01536 2.96296E-6 " pathEditMode="relative" rAng="0" ptsTypes="AA">
                                          <p:cBhvr>
                                            <p:cTn id="127" dur="750" fill="hold"/>
                                            <p:tgtEl>
                                              <p:spTgt spid="47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63" presetClass="path" presetSubtype="0" repeatCount="2000" accel="50000" decel="50000" autoRev="1" fill="hold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animMotion origin="layout" path="M -4.16667E-6 -2.59259E-6 L 0.01537 -2.59259E-6 " pathEditMode="relative" rAng="0" ptsTypes="AA">
                                          <p:cBhvr>
                                            <p:cTn id="129" dur="750" fill="hold"/>
                                            <p:tgtEl>
                                              <p:spTgt spid="47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63" presetClass="path" presetSubtype="0" repeatCount="2000" accel="50000" decel="50000" autoRev="1" fill="hold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animMotion origin="layout" path="M 3.33333E-6 4.07407E-6 L 0.01536 4.07407E-6 " pathEditMode="relative" rAng="0" ptsTypes="AA">
                                          <p:cBhvr>
                                            <p:cTn id="131" dur="750" fill="hold"/>
                                            <p:tgtEl>
                                              <p:spTgt spid="47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23" presetClass="exit" presetSubtype="32" fill="hold" nodeType="withEffect">
                                      <p:stCondLst>
                                        <p:cond delay="101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33" dur="500"/>
                                            <p:tgtEl>
                                              <p:spTgt spid="47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500"/>
                                            <p:tgtEl>
                                              <p:spTgt spid="47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" presetID="23" presetClass="exit" presetSubtype="32" fill="hold" nodeType="withEffect">
                                      <p:stCondLst>
                                        <p:cond delay="101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37" dur="500"/>
                                            <p:tgtEl>
                                              <p:spTgt spid="47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500"/>
                                            <p:tgtEl>
                                              <p:spTgt spid="47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0" presetID="23" presetClass="exit" presetSubtype="32" fill="hold" nodeType="withEffect">
                                      <p:stCondLst>
                                        <p:cond delay="101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41" dur="500"/>
                                            <p:tgtEl>
                                              <p:spTgt spid="47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500"/>
                                            <p:tgtEl>
                                              <p:spTgt spid="47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4" presetID="23" presetClass="exit" presetSubtype="32" fill="hold" nodeType="withEffect">
                                      <p:stCondLst>
                                        <p:cond delay="101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45" dur="500"/>
                                            <p:tgtEl>
                                              <p:spTgt spid="47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500"/>
                                            <p:tgtEl>
                                              <p:spTgt spid="47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8" presetID="10" presetClass="exit" presetSubtype="0" fill="hold" grpId="2" nodeType="withEffect">
                                      <p:stCondLst>
                                        <p:cond delay="10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9" dur="500"/>
                                            <p:tgtEl>
                                              <p:spTgt spid="47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1" presetID="10" presetClass="entr" presetSubtype="0" fill="hold" grpId="0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3" dur="250"/>
                                            <p:tgtEl>
                                              <p:spTgt spid="47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4" presetID="42" presetClass="path" presetSubtype="0" decel="100000" fill="hold" grpId="1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animMotion origin="layout" path="M 3.54167E-6 0.03889 L 3.54167E-6 3.7037E-6 " pathEditMode="relative" rAng="0" ptsTypes="AA">
                                          <p:cBhvr>
                                            <p:cTn id="155" dur="500" fill="hold"/>
                                            <p:tgtEl>
                                              <p:spTgt spid="47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21212">
                    <p:cTn id="156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778"/>
                    </p:tgtEl>
                  </p:cMediaNode>
                </p:audio>
                <p:audio>
                  <p:cMediaNode vol="28788">
                    <p:cTn id="157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779"/>
                    </p:tgtEl>
                  </p:cMediaNode>
                </p:audio>
                <p:audio>
                  <p:cMediaNode vol="34848">
                    <p:cTn id="158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476"/>
                    </p:tgtEl>
                  </p:cMediaNode>
                </p:audio>
                <p:seq concurrent="1" nextAc="seek">
                  <p:cTn id="159" restart="whenNotActive" fill="hold" evtFilter="cancelBubble" nodeType="interactiveSeq">
                    <p:stCondLst>
                      <p:cond evt="onClick" delay="0">
                        <p:tgtEl>
                          <p:spTgt spid="363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60" fill="hold">
                          <p:stCondLst>
                            <p:cond delay="0"/>
                          </p:stCondLst>
                          <p:childTnLst>
                            <p:par>
                              <p:cTn id="1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2" presetID="8" presetClass="emph" presetSubtype="0" repeatCount="indefinite" accel="50000" decel="48000" autoRev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400000">
                                          <p:cBhvr>
                                            <p:cTn id="163" dur="4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4" presetID="8" presetClass="emp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165" dur="170" fill="hold"/>
                                            <p:tgtEl>
                                              <p:spTgt spid="27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6" presetID="6" presetClass="emph" presetSubtype="0" repeatCount="indefinite" accel="48000" decel="48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7" dur="250" fill="hold"/>
                                            <p:tgtEl>
                                              <p:spTgt spid="4732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8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">
                                          <p:cBhvr>
                                            <p:cTn id="169" dur="1" fill="hold"/>
                                            <p:tgtEl>
                                              <p:spTgt spid="277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70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2" dur="500"/>
                                            <p:tgtEl>
                                              <p:spTgt spid="23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2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500" fill="hold"/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500" fill="hold"/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635"/>
                      </p:tgtEl>
                    </p:cond>
                  </p:nextCondLst>
                </p:seq>
                <p:seq concurrent="1" nextAc="seek">
                  <p:cTn id="177" restart="whenNotActive" fill="hold" evtFilter="cancelBubble" nodeType="interactiveSeq">
                    <p:stCondLst>
                      <p:cond evt="onClick" delay="0">
                        <p:tgtEl>
                          <p:spTgt spid="364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8" fill="hold">
                          <p:stCondLst>
                            <p:cond delay="0"/>
                          </p:stCondLst>
                          <p:childTnLst>
                            <p:par>
                              <p:cTn id="1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0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3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84" dur="35316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85" presetID="8" presetClass="emp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900000">
                                          <p:cBhvr>
                                            <p:cTn id="186" dur="250" fill="hold"/>
                                            <p:tgtEl>
                                              <p:spTgt spid="28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7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9" dur="500"/>
                                            <p:tgtEl>
                                              <p:spTgt spid="24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0" presetID="2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2" dur="500" fill="hold"/>
                                            <p:tgtEl>
                                              <p:spTgt spid="31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3" dur="500" fill="hold"/>
                                            <p:tgtEl>
                                              <p:spTgt spid="31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645"/>
                      </p:tgtEl>
                    </p:cond>
                  </p:nextCondLst>
                </p:seq>
                <p:seq concurrent="1" nextAc="seek">
                  <p:cTn id="194" restart="whenNotActive" fill="hold" evtFilter="cancelBubble" nodeType="interactiveSeq">
                    <p:stCondLst>
                      <p:cond evt="onClick" delay="0">
                        <p:tgtEl>
                          <p:spTgt spid="362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95" fill="hold">
                          <p:stCondLst>
                            <p:cond delay="0"/>
                          </p:stCondLst>
                          <p:childTnLst>
                            <p:par>
                              <p:cTn id="1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7" presetID="63" presetClass="path" presetSubtype="0" repeatCount="indefinite" accel="50000" decel="50000" autoRev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125E-6 4.07407E-6 L 0.00416 4.07407E-6 " pathEditMode="relative" rAng="0" ptsTypes="AA">
                                          <p:cBhvr>
                                            <p:cTn id="198" dur="250" fill="hold"/>
                                            <p:tgtEl>
                                              <p:spTgt spid="26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9" presetID="63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3.33333E-6 L 0.0069 -0.00579 " pathEditMode="relative" rAng="0" ptsTypes="AA">
                                          <p:cBhvr>
                                            <p:cTn id="200" dur="750" fill="hold"/>
                                            <p:tgtEl>
                                              <p:spTgt spid="23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3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1" presetID="8" presetClass="emp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202" dur="100" fill="hold"/>
                                            <p:tgtEl>
                                              <p:spTgt spid="21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3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7.40741E-7 L 0.00208 0.00555 " pathEditMode="relative" rAng="0" ptsTypes="AA">
                                          <p:cBhvr>
                                            <p:cTn id="204" dur="250" fill="hold"/>
                                            <p:tgtEl>
                                              <p:spTgt spid="21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" y="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">
                                          <p:cBhvr>
                                            <p:cTn id="206" dur="1" fill="hold"/>
                                            <p:tgtEl>
                                              <p:spTgt spid="277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07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9" dur="500"/>
                                            <p:tgtEl>
                                              <p:spTgt spid="15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0" presetID="2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2" dur="5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3" dur="5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4" presetID="6" presetClass="emph" presetSubtype="0" repeatCount="indefinite" accel="48000" decel="48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5" dur="250" fill="hold"/>
                                            <p:tgtEl>
                                              <p:spTgt spid="4790"/>
                                            </p:tgtEl>
                                          </p:cBhvr>
                                          <p:by x="106000" y="10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6" presetID="6" presetClass="emph" presetSubtype="0" repeatCount="indefinite" accel="48000" decel="48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7" dur="250" fill="hold"/>
                                            <p:tgtEl>
                                              <p:spTgt spid="4787"/>
                                            </p:tgtEl>
                                          </p:cBhvr>
                                          <p:by x="106000" y="10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8" presetID="6" presetClass="emph" presetSubtype="0" repeatCount="indefinite" accel="48000" decel="48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9" dur="250" fill="hold"/>
                                            <p:tgtEl>
                                              <p:spTgt spid="4788"/>
                                            </p:tgtEl>
                                          </p:cBhvr>
                                          <p:by x="106000" y="10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0" presetID="6" presetClass="emph" presetSubtype="0" repeatCount="indefinite" accel="48000" decel="48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1" dur="250" fill="hold"/>
                                            <p:tgtEl>
                                              <p:spTgt spid="4789"/>
                                            </p:tgtEl>
                                          </p:cBhvr>
                                          <p:by x="106000" y="10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2" presetID="6" presetClass="emph" presetSubtype="0" repeatCount="indefinite" accel="48000" decel="48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3" dur="250" fill="hold"/>
                                            <p:tgtEl>
                                              <p:spTgt spid="4791"/>
                                            </p:tgtEl>
                                          </p:cBhvr>
                                          <p:by x="106000" y="106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627"/>
                      </p:tgtEl>
                    </p:cond>
                  </p:nextCondLst>
                </p:seq>
                <p:seq concurrent="1" nextAc="seek">
                  <p:cTn id="224" restart="whenNotActive" fill="hold" evtFilter="cancelBubble" nodeType="interactiveSeq">
                    <p:stCondLst>
                      <p:cond evt="onClick" delay="0">
                        <p:tgtEl>
                          <p:spTgt spid="434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25" fill="hold">
                          <p:stCondLst>
                            <p:cond delay="0"/>
                          </p:stCondLst>
                          <p:childTnLst>
                            <p:par>
                              <p:cTn id="2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7" presetID="8" presetClass="emph" presetSubtype="0" repeatCount="indefinite" accel="50000" decel="50000" autoRev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228" dur="100" fill="hold"/>
                                            <p:tgtEl>
                                              <p:spTgt spid="23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9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54167E-6 -2.22222E-6 L 0.00208 0.00556 " pathEditMode="relative" rAng="0" ptsTypes="AA">
                                          <p:cBhvr>
                                            <p:cTn id="230" dur="250" fill="hold"/>
                                            <p:tgtEl>
                                              <p:spTgt spid="23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" y="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1" presetID="8" presetClass="emp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200000">
                                          <p:cBhvr>
                                            <p:cTn id="232" dur="250" fill="hold"/>
                                            <p:tgtEl>
                                              <p:spTgt spid="25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3" presetID="6" presetClass="emph" presetSubtype="0" repeatCount="indefinite" accel="48000" decel="48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34" dur="250" fill="hold"/>
                                            <p:tgtEl>
                                              <p:spTgt spid="4797"/>
                                            </p:tgtEl>
                                          </p:cBhvr>
                                          <p:by x="106000" y="10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5" presetID="6" presetClass="emph" presetSubtype="0" repeatCount="indefinite" accel="48000" decel="48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36" dur="250" fill="hold"/>
                                            <p:tgtEl>
                                              <p:spTgt spid="4798"/>
                                            </p:tgtEl>
                                          </p:cBhvr>
                                          <p:by x="106000" y="10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7" presetID="6" presetClass="emph" presetSubtype="0" repeatCount="indefinite" accel="48000" decel="48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38" dur="250" fill="hold"/>
                                            <p:tgtEl>
                                              <p:spTgt spid="4796"/>
                                            </p:tgtEl>
                                          </p:cBhvr>
                                          <p:by x="106000" y="10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9" presetID="6" presetClass="emph" presetSubtype="0" repeatCount="indefinite" accel="48000" decel="48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40" dur="250" fill="hold"/>
                                            <p:tgtEl>
                                              <p:spTgt spid="4795"/>
                                            </p:tgtEl>
                                          </p:cBhvr>
                                          <p:by x="106000" y="10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1" presetID="6" presetClass="emph" presetSubtype="0" repeatCount="indefinite" accel="48000" decel="48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42" dur="250" fill="hold"/>
                                            <p:tgtEl>
                                              <p:spTgt spid="4794"/>
                                            </p:tgtEl>
                                          </p:cBhvr>
                                          <p:by x="106000" y="10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3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45" dur="500"/>
                                            <p:tgtEl>
                                              <p:spTgt spid="24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6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47" dur="6733" fill="hold"/>
                                            <p:tgtEl>
                                              <p:spTgt spid="247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48" presetID="2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0" dur="500" fill="hold"/>
                                            <p:tgtEl>
                                              <p:spTgt spid="31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1" dur="500" fill="hold"/>
                                            <p:tgtEl>
                                              <p:spTgt spid="31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346"/>
                      </p:tgtEl>
                    </p:cond>
                  </p:nextCondLst>
                </p:seq>
                <p:audio>
                  <p:cMediaNode vol="100000" showWhenStopped="0">
                    <p:cTn id="25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1"/>
                    </p:tgtEl>
                  </p:cMediaNode>
                </p:audio>
                <p:seq concurrent="1" nextAc="seek">
                  <p:cTn id="253" restart="whenNotActive" fill="hold" evtFilter="cancelBubble" nodeType="interactiveSeq">
                    <p:stCondLst>
                      <p:cond evt="onClick" delay="0">
                        <p:tgtEl>
                          <p:spTgt spid="13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4" fill="hold">
                          <p:stCondLst>
                            <p:cond delay="0"/>
                          </p:stCondLst>
                          <p:childTnLst>
                            <p:par>
                              <p:cTn id="2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6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57" dur="1" fill="hold"/>
                                            <p:tgtEl>
                                              <p:spTgt spid="277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5"/>
                      </p:tgtEl>
                    </p:cond>
                  </p:nextCondLst>
                </p:seq>
                <p:seq concurrent="1" nextAc="seek">
                  <p:cTn id="258" restart="whenNotActive" fill="hold" evtFilter="cancelBubble" nodeType="interactiveSeq">
                    <p:stCondLst>
                      <p:cond evt="onClick" delay="0">
                        <p:tgtEl>
                          <p:spTgt spid="309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9" fill="hold">
                          <p:stCondLst>
                            <p:cond delay="0"/>
                          </p:stCondLst>
                          <p:childTnLst>
                            <p:par>
                              <p:cTn id="2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1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62" dur="1" fill="hold"/>
                                            <p:tgtEl>
                                              <p:spTgt spid="277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097"/>
                      </p:tgtEl>
                    </p:cond>
                  </p:nextCondLst>
                </p:seq>
                <p:seq concurrent="1" nextAc="seek">
                  <p:cTn id="263" restart="whenNotActive" fill="hold" evtFilter="cancelBubble" nodeType="interactiveSeq">
                    <p:stCondLst>
                      <p:cond evt="onClick" delay="0">
                        <p:tgtEl>
                          <p:spTgt spid="310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4" fill="hold">
                          <p:stCondLst>
                            <p:cond delay="0"/>
                          </p:stCondLst>
                          <p:childTnLst>
                            <p:par>
                              <p:cTn id="2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6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67" dur="1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105"/>
                      </p:tgtEl>
                    </p:cond>
                  </p:nextCondLst>
                </p:seq>
                <p:audio>
                  <p:cMediaNode vol="45455">
                    <p:cTn id="26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6"/>
                    </p:tgtEl>
                  </p:cMediaNode>
                </p:audio>
                <p:seq concurrent="1" nextAc="seek">
                  <p:cTn id="269" restart="whenNotActive" fill="hold" evtFilter="cancelBubble" nodeType="interactiveSeq">
                    <p:stCondLst>
                      <p:cond evt="onClick" delay="0">
                        <p:tgtEl>
                          <p:spTgt spid="313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70" fill="hold">
                          <p:stCondLst>
                            <p:cond delay="0"/>
                          </p:stCondLst>
                          <p:childTnLst>
                            <p:par>
                              <p:cTn id="27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2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73" dur="1" fill="hold"/>
                                            <p:tgtEl>
                                              <p:spTgt spid="247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135"/>
                      </p:tgtEl>
                    </p:cond>
                  </p:nextCondLst>
                </p:seq>
              </p:childTnLst>
            </p:cTn>
          </p:par>
        </p:tnLst>
        <p:bldLst>
          <p:bldP spid="1995" grpId="0" animBg="1"/>
          <p:bldP spid="1995" grpId="1" animBg="1"/>
          <p:bldP spid="1995" grpId="2" animBg="1"/>
          <p:bldP spid="7" grpId="0" animBg="1"/>
          <p:bldP spid="1996" grpId="0" animBg="1"/>
          <p:bldP spid="1996" grpId="1" animBg="1"/>
          <p:bldP spid="1996" grpId="2" animBg="1"/>
          <p:bldP spid="4733" grpId="0" animBg="1"/>
          <p:bldP spid="4733" grpId="1" animBg="1"/>
          <p:bldP spid="4733" grpId="2" animBg="1"/>
          <p:bldP spid="4786" grpId="0" animBg="1"/>
          <p:bldP spid="478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4" presetClass="path" presetSubtype="0" repeatCount="indefinite" accel="50000" decel="5000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11111E-6 L 0 -0.03565 " pathEditMode="relative" rAng="0" ptsTypes="AA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8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4" presetClass="path" presetSubtype="0" repeatCount="indefinite" accel="50000" decel="50000" autoRev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0 -4.81481E-6 L 0 -0.03564 " pathEditMode="relative" rAng="0" ptsTypes="AA">
                                          <p:cBhvr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8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0" presetClass="path" presetSubtype="0" decel="72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1.04167E-6 3.7037E-7 C 0.01888 -0.14167 0.03698 -0.43009 0.05703 -0.42569 C 0.07721 -0.4213 0.09922 -0.12454 0.12057 0.02616 " pathEditMode="relative" rAng="0" ptsTypes="AAA">
                                          <p:cBhvr>
                                            <p:cTn id="10" dur="2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29" y="-20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2" dur="2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0" presetClass="path" presetSubtype="0" decel="72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-1.04167E-6 3.7037E-7 C 0.01888 -0.14167 0.03698 -0.43009 0.05703 -0.42569 C 0.07721 -0.4213 0.09922 -0.12454 0.12057 0.02616 " pathEditMode="relative" rAng="0" ptsTypes="AAA">
                                          <p:cBhvr>
                                            <p:cTn id="14" dur="2000" fill="hold"/>
                                            <p:tgtEl>
                                              <p:spTgt spid="31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29" y="-20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6" dur="2000" fill="hold"/>
                                            <p:tgtEl>
                                              <p:spTgt spid="31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0" presetClass="path" presetSubtype="0" decel="72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-1.04167E-6 3.7037E-7 C 0.01888 -0.14167 0.03698 -0.43009 0.05703 -0.42569 C 0.07721 -0.4213 0.09922 -0.12454 0.12057 0.02616 " pathEditMode="relative" rAng="0" ptsTypes="AAA">
                                          <p:cBhvr>
                                            <p:cTn id="18" dur="2000" fill="hold"/>
                                            <p:tgtEl>
                                              <p:spTgt spid="31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29" y="-20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20" dur="2000" fill="hold"/>
                                            <p:tgtEl>
                                              <p:spTgt spid="31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0" presetClass="path" presetSubtype="0" decel="7200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2.08333E-6 4.07407E-6 C 0.01888 -0.14167 0.03698 -0.4301 0.05703 -0.4257 C 0.07721 -0.4213 0.09922 -0.12454 0.12057 0.02615 " pathEditMode="relative" rAng="0" ptsTypes="AAA">
                                          <p:cBhvr>
                                            <p:cTn id="22" dur="2000" fill="hold"/>
                                            <p:tgtEl>
                                              <p:spTgt spid="31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29" y="-20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accel="50000" decel="5000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24" dur="2000" fill="hold"/>
                                            <p:tgtEl>
                                              <p:spTgt spid="31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1" presetClass="mediacall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6" dur="9034" fill="hold"/>
                                            <p:tgtEl>
                                              <p:spTgt spid="13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9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9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19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19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63" presetClass="path" presetSubtype="0" decel="10000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Motion origin="layout" path="M 5.55112E-17 4.07407E-6 L 0.04167 4.07407E-6 " pathEditMode="relative" rAng="0" ptsTypes="AA">
                                          <p:cBhvr>
                                            <p:cTn id="36" dur="2000" fill="hold"/>
                                            <p:tgtEl>
                                              <p:spTgt spid="19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8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64" presetClass="path" presetSubtype="0" accel="50000" decel="49600" autoRev="1" fill="hold" grpId="2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Motion origin="layout" path="M 2.70833E-6 -2.96296E-6 L 2.70833E-6 -0.03264 " pathEditMode="relative" rAng="0" ptsTypes="AA">
                                          <p:cBhvr>
                                            <p:cTn id="38" dur="950" fill="hold"/>
                                            <p:tgtEl>
                                              <p:spTgt spid="199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6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3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3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xit" presetSubtype="4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19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19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35" presetClass="path" presetSubtype="0" decel="100000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Motion origin="layout" path="M 4.375E-6 -4.44444E-6 L -0.66237 -4.44444E-6 " pathEditMode="relative" rAng="0" ptsTypes="AA">
                                          <p:cBhvr>
                                            <p:cTn id="48" dur="1000" fill="hold"/>
                                            <p:tgtEl>
                                              <p:spTgt spid="19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11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35" presetClass="path" presetSubtype="0" decel="100000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Motion origin="layout" path="M 4.16667E-6 -2.59259E-6 L 0.67278 -2.59259E-6 " pathEditMode="relative" rAng="0" ptsTypes="AA">
                                          <p:cBhvr>
                                            <p:cTn id="50" dur="1000" fill="hold"/>
                                            <p:tgtEl>
                                              <p:spTgt spid="19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63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2" presetClass="exit" presetSubtype="1" accel="100000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3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3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2" presetClass="exit" presetSubtype="2" accel="100000" fill="hold" grpId="2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19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9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1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6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6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1" fill="hold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5" dur="500"/>
                                            <p:tgtEl>
                                              <p:spTgt spid="36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1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6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36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1" fill="hold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2" dur="500"/>
                                            <p:tgtEl>
                                              <p:spTgt spid="36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" fill="hold" nodeType="withEffect">
                                      <p:stCondLst>
                                        <p:cond delay="5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36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36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1" fill="hold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9" dur="500"/>
                                            <p:tgtEl>
                                              <p:spTgt spid="36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1" fill="hold" nodeType="withEffect">
                                      <p:stCondLst>
                                        <p:cond delay="56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43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43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1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6" dur="500"/>
                                            <p:tgtEl>
                                              <p:spTgt spid="43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250"/>
                                            <p:tgtEl>
                                              <p:spTgt spid="47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42" presetClass="path" presetSubtype="0" decel="100000" fill="hold" grpId="1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Motion origin="layout" path="M 0 0.03889 L 0 -4.44444E-6 " pathEditMode="relative" rAng="0" ptsTypes="AA">
                                          <p:cBhvr>
                                            <p:cTn id="91" dur="500" fill="hold"/>
                                            <p:tgtEl>
                                              <p:spTgt spid="47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2" presetID="23" presetClass="entr" presetSubtype="16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200" fill="hold"/>
                                            <p:tgtEl>
                                              <p:spTgt spid="47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47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6" presetClass="emph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Scale>
                                          <p:cBhvr>
                                            <p:cTn id="97" dur="1000" fill="hold"/>
                                            <p:tgtEl>
                                              <p:spTgt spid="47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8" presetID="6" presetClass="emph" presetSubtype="0" accel="50000" decel="5000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Scale>
                                          <p:cBhvr>
                                            <p:cTn id="99" dur="250" fill="hold"/>
                                            <p:tgtEl>
                                              <p:spTgt spid="474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0" presetID="23" presetClass="entr" presetSubtype="16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200" fill="hold"/>
                                            <p:tgtEl>
                                              <p:spTgt spid="47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200" fill="hold"/>
                                            <p:tgtEl>
                                              <p:spTgt spid="47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6" presetClass="emph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Scale>
                                          <p:cBhvr>
                                            <p:cTn id="105" dur="1000" fill="hold"/>
                                            <p:tgtEl>
                                              <p:spTgt spid="47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ccel="50000" decel="5000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250" fill="hold"/>
                                            <p:tgtEl>
                                              <p:spTgt spid="474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23" presetClass="entr" presetSubtype="16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200" fill="hold"/>
                                            <p:tgtEl>
                                              <p:spTgt spid="47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200" fill="hold"/>
                                            <p:tgtEl>
                                              <p:spTgt spid="47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6" presetClass="emph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Scale>
                                          <p:cBhvr>
                                            <p:cTn id="113" dur="1000" fill="hold"/>
                                            <p:tgtEl>
                                              <p:spTgt spid="47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4" presetID="6" presetClass="emph" presetSubtype="0" accel="50000" decel="5000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Scale>
                                          <p:cBhvr>
                                            <p:cTn id="115" dur="250" fill="hold"/>
                                            <p:tgtEl>
                                              <p:spTgt spid="475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6" presetID="23" presetClass="entr" presetSubtype="16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200" fill="hold"/>
                                            <p:tgtEl>
                                              <p:spTgt spid="47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200" fill="hold"/>
                                            <p:tgtEl>
                                              <p:spTgt spid="47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6" presetClass="emph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Scale>
                                          <p:cBhvr>
                                            <p:cTn id="121" dur="1000" fill="hold"/>
                                            <p:tgtEl>
                                              <p:spTgt spid="47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ccel="50000" decel="5000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250" fill="hold"/>
                                            <p:tgtEl>
                                              <p:spTgt spid="476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63" presetClass="path" presetSubtype="0" repeatCount="2000" accel="50000" decel="50000" autoRev="1" fill="hold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animMotion origin="layout" path="M -1.66667E-6 -3.7037E-7 L 0.01537 -3.7037E-7 " pathEditMode="relative" rAng="0" ptsTypes="AA">
                                          <p:cBhvr>
                                            <p:cTn id="125" dur="750" fill="hold"/>
                                            <p:tgtEl>
                                              <p:spTgt spid="47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63" presetClass="path" presetSubtype="0" repeatCount="2000" accel="50000" decel="50000" autoRev="1" fill="hold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animMotion origin="layout" path="M 2.08333E-6 2.96296E-6 L 0.01536 2.96296E-6 " pathEditMode="relative" rAng="0" ptsTypes="AA">
                                          <p:cBhvr>
                                            <p:cTn id="127" dur="750" fill="hold"/>
                                            <p:tgtEl>
                                              <p:spTgt spid="47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63" presetClass="path" presetSubtype="0" repeatCount="2000" accel="50000" decel="50000" autoRev="1" fill="hold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animMotion origin="layout" path="M -4.16667E-6 -2.59259E-6 L 0.01537 -2.59259E-6 " pathEditMode="relative" rAng="0" ptsTypes="AA">
                                          <p:cBhvr>
                                            <p:cTn id="129" dur="750" fill="hold"/>
                                            <p:tgtEl>
                                              <p:spTgt spid="47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63" presetClass="path" presetSubtype="0" repeatCount="2000" accel="50000" decel="50000" autoRev="1" fill="hold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animMotion origin="layout" path="M 3.33333E-6 4.07407E-6 L 0.01536 4.07407E-6 " pathEditMode="relative" rAng="0" ptsTypes="AA">
                                          <p:cBhvr>
                                            <p:cTn id="131" dur="750" fill="hold"/>
                                            <p:tgtEl>
                                              <p:spTgt spid="47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23" presetClass="exit" presetSubtype="32" fill="hold" nodeType="withEffect">
                                      <p:stCondLst>
                                        <p:cond delay="101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33" dur="500"/>
                                            <p:tgtEl>
                                              <p:spTgt spid="47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500"/>
                                            <p:tgtEl>
                                              <p:spTgt spid="47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" presetID="23" presetClass="exit" presetSubtype="32" fill="hold" nodeType="withEffect">
                                      <p:stCondLst>
                                        <p:cond delay="101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37" dur="500"/>
                                            <p:tgtEl>
                                              <p:spTgt spid="47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500"/>
                                            <p:tgtEl>
                                              <p:spTgt spid="47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0" presetID="23" presetClass="exit" presetSubtype="32" fill="hold" nodeType="withEffect">
                                      <p:stCondLst>
                                        <p:cond delay="101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41" dur="500"/>
                                            <p:tgtEl>
                                              <p:spTgt spid="47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500"/>
                                            <p:tgtEl>
                                              <p:spTgt spid="47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4" presetID="23" presetClass="exit" presetSubtype="32" fill="hold" nodeType="withEffect">
                                      <p:stCondLst>
                                        <p:cond delay="101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45" dur="500"/>
                                            <p:tgtEl>
                                              <p:spTgt spid="47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500"/>
                                            <p:tgtEl>
                                              <p:spTgt spid="47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8" presetID="10" presetClass="exit" presetSubtype="0" fill="hold" grpId="2" nodeType="withEffect">
                                      <p:stCondLst>
                                        <p:cond delay="10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9" dur="500"/>
                                            <p:tgtEl>
                                              <p:spTgt spid="47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1" presetID="10" presetClass="entr" presetSubtype="0" fill="hold" grpId="0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3" dur="250"/>
                                            <p:tgtEl>
                                              <p:spTgt spid="47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4" presetID="42" presetClass="path" presetSubtype="0" decel="100000" fill="hold" grpId="1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animMotion origin="layout" path="M 3.54167E-6 0.03889 L 3.54167E-6 3.7037E-6 " pathEditMode="relative" rAng="0" ptsTypes="AA">
                                          <p:cBhvr>
                                            <p:cTn id="155" dur="500" fill="hold"/>
                                            <p:tgtEl>
                                              <p:spTgt spid="47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21212">
                    <p:cTn id="156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778"/>
                    </p:tgtEl>
                  </p:cMediaNode>
                </p:audio>
                <p:audio>
                  <p:cMediaNode vol="28788">
                    <p:cTn id="157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779"/>
                    </p:tgtEl>
                  </p:cMediaNode>
                </p:audio>
                <p:audio>
                  <p:cMediaNode vol="34848">
                    <p:cTn id="158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476"/>
                    </p:tgtEl>
                  </p:cMediaNode>
                </p:audio>
                <p:seq concurrent="1" nextAc="seek">
                  <p:cTn id="159" restart="whenNotActive" fill="hold" evtFilter="cancelBubble" nodeType="interactiveSeq">
                    <p:stCondLst>
                      <p:cond evt="onClick" delay="0">
                        <p:tgtEl>
                          <p:spTgt spid="363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60" fill="hold">
                          <p:stCondLst>
                            <p:cond delay="0"/>
                          </p:stCondLst>
                          <p:childTnLst>
                            <p:par>
                              <p:cTn id="1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2" presetID="8" presetClass="emph" presetSubtype="0" repeatCount="indefinite" accel="50000" decel="48000" autoRev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400000">
                                          <p:cBhvr>
                                            <p:cTn id="163" dur="4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4" presetID="8" presetClass="emp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165" dur="170" fill="hold"/>
                                            <p:tgtEl>
                                              <p:spTgt spid="27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6" presetID="6" presetClass="emph" presetSubtype="0" repeatCount="indefinite" accel="48000" decel="48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7" dur="250" fill="hold"/>
                                            <p:tgtEl>
                                              <p:spTgt spid="4732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8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">
                                          <p:cBhvr>
                                            <p:cTn id="169" dur="1" fill="hold"/>
                                            <p:tgtEl>
                                              <p:spTgt spid="277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70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2" dur="500"/>
                                            <p:tgtEl>
                                              <p:spTgt spid="23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2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500" fill="hold"/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500" fill="hold"/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635"/>
                      </p:tgtEl>
                    </p:cond>
                  </p:nextCondLst>
                </p:seq>
                <p:seq concurrent="1" nextAc="seek">
                  <p:cTn id="177" restart="whenNotActive" fill="hold" evtFilter="cancelBubble" nodeType="interactiveSeq">
                    <p:stCondLst>
                      <p:cond evt="onClick" delay="0">
                        <p:tgtEl>
                          <p:spTgt spid="364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8" fill="hold">
                          <p:stCondLst>
                            <p:cond delay="0"/>
                          </p:stCondLst>
                          <p:childTnLst>
                            <p:par>
                              <p:cTn id="1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0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3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84" dur="35316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85" presetID="8" presetClass="emp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900000">
                                          <p:cBhvr>
                                            <p:cTn id="186" dur="250" fill="hold"/>
                                            <p:tgtEl>
                                              <p:spTgt spid="28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7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9" dur="500"/>
                                            <p:tgtEl>
                                              <p:spTgt spid="24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0" presetID="2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2" dur="500" fill="hold"/>
                                            <p:tgtEl>
                                              <p:spTgt spid="31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3" dur="500" fill="hold"/>
                                            <p:tgtEl>
                                              <p:spTgt spid="31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645"/>
                      </p:tgtEl>
                    </p:cond>
                  </p:nextCondLst>
                </p:seq>
                <p:seq concurrent="1" nextAc="seek">
                  <p:cTn id="194" restart="whenNotActive" fill="hold" evtFilter="cancelBubble" nodeType="interactiveSeq">
                    <p:stCondLst>
                      <p:cond evt="onClick" delay="0">
                        <p:tgtEl>
                          <p:spTgt spid="362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95" fill="hold">
                          <p:stCondLst>
                            <p:cond delay="0"/>
                          </p:stCondLst>
                          <p:childTnLst>
                            <p:par>
                              <p:cTn id="1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7" presetID="63" presetClass="path" presetSubtype="0" repeatCount="indefinite" accel="50000" decel="50000" autoRev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125E-6 4.07407E-6 L 0.00416 4.07407E-6 " pathEditMode="relative" rAng="0" ptsTypes="AA">
                                          <p:cBhvr>
                                            <p:cTn id="198" dur="250" fill="hold"/>
                                            <p:tgtEl>
                                              <p:spTgt spid="26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9" presetID="63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3.33333E-6 L 0.0069 -0.00579 " pathEditMode="relative" rAng="0" ptsTypes="AA">
                                          <p:cBhvr>
                                            <p:cTn id="200" dur="750" fill="hold"/>
                                            <p:tgtEl>
                                              <p:spTgt spid="23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3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1" presetID="8" presetClass="emp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202" dur="100" fill="hold"/>
                                            <p:tgtEl>
                                              <p:spTgt spid="21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3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7.40741E-7 L 0.00208 0.00555 " pathEditMode="relative" rAng="0" ptsTypes="AA">
                                          <p:cBhvr>
                                            <p:cTn id="204" dur="250" fill="hold"/>
                                            <p:tgtEl>
                                              <p:spTgt spid="21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" y="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">
                                          <p:cBhvr>
                                            <p:cTn id="206" dur="1" fill="hold"/>
                                            <p:tgtEl>
                                              <p:spTgt spid="277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07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9" dur="500"/>
                                            <p:tgtEl>
                                              <p:spTgt spid="15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0" presetID="2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2" dur="5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3" dur="5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4" presetID="6" presetClass="emph" presetSubtype="0" repeatCount="indefinite" accel="48000" decel="48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5" dur="250" fill="hold"/>
                                            <p:tgtEl>
                                              <p:spTgt spid="4790"/>
                                            </p:tgtEl>
                                          </p:cBhvr>
                                          <p:by x="106000" y="10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6" presetID="6" presetClass="emph" presetSubtype="0" repeatCount="indefinite" accel="48000" decel="48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7" dur="250" fill="hold"/>
                                            <p:tgtEl>
                                              <p:spTgt spid="4787"/>
                                            </p:tgtEl>
                                          </p:cBhvr>
                                          <p:by x="106000" y="10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8" presetID="6" presetClass="emph" presetSubtype="0" repeatCount="indefinite" accel="48000" decel="48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9" dur="250" fill="hold"/>
                                            <p:tgtEl>
                                              <p:spTgt spid="4788"/>
                                            </p:tgtEl>
                                          </p:cBhvr>
                                          <p:by x="106000" y="10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0" presetID="6" presetClass="emph" presetSubtype="0" repeatCount="indefinite" accel="48000" decel="48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1" dur="250" fill="hold"/>
                                            <p:tgtEl>
                                              <p:spTgt spid="4789"/>
                                            </p:tgtEl>
                                          </p:cBhvr>
                                          <p:by x="106000" y="10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2" presetID="6" presetClass="emph" presetSubtype="0" repeatCount="indefinite" accel="48000" decel="48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3" dur="250" fill="hold"/>
                                            <p:tgtEl>
                                              <p:spTgt spid="4791"/>
                                            </p:tgtEl>
                                          </p:cBhvr>
                                          <p:by x="106000" y="106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627"/>
                      </p:tgtEl>
                    </p:cond>
                  </p:nextCondLst>
                </p:seq>
                <p:seq concurrent="1" nextAc="seek">
                  <p:cTn id="224" restart="whenNotActive" fill="hold" evtFilter="cancelBubble" nodeType="interactiveSeq">
                    <p:stCondLst>
                      <p:cond evt="onClick" delay="0">
                        <p:tgtEl>
                          <p:spTgt spid="434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25" fill="hold">
                          <p:stCondLst>
                            <p:cond delay="0"/>
                          </p:stCondLst>
                          <p:childTnLst>
                            <p:par>
                              <p:cTn id="2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7" presetID="8" presetClass="emph" presetSubtype="0" repeatCount="indefinite" accel="50000" decel="50000" autoRev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228" dur="100" fill="hold"/>
                                            <p:tgtEl>
                                              <p:spTgt spid="23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9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54167E-6 -2.22222E-6 L 0.00208 0.00556 " pathEditMode="relative" rAng="0" ptsTypes="AA">
                                          <p:cBhvr>
                                            <p:cTn id="230" dur="250" fill="hold"/>
                                            <p:tgtEl>
                                              <p:spTgt spid="23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" y="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1" presetID="8" presetClass="emp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200000">
                                          <p:cBhvr>
                                            <p:cTn id="232" dur="250" fill="hold"/>
                                            <p:tgtEl>
                                              <p:spTgt spid="25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3" presetID="6" presetClass="emph" presetSubtype="0" repeatCount="indefinite" accel="48000" decel="48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34" dur="250" fill="hold"/>
                                            <p:tgtEl>
                                              <p:spTgt spid="4797"/>
                                            </p:tgtEl>
                                          </p:cBhvr>
                                          <p:by x="106000" y="10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5" presetID="6" presetClass="emph" presetSubtype="0" repeatCount="indefinite" accel="48000" decel="48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36" dur="250" fill="hold"/>
                                            <p:tgtEl>
                                              <p:spTgt spid="4798"/>
                                            </p:tgtEl>
                                          </p:cBhvr>
                                          <p:by x="106000" y="10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7" presetID="6" presetClass="emph" presetSubtype="0" repeatCount="indefinite" accel="48000" decel="48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38" dur="250" fill="hold"/>
                                            <p:tgtEl>
                                              <p:spTgt spid="4796"/>
                                            </p:tgtEl>
                                          </p:cBhvr>
                                          <p:by x="106000" y="10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9" presetID="6" presetClass="emph" presetSubtype="0" repeatCount="indefinite" accel="48000" decel="48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40" dur="250" fill="hold"/>
                                            <p:tgtEl>
                                              <p:spTgt spid="4795"/>
                                            </p:tgtEl>
                                          </p:cBhvr>
                                          <p:by x="106000" y="10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1" presetID="6" presetClass="emph" presetSubtype="0" repeatCount="indefinite" accel="48000" decel="48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42" dur="250" fill="hold"/>
                                            <p:tgtEl>
                                              <p:spTgt spid="4794"/>
                                            </p:tgtEl>
                                          </p:cBhvr>
                                          <p:by x="106000" y="10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3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45" dur="500"/>
                                            <p:tgtEl>
                                              <p:spTgt spid="24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6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47" dur="6733" fill="hold"/>
                                            <p:tgtEl>
                                              <p:spTgt spid="247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48" presetID="2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0" dur="500" fill="hold"/>
                                            <p:tgtEl>
                                              <p:spTgt spid="31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1" dur="500" fill="hold"/>
                                            <p:tgtEl>
                                              <p:spTgt spid="31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346"/>
                      </p:tgtEl>
                    </p:cond>
                  </p:nextCondLst>
                </p:seq>
                <p:audio>
                  <p:cMediaNode vol="100000" showWhenStopped="0">
                    <p:cTn id="25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1"/>
                    </p:tgtEl>
                  </p:cMediaNode>
                </p:audio>
                <p:seq concurrent="1" nextAc="seek">
                  <p:cTn id="253" restart="whenNotActive" fill="hold" evtFilter="cancelBubble" nodeType="interactiveSeq">
                    <p:stCondLst>
                      <p:cond evt="onClick" delay="0">
                        <p:tgtEl>
                          <p:spTgt spid="13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4" fill="hold">
                          <p:stCondLst>
                            <p:cond delay="0"/>
                          </p:stCondLst>
                          <p:childTnLst>
                            <p:par>
                              <p:cTn id="2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6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57" dur="1" fill="hold"/>
                                            <p:tgtEl>
                                              <p:spTgt spid="277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5"/>
                      </p:tgtEl>
                    </p:cond>
                  </p:nextCondLst>
                </p:seq>
                <p:seq concurrent="1" nextAc="seek">
                  <p:cTn id="258" restart="whenNotActive" fill="hold" evtFilter="cancelBubble" nodeType="interactiveSeq">
                    <p:stCondLst>
                      <p:cond evt="onClick" delay="0">
                        <p:tgtEl>
                          <p:spTgt spid="309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9" fill="hold">
                          <p:stCondLst>
                            <p:cond delay="0"/>
                          </p:stCondLst>
                          <p:childTnLst>
                            <p:par>
                              <p:cTn id="2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1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62" dur="1" fill="hold"/>
                                            <p:tgtEl>
                                              <p:spTgt spid="277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097"/>
                      </p:tgtEl>
                    </p:cond>
                  </p:nextCondLst>
                </p:seq>
                <p:seq concurrent="1" nextAc="seek">
                  <p:cTn id="263" restart="whenNotActive" fill="hold" evtFilter="cancelBubble" nodeType="interactiveSeq">
                    <p:stCondLst>
                      <p:cond evt="onClick" delay="0">
                        <p:tgtEl>
                          <p:spTgt spid="310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4" fill="hold">
                          <p:stCondLst>
                            <p:cond delay="0"/>
                          </p:stCondLst>
                          <p:childTnLst>
                            <p:par>
                              <p:cTn id="2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6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67" dur="1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105"/>
                      </p:tgtEl>
                    </p:cond>
                  </p:nextCondLst>
                </p:seq>
                <p:audio>
                  <p:cMediaNode vol="45455">
                    <p:cTn id="26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6"/>
                    </p:tgtEl>
                  </p:cMediaNode>
                </p:audio>
                <p:seq concurrent="1" nextAc="seek">
                  <p:cTn id="269" restart="whenNotActive" fill="hold" evtFilter="cancelBubble" nodeType="interactiveSeq">
                    <p:stCondLst>
                      <p:cond evt="onClick" delay="0">
                        <p:tgtEl>
                          <p:spTgt spid="313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70" fill="hold">
                          <p:stCondLst>
                            <p:cond delay="0"/>
                          </p:stCondLst>
                          <p:childTnLst>
                            <p:par>
                              <p:cTn id="27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2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73" dur="1" fill="hold"/>
                                            <p:tgtEl>
                                              <p:spTgt spid="247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135"/>
                      </p:tgtEl>
                    </p:cond>
                  </p:nextCondLst>
                </p:seq>
              </p:childTnLst>
            </p:cTn>
          </p:par>
        </p:tnLst>
        <p:bldLst>
          <p:bldP spid="1995" grpId="0" animBg="1"/>
          <p:bldP spid="1995" grpId="1" animBg="1"/>
          <p:bldP spid="1995" grpId="2" animBg="1"/>
          <p:bldP spid="7" grpId="0" animBg="1"/>
          <p:bldP spid="1996" grpId="0" animBg="1"/>
          <p:bldP spid="1996" grpId="1" animBg="1"/>
          <p:bldP spid="1996" grpId="2" animBg="1"/>
          <p:bldP spid="4733" grpId="0" animBg="1"/>
          <p:bldP spid="4733" grpId="1" animBg="1"/>
          <p:bldP spid="4733" grpId="2" animBg="1"/>
          <p:bldP spid="4786" grpId="0" animBg="1"/>
          <p:bldP spid="4786" grpId="1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Logo Wordmark">
            <a:extLst>
              <a:ext uri="{FF2B5EF4-FFF2-40B4-BE49-F238E27FC236}">
                <a16:creationId xmlns:a16="http://schemas.microsoft.com/office/drawing/2014/main" id="{260DA585-4C66-4761-A2EF-FE13166A46AF}"/>
              </a:ext>
            </a:extLst>
          </p:cNvPr>
          <p:cNvGrpSpPr/>
          <p:nvPr/>
        </p:nvGrpSpPr>
        <p:grpSpPr>
          <a:xfrm>
            <a:off x="4946869" y="5408613"/>
            <a:ext cx="2819400" cy="477838"/>
            <a:chOff x="5283200" y="2995613"/>
            <a:chExt cx="2819400" cy="477838"/>
          </a:xfrm>
        </p:grpSpPr>
        <p:sp>
          <p:nvSpPr>
            <p:cNvPr id="5" name="Carbon">
              <a:extLst>
                <a:ext uri="{FF2B5EF4-FFF2-40B4-BE49-F238E27FC236}">
                  <a16:creationId xmlns:a16="http://schemas.microsoft.com/office/drawing/2014/main" id="{6F29A18E-458A-4A8E-9923-EA4E37564C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40500" y="2995613"/>
              <a:ext cx="1562100" cy="358775"/>
            </a:xfrm>
            <a:custGeom>
              <a:avLst/>
              <a:gdLst>
                <a:gd name="T0" fmla="*/ 53 w 463"/>
                <a:gd name="T1" fmla="*/ 106 h 106"/>
                <a:gd name="T2" fmla="*/ 51 w 463"/>
                <a:gd name="T3" fmla="*/ 0 h 106"/>
                <a:gd name="T4" fmla="*/ 77 w 463"/>
                <a:gd name="T5" fmla="*/ 26 h 106"/>
                <a:gd name="T6" fmla="*/ 17 w 463"/>
                <a:gd name="T7" fmla="*/ 53 h 106"/>
                <a:gd name="T8" fmla="*/ 77 w 463"/>
                <a:gd name="T9" fmla="*/ 80 h 106"/>
                <a:gd name="T10" fmla="*/ 166 w 463"/>
                <a:gd name="T11" fmla="*/ 36 h 106"/>
                <a:gd name="T12" fmla="*/ 150 w 463"/>
                <a:gd name="T13" fmla="*/ 46 h 106"/>
                <a:gd name="T14" fmla="*/ 95 w 463"/>
                <a:gd name="T15" fmla="*/ 70 h 106"/>
                <a:gd name="T16" fmla="*/ 150 w 463"/>
                <a:gd name="T17" fmla="*/ 95 h 106"/>
                <a:gd name="T18" fmla="*/ 166 w 463"/>
                <a:gd name="T19" fmla="*/ 104 h 106"/>
                <a:gd name="T20" fmla="*/ 130 w 463"/>
                <a:gd name="T21" fmla="*/ 92 h 106"/>
                <a:gd name="T22" fmla="*/ 130 w 463"/>
                <a:gd name="T23" fmla="*/ 49 h 106"/>
                <a:gd name="T24" fmla="*/ 130 w 463"/>
                <a:gd name="T25" fmla="*/ 92 h 106"/>
                <a:gd name="T26" fmla="*/ 227 w 463"/>
                <a:gd name="T27" fmla="*/ 37 h 106"/>
                <a:gd name="T28" fmla="*/ 200 w 463"/>
                <a:gd name="T29" fmla="*/ 47 h 106"/>
                <a:gd name="T30" fmla="*/ 184 w 463"/>
                <a:gd name="T31" fmla="*/ 36 h 106"/>
                <a:gd name="T32" fmla="*/ 200 w 463"/>
                <a:gd name="T33" fmla="*/ 104 h 106"/>
                <a:gd name="T34" fmla="*/ 221 w 463"/>
                <a:gd name="T35" fmla="*/ 50 h 106"/>
                <a:gd name="T36" fmla="*/ 252 w 463"/>
                <a:gd name="T37" fmla="*/ 104 h 106"/>
                <a:gd name="T38" fmla="*/ 273 w 463"/>
                <a:gd name="T39" fmla="*/ 106 h 106"/>
                <a:gd name="T40" fmla="*/ 273 w 463"/>
                <a:gd name="T41" fmla="*/ 35 h 106"/>
                <a:gd name="T42" fmla="*/ 252 w 463"/>
                <a:gd name="T43" fmla="*/ 3 h 106"/>
                <a:gd name="T44" fmla="*/ 236 w 463"/>
                <a:gd name="T45" fmla="*/ 104 h 106"/>
                <a:gd name="T46" fmla="*/ 272 w 463"/>
                <a:gd name="T47" fmla="*/ 92 h 106"/>
                <a:gd name="T48" fmla="*/ 272 w 463"/>
                <a:gd name="T49" fmla="*/ 49 h 106"/>
                <a:gd name="T50" fmla="*/ 272 w 463"/>
                <a:gd name="T51" fmla="*/ 92 h 106"/>
                <a:gd name="T52" fmla="*/ 388 w 463"/>
                <a:gd name="T53" fmla="*/ 70 h 106"/>
                <a:gd name="T54" fmla="*/ 317 w 463"/>
                <a:gd name="T55" fmla="*/ 70 h 106"/>
                <a:gd name="T56" fmla="*/ 352 w 463"/>
                <a:gd name="T57" fmla="*/ 92 h 106"/>
                <a:gd name="T58" fmla="*/ 352 w 463"/>
                <a:gd name="T59" fmla="*/ 49 h 106"/>
                <a:gd name="T60" fmla="*/ 352 w 463"/>
                <a:gd name="T61" fmla="*/ 92 h 106"/>
                <a:gd name="T62" fmla="*/ 401 w 463"/>
                <a:gd name="T63" fmla="*/ 104 h 106"/>
                <a:gd name="T64" fmla="*/ 417 w 463"/>
                <a:gd name="T65" fmla="*/ 69 h 106"/>
                <a:gd name="T66" fmla="*/ 448 w 463"/>
                <a:gd name="T67" fmla="*/ 69 h 106"/>
                <a:gd name="T68" fmla="*/ 463 w 463"/>
                <a:gd name="T69" fmla="*/ 104 h 106"/>
                <a:gd name="T70" fmla="*/ 459 w 463"/>
                <a:gd name="T71" fmla="*/ 44 h 106"/>
                <a:gd name="T72" fmla="*/ 417 w 463"/>
                <a:gd name="T73" fmla="*/ 46 h 106"/>
                <a:gd name="T74" fmla="*/ 401 w 463"/>
                <a:gd name="T75" fmla="*/ 3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3" h="106">
                  <a:moveTo>
                    <a:pt x="89" y="92"/>
                  </a:moveTo>
                  <a:cubicBezTo>
                    <a:pt x="80" y="101"/>
                    <a:pt x="68" y="106"/>
                    <a:pt x="53" y="106"/>
                  </a:cubicBezTo>
                  <a:cubicBezTo>
                    <a:pt x="20" y="106"/>
                    <a:pt x="0" y="81"/>
                    <a:pt x="0" y="53"/>
                  </a:cubicBezTo>
                  <a:cubicBezTo>
                    <a:pt x="0" y="26"/>
                    <a:pt x="19" y="0"/>
                    <a:pt x="51" y="0"/>
                  </a:cubicBezTo>
                  <a:cubicBezTo>
                    <a:pt x="68" y="0"/>
                    <a:pt x="81" y="6"/>
                    <a:pt x="89" y="14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2" y="19"/>
                    <a:pt x="64" y="15"/>
                    <a:pt x="53" y="15"/>
                  </a:cubicBezTo>
                  <a:cubicBezTo>
                    <a:pt x="30" y="15"/>
                    <a:pt x="17" y="33"/>
                    <a:pt x="17" y="53"/>
                  </a:cubicBezTo>
                  <a:cubicBezTo>
                    <a:pt x="17" y="74"/>
                    <a:pt x="30" y="91"/>
                    <a:pt x="55" y="91"/>
                  </a:cubicBezTo>
                  <a:cubicBezTo>
                    <a:pt x="63" y="91"/>
                    <a:pt x="72" y="87"/>
                    <a:pt x="77" y="80"/>
                  </a:cubicBezTo>
                  <a:lnTo>
                    <a:pt x="89" y="92"/>
                  </a:lnTo>
                  <a:close/>
                  <a:moveTo>
                    <a:pt x="166" y="36"/>
                  </a:moveTo>
                  <a:cubicBezTo>
                    <a:pt x="150" y="36"/>
                    <a:pt x="150" y="36"/>
                    <a:pt x="150" y="36"/>
                  </a:cubicBezTo>
                  <a:cubicBezTo>
                    <a:pt x="150" y="46"/>
                    <a:pt x="150" y="46"/>
                    <a:pt x="150" y="46"/>
                  </a:cubicBezTo>
                  <a:cubicBezTo>
                    <a:pt x="146" y="39"/>
                    <a:pt x="138" y="35"/>
                    <a:pt x="130" y="35"/>
                  </a:cubicBezTo>
                  <a:cubicBezTo>
                    <a:pt x="109" y="35"/>
                    <a:pt x="95" y="51"/>
                    <a:pt x="95" y="70"/>
                  </a:cubicBezTo>
                  <a:cubicBezTo>
                    <a:pt x="95" y="89"/>
                    <a:pt x="109" y="106"/>
                    <a:pt x="130" y="106"/>
                  </a:cubicBezTo>
                  <a:cubicBezTo>
                    <a:pt x="138" y="106"/>
                    <a:pt x="146" y="101"/>
                    <a:pt x="150" y="95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66" y="104"/>
                    <a:pt x="166" y="104"/>
                    <a:pt x="166" y="104"/>
                  </a:cubicBezTo>
                  <a:lnTo>
                    <a:pt x="166" y="36"/>
                  </a:lnTo>
                  <a:close/>
                  <a:moveTo>
                    <a:pt x="130" y="92"/>
                  </a:moveTo>
                  <a:cubicBezTo>
                    <a:pt x="118" y="92"/>
                    <a:pt x="111" y="82"/>
                    <a:pt x="111" y="70"/>
                  </a:cubicBezTo>
                  <a:cubicBezTo>
                    <a:pt x="111" y="59"/>
                    <a:pt x="118" y="49"/>
                    <a:pt x="130" y="49"/>
                  </a:cubicBezTo>
                  <a:cubicBezTo>
                    <a:pt x="142" y="49"/>
                    <a:pt x="150" y="59"/>
                    <a:pt x="150" y="70"/>
                  </a:cubicBezTo>
                  <a:cubicBezTo>
                    <a:pt x="150" y="82"/>
                    <a:pt x="142" y="92"/>
                    <a:pt x="130" y="92"/>
                  </a:cubicBezTo>
                  <a:close/>
                  <a:moveTo>
                    <a:pt x="227" y="51"/>
                  </a:moveTo>
                  <a:cubicBezTo>
                    <a:pt x="227" y="37"/>
                    <a:pt x="227" y="37"/>
                    <a:pt x="227" y="37"/>
                  </a:cubicBezTo>
                  <a:cubicBezTo>
                    <a:pt x="225" y="36"/>
                    <a:pt x="223" y="36"/>
                    <a:pt x="221" y="36"/>
                  </a:cubicBezTo>
                  <a:cubicBezTo>
                    <a:pt x="212" y="36"/>
                    <a:pt x="203" y="41"/>
                    <a:pt x="200" y="47"/>
                  </a:cubicBezTo>
                  <a:cubicBezTo>
                    <a:pt x="200" y="36"/>
                    <a:pt x="200" y="36"/>
                    <a:pt x="200" y="36"/>
                  </a:cubicBezTo>
                  <a:cubicBezTo>
                    <a:pt x="184" y="36"/>
                    <a:pt x="184" y="36"/>
                    <a:pt x="184" y="36"/>
                  </a:cubicBezTo>
                  <a:cubicBezTo>
                    <a:pt x="184" y="104"/>
                    <a:pt x="184" y="104"/>
                    <a:pt x="184" y="104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00" y="75"/>
                    <a:pt x="200" y="75"/>
                    <a:pt x="200" y="75"/>
                  </a:cubicBezTo>
                  <a:cubicBezTo>
                    <a:pt x="200" y="58"/>
                    <a:pt x="207" y="50"/>
                    <a:pt x="221" y="50"/>
                  </a:cubicBezTo>
                  <a:cubicBezTo>
                    <a:pt x="223" y="50"/>
                    <a:pt x="224" y="50"/>
                    <a:pt x="227" y="51"/>
                  </a:cubicBezTo>
                  <a:close/>
                  <a:moveTo>
                    <a:pt x="252" y="104"/>
                  </a:moveTo>
                  <a:cubicBezTo>
                    <a:pt x="252" y="95"/>
                    <a:pt x="252" y="95"/>
                    <a:pt x="252" y="95"/>
                  </a:cubicBezTo>
                  <a:cubicBezTo>
                    <a:pt x="256" y="101"/>
                    <a:pt x="265" y="106"/>
                    <a:pt x="273" y="106"/>
                  </a:cubicBezTo>
                  <a:cubicBezTo>
                    <a:pt x="293" y="106"/>
                    <a:pt x="307" y="89"/>
                    <a:pt x="307" y="70"/>
                  </a:cubicBezTo>
                  <a:cubicBezTo>
                    <a:pt x="307" y="51"/>
                    <a:pt x="293" y="35"/>
                    <a:pt x="273" y="35"/>
                  </a:cubicBezTo>
                  <a:cubicBezTo>
                    <a:pt x="265" y="35"/>
                    <a:pt x="256" y="39"/>
                    <a:pt x="252" y="46"/>
                  </a:cubicBezTo>
                  <a:cubicBezTo>
                    <a:pt x="252" y="3"/>
                    <a:pt x="252" y="3"/>
                    <a:pt x="252" y="3"/>
                  </a:cubicBezTo>
                  <a:cubicBezTo>
                    <a:pt x="236" y="3"/>
                    <a:pt x="236" y="3"/>
                    <a:pt x="236" y="3"/>
                  </a:cubicBezTo>
                  <a:cubicBezTo>
                    <a:pt x="236" y="104"/>
                    <a:pt x="236" y="104"/>
                    <a:pt x="236" y="104"/>
                  </a:cubicBezTo>
                  <a:lnTo>
                    <a:pt x="252" y="104"/>
                  </a:lnTo>
                  <a:close/>
                  <a:moveTo>
                    <a:pt x="272" y="92"/>
                  </a:moveTo>
                  <a:cubicBezTo>
                    <a:pt x="260" y="92"/>
                    <a:pt x="252" y="82"/>
                    <a:pt x="252" y="70"/>
                  </a:cubicBezTo>
                  <a:cubicBezTo>
                    <a:pt x="252" y="59"/>
                    <a:pt x="260" y="49"/>
                    <a:pt x="272" y="49"/>
                  </a:cubicBezTo>
                  <a:cubicBezTo>
                    <a:pt x="284" y="49"/>
                    <a:pt x="292" y="59"/>
                    <a:pt x="292" y="70"/>
                  </a:cubicBezTo>
                  <a:cubicBezTo>
                    <a:pt x="292" y="82"/>
                    <a:pt x="284" y="92"/>
                    <a:pt x="272" y="92"/>
                  </a:cubicBezTo>
                  <a:close/>
                  <a:moveTo>
                    <a:pt x="352" y="106"/>
                  </a:moveTo>
                  <a:cubicBezTo>
                    <a:pt x="373" y="106"/>
                    <a:pt x="388" y="89"/>
                    <a:pt x="388" y="70"/>
                  </a:cubicBezTo>
                  <a:cubicBezTo>
                    <a:pt x="388" y="51"/>
                    <a:pt x="373" y="35"/>
                    <a:pt x="352" y="35"/>
                  </a:cubicBezTo>
                  <a:cubicBezTo>
                    <a:pt x="331" y="35"/>
                    <a:pt x="317" y="51"/>
                    <a:pt x="317" y="70"/>
                  </a:cubicBezTo>
                  <a:cubicBezTo>
                    <a:pt x="317" y="89"/>
                    <a:pt x="331" y="106"/>
                    <a:pt x="352" y="106"/>
                  </a:cubicBezTo>
                  <a:close/>
                  <a:moveTo>
                    <a:pt x="352" y="92"/>
                  </a:moveTo>
                  <a:cubicBezTo>
                    <a:pt x="340" y="92"/>
                    <a:pt x="332" y="82"/>
                    <a:pt x="332" y="70"/>
                  </a:cubicBezTo>
                  <a:cubicBezTo>
                    <a:pt x="332" y="59"/>
                    <a:pt x="340" y="49"/>
                    <a:pt x="352" y="49"/>
                  </a:cubicBezTo>
                  <a:cubicBezTo>
                    <a:pt x="364" y="49"/>
                    <a:pt x="372" y="59"/>
                    <a:pt x="372" y="70"/>
                  </a:cubicBezTo>
                  <a:cubicBezTo>
                    <a:pt x="372" y="82"/>
                    <a:pt x="364" y="92"/>
                    <a:pt x="352" y="92"/>
                  </a:cubicBezTo>
                  <a:close/>
                  <a:moveTo>
                    <a:pt x="401" y="36"/>
                  </a:moveTo>
                  <a:cubicBezTo>
                    <a:pt x="401" y="104"/>
                    <a:pt x="401" y="104"/>
                    <a:pt x="401" y="104"/>
                  </a:cubicBezTo>
                  <a:cubicBezTo>
                    <a:pt x="417" y="104"/>
                    <a:pt x="417" y="104"/>
                    <a:pt x="417" y="104"/>
                  </a:cubicBezTo>
                  <a:cubicBezTo>
                    <a:pt x="417" y="69"/>
                    <a:pt x="417" y="69"/>
                    <a:pt x="417" y="69"/>
                  </a:cubicBezTo>
                  <a:cubicBezTo>
                    <a:pt x="417" y="57"/>
                    <a:pt x="422" y="49"/>
                    <a:pt x="433" y="49"/>
                  </a:cubicBezTo>
                  <a:cubicBezTo>
                    <a:pt x="444" y="49"/>
                    <a:pt x="448" y="57"/>
                    <a:pt x="448" y="69"/>
                  </a:cubicBezTo>
                  <a:cubicBezTo>
                    <a:pt x="448" y="104"/>
                    <a:pt x="448" y="104"/>
                    <a:pt x="448" y="104"/>
                  </a:cubicBezTo>
                  <a:cubicBezTo>
                    <a:pt x="463" y="104"/>
                    <a:pt x="463" y="104"/>
                    <a:pt x="463" y="104"/>
                  </a:cubicBezTo>
                  <a:cubicBezTo>
                    <a:pt x="463" y="64"/>
                    <a:pt x="463" y="64"/>
                    <a:pt x="463" y="64"/>
                  </a:cubicBezTo>
                  <a:cubicBezTo>
                    <a:pt x="463" y="55"/>
                    <a:pt x="462" y="49"/>
                    <a:pt x="459" y="44"/>
                  </a:cubicBezTo>
                  <a:cubicBezTo>
                    <a:pt x="455" y="38"/>
                    <a:pt x="449" y="35"/>
                    <a:pt x="439" y="35"/>
                  </a:cubicBezTo>
                  <a:cubicBezTo>
                    <a:pt x="429" y="35"/>
                    <a:pt x="421" y="38"/>
                    <a:pt x="417" y="46"/>
                  </a:cubicBezTo>
                  <a:cubicBezTo>
                    <a:pt x="417" y="36"/>
                    <a:pt x="417" y="36"/>
                    <a:pt x="417" y="36"/>
                  </a:cubicBezTo>
                  <a:lnTo>
                    <a:pt x="401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" name="Bright">
              <a:extLst>
                <a:ext uri="{FF2B5EF4-FFF2-40B4-BE49-F238E27FC236}">
                  <a16:creationId xmlns:a16="http://schemas.microsoft.com/office/drawing/2014/main" id="{79F1B545-6A72-4C49-9480-8445CEAF3E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3200" y="3005138"/>
              <a:ext cx="1217613" cy="468313"/>
            </a:xfrm>
            <a:custGeom>
              <a:avLst/>
              <a:gdLst>
                <a:gd name="T0" fmla="*/ 65 w 361"/>
                <a:gd name="T1" fmla="*/ 27 h 138"/>
                <a:gd name="T2" fmla="*/ 66 w 361"/>
                <a:gd name="T3" fmla="*/ 73 h 138"/>
                <a:gd name="T4" fmla="*/ 0 w 361"/>
                <a:gd name="T5" fmla="*/ 101 h 138"/>
                <a:gd name="T6" fmla="*/ 34 w 361"/>
                <a:gd name="T7" fmla="*/ 0 h 138"/>
                <a:gd name="T8" fmla="*/ 34 w 361"/>
                <a:gd name="T9" fmla="*/ 12 h 138"/>
                <a:gd name="T10" fmla="*/ 13 w 361"/>
                <a:gd name="T11" fmla="*/ 44 h 138"/>
                <a:gd name="T12" fmla="*/ 52 w 361"/>
                <a:gd name="T13" fmla="*/ 28 h 138"/>
                <a:gd name="T14" fmla="*/ 35 w 361"/>
                <a:gd name="T15" fmla="*/ 89 h 138"/>
                <a:gd name="T16" fmla="*/ 35 w 361"/>
                <a:gd name="T17" fmla="*/ 56 h 138"/>
                <a:gd name="T18" fmla="*/ 13 w 361"/>
                <a:gd name="T19" fmla="*/ 89 h 138"/>
                <a:gd name="T20" fmla="*/ 95 w 361"/>
                <a:gd name="T21" fmla="*/ 72 h 138"/>
                <a:gd name="T22" fmla="*/ 82 w 361"/>
                <a:gd name="T23" fmla="*/ 101 h 138"/>
                <a:gd name="T24" fmla="*/ 95 w 361"/>
                <a:gd name="T25" fmla="*/ 35 h 138"/>
                <a:gd name="T26" fmla="*/ 117 w 361"/>
                <a:gd name="T27" fmla="*/ 34 h 138"/>
                <a:gd name="T28" fmla="*/ 123 w 361"/>
                <a:gd name="T29" fmla="*/ 47 h 138"/>
                <a:gd name="T30" fmla="*/ 139 w 361"/>
                <a:gd name="T31" fmla="*/ 0 h 138"/>
                <a:gd name="T32" fmla="*/ 139 w 361"/>
                <a:gd name="T33" fmla="*/ 20 h 138"/>
                <a:gd name="T34" fmla="*/ 139 w 361"/>
                <a:gd name="T35" fmla="*/ 0 h 138"/>
                <a:gd name="T36" fmla="*/ 146 w 361"/>
                <a:gd name="T37" fmla="*/ 101 h 138"/>
                <a:gd name="T38" fmla="*/ 133 w 361"/>
                <a:gd name="T39" fmla="*/ 35 h 138"/>
                <a:gd name="T40" fmla="*/ 194 w 361"/>
                <a:gd name="T41" fmla="*/ 138 h 138"/>
                <a:gd name="T42" fmla="*/ 173 w 361"/>
                <a:gd name="T43" fmla="*/ 109 h 138"/>
                <a:gd name="T44" fmla="*/ 216 w 361"/>
                <a:gd name="T45" fmla="*/ 105 h 138"/>
                <a:gd name="T46" fmla="*/ 193 w 361"/>
                <a:gd name="T47" fmla="*/ 102 h 138"/>
                <a:gd name="T48" fmla="*/ 193 w 361"/>
                <a:gd name="T49" fmla="*/ 33 h 138"/>
                <a:gd name="T50" fmla="*/ 216 w 361"/>
                <a:gd name="T51" fmla="*/ 35 h 138"/>
                <a:gd name="T52" fmla="*/ 229 w 361"/>
                <a:gd name="T53" fmla="*/ 105 h 138"/>
                <a:gd name="T54" fmla="*/ 172 w 361"/>
                <a:gd name="T55" fmla="*/ 68 h 138"/>
                <a:gd name="T56" fmla="*/ 216 w 361"/>
                <a:gd name="T57" fmla="*/ 68 h 138"/>
                <a:gd name="T58" fmla="*/ 172 w 361"/>
                <a:gd name="T59" fmla="*/ 68 h 138"/>
                <a:gd name="T60" fmla="*/ 260 w 361"/>
                <a:gd name="T61" fmla="*/ 47 h 138"/>
                <a:gd name="T62" fmla="*/ 303 w 361"/>
                <a:gd name="T63" fmla="*/ 42 h 138"/>
                <a:gd name="T64" fmla="*/ 308 w 361"/>
                <a:gd name="T65" fmla="*/ 101 h 138"/>
                <a:gd name="T66" fmla="*/ 295 w 361"/>
                <a:gd name="T67" fmla="*/ 66 h 138"/>
                <a:gd name="T68" fmla="*/ 260 w 361"/>
                <a:gd name="T69" fmla="*/ 67 h 138"/>
                <a:gd name="T70" fmla="*/ 248 w 361"/>
                <a:gd name="T71" fmla="*/ 101 h 138"/>
                <a:gd name="T72" fmla="*/ 260 w 361"/>
                <a:gd name="T73" fmla="*/ 0 h 138"/>
                <a:gd name="T74" fmla="*/ 329 w 361"/>
                <a:gd name="T75" fmla="*/ 79 h 138"/>
                <a:gd name="T76" fmla="*/ 317 w 361"/>
                <a:gd name="T77" fmla="*/ 46 h 138"/>
                <a:gd name="T78" fmla="*/ 329 w 361"/>
                <a:gd name="T79" fmla="*/ 35 h 138"/>
                <a:gd name="T80" fmla="*/ 342 w 361"/>
                <a:gd name="T81" fmla="*/ 13 h 138"/>
                <a:gd name="T82" fmla="*/ 359 w 361"/>
                <a:gd name="T83" fmla="*/ 35 h 138"/>
                <a:gd name="T84" fmla="*/ 342 w 361"/>
                <a:gd name="T85" fmla="*/ 46 h 138"/>
                <a:gd name="T86" fmla="*/ 353 w 361"/>
                <a:gd name="T87" fmla="*/ 90 h 138"/>
                <a:gd name="T88" fmla="*/ 361 w 361"/>
                <a:gd name="T89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1" h="138">
                  <a:moveTo>
                    <a:pt x="34" y="0"/>
                  </a:moveTo>
                  <a:cubicBezTo>
                    <a:pt x="58" y="0"/>
                    <a:pt x="65" y="15"/>
                    <a:pt x="65" y="27"/>
                  </a:cubicBezTo>
                  <a:cubicBezTo>
                    <a:pt x="65" y="39"/>
                    <a:pt x="56" y="48"/>
                    <a:pt x="47" y="50"/>
                  </a:cubicBezTo>
                  <a:cubicBezTo>
                    <a:pt x="55" y="50"/>
                    <a:pt x="66" y="58"/>
                    <a:pt x="66" y="73"/>
                  </a:cubicBezTo>
                  <a:cubicBezTo>
                    <a:pt x="66" y="84"/>
                    <a:pt x="59" y="101"/>
                    <a:pt x="34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4" y="0"/>
                  </a:lnTo>
                  <a:close/>
                  <a:moveTo>
                    <a:pt x="52" y="28"/>
                  </a:moveTo>
                  <a:cubicBezTo>
                    <a:pt x="52" y="21"/>
                    <a:pt x="47" y="12"/>
                    <a:pt x="34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47" y="44"/>
                    <a:pt x="52" y="35"/>
                    <a:pt x="52" y="28"/>
                  </a:cubicBezTo>
                  <a:close/>
                  <a:moveTo>
                    <a:pt x="13" y="89"/>
                  </a:moveTo>
                  <a:cubicBezTo>
                    <a:pt x="35" y="89"/>
                    <a:pt x="35" y="89"/>
                    <a:pt x="35" y="89"/>
                  </a:cubicBezTo>
                  <a:cubicBezTo>
                    <a:pt x="48" y="89"/>
                    <a:pt x="52" y="80"/>
                    <a:pt x="52" y="72"/>
                  </a:cubicBezTo>
                  <a:cubicBezTo>
                    <a:pt x="52" y="66"/>
                    <a:pt x="48" y="56"/>
                    <a:pt x="35" y="56"/>
                  </a:cubicBezTo>
                  <a:cubicBezTo>
                    <a:pt x="13" y="56"/>
                    <a:pt x="13" y="56"/>
                    <a:pt x="13" y="56"/>
                  </a:cubicBezTo>
                  <a:lnTo>
                    <a:pt x="13" y="89"/>
                  </a:lnTo>
                  <a:close/>
                  <a:moveTo>
                    <a:pt x="117" y="46"/>
                  </a:moveTo>
                  <a:cubicBezTo>
                    <a:pt x="102" y="46"/>
                    <a:pt x="95" y="56"/>
                    <a:pt x="95" y="72"/>
                  </a:cubicBezTo>
                  <a:cubicBezTo>
                    <a:pt x="95" y="101"/>
                    <a:pt x="95" y="101"/>
                    <a:pt x="95" y="101"/>
                  </a:cubicBezTo>
                  <a:cubicBezTo>
                    <a:pt x="82" y="101"/>
                    <a:pt x="82" y="101"/>
                    <a:pt x="82" y="10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98" y="40"/>
                    <a:pt x="108" y="34"/>
                    <a:pt x="117" y="34"/>
                  </a:cubicBezTo>
                  <a:cubicBezTo>
                    <a:pt x="119" y="34"/>
                    <a:pt x="121" y="34"/>
                    <a:pt x="123" y="35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0" y="46"/>
                    <a:pt x="119" y="46"/>
                    <a:pt x="117" y="46"/>
                  </a:cubicBezTo>
                  <a:close/>
                  <a:moveTo>
                    <a:pt x="139" y="0"/>
                  </a:moveTo>
                  <a:cubicBezTo>
                    <a:pt x="145" y="0"/>
                    <a:pt x="149" y="5"/>
                    <a:pt x="149" y="10"/>
                  </a:cubicBezTo>
                  <a:cubicBezTo>
                    <a:pt x="149" y="16"/>
                    <a:pt x="145" y="20"/>
                    <a:pt x="139" y="20"/>
                  </a:cubicBezTo>
                  <a:cubicBezTo>
                    <a:pt x="134" y="20"/>
                    <a:pt x="129" y="16"/>
                    <a:pt x="129" y="10"/>
                  </a:cubicBezTo>
                  <a:cubicBezTo>
                    <a:pt x="129" y="5"/>
                    <a:pt x="134" y="0"/>
                    <a:pt x="139" y="0"/>
                  </a:cubicBezTo>
                  <a:close/>
                  <a:moveTo>
                    <a:pt x="146" y="35"/>
                  </a:moveTo>
                  <a:cubicBezTo>
                    <a:pt x="146" y="101"/>
                    <a:pt x="146" y="101"/>
                    <a:pt x="146" y="101"/>
                  </a:cubicBezTo>
                  <a:cubicBezTo>
                    <a:pt x="133" y="101"/>
                    <a:pt x="133" y="101"/>
                    <a:pt x="133" y="101"/>
                  </a:cubicBezTo>
                  <a:cubicBezTo>
                    <a:pt x="133" y="35"/>
                    <a:pt x="133" y="35"/>
                    <a:pt x="133" y="35"/>
                  </a:cubicBezTo>
                  <a:lnTo>
                    <a:pt x="146" y="35"/>
                  </a:lnTo>
                  <a:close/>
                  <a:moveTo>
                    <a:pt x="194" y="138"/>
                  </a:moveTo>
                  <a:cubicBezTo>
                    <a:pt x="171" y="138"/>
                    <a:pt x="161" y="124"/>
                    <a:pt x="160" y="109"/>
                  </a:cubicBezTo>
                  <a:cubicBezTo>
                    <a:pt x="173" y="109"/>
                    <a:pt x="173" y="109"/>
                    <a:pt x="173" y="109"/>
                  </a:cubicBezTo>
                  <a:cubicBezTo>
                    <a:pt x="174" y="118"/>
                    <a:pt x="180" y="127"/>
                    <a:pt x="194" y="127"/>
                  </a:cubicBezTo>
                  <a:cubicBezTo>
                    <a:pt x="208" y="127"/>
                    <a:pt x="216" y="120"/>
                    <a:pt x="216" y="105"/>
                  </a:cubicBezTo>
                  <a:cubicBezTo>
                    <a:pt x="216" y="89"/>
                    <a:pt x="216" y="89"/>
                    <a:pt x="216" y="89"/>
                  </a:cubicBezTo>
                  <a:cubicBezTo>
                    <a:pt x="212" y="97"/>
                    <a:pt x="203" y="102"/>
                    <a:pt x="193" y="102"/>
                  </a:cubicBezTo>
                  <a:cubicBezTo>
                    <a:pt x="173" y="102"/>
                    <a:pt x="160" y="86"/>
                    <a:pt x="160" y="68"/>
                  </a:cubicBezTo>
                  <a:cubicBezTo>
                    <a:pt x="160" y="49"/>
                    <a:pt x="173" y="33"/>
                    <a:pt x="193" y="33"/>
                  </a:cubicBezTo>
                  <a:cubicBezTo>
                    <a:pt x="203" y="33"/>
                    <a:pt x="212" y="38"/>
                    <a:pt x="216" y="46"/>
                  </a:cubicBezTo>
                  <a:cubicBezTo>
                    <a:pt x="216" y="35"/>
                    <a:pt x="216" y="35"/>
                    <a:pt x="216" y="35"/>
                  </a:cubicBezTo>
                  <a:cubicBezTo>
                    <a:pt x="229" y="35"/>
                    <a:pt x="229" y="35"/>
                    <a:pt x="229" y="35"/>
                  </a:cubicBezTo>
                  <a:cubicBezTo>
                    <a:pt x="229" y="105"/>
                    <a:pt x="229" y="105"/>
                    <a:pt x="229" y="105"/>
                  </a:cubicBezTo>
                  <a:cubicBezTo>
                    <a:pt x="229" y="129"/>
                    <a:pt x="215" y="138"/>
                    <a:pt x="194" y="138"/>
                  </a:cubicBezTo>
                  <a:close/>
                  <a:moveTo>
                    <a:pt x="172" y="68"/>
                  </a:moveTo>
                  <a:cubicBezTo>
                    <a:pt x="172" y="81"/>
                    <a:pt x="181" y="91"/>
                    <a:pt x="194" y="91"/>
                  </a:cubicBezTo>
                  <a:cubicBezTo>
                    <a:pt x="207" y="91"/>
                    <a:pt x="216" y="81"/>
                    <a:pt x="216" y="68"/>
                  </a:cubicBezTo>
                  <a:cubicBezTo>
                    <a:pt x="216" y="55"/>
                    <a:pt x="207" y="45"/>
                    <a:pt x="194" y="45"/>
                  </a:cubicBezTo>
                  <a:cubicBezTo>
                    <a:pt x="181" y="45"/>
                    <a:pt x="172" y="55"/>
                    <a:pt x="172" y="68"/>
                  </a:cubicBezTo>
                  <a:close/>
                  <a:moveTo>
                    <a:pt x="260" y="0"/>
                  </a:moveTo>
                  <a:cubicBezTo>
                    <a:pt x="260" y="47"/>
                    <a:pt x="260" y="47"/>
                    <a:pt x="260" y="47"/>
                  </a:cubicBezTo>
                  <a:cubicBezTo>
                    <a:pt x="264" y="39"/>
                    <a:pt x="272" y="33"/>
                    <a:pt x="283" y="33"/>
                  </a:cubicBezTo>
                  <a:cubicBezTo>
                    <a:pt x="292" y="33"/>
                    <a:pt x="299" y="36"/>
                    <a:pt x="303" y="42"/>
                  </a:cubicBezTo>
                  <a:cubicBezTo>
                    <a:pt x="306" y="47"/>
                    <a:pt x="308" y="53"/>
                    <a:pt x="308" y="62"/>
                  </a:cubicBezTo>
                  <a:cubicBezTo>
                    <a:pt x="308" y="101"/>
                    <a:pt x="308" y="101"/>
                    <a:pt x="308" y="101"/>
                  </a:cubicBezTo>
                  <a:cubicBezTo>
                    <a:pt x="295" y="101"/>
                    <a:pt x="295" y="101"/>
                    <a:pt x="295" y="101"/>
                  </a:cubicBezTo>
                  <a:cubicBezTo>
                    <a:pt x="295" y="66"/>
                    <a:pt x="295" y="66"/>
                    <a:pt x="295" y="66"/>
                  </a:cubicBezTo>
                  <a:cubicBezTo>
                    <a:pt x="295" y="54"/>
                    <a:pt x="291" y="45"/>
                    <a:pt x="279" y="45"/>
                  </a:cubicBezTo>
                  <a:cubicBezTo>
                    <a:pt x="266" y="45"/>
                    <a:pt x="260" y="55"/>
                    <a:pt x="260" y="67"/>
                  </a:cubicBezTo>
                  <a:cubicBezTo>
                    <a:pt x="260" y="101"/>
                    <a:pt x="260" y="101"/>
                    <a:pt x="260" y="101"/>
                  </a:cubicBezTo>
                  <a:cubicBezTo>
                    <a:pt x="248" y="101"/>
                    <a:pt x="248" y="101"/>
                    <a:pt x="248" y="101"/>
                  </a:cubicBezTo>
                  <a:cubicBezTo>
                    <a:pt x="248" y="0"/>
                    <a:pt x="248" y="0"/>
                    <a:pt x="248" y="0"/>
                  </a:cubicBezTo>
                  <a:lnTo>
                    <a:pt x="260" y="0"/>
                  </a:lnTo>
                  <a:close/>
                  <a:moveTo>
                    <a:pt x="350" y="102"/>
                  </a:moveTo>
                  <a:cubicBezTo>
                    <a:pt x="342" y="102"/>
                    <a:pt x="329" y="100"/>
                    <a:pt x="329" y="79"/>
                  </a:cubicBezTo>
                  <a:cubicBezTo>
                    <a:pt x="329" y="46"/>
                    <a:pt x="329" y="46"/>
                    <a:pt x="329" y="46"/>
                  </a:cubicBezTo>
                  <a:cubicBezTo>
                    <a:pt x="317" y="46"/>
                    <a:pt x="317" y="46"/>
                    <a:pt x="317" y="46"/>
                  </a:cubicBezTo>
                  <a:cubicBezTo>
                    <a:pt x="317" y="35"/>
                    <a:pt x="317" y="35"/>
                    <a:pt x="317" y="35"/>
                  </a:cubicBezTo>
                  <a:cubicBezTo>
                    <a:pt x="329" y="35"/>
                    <a:pt x="329" y="35"/>
                    <a:pt x="329" y="35"/>
                  </a:cubicBezTo>
                  <a:cubicBezTo>
                    <a:pt x="329" y="13"/>
                    <a:pt x="329" y="13"/>
                    <a:pt x="329" y="13"/>
                  </a:cubicBezTo>
                  <a:cubicBezTo>
                    <a:pt x="342" y="13"/>
                    <a:pt x="342" y="13"/>
                    <a:pt x="342" y="13"/>
                  </a:cubicBezTo>
                  <a:cubicBezTo>
                    <a:pt x="342" y="35"/>
                    <a:pt x="342" y="35"/>
                    <a:pt x="342" y="35"/>
                  </a:cubicBezTo>
                  <a:cubicBezTo>
                    <a:pt x="359" y="35"/>
                    <a:pt x="359" y="35"/>
                    <a:pt x="359" y="35"/>
                  </a:cubicBezTo>
                  <a:cubicBezTo>
                    <a:pt x="359" y="46"/>
                    <a:pt x="359" y="46"/>
                    <a:pt x="359" y="46"/>
                  </a:cubicBezTo>
                  <a:cubicBezTo>
                    <a:pt x="342" y="46"/>
                    <a:pt x="342" y="46"/>
                    <a:pt x="342" y="46"/>
                  </a:cubicBezTo>
                  <a:cubicBezTo>
                    <a:pt x="342" y="76"/>
                    <a:pt x="342" y="76"/>
                    <a:pt x="342" y="76"/>
                  </a:cubicBezTo>
                  <a:cubicBezTo>
                    <a:pt x="342" y="89"/>
                    <a:pt x="346" y="90"/>
                    <a:pt x="353" y="90"/>
                  </a:cubicBezTo>
                  <a:cubicBezTo>
                    <a:pt x="356" y="90"/>
                    <a:pt x="359" y="90"/>
                    <a:pt x="361" y="90"/>
                  </a:cubicBezTo>
                  <a:cubicBezTo>
                    <a:pt x="361" y="101"/>
                    <a:pt x="361" y="101"/>
                    <a:pt x="361" y="101"/>
                  </a:cubicBezTo>
                  <a:cubicBezTo>
                    <a:pt x="359" y="101"/>
                    <a:pt x="354" y="102"/>
                    <a:pt x="350" y="1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AFDDB67A-2EFF-4AEF-96CD-15D055AEEAA8}"/>
              </a:ext>
            </a:extLst>
          </p:cNvPr>
          <p:cNvSpPr/>
          <p:nvPr/>
        </p:nvSpPr>
        <p:spPr>
          <a:xfrm>
            <a:off x="1" y="5051534"/>
            <a:ext cx="4939862" cy="111442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4ECD289D-B9B1-4B73-92CD-B18ED7C90376}"/>
              </a:ext>
            </a:extLst>
          </p:cNvPr>
          <p:cNvGrpSpPr>
            <a:grpSpLocks noChangeAspect="1"/>
          </p:cNvGrpSpPr>
          <p:nvPr/>
        </p:nvGrpSpPr>
        <p:grpSpPr bwMode="auto">
          <a:xfrm rot="5400000">
            <a:off x="4086889" y="5032241"/>
            <a:ext cx="303644" cy="317766"/>
            <a:chOff x="3754" y="2071"/>
            <a:chExt cx="172" cy="180"/>
          </a:xfrm>
        </p:grpSpPr>
        <p:sp>
          <p:nvSpPr>
            <p:cNvPr id="8" name="Line 5">
              <a:extLst>
                <a:ext uri="{FF2B5EF4-FFF2-40B4-BE49-F238E27FC236}">
                  <a16:creationId xmlns:a16="http://schemas.microsoft.com/office/drawing/2014/main" id="{1227F3DF-D9D5-4048-AE1B-011BF6DCCE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071"/>
              <a:ext cx="0" cy="32"/>
            </a:xfrm>
            <a:prstGeom prst="line">
              <a:avLst/>
            </a:prstGeom>
            <a:noFill/>
            <a:ln w="14288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3F76405B-0463-4729-86C0-07737150AD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" y="2221"/>
              <a:ext cx="0" cy="30"/>
            </a:xfrm>
            <a:prstGeom prst="line">
              <a:avLst/>
            </a:prstGeom>
            <a:noFill/>
            <a:ln w="14288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F9B94F84-072E-41E4-A7F0-76E92F74D3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96" y="2134"/>
              <a:ext cx="30" cy="9"/>
            </a:xfrm>
            <a:prstGeom prst="line">
              <a:avLst/>
            </a:prstGeom>
            <a:noFill/>
            <a:ln w="14288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E7727339-9F1F-47E6-A2C3-DF13F0455A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54" y="2181"/>
              <a:ext cx="30" cy="9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AF436184-CD73-4C96-ABFC-477F764FE3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75" y="2211"/>
              <a:ext cx="19" cy="23"/>
            </a:xfrm>
            <a:prstGeom prst="line">
              <a:avLst/>
            </a:prstGeom>
            <a:noFill/>
            <a:ln w="14288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A97A3C6B-B585-455A-AED5-02B7AC779F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8" y="2088"/>
              <a:ext cx="17" cy="25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BEDE4FAF-E590-4FAE-9305-0B0C7281CE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8" y="2211"/>
              <a:ext cx="17" cy="23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D2AD2F29-E533-4946-94B8-6C7CE8476C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5" y="2088"/>
              <a:ext cx="19" cy="25"/>
            </a:xfrm>
            <a:prstGeom prst="line">
              <a:avLst/>
            </a:prstGeom>
            <a:noFill/>
            <a:ln w="14288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42CCE517-A9F9-4D18-A674-9CDE820BFA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" y="2134"/>
              <a:ext cx="30" cy="9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7D0236CD-B536-47D8-9BD5-E597C76C2A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6" y="2181"/>
              <a:ext cx="30" cy="9"/>
            </a:xfrm>
            <a:prstGeom prst="line">
              <a:avLst/>
            </a:prstGeom>
            <a:noFill/>
            <a:ln w="14288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4D93051D-A43F-4B24-97D6-D428982847A3}"/>
              </a:ext>
            </a:extLst>
          </p:cNvPr>
          <p:cNvSpPr/>
          <p:nvPr/>
        </p:nvSpPr>
        <p:spPr>
          <a:xfrm>
            <a:off x="4416159" y="2562225"/>
            <a:ext cx="332054" cy="200025"/>
          </a:xfrm>
          <a:prstGeom prst="rect">
            <a:avLst/>
          </a:prstGeom>
          <a:solidFill>
            <a:srgbClr val="000000"/>
          </a:solidFill>
          <a:ln w="190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252000" rIns="252000" bIns="25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GB" sz="2000" dirty="0" err="1">
              <a:solidFill>
                <a:srgbClr val="3F3F3F"/>
              </a:solidFill>
              <a:latin typeface="+mj-lt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1C56D25-E778-4639-8F6C-43FFAE327CFD}"/>
              </a:ext>
            </a:extLst>
          </p:cNvPr>
          <p:cNvGrpSpPr/>
          <p:nvPr/>
        </p:nvGrpSpPr>
        <p:grpSpPr>
          <a:xfrm>
            <a:off x="3681631" y="5092242"/>
            <a:ext cx="1111252" cy="1015330"/>
            <a:chOff x="4017962" y="2679242"/>
            <a:chExt cx="1111252" cy="1015330"/>
          </a:xfrm>
        </p:grpSpPr>
        <p:sp>
          <p:nvSpPr>
            <p:cNvPr id="20" name="Logo Outer Section">
              <a:extLst>
                <a:ext uri="{FF2B5EF4-FFF2-40B4-BE49-F238E27FC236}">
                  <a16:creationId xmlns:a16="http://schemas.microsoft.com/office/drawing/2014/main" id="{203CC79D-449D-4DFC-AD1D-C0F85591345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017962" y="2679242"/>
              <a:ext cx="1111252" cy="1015330"/>
            </a:xfrm>
            <a:custGeom>
              <a:avLst/>
              <a:gdLst>
                <a:gd name="T0" fmla="*/ 145 w 289"/>
                <a:gd name="T1" fmla="*/ 36 h 263"/>
                <a:gd name="T2" fmla="*/ 248 w 289"/>
                <a:gd name="T3" fmla="*/ 105 h 263"/>
                <a:gd name="T4" fmla="*/ 145 w 289"/>
                <a:gd name="T5" fmla="*/ 224 h 263"/>
                <a:gd name="T6" fmla="*/ 42 w 289"/>
                <a:gd name="T7" fmla="*/ 105 h 263"/>
                <a:gd name="T8" fmla="*/ 145 w 289"/>
                <a:gd name="T9" fmla="*/ 36 h 263"/>
                <a:gd name="T10" fmla="*/ 145 w 289"/>
                <a:gd name="T11" fmla="*/ 0 h 263"/>
                <a:gd name="T12" fmla="*/ 0 w 289"/>
                <a:gd name="T13" fmla="*/ 96 h 263"/>
                <a:gd name="T14" fmla="*/ 145 w 289"/>
                <a:gd name="T15" fmla="*/ 263 h 263"/>
                <a:gd name="T16" fmla="*/ 289 w 289"/>
                <a:gd name="T17" fmla="*/ 96 h 263"/>
                <a:gd name="T18" fmla="*/ 145 w 289"/>
                <a:gd name="T19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9" h="263">
                  <a:moveTo>
                    <a:pt x="145" y="36"/>
                  </a:moveTo>
                  <a:cubicBezTo>
                    <a:pt x="175" y="62"/>
                    <a:pt x="210" y="86"/>
                    <a:pt x="248" y="105"/>
                  </a:cubicBezTo>
                  <a:cubicBezTo>
                    <a:pt x="218" y="140"/>
                    <a:pt x="171" y="194"/>
                    <a:pt x="145" y="224"/>
                  </a:cubicBezTo>
                  <a:cubicBezTo>
                    <a:pt x="119" y="194"/>
                    <a:pt x="72" y="140"/>
                    <a:pt x="42" y="105"/>
                  </a:cubicBezTo>
                  <a:cubicBezTo>
                    <a:pt x="79" y="86"/>
                    <a:pt x="115" y="62"/>
                    <a:pt x="145" y="36"/>
                  </a:cubicBezTo>
                  <a:moveTo>
                    <a:pt x="145" y="0"/>
                  </a:moveTo>
                  <a:cubicBezTo>
                    <a:pt x="106" y="39"/>
                    <a:pt x="55" y="73"/>
                    <a:pt x="0" y="96"/>
                  </a:cubicBezTo>
                  <a:cubicBezTo>
                    <a:pt x="28" y="129"/>
                    <a:pt x="145" y="263"/>
                    <a:pt x="145" y="263"/>
                  </a:cubicBezTo>
                  <a:cubicBezTo>
                    <a:pt x="145" y="263"/>
                    <a:pt x="261" y="129"/>
                    <a:pt x="289" y="96"/>
                  </a:cubicBezTo>
                  <a:cubicBezTo>
                    <a:pt x="234" y="73"/>
                    <a:pt x="183" y="39"/>
                    <a:pt x="145" y="0"/>
                  </a:cubicBezTo>
                  <a:close/>
                </a:path>
              </a:pathLst>
            </a:custGeom>
            <a:solidFill>
              <a:srgbClr val="511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1" name="Logo Middle Section">
              <a:extLst>
                <a:ext uri="{FF2B5EF4-FFF2-40B4-BE49-F238E27FC236}">
                  <a16:creationId xmlns:a16="http://schemas.microsoft.com/office/drawing/2014/main" id="{B91BC845-E6F6-4A72-9E07-4E201ABB05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86225" y="2741613"/>
              <a:ext cx="974725" cy="890588"/>
            </a:xfrm>
            <a:custGeom>
              <a:avLst/>
              <a:gdLst>
                <a:gd name="T0" fmla="*/ 145 w 289"/>
                <a:gd name="T1" fmla="*/ 0 h 263"/>
                <a:gd name="T2" fmla="*/ 0 w 289"/>
                <a:gd name="T3" fmla="*/ 96 h 263"/>
                <a:gd name="T4" fmla="*/ 145 w 289"/>
                <a:gd name="T5" fmla="*/ 263 h 263"/>
                <a:gd name="T6" fmla="*/ 289 w 289"/>
                <a:gd name="T7" fmla="*/ 96 h 263"/>
                <a:gd name="T8" fmla="*/ 145 w 289"/>
                <a:gd name="T9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263">
                  <a:moveTo>
                    <a:pt x="145" y="0"/>
                  </a:moveTo>
                  <a:cubicBezTo>
                    <a:pt x="106" y="39"/>
                    <a:pt x="55" y="73"/>
                    <a:pt x="0" y="96"/>
                  </a:cubicBezTo>
                  <a:cubicBezTo>
                    <a:pt x="28" y="129"/>
                    <a:pt x="145" y="263"/>
                    <a:pt x="145" y="263"/>
                  </a:cubicBezTo>
                  <a:cubicBezTo>
                    <a:pt x="145" y="263"/>
                    <a:pt x="261" y="129"/>
                    <a:pt x="289" y="96"/>
                  </a:cubicBezTo>
                  <a:cubicBezTo>
                    <a:pt x="234" y="73"/>
                    <a:pt x="183" y="39"/>
                    <a:pt x="145" y="0"/>
                  </a:cubicBezTo>
                  <a:close/>
                </a:path>
              </a:pathLst>
            </a:custGeom>
            <a:solidFill>
              <a:srgbClr val="BD1A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Logo Outer Section">
              <a:extLst>
                <a:ext uri="{FF2B5EF4-FFF2-40B4-BE49-F238E27FC236}">
                  <a16:creationId xmlns:a16="http://schemas.microsoft.com/office/drawing/2014/main" id="{E1B32B64-4527-473B-A62C-6C29FA3382E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086225" y="2741613"/>
              <a:ext cx="974725" cy="890588"/>
            </a:xfrm>
            <a:custGeom>
              <a:avLst/>
              <a:gdLst>
                <a:gd name="T0" fmla="*/ 145 w 289"/>
                <a:gd name="T1" fmla="*/ 36 h 263"/>
                <a:gd name="T2" fmla="*/ 248 w 289"/>
                <a:gd name="T3" fmla="*/ 105 h 263"/>
                <a:gd name="T4" fmla="*/ 145 w 289"/>
                <a:gd name="T5" fmla="*/ 224 h 263"/>
                <a:gd name="T6" fmla="*/ 42 w 289"/>
                <a:gd name="T7" fmla="*/ 105 h 263"/>
                <a:gd name="T8" fmla="*/ 145 w 289"/>
                <a:gd name="T9" fmla="*/ 36 h 263"/>
                <a:gd name="T10" fmla="*/ 145 w 289"/>
                <a:gd name="T11" fmla="*/ 0 h 263"/>
                <a:gd name="T12" fmla="*/ 0 w 289"/>
                <a:gd name="T13" fmla="*/ 96 h 263"/>
                <a:gd name="T14" fmla="*/ 145 w 289"/>
                <a:gd name="T15" fmla="*/ 263 h 263"/>
                <a:gd name="T16" fmla="*/ 289 w 289"/>
                <a:gd name="T17" fmla="*/ 96 h 263"/>
                <a:gd name="T18" fmla="*/ 145 w 289"/>
                <a:gd name="T19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9" h="263">
                  <a:moveTo>
                    <a:pt x="145" y="36"/>
                  </a:moveTo>
                  <a:cubicBezTo>
                    <a:pt x="175" y="62"/>
                    <a:pt x="210" y="86"/>
                    <a:pt x="248" y="105"/>
                  </a:cubicBezTo>
                  <a:cubicBezTo>
                    <a:pt x="218" y="140"/>
                    <a:pt x="171" y="194"/>
                    <a:pt x="145" y="224"/>
                  </a:cubicBezTo>
                  <a:cubicBezTo>
                    <a:pt x="119" y="194"/>
                    <a:pt x="72" y="140"/>
                    <a:pt x="42" y="105"/>
                  </a:cubicBezTo>
                  <a:cubicBezTo>
                    <a:pt x="79" y="86"/>
                    <a:pt x="115" y="62"/>
                    <a:pt x="145" y="36"/>
                  </a:cubicBezTo>
                  <a:moveTo>
                    <a:pt x="145" y="0"/>
                  </a:moveTo>
                  <a:cubicBezTo>
                    <a:pt x="106" y="39"/>
                    <a:pt x="55" y="73"/>
                    <a:pt x="0" y="96"/>
                  </a:cubicBezTo>
                  <a:cubicBezTo>
                    <a:pt x="28" y="129"/>
                    <a:pt x="145" y="263"/>
                    <a:pt x="145" y="263"/>
                  </a:cubicBezTo>
                  <a:cubicBezTo>
                    <a:pt x="145" y="263"/>
                    <a:pt x="261" y="129"/>
                    <a:pt x="289" y="96"/>
                  </a:cubicBezTo>
                  <a:cubicBezTo>
                    <a:pt x="234" y="73"/>
                    <a:pt x="183" y="39"/>
                    <a:pt x="1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3" name="Logo Inner Section">
              <a:extLst>
                <a:ext uri="{FF2B5EF4-FFF2-40B4-BE49-F238E27FC236}">
                  <a16:creationId xmlns:a16="http://schemas.microsoft.com/office/drawing/2014/main" id="{FA4EB190-668D-4028-B87D-DF5B6C374C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575" y="2962275"/>
              <a:ext cx="455613" cy="419100"/>
            </a:xfrm>
            <a:custGeom>
              <a:avLst/>
              <a:gdLst>
                <a:gd name="T0" fmla="*/ 68 w 135"/>
                <a:gd name="T1" fmla="*/ 0 h 124"/>
                <a:gd name="T2" fmla="*/ 135 w 135"/>
                <a:gd name="T3" fmla="*/ 46 h 124"/>
                <a:gd name="T4" fmla="*/ 68 w 135"/>
                <a:gd name="T5" fmla="*/ 124 h 124"/>
                <a:gd name="T6" fmla="*/ 0 w 135"/>
                <a:gd name="T7" fmla="*/ 46 h 124"/>
                <a:gd name="T8" fmla="*/ 68 w 13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24">
                  <a:moveTo>
                    <a:pt x="68" y="0"/>
                  </a:moveTo>
                  <a:cubicBezTo>
                    <a:pt x="89" y="17"/>
                    <a:pt x="111" y="33"/>
                    <a:pt x="135" y="46"/>
                  </a:cubicBezTo>
                  <a:cubicBezTo>
                    <a:pt x="114" y="72"/>
                    <a:pt x="88" y="101"/>
                    <a:pt x="68" y="124"/>
                  </a:cubicBezTo>
                  <a:cubicBezTo>
                    <a:pt x="47" y="101"/>
                    <a:pt x="22" y="72"/>
                    <a:pt x="0" y="46"/>
                  </a:cubicBezTo>
                  <a:cubicBezTo>
                    <a:pt x="24" y="33"/>
                    <a:pt x="47" y="17"/>
                    <a:pt x="68" y="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C260F06-E089-494A-B573-F817C88BCF94}"/>
              </a:ext>
            </a:extLst>
          </p:cNvPr>
          <p:cNvGrpSpPr/>
          <p:nvPr/>
        </p:nvGrpSpPr>
        <p:grpSpPr>
          <a:xfrm>
            <a:off x="2959100" y="754777"/>
            <a:ext cx="6273800" cy="1855290"/>
            <a:chOff x="-17640680" y="-5862689"/>
            <a:chExt cx="12789740" cy="3782187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C4DB194-BA32-41D0-9485-75640C9396CF}"/>
                </a:ext>
              </a:extLst>
            </p:cNvPr>
            <p:cNvGrpSpPr/>
            <p:nvPr/>
          </p:nvGrpSpPr>
          <p:grpSpPr>
            <a:xfrm>
              <a:off x="-17640680" y="-3807003"/>
              <a:ext cx="12789740" cy="1726501"/>
              <a:chOff x="-17640680" y="-3807003"/>
              <a:chExt cx="12789740" cy="1726501"/>
            </a:xfrm>
          </p:grpSpPr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1FFFFA91-9971-48CD-AB86-54BDA1A84083}"/>
                  </a:ext>
                </a:extLst>
              </p:cNvPr>
              <p:cNvSpPr/>
              <p:nvPr/>
            </p:nvSpPr>
            <p:spPr>
              <a:xfrm>
                <a:off x="-14455092" y="-3776714"/>
                <a:ext cx="1317593" cy="1587675"/>
              </a:xfrm>
              <a:custGeom>
                <a:avLst/>
                <a:gdLst/>
                <a:ahLst/>
                <a:cxnLst/>
                <a:rect l="l" t="t" r="r" b="b"/>
                <a:pathLst>
                  <a:path w="1317593" h="1587675">
                    <a:moveTo>
                      <a:pt x="0" y="0"/>
                    </a:moveTo>
                    <a:lnTo>
                      <a:pt x="603266" y="0"/>
                    </a:lnTo>
                    <a:cubicBezTo>
                      <a:pt x="694134" y="0"/>
                      <a:pt x="777010" y="12621"/>
                      <a:pt x="851892" y="37862"/>
                    </a:cubicBezTo>
                    <a:cubicBezTo>
                      <a:pt x="926774" y="63103"/>
                      <a:pt x="990719" y="98441"/>
                      <a:pt x="1043726" y="143875"/>
                    </a:cubicBezTo>
                    <a:cubicBezTo>
                      <a:pt x="1096732" y="189310"/>
                      <a:pt x="1137538" y="244840"/>
                      <a:pt x="1166146" y="310467"/>
                    </a:cubicBezTo>
                    <a:cubicBezTo>
                      <a:pt x="1194752" y="376095"/>
                      <a:pt x="1209056" y="449294"/>
                      <a:pt x="1209056" y="530066"/>
                    </a:cubicBezTo>
                    <a:cubicBezTo>
                      <a:pt x="1209056" y="641128"/>
                      <a:pt x="1182974" y="734941"/>
                      <a:pt x="1130808" y="811506"/>
                    </a:cubicBezTo>
                    <a:cubicBezTo>
                      <a:pt x="1078642" y="888071"/>
                      <a:pt x="1007126" y="939816"/>
                      <a:pt x="916258" y="966740"/>
                    </a:cubicBezTo>
                    <a:lnTo>
                      <a:pt x="1317593" y="1587675"/>
                    </a:lnTo>
                    <a:lnTo>
                      <a:pt x="721900" y="1587675"/>
                    </a:lnTo>
                    <a:lnTo>
                      <a:pt x="492204" y="1143428"/>
                    </a:lnTo>
                    <a:lnTo>
                      <a:pt x="492204" y="1587675"/>
                    </a:lnTo>
                    <a:lnTo>
                      <a:pt x="0" y="1587675"/>
                    </a:lnTo>
                    <a:lnTo>
                      <a:pt x="0" y="0"/>
                    </a:lnTo>
                    <a:close/>
                    <a:moveTo>
                      <a:pt x="479584" y="100965"/>
                    </a:moveTo>
                    <a:cubicBezTo>
                      <a:pt x="452660" y="100965"/>
                      <a:pt x="429522" y="109800"/>
                      <a:pt x="410170" y="127469"/>
                    </a:cubicBezTo>
                    <a:cubicBezTo>
                      <a:pt x="390818" y="145138"/>
                      <a:pt x="381143" y="167434"/>
                      <a:pt x="381143" y="194358"/>
                    </a:cubicBezTo>
                    <a:cubicBezTo>
                      <a:pt x="381143" y="221282"/>
                      <a:pt x="390818" y="244420"/>
                      <a:pt x="410170" y="263771"/>
                    </a:cubicBezTo>
                    <a:cubicBezTo>
                      <a:pt x="429522" y="283123"/>
                      <a:pt x="452660" y="292798"/>
                      <a:pt x="479584" y="292798"/>
                    </a:cubicBezTo>
                    <a:cubicBezTo>
                      <a:pt x="506508" y="292798"/>
                      <a:pt x="529225" y="283123"/>
                      <a:pt x="547735" y="263771"/>
                    </a:cubicBezTo>
                    <a:cubicBezTo>
                      <a:pt x="566245" y="244420"/>
                      <a:pt x="575500" y="222123"/>
                      <a:pt x="575500" y="196882"/>
                    </a:cubicBezTo>
                    <a:cubicBezTo>
                      <a:pt x="575500" y="169958"/>
                      <a:pt x="566666" y="147241"/>
                      <a:pt x="548997" y="128731"/>
                    </a:cubicBezTo>
                    <a:cubicBezTo>
                      <a:pt x="531328" y="110220"/>
                      <a:pt x="508190" y="100965"/>
                      <a:pt x="479584" y="100965"/>
                    </a:cubicBezTo>
                    <a:close/>
                    <a:moveTo>
                      <a:pt x="711803" y="111062"/>
                    </a:moveTo>
                    <a:cubicBezTo>
                      <a:pt x="684879" y="111062"/>
                      <a:pt x="662162" y="120738"/>
                      <a:pt x="643652" y="140089"/>
                    </a:cubicBezTo>
                    <a:cubicBezTo>
                      <a:pt x="625142" y="159441"/>
                      <a:pt x="615886" y="182579"/>
                      <a:pt x="615886" y="209502"/>
                    </a:cubicBezTo>
                    <a:cubicBezTo>
                      <a:pt x="615886" y="238109"/>
                      <a:pt x="625142" y="261668"/>
                      <a:pt x="643652" y="280178"/>
                    </a:cubicBezTo>
                    <a:cubicBezTo>
                      <a:pt x="662162" y="298688"/>
                      <a:pt x="684879" y="307943"/>
                      <a:pt x="711803" y="307943"/>
                    </a:cubicBezTo>
                    <a:cubicBezTo>
                      <a:pt x="738727" y="307943"/>
                      <a:pt x="761865" y="298688"/>
                      <a:pt x="781217" y="280178"/>
                    </a:cubicBezTo>
                    <a:cubicBezTo>
                      <a:pt x="800568" y="261668"/>
                      <a:pt x="810244" y="238109"/>
                      <a:pt x="810244" y="209502"/>
                    </a:cubicBezTo>
                    <a:cubicBezTo>
                      <a:pt x="810244" y="184261"/>
                      <a:pt x="800147" y="161544"/>
                      <a:pt x="779954" y="141351"/>
                    </a:cubicBezTo>
                    <a:cubicBezTo>
                      <a:pt x="759762" y="121158"/>
                      <a:pt x="737044" y="111062"/>
                      <a:pt x="711803" y="111062"/>
                    </a:cubicBezTo>
                    <a:close/>
                    <a:moveTo>
                      <a:pt x="906161" y="242316"/>
                    </a:moveTo>
                    <a:cubicBezTo>
                      <a:pt x="879236" y="242316"/>
                      <a:pt x="856520" y="251571"/>
                      <a:pt x="838010" y="270082"/>
                    </a:cubicBezTo>
                    <a:cubicBezTo>
                      <a:pt x="819499" y="288592"/>
                      <a:pt x="810244" y="311309"/>
                      <a:pt x="810244" y="338233"/>
                    </a:cubicBezTo>
                    <a:cubicBezTo>
                      <a:pt x="810244" y="366840"/>
                      <a:pt x="819499" y="390398"/>
                      <a:pt x="838010" y="408909"/>
                    </a:cubicBezTo>
                    <a:cubicBezTo>
                      <a:pt x="856520" y="427419"/>
                      <a:pt x="879236" y="436674"/>
                      <a:pt x="906161" y="436674"/>
                    </a:cubicBezTo>
                    <a:cubicBezTo>
                      <a:pt x="933084" y="436674"/>
                      <a:pt x="956222" y="426998"/>
                      <a:pt x="975574" y="407646"/>
                    </a:cubicBezTo>
                    <a:cubicBezTo>
                      <a:pt x="994926" y="388295"/>
                      <a:pt x="1004602" y="365157"/>
                      <a:pt x="1004602" y="338233"/>
                    </a:cubicBezTo>
                    <a:cubicBezTo>
                      <a:pt x="1004602" y="311309"/>
                      <a:pt x="994926" y="288592"/>
                      <a:pt x="975574" y="270082"/>
                    </a:cubicBezTo>
                    <a:cubicBezTo>
                      <a:pt x="956222" y="251571"/>
                      <a:pt x="933084" y="242316"/>
                      <a:pt x="906161" y="242316"/>
                    </a:cubicBezTo>
                    <a:close/>
                    <a:moveTo>
                      <a:pt x="242316" y="103489"/>
                    </a:moveTo>
                    <a:cubicBezTo>
                      <a:pt x="215392" y="103489"/>
                      <a:pt x="192254" y="113165"/>
                      <a:pt x="172903" y="132517"/>
                    </a:cubicBezTo>
                    <a:cubicBezTo>
                      <a:pt x="153550" y="151869"/>
                      <a:pt x="143875" y="175006"/>
                      <a:pt x="143875" y="201930"/>
                    </a:cubicBezTo>
                    <a:cubicBezTo>
                      <a:pt x="143875" y="228854"/>
                      <a:pt x="153550" y="251571"/>
                      <a:pt x="172903" y="270082"/>
                    </a:cubicBezTo>
                    <a:cubicBezTo>
                      <a:pt x="192254" y="288592"/>
                      <a:pt x="215392" y="297847"/>
                      <a:pt x="242316" y="297847"/>
                    </a:cubicBezTo>
                    <a:cubicBezTo>
                      <a:pt x="270922" y="297847"/>
                      <a:pt x="294060" y="288592"/>
                      <a:pt x="311730" y="270082"/>
                    </a:cubicBezTo>
                    <a:cubicBezTo>
                      <a:pt x="329398" y="251571"/>
                      <a:pt x="338233" y="228854"/>
                      <a:pt x="338233" y="201930"/>
                    </a:cubicBezTo>
                    <a:cubicBezTo>
                      <a:pt x="338233" y="175006"/>
                      <a:pt x="329398" y="151869"/>
                      <a:pt x="311730" y="132517"/>
                    </a:cubicBezTo>
                    <a:cubicBezTo>
                      <a:pt x="294060" y="113165"/>
                      <a:pt x="270922" y="103489"/>
                      <a:pt x="242316" y="103489"/>
                    </a:cubicBezTo>
                    <a:close/>
                    <a:moveTo>
                      <a:pt x="242316" y="335709"/>
                    </a:moveTo>
                    <a:cubicBezTo>
                      <a:pt x="215392" y="335709"/>
                      <a:pt x="192254" y="345384"/>
                      <a:pt x="172903" y="364736"/>
                    </a:cubicBezTo>
                    <a:cubicBezTo>
                      <a:pt x="153550" y="384088"/>
                      <a:pt x="143875" y="407226"/>
                      <a:pt x="143875" y="434150"/>
                    </a:cubicBezTo>
                    <a:cubicBezTo>
                      <a:pt x="143875" y="462756"/>
                      <a:pt x="153550" y="486315"/>
                      <a:pt x="172903" y="504825"/>
                    </a:cubicBezTo>
                    <a:cubicBezTo>
                      <a:pt x="192254" y="523336"/>
                      <a:pt x="215392" y="532590"/>
                      <a:pt x="242316" y="532590"/>
                    </a:cubicBezTo>
                    <a:cubicBezTo>
                      <a:pt x="270922" y="532590"/>
                      <a:pt x="294060" y="523336"/>
                      <a:pt x="311730" y="504825"/>
                    </a:cubicBezTo>
                    <a:cubicBezTo>
                      <a:pt x="329398" y="486315"/>
                      <a:pt x="338233" y="462756"/>
                      <a:pt x="338233" y="434150"/>
                    </a:cubicBezTo>
                    <a:cubicBezTo>
                      <a:pt x="338233" y="407226"/>
                      <a:pt x="329398" y="384088"/>
                      <a:pt x="311730" y="364736"/>
                    </a:cubicBezTo>
                    <a:cubicBezTo>
                      <a:pt x="294060" y="345384"/>
                      <a:pt x="270922" y="335709"/>
                      <a:pt x="242316" y="335709"/>
                    </a:cubicBezTo>
                    <a:close/>
                    <a:moveTo>
                      <a:pt x="492204" y="403860"/>
                    </a:moveTo>
                    <a:lnTo>
                      <a:pt x="492204" y="694135"/>
                    </a:lnTo>
                    <a:lnTo>
                      <a:pt x="545211" y="694135"/>
                    </a:lnTo>
                    <a:cubicBezTo>
                      <a:pt x="654590" y="694135"/>
                      <a:pt x="709279" y="644493"/>
                      <a:pt x="709279" y="545211"/>
                    </a:cubicBezTo>
                    <a:cubicBezTo>
                      <a:pt x="709279" y="450977"/>
                      <a:pt x="651224" y="403860"/>
                      <a:pt x="535114" y="403860"/>
                    </a:cubicBezTo>
                    <a:lnTo>
                      <a:pt x="492204" y="403860"/>
                    </a:lnTo>
                    <a:close/>
                    <a:moveTo>
                      <a:pt x="956644" y="454343"/>
                    </a:moveTo>
                    <a:cubicBezTo>
                      <a:pt x="929719" y="454343"/>
                      <a:pt x="906582" y="463177"/>
                      <a:pt x="887230" y="480846"/>
                    </a:cubicBezTo>
                    <a:cubicBezTo>
                      <a:pt x="867878" y="498515"/>
                      <a:pt x="858202" y="521652"/>
                      <a:pt x="858202" y="550259"/>
                    </a:cubicBezTo>
                    <a:cubicBezTo>
                      <a:pt x="858202" y="577183"/>
                      <a:pt x="867878" y="600321"/>
                      <a:pt x="887230" y="619673"/>
                    </a:cubicBezTo>
                    <a:cubicBezTo>
                      <a:pt x="906582" y="639024"/>
                      <a:pt x="929719" y="648700"/>
                      <a:pt x="956644" y="648700"/>
                    </a:cubicBezTo>
                    <a:cubicBezTo>
                      <a:pt x="981884" y="648700"/>
                      <a:pt x="1004181" y="639024"/>
                      <a:pt x="1023533" y="619673"/>
                    </a:cubicBezTo>
                    <a:cubicBezTo>
                      <a:pt x="1042884" y="600321"/>
                      <a:pt x="1052560" y="577183"/>
                      <a:pt x="1052560" y="550259"/>
                    </a:cubicBezTo>
                    <a:cubicBezTo>
                      <a:pt x="1052560" y="523336"/>
                      <a:pt x="1043305" y="500618"/>
                      <a:pt x="1024795" y="482108"/>
                    </a:cubicBezTo>
                    <a:cubicBezTo>
                      <a:pt x="1006284" y="463598"/>
                      <a:pt x="983567" y="454343"/>
                      <a:pt x="956644" y="454343"/>
                    </a:cubicBezTo>
                    <a:close/>
                    <a:moveTo>
                      <a:pt x="868298" y="663845"/>
                    </a:moveTo>
                    <a:cubicBezTo>
                      <a:pt x="841375" y="663845"/>
                      <a:pt x="818237" y="673521"/>
                      <a:pt x="798886" y="692873"/>
                    </a:cubicBezTo>
                    <a:cubicBezTo>
                      <a:pt x="779534" y="712224"/>
                      <a:pt x="769858" y="734521"/>
                      <a:pt x="769858" y="759762"/>
                    </a:cubicBezTo>
                    <a:cubicBezTo>
                      <a:pt x="769858" y="786686"/>
                      <a:pt x="779113" y="809824"/>
                      <a:pt x="797624" y="829175"/>
                    </a:cubicBezTo>
                    <a:cubicBezTo>
                      <a:pt x="816134" y="848527"/>
                      <a:pt x="839692" y="858203"/>
                      <a:pt x="868298" y="858203"/>
                    </a:cubicBezTo>
                    <a:cubicBezTo>
                      <a:pt x="895223" y="858203"/>
                      <a:pt x="917940" y="848527"/>
                      <a:pt x="936450" y="829175"/>
                    </a:cubicBezTo>
                    <a:cubicBezTo>
                      <a:pt x="954960" y="809824"/>
                      <a:pt x="964216" y="786686"/>
                      <a:pt x="964216" y="759762"/>
                    </a:cubicBezTo>
                    <a:cubicBezTo>
                      <a:pt x="964216" y="732838"/>
                      <a:pt x="954960" y="710121"/>
                      <a:pt x="936450" y="691610"/>
                    </a:cubicBezTo>
                    <a:cubicBezTo>
                      <a:pt x="917940" y="673100"/>
                      <a:pt x="895223" y="663845"/>
                      <a:pt x="868298" y="663845"/>
                    </a:cubicBezTo>
                    <a:close/>
                    <a:moveTo>
                      <a:pt x="242316" y="572976"/>
                    </a:moveTo>
                    <a:cubicBezTo>
                      <a:pt x="215392" y="572976"/>
                      <a:pt x="192254" y="581811"/>
                      <a:pt x="172903" y="599480"/>
                    </a:cubicBezTo>
                    <a:cubicBezTo>
                      <a:pt x="153550" y="617149"/>
                      <a:pt x="143875" y="640287"/>
                      <a:pt x="143875" y="668893"/>
                    </a:cubicBezTo>
                    <a:cubicBezTo>
                      <a:pt x="143875" y="695817"/>
                      <a:pt x="153550" y="718955"/>
                      <a:pt x="172903" y="738307"/>
                    </a:cubicBezTo>
                    <a:cubicBezTo>
                      <a:pt x="192254" y="757658"/>
                      <a:pt x="215392" y="767334"/>
                      <a:pt x="242316" y="767334"/>
                    </a:cubicBezTo>
                    <a:cubicBezTo>
                      <a:pt x="270922" y="767334"/>
                      <a:pt x="294060" y="757658"/>
                      <a:pt x="311730" y="738307"/>
                    </a:cubicBezTo>
                    <a:cubicBezTo>
                      <a:pt x="329398" y="718955"/>
                      <a:pt x="338233" y="695817"/>
                      <a:pt x="338233" y="668893"/>
                    </a:cubicBezTo>
                    <a:cubicBezTo>
                      <a:pt x="338233" y="640287"/>
                      <a:pt x="329398" y="617149"/>
                      <a:pt x="311730" y="599480"/>
                    </a:cubicBezTo>
                    <a:cubicBezTo>
                      <a:pt x="294060" y="581811"/>
                      <a:pt x="270922" y="572976"/>
                      <a:pt x="242316" y="572976"/>
                    </a:cubicBezTo>
                    <a:close/>
                    <a:moveTo>
                      <a:pt x="454342" y="795099"/>
                    </a:moveTo>
                    <a:cubicBezTo>
                      <a:pt x="425736" y="795099"/>
                      <a:pt x="402177" y="804355"/>
                      <a:pt x="383667" y="822865"/>
                    </a:cubicBezTo>
                    <a:cubicBezTo>
                      <a:pt x="365157" y="841375"/>
                      <a:pt x="355902" y="864092"/>
                      <a:pt x="355902" y="891016"/>
                    </a:cubicBezTo>
                    <a:cubicBezTo>
                      <a:pt x="355902" y="919623"/>
                      <a:pt x="365157" y="943181"/>
                      <a:pt x="383667" y="961692"/>
                    </a:cubicBezTo>
                    <a:cubicBezTo>
                      <a:pt x="402177" y="980202"/>
                      <a:pt x="425736" y="989457"/>
                      <a:pt x="454342" y="989457"/>
                    </a:cubicBezTo>
                    <a:cubicBezTo>
                      <a:pt x="481266" y="989457"/>
                      <a:pt x="503984" y="980202"/>
                      <a:pt x="522494" y="961692"/>
                    </a:cubicBezTo>
                    <a:cubicBezTo>
                      <a:pt x="541004" y="943181"/>
                      <a:pt x="550259" y="919623"/>
                      <a:pt x="550259" y="891016"/>
                    </a:cubicBezTo>
                    <a:cubicBezTo>
                      <a:pt x="550259" y="864092"/>
                      <a:pt x="541004" y="841375"/>
                      <a:pt x="522494" y="822865"/>
                    </a:cubicBezTo>
                    <a:cubicBezTo>
                      <a:pt x="503984" y="804355"/>
                      <a:pt x="481266" y="795099"/>
                      <a:pt x="454342" y="795099"/>
                    </a:cubicBezTo>
                    <a:close/>
                    <a:moveTo>
                      <a:pt x="681514" y="795099"/>
                    </a:moveTo>
                    <a:cubicBezTo>
                      <a:pt x="656273" y="795099"/>
                      <a:pt x="633976" y="804355"/>
                      <a:pt x="614624" y="822865"/>
                    </a:cubicBezTo>
                    <a:cubicBezTo>
                      <a:pt x="595272" y="841375"/>
                      <a:pt x="585597" y="864092"/>
                      <a:pt x="585597" y="891016"/>
                    </a:cubicBezTo>
                    <a:cubicBezTo>
                      <a:pt x="585597" y="917940"/>
                      <a:pt x="594852" y="941078"/>
                      <a:pt x="613362" y="960430"/>
                    </a:cubicBezTo>
                    <a:cubicBezTo>
                      <a:pt x="631872" y="979782"/>
                      <a:pt x="654590" y="989457"/>
                      <a:pt x="681514" y="989457"/>
                    </a:cubicBezTo>
                    <a:cubicBezTo>
                      <a:pt x="708438" y="989457"/>
                      <a:pt x="731575" y="979782"/>
                      <a:pt x="750927" y="960430"/>
                    </a:cubicBezTo>
                    <a:cubicBezTo>
                      <a:pt x="770279" y="941078"/>
                      <a:pt x="779954" y="917940"/>
                      <a:pt x="779954" y="891016"/>
                    </a:cubicBezTo>
                    <a:cubicBezTo>
                      <a:pt x="779954" y="862410"/>
                      <a:pt x="770279" y="839272"/>
                      <a:pt x="750927" y="821603"/>
                    </a:cubicBezTo>
                    <a:cubicBezTo>
                      <a:pt x="731575" y="803934"/>
                      <a:pt x="708438" y="795099"/>
                      <a:pt x="681514" y="795099"/>
                    </a:cubicBezTo>
                    <a:close/>
                    <a:moveTo>
                      <a:pt x="242316" y="805196"/>
                    </a:moveTo>
                    <a:cubicBezTo>
                      <a:pt x="215392" y="805196"/>
                      <a:pt x="192254" y="814872"/>
                      <a:pt x="172903" y="834224"/>
                    </a:cubicBezTo>
                    <a:cubicBezTo>
                      <a:pt x="153550" y="853575"/>
                      <a:pt x="143875" y="876713"/>
                      <a:pt x="143875" y="903637"/>
                    </a:cubicBezTo>
                    <a:cubicBezTo>
                      <a:pt x="143875" y="930561"/>
                      <a:pt x="153550" y="953278"/>
                      <a:pt x="172903" y="971788"/>
                    </a:cubicBezTo>
                    <a:cubicBezTo>
                      <a:pt x="192254" y="990298"/>
                      <a:pt x="215392" y="999554"/>
                      <a:pt x="242316" y="999554"/>
                    </a:cubicBezTo>
                    <a:cubicBezTo>
                      <a:pt x="270922" y="999554"/>
                      <a:pt x="294060" y="990298"/>
                      <a:pt x="311730" y="971788"/>
                    </a:cubicBezTo>
                    <a:cubicBezTo>
                      <a:pt x="329398" y="953278"/>
                      <a:pt x="338233" y="930561"/>
                      <a:pt x="338233" y="903637"/>
                    </a:cubicBezTo>
                    <a:cubicBezTo>
                      <a:pt x="338233" y="876713"/>
                      <a:pt x="329398" y="853575"/>
                      <a:pt x="311730" y="834224"/>
                    </a:cubicBezTo>
                    <a:cubicBezTo>
                      <a:pt x="294060" y="814872"/>
                      <a:pt x="270922" y="805196"/>
                      <a:pt x="242316" y="805196"/>
                    </a:cubicBezTo>
                    <a:close/>
                    <a:moveTo>
                      <a:pt x="242316" y="1037416"/>
                    </a:moveTo>
                    <a:cubicBezTo>
                      <a:pt x="215392" y="1037416"/>
                      <a:pt x="192254" y="1047091"/>
                      <a:pt x="172903" y="1066443"/>
                    </a:cubicBezTo>
                    <a:cubicBezTo>
                      <a:pt x="153550" y="1085795"/>
                      <a:pt x="143875" y="1108932"/>
                      <a:pt x="143875" y="1135856"/>
                    </a:cubicBezTo>
                    <a:cubicBezTo>
                      <a:pt x="143875" y="1164463"/>
                      <a:pt x="153550" y="1188022"/>
                      <a:pt x="172903" y="1206532"/>
                    </a:cubicBezTo>
                    <a:cubicBezTo>
                      <a:pt x="192254" y="1225042"/>
                      <a:pt x="215392" y="1234297"/>
                      <a:pt x="242316" y="1234297"/>
                    </a:cubicBezTo>
                    <a:cubicBezTo>
                      <a:pt x="270922" y="1234297"/>
                      <a:pt x="294060" y="1225042"/>
                      <a:pt x="311730" y="1206532"/>
                    </a:cubicBezTo>
                    <a:cubicBezTo>
                      <a:pt x="329398" y="1188022"/>
                      <a:pt x="338233" y="1164463"/>
                      <a:pt x="338233" y="1135856"/>
                    </a:cubicBezTo>
                    <a:cubicBezTo>
                      <a:pt x="338233" y="1108932"/>
                      <a:pt x="329398" y="1085795"/>
                      <a:pt x="311730" y="1066443"/>
                    </a:cubicBezTo>
                    <a:cubicBezTo>
                      <a:pt x="294060" y="1047091"/>
                      <a:pt x="270922" y="1037416"/>
                      <a:pt x="242316" y="1037416"/>
                    </a:cubicBezTo>
                    <a:close/>
                    <a:moveTo>
                      <a:pt x="774906" y="1037416"/>
                    </a:moveTo>
                    <a:cubicBezTo>
                      <a:pt x="749665" y="1037416"/>
                      <a:pt x="727368" y="1047091"/>
                      <a:pt x="708017" y="1066443"/>
                    </a:cubicBezTo>
                    <a:cubicBezTo>
                      <a:pt x="688666" y="1085795"/>
                      <a:pt x="678990" y="1108932"/>
                      <a:pt x="678990" y="1135856"/>
                    </a:cubicBezTo>
                    <a:cubicBezTo>
                      <a:pt x="678990" y="1162780"/>
                      <a:pt x="688245" y="1185918"/>
                      <a:pt x="706755" y="1205270"/>
                    </a:cubicBezTo>
                    <a:cubicBezTo>
                      <a:pt x="725265" y="1224621"/>
                      <a:pt x="747982" y="1234297"/>
                      <a:pt x="774906" y="1234297"/>
                    </a:cubicBezTo>
                    <a:cubicBezTo>
                      <a:pt x="803513" y="1234297"/>
                      <a:pt x="827072" y="1224621"/>
                      <a:pt x="845582" y="1205270"/>
                    </a:cubicBezTo>
                    <a:cubicBezTo>
                      <a:pt x="864092" y="1185918"/>
                      <a:pt x="873347" y="1162780"/>
                      <a:pt x="873347" y="1135856"/>
                    </a:cubicBezTo>
                    <a:cubicBezTo>
                      <a:pt x="873347" y="1107250"/>
                      <a:pt x="864092" y="1083691"/>
                      <a:pt x="845582" y="1065181"/>
                    </a:cubicBezTo>
                    <a:cubicBezTo>
                      <a:pt x="827072" y="1046670"/>
                      <a:pt x="803513" y="1037416"/>
                      <a:pt x="774906" y="1037416"/>
                    </a:cubicBezTo>
                    <a:close/>
                    <a:moveTo>
                      <a:pt x="242316" y="1274683"/>
                    </a:moveTo>
                    <a:cubicBezTo>
                      <a:pt x="215392" y="1274683"/>
                      <a:pt x="192254" y="1283939"/>
                      <a:pt x="172903" y="1302448"/>
                    </a:cubicBezTo>
                    <a:cubicBezTo>
                      <a:pt x="153550" y="1320959"/>
                      <a:pt x="143875" y="1343676"/>
                      <a:pt x="143875" y="1370600"/>
                    </a:cubicBezTo>
                    <a:cubicBezTo>
                      <a:pt x="143875" y="1397524"/>
                      <a:pt x="153550" y="1420662"/>
                      <a:pt x="172903" y="1440013"/>
                    </a:cubicBezTo>
                    <a:cubicBezTo>
                      <a:pt x="192254" y="1459365"/>
                      <a:pt x="215392" y="1469041"/>
                      <a:pt x="242316" y="1469041"/>
                    </a:cubicBezTo>
                    <a:cubicBezTo>
                      <a:pt x="270922" y="1469041"/>
                      <a:pt x="294060" y="1459365"/>
                      <a:pt x="311730" y="1440013"/>
                    </a:cubicBezTo>
                    <a:cubicBezTo>
                      <a:pt x="329398" y="1420662"/>
                      <a:pt x="338233" y="1397524"/>
                      <a:pt x="338233" y="1370600"/>
                    </a:cubicBezTo>
                    <a:cubicBezTo>
                      <a:pt x="338233" y="1343676"/>
                      <a:pt x="329398" y="1320959"/>
                      <a:pt x="311730" y="1302448"/>
                    </a:cubicBezTo>
                    <a:cubicBezTo>
                      <a:pt x="294060" y="1283939"/>
                      <a:pt x="270922" y="1274683"/>
                      <a:pt x="242316" y="1274683"/>
                    </a:cubicBezTo>
                    <a:close/>
                    <a:moveTo>
                      <a:pt x="893540" y="1277208"/>
                    </a:moveTo>
                    <a:cubicBezTo>
                      <a:pt x="866616" y="1277208"/>
                      <a:pt x="843899" y="1286883"/>
                      <a:pt x="825389" y="1306235"/>
                    </a:cubicBezTo>
                    <a:cubicBezTo>
                      <a:pt x="806878" y="1325587"/>
                      <a:pt x="797624" y="1348724"/>
                      <a:pt x="797624" y="1375648"/>
                    </a:cubicBezTo>
                    <a:cubicBezTo>
                      <a:pt x="797624" y="1402572"/>
                      <a:pt x="806458" y="1425710"/>
                      <a:pt x="824127" y="1445062"/>
                    </a:cubicBezTo>
                    <a:cubicBezTo>
                      <a:pt x="841796" y="1464414"/>
                      <a:pt x="864933" y="1474089"/>
                      <a:pt x="893540" y="1474089"/>
                    </a:cubicBezTo>
                    <a:cubicBezTo>
                      <a:pt x="920464" y="1474089"/>
                      <a:pt x="943602" y="1464414"/>
                      <a:pt x="962954" y="1445062"/>
                    </a:cubicBezTo>
                    <a:cubicBezTo>
                      <a:pt x="982306" y="1425710"/>
                      <a:pt x="991981" y="1402572"/>
                      <a:pt x="991981" y="1375648"/>
                    </a:cubicBezTo>
                    <a:cubicBezTo>
                      <a:pt x="991981" y="1347042"/>
                      <a:pt x="982306" y="1323483"/>
                      <a:pt x="962954" y="1304973"/>
                    </a:cubicBezTo>
                    <a:cubicBezTo>
                      <a:pt x="943602" y="1286462"/>
                      <a:pt x="920464" y="1277208"/>
                      <a:pt x="893540" y="127720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12AC9819-1785-47F9-A085-972C30405E12}"/>
                  </a:ext>
                </a:extLst>
              </p:cNvPr>
              <p:cNvSpPr/>
              <p:nvPr/>
            </p:nvSpPr>
            <p:spPr>
              <a:xfrm>
                <a:off x="-14073948" y="-3675748"/>
                <a:ext cx="194357" cy="191833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1833">
                    <a:moveTo>
                      <a:pt x="98441" y="0"/>
                    </a:moveTo>
                    <a:cubicBezTo>
                      <a:pt x="127047" y="0"/>
                      <a:pt x="150185" y="9255"/>
                      <a:pt x="167854" y="27766"/>
                    </a:cubicBezTo>
                    <a:cubicBezTo>
                      <a:pt x="185523" y="46276"/>
                      <a:pt x="194357" y="68993"/>
                      <a:pt x="194357" y="95917"/>
                    </a:cubicBezTo>
                    <a:cubicBezTo>
                      <a:pt x="194357" y="121158"/>
                      <a:pt x="185102" y="143455"/>
                      <a:pt x="166592" y="162806"/>
                    </a:cubicBezTo>
                    <a:cubicBezTo>
                      <a:pt x="148082" y="182158"/>
                      <a:pt x="125365" y="191833"/>
                      <a:pt x="98441" y="191833"/>
                    </a:cubicBezTo>
                    <a:cubicBezTo>
                      <a:pt x="71517" y="191833"/>
                      <a:pt x="48379" y="182158"/>
                      <a:pt x="29027" y="162806"/>
                    </a:cubicBezTo>
                    <a:cubicBezTo>
                      <a:pt x="9675" y="143455"/>
                      <a:pt x="0" y="120317"/>
                      <a:pt x="0" y="93393"/>
                    </a:cubicBezTo>
                    <a:cubicBezTo>
                      <a:pt x="0" y="66469"/>
                      <a:pt x="9675" y="44173"/>
                      <a:pt x="29027" y="26504"/>
                    </a:cubicBezTo>
                    <a:cubicBezTo>
                      <a:pt x="48379" y="8835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997484D2-A68A-4741-A9B1-19441946C25B}"/>
                  </a:ext>
                </a:extLst>
              </p:cNvPr>
              <p:cNvSpPr/>
              <p:nvPr/>
            </p:nvSpPr>
            <p:spPr>
              <a:xfrm>
                <a:off x="-14311217" y="-3673225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8441" y="0"/>
                    </a:moveTo>
                    <a:cubicBezTo>
                      <a:pt x="127047" y="0"/>
                      <a:pt x="150185" y="9676"/>
                      <a:pt x="167855" y="29028"/>
                    </a:cubicBezTo>
                    <a:cubicBezTo>
                      <a:pt x="185523" y="48380"/>
                      <a:pt x="194358" y="71517"/>
                      <a:pt x="194358" y="98441"/>
                    </a:cubicBezTo>
                    <a:cubicBezTo>
                      <a:pt x="194358" y="125365"/>
                      <a:pt x="185523" y="148082"/>
                      <a:pt x="167855" y="166593"/>
                    </a:cubicBezTo>
                    <a:cubicBezTo>
                      <a:pt x="150185" y="185103"/>
                      <a:pt x="127047" y="194358"/>
                      <a:pt x="98441" y="194358"/>
                    </a:cubicBezTo>
                    <a:cubicBezTo>
                      <a:pt x="71517" y="194358"/>
                      <a:pt x="48379" y="185103"/>
                      <a:pt x="29028" y="166593"/>
                    </a:cubicBezTo>
                    <a:cubicBezTo>
                      <a:pt x="9675" y="148082"/>
                      <a:pt x="0" y="125365"/>
                      <a:pt x="0" y="98441"/>
                    </a:cubicBezTo>
                    <a:cubicBezTo>
                      <a:pt x="0" y="71517"/>
                      <a:pt x="9675" y="48380"/>
                      <a:pt x="29028" y="29028"/>
                    </a:cubicBezTo>
                    <a:cubicBezTo>
                      <a:pt x="48379" y="9676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4E9AE8E2-420C-491E-A2B7-6668AAE91E11}"/>
                  </a:ext>
                </a:extLst>
              </p:cNvPr>
              <p:cNvSpPr/>
              <p:nvPr/>
            </p:nvSpPr>
            <p:spPr>
              <a:xfrm>
                <a:off x="-13839206" y="-3665651"/>
                <a:ext cx="194358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1">
                    <a:moveTo>
                      <a:pt x="95917" y="0"/>
                    </a:moveTo>
                    <a:cubicBezTo>
                      <a:pt x="121158" y="0"/>
                      <a:pt x="143876" y="10096"/>
                      <a:pt x="164068" y="30289"/>
                    </a:cubicBezTo>
                    <a:cubicBezTo>
                      <a:pt x="184261" y="50482"/>
                      <a:pt x="194358" y="73199"/>
                      <a:pt x="194358" y="98440"/>
                    </a:cubicBezTo>
                    <a:cubicBezTo>
                      <a:pt x="194358" y="127047"/>
                      <a:pt x="184682" y="150606"/>
                      <a:pt x="165331" y="169116"/>
                    </a:cubicBezTo>
                    <a:cubicBezTo>
                      <a:pt x="145979" y="187626"/>
                      <a:pt x="122841" y="196881"/>
                      <a:pt x="95917" y="196881"/>
                    </a:cubicBezTo>
                    <a:cubicBezTo>
                      <a:pt x="68993" y="196881"/>
                      <a:pt x="46276" y="187626"/>
                      <a:pt x="27766" y="169116"/>
                    </a:cubicBezTo>
                    <a:cubicBezTo>
                      <a:pt x="9256" y="150606"/>
                      <a:pt x="0" y="127047"/>
                      <a:pt x="0" y="98440"/>
                    </a:cubicBezTo>
                    <a:cubicBezTo>
                      <a:pt x="0" y="71517"/>
                      <a:pt x="9256" y="48379"/>
                      <a:pt x="27766" y="29027"/>
                    </a:cubicBezTo>
                    <a:cubicBezTo>
                      <a:pt x="46276" y="9676"/>
                      <a:pt x="68993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2AE0DE2D-6542-45A7-A683-C30178E48CA0}"/>
                  </a:ext>
                </a:extLst>
              </p:cNvPr>
              <p:cNvSpPr/>
              <p:nvPr/>
            </p:nvSpPr>
            <p:spPr>
              <a:xfrm>
                <a:off x="-13644848" y="-3534398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5917" y="0"/>
                    </a:moveTo>
                    <a:cubicBezTo>
                      <a:pt x="122840" y="0"/>
                      <a:pt x="145978" y="9255"/>
                      <a:pt x="165330" y="27766"/>
                    </a:cubicBezTo>
                    <a:cubicBezTo>
                      <a:pt x="184682" y="46276"/>
                      <a:pt x="194358" y="68993"/>
                      <a:pt x="194358" y="95917"/>
                    </a:cubicBezTo>
                    <a:cubicBezTo>
                      <a:pt x="194358" y="122841"/>
                      <a:pt x="184682" y="145979"/>
                      <a:pt x="165330" y="165330"/>
                    </a:cubicBezTo>
                    <a:cubicBezTo>
                      <a:pt x="145978" y="184682"/>
                      <a:pt x="122840" y="194358"/>
                      <a:pt x="95917" y="194358"/>
                    </a:cubicBezTo>
                    <a:cubicBezTo>
                      <a:pt x="68992" y="194358"/>
                      <a:pt x="46276" y="185103"/>
                      <a:pt x="27766" y="166593"/>
                    </a:cubicBezTo>
                    <a:cubicBezTo>
                      <a:pt x="9255" y="148082"/>
                      <a:pt x="0" y="124524"/>
                      <a:pt x="0" y="95917"/>
                    </a:cubicBezTo>
                    <a:cubicBezTo>
                      <a:pt x="0" y="68993"/>
                      <a:pt x="9255" y="46276"/>
                      <a:pt x="27766" y="27766"/>
                    </a:cubicBezTo>
                    <a:cubicBezTo>
                      <a:pt x="46276" y="9255"/>
                      <a:pt x="68992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6F0C26AA-90C9-4FE5-A60F-32B1C35994EF}"/>
                  </a:ext>
                </a:extLst>
              </p:cNvPr>
              <p:cNvSpPr/>
              <p:nvPr/>
            </p:nvSpPr>
            <p:spPr>
              <a:xfrm>
                <a:off x="-14311217" y="-3441004"/>
                <a:ext cx="194358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1">
                    <a:moveTo>
                      <a:pt x="98441" y="0"/>
                    </a:moveTo>
                    <a:cubicBezTo>
                      <a:pt x="127047" y="0"/>
                      <a:pt x="150185" y="9675"/>
                      <a:pt x="167855" y="29027"/>
                    </a:cubicBezTo>
                    <a:cubicBezTo>
                      <a:pt x="185523" y="48379"/>
                      <a:pt x="194358" y="71517"/>
                      <a:pt x="194358" y="98441"/>
                    </a:cubicBezTo>
                    <a:cubicBezTo>
                      <a:pt x="194358" y="127047"/>
                      <a:pt x="185523" y="150606"/>
                      <a:pt x="167855" y="169116"/>
                    </a:cubicBezTo>
                    <a:cubicBezTo>
                      <a:pt x="150185" y="187627"/>
                      <a:pt x="127047" y="196881"/>
                      <a:pt x="98441" y="196881"/>
                    </a:cubicBezTo>
                    <a:cubicBezTo>
                      <a:pt x="71517" y="196881"/>
                      <a:pt x="48379" y="187627"/>
                      <a:pt x="29028" y="169116"/>
                    </a:cubicBezTo>
                    <a:cubicBezTo>
                      <a:pt x="9675" y="150606"/>
                      <a:pt x="0" y="127047"/>
                      <a:pt x="0" y="98441"/>
                    </a:cubicBezTo>
                    <a:cubicBezTo>
                      <a:pt x="0" y="71517"/>
                      <a:pt x="9675" y="48379"/>
                      <a:pt x="29028" y="29027"/>
                    </a:cubicBezTo>
                    <a:cubicBezTo>
                      <a:pt x="48379" y="9675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DE3433F9-7532-42EA-A9BB-0883FF6C1C8F}"/>
                  </a:ext>
                </a:extLst>
              </p:cNvPr>
              <p:cNvSpPr/>
              <p:nvPr/>
            </p:nvSpPr>
            <p:spPr>
              <a:xfrm>
                <a:off x="-13596890" y="-3322370"/>
                <a:ext cx="194358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7">
                    <a:moveTo>
                      <a:pt x="98442" y="0"/>
                    </a:moveTo>
                    <a:cubicBezTo>
                      <a:pt x="125365" y="0"/>
                      <a:pt x="148082" y="9255"/>
                      <a:pt x="166593" y="27765"/>
                    </a:cubicBezTo>
                    <a:cubicBezTo>
                      <a:pt x="185103" y="46275"/>
                      <a:pt x="194358" y="68993"/>
                      <a:pt x="194358" y="95916"/>
                    </a:cubicBezTo>
                    <a:cubicBezTo>
                      <a:pt x="194358" y="122840"/>
                      <a:pt x="184682" y="145978"/>
                      <a:pt x="165331" y="165330"/>
                    </a:cubicBezTo>
                    <a:cubicBezTo>
                      <a:pt x="145979" y="184681"/>
                      <a:pt x="123682" y="194357"/>
                      <a:pt x="98442" y="194357"/>
                    </a:cubicBezTo>
                    <a:cubicBezTo>
                      <a:pt x="71517" y="194357"/>
                      <a:pt x="48380" y="184681"/>
                      <a:pt x="29028" y="165330"/>
                    </a:cubicBezTo>
                    <a:cubicBezTo>
                      <a:pt x="9676" y="145978"/>
                      <a:pt x="0" y="122840"/>
                      <a:pt x="0" y="95916"/>
                    </a:cubicBezTo>
                    <a:cubicBezTo>
                      <a:pt x="0" y="67309"/>
                      <a:pt x="9676" y="44172"/>
                      <a:pt x="29028" y="26503"/>
                    </a:cubicBezTo>
                    <a:cubicBezTo>
                      <a:pt x="48380" y="8834"/>
                      <a:pt x="71517" y="0"/>
                      <a:pt x="98442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9F4D5F22-8CB4-4C7A-93CB-882D383FBCCC}"/>
                  </a:ext>
                </a:extLst>
              </p:cNvPr>
              <p:cNvSpPr/>
              <p:nvPr/>
            </p:nvSpPr>
            <p:spPr>
              <a:xfrm>
                <a:off x="-14311217" y="-3203738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8441" y="0"/>
                    </a:moveTo>
                    <a:cubicBezTo>
                      <a:pt x="127047" y="0"/>
                      <a:pt x="150185" y="8835"/>
                      <a:pt x="167855" y="26504"/>
                    </a:cubicBezTo>
                    <a:cubicBezTo>
                      <a:pt x="185523" y="44173"/>
                      <a:pt x="194358" y="67311"/>
                      <a:pt x="194358" y="95917"/>
                    </a:cubicBezTo>
                    <a:cubicBezTo>
                      <a:pt x="194358" y="122841"/>
                      <a:pt x="185523" y="145979"/>
                      <a:pt x="167855" y="165331"/>
                    </a:cubicBezTo>
                    <a:cubicBezTo>
                      <a:pt x="150185" y="184682"/>
                      <a:pt x="127047" y="194358"/>
                      <a:pt x="98441" y="194358"/>
                    </a:cubicBezTo>
                    <a:cubicBezTo>
                      <a:pt x="71517" y="194358"/>
                      <a:pt x="48379" y="184682"/>
                      <a:pt x="29028" y="165331"/>
                    </a:cubicBezTo>
                    <a:cubicBezTo>
                      <a:pt x="9675" y="145979"/>
                      <a:pt x="0" y="122841"/>
                      <a:pt x="0" y="95917"/>
                    </a:cubicBezTo>
                    <a:cubicBezTo>
                      <a:pt x="0" y="67311"/>
                      <a:pt x="9675" y="44173"/>
                      <a:pt x="29028" y="26504"/>
                    </a:cubicBezTo>
                    <a:cubicBezTo>
                      <a:pt x="48379" y="8835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721D029F-63F8-401C-A39D-597BF8285A8F}"/>
                  </a:ext>
                </a:extLst>
              </p:cNvPr>
              <p:cNvSpPr/>
              <p:nvPr/>
            </p:nvSpPr>
            <p:spPr>
              <a:xfrm>
                <a:off x="-13685234" y="-3112869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8440" y="0"/>
                    </a:moveTo>
                    <a:cubicBezTo>
                      <a:pt x="125365" y="0"/>
                      <a:pt x="148082" y="9255"/>
                      <a:pt x="166592" y="27765"/>
                    </a:cubicBezTo>
                    <a:cubicBezTo>
                      <a:pt x="185102" y="46276"/>
                      <a:pt x="194358" y="68993"/>
                      <a:pt x="194358" y="95917"/>
                    </a:cubicBezTo>
                    <a:cubicBezTo>
                      <a:pt x="194358" y="122841"/>
                      <a:pt x="185102" y="145979"/>
                      <a:pt x="166592" y="165330"/>
                    </a:cubicBezTo>
                    <a:cubicBezTo>
                      <a:pt x="148082" y="184682"/>
                      <a:pt x="125365" y="194358"/>
                      <a:pt x="98440" y="194358"/>
                    </a:cubicBezTo>
                    <a:cubicBezTo>
                      <a:pt x="69834" y="194358"/>
                      <a:pt x="46276" y="184682"/>
                      <a:pt x="27766" y="165330"/>
                    </a:cubicBezTo>
                    <a:cubicBezTo>
                      <a:pt x="9255" y="145979"/>
                      <a:pt x="0" y="122841"/>
                      <a:pt x="0" y="95917"/>
                    </a:cubicBezTo>
                    <a:cubicBezTo>
                      <a:pt x="0" y="70676"/>
                      <a:pt x="9676" y="48379"/>
                      <a:pt x="29028" y="29028"/>
                    </a:cubicBezTo>
                    <a:cubicBezTo>
                      <a:pt x="48379" y="9676"/>
                      <a:pt x="71517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8216B6CC-5FC4-4BFC-8D53-34FFA427B603}"/>
                  </a:ext>
                </a:extLst>
              </p:cNvPr>
              <p:cNvSpPr/>
              <p:nvPr/>
            </p:nvSpPr>
            <p:spPr>
              <a:xfrm>
                <a:off x="-14099189" y="-2981615"/>
                <a:ext cx="194357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8">
                    <a:moveTo>
                      <a:pt x="98440" y="0"/>
                    </a:moveTo>
                    <a:cubicBezTo>
                      <a:pt x="125364" y="0"/>
                      <a:pt x="148082" y="9256"/>
                      <a:pt x="166592" y="27766"/>
                    </a:cubicBezTo>
                    <a:cubicBezTo>
                      <a:pt x="185102" y="46276"/>
                      <a:pt x="194357" y="68993"/>
                      <a:pt x="194357" y="95917"/>
                    </a:cubicBezTo>
                    <a:cubicBezTo>
                      <a:pt x="194357" y="124524"/>
                      <a:pt x="185102" y="148082"/>
                      <a:pt x="166592" y="166593"/>
                    </a:cubicBezTo>
                    <a:cubicBezTo>
                      <a:pt x="148082" y="185103"/>
                      <a:pt x="125364" y="194358"/>
                      <a:pt x="98440" y="194358"/>
                    </a:cubicBezTo>
                    <a:cubicBezTo>
                      <a:pt x="69834" y="194358"/>
                      <a:pt x="46275" y="185103"/>
                      <a:pt x="27765" y="166593"/>
                    </a:cubicBezTo>
                    <a:cubicBezTo>
                      <a:pt x="9255" y="148082"/>
                      <a:pt x="0" y="124524"/>
                      <a:pt x="0" y="95917"/>
                    </a:cubicBezTo>
                    <a:cubicBezTo>
                      <a:pt x="0" y="68993"/>
                      <a:pt x="9255" y="46276"/>
                      <a:pt x="27765" y="27766"/>
                    </a:cubicBezTo>
                    <a:cubicBezTo>
                      <a:pt x="46275" y="9256"/>
                      <a:pt x="69834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00DACADE-CF0B-4176-A68C-0EB488952490}"/>
                  </a:ext>
                </a:extLst>
              </p:cNvPr>
              <p:cNvSpPr/>
              <p:nvPr/>
            </p:nvSpPr>
            <p:spPr>
              <a:xfrm>
                <a:off x="-13869494" y="-2981615"/>
                <a:ext cx="194357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8">
                    <a:moveTo>
                      <a:pt x="95917" y="0"/>
                    </a:moveTo>
                    <a:cubicBezTo>
                      <a:pt x="122841" y="0"/>
                      <a:pt x="145978" y="8835"/>
                      <a:pt x="165330" y="26504"/>
                    </a:cubicBezTo>
                    <a:cubicBezTo>
                      <a:pt x="184682" y="44173"/>
                      <a:pt x="194357" y="67311"/>
                      <a:pt x="194357" y="95917"/>
                    </a:cubicBezTo>
                    <a:cubicBezTo>
                      <a:pt x="194357" y="122841"/>
                      <a:pt x="184682" y="145979"/>
                      <a:pt x="165330" y="165331"/>
                    </a:cubicBezTo>
                    <a:cubicBezTo>
                      <a:pt x="145978" y="184683"/>
                      <a:pt x="122841" y="194358"/>
                      <a:pt x="95917" y="194358"/>
                    </a:cubicBezTo>
                    <a:cubicBezTo>
                      <a:pt x="68993" y="194358"/>
                      <a:pt x="46275" y="184683"/>
                      <a:pt x="27765" y="165331"/>
                    </a:cubicBezTo>
                    <a:cubicBezTo>
                      <a:pt x="9255" y="145979"/>
                      <a:pt x="0" y="122841"/>
                      <a:pt x="0" y="95917"/>
                    </a:cubicBezTo>
                    <a:cubicBezTo>
                      <a:pt x="0" y="68993"/>
                      <a:pt x="9675" y="46276"/>
                      <a:pt x="29027" y="27766"/>
                    </a:cubicBezTo>
                    <a:cubicBezTo>
                      <a:pt x="48379" y="9256"/>
                      <a:pt x="70676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670F560A-0C35-40B1-937F-0D6E6CA44203}"/>
                  </a:ext>
                </a:extLst>
              </p:cNvPr>
              <p:cNvSpPr/>
              <p:nvPr/>
            </p:nvSpPr>
            <p:spPr>
              <a:xfrm>
                <a:off x="-14311217" y="-2971518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8441" y="0"/>
                    </a:moveTo>
                    <a:cubicBezTo>
                      <a:pt x="127047" y="0"/>
                      <a:pt x="150185" y="9676"/>
                      <a:pt x="167855" y="29028"/>
                    </a:cubicBezTo>
                    <a:cubicBezTo>
                      <a:pt x="185523" y="48379"/>
                      <a:pt x="194358" y="71517"/>
                      <a:pt x="194358" y="98441"/>
                    </a:cubicBezTo>
                    <a:cubicBezTo>
                      <a:pt x="194358" y="125365"/>
                      <a:pt x="185523" y="148082"/>
                      <a:pt x="167855" y="166592"/>
                    </a:cubicBezTo>
                    <a:cubicBezTo>
                      <a:pt x="150185" y="185102"/>
                      <a:pt x="127047" y="194358"/>
                      <a:pt x="98441" y="194358"/>
                    </a:cubicBezTo>
                    <a:cubicBezTo>
                      <a:pt x="71517" y="194358"/>
                      <a:pt x="48379" y="185102"/>
                      <a:pt x="29028" y="166592"/>
                    </a:cubicBezTo>
                    <a:cubicBezTo>
                      <a:pt x="9675" y="148082"/>
                      <a:pt x="0" y="125365"/>
                      <a:pt x="0" y="98441"/>
                    </a:cubicBezTo>
                    <a:cubicBezTo>
                      <a:pt x="0" y="71517"/>
                      <a:pt x="9675" y="48379"/>
                      <a:pt x="29028" y="29028"/>
                    </a:cubicBezTo>
                    <a:cubicBezTo>
                      <a:pt x="48379" y="9676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5FBCC5CC-7394-405D-89C0-983E01CC3345}"/>
                  </a:ext>
                </a:extLst>
              </p:cNvPr>
              <p:cNvSpPr/>
              <p:nvPr/>
            </p:nvSpPr>
            <p:spPr>
              <a:xfrm>
                <a:off x="-14311217" y="-2739297"/>
                <a:ext cx="194358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1">
                    <a:moveTo>
                      <a:pt x="98441" y="0"/>
                    </a:moveTo>
                    <a:cubicBezTo>
                      <a:pt x="127047" y="0"/>
                      <a:pt x="150185" y="9675"/>
                      <a:pt x="167855" y="29027"/>
                    </a:cubicBezTo>
                    <a:cubicBezTo>
                      <a:pt x="185523" y="48379"/>
                      <a:pt x="194358" y="71516"/>
                      <a:pt x="194358" y="98440"/>
                    </a:cubicBezTo>
                    <a:cubicBezTo>
                      <a:pt x="194358" y="127047"/>
                      <a:pt x="185523" y="150606"/>
                      <a:pt x="167855" y="169116"/>
                    </a:cubicBezTo>
                    <a:cubicBezTo>
                      <a:pt x="150185" y="187626"/>
                      <a:pt x="127047" y="196881"/>
                      <a:pt x="98441" y="196881"/>
                    </a:cubicBezTo>
                    <a:cubicBezTo>
                      <a:pt x="71517" y="196881"/>
                      <a:pt x="48379" y="187626"/>
                      <a:pt x="29028" y="169116"/>
                    </a:cubicBezTo>
                    <a:cubicBezTo>
                      <a:pt x="9675" y="150606"/>
                      <a:pt x="0" y="127047"/>
                      <a:pt x="0" y="98440"/>
                    </a:cubicBezTo>
                    <a:cubicBezTo>
                      <a:pt x="0" y="71516"/>
                      <a:pt x="9675" y="48379"/>
                      <a:pt x="29028" y="29027"/>
                    </a:cubicBezTo>
                    <a:cubicBezTo>
                      <a:pt x="48379" y="9675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38DBF69D-C26A-44DE-BF16-9A383C33C9AC}"/>
                  </a:ext>
                </a:extLst>
              </p:cNvPr>
              <p:cNvSpPr/>
              <p:nvPr/>
            </p:nvSpPr>
            <p:spPr>
              <a:xfrm>
                <a:off x="-13776101" y="-2739297"/>
                <a:ext cx="194357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6881">
                    <a:moveTo>
                      <a:pt x="95916" y="0"/>
                    </a:moveTo>
                    <a:cubicBezTo>
                      <a:pt x="124523" y="0"/>
                      <a:pt x="148082" y="9254"/>
                      <a:pt x="166592" y="27765"/>
                    </a:cubicBezTo>
                    <a:cubicBezTo>
                      <a:pt x="185102" y="46275"/>
                      <a:pt x="194357" y="69834"/>
                      <a:pt x="194357" y="98440"/>
                    </a:cubicBezTo>
                    <a:cubicBezTo>
                      <a:pt x="194357" y="125364"/>
                      <a:pt x="185102" y="148502"/>
                      <a:pt x="166592" y="167854"/>
                    </a:cubicBezTo>
                    <a:cubicBezTo>
                      <a:pt x="148082" y="187205"/>
                      <a:pt x="124523" y="196881"/>
                      <a:pt x="95916" y="196881"/>
                    </a:cubicBezTo>
                    <a:cubicBezTo>
                      <a:pt x="68992" y="196881"/>
                      <a:pt x="46275" y="187205"/>
                      <a:pt x="27765" y="167854"/>
                    </a:cubicBezTo>
                    <a:cubicBezTo>
                      <a:pt x="9255" y="148502"/>
                      <a:pt x="0" y="125364"/>
                      <a:pt x="0" y="98440"/>
                    </a:cubicBezTo>
                    <a:cubicBezTo>
                      <a:pt x="0" y="71516"/>
                      <a:pt x="9676" y="48379"/>
                      <a:pt x="29027" y="29027"/>
                    </a:cubicBezTo>
                    <a:cubicBezTo>
                      <a:pt x="48378" y="9675"/>
                      <a:pt x="70675" y="0"/>
                      <a:pt x="95916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829B5421-32FE-4034-99F0-E81613D1447C}"/>
                  </a:ext>
                </a:extLst>
              </p:cNvPr>
              <p:cNvSpPr/>
              <p:nvPr/>
            </p:nvSpPr>
            <p:spPr>
              <a:xfrm>
                <a:off x="-14311217" y="-2502031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8441" y="0"/>
                    </a:moveTo>
                    <a:cubicBezTo>
                      <a:pt x="127047" y="0"/>
                      <a:pt x="150185" y="9256"/>
                      <a:pt x="167855" y="27765"/>
                    </a:cubicBezTo>
                    <a:cubicBezTo>
                      <a:pt x="185523" y="46276"/>
                      <a:pt x="194358" y="68993"/>
                      <a:pt x="194358" y="95917"/>
                    </a:cubicBezTo>
                    <a:cubicBezTo>
                      <a:pt x="194358" y="122841"/>
                      <a:pt x="185523" y="145979"/>
                      <a:pt x="167855" y="165330"/>
                    </a:cubicBezTo>
                    <a:cubicBezTo>
                      <a:pt x="150185" y="184682"/>
                      <a:pt x="127047" y="194358"/>
                      <a:pt x="98441" y="194358"/>
                    </a:cubicBezTo>
                    <a:cubicBezTo>
                      <a:pt x="71517" y="194358"/>
                      <a:pt x="48379" y="184682"/>
                      <a:pt x="29028" y="165330"/>
                    </a:cubicBezTo>
                    <a:cubicBezTo>
                      <a:pt x="9675" y="145979"/>
                      <a:pt x="0" y="122841"/>
                      <a:pt x="0" y="95917"/>
                    </a:cubicBezTo>
                    <a:cubicBezTo>
                      <a:pt x="0" y="68993"/>
                      <a:pt x="9675" y="46276"/>
                      <a:pt x="29028" y="27765"/>
                    </a:cubicBezTo>
                    <a:cubicBezTo>
                      <a:pt x="48379" y="9256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D6EED1D7-E15F-48A4-8CE7-AEF4F871953F}"/>
                  </a:ext>
                </a:extLst>
              </p:cNvPr>
              <p:cNvSpPr/>
              <p:nvPr/>
            </p:nvSpPr>
            <p:spPr>
              <a:xfrm>
                <a:off x="-13657467" y="-2499505"/>
                <a:ext cx="194357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6881">
                    <a:moveTo>
                      <a:pt x="95916" y="0"/>
                    </a:moveTo>
                    <a:cubicBezTo>
                      <a:pt x="122840" y="0"/>
                      <a:pt x="145978" y="9254"/>
                      <a:pt x="165330" y="27765"/>
                    </a:cubicBezTo>
                    <a:cubicBezTo>
                      <a:pt x="184682" y="46275"/>
                      <a:pt x="194357" y="69834"/>
                      <a:pt x="194357" y="98440"/>
                    </a:cubicBezTo>
                    <a:cubicBezTo>
                      <a:pt x="194357" y="125364"/>
                      <a:pt x="184682" y="148502"/>
                      <a:pt x="165330" y="167854"/>
                    </a:cubicBezTo>
                    <a:cubicBezTo>
                      <a:pt x="145978" y="187206"/>
                      <a:pt x="122840" y="196881"/>
                      <a:pt x="95916" y="196881"/>
                    </a:cubicBezTo>
                    <a:cubicBezTo>
                      <a:pt x="67309" y="196881"/>
                      <a:pt x="44172" y="187206"/>
                      <a:pt x="26503" y="167854"/>
                    </a:cubicBezTo>
                    <a:cubicBezTo>
                      <a:pt x="8834" y="148502"/>
                      <a:pt x="0" y="125364"/>
                      <a:pt x="0" y="98440"/>
                    </a:cubicBezTo>
                    <a:cubicBezTo>
                      <a:pt x="0" y="71516"/>
                      <a:pt x="9254" y="48379"/>
                      <a:pt x="27765" y="29027"/>
                    </a:cubicBezTo>
                    <a:cubicBezTo>
                      <a:pt x="46275" y="9675"/>
                      <a:pt x="68992" y="0"/>
                      <a:pt x="95916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9C0C1A17-5EE1-43C9-8B38-A249D3A26A29}"/>
                  </a:ext>
                </a:extLst>
              </p:cNvPr>
              <p:cNvSpPr/>
              <p:nvPr/>
            </p:nvSpPr>
            <p:spPr>
              <a:xfrm>
                <a:off x="-17640680" y="-3807003"/>
                <a:ext cx="1534667" cy="1648253"/>
              </a:xfrm>
              <a:custGeom>
                <a:avLst/>
                <a:gdLst/>
                <a:ahLst/>
                <a:cxnLst/>
                <a:rect l="l" t="t" r="r" b="b"/>
                <a:pathLst>
                  <a:path w="1534667" h="1648253">
                    <a:moveTo>
                      <a:pt x="820340" y="0"/>
                    </a:moveTo>
                    <a:cubicBezTo>
                      <a:pt x="993663" y="0"/>
                      <a:pt x="1134173" y="29869"/>
                      <a:pt x="1241869" y="89606"/>
                    </a:cubicBezTo>
                    <a:cubicBezTo>
                      <a:pt x="1349565" y="149344"/>
                      <a:pt x="1435385" y="237268"/>
                      <a:pt x="1499330" y="353377"/>
                    </a:cubicBezTo>
                    <a:lnTo>
                      <a:pt x="1156048" y="671417"/>
                    </a:lnTo>
                    <a:cubicBezTo>
                      <a:pt x="1090421" y="521652"/>
                      <a:pt x="982725" y="446770"/>
                      <a:pt x="832960" y="446770"/>
                    </a:cubicBezTo>
                    <a:cubicBezTo>
                      <a:pt x="779112" y="446770"/>
                      <a:pt x="730734" y="456446"/>
                      <a:pt x="687824" y="475797"/>
                    </a:cubicBezTo>
                    <a:cubicBezTo>
                      <a:pt x="644914" y="495149"/>
                      <a:pt x="607472" y="521652"/>
                      <a:pt x="575500" y="555307"/>
                    </a:cubicBezTo>
                    <a:cubicBezTo>
                      <a:pt x="543528" y="588962"/>
                      <a:pt x="519128" y="628927"/>
                      <a:pt x="502300" y="675203"/>
                    </a:cubicBezTo>
                    <a:cubicBezTo>
                      <a:pt x="485472" y="721479"/>
                      <a:pt x="477058" y="771541"/>
                      <a:pt x="477058" y="825388"/>
                    </a:cubicBezTo>
                    <a:cubicBezTo>
                      <a:pt x="477058" y="879237"/>
                      <a:pt x="485472" y="928877"/>
                      <a:pt x="502300" y="974312"/>
                    </a:cubicBezTo>
                    <a:cubicBezTo>
                      <a:pt x="519128" y="1019746"/>
                      <a:pt x="543106" y="1059291"/>
                      <a:pt x="574238" y="1092946"/>
                    </a:cubicBezTo>
                    <a:cubicBezTo>
                      <a:pt x="605368" y="1126601"/>
                      <a:pt x="642810" y="1153104"/>
                      <a:pt x="686562" y="1172456"/>
                    </a:cubicBezTo>
                    <a:cubicBezTo>
                      <a:pt x="730312" y="1191807"/>
                      <a:pt x="779112" y="1201483"/>
                      <a:pt x="832960" y="1201483"/>
                    </a:cubicBezTo>
                    <a:cubicBezTo>
                      <a:pt x="925512" y="1201483"/>
                      <a:pt x="999553" y="1180028"/>
                      <a:pt x="1055083" y="1137118"/>
                    </a:cubicBezTo>
                    <a:cubicBezTo>
                      <a:pt x="1110614" y="1094208"/>
                      <a:pt x="1151000" y="1040780"/>
                      <a:pt x="1176242" y="976836"/>
                    </a:cubicBezTo>
                    <a:lnTo>
                      <a:pt x="1534667" y="1234297"/>
                    </a:lnTo>
                    <a:cubicBezTo>
                      <a:pt x="1502695" y="1294876"/>
                      <a:pt x="1464833" y="1350407"/>
                      <a:pt x="1421082" y="1400889"/>
                    </a:cubicBezTo>
                    <a:cubicBezTo>
                      <a:pt x="1377330" y="1451371"/>
                      <a:pt x="1326006" y="1494703"/>
                      <a:pt x="1267110" y="1530881"/>
                    </a:cubicBezTo>
                    <a:cubicBezTo>
                      <a:pt x="1208214" y="1567060"/>
                      <a:pt x="1141745" y="1595667"/>
                      <a:pt x="1067704" y="1616702"/>
                    </a:cubicBezTo>
                    <a:cubicBezTo>
                      <a:pt x="993663" y="1637736"/>
                      <a:pt x="911208" y="1648253"/>
                      <a:pt x="820340" y="1648253"/>
                    </a:cubicBezTo>
                    <a:cubicBezTo>
                      <a:pt x="700864" y="1648253"/>
                      <a:pt x="591064" y="1628060"/>
                      <a:pt x="490942" y="1587674"/>
                    </a:cubicBezTo>
                    <a:cubicBezTo>
                      <a:pt x="390818" y="1547288"/>
                      <a:pt x="304156" y="1490495"/>
                      <a:pt x="230956" y="1417296"/>
                    </a:cubicBezTo>
                    <a:cubicBezTo>
                      <a:pt x="157758" y="1344096"/>
                      <a:pt x="100964" y="1257014"/>
                      <a:pt x="60578" y="1156049"/>
                    </a:cubicBezTo>
                    <a:cubicBezTo>
                      <a:pt x="20192" y="1055084"/>
                      <a:pt x="0" y="944864"/>
                      <a:pt x="0" y="825388"/>
                    </a:cubicBezTo>
                    <a:cubicBezTo>
                      <a:pt x="0" y="704230"/>
                      <a:pt x="20192" y="593169"/>
                      <a:pt x="60578" y="492204"/>
                    </a:cubicBezTo>
                    <a:cubicBezTo>
                      <a:pt x="100964" y="391239"/>
                      <a:pt x="157758" y="304157"/>
                      <a:pt x="230956" y="230957"/>
                    </a:cubicBezTo>
                    <a:cubicBezTo>
                      <a:pt x="304156" y="157758"/>
                      <a:pt x="390818" y="100965"/>
                      <a:pt x="490942" y="60579"/>
                    </a:cubicBezTo>
                    <a:cubicBezTo>
                      <a:pt x="591064" y="20193"/>
                      <a:pt x="700864" y="0"/>
                      <a:pt x="820340" y="0"/>
                    </a:cubicBezTo>
                    <a:close/>
                    <a:moveTo>
                      <a:pt x="812768" y="123682"/>
                    </a:moveTo>
                    <a:cubicBezTo>
                      <a:pt x="787526" y="123682"/>
                      <a:pt x="764810" y="133358"/>
                      <a:pt x="744616" y="152709"/>
                    </a:cubicBezTo>
                    <a:cubicBezTo>
                      <a:pt x="724424" y="172061"/>
                      <a:pt x="714326" y="194357"/>
                      <a:pt x="714326" y="219599"/>
                    </a:cubicBezTo>
                    <a:cubicBezTo>
                      <a:pt x="714326" y="248205"/>
                      <a:pt x="724002" y="271764"/>
                      <a:pt x="743354" y="290274"/>
                    </a:cubicBezTo>
                    <a:cubicBezTo>
                      <a:pt x="762706" y="308784"/>
                      <a:pt x="785844" y="318039"/>
                      <a:pt x="812768" y="318039"/>
                    </a:cubicBezTo>
                    <a:cubicBezTo>
                      <a:pt x="841374" y="318039"/>
                      <a:pt x="864933" y="308784"/>
                      <a:pt x="883443" y="290274"/>
                    </a:cubicBezTo>
                    <a:cubicBezTo>
                      <a:pt x="901953" y="271764"/>
                      <a:pt x="911208" y="248205"/>
                      <a:pt x="911208" y="219599"/>
                    </a:cubicBezTo>
                    <a:cubicBezTo>
                      <a:pt x="911208" y="192675"/>
                      <a:pt x="901953" y="169957"/>
                      <a:pt x="883443" y="151447"/>
                    </a:cubicBezTo>
                    <a:cubicBezTo>
                      <a:pt x="864933" y="132937"/>
                      <a:pt x="841374" y="123682"/>
                      <a:pt x="812768" y="123682"/>
                    </a:cubicBezTo>
                    <a:close/>
                    <a:moveTo>
                      <a:pt x="1039939" y="166592"/>
                    </a:moveTo>
                    <a:cubicBezTo>
                      <a:pt x="1013015" y="166592"/>
                      <a:pt x="989877" y="175847"/>
                      <a:pt x="970525" y="194357"/>
                    </a:cubicBezTo>
                    <a:cubicBezTo>
                      <a:pt x="951174" y="212868"/>
                      <a:pt x="941498" y="235585"/>
                      <a:pt x="941498" y="262509"/>
                    </a:cubicBezTo>
                    <a:cubicBezTo>
                      <a:pt x="941498" y="289433"/>
                      <a:pt x="951174" y="312570"/>
                      <a:pt x="970525" y="331922"/>
                    </a:cubicBezTo>
                    <a:cubicBezTo>
                      <a:pt x="989877" y="351274"/>
                      <a:pt x="1013015" y="360949"/>
                      <a:pt x="1039939" y="360949"/>
                    </a:cubicBezTo>
                    <a:cubicBezTo>
                      <a:pt x="1066863" y="360949"/>
                      <a:pt x="1090000" y="350853"/>
                      <a:pt x="1109352" y="330660"/>
                    </a:cubicBezTo>
                    <a:cubicBezTo>
                      <a:pt x="1128704" y="310467"/>
                      <a:pt x="1138380" y="287750"/>
                      <a:pt x="1138380" y="262509"/>
                    </a:cubicBezTo>
                    <a:cubicBezTo>
                      <a:pt x="1138380" y="235585"/>
                      <a:pt x="1129124" y="212868"/>
                      <a:pt x="1110614" y="194357"/>
                    </a:cubicBezTo>
                    <a:cubicBezTo>
                      <a:pt x="1092104" y="175847"/>
                      <a:pt x="1068546" y="166592"/>
                      <a:pt x="1039939" y="166592"/>
                    </a:cubicBezTo>
                    <a:close/>
                    <a:moveTo>
                      <a:pt x="1231772" y="295322"/>
                    </a:moveTo>
                    <a:cubicBezTo>
                      <a:pt x="1204848" y="295322"/>
                      <a:pt x="1182131" y="304578"/>
                      <a:pt x="1163621" y="323087"/>
                    </a:cubicBezTo>
                    <a:cubicBezTo>
                      <a:pt x="1145111" y="341598"/>
                      <a:pt x="1135856" y="364315"/>
                      <a:pt x="1135856" y="391239"/>
                    </a:cubicBezTo>
                    <a:cubicBezTo>
                      <a:pt x="1135856" y="418163"/>
                      <a:pt x="1145111" y="441301"/>
                      <a:pt x="1163621" y="460652"/>
                    </a:cubicBezTo>
                    <a:cubicBezTo>
                      <a:pt x="1182131" y="480004"/>
                      <a:pt x="1204848" y="489680"/>
                      <a:pt x="1231772" y="489680"/>
                    </a:cubicBezTo>
                    <a:cubicBezTo>
                      <a:pt x="1258696" y="489680"/>
                      <a:pt x="1281834" y="480004"/>
                      <a:pt x="1301186" y="460652"/>
                    </a:cubicBezTo>
                    <a:cubicBezTo>
                      <a:pt x="1320538" y="441301"/>
                      <a:pt x="1330213" y="418163"/>
                      <a:pt x="1330213" y="391239"/>
                    </a:cubicBezTo>
                    <a:cubicBezTo>
                      <a:pt x="1330213" y="364315"/>
                      <a:pt x="1320538" y="341598"/>
                      <a:pt x="1301186" y="323087"/>
                    </a:cubicBezTo>
                    <a:cubicBezTo>
                      <a:pt x="1281834" y="304578"/>
                      <a:pt x="1258696" y="295322"/>
                      <a:pt x="1231772" y="295322"/>
                    </a:cubicBezTo>
                    <a:close/>
                    <a:moveTo>
                      <a:pt x="585596" y="179213"/>
                    </a:moveTo>
                    <a:cubicBezTo>
                      <a:pt x="556990" y="179213"/>
                      <a:pt x="533852" y="188468"/>
                      <a:pt x="516182" y="206978"/>
                    </a:cubicBezTo>
                    <a:cubicBezTo>
                      <a:pt x="498514" y="225488"/>
                      <a:pt x="489680" y="248205"/>
                      <a:pt x="489680" y="275129"/>
                    </a:cubicBezTo>
                    <a:cubicBezTo>
                      <a:pt x="489680" y="302053"/>
                      <a:pt x="498514" y="325191"/>
                      <a:pt x="516182" y="344543"/>
                    </a:cubicBezTo>
                    <a:cubicBezTo>
                      <a:pt x="533852" y="363894"/>
                      <a:pt x="556990" y="373570"/>
                      <a:pt x="585596" y="373570"/>
                    </a:cubicBezTo>
                    <a:cubicBezTo>
                      <a:pt x="610838" y="373570"/>
                      <a:pt x="633554" y="363474"/>
                      <a:pt x="653748" y="343281"/>
                    </a:cubicBezTo>
                    <a:cubicBezTo>
                      <a:pt x="673940" y="323087"/>
                      <a:pt x="684036" y="300371"/>
                      <a:pt x="684036" y="275129"/>
                    </a:cubicBezTo>
                    <a:cubicBezTo>
                      <a:pt x="684036" y="248205"/>
                      <a:pt x="674362" y="225488"/>
                      <a:pt x="655010" y="206978"/>
                    </a:cubicBezTo>
                    <a:cubicBezTo>
                      <a:pt x="635658" y="188468"/>
                      <a:pt x="612520" y="179213"/>
                      <a:pt x="585596" y="179213"/>
                    </a:cubicBezTo>
                    <a:close/>
                    <a:moveTo>
                      <a:pt x="401336" y="315515"/>
                    </a:moveTo>
                    <a:cubicBezTo>
                      <a:pt x="374412" y="315515"/>
                      <a:pt x="351274" y="325191"/>
                      <a:pt x="331922" y="344543"/>
                    </a:cubicBezTo>
                    <a:cubicBezTo>
                      <a:pt x="312570" y="363894"/>
                      <a:pt x="302894" y="387032"/>
                      <a:pt x="302894" y="413956"/>
                    </a:cubicBezTo>
                    <a:cubicBezTo>
                      <a:pt x="302894" y="440880"/>
                      <a:pt x="312570" y="464018"/>
                      <a:pt x="331922" y="483370"/>
                    </a:cubicBezTo>
                    <a:cubicBezTo>
                      <a:pt x="351274" y="502721"/>
                      <a:pt x="374412" y="512397"/>
                      <a:pt x="401336" y="512397"/>
                    </a:cubicBezTo>
                    <a:cubicBezTo>
                      <a:pt x="426576" y="512397"/>
                      <a:pt x="449294" y="502721"/>
                      <a:pt x="469486" y="483370"/>
                    </a:cubicBezTo>
                    <a:cubicBezTo>
                      <a:pt x="489680" y="464018"/>
                      <a:pt x="499776" y="440880"/>
                      <a:pt x="499776" y="413956"/>
                    </a:cubicBezTo>
                    <a:cubicBezTo>
                      <a:pt x="499776" y="387032"/>
                      <a:pt x="490100" y="363894"/>
                      <a:pt x="470748" y="344543"/>
                    </a:cubicBezTo>
                    <a:cubicBezTo>
                      <a:pt x="451396" y="325191"/>
                      <a:pt x="428260" y="315515"/>
                      <a:pt x="401336" y="315515"/>
                    </a:cubicBezTo>
                    <a:close/>
                    <a:moveTo>
                      <a:pt x="277652" y="502301"/>
                    </a:moveTo>
                    <a:cubicBezTo>
                      <a:pt x="250728" y="502301"/>
                      <a:pt x="228012" y="511556"/>
                      <a:pt x="209502" y="530066"/>
                    </a:cubicBezTo>
                    <a:cubicBezTo>
                      <a:pt x="190992" y="548576"/>
                      <a:pt x="181736" y="572134"/>
                      <a:pt x="181736" y="600741"/>
                    </a:cubicBezTo>
                    <a:cubicBezTo>
                      <a:pt x="181736" y="625983"/>
                      <a:pt x="191412" y="648279"/>
                      <a:pt x="210764" y="667631"/>
                    </a:cubicBezTo>
                    <a:cubicBezTo>
                      <a:pt x="230116" y="686982"/>
                      <a:pt x="252412" y="696658"/>
                      <a:pt x="277652" y="696658"/>
                    </a:cubicBezTo>
                    <a:cubicBezTo>
                      <a:pt x="304576" y="696658"/>
                      <a:pt x="327714" y="687403"/>
                      <a:pt x="347066" y="668893"/>
                    </a:cubicBezTo>
                    <a:cubicBezTo>
                      <a:pt x="366418" y="650383"/>
                      <a:pt x="376094" y="627665"/>
                      <a:pt x="376094" y="600741"/>
                    </a:cubicBezTo>
                    <a:cubicBezTo>
                      <a:pt x="376094" y="572134"/>
                      <a:pt x="366418" y="548576"/>
                      <a:pt x="347066" y="530066"/>
                    </a:cubicBezTo>
                    <a:cubicBezTo>
                      <a:pt x="327714" y="511556"/>
                      <a:pt x="304576" y="502301"/>
                      <a:pt x="277652" y="502301"/>
                    </a:cubicBezTo>
                    <a:close/>
                    <a:moveTo>
                      <a:pt x="239792" y="724424"/>
                    </a:moveTo>
                    <a:cubicBezTo>
                      <a:pt x="211184" y="724424"/>
                      <a:pt x="188046" y="733258"/>
                      <a:pt x="170378" y="750927"/>
                    </a:cubicBezTo>
                    <a:cubicBezTo>
                      <a:pt x="152708" y="768596"/>
                      <a:pt x="143874" y="791734"/>
                      <a:pt x="143874" y="820340"/>
                    </a:cubicBezTo>
                    <a:cubicBezTo>
                      <a:pt x="143874" y="847264"/>
                      <a:pt x="152708" y="870402"/>
                      <a:pt x="170378" y="889754"/>
                    </a:cubicBezTo>
                    <a:cubicBezTo>
                      <a:pt x="188046" y="909105"/>
                      <a:pt x="211184" y="918781"/>
                      <a:pt x="239792" y="918781"/>
                    </a:cubicBezTo>
                    <a:cubicBezTo>
                      <a:pt x="266716" y="918781"/>
                      <a:pt x="289852" y="909105"/>
                      <a:pt x="309204" y="889754"/>
                    </a:cubicBezTo>
                    <a:cubicBezTo>
                      <a:pt x="328556" y="870402"/>
                      <a:pt x="338232" y="847264"/>
                      <a:pt x="338232" y="820340"/>
                    </a:cubicBezTo>
                    <a:cubicBezTo>
                      <a:pt x="338232" y="791734"/>
                      <a:pt x="328556" y="768596"/>
                      <a:pt x="309204" y="750927"/>
                    </a:cubicBezTo>
                    <a:cubicBezTo>
                      <a:pt x="289852" y="733258"/>
                      <a:pt x="266716" y="724424"/>
                      <a:pt x="239792" y="724424"/>
                    </a:cubicBezTo>
                    <a:close/>
                    <a:moveTo>
                      <a:pt x="277652" y="951595"/>
                    </a:moveTo>
                    <a:cubicBezTo>
                      <a:pt x="250728" y="951595"/>
                      <a:pt x="228012" y="960850"/>
                      <a:pt x="209502" y="979360"/>
                    </a:cubicBezTo>
                    <a:cubicBezTo>
                      <a:pt x="190992" y="997870"/>
                      <a:pt x="181736" y="1021429"/>
                      <a:pt x="181736" y="1050036"/>
                    </a:cubicBezTo>
                    <a:cubicBezTo>
                      <a:pt x="181736" y="1075277"/>
                      <a:pt x="191412" y="1097994"/>
                      <a:pt x="210764" y="1118187"/>
                    </a:cubicBezTo>
                    <a:cubicBezTo>
                      <a:pt x="230116" y="1138380"/>
                      <a:pt x="252412" y="1148477"/>
                      <a:pt x="277652" y="1148477"/>
                    </a:cubicBezTo>
                    <a:cubicBezTo>
                      <a:pt x="304576" y="1148477"/>
                      <a:pt x="327714" y="1138800"/>
                      <a:pt x="347066" y="1119449"/>
                    </a:cubicBezTo>
                    <a:cubicBezTo>
                      <a:pt x="366418" y="1100098"/>
                      <a:pt x="376094" y="1076959"/>
                      <a:pt x="376094" y="1050036"/>
                    </a:cubicBezTo>
                    <a:cubicBezTo>
                      <a:pt x="376094" y="1021429"/>
                      <a:pt x="366418" y="997870"/>
                      <a:pt x="347066" y="979360"/>
                    </a:cubicBezTo>
                    <a:cubicBezTo>
                      <a:pt x="327714" y="960850"/>
                      <a:pt x="304576" y="951595"/>
                      <a:pt x="277652" y="951595"/>
                    </a:cubicBezTo>
                    <a:close/>
                    <a:moveTo>
                      <a:pt x="406384" y="1145952"/>
                    </a:moveTo>
                    <a:cubicBezTo>
                      <a:pt x="379460" y="1145952"/>
                      <a:pt x="356322" y="1155208"/>
                      <a:pt x="336970" y="1173717"/>
                    </a:cubicBezTo>
                    <a:cubicBezTo>
                      <a:pt x="317618" y="1192228"/>
                      <a:pt x="307942" y="1214945"/>
                      <a:pt x="307942" y="1241869"/>
                    </a:cubicBezTo>
                    <a:cubicBezTo>
                      <a:pt x="307942" y="1268793"/>
                      <a:pt x="317618" y="1291931"/>
                      <a:pt x="336970" y="1311282"/>
                    </a:cubicBezTo>
                    <a:cubicBezTo>
                      <a:pt x="356322" y="1330634"/>
                      <a:pt x="379460" y="1340310"/>
                      <a:pt x="406384" y="1340310"/>
                    </a:cubicBezTo>
                    <a:cubicBezTo>
                      <a:pt x="431624" y="1340310"/>
                      <a:pt x="453922" y="1330214"/>
                      <a:pt x="473272" y="1310020"/>
                    </a:cubicBezTo>
                    <a:cubicBezTo>
                      <a:pt x="492624" y="1289827"/>
                      <a:pt x="502300" y="1267111"/>
                      <a:pt x="502300" y="1241869"/>
                    </a:cubicBezTo>
                    <a:cubicBezTo>
                      <a:pt x="502300" y="1214945"/>
                      <a:pt x="493044" y="1192228"/>
                      <a:pt x="474534" y="1173717"/>
                    </a:cubicBezTo>
                    <a:cubicBezTo>
                      <a:pt x="456024" y="1155208"/>
                      <a:pt x="433308" y="1145952"/>
                      <a:pt x="406384" y="1145952"/>
                    </a:cubicBezTo>
                    <a:close/>
                    <a:moveTo>
                      <a:pt x="590644" y="1274683"/>
                    </a:moveTo>
                    <a:cubicBezTo>
                      <a:pt x="562038" y="1274683"/>
                      <a:pt x="538480" y="1284358"/>
                      <a:pt x="519968" y="1303710"/>
                    </a:cubicBezTo>
                    <a:cubicBezTo>
                      <a:pt x="501458" y="1323062"/>
                      <a:pt x="492204" y="1346199"/>
                      <a:pt x="492204" y="1373123"/>
                    </a:cubicBezTo>
                    <a:cubicBezTo>
                      <a:pt x="492204" y="1400048"/>
                      <a:pt x="501458" y="1422765"/>
                      <a:pt x="519968" y="1441275"/>
                    </a:cubicBezTo>
                    <a:cubicBezTo>
                      <a:pt x="538480" y="1459785"/>
                      <a:pt x="562038" y="1469040"/>
                      <a:pt x="590644" y="1469040"/>
                    </a:cubicBezTo>
                    <a:cubicBezTo>
                      <a:pt x="615886" y="1469040"/>
                      <a:pt x="638602" y="1459785"/>
                      <a:pt x="658796" y="1441275"/>
                    </a:cubicBezTo>
                    <a:cubicBezTo>
                      <a:pt x="678988" y="1422765"/>
                      <a:pt x="689086" y="1400048"/>
                      <a:pt x="689086" y="1373123"/>
                    </a:cubicBezTo>
                    <a:cubicBezTo>
                      <a:pt x="689086" y="1346199"/>
                      <a:pt x="679410" y="1323062"/>
                      <a:pt x="660058" y="1303710"/>
                    </a:cubicBezTo>
                    <a:cubicBezTo>
                      <a:pt x="640706" y="1284358"/>
                      <a:pt x="617568" y="1274683"/>
                      <a:pt x="590644" y="1274683"/>
                    </a:cubicBezTo>
                    <a:close/>
                    <a:moveTo>
                      <a:pt x="1044987" y="1282255"/>
                    </a:moveTo>
                    <a:cubicBezTo>
                      <a:pt x="1018063" y="1282255"/>
                      <a:pt x="994925" y="1291931"/>
                      <a:pt x="975574" y="1311282"/>
                    </a:cubicBezTo>
                    <a:cubicBezTo>
                      <a:pt x="956222" y="1330634"/>
                      <a:pt x="946546" y="1353772"/>
                      <a:pt x="946546" y="1380696"/>
                    </a:cubicBezTo>
                    <a:cubicBezTo>
                      <a:pt x="946546" y="1407620"/>
                      <a:pt x="956222" y="1430758"/>
                      <a:pt x="975574" y="1450109"/>
                    </a:cubicBezTo>
                    <a:cubicBezTo>
                      <a:pt x="994925" y="1469461"/>
                      <a:pt x="1018063" y="1479137"/>
                      <a:pt x="1044987" y="1479137"/>
                    </a:cubicBezTo>
                    <a:cubicBezTo>
                      <a:pt x="1071911" y="1479137"/>
                      <a:pt x="1094628" y="1469461"/>
                      <a:pt x="1113138" y="1450109"/>
                    </a:cubicBezTo>
                    <a:cubicBezTo>
                      <a:pt x="1131649" y="1430758"/>
                      <a:pt x="1140904" y="1407620"/>
                      <a:pt x="1140904" y="1380696"/>
                    </a:cubicBezTo>
                    <a:cubicBezTo>
                      <a:pt x="1140904" y="1353772"/>
                      <a:pt x="1132069" y="1330634"/>
                      <a:pt x="1114400" y="1311282"/>
                    </a:cubicBezTo>
                    <a:cubicBezTo>
                      <a:pt x="1096732" y="1291931"/>
                      <a:pt x="1073594" y="1282255"/>
                      <a:pt x="1044987" y="1282255"/>
                    </a:cubicBezTo>
                    <a:close/>
                    <a:moveTo>
                      <a:pt x="812768" y="1330214"/>
                    </a:moveTo>
                    <a:cubicBezTo>
                      <a:pt x="785844" y="1330214"/>
                      <a:pt x="762706" y="1339468"/>
                      <a:pt x="743354" y="1357979"/>
                    </a:cubicBezTo>
                    <a:cubicBezTo>
                      <a:pt x="724002" y="1376489"/>
                      <a:pt x="714326" y="1399206"/>
                      <a:pt x="714326" y="1426130"/>
                    </a:cubicBezTo>
                    <a:cubicBezTo>
                      <a:pt x="714326" y="1453055"/>
                      <a:pt x="724002" y="1476192"/>
                      <a:pt x="743354" y="1495544"/>
                    </a:cubicBezTo>
                    <a:cubicBezTo>
                      <a:pt x="762706" y="1514896"/>
                      <a:pt x="785844" y="1524571"/>
                      <a:pt x="812768" y="1524571"/>
                    </a:cubicBezTo>
                    <a:cubicBezTo>
                      <a:pt x="841374" y="1524571"/>
                      <a:pt x="864933" y="1514896"/>
                      <a:pt x="883443" y="1495544"/>
                    </a:cubicBezTo>
                    <a:cubicBezTo>
                      <a:pt x="901953" y="1476192"/>
                      <a:pt x="911208" y="1453055"/>
                      <a:pt x="911208" y="1426130"/>
                    </a:cubicBezTo>
                    <a:cubicBezTo>
                      <a:pt x="911208" y="1399206"/>
                      <a:pt x="901953" y="1376489"/>
                      <a:pt x="883443" y="1357979"/>
                    </a:cubicBezTo>
                    <a:cubicBezTo>
                      <a:pt x="864933" y="1339468"/>
                      <a:pt x="841374" y="1330214"/>
                      <a:pt x="812768" y="1330214"/>
                    </a:cubicBezTo>
                    <a:close/>
                    <a:moveTo>
                      <a:pt x="1239345" y="1148477"/>
                    </a:moveTo>
                    <a:cubicBezTo>
                      <a:pt x="1212420" y="1148477"/>
                      <a:pt x="1189283" y="1158152"/>
                      <a:pt x="1169931" y="1177504"/>
                    </a:cubicBezTo>
                    <a:cubicBezTo>
                      <a:pt x="1150580" y="1196856"/>
                      <a:pt x="1140904" y="1219993"/>
                      <a:pt x="1140904" y="1246917"/>
                    </a:cubicBezTo>
                    <a:cubicBezTo>
                      <a:pt x="1140904" y="1273842"/>
                      <a:pt x="1150580" y="1296979"/>
                      <a:pt x="1169931" y="1316331"/>
                    </a:cubicBezTo>
                    <a:cubicBezTo>
                      <a:pt x="1189283" y="1335683"/>
                      <a:pt x="1212420" y="1345358"/>
                      <a:pt x="1239345" y="1345358"/>
                    </a:cubicBezTo>
                    <a:cubicBezTo>
                      <a:pt x="1264586" y="1345358"/>
                      <a:pt x="1287303" y="1335262"/>
                      <a:pt x="1307496" y="1315069"/>
                    </a:cubicBezTo>
                    <a:cubicBezTo>
                      <a:pt x="1327689" y="1294876"/>
                      <a:pt x="1337786" y="1272159"/>
                      <a:pt x="1337786" y="1246917"/>
                    </a:cubicBezTo>
                    <a:cubicBezTo>
                      <a:pt x="1337786" y="1219993"/>
                      <a:pt x="1328110" y="1196856"/>
                      <a:pt x="1308758" y="1177504"/>
                    </a:cubicBezTo>
                    <a:cubicBezTo>
                      <a:pt x="1289406" y="1158152"/>
                      <a:pt x="1266269" y="1148477"/>
                      <a:pt x="1239345" y="114847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A3859C1-5069-4E57-8DC8-FD9B06222D1C}"/>
                  </a:ext>
                </a:extLst>
              </p:cNvPr>
              <p:cNvSpPr/>
              <p:nvPr/>
            </p:nvSpPr>
            <p:spPr>
              <a:xfrm>
                <a:off x="-12353735" y="-3807003"/>
                <a:ext cx="1168670" cy="1648253"/>
              </a:xfrm>
              <a:custGeom>
                <a:avLst/>
                <a:gdLst/>
                <a:ahLst/>
                <a:cxnLst/>
                <a:rect l="l" t="t" r="r" b="b"/>
                <a:pathLst>
                  <a:path w="1168670" h="1648253">
                    <a:moveTo>
                      <a:pt x="557832" y="0"/>
                    </a:moveTo>
                    <a:cubicBezTo>
                      <a:pt x="623459" y="0"/>
                      <a:pt x="686142" y="6310"/>
                      <a:pt x="745879" y="18931"/>
                    </a:cubicBezTo>
                    <a:cubicBezTo>
                      <a:pt x="805617" y="31551"/>
                      <a:pt x="859885" y="53006"/>
                      <a:pt x="908685" y="83296"/>
                    </a:cubicBezTo>
                    <a:cubicBezTo>
                      <a:pt x="957485" y="113585"/>
                      <a:pt x="998713" y="152709"/>
                      <a:pt x="1032367" y="200668"/>
                    </a:cubicBezTo>
                    <a:cubicBezTo>
                      <a:pt x="1066022" y="248626"/>
                      <a:pt x="1089581" y="307943"/>
                      <a:pt x="1103043" y="378618"/>
                    </a:cubicBezTo>
                    <a:lnTo>
                      <a:pt x="691610" y="535114"/>
                    </a:lnTo>
                    <a:cubicBezTo>
                      <a:pt x="684880" y="498094"/>
                      <a:pt x="672679" y="464018"/>
                      <a:pt x="655010" y="432887"/>
                    </a:cubicBezTo>
                    <a:cubicBezTo>
                      <a:pt x="637341" y="401756"/>
                      <a:pt x="605790" y="386191"/>
                      <a:pt x="560355" y="386191"/>
                    </a:cubicBezTo>
                    <a:cubicBezTo>
                      <a:pt x="533432" y="386191"/>
                      <a:pt x="510715" y="393342"/>
                      <a:pt x="492205" y="407646"/>
                    </a:cubicBezTo>
                    <a:cubicBezTo>
                      <a:pt x="473695" y="421949"/>
                      <a:pt x="464439" y="441721"/>
                      <a:pt x="464439" y="466963"/>
                    </a:cubicBezTo>
                    <a:cubicBezTo>
                      <a:pt x="464439" y="490521"/>
                      <a:pt x="471591" y="509873"/>
                      <a:pt x="485895" y="525018"/>
                    </a:cubicBezTo>
                    <a:cubicBezTo>
                      <a:pt x="500197" y="540162"/>
                      <a:pt x="517446" y="552783"/>
                      <a:pt x="537639" y="562879"/>
                    </a:cubicBezTo>
                    <a:cubicBezTo>
                      <a:pt x="557832" y="572976"/>
                      <a:pt x="579287" y="581390"/>
                      <a:pt x="602004" y="588121"/>
                    </a:cubicBezTo>
                    <a:cubicBezTo>
                      <a:pt x="624721" y="594852"/>
                      <a:pt x="645335" y="600741"/>
                      <a:pt x="663845" y="605790"/>
                    </a:cubicBezTo>
                    <a:cubicBezTo>
                      <a:pt x="721059" y="624300"/>
                      <a:pt x="779535" y="645755"/>
                      <a:pt x="839271" y="670155"/>
                    </a:cubicBezTo>
                    <a:cubicBezTo>
                      <a:pt x="899009" y="694555"/>
                      <a:pt x="951595" y="726106"/>
                      <a:pt x="997029" y="764810"/>
                    </a:cubicBezTo>
                    <a:cubicBezTo>
                      <a:pt x="1050878" y="811926"/>
                      <a:pt x="1092946" y="865774"/>
                      <a:pt x="1123235" y="926354"/>
                    </a:cubicBezTo>
                    <a:cubicBezTo>
                      <a:pt x="1153525" y="986932"/>
                      <a:pt x="1168670" y="1050877"/>
                      <a:pt x="1168670" y="1118187"/>
                    </a:cubicBezTo>
                    <a:cubicBezTo>
                      <a:pt x="1168670" y="1205690"/>
                      <a:pt x="1152684" y="1282676"/>
                      <a:pt x="1120711" y="1349145"/>
                    </a:cubicBezTo>
                    <a:cubicBezTo>
                      <a:pt x="1088739" y="1415613"/>
                      <a:pt x="1044987" y="1470723"/>
                      <a:pt x="989457" y="1514475"/>
                    </a:cubicBezTo>
                    <a:cubicBezTo>
                      <a:pt x="933926" y="1558226"/>
                      <a:pt x="869982" y="1591461"/>
                      <a:pt x="797623" y="1614178"/>
                    </a:cubicBezTo>
                    <a:cubicBezTo>
                      <a:pt x="725265" y="1636894"/>
                      <a:pt x="648700" y="1648253"/>
                      <a:pt x="567928" y="1648253"/>
                    </a:cubicBezTo>
                    <a:cubicBezTo>
                      <a:pt x="502301" y="1648253"/>
                      <a:pt x="438357" y="1640681"/>
                      <a:pt x="376095" y="1625536"/>
                    </a:cubicBezTo>
                    <a:cubicBezTo>
                      <a:pt x="313833" y="1610391"/>
                      <a:pt x="257461" y="1586412"/>
                      <a:pt x="206978" y="1553598"/>
                    </a:cubicBezTo>
                    <a:cubicBezTo>
                      <a:pt x="156496" y="1520785"/>
                      <a:pt x="114427" y="1478716"/>
                      <a:pt x="80772" y="1427392"/>
                    </a:cubicBezTo>
                    <a:cubicBezTo>
                      <a:pt x="47117" y="1376069"/>
                      <a:pt x="25241" y="1314228"/>
                      <a:pt x="15145" y="1241869"/>
                    </a:cubicBezTo>
                    <a:lnTo>
                      <a:pt x="446770" y="1105566"/>
                    </a:lnTo>
                    <a:cubicBezTo>
                      <a:pt x="446770" y="1145952"/>
                      <a:pt x="460233" y="1176663"/>
                      <a:pt x="487156" y="1197697"/>
                    </a:cubicBezTo>
                    <a:cubicBezTo>
                      <a:pt x="514081" y="1218731"/>
                      <a:pt x="546894" y="1229248"/>
                      <a:pt x="585597" y="1229248"/>
                    </a:cubicBezTo>
                    <a:cubicBezTo>
                      <a:pt x="612521" y="1229248"/>
                      <a:pt x="636500" y="1223359"/>
                      <a:pt x="657535" y="1211580"/>
                    </a:cubicBezTo>
                    <a:cubicBezTo>
                      <a:pt x="678569" y="1199800"/>
                      <a:pt x="689086" y="1178766"/>
                      <a:pt x="689086" y="1148477"/>
                    </a:cubicBezTo>
                    <a:cubicBezTo>
                      <a:pt x="689086" y="1131649"/>
                      <a:pt x="681935" y="1116504"/>
                      <a:pt x="667631" y="1103042"/>
                    </a:cubicBezTo>
                    <a:cubicBezTo>
                      <a:pt x="653328" y="1089580"/>
                      <a:pt x="636079" y="1077801"/>
                      <a:pt x="615887" y="1067705"/>
                    </a:cubicBezTo>
                    <a:cubicBezTo>
                      <a:pt x="595693" y="1057608"/>
                      <a:pt x="574239" y="1048353"/>
                      <a:pt x="551521" y="1039939"/>
                    </a:cubicBezTo>
                    <a:cubicBezTo>
                      <a:pt x="528804" y="1031526"/>
                      <a:pt x="509032" y="1023112"/>
                      <a:pt x="492205" y="1014698"/>
                    </a:cubicBezTo>
                    <a:cubicBezTo>
                      <a:pt x="426577" y="987774"/>
                      <a:pt x="363053" y="961691"/>
                      <a:pt x="301633" y="936450"/>
                    </a:cubicBezTo>
                    <a:cubicBezTo>
                      <a:pt x="240213" y="911209"/>
                      <a:pt x="185103" y="874188"/>
                      <a:pt x="136303" y="825388"/>
                    </a:cubicBezTo>
                    <a:cubicBezTo>
                      <a:pt x="94235" y="785003"/>
                      <a:pt x="61000" y="736624"/>
                      <a:pt x="36599" y="680251"/>
                    </a:cubicBezTo>
                    <a:cubicBezTo>
                      <a:pt x="12201" y="623879"/>
                      <a:pt x="0" y="566245"/>
                      <a:pt x="0" y="507349"/>
                    </a:cubicBezTo>
                    <a:cubicBezTo>
                      <a:pt x="0" y="424894"/>
                      <a:pt x="14724" y="352115"/>
                      <a:pt x="44173" y="289012"/>
                    </a:cubicBezTo>
                    <a:cubicBezTo>
                      <a:pt x="73621" y="225909"/>
                      <a:pt x="114007" y="172902"/>
                      <a:pt x="165330" y="129992"/>
                    </a:cubicBezTo>
                    <a:cubicBezTo>
                      <a:pt x="216655" y="87082"/>
                      <a:pt x="275971" y="54689"/>
                      <a:pt x="343281" y="32813"/>
                    </a:cubicBezTo>
                    <a:cubicBezTo>
                      <a:pt x="410591" y="10937"/>
                      <a:pt x="482108" y="0"/>
                      <a:pt x="557832" y="0"/>
                    </a:cubicBezTo>
                    <a:close/>
                    <a:moveTo>
                      <a:pt x="572976" y="100965"/>
                    </a:moveTo>
                    <a:cubicBezTo>
                      <a:pt x="544370" y="100965"/>
                      <a:pt x="520811" y="110220"/>
                      <a:pt x="502301" y="128730"/>
                    </a:cubicBezTo>
                    <a:cubicBezTo>
                      <a:pt x="483791" y="147240"/>
                      <a:pt x="474535" y="170799"/>
                      <a:pt x="474535" y="199406"/>
                    </a:cubicBezTo>
                    <a:cubicBezTo>
                      <a:pt x="474535" y="224647"/>
                      <a:pt x="484212" y="247364"/>
                      <a:pt x="503563" y="267557"/>
                    </a:cubicBezTo>
                    <a:cubicBezTo>
                      <a:pt x="522915" y="287750"/>
                      <a:pt x="546053" y="297846"/>
                      <a:pt x="572976" y="297846"/>
                    </a:cubicBezTo>
                    <a:cubicBezTo>
                      <a:pt x="599901" y="297846"/>
                      <a:pt x="622618" y="288171"/>
                      <a:pt x="641128" y="268819"/>
                    </a:cubicBezTo>
                    <a:cubicBezTo>
                      <a:pt x="659639" y="249467"/>
                      <a:pt x="668893" y="226330"/>
                      <a:pt x="668893" y="199406"/>
                    </a:cubicBezTo>
                    <a:cubicBezTo>
                      <a:pt x="668893" y="170799"/>
                      <a:pt x="659639" y="147240"/>
                      <a:pt x="641128" y="128730"/>
                    </a:cubicBezTo>
                    <a:cubicBezTo>
                      <a:pt x="622618" y="110220"/>
                      <a:pt x="599901" y="100965"/>
                      <a:pt x="572976" y="100965"/>
                    </a:cubicBezTo>
                    <a:close/>
                    <a:moveTo>
                      <a:pt x="810245" y="171640"/>
                    </a:moveTo>
                    <a:cubicBezTo>
                      <a:pt x="781637" y="171640"/>
                      <a:pt x="757659" y="181737"/>
                      <a:pt x="738307" y="201930"/>
                    </a:cubicBezTo>
                    <a:cubicBezTo>
                      <a:pt x="718955" y="222123"/>
                      <a:pt x="709279" y="245681"/>
                      <a:pt x="709279" y="272605"/>
                    </a:cubicBezTo>
                    <a:cubicBezTo>
                      <a:pt x="709279" y="299529"/>
                      <a:pt x="718955" y="322246"/>
                      <a:pt x="738307" y="340756"/>
                    </a:cubicBezTo>
                    <a:cubicBezTo>
                      <a:pt x="757659" y="359267"/>
                      <a:pt x="780797" y="368522"/>
                      <a:pt x="807720" y="368522"/>
                    </a:cubicBezTo>
                    <a:cubicBezTo>
                      <a:pt x="834644" y="368522"/>
                      <a:pt x="857361" y="359688"/>
                      <a:pt x="875871" y="342019"/>
                    </a:cubicBezTo>
                    <a:cubicBezTo>
                      <a:pt x="894382" y="324350"/>
                      <a:pt x="903637" y="301212"/>
                      <a:pt x="903637" y="272605"/>
                    </a:cubicBezTo>
                    <a:cubicBezTo>
                      <a:pt x="903637" y="245681"/>
                      <a:pt x="894803" y="222123"/>
                      <a:pt x="877133" y="201930"/>
                    </a:cubicBezTo>
                    <a:cubicBezTo>
                      <a:pt x="859465" y="181737"/>
                      <a:pt x="837168" y="171640"/>
                      <a:pt x="810245" y="171640"/>
                    </a:cubicBezTo>
                    <a:close/>
                    <a:moveTo>
                      <a:pt x="333185" y="176688"/>
                    </a:moveTo>
                    <a:cubicBezTo>
                      <a:pt x="306261" y="176688"/>
                      <a:pt x="283544" y="185944"/>
                      <a:pt x="265033" y="204454"/>
                    </a:cubicBezTo>
                    <a:cubicBezTo>
                      <a:pt x="246523" y="222964"/>
                      <a:pt x="237267" y="245681"/>
                      <a:pt x="237267" y="272605"/>
                    </a:cubicBezTo>
                    <a:cubicBezTo>
                      <a:pt x="237267" y="299529"/>
                      <a:pt x="246944" y="322667"/>
                      <a:pt x="266295" y="342019"/>
                    </a:cubicBezTo>
                    <a:cubicBezTo>
                      <a:pt x="285647" y="361370"/>
                      <a:pt x="307943" y="371046"/>
                      <a:pt x="333185" y="371046"/>
                    </a:cubicBezTo>
                    <a:cubicBezTo>
                      <a:pt x="360109" y="371046"/>
                      <a:pt x="383247" y="361370"/>
                      <a:pt x="402597" y="342019"/>
                    </a:cubicBezTo>
                    <a:cubicBezTo>
                      <a:pt x="421950" y="322667"/>
                      <a:pt x="431625" y="299529"/>
                      <a:pt x="431625" y="272605"/>
                    </a:cubicBezTo>
                    <a:cubicBezTo>
                      <a:pt x="431625" y="245681"/>
                      <a:pt x="421950" y="222964"/>
                      <a:pt x="402597" y="204454"/>
                    </a:cubicBezTo>
                    <a:cubicBezTo>
                      <a:pt x="383247" y="185944"/>
                      <a:pt x="360109" y="176688"/>
                      <a:pt x="333185" y="176688"/>
                    </a:cubicBezTo>
                    <a:close/>
                    <a:moveTo>
                      <a:pt x="239792" y="403860"/>
                    </a:moveTo>
                    <a:cubicBezTo>
                      <a:pt x="212869" y="403860"/>
                      <a:pt x="189731" y="413115"/>
                      <a:pt x="170379" y="431625"/>
                    </a:cubicBezTo>
                    <a:cubicBezTo>
                      <a:pt x="151027" y="450135"/>
                      <a:pt x="141351" y="472852"/>
                      <a:pt x="141351" y="499776"/>
                    </a:cubicBezTo>
                    <a:cubicBezTo>
                      <a:pt x="141351" y="526700"/>
                      <a:pt x="151027" y="549838"/>
                      <a:pt x="170379" y="569190"/>
                    </a:cubicBezTo>
                    <a:cubicBezTo>
                      <a:pt x="189731" y="588541"/>
                      <a:pt x="212869" y="598217"/>
                      <a:pt x="239792" y="598217"/>
                    </a:cubicBezTo>
                    <a:cubicBezTo>
                      <a:pt x="268399" y="598217"/>
                      <a:pt x="291537" y="588541"/>
                      <a:pt x="309205" y="569190"/>
                    </a:cubicBezTo>
                    <a:cubicBezTo>
                      <a:pt x="326875" y="549838"/>
                      <a:pt x="335709" y="526700"/>
                      <a:pt x="335709" y="499776"/>
                    </a:cubicBezTo>
                    <a:cubicBezTo>
                      <a:pt x="335709" y="472852"/>
                      <a:pt x="326875" y="450135"/>
                      <a:pt x="309205" y="431625"/>
                    </a:cubicBezTo>
                    <a:cubicBezTo>
                      <a:pt x="291537" y="413115"/>
                      <a:pt x="268399" y="403860"/>
                      <a:pt x="239792" y="403860"/>
                    </a:cubicBezTo>
                    <a:close/>
                    <a:moveTo>
                      <a:pt x="360949" y="603265"/>
                    </a:moveTo>
                    <a:cubicBezTo>
                      <a:pt x="334026" y="603265"/>
                      <a:pt x="310888" y="612521"/>
                      <a:pt x="291537" y="631031"/>
                    </a:cubicBezTo>
                    <a:cubicBezTo>
                      <a:pt x="272185" y="649541"/>
                      <a:pt x="262509" y="673100"/>
                      <a:pt x="262509" y="701706"/>
                    </a:cubicBezTo>
                    <a:cubicBezTo>
                      <a:pt x="262509" y="728630"/>
                      <a:pt x="272185" y="751768"/>
                      <a:pt x="291537" y="771120"/>
                    </a:cubicBezTo>
                    <a:cubicBezTo>
                      <a:pt x="310888" y="790471"/>
                      <a:pt x="334026" y="800147"/>
                      <a:pt x="360949" y="800147"/>
                    </a:cubicBezTo>
                    <a:cubicBezTo>
                      <a:pt x="389557" y="800147"/>
                      <a:pt x="412695" y="790471"/>
                      <a:pt x="430363" y="771120"/>
                    </a:cubicBezTo>
                    <a:cubicBezTo>
                      <a:pt x="448032" y="751768"/>
                      <a:pt x="456867" y="728630"/>
                      <a:pt x="456867" y="701706"/>
                    </a:cubicBezTo>
                    <a:cubicBezTo>
                      <a:pt x="456867" y="673100"/>
                      <a:pt x="448032" y="649541"/>
                      <a:pt x="430363" y="631031"/>
                    </a:cubicBezTo>
                    <a:cubicBezTo>
                      <a:pt x="412695" y="612521"/>
                      <a:pt x="389557" y="603265"/>
                      <a:pt x="360949" y="603265"/>
                    </a:cubicBezTo>
                    <a:close/>
                    <a:moveTo>
                      <a:pt x="585597" y="719375"/>
                    </a:moveTo>
                    <a:cubicBezTo>
                      <a:pt x="558673" y="719375"/>
                      <a:pt x="535535" y="728630"/>
                      <a:pt x="516183" y="747141"/>
                    </a:cubicBezTo>
                    <a:cubicBezTo>
                      <a:pt x="496833" y="765651"/>
                      <a:pt x="487156" y="788368"/>
                      <a:pt x="487156" y="815292"/>
                    </a:cubicBezTo>
                    <a:cubicBezTo>
                      <a:pt x="487156" y="842216"/>
                      <a:pt x="496833" y="865354"/>
                      <a:pt x="516183" y="884705"/>
                    </a:cubicBezTo>
                    <a:cubicBezTo>
                      <a:pt x="535535" y="904057"/>
                      <a:pt x="558673" y="913733"/>
                      <a:pt x="585597" y="913733"/>
                    </a:cubicBezTo>
                    <a:cubicBezTo>
                      <a:pt x="610839" y="913733"/>
                      <a:pt x="633135" y="904057"/>
                      <a:pt x="652487" y="884705"/>
                    </a:cubicBezTo>
                    <a:cubicBezTo>
                      <a:pt x="671838" y="865354"/>
                      <a:pt x="681513" y="842216"/>
                      <a:pt x="681513" y="815292"/>
                    </a:cubicBezTo>
                    <a:cubicBezTo>
                      <a:pt x="681513" y="788368"/>
                      <a:pt x="672259" y="765651"/>
                      <a:pt x="653749" y="747141"/>
                    </a:cubicBezTo>
                    <a:cubicBezTo>
                      <a:pt x="635238" y="728630"/>
                      <a:pt x="612521" y="719375"/>
                      <a:pt x="585597" y="719375"/>
                    </a:cubicBezTo>
                    <a:close/>
                    <a:moveTo>
                      <a:pt x="797623" y="820340"/>
                    </a:moveTo>
                    <a:cubicBezTo>
                      <a:pt x="770700" y="820340"/>
                      <a:pt x="747983" y="830016"/>
                      <a:pt x="729472" y="849368"/>
                    </a:cubicBezTo>
                    <a:cubicBezTo>
                      <a:pt x="710962" y="868719"/>
                      <a:pt x="701707" y="891857"/>
                      <a:pt x="701707" y="918781"/>
                    </a:cubicBezTo>
                    <a:cubicBezTo>
                      <a:pt x="701707" y="945705"/>
                      <a:pt x="710962" y="968422"/>
                      <a:pt x="729472" y="986932"/>
                    </a:cubicBezTo>
                    <a:cubicBezTo>
                      <a:pt x="747983" y="1005443"/>
                      <a:pt x="770700" y="1014698"/>
                      <a:pt x="797623" y="1014698"/>
                    </a:cubicBezTo>
                    <a:cubicBezTo>
                      <a:pt x="824547" y="1014698"/>
                      <a:pt x="847685" y="1005443"/>
                      <a:pt x="867037" y="986932"/>
                    </a:cubicBezTo>
                    <a:cubicBezTo>
                      <a:pt x="886389" y="968422"/>
                      <a:pt x="896065" y="945705"/>
                      <a:pt x="896065" y="918781"/>
                    </a:cubicBezTo>
                    <a:cubicBezTo>
                      <a:pt x="896065" y="893540"/>
                      <a:pt x="886389" y="870823"/>
                      <a:pt x="867037" y="850630"/>
                    </a:cubicBezTo>
                    <a:cubicBezTo>
                      <a:pt x="847685" y="830437"/>
                      <a:pt x="824547" y="820340"/>
                      <a:pt x="797623" y="820340"/>
                    </a:cubicBezTo>
                    <a:close/>
                    <a:moveTo>
                      <a:pt x="921305" y="1027318"/>
                    </a:moveTo>
                    <a:cubicBezTo>
                      <a:pt x="894382" y="1027318"/>
                      <a:pt x="871244" y="1036994"/>
                      <a:pt x="851893" y="1056346"/>
                    </a:cubicBezTo>
                    <a:cubicBezTo>
                      <a:pt x="832541" y="1075697"/>
                      <a:pt x="822865" y="1098835"/>
                      <a:pt x="822865" y="1125759"/>
                    </a:cubicBezTo>
                    <a:cubicBezTo>
                      <a:pt x="822865" y="1152683"/>
                      <a:pt x="832541" y="1175821"/>
                      <a:pt x="851893" y="1195173"/>
                    </a:cubicBezTo>
                    <a:cubicBezTo>
                      <a:pt x="871244" y="1214524"/>
                      <a:pt x="894382" y="1224200"/>
                      <a:pt x="921305" y="1224200"/>
                    </a:cubicBezTo>
                    <a:cubicBezTo>
                      <a:pt x="946547" y="1224200"/>
                      <a:pt x="969264" y="1214104"/>
                      <a:pt x="989457" y="1193911"/>
                    </a:cubicBezTo>
                    <a:cubicBezTo>
                      <a:pt x="1009650" y="1173717"/>
                      <a:pt x="1019747" y="1151001"/>
                      <a:pt x="1019747" y="1125759"/>
                    </a:cubicBezTo>
                    <a:cubicBezTo>
                      <a:pt x="1019747" y="1098835"/>
                      <a:pt x="1010071" y="1075697"/>
                      <a:pt x="990719" y="1056346"/>
                    </a:cubicBezTo>
                    <a:cubicBezTo>
                      <a:pt x="971367" y="1036994"/>
                      <a:pt x="948230" y="1027318"/>
                      <a:pt x="921305" y="1027318"/>
                    </a:cubicBezTo>
                    <a:close/>
                    <a:moveTo>
                      <a:pt x="335709" y="1229248"/>
                    </a:moveTo>
                    <a:cubicBezTo>
                      <a:pt x="308785" y="1229248"/>
                      <a:pt x="286068" y="1238925"/>
                      <a:pt x="267557" y="1258276"/>
                    </a:cubicBezTo>
                    <a:cubicBezTo>
                      <a:pt x="249047" y="1277627"/>
                      <a:pt x="239792" y="1300766"/>
                      <a:pt x="239792" y="1327689"/>
                    </a:cubicBezTo>
                    <a:cubicBezTo>
                      <a:pt x="239792" y="1352930"/>
                      <a:pt x="248626" y="1375648"/>
                      <a:pt x="266295" y="1395841"/>
                    </a:cubicBezTo>
                    <a:cubicBezTo>
                      <a:pt x="283964" y="1416034"/>
                      <a:pt x="306261" y="1426130"/>
                      <a:pt x="333185" y="1426130"/>
                    </a:cubicBezTo>
                    <a:cubicBezTo>
                      <a:pt x="360109" y="1426130"/>
                      <a:pt x="383667" y="1416454"/>
                      <a:pt x="403860" y="1397103"/>
                    </a:cubicBezTo>
                    <a:cubicBezTo>
                      <a:pt x="424053" y="1377751"/>
                      <a:pt x="434149" y="1354613"/>
                      <a:pt x="434149" y="1327689"/>
                    </a:cubicBezTo>
                    <a:cubicBezTo>
                      <a:pt x="434149" y="1299083"/>
                      <a:pt x="424473" y="1275524"/>
                      <a:pt x="405122" y="1257014"/>
                    </a:cubicBezTo>
                    <a:cubicBezTo>
                      <a:pt x="385771" y="1238504"/>
                      <a:pt x="362633" y="1229248"/>
                      <a:pt x="335709" y="1229248"/>
                    </a:cubicBezTo>
                    <a:close/>
                    <a:moveTo>
                      <a:pt x="807720" y="1254490"/>
                    </a:moveTo>
                    <a:cubicBezTo>
                      <a:pt x="782479" y="1254490"/>
                      <a:pt x="759762" y="1263745"/>
                      <a:pt x="739569" y="1282255"/>
                    </a:cubicBezTo>
                    <a:cubicBezTo>
                      <a:pt x="719375" y="1300766"/>
                      <a:pt x="709279" y="1323483"/>
                      <a:pt x="709279" y="1350407"/>
                    </a:cubicBezTo>
                    <a:cubicBezTo>
                      <a:pt x="709279" y="1377331"/>
                      <a:pt x="719375" y="1400468"/>
                      <a:pt x="739569" y="1419820"/>
                    </a:cubicBezTo>
                    <a:cubicBezTo>
                      <a:pt x="759762" y="1439172"/>
                      <a:pt x="783321" y="1448847"/>
                      <a:pt x="810245" y="1448847"/>
                    </a:cubicBezTo>
                    <a:cubicBezTo>
                      <a:pt x="837168" y="1448847"/>
                      <a:pt x="859465" y="1439172"/>
                      <a:pt x="877133" y="1419820"/>
                    </a:cubicBezTo>
                    <a:cubicBezTo>
                      <a:pt x="894803" y="1400468"/>
                      <a:pt x="903637" y="1377331"/>
                      <a:pt x="903637" y="1350407"/>
                    </a:cubicBezTo>
                    <a:cubicBezTo>
                      <a:pt x="903637" y="1321800"/>
                      <a:pt x="894803" y="1298662"/>
                      <a:pt x="877133" y="1280993"/>
                    </a:cubicBezTo>
                    <a:cubicBezTo>
                      <a:pt x="859465" y="1263324"/>
                      <a:pt x="836327" y="1254490"/>
                      <a:pt x="807720" y="1254490"/>
                    </a:cubicBezTo>
                    <a:close/>
                    <a:moveTo>
                      <a:pt x="578025" y="1320117"/>
                    </a:moveTo>
                    <a:cubicBezTo>
                      <a:pt x="551101" y="1320117"/>
                      <a:pt x="527963" y="1330214"/>
                      <a:pt x="508611" y="1350407"/>
                    </a:cubicBezTo>
                    <a:cubicBezTo>
                      <a:pt x="489260" y="1370600"/>
                      <a:pt x="479583" y="1393317"/>
                      <a:pt x="479583" y="1418558"/>
                    </a:cubicBezTo>
                    <a:cubicBezTo>
                      <a:pt x="479583" y="1447165"/>
                      <a:pt x="489260" y="1470723"/>
                      <a:pt x="508611" y="1489233"/>
                    </a:cubicBezTo>
                    <a:cubicBezTo>
                      <a:pt x="527963" y="1507744"/>
                      <a:pt x="551942" y="1516999"/>
                      <a:pt x="580549" y="1516999"/>
                    </a:cubicBezTo>
                    <a:cubicBezTo>
                      <a:pt x="607473" y="1516999"/>
                      <a:pt x="630190" y="1507744"/>
                      <a:pt x="648700" y="1489233"/>
                    </a:cubicBezTo>
                    <a:cubicBezTo>
                      <a:pt x="667211" y="1470723"/>
                      <a:pt x="676465" y="1447165"/>
                      <a:pt x="676465" y="1418558"/>
                    </a:cubicBezTo>
                    <a:cubicBezTo>
                      <a:pt x="676465" y="1391634"/>
                      <a:pt x="666789" y="1368496"/>
                      <a:pt x="647438" y="1349145"/>
                    </a:cubicBezTo>
                    <a:cubicBezTo>
                      <a:pt x="628087" y="1329793"/>
                      <a:pt x="604949" y="1320117"/>
                      <a:pt x="578025" y="13201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E401BA65-EDFD-41C9-AD1D-C3B2F572C648}"/>
                  </a:ext>
                </a:extLst>
              </p:cNvPr>
              <p:cNvSpPr/>
              <p:nvPr/>
            </p:nvSpPr>
            <p:spPr>
              <a:xfrm>
                <a:off x="-6019609" y="-3807003"/>
                <a:ext cx="1168669" cy="1648253"/>
              </a:xfrm>
              <a:custGeom>
                <a:avLst/>
                <a:gdLst/>
                <a:ahLst/>
                <a:cxnLst/>
                <a:rect l="l" t="t" r="r" b="b"/>
                <a:pathLst>
                  <a:path w="1168669" h="1648253">
                    <a:moveTo>
                      <a:pt x="557831" y="0"/>
                    </a:moveTo>
                    <a:cubicBezTo>
                      <a:pt x="623458" y="0"/>
                      <a:pt x="686142" y="6310"/>
                      <a:pt x="745879" y="18931"/>
                    </a:cubicBezTo>
                    <a:cubicBezTo>
                      <a:pt x="805616" y="31551"/>
                      <a:pt x="859884" y="53006"/>
                      <a:pt x="908684" y="83296"/>
                    </a:cubicBezTo>
                    <a:cubicBezTo>
                      <a:pt x="957484" y="113585"/>
                      <a:pt x="998711" y="152709"/>
                      <a:pt x="1032367" y="200668"/>
                    </a:cubicBezTo>
                    <a:cubicBezTo>
                      <a:pt x="1066022" y="248626"/>
                      <a:pt x="1089580" y="307943"/>
                      <a:pt x="1103042" y="378618"/>
                    </a:cubicBezTo>
                    <a:lnTo>
                      <a:pt x="691610" y="535114"/>
                    </a:lnTo>
                    <a:cubicBezTo>
                      <a:pt x="684879" y="498094"/>
                      <a:pt x="672678" y="464018"/>
                      <a:pt x="655010" y="432887"/>
                    </a:cubicBezTo>
                    <a:cubicBezTo>
                      <a:pt x="637341" y="401756"/>
                      <a:pt x="605789" y="386191"/>
                      <a:pt x="560355" y="386191"/>
                    </a:cubicBezTo>
                    <a:cubicBezTo>
                      <a:pt x="533431" y="386191"/>
                      <a:pt x="510714" y="393342"/>
                      <a:pt x="492203" y="407646"/>
                    </a:cubicBezTo>
                    <a:cubicBezTo>
                      <a:pt x="473693" y="421949"/>
                      <a:pt x="464439" y="441721"/>
                      <a:pt x="464439" y="466963"/>
                    </a:cubicBezTo>
                    <a:cubicBezTo>
                      <a:pt x="464439" y="490521"/>
                      <a:pt x="471591" y="509873"/>
                      <a:pt x="485893" y="525018"/>
                    </a:cubicBezTo>
                    <a:cubicBezTo>
                      <a:pt x="500196" y="540162"/>
                      <a:pt x="517445" y="552783"/>
                      <a:pt x="537638" y="562879"/>
                    </a:cubicBezTo>
                    <a:cubicBezTo>
                      <a:pt x="557831" y="572976"/>
                      <a:pt x="579286" y="581390"/>
                      <a:pt x="602004" y="588121"/>
                    </a:cubicBezTo>
                    <a:cubicBezTo>
                      <a:pt x="624720" y="594852"/>
                      <a:pt x="645334" y="600741"/>
                      <a:pt x="663844" y="605790"/>
                    </a:cubicBezTo>
                    <a:cubicBezTo>
                      <a:pt x="721057" y="624300"/>
                      <a:pt x="779533" y="645755"/>
                      <a:pt x="839271" y="670155"/>
                    </a:cubicBezTo>
                    <a:cubicBezTo>
                      <a:pt x="899008" y="694555"/>
                      <a:pt x="951594" y="726106"/>
                      <a:pt x="997028" y="764810"/>
                    </a:cubicBezTo>
                    <a:cubicBezTo>
                      <a:pt x="1050877" y="811926"/>
                      <a:pt x="1092946" y="865774"/>
                      <a:pt x="1123235" y="926354"/>
                    </a:cubicBezTo>
                    <a:cubicBezTo>
                      <a:pt x="1153525" y="986932"/>
                      <a:pt x="1168669" y="1050877"/>
                      <a:pt x="1168669" y="1118187"/>
                    </a:cubicBezTo>
                    <a:cubicBezTo>
                      <a:pt x="1168669" y="1205690"/>
                      <a:pt x="1152683" y="1282676"/>
                      <a:pt x="1120710" y="1349145"/>
                    </a:cubicBezTo>
                    <a:cubicBezTo>
                      <a:pt x="1088739" y="1415613"/>
                      <a:pt x="1044987" y="1470723"/>
                      <a:pt x="989457" y="1514475"/>
                    </a:cubicBezTo>
                    <a:cubicBezTo>
                      <a:pt x="933925" y="1558226"/>
                      <a:pt x="869980" y="1591461"/>
                      <a:pt x="797623" y="1614178"/>
                    </a:cubicBezTo>
                    <a:cubicBezTo>
                      <a:pt x="725265" y="1636894"/>
                      <a:pt x="648700" y="1648253"/>
                      <a:pt x="567928" y="1648253"/>
                    </a:cubicBezTo>
                    <a:cubicBezTo>
                      <a:pt x="502300" y="1648253"/>
                      <a:pt x="438355" y="1640681"/>
                      <a:pt x="376094" y="1625536"/>
                    </a:cubicBezTo>
                    <a:cubicBezTo>
                      <a:pt x="313833" y="1610391"/>
                      <a:pt x="257460" y="1586412"/>
                      <a:pt x="206978" y="1553598"/>
                    </a:cubicBezTo>
                    <a:cubicBezTo>
                      <a:pt x="156495" y="1520785"/>
                      <a:pt x="114426" y="1478716"/>
                      <a:pt x="80771" y="1427392"/>
                    </a:cubicBezTo>
                    <a:cubicBezTo>
                      <a:pt x="47115" y="1376069"/>
                      <a:pt x="25240" y="1314228"/>
                      <a:pt x="15144" y="1241869"/>
                    </a:cubicBezTo>
                    <a:lnTo>
                      <a:pt x="446769" y="1105566"/>
                    </a:lnTo>
                    <a:cubicBezTo>
                      <a:pt x="446769" y="1145952"/>
                      <a:pt x="460232" y="1176663"/>
                      <a:pt x="487155" y="1197697"/>
                    </a:cubicBezTo>
                    <a:cubicBezTo>
                      <a:pt x="514079" y="1218731"/>
                      <a:pt x="546893" y="1229248"/>
                      <a:pt x="585597" y="1229248"/>
                    </a:cubicBezTo>
                    <a:cubicBezTo>
                      <a:pt x="612519" y="1229248"/>
                      <a:pt x="636499" y="1223359"/>
                      <a:pt x="657534" y="1211580"/>
                    </a:cubicBezTo>
                    <a:cubicBezTo>
                      <a:pt x="678569" y="1199800"/>
                      <a:pt x="689086" y="1178766"/>
                      <a:pt x="689086" y="1148477"/>
                    </a:cubicBezTo>
                    <a:cubicBezTo>
                      <a:pt x="689086" y="1131649"/>
                      <a:pt x="681934" y="1116504"/>
                      <a:pt x="667630" y="1103042"/>
                    </a:cubicBezTo>
                    <a:cubicBezTo>
                      <a:pt x="653327" y="1089580"/>
                      <a:pt x="636078" y="1077801"/>
                      <a:pt x="615885" y="1067705"/>
                    </a:cubicBezTo>
                    <a:cubicBezTo>
                      <a:pt x="595692" y="1057608"/>
                      <a:pt x="574238" y="1048353"/>
                      <a:pt x="551521" y="1039939"/>
                    </a:cubicBezTo>
                    <a:cubicBezTo>
                      <a:pt x="528803" y="1031526"/>
                      <a:pt x="509030" y="1023112"/>
                      <a:pt x="492203" y="1014698"/>
                    </a:cubicBezTo>
                    <a:cubicBezTo>
                      <a:pt x="426576" y="987774"/>
                      <a:pt x="363053" y="961691"/>
                      <a:pt x="301632" y="936450"/>
                    </a:cubicBezTo>
                    <a:cubicBezTo>
                      <a:pt x="240212" y="911209"/>
                      <a:pt x="185102" y="874188"/>
                      <a:pt x="136302" y="825388"/>
                    </a:cubicBezTo>
                    <a:cubicBezTo>
                      <a:pt x="94233" y="785003"/>
                      <a:pt x="60998" y="736624"/>
                      <a:pt x="36599" y="680251"/>
                    </a:cubicBezTo>
                    <a:cubicBezTo>
                      <a:pt x="12200" y="623879"/>
                      <a:pt x="0" y="566245"/>
                      <a:pt x="0" y="507349"/>
                    </a:cubicBezTo>
                    <a:cubicBezTo>
                      <a:pt x="0" y="424894"/>
                      <a:pt x="14723" y="352115"/>
                      <a:pt x="44171" y="289012"/>
                    </a:cubicBezTo>
                    <a:cubicBezTo>
                      <a:pt x="73620" y="225909"/>
                      <a:pt x="114006" y="172902"/>
                      <a:pt x="165329" y="129992"/>
                    </a:cubicBezTo>
                    <a:cubicBezTo>
                      <a:pt x="216654" y="87082"/>
                      <a:pt x="275971" y="54689"/>
                      <a:pt x="343280" y="32813"/>
                    </a:cubicBezTo>
                    <a:cubicBezTo>
                      <a:pt x="410590" y="10937"/>
                      <a:pt x="482107" y="0"/>
                      <a:pt x="557831" y="0"/>
                    </a:cubicBezTo>
                    <a:close/>
                    <a:moveTo>
                      <a:pt x="572975" y="100965"/>
                    </a:moveTo>
                    <a:cubicBezTo>
                      <a:pt x="544369" y="100965"/>
                      <a:pt x="520811" y="110220"/>
                      <a:pt x="502300" y="128730"/>
                    </a:cubicBezTo>
                    <a:cubicBezTo>
                      <a:pt x="483790" y="147240"/>
                      <a:pt x="474535" y="170799"/>
                      <a:pt x="474535" y="199406"/>
                    </a:cubicBezTo>
                    <a:cubicBezTo>
                      <a:pt x="474535" y="224647"/>
                      <a:pt x="484211" y="247364"/>
                      <a:pt x="503562" y="267557"/>
                    </a:cubicBezTo>
                    <a:cubicBezTo>
                      <a:pt x="522913" y="287750"/>
                      <a:pt x="546052" y="297846"/>
                      <a:pt x="572975" y="297846"/>
                    </a:cubicBezTo>
                    <a:cubicBezTo>
                      <a:pt x="599899" y="297846"/>
                      <a:pt x="622616" y="288171"/>
                      <a:pt x="641127" y="268819"/>
                    </a:cubicBezTo>
                    <a:cubicBezTo>
                      <a:pt x="659637" y="249467"/>
                      <a:pt x="668893" y="226330"/>
                      <a:pt x="668893" y="199406"/>
                    </a:cubicBezTo>
                    <a:cubicBezTo>
                      <a:pt x="668893" y="170799"/>
                      <a:pt x="659637" y="147240"/>
                      <a:pt x="641127" y="128730"/>
                    </a:cubicBezTo>
                    <a:cubicBezTo>
                      <a:pt x="622616" y="110220"/>
                      <a:pt x="599899" y="100965"/>
                      <a:pt x="572975" y="100965"/>
                    </a:cubicBezTo>
                    <a:close/>
                    <a:moveTo>
                      <a:pt x="810243" y="171640"/>
                    </a:moveTo>
                    <a:cubicBezTo>
                      <a:pt x="781636" y="171640"/>
                      <a:pt x="757657" y="181737"/>
                      <a:pt x="738306" y="201930"/>
                    </a:cubicBezTo>
                    <a:cubicBezTo>
                      <a:pt x="718955" y="222123"/>
                      <a:pt x="709278" y="245681"/>
                      <a:pt x="709278" y="272605"/>
                    </a:cubicBezTo>
                    <a:cubicBezTo>
                      <a:pt x="709278" y="299529"/>
                      <a:pt x="718955" y="322246"/>
                      <a:pt x="738306" y="340756"/>
                    </a:cubicBezTo>
                    <a:cubicBezTo>
                      <a:pt x="757657" y="359267"/>
                      <a:pt x="780796" y="368522"/>
                      <a:pt x="807719" y="368522"/>
                    </a:cubicBezTo>
                    <a:cubicBezTo>
                      <a:pt x="834643" y="368522"/>
                      <a:pt x="857360" y="359688"/>
                      <a:pt x="875871" y="342019"/>
                    </a:cubicBezTo>
                    <a:cubicBezTo>
                      <a:pt x="894381" y="324350"/>
                      <a:pt x="903636" y="301212"/>
                      <a:pt x="903636" y="272605"/>
                    </a:cubicBezTo>
                    <a:cubicBezTo>
                      <a:pt x="903636" y="245681"/>
                      <a:pt x="894802" y="222123"/>
                      <a:pt x="877132" y="201930"/>
                    </a:cubicBezTo>
                    <a:cubicBezTo>
                      <a:pt x="859464" y="181737"/>
                      <a:pt x="837167" y="171640"/>
                      <a:pt x="810243" y="171640"/>
                    </a:cubicBezTo>
                    <a:close/>
                    <a:moveTo>
                      <a:pt x="333184" y="176688"/>
                    </a:moveTo>
                    <a:cubicBezTo>
                      <a:pt x="306260" y="176688"/>
                      <a:pt x="283543" y="185944"/>
                      <a:pt x="265032" y="204454"/>
                    </a:cubicBezTo>
                    <a:cubicBezTo>
                      <a:pt x="246522" y="222964"/>
                      <a:pt x="237267" y="245681"/>
                      <a:pt x="237267" y="272605"/>
                    </a:cubicBezTo>
                    <a:cubicBezTo>
                      <a:pt x="237267" y="299529"/>
                      <a:pt x="246943" y="322667"/>
                      <a:pt x="266294" y="342019"/>
                    </a:cubicBezTo>
                    <a:cubicBezTo>
                      <a:pt x="285646" y="361370"/>
                      <a:pt x="307943" y="371046"/>
                      <a:pt x="333184" y="371046"/>
                    </a:cubicBezTo>
                    <a:cubicBezTo>
                      <a:pt x="360107" y="371046"/>
                      <a:pt x="383246" y="361370"/>
                      <a:pt x="402597" y="342019"/>
                    </a:cubicBezTo>
                    <a:cubicBezTo>
                      <a:pt x="421948" y="322667"/>
                      <a:pt x="431625" y="299529"/>
                      <a:pt x="431625" y="272605"/>
                    </a:cubicBezTo>
                    <a:cubicBezTo>
                      <a:pt x="431625" y="245681"/>
                      <a:pt x="421948" y="222964"/>
                      <a:pt x="402597" y="204454"/>
                    </a:cubicBezTo>
                    <a:cubicBezTo>
                      <a:pt x="383246" y="185944"/>
                      <a:pt x="360107" y="176688"/>
                      <a:pt x="333184" y="176688"/>
                    </a:cubicBezTo>
                    <a:close/>
                    <a:moveTo>
                      <a:pt x="239791" y="403860"/>
                    </a:moveTo>
                    <a:cubicBezTo>
                      <a:pt x="212868" y="403860"/>
                      <a:pt x="189729" y="413115"/>
                      <a:pt x="170378" y="431625"/>
                    </a:cubicBezTo>
                    <a:cubicBezTo>
                      <a:pt x="151027" y="450135"/>
                      <a:pt x="141350" y="472852"/>
                      <a:pt x="141350" y="499776"/>
                    </a:cubicBezTo>
                    <a:cubicBezTo>
                      <a:pt x="141350" y="526700"/>
                      <a:pt x="151027" y="549838"/>
                      <a:pt x="170378" y="569190"/>
                    </a:cubicBezTo>
                    <a:cubicBezTo>
                      <a:pt x="189729" y="588541"/>
                      <a:pt x="212868" y="598217"/>
                      <a:pt x="239791" y="598217"/>
                    </a:cubicBezTo>
                    <a:cubicBezTo>
                      <a:pt x="268398" y="598217"/>
                      <a:pt x="291535" y="588541"/>
                      <a:pt x="309204" y="569190"/>
                    </a:cubicBezTo>
                    <a:cubicBezTo>
                      <a:pt x="326874" y="549838"/>
                      <a:pt x="335708" y="526700"/>
                      <a:pt x="335708" y="499776"/>
                    </a:cubicBezTo>
                    <a:cubicBezTo>
                      <a:pt x="335708" y="472852"/>
                      <a:pt x="326874" y="450135"/>
                      <a:pt x="309204" y="431625"/>
                    </a:cubicBezTo>
                    <a:cubicBezTo>
                      <a:pt x="291535" y="413115"/>
                      <a:pt x="268398" y="403860"/>
                      <a:pt x="239791" y="403860"/>
                    </a:cubicBezTo>
                    <a:close/>
                    <a:moveTo>
                      <a:pt x="360949" y="603265"/>
                    </a:moveTo>
                    <a:cubicBezTo>
                      <a:pt x="334026" y="603265"/>
                      <a:pt x="310887" y="612521"/>
                      <a:pt x="291535" y="631031"/>
                    </a:cubicBezTo>
                    <a:cubicBezTo>
                      <a:pt x="272184" y="649541"/>
                      <a:pt x="262508" y="673100"/>
                      <a:pt x="262508" y="701706"/>
                    </a:cubicBezTo>
                    <a:cubicBezTo>
                      <a:pt x="262508" y="728630"/>
                      <a:pt x="272184" y="751768"/>
                      <a:pt x="291535" y="771120"/>
                    </a:cubicBezTo>
                    <a:cubicBezTo>
                      <a:pt x="310887" y="790471"/>
                      <a:pt x="334026" y="800147"/>
                      <a:pt x="360949" y="800147"/>
                    </a:cubicBezTo>
                    <a:cubicBezTo>
                      <a:pt x="389556" y="800147"/>
                      <a:pt x="412694" y="790471"/>
                      <a:pt x="430363" y="771120"/>
                    </a:cubicBezTo>
                    <a:cubicBezTo>
                      <a:pt x="448032" y="751768"/>
                      <a:pt x="456866" y="728630"/>
                      <a:pt x="456866" y="701706"/>
                    </a:cubicBezTo>
                    <a:cubicBezTo>
                      <a:pt x="456866" y="673100"/>
                      <a:pt x="448032" y="649541"/>
                      <a:pt x="430363" y="631031"/>
                    </a:cubicBezTo>
                    <a:cubicBezTo>
                      <a:pt x="412694" y="612521"/>
                      <a:pt x="389556" y="603265"/>
                      <a:pt x="360949" y="603265"/>
                    </a:cubicBezTo>
                    <a:close/>
                    <a:moveTo>
                      <a:pt x="585597" y="719375"/>
                    </a:moveTo>
                    <a:cubicBezTo>
                      <a:pt x="558673" y="719375"/>
                      <a:pt x="535534" y="728630"/>
                      <a:pt x="516183" y="747141"/>
                    </a:cubicBezTo>
                    <a:cubicBezTo>
                      <a:pt x="496832" y="765651"/>
                      <a:pt x="487155" y="788368"/>
                      <a:pt x="487155" y="815292"/>
                    </a:cubicBezTo>
                    <a:cubicBezTo>
                      <a:pt x="487155" y="842216"/>
                      <a:pt x="496832" y="865354"/>
                      <a:pt x="516183" y="884705"/>
                    </a:cubicBezTo>
                    <a:cubicBezTo>
                      <a:pt x="535534" y="904057"/>
                      <a:pt x="558673" y="913733"/>
                      <a:pt x="585597" y="913733"/>
                    </a:cubicBezTo>
                    <a:cubicBezTo>
                      <a:pt x="610838" y="913733"/>
                      <a:pt x="633134" y="904057"/>
                      <a:pt x="652485" y="884705"/>
                    </a:cubicBezTo>
                    <a:cubicBezTo>
                      <a:pt x="671837" y="865354"/>
                      <a:pt x="681513" y="842216"/>
                      <a:pt x="681513" y="815292"/>
                    </a:cubicBezTo>
                    <a:cubicBezTo>
                      <a:pt x="681513" y="788368"/>
                      <a:pt x="672259" y="765651"/>
                      <a:pt x="653748" y="747141"/>
                    </a:cubicBezTo>
                    <a:cubicBezTo>
                      <a:pt x="635236" y="728630"/>
                      <a:pt x="612519" y="719375"/>
                      <a:pt x="585597" y="719375"/>
                    </a:cubicBezTo>
                    <a:close/>
                    <a:moveTo>
                      <a:pt x="797623" y="820340"/>
                    </a:moveTo>
                    <a:cubicBezTo>
                      <a:pt x="770699" y="820340"/>
                      <a:pt x="747982" y="830016"/>
                      <a:pt x="729471" y="849368"/>
                    </a:cubicBezTo>
                    <a:cubicBezTo>
                      <a:pt x="710961" y="868719"/>
                      <a:pt x="701706" y="891857"/>
                      <a:pt x="701706" y="918781"/>
                    </a:cubicBezTo>
                    <a:cubicBezTo>
                      <a:pt x="701706" y="945705"/>
                      <a:pt x="710961" y="968422"/>
                      <a:pt x="729471" y="986932"/>
                    </a:cubicBezTo>
                    <a:cubicBezTo>
                      <a:pt x="747982" y="1005443"/>
                      <a:pt x="770699" y="1014698"/>
                      <a:pt x="797623" y="1014698"/>
                    </a:cubicBezTo>
                    <a:cubicBezTo>
                      <a:pt x="824546" y="1014698"/>
                      <a:pt x="847685" y="1005443"/>
                      <a:pt x="867036" y="986932"/>
                    </a:cubicBezTo>
                    <a:cubicBezTo>
                      <a:pt x="886387" y="968422"/>
                      <a:pt x="896064" y="945705"/>
                      <a:pt x="896064" y="918781"/>
                    </a:cubicBezTo>
                    <a:cubicBezTo>
                      <a:pt x="896064" y="893540"/>
                      <a:pt x="886387" y="870823"/>
                      <a:pt x="867036" y="850630"/>
                    </a:cubicBezTo>
                    <a:cubicBezTo>
                      <a:pt x="847685" y="830437"/>
                      <a:pt x="824546" y="820340"/>
                      <a:pt x="797623" y="820340"/>
                    </a:cubicBezTo>
                    <a:close/>
                    <a:moveTo>
                      <a:pt x="921305" y="1027318"/>
                    </a:moveTo>
                    <a:cubicBezTo>
                      <a:pt x="894381" y="1027318"/>
                      <a:pt x="871243" y="1036994"/>
                      <a:pt x="851892" y="1056346"/>
                    </a:cubicBezTo>
                    <a:cubicBezTo>
                      <a:pt x="832541" y="1075697"/>
                      <a:pt x="822865" y="1098835"/>
                      <a:pt x="822865" y="1125759"/>
                    </a:cubicBezTo>
                    <a:cubicBezTo>
                      <a:pt x="822865" y="1152683"/>
                      <a:pt x="832541" y="1175821"/>
                      <a:pt x="851892" y="1195173"/>
                    </a:cubicBezTo>
                    <a:cubicBezTo>
                      <a:pt x="871243" y="1214524"/>
                      <a:pt x="894381" y="1224200"/>
                      <a:pt x="921305" y="1224200"/>
                    </a:cubicBezTo>
                    <a:cubicBezTo>
                      <a:pt x="946547" y="1224200"/>
                      <a:pt x="969264" y="1214104"/>
                      <a:pt x="989457" y="1193911"/>
                    </a:cubicBezTo>
                    <a:cubicBezTo>
                      <a:pt x="1009650" y="1173717"/>
                      <a:pt x="1019746" y="1151001"/>
                      <a:pt x="1019746" y="1125759"/>
                    </a:cubicBezTo>
                    <a:cubicBezTo>
                      <a:pt x="1019746" y="1098835"/>
                      <a:pt x="1010069" y="1075697"/>
                      <a:pt x="990718" y="1056346"/>
                    </a:cubicBezTo>
                    <a:cubicBezTo>
                      <a:pt x="971367" y="1036994"/>
                      <a:pt x="948229" y="1027318"/>
                      <a:pt x="921305" y="1027318"/>
                    </a:cubicBezTo>
                    <a:close/>
                    <a:moveTo>
                      <a:pt x="335708" y="1229248"/>
                    </a:moveTo>
                    <a:cubicBezTo>
                      <a:pt x="308784" y="1229248"/>
                      <a:pt x="286067" y="1238925"/>
                      <a:pt x="267557" y="1258276"/>
                    </a:cubicBezTo>
                    <a:cubicBezTo>
                      <a:pt x="249046" y="1277627"/>
                      <a:pt x="239791" y="1300766"/>
                      <a:pt x="239791" y="1327689"/>
                    </a:cubicBezTo>
                    <a:cubicBezTo>
                      <a:pt x="239791" y="1352930"/>
                      <a:pt x="248625" y="1375648"/>
                      <a:pt x="266294" y="1395841"/>
                    </a:cubicBezTo>
                    <a:cubicBezTo>
                      <a:pt x="283964" y="1416034"/>
                      <a:pt x="306260" y="1426130"/>
                      <a:pt x="333184" y="1426130"/>
                    </a:cubicBezTo>
                    <a:cubicBezTo>
                      <a:pt x="360107" y="1426130"/>
                      <a:pt x="383666" y="1416454"/>
                      <a:pt x="403859" y="1397103"/>
                    </a:cubicBezTo>
                    <a:cubicBezTo>
                      <a:pt x="424052" y="1377751"/>
                      <a:pt x="434149" y="1354613"/>
                      <a:pt x="434149" y="1327689"/>
                    </a:cubicBezTo>
                    <a:cubicBezTo>
                      <a:pt x="434149" y="1299083"/>
                      <a:pt x="424473" y="1275524"/>
                      <a:pt x="405121" y="1257014"/>
                    </a:cubicBezTo>
                    <a:cubicBezTo>
                      <a:pt x="385770" y="1238504"/>
                      <a:pt x="362631" y="1229248"/>
                      <a:pt x="335708" y="1229248"/>
                    </a:cubicBezTo>
                    <a:close/>
                    <a:moveTo>
                      <a:pt x="807719" y="1254490"/>
                    </a:moveTo>
                    <a:cubicBezTo>
                      <a:pt x="782478" y="1254490"/>
                      <a:pt x="759761" y="1263745"/>
                      <a:pt x="739567" y="1282255"/>
                    </a:cubicBezTo>
                    <a:cubicBezTo>
                      <a:pt x="719374" y="1300766"/>
                      <a:pt x="709278" y="1323483"/>
                      <a:pt x="709278" y="1350407"/>
                    </a:cubicBezTo>
                    <a:cubicBezTo>
                      <a:pt x="709278" y="1377331"/>
                      <a:pt x="719374" y="1400468"/>
                      <a:pt x="739567" y="1419820"/>
                    </a:cubicBezTo>
                    <a:cubicBezTo>
                      <a:pt x="759761" y="1439172"/>
                      <a:pt x="783319" y="1448847"/>
                      <a:pt x="810243" y="1448847"/>
                    </a:cubicBezTo>
                    <a:cubicBezTo>
                      <a:pt x="837167" y="1448847"/>
                      <a:pt x="859464" y="1439172"/>
                      <a:pt x="877132" y="1419820"/>
                    </a:cubicBezTo>
                    <a:cubicBezTo>
                      <a:pt x="894802" y="1400468"/>
                      <a:pt x="903636" y="1377331"/>
                      <a:pt x="903636" y="1350407"/>
                    </a:cubicBezTo>
                    <a:cubicBezTo>
                      <a:pt x="903636" y="1321800"/>
                      <a:pt x="894802" y="1298662"/>
                      <a:pt x="877132" y="1280993"/>
                    </a:cubicBezTo>
                    <a:cubicBezTo>
                      <a:pt x="859464" y="1263324"/>
                      <a:pt x="836327" y="1254490"/>
                      <a:pt x="807719" y="1254490"/>
                    </a:cubicBezTo>
                    <a:close/>
                    <a:moveTo>
                      <a:pt x="578024" y="1320117"/>
                    </a:moveTo>
                    <a:cubicBezTo>
                      <a:pt x="551100" y="1320117"/>
                      <a:pt x="527962" y="1330214"/>
                      <a:pt x="508611" y="1350407"/>
                    </a:cubicBezTo>
                    <a:cubicBezTo>
                      <a:pt x="489259" y="1370600"/>
                      <a:pt x="479583" y="1393317"/>
                      <a:pt x="479583" y="1418558"/>
                    </a:cubicBezTo>
                    <a:cubicBezTo>
                      <a:pt x="479583" y="1447165"/>
                      <a:pt x="489259" y="1470723"/>
                      <a:pt x="508611" y="1489233"/>
                    </a:cubicBezTo>
                    <a:cubicBezTo>
                      <a:pt x="527962" y="1507744"/>
                      <a:pt x="551940" y="1516999"/>
                      <a:pt x="580548" y="1516999"/>
                    </a:cubicBezTo>
                    <a:cubicBezTo>
                      <a:pt x="607472" y="1516999"/>
                      <a:pt x="630189" y="1507744"/>
                      <a:pt x="648700" y="1489233"/>
                    </a:cubicBezTo>
                    <a:cubicBezTo>
                      <a:pt x="667210" y="1470723"/>
                      <a:pt x="676464" y="1447165"/>
                      <a:pt x="676464" y="1418558"/>
                    </a:cubicBezTo>
                    <a:cubicBezTo>
                      <a:pt x="676464" y="1391634"/>
                      <a:pt x="666788" y="1368496"/>
                      <a:pt x="647437" y="1349145"/>
                    </a:cubicBezTo>
                    <a:cubicBezTo>
                      <a:pt x="628086" y="1329793"/>
                      <a:pt x="604948" y="1320117"/>
                      <a:pt x="578024" y="13201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87AEB6A4-F413-4EA6-9A7C-070703E9625C}"/>
                  </a:ext>
                </a:extLst>
              </p:cNvPr>
              <p:cNvSpPr/>
              <p:nvPr/>
            </p:nvSpPr>
            <p:spPr>
              <a:xfrm>
                <a:off x="-15988617" y="-3776714"/>
                <a:ext cx="1342834" cy="1587675"/>
              </a:xfrm>
              <a:custGeom>
                <a:avLst/>
                <a:gdLst/>
                <a:ahLst/>
                <a:cxnLst/>
                <a:rect l="l" t="t" r="r" b="b"/>
                <a:pathLst>
                  <a:path w="1342834" h="1587675">
                    <a:moveTo>
                      <a:pt x="0" y="0"/>
                    </a:moveTo>
                    <a:lnTo>
                      <a:pt x="492204" y="0"/>
                    </a:lnTo>
                    <a:lnTo>
                      <a:pt x="492204" y="575501"/>
                    </a:lnTo>
                    <a:lnTo>
                      <a:pt x="850630" y="575501"/>
                    </a:lnTo>
                    <a:lnTo>
                      <a:pt x="850630" y="0"/>
                    </a:lnTo>
                    <a:lnTo>
                      <a:pt x="1342834" y="0"/>
                    </a:lnTo>
                    <a:lnTo>
                      <a:pt x="1342834" y="1587675"/>
                    </a:lnTo>
                    <a:lnTo>
                      <a:pt x="850630" y="1587675"/>
                    </a:lnTo>
                    <a:lnTo>
                      <a:pt x="850630" y="989457"/>
                    </a:lnTo>
                    <a:lnTo>
                      <a:pt x="492204" y="989457"/>
                    </a:lnTo>
                    <a:lnTo>
                      <a:pt x="492204" y="1587675"/>
                    </a:lnTo>
                    <a:lnTo>
                      <a:pt x="0" y="1587675"/>
                    </a:lnTo>
                    <a:lnTo>
                      <a:pt x="0" y="0"/>
                    </a:lnTo>
                    <a:close/>
                    <a:moveTo>
                      <a:pt x="244840" y="103489"/>
                    </a:moveTo>
                    <a:cubicBezTo>
                      <a:pt x="217916" y="103489"/>
                      <a:pt x="194778" y="113165"/>
                      <a:pt x="175427" y="132517"/>
                    </a:cubicBezTo>
                    <a:cubicBezTo>
                      <a:pt x="156075" y="151869"/>
                      <a:pt x="146399" y="175006"/>
                      <a:pt x="146399" y="201930"/>
                    </a:cubicBezTo>
                    <a:cubicBezTo>
                      <a:pt x="146399" y="228854"/>
                      <a:pt x="156075" y="251571"/>
                      <a:pt x="175427" y="270082"/>
                    </a:cubicBezTo>
                    <a:cubicBezTo>
                      <a:pt x="194778" y="288592"/>
                      <a:pt x="217916" y="297847"/>
                      <a:pt x="244840" y="297847"/>
                    </a:cubicBezTo>
                    <a:cubicBezTo>
                      <a:pt x="271764" y="297847"/>
                      <a:pt x="294481" y="288592"/>
                      <a:pt x="312991" y="270082"/>
                    </a:cubicBezTo>
                    <a:cubicBezTo>
                      <a:pt x="331501" y="251571"/>
                      <a:pt x="340757" y="228854"/>
                      <a:pt x="340757" y="201930"/>
                    </a:cubicBezTo>
                    <a:cubicBezTo>
                      <a:pt x="340757" y="175006"/>
                      <a:pt x="331501" y="151869"/>
                      <a:pt x="312991" y="132517"/>
                    </a:cubicBezTo>
                    <a:cubicBezTo>
                      <a:pt x="294481" y="113165"/>
                      <a:pt x="271764" y="103489"/>
                      <a:pt x="244840" y="103489"/>
                    </a:cubicBezTo>
                    <a:close/>
                    <a:moveTo>
                      <a:pt x="244840" y="335709"/>
                    </a:moveTo>
                    <a:cubicBezTo>
                      <a:pt x="217916" y="335709"/>
                      <a:pt x="194778" y="345384"/>
                      <a:pt x="175427" y="364736"/>
                    </a:cubicBezTo>
                    <a:cubicBezTo>
                      <a:pt x="156075" y="384088"/>
                      <a:pt x="146399" y="407226"/>
                      <a:pt x="146399" y="434150"/>
                    </a:cubicBezTo>
                    <a:cubicBezTo>
                      <a:pt x="146399" y="462756"/>
                      <a:pt x="156075" y="486315"/>
                      <a:pt x="175427" y="504825"/>
                    </a:cubicBezTo>
                    <a:cubicBezTo>
                      <a:pt x="194778" y="523336"/>
                      <a:pt x="217916" y="532590"/>
                      <a:pt x="244840" y="532590"/>
                    </a:cubicBezTo>
                    <a:cubicBezTo>
                      <a:pt x="271764" y="532590"/>
                      <a:pt x="294481" y="523336"/>
                      <a:pt x="312991" y="504825"/>
                    </a:cubicBezTo>
                    <a:cubicBezTo>
                      <a:pt x="331501" y="486315"/>
                      <a:pt x="340757" y="462756"/>
                      <a:pt x="340757" y="434150"/>
                    </a:cubicBezTo>
                    <a:cubicBezTo>
                      <a:pt x="340757" y="407226"/>
                      <a:pt x="331501" y="384088"/>
                      <a:pt x="312991" y="364736"/>
                    </a:cubicBezTo>
                    <a:cubicBezTo>
                      <a:pt x="294481" y="345384"/>
                      <a:pt x="271764" y="335709"/>
                      <a:pt x="244840" y="335709"/>
                    </a:cubicBezTo>
                    <a:close/>
                    <a:moveTo>
                      <a:pt x="244840" y="572976"/>
                    </a:moveTo>
                    <a:cubicBezTo>
                      <a:pt x="217916" y="572976"/>
                      <a:pt x="194778" y="581811"/>
                      <a:pt x="175427" y="599480"/>
                    </a:cubicBezTo>
                    <a:cubicBezTo>
                      <a:pt x="156075" y="617149"/>
                      <a:pt x="146399" y="640287"/>
                      <a:pt x="146399" y="668893"/>
                    </a:cubicBezTo>
                    <a:cubicBezTo>
                      <a:pt x="146399" y="695817"/>
                      <a:pt x="156075" y="718955"/>
                      <a:pt x="175427" y="738307"/>
                    </a:cubicBezTo>
                    <a:cubicBezTo>
                      <a:pt x="194778" y="757658"/>
                      <a:pt x="217916" y="767334"/>
                      <a:pt x="244840" y="767334"/>
                    </a:cubicBezTo>
                    <a:cubicBezTo>
                      <a:pt x="271764" y="767334"/>
                      <a:pt x="294481" y="757658"/>
                      <a:pt x="312991" y="738307"/>
                    </a:cubicBezTo>
                    <a:cubicBezTo>
                      <a:pt x="331501" y="718955"/>
                      <a:pt x="340757" y="695817"/>
                      <a:pt x="340757" y="668893"/>
                    </a:cubicBezTo>
                    <a:cubicBezTo>
                      <a:pt x="340757" y="640287"/>
                      <a:pt x="331501" y="617149"/>
                      <a:pt x="312991" y="599480"/>
                    </a:cubicBezTo>
                    <a:cubicBezTo>
                      <a:pt x="294481" y="581811"/>
                      <a:pt x="271764" y="572976"/>
                      <a:pt x="244840" y="572976"/>
                    </a:cubicBezTo>
                    <a:close/>
                    <a:moveTo>
                      <a:pt x="454342" y="678990"/>
                    </a:moveTo>
                    <a:cubicBezTo>
                      <a:pt x="425736" y="678990"/>
                      <a:pt x="402177" y="688666"/>
                      <a:pt x="383667" y="708017"/>
                    </a:cubicBezTo>
                    <a:cubicBezTo>
                      <a:pt x="365157" y="727369"/>
                      <a:pt x="355901" y="750507"/>
                      <a:pt x="355901" y="777430"/>
                    </a:cubicBezTo>
                    <a:cubicBezTo>
                      <a:pt x="355901" y="806037"/>
                      <a:pt x="365157" y="829596"/>
                      <a:pt x="383667" y="848106"/>
                    </a:cubicBezTo>
                    <a:cubicBezTo>
                      <a:pt x="402177" y="866616"/>
                      <a:pt x="425736" y="875872"/>
                      <a:pt x="454342" y="875872"/>
                    </a:cubicBezTo>
                    <a:cubicBezTo>
                      <a:pt x="481266" y="875872"/>
                      <a:pt x="503983" y="866616"/>
                      <a:pt x="522494" y="848106"/>
                    </a:cubicBezTo>
                    <a:cubicBezTo>
                      <a:pt x="541004" y="829596"/>
                      <a:pt x="550259" y="806037"/>
                      <a:pt x="550259" y="777430"/>
                    </a:cubicBezTo>
                    <a:cubicBezTo>
                      <a:pt x="550259" y="750507"/>
                      <a:pt x="541004" y="727369"/>
                      <a:pt x="522494" y="708017"/>
                    </a:cubicBezTo>
                    <a:cubicBezTo>
                      <a:pt x="503983" y="688666"/>
                      <a:pt x="481266" y="678990"/>
                      <a:pt x="454342" y="678990"/>
                    </a:cubicBezTo>
                    <a:close/>
                    <a:moveTo>
                      <a:pt x="676465" y="678990"/>
                    </a:moveTo>
                    <a:cubicBezTo>
                      <a:pt x="649541" y="678990"/>
                      <a:pt x="626404" y="688666"/>
                      <a:pt x="607052" y="708017"/>
                    </a:cubicBezTo>
                    <a:cubicBezTo>
                      <a:pt x="587700" y="727369"/>
                      <a:pt x="578025" y="750507"/>
                      <a:pt x="578025" y="777430"/>
                    </a:cubicBezTo>
                    <a:cubicBezTo>
                      <a:pt x="578025" y="806037"/>
                      <a:pt x="587700" y="829596"/>
                      <a:pt x="607052" y="848106"/>
                    </a:cubicBezTo>
                    <a:cubicBezTo>
                      <a:pt x="626404" y="866616"/>
                      <a:pt x="649541" y="875872"/>
                      <a:pt x="676465" y="875872"/>
                    </a:cubicBezTo>
                    <a:cubicBezTo>
                      <a:pt x="703389" y="875872"/>
                      <a:pt x="726527" y="866616"/>
                      <a:pt x="745879" y="848106"/>
                    </a:cubicBezTo>
                    <a:cubicBezTo>
                      <a:pt x="765231" y="829596"/>
                      <a:pt x="774907" y="806037"/>
                      <a:pt x="774907" y="777430"/>
                    </a:cubicBezTo>
                    <a:cubicBezTo>
                      <a:pt x="774907" y="750507"/>
                      <a:pt x="765231" y="727369"/>
                      <a:pt x="745879" y="708017"/>
                    </a:cubicBezTo>
                    <a:cubicBezTo>
                      <a:pt x="726527" y="688666"/>
                      <a:pt x="703389" y="678990"/>
                      <a:pt x="676465" y="678990"/>
                    </a:cubicBezTo>
                    <a:close/>
                    <a:moveTo>
                      <a:pt x="903637" y="678990"/>
                    </a:moveTo>
                    <a:cubicBezTo>
                      <a:pt x="876713" y="678990"/>
                      <a:pt x="853575" y="688666"/>
                      <a:pt x="834223" y="708017"/>
                    </a:cubicBezTo>
                    <a:cubicBezTo>
                      <a:pt x="814871" y="727369"/>
                      <a:pt x="805195" y="750507"/>
                      <a:pt x="805195" y="777430"/>
                    </a:cubicBezTo>
                    <a:cubicBezTo>
                      <a:pt x="805195" y="806037"/>
                      <a:pt x="814871" y="829596"/>
                      <a:pt x="834223" y="848106"/>
                    </a:cubicBezTo>
                    <a:cubicBezTo>
                      <a:pt x="853575" y="866616"/>
                      <a:pt x="876713" y="875872"/>
                      <a:pt x="903637" y="875872"/>
                    </a:cubicBezTo>
                    <a:cubicBezTo>
                      <a:pt x="932243" y="875872"/>
                      <a:pt x="955381" y="866616"/>
                      <a:pt x="973050" y="848106"/>
                    </a:cubicBezTo>
                    <a:cubicBezTo>
                      <a:pt x="990719" y="829596"/>
                      <a:pt x="999553" y="806037"/>
                      <a:pt x="999553" y="777430"/>
                    </a:cubicBezTo>
                    <a:cubicBezTo>
                      <a:pt x="999553" y="750507"/>
                      <a:pt x="990719" y="727369"/>
                      <a:pt x="973050" y="708017"/>
                    </a:cubicBezTo>
                    <a:cubicBezTo>
                      <a:pt x="955381" y="688666"/>
                      <a:pt x="932243" y="678990"/>
                      <a:pt x="903637" y="678990"/>
                    </a:cubicBezTo>
                    <a:close/>
                    <a:moveTo>
                      <a:pt x="1103043" y="805196"/>
                    </a:moveTo>
                    <a:cubicBezTo>
                      <a:pt x="1076119" y="805196"/>
                      <a:pt x="1052981" y="814872"/>
                      <a:pt x="1033629" y="834224"/>
                    </a:cubicBezTo>
                    <a:cubicBezTo>
                      <a:pt x="1014277" y="853575"/>
                      <a:pt x="1004602" y="876713"/>
                      <a:pt x="1004602" y="903637"/>
                    </a:cubicBezTo>
                    <a:cubicBezTo>
                      <a:pt x="1004602" y="930561"/>
                      <a:pt x="1014277" y="953278"/>
                      <a:pt x="1033629" y="971788"/>
                    </a:cubicBezTo>
                    <a:cubicBezTo>
                      <a:pt x="1052981" y="990298"/>
                      <a:pt x="1076119" y="999554"/>
                      <a:pt x="1103043" y="999554"/>
                    </a:cubicBezTo>
                    <a:cubicBezTo>
                      <a:pt x="1129967" y="999554"/>
                      <a:pt x="1152684" y="990298"/>
                      <a:pt x="1171194" y="971788"/>
                    </a:cubicBezTo>
                    <a:cubicBezTo>
                      <a:pt x="1189704" y="953278"/>
                      <a:pt x="1198959" y="930561"/>
                      <a:pt x="1198959" y="903637"/>
                    </a:cubicBezTo>
                    <a:cubicBezTo>
                      <a:pt x="1198959" y="876713"/>
                      <a:pt x="1189704" y="853575"/>
                      <a:pt x="1171194" y="834224"/>
                    </a:cubicBezTo>
                    <a:cubicBezTo>
                      <a:pt x="1152684" y="814872"/>
                      <a:pt x="1129967" y="805196"/>
                      <a:pt x="1103043" y="805196"/>
                    </a:cubicBezTo>
                    <a:close/>
                    <a:moveTo>
                      <a:pt x="244840" y="805196"/>
                    </a:moveTo>
                    <a:cubicBezTo>
                      <a:pt x="217916" y="805196"/>
                      <a:pt x="194778" y="814872"/>
                      <a:pt x="175427" y="834224"/>
                    </a:cubicBezTo>
                    <a:cubicBezTo>
                      <a:pt x="156075" y="853575"/>
                      <a:pt x="146399" y="876713"/>
                      <a:pt x="146399" y="903637"/>
                    </a:cubicBezTo>
                    <a:cubicBezTo>
                      <a:pt x="146399" y="930561"/>
                      <a:pt x="156075" y="953278"/>
                      <a:pt x="175427" y="971788"/>
                    </a:cubicBezTo>
                    <a:cubicBezTo>
                      <a:pt x="194778" y="990298"/>
                      <a:pt x="217916" y="999554"/>
                      <a:pt x="244840" y="999554"/>
                    </a:cubicBezTo>
                    <a:cubicBezTo>
                      <a:pt x="271764" y="999554"/>
                      <a:pt x="294481" y="990298"/>
                      <a:pt x="312991" y="971788"/>
                    </a:cubicBezTo>
                    <a:cubicBezTo>
                      <a:pt x="331501" y="953278"/>
                      <a:pt x="340757" y="930561"/>
                      <a:pt x="340757" y="903637"/>
                    </a:cubicBezTo>
                    <a:cubicBezTo>
                      <a:pt x="340757" y="876713"/>
                      <a:pt x="331501" y="853575"/>
                      <a:pt x="312991" y="834224"/>
                    </a:cubicBezTo>
                    <a:cubicBezTo>
                      <a:pt x="294481" y="814872"/>
                      <a:pt x="271764" y="805196"/>
                      <a:pt x="244840" y="805196"/>
                    </a:cubicBezTo>
                    <a:close/>
                    <a:moveTo>
                      <a:pt x="244840" y="1037416"/>
                    </a:moveTo>
                    <a:cubicBezTo>
                      <a:pt x="217916" y="1037416"/>
                      <a:pt x="194778" y="1047091"/>
                      <a:pt x="175427" y="1066443"/>
                    </a:cubicBezTo>
                    <a:cubicBezTo>
                      <a:pt x="156075" y="1085795"/>
                      <a:pt x="146399" y="1108932"/>
                      <a:pt x="146399" y="1135856"/>
                    </a:cubicBezTo>
                    <a:cubicBezTo>
                      <a:pt x="146399" y="1164463"/>
                      <a:pt x="156075" y="1188022"/>
                      <a:pt x="175427" y="1206532"/>
                    </a:cubicBezTo>
                    <a:cubicBezTo>
                      <a:pt x="194778" y="1225042"/>
                      <a:pt x="217916" y="1234297"/>
                      <a:pt x="244840" y="1234297"/>
                    </a:cubicBezTo>
                    <a:cubicBezTo>
                      <a:pt x="271764" y="1234297"/>
                      <a:pt x="294481" y="1225042"/>
                      <a:pt x="312991" y="1206532"/>
                    </a:cubicBezTo>
                    <a:cubicBezTo>
                      <a:pt x="331501" y="1188022"/>
                      <a:pt x="340757" y="1164463"/>
                      <a:pt x="340757" y="1135856"/>
                    </a:cubicBezTo>
                    <a:cubicBezTo>
                      <a:pt x="340757" y="1108932"/>
                      <a:pt x="331501" y="1085795"/>
                      <a:pt x="312991" y="1066443"/>
                    </a:cubicBezTo>
                    <a:cubicBezTo>
                      <a:pt x="294481" y="1047091"/>
                      <a:pt x="271764" y="1037416"/>
                      <a:pt x="244840" y="1037416"/>
                    </a:cubicBezTo>
                    <a:close/>
                    <a:moveTo>
                      <a:pt x="244840" y="1274683"/>
                    </a:moveTo>
                    <a:cubicBezTo>
                      <a:pt x="217916" y="1274683"/>
                      <a:pt x="194778" y="1283939"/>
                      <a:pt x="175427" y="1302448"/>
                    </a:cubicBezTo>
                    <a:cubicBezTo>
                      <a:pt x="156075" y="1320959"/>
                      <a:pt x="146399" y="1343676"/>
                      <a:pt x="146399" y="1370600"/>
                    </a:cubicBezTo>
                    <a:cubicBezTo>
                      <a:pt x="146399" y="1397524"/>
                      <a:pt x="156075" y="1420662"/>
                      <a:pt x="175427" y="1440013"/>
                    </a:cubicBezTo>
                    <a:cubicBezTo>
                      <a:pt x="194778" y="1459365"/>
                      <a:pt x="217916" y="1469041"/>
                      <a:pt x="244840" y="1469041"/>
                    </a:cubicBezTo>
                    <a:cubicBezTo>
                      <a:pt x="271764" y="1469041"/>
                      <a:pt x="294481" y="1459365"/>
                      <a:pt x="312991" y="1440013"/>
                    </a:cubicBezTo>
                    <a:cubicBezTo>
                      <a:pt x="331501" y="1420662"/>
                      <a:pt x="340757" y="1397524"/>
                      <a:pt x="340757" y="1370600"/>
                    </a:cubicBezTo>
                    <a:cubicBezTo>
                      <a:pt x="340757" y="1343676"/>
                      <a:pt x="331501" y="1320959"/>
                      <a:pt x="312991" y="1302448"/>
                    </a:cubicBezTo>
                    <a:cubicBezTo>
                      <a:pt x="294481" y="1283939"/>
                      <a:pt x="271764" y="1274683"/>
                      <a:pt x="244840" y="1274683"/>
                    </a:cubicBezTo>
                    <a:close/>
                    <a:moveTo>
                      <a:pt x="1103043" y="1037416"/>
                    </a:moveTo>
                    <a:cubicBezTo>
                      <a:pt x="1076119" y="1037416"/>
                      <a:pt x="1052981" y="1047091"/>
                      <a:pt x="1033629" y="1066443"/>
                    </a:cubicBezTo>
                    <a:cubicBezTo>
                      <a:pt x="1014277" y="1085795"/>
                      <a:pt x="1004602" y="1108932"/>
                      <a:pt x="1004602" y="1135856"/>
                    </a:cubicBezTo>
                    <a:cubicBezTo>
                      <a:pt x="1004602" y="1164463"/>
                      <a:pt x="1014277" y="1188022"/>
                      <a:pt x="1033629" y="1206532"/>
                    </a:cubicBezTo>
                    <a:cubicBezTo>
                      <a:pt x="1052981" y="1225042"/>
                      <a:pt x="1076119" y="1234297"/>
                      <a:pt x="1103043" y="1234297"/>
                    </a:cubicBezTo>
                    <a:cubicBezTo>
                      <a:pt x="1129967" y="1234297"/>
                      <a:pt x="1152684" y="1225042"/>
                      <a:pt x="1171194" y="1206532"/>
                    </a:cubicBezTo>
                    <a:cubicBezTo>
                      <a:pt x="1189704" y="1188022"/>
                      <a:pt x="1198959" y="1164463"/>
                      <a:pt x="1198959" y="1135856"/>
                    </a:cubicBezTo>
                    <a:cubicBezTo>
                      <a:pt x="1198959" y="1108932"/>
                      <a:pt x="1189704" y="1085795"/>
                      <a:pt x="1171194" y="1066443"/>
                    </a:cubicBezTo>
                    <a:cubicBezTo>
                      <a:pt x="1152684" y="1047091"/>
                      <a:pt x="1129967" y="1037416"/>
                      <a:pt x="1103043" y="1037416"/>
                    </a:cubicBezTo>
                    <a:close/>
                    <a:moveTo>
                      <a:pt x="1103043" y="1274683"/>
                    </a:moveTo>
                    <a:cubicBezTo>
                      <a:pt x="1076119" y="1274683"/>
                      <a:pt x="1052981" y="1283939"/>
                      <a:pt x="1033629" y="1302448"/>
                    </a:cubicBezTo>
                    <a:cubicBezTo>
                      <a:pt x="1014277" y="1320959"/>
                      <a:pt x="1004602" y="1343676"/>
                      <a:pt x="1004602" y="1370600"/>
                    </a:cubicBezTo>
                    <a:cubicBezTo>
                      <a:pt x="1004602" y="1397524"/>
                      <a:pt x="1014277" y="1420662"/>
                      <a:pt x="1033629" y="1440013"/>
                    </a:cubicBezTo>
                    <a:cubicBezTo>
                      <a:pt x="1052981" y="1459365"/>
                      <a:pt x="1076119" y="1469041"/>
                      <a:pt x="1103043" y="1469041"/>
                    </a:cubicBezTo>
                    <a:cubicBezTo>
                      <a:pt x="1129967" y="1469041"/>
                      <a:pt x="1152684" y="1459365"/>
                      <a:pt x="1171194" y="1440013"/>
                    </a:cubicBezTo>
                    <a:cubicBezTo>
                      <a:pt x="1189704" y="1420662"/>
                      <a:pt x="1198959" y="1397524"/>
                      <a:pt x="1198959" y="1370600"/>
                    </a:cubicBezTo>
                    <a:cubicBezTo>
                      <a:pt x="1198959" y="1343676"/>
                      <a:pt x="1189704" y="1320959"/>
                      <a:pt x="1171194" y="1302448"/>
                    </a:cubicBezTo>
                    <a:cubicBezTo>
                      <a:pt x="1152684" y="1283939"/>
                      <a:pt x="1129967" y="1274683"/>
                      <a:pt x="1103043" y="1274683"/>
                    </a:cubicBezTo>
                    <a:close/>
                    <a:moveTo>
                      <a:pt x="1103043" y="103489"/>
                    </a:moveTo>
                    <a:cubicBezTo>
                      <a:pt x="1076119" y="103489"/>
                      <a:pt x="1052981" y="113165"/>
                      <a:pt x="1033629" y="132517"/>
                    </a:cubicBezTo>
                    <a:cubicBezTo>
                      <a:pt x="1014277" y="151869"/>
                      <a:pt x="1004602" y="175006"/>
                      <a:pt x="1004602" y="201930"/>
                    </a:cubicBezTo>
                    <a:cubicBezTo>
                      <a:pt x="1004602" y="228854"/>
                      <a:pt x="1014277" y="251571"/>
                      <a:pt x="1033629" y="270082"/>
                    </a:cubicBezTo>
                    <a:cubicBezTo>
                      <a:pt x="1052981" y="288592"/>
                      <a:pt x="1076119" y="297847"/>
                      <a:pt x="1103043" y="297847"/>
                    </a:cubicBezTo>
                    <a:cubicBezTo>
                      <a:pt x="1129967" y="297847"/>
                      <a:pt x="1152684" y="288592"/>
                      <a:pt x="1171194" y="270082"/>
                    </a:cubicBezTo>
                    <a:cubicBezTo>
                      <a:pt x="1189704" y="251571"/>
                      <a:pt x="1198959" y="228854"/>
                      <a:pt x="1198959" y="201930"/>
                    </a:cubicBezTo>
                    <a:cubicBezTo>
                      <a:pt x="1198959" y="175006"/>
                      <a:pt x="1189704" y="151869"/>
                      <a:pt x="1171194" y="132517"/>
                    </a:cubicBezTo>
                    <a:cubicBezTo>
                      <a:pt x="1152684" y="113165"/>
                      <a:pt x="1129967" y="103489"/>
                      <a:pt x="1103043" y="103489"/>
                    </a:cubicBezTo>
                    <a:close/>
                    <a:moveTo>
                      <a:pt x="1103043" y="335709"/>
                    </a:moveTo>
                    <a:cubicBezTo>
                      <a:pt x="1076119" y="335709"/>
                      <a:pt x="1052981" y="345384"/>
                      <a:pt x="1033629" y="364736"/>
                    </a:cubicBezTo>
                    <a:cubicBezTo>
                      <a:pt x="1014277" y="384088"/>
                      <a:pt x="1004602" y="407226"/>
                      <a:pt x="1004602" y="434150"/>
                    </a:cubicBezTo>
                    <a:cubicBezTo>
                      <a:pt x="1004602" y="462756"/>
                      <a:pt x="1014277" y="486315"/>
                      <a:pt x="1033629" y="504825"/>
                    </a:cubicBezTo>
                    <a:cubicBezTo>
                      <a:pt x="1052981" y="523336"/>
                      <a:pt x="1076119" y="532590"/>
                      <a:pt x="1103043" y="532590"/>
                    </a:cubicBezTo>
                    <a:cubicBezTo>
                      <a:pt x="1129967" y="532590"/>
                      <a:pt x="1152684" y="523336"/>
                      <a:pt x="1171194" y="504825"/>
                    </a:cubicBezTo>
                    <a:cubicBezTo>
                      <a:pt x="1189704" y="486315"/>
                      <a:pt x="1198959" y="462756"/>
                      <a:pt x="1198959" y="434150"/>
                    </a:cubicBezTo>
                    <a:cubicBezTo>
                      <a:pt x="1198959" y="407226"/>
                      <a:pt x="1189704" y="384088"/>
                      <a:pt x="1171194" y="364736"/>
                    </a:cubicBezTo>
                    <a:cubicBezTo>
                      <a:pt x="1152684" y="345384"/>
                      <a:pt x="1129967" y="335709"/>
                      <a:pt x="1103043" y="335709"/>
                    </a:cubicBezTo>
                    <a:close/>
                    <a:moveTo>
                      <a:pt x="1103043" y="572976"/>
                    </a:moveTo>
                    <a:cubicBezTo>
                      <a:pt x="1076119" y="572976"/>
                      <a:pt x="1052981" y="581811"/>
                      <a:pt x="1033629" y="599480"/>
                    </a:cubicBezTo>
                    <a:cubicBezTo>
                      <a:pt x="1014277" y="617149"/>
                      <a:pt x="1004602" y="640287"/>
                      <a:pt x="1004602" y="668893"/>
                    </a:cubicBezTo>
                    <a:cubicBezTo>
                      <a:pt x="1004602" y="695817"/>
                      <a:pt x="1014277" y="718955"/>
                      <a:pt x="1033629" y="738307"/>
                    </a:cubicBezTo>
                    <a:cubicBezTo>
                      <a:pt x="1052981" y="757658"/>
                      <a:pt x="1076119" y="767334"/>
                      <a:pt x="1103043" y="767334"/>
                    </a:cubicBezTo>
                    <a:cubicBezTo>
                      <a:pt x="1129967" y="767334"/>
                      <a:pt x="1152684" y="757658"/>
                      <a:pt x="1171194" y="738307"/>
                    </a:cubicBezTo>
                    <a:cubicBezTo>
                      <a:pt x="1189704" y="718955"/>
                      <a:pt x="1198959" y="695817"/>
                      <a:pt x="1198959" y="668893"/>
                    </a:cubicBezTo>
                    <a:cubicBezTo>
                      <a:pt x="1198959" y="640287"/>
                      <a:pt x="1189704" y="617149"/>
                      <a:pt x="1171194" y="599480"/>
                    </a:cubicBezTo>
                    <a:cubicBezTo>
                      <a:pt x="1152684" y="581811"/>
                      <a:pt x="1129967" y="572976"/>
                      <a:pt x="1103043" y="57297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ED618538-71E8-4C16-B995-265C17B16981}"/>
                  </a:ext>
                </a:extLst>
              </p:cNvPr>
              <p:cNvSpPr/>
              <p:nvPr/>
            </p:nvSpPr>
            <p:spPr>
              <a:xfrm>
                <a:off x="-13016817" y="-3776714"/>
                <a:ext cx="497252" cy="1587675"/>
              </a:xfrm>
              <a:custGeom>
                <a:avLst/>
                <a:gdLst/>
                <a:ahLst/>
                <a:cxnLst/>
                <a:rect l="l" t="t" r="r" b="b"/>
                <a:pathLst>
                  <a:path w="497252" h="1587675">
                    <a:moveTo>
                      <a:pt x="0" y="0"/>
                    </a:moveTo>
                    <a:lnTo>
                      <a:pt x="497252" y="0"/>
                    </a:lnTo>
                    <a:lnTo>
                      <a:pt x="497252" y="1587675"/>
                    </a:lnTo>
                    <a:lnTo>
                      <a:pt x="0" y="1587675"/>
                    </a:lnTo>
                    <a:lnTo>
                      <a:pt x="0" y="0"/>
                    </a:lnTo>
                    <a:close/>
                    <a:moveTo>
                      <a:pt x="242315" y="103489"/>
                    </a:moveTo>
                    <a:cubicBezTo>
                      <a:pt x="215391" y="103489"/>
                      <a:pt x="192254" y="113165"/>
                      <a:pt x="172902" y="132517"/>
                    </a:cubicBezTo>
                    <a:cubicBezTo>
                      <a:pt x="153551" y="151869"/>
                      <a:pt x="143875" y="175006"/>
                      <a:pt x="143875" y="201930"/>
                    </a:cubicBezTo>
                    <a:cubicBezTo>
                      <a:pt x="143875" y="228854"/>
                      <a:pt x="153551" y="251571"/>
                      <a:pt x="172902" y="270082"/>
                    </a:cubicBezTo>
                    <a:cubicBezTo>
                      <a:pt x="192254" y="288592"/>
                      <a:pt x="215391" y="297847"/>
                      <a:pt x="242315" y="297847"/>
                    </a:cubicBezTo>
                    <a:cubicBezTo>
                      <a:pt x="270923" y="297847"/>
                      <a:pt x="294060" y="288592"/>
                      <a:pt x="311729" y="270082"/>
                    </a:cubicBezTo>
                    <a:cubicBezTo>
                      <a:pt x="329398" y="251571"/>
                      <a:pt x="338232" y="228854"/>
                      <a:pt x="338232" y="201930"/>
                    </a:cubicBezTo>
                    <a:cubicBezTo>
                      <a:pt x="338232" y="175006"/>
                      <a:pt x="329398" y="151869"/>
                      <a:pt x="311729" y="132517"/>
                    </a:cubicBezTo>
                    <a:cubicBezTo>
                      <a:pt x="294060" y="113165"/>
                      <a:pt x="270923" y="103489"/>
                      <a:pt x="242315" y="103489"/>
                    </a:cubicBezTo>
                    <a:close/>
                    <a:moveTo>
                      <a:pt x="242315" y="335709"/>
                    </a:moveTo>
                    <a:cubicBezTo>
                      <a:pt x="215391" y="335709"/>
                      <a:pt x="192254" y="345384"/>
                      <a:pt x="172902" y="364736"/>
                    </a:cubicBezTo>
                    <a:cubicBezTo>
                      <a:pt x="153551" y="384088"/>
                      <a:pt x="143875" y="407226"/>
                      <a:pt x="143875" y="434150"/>
                    </a:cubicBezTo>
                    <a:cubicBezTo>
                      <a:pt x="143875" y="462756"/>
                      <a:pt x="153551" y="486315"/>
                      <a:pt x="172902" y="504825"/>
                    </a:cubicBezTo>
                    <a:cubicBezTo>
                      <a:pt x="192254" y="523336"/>
                      <a:pt x="215391" y="532590"/>
                      <a:pt x="242315" y="532590"/>
                    </a:cubicBezTo>
                    <a:cubicBezTo>
                      <a:pt x="270923" y="532590"/>
                      <a:pt x="294060" y="523336"/>
                      <a:pt x="311729" y="504825"/>
                    </a:cubicBezTo>
                    <a:cubicBezTo>
                      <a:pt x="329398" y="486315"/>
                      <a:pt x="338232" y="462756"/>
                      <a:pt x="338232" y="434150"/>
                    </a:cubicBezTo>
                    <a:cubicBezTo>
                      <a:pt x="338232" y="407226"/>
                      <a:pt x="329398" y="384088"/>
                      <a:pt x="311729" y="364736"/>
                    </a:cubicBezTo>
                    <a:cubicBezTo>
                      <a:pt x="294060" y="345384"/>
                      <a:pt x="270923" y="335709"/>
                      <a:pt x="242315" y="335709"/>
                    </a:cubicBezTo>
                    <a:close/>
                    <a:moveTo>
                      <a:pt x="242315" y="572976"/>
                    </a:moveTo>
                    <a:cubicBezTo>
                      <a:pt x="215391" y="572976"/>
                      <a:pt x="192254" y="581811"/>
                      <a:pt x="172902" y="599480"/>
                    </a:cubicBezTo>
                    <a:cubicBezTo>
                      <a:pt x="153551" y="617149"/>
                      <a:pt x="143875" y="640287"/>
                      <a:pt x="143875" y="668893"/>
                    </a:cubicBezTo>
                    <a:cubicBezTo>
                      <a:pt x="143875" y="695817"/>
                      <a:pt x="153551" y="718955"/>
                      <a:pt x="172902" y="738307"/>
                    </a:cubicBezTo>
                    <a:cubicBezTo>
                      <a:pt x="192254" y="757658"/>
                      <a:pt x="215391" y="767334"/>
                      <a:pt x="242315" y="767334"/>
                    </a:cubicBezTo>
                    <a:cubicBezTo>
                      <a:pt x="270923" y="767334"/>
                      <a:pt x="294060" y="757658"/>
                      <a:pt x="311729" y="738307"/>
                    </a:cubicBezTo>
                    <a:cubicBezTo>
                      <a:pt x="329398" y="718955"/>
                      <a:pt x="338232" y="695817"/>
                      <a:pt x="338232" y="668893"/>
                    </a:cubicBezTo>
                    <a:cubicBezTo>
                      <a:pt x="338232" y="640287"/>
                      <a:pt x="329398" y="617149"/>
                      <a:pt x="311729" y="599480"/>
                    </a:cubicBezTo>
                    <a:cubicBezTo>
                      <a:pt x="294060" y="581811"/>
                      <a:pt x="270923" y="572976"/>
                      <a:pt x="242315" y="572976"/>
                    </a:cubicBezTo>
                    <a:close/>
                    <a:moveTo>
                      <a:pt x="242315" y="805196"/>
                    </a:moveTo>
                    <a:cubicBezTo>
                      <a:pt x="215391" y="805196"/>
                      <a:pt x="192254" y="814872"/>
                      <a:pt x="172902" y="834224"/>
                    </a:cubicBezTo>
                    <a:cubicBezTo>
                      <a:pt x="153551" y="853575"/>
                      <a:pt x="143875" y="876713"/>
                      <a:pt x="143875" y="903637"/>
                    </a:cubicBezTo>
                    <a:cubicBezTo>
                      <a:pt x="143875" y="930561"/>
                      <a:pt x="153551" y="953278"/>
                      <a:pt x="172902" y="971788"/>
                    </a:cubicBezTo>
                    <a:cubicBezTo>
                      <a:pt x="192254" y="990298"/>
                      <a:pt x="215391" y="999554"/>
                      <a:pt x="242315" y="999554"/>
                    </a:cubicBezTo>
                    <a:cubicBezTo>
                      <a:pt x="270923" y="999554"/>
                      <a:pt x="294060" y="990298"/>
                      <a:pt x="311729" y="971788"/>
                    </a:cubicBezTo>
                    <a:cubicBezTo>
                      <a:pt x="329398" y="953278"/>
                      <a:pt x="338232" y="930561"/>
                      <a:pt x="338232" y="903637"/>
                    </a:cubicBezTo>
                    <a:cubicBezTo>
                      <a:pt x="338232" y="876713"/>
                      <a:pt x="329398" y="853575"/>
                      <a:pt x="311729" y="834224"/>
                    </a:cubicBezTo>
                    <a:cubicBezTo>
                      <a:pt x="294060" y="814872"/>
                      <a:pt x="270923" y="805196"/>
                      <a:pt x="242315" y="805196"/>
                    </a:cubicBezTo>
                    <a:close/>
                    <a:moveTo>
                      <a:pt x="242315" y="1037416"/>
                    </a:moveTo>
                    <a:cubicBezTo>
                      <a:pt x="215391" y="1037416"/>
                      <a:pt x="192254" y="1047091"/>
                      <a:pt x="172902" y="1066443"/>
                    </a:cubicBezTo>
                    <a:cubicBezTo>
                      <a:pt x="153551" y="1085795"/>
                      <a:pt x="143875" y="1108932"/>
                      <a:pt x="143875" y="1135856"/>
                    </a:cubicBezTo>
                    <a:cubicBezTo>
                      <a:pt x="143875" y="1164463"/>
                      <a:pt x="153551" y="1188022"/>
                      <a:pt x="172902" y="1206532"/>
                    </a:cubicBezTo>
                    <a:cubicBezTo>
                      <a:pt x="192254" y="1225042"/>
                      <a:pt x="215391" y="1234297"/>
                      <a:pt x="242315" y="1234297"/>
                    </a:cubicBezTo>
                    <a:cubicBezTo>
                      <a:pt x="270923" y="1234297"/>
                      <a:pt x="294060" y="1225042"/>
                      <a:pt x="311729" y="1206532"/>
                    </a:cubicBezTo>
                    <a:cubicBezTo>
                      <a:pt x="329398" y="1188022"/>
                      <a:pt x="338232" y="1164463"/>
                      <a:pt x="338232" y="1135856"/>
                    </a:cubicBezTo>
                    <a:cubicBezTo>
                      <a:pt x="338232" y="1108932"/>
                      <a:pt x="329398" y="1085795"/>
                      <a:pt x="311729" y="1066443"/>
                    </a:cubicBezTo>
                    <a:cubicBezTo>
                      <a:pt x="294060" y="1047091"/>
                      <a:pt x="270923" y="1037416"/>
                      <a:pt x="242315" y="1037416"/>
                    </a:cubicBezTo>
                    <a:close/>
                    <a:moveTo>
                      <a:pt x="242315" y="1274683"/>
                    </a:moveTo>
                    <a:cubicBezTo>
                      <a:pt x="215391" y="1274683"/>
                      <a:pt x="192254" y="1283939"/>
                      <a:pt x="172902" y="1302448"/>
                    </a:cubicBezTo>
                    <a:cubicBezTo>
                      <a:pt x="153551" y="1320959"/>
                      <a:pt x="143875" y="1343676"/>
                      <a:pt x="143875" y="1370600"/>
                    </a:cubicBezTo>
                    <a:cubicBezTo>
                      <a:pt x="143875" y="1397524"/>
                      <a:pt x="153551" y="1420662"/>
                      <a:pt x="172902" y="1440013"/>
                    </a:cubicBezTo>
                    <a:cubicBezTo>
                      <a:pt x="192254" y="1459365"/>
                      <a:pt x="215391" y="1469041"/>
                      <a:pt x="242315" y="1469041"/>
                    </a:cubicBezTo>
                    <a:cubicBezTo>
                      <a:pt x="270923" y="1469041"/>
                      <a:pt x="294060" y="1459365"/>
                      <a:pt x="311729" y="1440013"/>
                    </a:cubicBezTo>
                    <a:cubicBezTo>
                      <a:pt x="329398" y="1420662"/>
                      <a:pt x="338232" y="1397524"/>
                      <a:pt x="338232" y="1370600"/>
                    </a:cubicBezTo>
                    <a:cubicBezTo>
                      <a:pt x="338232" y="1343676"/>
                      <a:pt x="329398" y="1320959"/>
                      <a:pt x="311729" y="1302448"/>
                    </a:cubicBezTo>
                    <a:cubicBezTo>
                      <a:pt x="294060" y="1283939"/>
                      <a:pt x="270923" y="1274683"/>
                      <a:pt x="242315" y="127468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DFDF5705-2382-40AE-935D-F48088B34702}"/>
                  </a:ext>
                </a:extLst>
              </p:cNvPr>
              <p:cNvSpPr/>
              <p:nvPr/>
            </p:nvSpPr>
            <p:spPr>
              <a:xfrm>
                <a:off x="-11076575" y="-3776714"/>
                <a:ext cx="1317593" cy="1587675"/>
              </a:xfrm>
              <a:custGeom>
                <a:avLst/>
                <a:gdLst/>
                <a:ahLst/>
                <a:cxnLst/>
                <a:rect l="l" t="t" r="r" b="b"/>
                <a:pathLst>
                  <a:path w="1317593" h="1587675">
                    <a:moveTo>
                      <a:pt x="0" y="0"/>
                    </a:moveTo>
                    <a:lnTo>
                      <a:pt x="1317593" y="0"/>
                    </a:lnTo>
                    <a:lnTo>
                      <a:pt x="1317593" y="413957"/>
                    </a:lnTo>
                    <a:lnTo>
                      <a:pt x="903637" y="413957"/>
                    </a:lnTo>
                    <a:lnTo>
                      <a:pt x="903637" y="1587675"/>
                    </a:lnTo>
                    <a:lnTo>
                      <a:pt x="413956" y="1587675"/>
                    </a:lnTo>
                    <a:lnTo>
                      <a:pt x="413956" y="413957"/>
                    </a:lnTo>
                    <a:lnTo>
                      <a:pt x="0" y="413957"/>
                    </a:lnTo>
                    <a:lnTo>
                      <a:pt x="0" y="0"/>
                    </a:lnTo>
                    <a:close/>
                    <a:moveTo>
                      <a:pt x="194357" y="103489"/>
                    </a:moveTo>
                    <a:cubicBezTo>
                      <a:pt x="167433" y="103489"/>
                      <a:pt x="144296" y="113165"/>
                      <a:pt x="124944" y="132517"/>
                    </a:cubicBezTo>
                    <a:cubicBezTo>
                      <a:pt x="105593" y="151869"/>
                      <a:pt x="95917" y="175006"/>
                      <a:pt x="95917" y="201930"/>
                    </a:cubicBezTo>
                    <a:cubicBezTo>
                      <a:pt x="95917" y="228854"/>
                      <a:pt x="105593" y="251571"/>
                      <a:pt x="124944" y="270082"/>
                    </a:cubicBezTo>
                    <a:cubicBezTo>
                      <a:pt x="144296" y="288592"/>
                      <a:pt x="167434" y="297847"/>
                      <a:pt x="194357" y="297847"/>
                    </a:cubicBezTo>
                    <a:cubicBezTo>
                      <a:pt x="221282" y="297847"/>
                      <a:pt x="244420" y="288592"/>
                      <a:pt x="263771" y="270082"/>
                    </a:cubicBezTo>
                    <a:cubicBezTo>
                      <a:pt x="283123" y="251571"/>
                      <a:pt x="292799" y="228854"/>
                      <a:pt x="292799" y="201930"/>
                    </a:cubicBezTo>
                    <a:cubicBezTo>
                      <a:pt x="292799" y="175006"/>
                      <a:pt x="283123" y="151869"/>
                      <a:pt x="263771" y="132517"/>
                    </a:cubicBezTo>
                    <a:cubicBezTo>
                      <a:pt x="244419" y="113165"/>
                      <a:pt x="221282" y="103489"/>
                      <a:pt x="194357" y="103489"/>
                    </a:cubicBezTo>
                    <a:close/>
                    <a:moveTo>
                      <a:pt x="426577" y="103489"/>
                    </a:moveTo>
                    <a:cubicBezTo>
                      <a:pt x="399653" y="103489"/>
                      <a:pt x="376936" y="113165"/>
                      <a:pt x="358425" y="132517"/>
                    </a:cubicBezTo>
                    <a:cubicBezTo>
                      <a:pt x="339915" y="151869"/>
                      <a:pt x="330660" y="175006"/>
                      <a:pt x="330660" y="201930"/>
                    </a:cubicBezTo>
                    <a:cubicBezTo>
                      <a:pt x="330660" y="228854"/>
                      <a:pt x="339915" y="251571"/>
                      <a:pt x="358425" y="270082"/>
                    </a:cubicBezTo>
                    <a:cubicBezTo>
                      <a:pt x="376935" y="288592"/>
                      <a:pt x="399653" y="297847"/>
                      <a:pt x="426577" y="297847"/>
                    </a:cubicBezTo>
                    <a:cubicBezTo>
                      <a:pt x="455183" y="297847"/>
                      <a:pt x="478742" y="288592"/>
                      <a:pt x="497252" y="270082"/>
                    </a:cubicBezTo>
                    <a:cubicBezTo>
                      <a:pt x="515763" y="251571"/>
                      <a:pt x="525018" y="228854"/>
                      <a:pt x="525018" y="201930"/>
                    </a:cubicBezTo>
                    <a:cubicBezTo>
                      <a:pt x="525018" y="175006"/>
                      <a:pt x="515763" y="151869"/>
                      <a:pt x="497252" y="132517"/>
                    </a:cubicBezTo>
                    <a:cubicBezTo>
                      <a:pt x="478742" y="113165"/>
                      <a:pt x="455184" y="103489"/>
                      <a:pt x="426577" y="103489"/>
                    </a:cubicBezTo>
                    <a:close/>
                    <a:moveTo>
                      <a:pt x="663845" y="103489"/>
                    </a:moveTo>
                    <a:cubicBezTo>
                      <a:pt x="635238" y="103489"/>
                      <a:pt x="611680" y="113165"/>
                      <a:pt x="593169" y="132517"/>
                    </a:cubicBezTo>
                    <a:cubicBezTo>
                      <a:pt x="574659" y="151869"/>
                      <a:pt x="565404" y="175006"/>
                      <a:pt x="565404" y="201930"/>
                    </a:cubicBezTo>
                    <a:cubicBezTo>
                      <a:pt x="565404" y="228854"/>
                      <a:pt x="574659" y="251571"/>
                      <a:pt x="593169" y="270082"/>
                    </a:cubicBezTo>
                    <a:cubicBezTo>
                      <a:pt x="611679" y="288592"/>
                      <a:pt x="635238" y="297847"/>
                      <a:pt x="663845" y="297847"/>
                    </a:cubicBezTo>
                    <a:cubicBezTo>
                      <a:pt x="690769" y="297847"/>
                      <a:pt x="713486" y="288592"/>
                      <a:pt x="731996" y="270082"/>
                    </a:cubicBezTo>
                    <a:cubicBezTo>
                      <a:pt x="750506" y="251571"/>
                      <a:pt x="759761" y="228854"/>
                      <a:pt x="759761" y="201930"/>
                    </a:cubicBezTo>
                    <a:cubicBezTo>
                      <a:pt x="759761" y="175006"/>
                      <a:pt x="750507" y="151869"/>
                      <a:pt x="731996" y="132517"/>
                    </a:cubicBezTo>
                    <a:cubicBezTo>
                      <a:pt x="713486" y="113165"/>
                      <a:pt x="690769" y="103489"/>
                      <a:pt x="663845" y="103489"/>
                    </a:cubicBezTo>
                    <a:close/>
                    <a:moveTo>
                      <a:pt x="896064" y="103489"/>
                    </a:moveTo>
                    <a:cubicBezTo>
                      <a:pt x="869140" y="103489"/>
                      <a:pt x="846003" y="113165"/>
                      <a:pt x="826651" y="132517"/>
                    </a:cubicBezTo>
                    <a:cubicBezTo>
                      <a:pt x="807299" y="151869"/>
                      <a:pt x="797623" y="175006"/>
                      <a:pt x="797623" y="201930"/>
                    </a:cubicBezTo>
                    <a:cubicBezTo>
                      <a:pt x="797623" y="228854"/>
                      <a:pt x="807299" y="251571"/>
                      <a:pt x="826651" y="270082"/>
                    </a:cubicBezTo>
                    <a:cubicBezTo>
                      <a:pt x="846003" y="288592"/>
                      <a:pt x="869141" y="297847"/>
                      <a:pt x="896064" y="297847"/>
                    </a:cubicBezTo>
                    <a:cubicBezTo>
                      <a:pt x="922989" y="297847"/>
                      <a:pt x="946127" y="288592"/>
                      <a:pt x="965477" y="270082"/>
                    </a:cubicBezTo>
                    <a:cubicBezTo>
                      <a:pt x="984829" y="251571"/>
                      <a:pt x="994505" y="228854"/>
                      <a:pt x="994505" y="201930"/>
                    </a:cubicBezTo>
                    <a:cubicBezTo>
                      <a:pt x="994505" y="175006"/>
                      <a:pt x="984829" y="151869"/>
                      <a:pt x="965477" y="132517"/>
                    </a:cubicBezTo>
                    <a:cubicBezTo>
                      <a:pt x="946126" y="113165"/>
                      <a:pt x="922989" y="103489"/>
                      <a:pt x="896064" y="103489"/>
                    </a:cubicBezTo>
                    <a:close/>
                    <a:moveTo>
                      <a:pt x="1130807" y="103489"/>
                    </a:moveTo>
                    <a:cubicBezTo>
                      <a:pt x="1102201" y="103489"/>
                      <a:pt x="1079063" y="113165"/>
                      <a:pt x="1061395" y="132517"/>
                    </a:cubicBezTo>
                    <a:cubicBezTo>
                      <a:pt x="1043725" y="151869"/>
                      <a:pt x="1034891" y="175006"/>
                      <a:pt x="1034891" y="201930"/>
                    </a:cubicBezTo>
                    <a:cubicBezTo>
                      <a:pt x="1034891" y="228854"/>
                      <a:pt x="1043725" y="251571"/>
                      <a:pt x="1061395" y="270082"/>
                    </a:cubicBezTo>
                    <a:cubicBezTo>
                      <a:pt x="1079063" y="288592"/>
                      <a:pt x="1102201" y="297847"/>
                      <a:pt x="1130807" y="297847"/>
                    </a:cubicBezTo>
                    <a:cubicBezTo>
                      <a:pt x="1157732" y="297847"/>
                      <a:pt x="1180869" y="288592"/>
                      <a:pt x="1200221" y="270082"/>
                    </a:cubicBezTo>
                    <a:cubicBezTo>
                      <a:pt x="1219573" y="251571"/>
                      <a:pt x="1229249" y="228854"/>
                      <a:pt x="1229249" y="201930"/>
                    </a:cubicBezTo>
                    <a:cubicBezTo>
                      <a:pt x="1229249" y="175006"/>
                      <a:pt x="1219573" y="151869"/>
                      <a:pt x="1200221" y="132517"/>
                    </a:cubicBezTo>
                    <a:cubicBezTo>
                      <a:pt x="1180869" y="113165"/>
                      <a:pt x="1157732" y="103489"/>
                      <a:pt x="1130807" y="103489"/>
                    </a:cubicBezTo>
                    <a:close/>
                    <a:moveTo>
                      <a:pt x="663845" y="335709"/>
                    </a:moveTo>
                    <a:cubicBezTo>
                      <a:pt x="635238" y="335709"/>
                      <a:pt x="611680" y="345384"/>
                      <a:pt x="593169" y="364736"/>
                    </a:cubicBezTo>
                    <a:cubicBezTo>
                      <a:pt x="574659" y="384088"/>
                      <a:pt x="565404" y="407226"/>
                      <a:pt x="565404" y="434150"/>
                    </a:cubicBezTo>
                    <a:cubicBezTo>
                      <a:pt x="565404" y="462756"/>
                      <a:pt x="574659" y="486315"/>
                      <a:pt x="593169" y="504825"/>
                    </a:cubicBezTo>
                    <a:cubicBezTo>
                      <a:pt x="611679" y="523336"/>
                      <a:pt x="635238" y="532590"/>
                      <a:pt x="663845" y="532590"/>
                    </a:cubicBezTo>
                    <a:cubicBezTo>
                      <a:pt x="690769" y="532590"/>
                      <a:pt x="713486" y="523336"/>
                      <a:pt x="731996" y="504825"/>
                    </a:cubicBezTo>
                    <a:cubicBezTo>
                      <a:pt x="750506" y="486315"/>
                      <a:pt x="759761" y="462756"/>
                      <a:pt x="759761" y="434150"/>
                    </a:cubicBezTo>
                    <a:cubicBezTo>
                      <a:pt x="759761" y="407226"/>
                      <a:pt x="750507" y="384088"/>
                      <a:pt x="731996" y="364736"/>
                    </a:cubicBezTo>
                    <a:cubicBezTo>
                      <a:pt x="713486" y="345384"/>
                      <a:pt x="690769" y="335709"/>
                      <a:pt x="663845" y="335709"/>
                    </a:cubicBezTo>
                    <a:close/>
                    <a:moveTo>
                      <a:pt x="663845" y="572976"/>
                    </a:moveTo>
                    <a:cubicBezTo>
                      <a:pt x="635238" y="572976"/>
                      <a:pt x="611680" y="581811"/>
                      <a:pt x="593169" y="599480"/>
                    </a:cubicBezTo>
                    <a:cubicBezTo>
                      <a:pt x="574659" y="617149"/>
                      <a:pt x="565404" y="640287"/>
                      <a:pt x="565404" y="668893"/>
                    </a:cubicBezTo>
                    <a:cubicBezTo>
                      <a:pt x="565404" y="695817"/>
                      <a:pt x="574659" y="718955"/>
                      <a:pt x="593169" y="738307"/>
                    </a:cubicBezTo>
                    <a:cubicBezTo>
                      <a:pt x="611679" y="757658"/>
                      <a:pt x="635238" y="767334"/>
                      <a:pt x="663845" y="767334"/>
                    </a:cubicBezTo>
                    <a:cubicBezTo>
                      <a:pt x="690769" y="767334"/>
                      <a:pt x="713486" y="757658"/>
                      <a:pt x="731996" y="738307"/>
                    </a:cubicBezTo>
                    <a:cubicBezTo>
                      <a:pt x="750506" y="718955"/>
                      <a:pt x="759761" y="695817"/>
                      <a:pt x="759761" y="668893"/>
                    </a:cubicBezTo>
                    <a:cubicBezTo>
                      <a:pt x="759761" y="640287"/>
                      <a:pt x="750507" y="617149"/>
                      <a:pt x="731996" y="599480"/>
                    </a:cubicBezTo>
                    <a:cubicBezTo>
                      <a:pt x="713486" y="581811"/>
                      <a:pt x="690769" y="572976"/>
                      <a:pt x="663845" y="572976"/>
                    </a:cubicBezTo>
                    <a:close/>
                    <a:moveTo>
                      <a:pt x="663845" y="805196"/>
                    </a:moveTo>
                    <a:cubicBezTo>
                      <a:pt x="635238" y="805196"/>
                      <a:pt x="611680" y="814872"/>
                      <a:pt x="593169" y="834224"/>
                    </a:cubicBezTo>
                    <a:cubicBezTo>
                      <a:pt x="574659" y="853575"/>
                      <a:pt x="565404" y="876713"/>
                      <a:pt x="565404" y="903637"/>
                    </a:cubicBezTo>
                    <a:cubicBezTo>
                      <a:pt x="565404" y="930561"/>
                      <a:pt x="574659" y="953278"/>
                      <a:pt x="593169" y="971788"/>
                    </a:cubicBezTo>
                    <a:cubicBezTo>
                      <a:pt x="611679" y="990298"/>
                      <a:pt x="635238" y="999554"/>
                      <a:pt x="663845" y="999554"/>
                    </a:cubicBezTo>
                    <a:cubicBezTo>
                      <a:pt x="690769" y="999554"/>
                      <a:pt x="713486" y="990298"/>
                      <a:pt x="731996" y="971788"/>
                    </a:cubicBezTo>
                    <a:cubicBezTo>
                      <a:pt x="750506" y="953278"/>
                      <a:pt x="759761" y="930561"/>
                      <a:pt x="759761" y="903637"/>
                    </a:cubicBezTo>
                    <a:cubicBezTo>
                      <a:pt x="759761" y="876713"/>
                      <a:pt x="750507" y="853575"/>
                      <a:pt x="731996" y="834224"/>
                    </a:cubicBezTo>
                    <a:cubicBezTo>
                      <a:pt x="713486" y="814872"/>
                      <a:pt x="690769" y="805196"/>
                      <a:pt x="663845" y="805196"/>
                    </a:cubicBezTo>
                    <a:close/>
                    <a:moveTo>
                      <a:pt x="663845" y="1037416"/>
                    </a:moveTo>
                    <a:cubicBezTo>
                      <a:pt x="635238" y="1037416"/>
                      <a:pt x="611680" y="1047091"/>
                      <a:pt x="593169" y="1066443"/>
                    </a:cubicBezTo>
                    <a:cubicBezTo>
                      <a:pt x="574659" y="1085795"/>
                      <a:pt x="565404" y="1108932"/>
                      <a:pt x="565404" y="1135856"/>
                    </a:cubicBezTo>
                    <a:cubicBezTo>
                      <a:pt x="565404" y="1164463"/>
                      <a:pt x="574659" y="1188022"/>
                      <a:pt x="593169" y="1206532"/>
                    </a:cubicBezTo>
                    <a:cubicBezTo>
                      <a:pt x="611679" y="1225042"/>
                      <a:pt x="635238" y="1234297"/>
                      <a:pt x="663845" y="1234297"/>
                    </a:cubicBezTo>
                    <a:cubicBezTo>
                      <a:pt x="690769" y="1234297"/>
                      <a:pt x="713486" y="1225042"/>
                      <a:pt x="731996" y="1206532"/>
                    </a:cubicBezTo>
                    <a:cubicBezTo>
                      <a:pt x="750506" y="1188022"/>
                      <a:pt x="759761" y="1164463"/>
                      <a:pt x="759761" y="1135856"/>
                    </a:cubicBezTo>
                    <a:cubicBezTo>
                      <a:pt x="759761" y="1108932"/>
                      <a:pt x="750507" y="1085795"/>
                      <a:pt x="731996" y="1066443"/>
                    </a:cubicBezTo>
                    <a:cubicBezTo>
                      <a:pt x="713486" y="1047091"/>
                      <a:pt x="690769" y="1037416"/>
                      <a:pt x="663845" y="1037416"/>
                    </a:cubicBezTo>
                    <a:close/>
                    <a:moveTo>
                      <a:pt x="663845" y="1274683"/>
                    </a:moveTo>
                    <a:cubicBezTo>
                      <a:pt x="635238" y="1274683"/>
                      <a:pt x="611680" y="1283939"/>
                      <a:pt x="593169" y="1302448"/>
                    </a:cubicBezTo>
                    <a:cubicBezTo>
                      <a:pt x="574659" y="1320959"/>
                      <a:pt x="565404" y="1343676"/>
                      <a:pt x="565404" y="1370600"/>
                    </a:cubicBezTo>
                    <a:cubicBezTo>
                      <a:pt x="565404" y="1397524"/>
                      <a:pt x="574659" y="1420662"/>
                      <a:pt x="593169" y="1440013"/>
                    </a:cubicBezTo>
                    <a:cubicBezTo>
                      <a:pt x="611679" y="1459365"/>
                      <a:pt x="635238" y="1469041"/>
                      <a:pt x="663845" y="1469041"/>
                    </a:cubicBezTo>
                    <a:cubicBezTo>
                      <a:pt x="690769" y="1469041"/>
                      <a:pt x="713486" y="1459365"/>
                      <a:pt x="731996" y="1440013"/>
                    </a:cubicBezTo>
                    <a:cubicBezTo>
                      <a:pt x="750506" y="1420662"/>
                      <a:pt x="759761" y="1397524"/>
                      <a:pt x="759761" y="1370600"/>
                    </a:cubicBezTo>
                    <a:cubicBezTo>
                      <a:pt x="759761" y="1343676"/>
                      <a:pt x="750507" y="1320959"/>
                      <a:pt x="731996" y="1302448"/>
                    </a:cubicBezTo>
                    <a:cubicBezTo>
                      <a:pt x="713486" y="1283939"/>
                      <a:pt x="690769" y="1274683"/>
                      <a:pt x="663845" y="127468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3769D5E1-3AEB-4CFF-A6A3-C980EA277949}"/>
                  </a:ext>
                </a:extLst>
              </p:cNvPr>
              <p:cNvSpPr/>
              <p:nvPr/>
            </p:nvSpPr>
            <p:spPr>
              <a:xfrm>
                <a:off x="-9630966" y="-3776714"/>
                <a:ext cx="1771936" cy="1696212"/>
              </a:xfrm>
              <a:custGeom>
                <a:avLst/>
                <a:gdLst/>
                <a:ahLst/>
                <a:cxnLst/>
                <a:rect l="l" t="t" r="r" b="b"/>
                <a:pathLst>
                  <a:path w="1771936" h="1696212">
                    <a:moveTo>
                      <a:pt x="0" y="0"/>
                    </a:moveTo>
                    <a:lnTo>
                      <a:pt x="557832" y="0"/>
                    </a:lnTo>
                    <a:lnTo>
                      <a:pt x="885968" y="724424"/>
                    </a:lnTo>
                    <a:lnTo>
                      <a:pt x="1231773" y="0"/>
                    </a:lnTo>
                    <a:lnTo>
                      <a:pt x="1771936" y="0"/>
                    </a:lnTo>
                    <a:lnTo>
                      <a:pt x="1771936" y="1587675"/>
                    </a:lnTo>
                    <a:lnTo>
                      <a:pt x="1310021" y="1587675"/>
                    </a:lnTo>
                    <a:lnTo>
                      <a:pt x="1310021" y="777430"/>
                    </a:lnTo>
                    <a:lnTo>
                      <a:pt x="883444" y="1696212"/>
                    </a:lnTo>
                    <a:lnTo>
                      <a:pt x="461915" y="782479"/>
                    </a:lnTo>
                    <a:lnTo>
                      <a:pt x="461915" y="1587675"/>
                    </a:lnTo>
                    <a:lnTo>
                      <a:pt x="0" y="1587675"/>
                    </a:lnTo>
                    <a:lnTo>
                      <a:pt x="0" y="0"/>
                    </a:lnTo>
                    <a:close/>
                    <a:moveTo>
                      <a:pt x="242316" y="103489"/>
                    </a:moveTo>
                    <a:cubicBezTo>
                      <a:pt x="215392" y="103489"/>
                      <a:pt x="192254" y="113165"/>
                      <a:pt x="172902" y="132517"/>
                    </a:cubicBezTo>
                    <a:cubicBezTo>
                      <a:pt x="153551" y="151869"/>
                      <a:pt x="143876" y="175006"/>
                      <a:pt x="143876" y="201930"/>
                    </a:cubicBezTo>
                    <a:cubicBezTo>
                      <a:pt x="143876" y="228854"/>
                      <a:pt x="153551" y="251571"/>
                      <a:pt x="172902" y="270082"/>
                    </a:cubicBezTo>
                    <a:cubicBezTo>
                      <a:pt x="192254" y="288592"/>
                      <a:pt x="215392" y="297847"/>
                      <a:pt x="242316" y="297847"/>
                    </a:cubicBezTo>
                    <a:cubicBezTo>
                      <a:pt x="270923" y="297847"/>
                      <a:pt x="294482" y="288592"/>
                      <a:pt x="312992" y="270082"/>
                    </a:cubicBezTo>
                    <a:cubicBezTo>
                      <a:pt x="331502" y="251571"/>
                      <a:pt x="340757" y="228854"/>
                      <a:pt x="340757" y="201930"/>
                    </a:cubicBezTo>
                    <a:cubicBezTo>
                      <a:pt x="340757" y="175006"/>
                      <a:pt x="331502" y="151869"/>
                      <a:pt x="312992" y="132517"/>
                    </a:cubicBezTo>
                    <a:cubicBezTo>
                      <a:pt x="294482" y="113165"/>
                      <a:pt x="270923" y="103489"/>
                      <a:pt x="242316" y="103489"/>
                    </a:cubicBezTo>
                    <a:close/>
                    <a:moveTo>
                      <a:pt x="461915" y="217075"/>
                    </a:moveTo>
                    <a:cubicBezTo>
                      <a:pt x="434991" y="217075"/>
                      <a:pt x="412273" y="226751"/>
                      <a:pt x="393764" y="246102"/>
                    </a:cubicBezTo>
                    <a:cubicBezTo>
                      <a:pt x="375254" y="265454"/>
                      <a:pt x="365998" y="288592"/>
                      <a:pt x="365998" y="315516"/>
                    </a:cubicBezTo>
                    <a:cubicBezTo>
                      <a:pt x="365998" y="342440"/>
                      <a:pt x="375254" y="365577"/>
                      <a:pt x="393764" y="384929"/>
                    </a:cubicBezTo>
                    <a:cubicBezTo>
                      <a:pt x="412273" y="404281"/>
                      <a:pt x="434991" y="413957"/>
                      <a:pt x="461915" y="413957"/>
                    </a:cubicBezTo>
                    <a:cubicBezTo>
                      <a:pt x="490522" y="413957"/>
                      <a:pt x="514081" y="404281"/>
                      <a:pt x="532591" y="384929"/>
                    </a:cubicBezTo>
                    <a:cubicBezTo>
                      <a:pt x="551100" y="365577"/>
                      <a:pt x="560356" y="342440"/>
                      <a:pt x="560356" y="315516"/>
                    </a:cubicBezTo>
                    <a:cubicBezTo>
                      <a:pt x="560356" y="288592"/>
                      <a:pt x="551100" y="265454"/>
                      <a:pt x="532591" y="246102"/>
                    </a:cubicBezTo>
                    <a:cubicBezTo>
                      <a:pt x="514081" y="226751"/>
                      <a:pt x="490522" y="217075"/>
                      <a:pt x="461915" y="217075"/>
                    </a:cubicBezTo>
                    <a:close/>
                    <a:moveTo>
                      <a:pt x="242316" y="335709"/>
                    </a:moveTo>
                    <a:cubicBezTo>
                      <a:pt x="215392" y="335709"/>
                      <a:pt x="192254" y="345384"/>
                      <a:pt x="172902" y="364736"/>
                    </a:cubicBezTo>
                    <a:cubicBezTo>
                      <a:pt x="153551" y="384088"/>
                      <a:pt x="143876" y="407226"/>
                      <a:pt x="143876" y="434150"/>
                    </a:cubicBezTo>
                    <a:cubicBezTo>
                      <a:pt x="143876" y="462756"/>
                      <a:pt x="153551" y="486315"/>
                      <a:pt x="172902" y="504825"/>
                    </a:cubicBezTo>
                    <a:cubicBezTo>
                      <a:pt x="192254" y="523336"/>
                      <a:pt x="215392" y="532590"/>
                      <a:pt x="242316" y="532590"/>
                    </a:cubicBezTo>
                    <a:cubicBezTo>
                      <a:pt x="270923" y="532590"/>
                      <a:pt x="294482" y="523336"/>
                      <a:pt x="312992" y="504825"/>
                    </a:cubicBezTo>
                    <a:cubicBezTo>
                      <a:pt x="331502" y="486315"/>
                      <a:pt x="340757" y="462756"/>
                      <a:pt x="340757" y="434150"/>
                    </a:cubicBezTo>
                    <a:cubicBezTo>
                      <a:pt x="340757" y="407226"/>
                      <a:pt x="331502" y="384088"/>
                      <a:pt x="312992" y="364736"/>
                    </a:cubicBezTo>
                    <a:cubicBezTo>
                      <a:pt x="294482" y="345384"/>
                      <a:pt x="270923" y="335709"/>
                      <a:pt x="242316" y="335709"/>
                    </a:cubicBezTo>
                    <a:close/>
                    <a:moveTo>
                      <a:pt x="562880" y="429101"/>
                    </a:moveTo>
                    <a:cubicBezTo>
                      <a:pt x="535956" y="429101"/>
                      <a:pt x="512818" y="438777"/>
                      <a:pt x="493467" y="458129"/>
                    </a:cubicBezTo>
                    <a:cubicBezTo>
                      <a:pt x="474115" y="477480"/>
                      <a:pt x="464439" y="500618"/>
                      <a:pt x="464439" y="527542"/>
                    </a:cubicBezTo>
                    <a:cubicBezTo>
                      <a:pt x="464439" y="556149"/>
                      <a:pt x="474115" y="579707"/>
                      <a:pt x="493467" y="598218"/>
                    </a:cubicBezTo>
                    <a:cubicBezTo>
                      <a:pt x="512818" y="616728"/>
                      <a:pt x="535956" y="625983"/>
                      <a:pt x="562880" y="625983"/>
                    </a:cubicBezTo>
                    <a:cubicBezTo>
                      <a:pt x="591486" y="625983"/>
                      <a:pt x="615045" y="616728"/>
                      <a:pt x="633555" y="598218"/>
                    </a:cubicBezTo>
                    <a:cubicBezTo>
                      <a:pt x="652066" y="579707"/>
                      <a:pt x="661321" y="556149"/>
                      <a:pt x="661321" y="527542"/>
                    </a:cubicBezTo>
                    <a:cubicBezTo>
                      <a:pt x="661321" y="500618"/>
                      <a:pt x="652066" y="477480"/>
                      <a:pt x="633555" y="458129"/>
                    </a:cubicBezTo>
                    <a:cubicBezTo>
                      <a:pt x="615045" y="438777"/>
                      <a:pt x="591486" y="429101"/>
                      <a:pt x="562880" y="429101"/>
                    </a:cubicBezTo>
                    <a:close/>
                    <a:moveTo>
                      <a:pt x="242316" y="572976"/>
                    </a:moveTo>
                    <a:cubicBezTo>
                      <a:pt x="215392" y="572976"/>
                      <a:pt x="192254" y="581811"/>
                      <a:pt x="172902" y="599480"/>
                    </a:cubicBezTo>
                    <a:cubicBezTo>
                      <a:pt x="153551" y="617149"/>
                      <a:pt x="143876" y="640287"/>
                      <a:pt x="143876" y="668893"/>
                    </a:cubicBezTo>
                    <a:cubicBezTo>
                      <a:pt x="143876" y="695817"/>
                      <a:pt x="153551" y="718955"/>
                      <a:pt x="172902" y="738307"/>
                    </a:cubicBezTo>
                    <a:cubicBezTo>
                      <a:pt x="192254" y="757658"/>
                      <a:pt x="215392" y="767334"/>
                      <a:pt x="242316" y="767334"/>
                    </a:cubicBezTo>
                    <a:cubicBezTo>
                      <a:pt x="270923" y="767334"/>
                      <a:pt x="294482" y="757658"/>
                      <a:pt x="312992" y="738307"/>
                    </a:cubicBezTo>
                    <a:cubicBezTo>
                      <a:pt x="331502" y="718955"/>
                      <a:pt x="340757" y="695817"/>
                      <a:pt x="340757" y="668893"/>
                    </a:cubicBezTo>
                    <a:cubicBezTo>
                      <a:pt x="340757" y="640287"/>
                      <a:pt x="331502" y="617149"/>
                      <a:pt x="312992" y="599480"/>
                    </a:cubicBezTo>
                    <a:cubicBezTo>
                      <a:pt x="294482" y="581811"/>
                      <a:pt x="270923" y="572976"/>
                      <a:pt x="242316" y="572976"/>
                    </a:cubicBezTo>
                    <a:close/>
                    <a:moveTo>
                      <a:pt x="661321" y="643652"/>
                    </a:moveTo>
                    <a:cubicBezTo>
                      <a:pt x="634397" y="643652"/>
                      <a:pt x="611679" y="652907"/>
                      <a:pt x="593169" y="671417"/>
                    </a:cubicBezTo>
                    <a:cubicBezTo>
                      <a:pt x="574659" y="689928"/>
                      <a:pt x="565404" y="713486"/>
                      <a:pt x="565404" y="742093"/>
                    </a:cubicBezTo>
                    <a:cubicBezTo>
                      <a:pt x="565404" y="769017"/>
                      <a:pt x="574659" y="791734"/>
                      <a:pt x="593169" y="810244"/>
                    </a:cubicBezTo>
                    <a:cubicBezTo>
                      <a:pt x="611679" y="828754"/>
                      <a:pt x="634397" y="838010"/>
                      <a:pt x="661321" y="838010"/>
                    </a:cubicBezTo>
                    <a:cubicBezTo>
                      <a:pt x="688245" y="838010"/>
                      <a:pt x="711383" y="828334"/>
                      <a:pt x="730734" y="808982"/>
                    </a:cubicBezTo>
                    <a:cubicBezTo>
                      <a:pt x="750086" y="789631"/>
                      <a:pt x="759762" y="767334"/>
                      <a:pt x="759762" y="742093"/>
                    </a:cubicBezTo>
                    <a:cubicBezTo>
                      <a:pt x="759762" y="713486"/>
                      <a:pt x="750506" y="689928"/>
                      <a:pt x="731996" y="671417"/>
                    </a:cubicBezTo>
                    <a:cubicBezTo>
                      <a:pt x="713486" y="652907"/>
                      <a:pt x="689927" y="643652"/>
                      <a:pt x="661321" y="643652"/>
                    </a:cubicBezTo>
                    <a:close/>
                    <a:moveTo>
                      <a:pt x="242316" y="805196"/>
                    </a:moveTo>
                    <a:cubicBezTo>
                      <a:pt x="215392" y="805196"/>
                      <a:pt x="192254" y="814872"/>
                      <a:pt x="172902" y="834224"/>
                    </a:cubicBezTo>
                    <a:cubicBezTo>
                      <a:pt x="153551" y="853575"/>
                      <a:pt x="143876" y="876713"/>
                      <a:pt x="143876" y="903637"/>
                    </a:cubicBezTo>
                    <a:cubicBezTo>
                      <a:pt x="143876" y="930561"/>
                      <a:pt x="153551" y="953278"/>
                      <a:pt x="172902" y="971788"/>
                    </a:cubicBezTo>
                    <a:cubicBezTo>
                      <a:pt x="192254" y="990298"/>
                      <a:pt x="215392" y="999554"/>
                      <a:pt x="242316" y="999554"/>
                    </a:cubicBezTo>
                    <a:cubicBezTo>
                      <a:pt x="270923" y="999554"/>
                      <a:pt x="294482" y="990298"/>
                      <a:pt x="312992" y="971788"/>
                    </a:cubicBezTo>
                    <a:cubicBezTo>
                      <a:pt x="331502" y="953278"/>
                      <a:pt x="340757" y="930561"/>
                      <a:pt x="340757" y="903637"/>
                    </a:cubicBezTo>
                    <a:cubicBezTo>
                      <a:pt x="340757" y="876713"/>
                      <a:pt x="331502" y="853575"/>
                      <a:pt x="312992" y="834224"/>
                    </a:cubicBezTo>
                    <a:cubicBezTo>
                      <a:pt x="294482" y="814872"/>
                      <a:pt x="270923" y="805196"/>
                      <a:pt x="242316" y="805196"/>
                    </a:cubicBezTo>
                    <a:close/>
                    <a:moveTo>
                      <a:pt x="242316" y="1037416"/>
                    </a:moveTo>
                    <a:cubicBezTo>
                      <a:pt x="215392" y="1037416"/>
                      <a:pt x="192254" y="1047091"/>
                      <a:pt x="172902" y="1066443"/>
                    </a:cubicBezTo>
                    <a:cubicBezTo>
                      <a:pt x="153551" y="1085795"/>
                      <a:pt x="143876" y="1108932"/>
                      <a:pt x="143876" y="1135856"/>
                    </a:cubicBezTo>
                    <a:cubicBezTo>
                      <a:pt x="143876" y="1164463"/>
                      <a:pt x="153551" y="1188022"/>
                      <a:pt x="172902" y="1206532"/>
                    </a:cubicBezTo>
                    <a:cubicBezTo>
                      <a:pt x="192254" y="1225042"/>
                      <a:pt x="215392" y="1234297"/>
                      <a:pt x="242316" y="1234297"/>
                    </a:cubicBezTo>
                    <a:cubicBezTo>
                      <a:pt x="270923" y="1234297"/>
                      <a:pt x="294482" y="1225042"/>
                      <a:pt x="312992" y="1206532"/>
                    </a:cubicBezTo>
                    <a:cubicBezTo>
                      <a:pt x="331502" y="1188022"/>
                      <a:pt x="340757" y="1164463"/>
                      <a:pt x="340757" y="1135856"/>
                    </a:cubicBezTo>
                    <a:cubicBezTo>
                      <a:pt x="340757" y="1108932"/>
                      <a:pt x="331502" y="1085795"/>
                      <a:pt x="312992" y="1066443"/>
                    </a:cubicBezTo>
                    <a:cubicBezTo>
                      <a:pt x="294482" y="1047091"/>
                      <a:pt x="270923" y="1037416"/>
                      <a:pt x="242316" y="1037416"/>
                    </a:cubicBezTo>
                    <a:close/>
                    <a:moveTo>
                      <a:pt x="242316" y="1274683"/>
                    </a:moveTo>
                    <a:cubicBezTo>
                      <a:pt x="215392" y="1274683"/>
                      <a:pt x="192254" y="1283939"/>
                      <a:pt x="172902" y="1302448"/>
                    </a:cubicBezTo>
                    <a:cubicBezTo>
                      <a:pt x="153551" y="1320959"/>
                      <a:pt x="143876" y="1343676"/>
                      <a:pt x="143876" y="1370600"/>
                    </a:cubicBezTo>
                    <a:cubicBezTo>
                      <a:pt x="143876" y="1397524"/>
                      <a:pt x="153551" y="1420662"/>
                      <a:pt x="172902" y="1440013"/>
                    </a:cubicBezTo>
                    <a:cubicBezTo>
                      <a:pt x="192254" y="1459365"/>
                      <a:pt x="215392" y="1469041"/>
                      <a:pt x="242316" y="1469041"/>
                    </a:cubicBezTo>
                    <a:cubicBezTo>
                      <a:pt x="270923" y="1469041"/>
                      <a:pt x="294482" y="1459365"/>
                      <a:pt x="312992" y="1440013"/>
                    </a:cubicBezTo>
                    <a:cubicBezTo>
                      <a:pt x="331502" y="1420662"/>
                      <a:pt x="340757" y="1397524"/>
                      <a:pt x="340757" y="1370600"/>
                    </a:cubicBezTo>
                    <a:cubicBezTo>
                      <a:pt x="340757" y="1343676"/>
                      <a:pt x="331502" y="1320959"/>
                      <a:pt x="312992" y="1302448"/>
                    </a:cubicBezTo>
                    <a:cubicBezTo>
                      <a:pt x="294482" y="1283939"/>
                      <a:pt x="270923" y="1274683"/>
                      <a:pt x="242316" y="1274683"/>
                    </a:cubicBezTo>
                    <a:close/>
                    <a:moveTo>
                      <a:pt x="759762" y="853154"/>
                    </a:moveTo>
                    <a:cubicBezTo>
                      <a:pt x="734521" y="853154"/>
                      <a:pt x="711803" y="863251"/>
                      <a:pt x="691610" y="883444"/>
                    </a:cubicBezTo>
                    <a:cubicBezTo>
                      <a:pt x="671418" y="903637"/>
                      <a:pt x="661321" y="926354"/>
                      <a:pt x="661321" y="951595"/>
                    </a:cubicBezTo>
                    <a:cubicBezTo>
                      <a:pt x="661321" y="978519"/>
                      <a:pt x="670997" y="1001657"/>
                      <a:pt x="690348" y="1021009"/>
                    </a:cubicBezTo>
                    <a:cubicBezTo>
                      <a:pt x="709700" y="1040360"/>
                      <a:pt x="732838" y="1050036"/>
                      <a:pt x="759762" y="1050036"/>
                    </a:cubicBezTo>
                    <a:cubicBezTo>
                      <a:pt x="788369" y="1050036"/>
                      <a:pt x="811927" y="1040360"/>
                      <a:pt x="830437" y="1021009"/>
                    </a:cubicBezTo>
                    <a:cubicBezTo>
                      <a:pt x="848947" y="1001657"/>
                      <a:pt x="858203" y="978519"/>
                      <a:pt x="858203" y="951595"/>
                    </a:cubicBezTo>
                    <a:cubicBezTo>
                      <a:pt x="858203" y="924671"/>
                      <a:pt x="848947" y="901533"/>
                      <a:pt x="830437" y="882182"/>
                    </a:cubicBezTo>
                    <a:cubicBezTo>
                      <a:pt x="811927" y="862830"/>
                      <a:pt x="788369" y="853154"/>
                      <a:pt x="759762" y="853154"/>
                    </a:cubicBezTo>
                    <a:close/>
                    <a:moveTo>
                      <a:pt x="1012174" y="853154"/>
                    </a:moveTo>
                    <a:cubicBezTo>
                      <a:pt x="985250" y="853154"/>
                      <a:pt x="962113" y="862830"/>
                      <a:pt x="942761" y="882182"/>
                    </a:cubicBezTo>
                    <a:cubicBezTo>
                      <a:pt x="923409" y="901533"/>
                      <a:pt x="913734" y="924671"/>
                      <a:pt x="913734" y="951595"/>
                    </a:cubicBezTo>
                    <a:cubicBezTo>
                      <a:pt x="913734" y="978519"/>
                      <a:pt x="923409" y="1001657"/>
                      <a:pt x="942761" y="1021009"/>
                    </a:cubicBezTo>
                    <a:cubicBezTo>
                      <a:pt x="962113" y="1040360"/>
                      <a:pt x="985250" y="1050036"/>
                      <a:pt x="1012174" y="1050036"/>
                    </a:cubicBezTo>
                    <a:cubicBezTo>
                      <a:pt x="1039099" y="1050036"/>
                      <a:pt x="1062236" y="1040360"/>
                      <a:pt x="1081588" y="1021009"/>
                    </a:cubicBezTo>
                    <a:cubicBezTo>
                      <a:pt x="1100940" y="1001657"/>
                      <a:pt x="1110615" y="978519"/>
                      <a:pt x="1110615" y="951595"/>
                    </a:cubicBezTo>
                    <a:cubicBezTo>
                      <a:pt x="1110615" y="926354"/>
                      <a:pt x="1100519" y="903637"/>
                      <a:pt x="1080326" y="883444"/>
                    </a:cubicBezTo>
                    <a:cubicBezTo>
                      <a:pt x="1060133" y="863251"/>
                      <a:pt x="1037416" y="853154"/>
                      <a:pt x="1012174" y="853154"/>
                    </a:cubicBezTo>
                    <a:close/>
                    <a:moveTo>
                      <a:pt x="878396" y="1065181"/>
                    </a:moveTo>
                    <a:cubicBezTo>
                      <a:pt x="851472" y="1065181"/>
                      <a:pt x="828334" y="1074857"/>
                      <a:pt x="808982" y="1094208"/>
                    </a:cubicBezTo>
                    <a:cubicBezTo>
                      <a:pt x="789631" y="1113560"/>
                      <a:pt x="779955" y="1136698"/>
                      <a:pt x="779955" y="1163622"/>
                    </a:cubicBezTo>
                    <a:cubicBezTo>
                      <a:pt x="779955" y="1192228"/>
                      <a:pt x="789631" y="1215787"/>
                      <a:pt x="808982" y="1234297"/>
                    </a:cubicBezTo>
                    <a:cubicBezTo>
                      <a:pt x="828334" y="1252807"/>
                      <a:pt x="851472" y="1262063"/>
                      <a:pt x="878396" y="1262063"/>
                    </a:cubicBezTo>
                    <a:cubicBezTo>
                      <a:pt x="907002" y="1262063"/>
                      <a:pt x="930561" y="1252807"/>
                      <a:pt x="949071" y="1234297"/>
                    </a:cubicBezTo>
                    <a:cubicBezTo>
                      <a:pt x="967581" y="1215787"/>
                      <a:pt x="976837" y="1192228"/>
                      <a:pt x="976837" y="1163622"/>
                    </a:cubicBezTo>
                    <a:cubicBezTo>
                      <a:pt x="976837" y="1136698"/>
                      <a:pt x="967581" y="1113560"/>
                      <a:pt x="949071" y="1094208"/>
                    </a:cubicBezTo>
                    <a:cubicBezTo>
                      <a:pt x="930561" y="1074857"/>
                      <a:pt x="907002" y="1065181"/>
                      <a:pt x="878396" y="1065181"/>
                    </a:cubicBezTo>
                    <a:close/>
                    <a:moveTo>
                      <a:pt x="1529620" y="805196"/>
                    </a:moveTo>
                    <a:cubicBezTo>
                      <a:pt x="1501013" y="805196"/>
                      <a:pt x="1477454" y="814872"/>
                      <a:pt x="1458944" y="834224"/>
                    </a:cubicBezTo>
                    <a:cubicBezTo>
                      <a:pt x="1440435" y="853575"/>
                      <a:pt x="1431179" y="876713"/>
                      <a:pt x="1431179" y="903637"/>
                    </a:cubicBezTo>
                    <a:cubicBezTo>
                      <a:pt x="1431179" y="930561"/>
                      <a:pt x="1440435" y="953278"/>
                      <a:pt x="1458944" y="971788"/>
                    </a:cubicBezTo>
                    <a:cubicBezTo>
                      <a:pt x="1477454" y="990298"/>
                      <a:pt x="1501013" y="999554"/>
                      <a:pt x="1529620" y="999554"/>
                    </a:cubicBezTo>
                    <a:cubicBezTo>
                      <a:pt x="1556544" y="999554"/>
                      <a:pt x="1579681" y="990298"/>
                      <a:pt x="1599034" y="971788"/>
                    </a:cubicBezTo>
                    <a:cubicBezTo>
                      <a:pt x="1618385" y="953278"/>
                      <a:pt x="1628061" y="930561"/>
                      <a:pt x="1628061" y="903637"/>
                    </a:cubicBezTo>
                    <a:cubicBezTo>
                      <a:pt x="1628061" y="876713"/>
                      <a:pt x="1618385" y="853575"/>
                      <a:pt x="1599034" y="834224"/>
                    </a:cubicBezTo>
                    <a:cubicBezTo>
                      <a:pt x="1579681" y="814872"/>
                      <a:pt x="1556544" y="805196"/>
                      <a:pt x="1529620" y="805196"/>
                    </a:cubicBezTo>
                    <a:close/>
                    <a:moveTo>
                      <a:pt x="1529620" y="1037416"/>
                    </a:moveTo>
                    <a:cubicBezTo>
                      <a:pt x="1501013" y="1037416"/>
                      <a:pt x="1477454" y="1047091"/>
                      <a:pt x="1458944" y="1066443"/>
                    </a:cubicBezTo>
                    <a:cubicBezTo>
                      <a:pt x="1440435" y="1085795"/>
                      <a:pt x="1431179" y="1108932"/>
                      <a:pt x="1431179" y="1135856"/>
                    </a:cubicBezTo>
                    <a:cubicBezTo>
                      <a:pt x="1431179" y="1164463"/>
                      <a:pt x="1440435" y="1188022"/>
                      <a:pt x="1458944" y="1206532"/>
                    </a:cubicBezTo>
                    <a:cubicBezTo>
                      <a:pt x="1477454" y="1225042"/>
                      <a:pt x="1501013" y="1234297"/>
                      <a:pt x="1529620" y="1234297"/>
                    </a:cubicBezTo>
                    <a:cubicBezTo>
                      <a:pt x="1556544" y="1234297"/>
                      <a:pt x="1579681" y="1225042"/>
                      <a:pt x="1599034" y="1206532"/>
                    </a:cubicBezTo>
                    <a:cubicBezTo>
                      <a:pt x="1618385" y="1188022"/>
                      <a:pt x="1628061" y="1164463"/>
                      <a:pt x="1628061" y="1135856"/>
                    </a:cubicBezTo>
                    <a:cubicBezTo>
                      <a:pt x="1628061" y="1108932"/>
                      <a:pt x="1618385" y="1085795"/>
                      <a:pt x="1599034" y="1066443"/>
                    </a:cubicBezTo>
                    <a:cubicBezTo>
                      <a:pt x="1579681" y="1047091"/>
                      <a:pt x="1556544" y="1037416"/>
                      <a:pt x="1529620" y="1037416"/>
                    </a:cubicBezTo>
                    <a:close/>
                    <a:moveTo>
                      <a:pt x="1529620" y="1274683"/>
                    </a:moveTo>
                    <a:cubicBezTo>
                      <a:pt x="1501013" y="1274683"/>
                      <a:pt x="1477454" y="1283939"/>
                      <a:pt x="1458944" y="1302448"/>
                    </a:cubicBezTo>
                    <a:cubicBezTo>
                      <a:pt x="1440435" y="1320959"/>
                      <a:pt x="1431179" y="1343676"/>
                      <a:pt x="1431179" y="1370600"/>
                    </a:cubicBezTo>
                    <a:cubicBezTo>
                      <a:pt x="1431179" y="1397524"/>
                      <a:pt x="1440435" y="1420662"/>
                      <a:pt x="1458944" y="1440013"/>
                    </a:cubicBezTo>
                    <a:cubicBezTo>
                      <a:pt x="1477454" y="1459365"/>
                      <a:pt x="1501013" y="1469041"/>
                      <a:pt x="1529620" y="1469041"/>
                    </a:cubicBezTo>
                    <a:cubicBezTo>
                      <a:pt x="1556544" y="1469041"/>
                      <a:pt x="1579681" y="1459365"/>
                      <a:pt x="1599034" y="1440013"/>
                    </a:cubicBezTo>
                    <a:cubicBezTo>
                      <a:pt x="1618385" y="1420662"/>
                      <a:pt x="1628061" y="1397524"/>
                      <a:pt x="1628061" y="1370600"/>
                    </a:cubicBezTo>
                    <a:cubicBezTo>
                      <a:pt x="1628061" y="1343676"/>
                      <a:pt x="1618385" y="1320959"/>
                      <a:pt x="1599034" y="1302448"/>
                    </a:cubicBezTo>
                    <a:cubicBezTo>
                      <a:pt x="1579681" y="1283939"/>
                      <a:pt x="1556544" y="1274683"/>
                      <a:pt x="1529620" y="1274683"/>
                    </a:cubicBezTo>
                    <a:close/>
                    <a:moveTo>
                      <a:pt x="1529620" y="103489"/>
                    </a:moveTo>
                    <a:cubicBezTo>
                      <a:pt x="1501013" y="103489"/>
                      <a:pt x="1477454" y="113165"/>
                      <a:pt x="1458944" y="132517"/>
                    </a:cubicBezTo>
                    <a:cubicBezTo>
                      <a:pt x="1440435" y="151869"/>
                      <a:pt x="1431179" y="175006"/>
                      <a:pt x="1431179" y="201930"/>
                    </a:cubicBezTo>
                    <a:cubicBezTo>
                      <a:pt x="1431179" y="228854"/>
                      <a:pt x="1440435" y="251571"/>
                      <a:pt x="1458944" y="270082"/>
                    </a:cubicBezTo>
                    <a:cubicBezTo>
                      <a:pt x="1477454" y="288592"/>
                      <a:pt x="1501013" y="297847"/>
                      <a:pt x="1529620" y="297847"/>
                    </a:cubicBezTo>
                    <a:cubicBezTo>
                      <a:pt x="1556544" y="297847"/>
                      <a:pt x="1579681" y="288592"/>
                      <a:pt x="1599034" y="270082"/>
                    </a:cubicBezTo>
                    <a:cubicBezTo>
                      <a:pt x="1618385" y="251571"/>
                      <a:pt x="1628061" y="228854"/>
                      <a:pt x="1628061" y="201930"/>
                    </a:cubicBezTo>
                    <a:cubicBezTo>
                      <a:pt x="1628061" y="175006"/>
                      <a:pt x="1618385" y="151869"/>
                      <a:pt x="1599034" y="132517"/>
                    </a:cubicBezTo>
                    <a:cubicBezTo>
                      <a:pt x="1579681" y="113165"/>
                      <a:pt x="1556544" y="103489"/>
                      <a:pt x="1529620" y="103489"/>
                    </a:cubicBezTo>
                    <a:close/>
                    <a:moveTo>
                      <a:pt x="1310021" y="217075"/>
                    </a:moveTo>
                    <a:cubicBezTo>
                      <a:pt x="1281415" y="217075"/>
                      <a:pt x="1257856" y="226751"/>
                      <a:pt x="1239346" y="246102"/>
                    </a:cubicBezTo>
                    <a:cubicBezTo>
                      <a:pt x="1220836" y="265454"/>
                      <a:pt x="1211580" y="288592"/>
                      <a:pt x="1211580" y="315516"/>
                    </a:cubicBezTo>
                    <a:cubicBezTo>
                      <a:pt x="1211580" y="342440"/>
                      <a:pt x="1220836" y="365577"/>
                      <a:pt x="1239346" y="384929"/>
                    </a:cubicBezTo>
                    <a:cubicBezTo>
                      <a:pt x="1257856" y="404281"/>
                      <a:pt x="1281415" y="413957"/>
                      <a:pt x="1310021" y="413957"/>
                    </a:cubicBezTo>
                    <a:cubicBezTo>
                      <a:pt x="1336946" y="413957"/>
                      <a:pt x="1359662" y="404281"/>
                      <a:pt x="1378173" y="384929"/>
                    </a:cubicBezTo>
                    <a:cubicBezTo>
                      <a:pt x="1396683" y="365577"/>
                      <a:pt x="1405938" y="342440"/>
                      <a:pt x="1405938" y="315516"/>
                    </a:cubicBezTo>
                    <a:cubicBezTo>
                      <a:pt x="1405938" y="288592"/>
                      <a:pt x="1396683" y="265454"/>
                      <a:pt x="1378173" y="246102"/>
                    </a:cubicBezTo>
                    <a:cubicBezTo>
                      <a:pt x="1359662" y="226751"/>
                      <a:pt x="1336946" y="217075"/>
                      <a:pt x="1310021" y="217075"/>
                    </a:cubicBezTo>
                    <a:close/>
                    <a:moveTo>
                      <a:pt x="1529620" y="335709"/>
                    </a:moveTo>
                    <a:cubicBezTo>
                      <a:pt x="1501013" y="335709"/>
                      <a:pt x="1477454" y="345384"/>
                      <a:pt x="1458944" y="364736"/>
                    </a:cubicBezTo>
                    <a:cubicBezTo>
                      <a:pt x="1440435" y="384088"/>
                      <a:pt x="1431179" y="407226"/>
                      <a:pt x="1431179" y="434150"/>
                    </a:cubicBezTo>
                    <a:cubicBezTo>
                      <a:pt x="1431179" y="462756"/>
                      <a:pt x="1440435" y="486315"/>
                      <a:pt x="1458944" y="504825"/>
                    </a:cubicBezTo>
                    <a:cubicBezTo>
                      <a:pt x="1477454" y="523336"/>
                      <a:pt x="1501013" y="532590"/>
                      <a:pt x="1529620" y="532590"/>
                    </a:cubicBezTo>
                    <a:cubicBezTo>
                      <a:pt x="1556544" y="532590"/>
                      <a:pt x="1579681" y="523336"/>
                      <a:pt x="1599034" y="504825"/>
                    </a:cubicBezTo>
                    <a:cubicBezTo>
                      <a:pt x="1618385" y="486315"/>
                      <a:pt x="1628061" y="462756"/>
                      <a:pt x="1628061" y="434150"/>
                    </a:cubicBezTo>
                    <a:cubicBezTo>
                      <a:pt x="1628061" y="407226"/>
                      <a:pt x="1618385" y="384088"/>
                      <a:pt x="1599034" y="364736"/>
                    </a:cubicBezTo>
                    <a:cubicBezTo>
                      <a:pt x="1579681" y="345384"/>
                      <a:pt x="1556544" y="335709"/>
                      <a:pt x="1529620" y="335709"/>
                    </a:cubicBezTo>
                    <a:close/>
                    <a:moveTo>
                      <a:pt x="1209056" y="429101"/>
                    </a:moveTo>
                    <a:cubicBezTo>
                      <a:pt x="1180449" y="429101"/>
                      <a:pt x="1156891" y="438777"/>
                      <a:pt x="1138380" y="458129"/>
                    </a:cubicBezTo>
                    <a:cubicBezTo>
                      <a:pt x="1119870" y="477480"/>
                      <a:pt x="1110615" y="500618"/>
                      <a:pt x="1110615" y="527542"/>
                    </a:cubicBezTo>
                    <a:cubicBezTo>
                      <a:pt x="1110615" y="556149"/>
                      <a:pt x="1119870" y="579707"/>
                      <a:pt x="1138380" y="598218"/>
                    </a:cubicBezTo>
                    <a:cubicBezTo>
                      <a:pt x="1156891" y="616728"/>
                      <a:pt x="1180449" y="625983"/>
                      <a:pt x="1209056" y="625983"/>
                    </a:cubicBezTo>
                    <a:cubicBezTo>
                      <a:pt x="1235980" y="625983"/>
                      <a:pt x="1259118" y="616728"/>
                      <a:pt x="1278469" y="598218"/>
                    </a:cubicBezTo>
                    <a:cubicBezTo>
                      <a:pt x="1297821" y="579707"/>
                      <a:pt x="1307497" y="556149"/>
                      <a:pt x="1307497" y="527542"/>
                    </a:cubicBezTo>
                    <a:cubicBezTo>
                      <a:pt x="1307497" y="500618"/>
                      <a:pt x="1297821" y="477480"/>
                      <a:pt x="1278469" y="458129"/>
                    </a:cubicBezTo>
                    <a:cubicBezTo>
                      <a:pt x="1259118" y="438777"/>
                      <a:pt x="1235980" y="429101"/>
                      <a:pt x="1209056" y="429101"/>
                    </a:cubicBezTo>
                    <a:close/>
                    <a:moveTo>
                      <a:pt x="1529620" y="572976"/>
                    </a:moveTo>
                    <a:cubicBezTo>
                      <a:pt x="1501013" y="572976"/>
                      <a:pt x="1477454" y="581811"/>
                      <a:pt x="1458944" y="599480"/>
                    </a:cubicBezTo>
                    <a:cubicBezTo>
                      <a:pt x="1440435" y="617149"/>
                      <a:pt x="1431179" y="640287"/>
                      <a:pt x="1431179" y="668893"/>
                    </a:cubicBezTo>
                    <a:cubicBezTo>
                      <a:pt x="1431179" y="695817"/>
                      <a:pt x="1440435" y="718955"/>
                      <a:pt x="1458944" y="738307"/>
                    </a:cubicBezTo>
                    <a:cubicBezTo>
                      <a:pt x="1477454" y="757658"/>
                      <a:pt x="1501013" y="767334"/>
                      <a:pt x="1529620" y="767334"/>
                    </a:cubicBezTo>
                    <a:cubicBezTo>
                      <a:pt x="1556544" y="767334"/>
                      <a:pt x="1579681" y="757658"/>
                      <a:pt x="1599034" y="738307"/>
                    </a:cubicBezTo>
                    <a:cubicBezTo>
                      <a:pt x="1618385" y="718955"/>
                      <a:pt x="1628061" y="695817"/>
                      <a:pt x="1628061" y="668893"/>
                    </a:cubicBezTo>
                    <a:cubicBezTo>
                      <a:pt x="1628061" y="640287"/>
                      <a:pt x="1618385" y="617149"/>
                      <a:pt x="1599034" y="599480"/>
                    </a:cubicBezTo>
                    <a:cubicBezTo>
                      <a:pt x="1579681" y="581811"/>
                      <a:pt x="1556544" y="572976"/>
                      <a:pt x="1529620" y="572976"/>
                    </a:cubicBezTo>
                    <a:close/>
                    <a:moveTo>
                      <a:pt x="1110615" y="643652"/>
                    </a:moveTo>
                    <a:cubicBezTo>
                      <a:pt x="1083691" y="643652"/>
                      <a:pt x="1060554" y="652907"/>
                      <a:pt x="1041202" y="671417"/>
                    </a:cubicBezTo>
                    <a:cubicBezTo>
                      <a:pt x="1021850" y="689928"/>
                      <a:pt x="1012174" y="713486"/>
                      <a:pt x="1012174" y="742093"/>
                    </a:cubicBezTo>
                    <a:cubicBezTo>
                      <a:pt x="1012174" y="767334"/>
                      <a:pt x="1021850" y="789631"/>
                      <a:pt x="1041202" y="808982"/>
                    </a:cubicBezTo>
                    <a:cubicBezTo>
                      <a:pt x="1060554" y="828334"/>
                      <a:pt x="1083691" y="838010"/>
                      <a:pt x="1110615" y="838010"/>
                    </a:cubicBezTo>
                    <a:cubicBezTo>
                      <a:pt x="1137539" y="838010"/>
                      <a:pt x="1160256" y="828754"/>
                      <a:pt x="1178767" y="810244"/>
                    </a:cubicBezTo>
                    <a:cubicBezTo>
                      <a:pt x="1197277" y="791734"/>
                      <a:pt x="1206532" y="769017"/>
                      <a:pt x="1206532" y="742093"/>
                    </a:cubicBezTo>
                    <a:cubicBezTo>
                      <a:pt x="1206532" y="713486"/>
                      <a:pt x="1197277" y="689928"/>
                      <a:pt x="1178767" y="671417"/>
                    </a:cubicBezTo>
                    <a:cubicBezTo>
                      <a:pt x="1160256" y="652907"/>
                      <a:pt x="1137539" y="643652"/>
                      <a:pt x="1110615" y="64365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BC243C5D-DF9B-4271-BD2B-44BD1842EA84}"/>
                  </a:ext>
                </a:extLst>
              </p:cNvPr>
              <p:cNvSpPr/>
              <p:nvPr/>
            </p:nvSpPr>
            <p:spPr>
              <a:xfrm>
                <a:off x="-7751541" y="-3776714"/>
                <a:ext cx="1648254" cy="1587675"/>
              </a:xfrm>
              <a:custGeom>
                <a:avLst/>
                <a:gdLst/>
                <a:ahLst/>
                <a:cxnLst/>
                <a:rect l="l" t="t" r="r" b="b"/>
                <a:pathLst>
                  <a:path w="1648254" h="1587675">
                    <a:moveTo>
                      <a:pt x="550260" y="0"/>
                    </a:moveTo>
                    <a:lnTo>
                      <a:pt x="1095471" y="0"/>
                    </a:lnTo>
                    <a:lnTo>
                      <a:pt x="1648254" y="1587675"/>
                    </a:lnTo>
                    <a:lnTo>
                      <a:pt x="1128285" y="1587675"/>
                    </a:lnTo>
                    <a:lnTo>
                      <a:pt x="1077802" y="1421082"/>
                    </a:lnTo>
                    <a:lnTo>
                      <a:pt x="575501" y="1421082"/>
                    </a:lnTo>
                    <a:lnTo>
                      <a:pt x="522495" y="1587675"/>
                    </a:lnTo>
                    <a:lnTo>
                      <a:pt x="0" y="1587675"/>
                    </a:lnTo>
                    <a:lnTo>
                      <a:pt x="550260" y="0"/>
                    </a:lnTo>
                    <a:close/>
                    <a:moveTo>
                      <a:pt x="716852" y="95917"/>
                    </a:moveTo>
                    <a:cubicBezTo>
                      <a:pt x="688245" y="95917"/>
                      <a:pt x="664688" y="105172"/>
                      <a:pt x="646177" y="123682"/>
                    </a:cubicBezTo>
                    <a:cubicBezTo>
                      <a:pt x="627667" y="142193"/>
                      <a:pt x="618411" y="164910"/>
                      <a:pt x="618411" y="191834"/>
                    </a:cubicBezTo>
                    <a:cubicBezTo>
                      <a:pt x="618411" y="220440"/>
                      <a:pt x="627667" y="243999"/>
                      <a:pt x="646177" y="262509"/>
                    </a:cubicBezTo>
                    <a:cubicBezTo>
                      <a:pt x="664688" y="281019"/>
                      <a:pt x="688245" y="290274"/>
                      <a:pt x="716852" y="290274"/>
                    </a:cubicBezTo>
                    <a:cubicBezTo>
                      <a:pt x="743776" y="290274"/>
                      <a:pt x="766493" y="281019"/>
                      <a:pt x="785003" y="262509"/>
                    </a:cubicBezTo>
                    <a:cubicBezTo>
                      <a:pt x="803514" y="243999"/>
                      <a:pt x="812769" y="220440"/>
                      <a:pt x="812769" y="191834"/>
                    </a:cubicBezTo>
                    <a:cubicBezTo>
                      <a:pt x="812769" y="166592"/>
                      <a:pt x="803093" y="144296"/>
                      <a:pt x="783742" y="124944"/>
                    </a:cubicBezTo>
                    <a:cubicBezTo>
                      <a:pt x="764391" y="105593"/>
                      <a:pt x="742093" y="95917"/>
                      <a:pt x="716852" y="95917"/>
                    </a:cubicBezTo>
                    <a:close/>
                    <a:moveTo>
                      <a:pt x="931403" y="95917"/>
                    </a:moveTo>
                    <a:cubicBezTo>
                      <a:pt x="904479" y="95917"/>
                      <a:pt x="881341" y="105172"/>
                      <a:pt x="861989" y="123682"/>
                    </a:cubicBezTo>
                    <a:cubicBezTo>
                      <a:pt x="842638" y="142193"/>
                      <a:pt x="832962" y="164910"/>
                      <a:pt x="832962" y="191834"/>
                    </a:cubicBezTo>
                    <a:cubicBezTo>
                      <a:pt x="832962" y="220440"/>
                      <a:pt x="842638" y="243999"/>
                      <a:pt x="861989" y="262509"/>
                    </a:cubicBezTo>
                    <a:cubicBezTo>
                      <a:pt x="881341" y="281019"/>
                      <a:pt x="904479" y="290274"/>
                      <a:pt x="931403" y="290274"/>
                    </a:cubicBezTo>
                    <a:cubicBezTo>
                      <a:pt x="958327" y="290274"/>
                      <a:pt x="981044" y="281019"/>
                      <a:pt x="999554" y="262509"/>
                    </a:cubicBezTo>
                    <a:cubicBezTo>
                      <a:pt x="1018065" y="243999"/>
                      <a:pt x="1027320" y="220440"/>
                      <a:pt x="1027320" y="191834"/>
                    </a:cubicBezTo>
                    <a:cubicBezTo>
                      <a:pt x="1027320" y="166592"/>
                      <a:pt x="1017644" y="144296"/>
                      <a:pt x="998292" y="124944"/>
                    </a:cubicBezTo>
                    <a:cubicBezTo>
                      <a:pt x="978940" y="105593"/>
                      <a:pt x="956644" y="95917"/>
                      <a:pt x="931403" y="95917"/>
                    </a:cubicBezTo>
                    <a:close/>
                    <a:moveTo>
                      <a:pt x="648701" y="295323"/>
                    </a:moveTo>
                    <a:cubicBezTo>
                      <a:pt x="621777" y="295323"/>
                      <a:pt x="599060" y="304999"/>
                      <a:pt x="580550" y="324350"/>
                    </a:cubicBezTo>
                    <a:cubicBezTo>
                      <a:pt x="562039" y="343702"/>
                      <a:pt x="552784" y="366840"/>
                      <a:pt x="552784" y="393763"/>
                    </a:cubicBezTo>
                    <a:cubicBezTo>
                      <a:pt x="552784" y="420688"/>
                      <a:pt x="562039" y="443826"/>
                      <a:pt x="580550" y="463177"/>
                    </a:cubicBezTo>
                    <a:cubicBezTo>
                      <a:pt x="599060" y="482529"/>
                      <a:pt x="621777" y="492205"/>
                      <a:pt x="648701" y="492205"/>
                    </a:cubicBezTo>
                    <a:cubicBezTo>
                      <a:pt x="675624" y="492205"/>
                      <a:pt x="698763" y="482529"/>
                      <a:pt x="718114" y="463177"/>
                    </a:cubicBezTo>
                    <a:cubicBezTo>
                      <a:pt x="737466" y="443826"/>
                      <a:pt x="747142" y="420688"/>
                      <a:pt x="747142" y="393763"/>
                    </a:cubicBezTo>
                    <a:cubicBezTo>
                      <a:pt x="747142" y="368522"/>
                      <a:pt x="737466" y="345805"/>
                      <a:pt x="718114" y="325612"/>
                    </a:cubicBezTo>
                    <a:cubicBezTo>
                      <a:pt x="698763" y="305419"/>
                      <a:pt x="675624" y="295323"/>
                      <a:pt x="648701" y="295323"/>
                    </a:cubicBezTo>
                    <a:close/>
                    <a:moveTo>
                      <a:pt x="986934" y="297847"/>
                    </a:moveTo>
                    <a:cubicBezTo>
                      <a:pt x="960010" y="297847"/>
                      <a:pt x="937293" y="307523"/>
                      <a:pt x="918782" y="326874"/>
                    </a:cubicBezTo>
                    <a:cubicBezTo>
                      <a:pt x="900272" y="346226"/>
                      <a:pt x="891017" y="369364"/>
                      <a:pt x="891017" y="396288"/>
                    </a:cubicBezTo>
                    <a:cubicBezTo>
                      <a:pt x="891017" y="423212"/>
                      <a:pt x="899851" y="446350"/>
                      <a:pt x="917520" y="465701"/>
                    </a:cubicBezTo>
                    <a:cubicBezTo>
                      <a:pt x="935188" y="485053"/>
                      <a:pt x="958327" y="494729"/>
                      <a:pt x="986934" y="494729"/>
                    </a:cubicBezTo>
                    <a:cubicBezTo>
                      <a:pt x="1013857" y="494729"/>
                      <a:pt x="1036996" y="485053"/>
                      <a:pt x="1056347" y="465701"/>
                    </a:cubicBezTo>
                    <a:cubicBezTo>
                      <a:pt x="1075698" y="446350"/>
                      <a:pt x="1085375" y="423212"/>
                      <a:pt x="1085375" y="396288"/>
                    </a:cubicBezTo>
                    <a:cubicBezTo>
                      <a:pt x="1085375" y="369364"/>
                      <a:pt x="1075698" y="346226"/>
                      <a:pt x="1056347" y="326874"/>
                    </a:cubicBezTo>
                    <a:cubicBezTo>
                      <a:pt x="1036996" y="307523"/>
                      <a:pt x="1013857" y="297847"/>
                      <a:pt x="986934" y="297847"/>
                    </a:cubicBezTo>
                    <a:close/>
                    <a:moveTo>
                      <a:pt x="580550" y="499777"/>
                    </a:moveTo>
                    <a:cubicBezTo>
                      <a:pt x="553626" y="499777"/>
                      <a:pt x="530908" y="509453"/>
                      <a:pt x="512398" y="528804"/>
                    </a:cubicBezTo>
                    <a:cubicBezTo>
                      <a:pt x="493887" y="548156"/>
                      <a:pt x="484632" y="571294"/>
                      <a:pt x="484632" y="598218"/>
                    </a:cubicBezTo>
                    <a:cubicBezTo>
                      <a:pt x="484632" y="625142"/>
                      <a:pt x="493887" y="648280"/>
                      <a:pt x="512398" y="667631"/>
                    </a:cubicBezTo>
                    <a:cubicBezTo>
                      <a:pt x="530908" y="686983"/>
                      <a:pt x="553626" y="696659"/>
                      <a:pt x="580550" y="696659"/>
                    </a:cubicBezTo>
                    <a:cubicBezTo>
                      <a:pt x="607474" y="696659"/>
                      <a:pt x="630612" y="686983"/>
                      <a:pt x="649963" y="667631"/>
                    </a:cubicBezTo>
                    <a:cubicBezTo>
                      <a:pt x="669314" y="648280"/>
                      <a:pt x="678990" y="625142"/>
                      <a:pt x="678990" y="598218"/>
                    </a:cubicBezTo>
                    <a:cubicBezTo>
                      <a:pt x="678990" y="572976"/>
                      <a:pt x="669314" y="550259"/>
                      <a:pt x="649963" y="530066"/>
                    </a:cubicBezTo>
                    <a:cubicBezTo>
                      <a:pt x="630612" y="509873"/>
                      <a:pt x="607474" y="499777"/>
                      <a:pt x="580550" y="499777"/>
                    </a:cubicBezTo>
                    <a:close/>
                    <a:moveTo>
                      <a:pt x="1057609" y="502301"/>
                    </a:moveTo>
                    <a:cubicBezTo>
                      <a:pt x="1030685" y="502301"/>
                      <a:pt x="1007547" y="511977"/>
                      <a:pt x="988196" y="531328"/>
                    </a:cubicBezTo>
                    <a:cubicBezTo>
                      <a:pt x="968845" y="550680"/>
                      <a:pt x="959168" y="573818"/>
                      <a:pt x="959168" y="600742"/>
                    </a:cubicBezTo>
                    <a:cubicBezTo>
                      <a:pt x="959168" y="627666"/>
                      <a:pt x="968422" y="650383"/>
                      <a:pt x="986934" y="668893"/>
                    </a:cubicBezTo>
                    <a:cubicBezTo>
                      <a:pt x="1005445" y="687403"/>
                      <a:pt x="1029001" y="696659"/>
                      <a:pt x="1057609" y="696659"/>
                    </a:cubicBezTo>
                    <a:cubicBezTo>
                      <a:pt x="1084533" y="696659"/>
                      <a:pt x="1107671" y="687403"/>
                      <a:pt x="1127022" y="668893"/>
                    </a:cubicBezTo>
                    <a:cubicBezTo>
                      <a:pt x="1146373" y="650383"/>
                      <a:pt x="1156049" y="627666"/>
                      <a:pt x="1156049" y="600742"/>
                    </a:cubicBezTo>
                    <a:cubicBezTo>
                      <a:pt x="1156049" y="572135"/>
                      <a:pt x="1146373" y="548577"/>
                      <a:pt x="1127022" y="530066"/>
                    </a:cubicBezTo>
                    <a:cubicBezTo>
                      <a:pt x="1107671" y="511556"/>
                      <a:pt x="1084533" y="502301"/>
                      <a:pt x="1057609" y="502301"/>
                    </a:cubicBezTo>
                    <a:close/>
                    <a:moveTo>
                      <a:pt x="822865" y="562880"/>
                    </a:moveTo>
                    <a:lnTo>
                      <a:pt x="689087" y="1024795"/>
                    </a:lnTo>
                    <a:lnTo>
                      <a:pt x="959168" y="1024795"/>
                    </a:lnTo>
                    <a:lnTo>
                      <a:pt x="822865" y="562880"/>
                    </a:lnTo>
                    <a:close/>
                    <a:moveTo>
                      <a:pt x="1128285" y="704231"/>
                    </a:moveTo>
                    <a:cubicBezTo>
                      <a:pt x="1101361" y="704231"/>
                      <a:pt x="1078223" y="713486"/>
                      <a:pt x="1058872" y="731996"/>
                    </a:cubicBezTo>
                    <a:cubicBezTo>
                      <a:pt x="1039520" y="750507"/>
                      <a:pt x="1029843" y="773224"/>
                      <a:pt x="1029843" y="800148"/>
                    </a:cubicBezTo>
                    <a:cubicBezTo>
                      <a:pt x="1029843" y="828754"/>
                      <a:pt x="1039520" y="852313"/>
                      <a:pt x="1058872" y="870823"/>
                    </a:cubicBezTo>
                    <a:cubicBezTo>
                      <a:pt x="1078223" y="889334"/>
                      <a:pt x="1101361" y="898588"/>
                      <a:pt x="1128285" y="898588"/>
                    </a:cubicBezTo>
                    <a:cubicBezTo>
                      <a:pt x="1155208" y="898588"/>
                      <a:pt x="1177925" y="889334"/>
                      <a:pt x="1196436" y="870823"/>
                    </a:cubicBezTo>
                    <a:cubicBezTo>
                      <a:pt x="1214947" y="852313"/>
                      <a:pt x="1224201" y="828754"/>
                      <a:pt x="1224201" y="800148"/>
                    </a:cubicBezTo>
                    <a:cubicBezTo>
                      <a:pt x="1224201" y="773224"/>
                      <a:pt x="1214947" y="750507"/>
                      <a:pt x="1196436" y="731996"/>
                    </a:cubicBezTo>
                    <a:cubicBezTo>
                      <a:pt x="1177925" y="713486"/>
                      <a:pt x="1155208" y="704231"/>
                      <a:pt x="1128285" y="704231"/>
                    </a:cubicBezTo>
                    <a:close/>
                    <a:moveTo>
                      <a:pt x="1196436" y="906161"/>
                    </a:moveTo>
                    <a:cubicBezTo>
                      <a:pt x="1169513" y="906161"/>
                      <a:pt x="1146795" y="915837"/>
                      <a:pt x="1128285" y="935188"/>
                    </a:cubicBezTo>
                    <a:cubicBezTo>
                      <a:pt x="1109774" y="954540"/>
                      <a:pt x="1100519" y="977678"/>
                      <a:pt x="1100519" y="1004602"/>
                    </a:cubicBezTo>
                    <a:cubicBezTo>
                      <a:pt x="1100519" y="1031526"/>
                      <a:pt x="1109774" y="1054664"/>
                      <a:pt x="1128285" y="1074015"/>
                    </a:cubicBezTo>
                    <a:cubicBezTo>
                      <a:pt x="1146795" y="1093367"/>
                      <a:pt x="1169513" y="1103043"/>
                      <a:pt x="1196436" y="1103043"/>
                    </a:cubicBezTo>
                    <a:cubicBezTo>
                      <a:pt x="1223359" y="1103043"/>
                      <a:pt x="1246499" y="1093367"/>
                      <a:pt x="1265850" y="1074015"/>
                    </a:cubicBezTo>
                    <a:cubicBezTo>
                      <a:pt x="1285201" y="1054664"/>
                      <a:pt x="1294877" y="1031526"/>
                      <a:pt x="1294877" y="1004602"/>
                    </a:cubicBezTo>
                    <a:cubicBezTo>
                      <a:pt x="1294877" y="979361"/>
                      <a:pt x="1285201" y="956643"/>
                      <a:pt x="1265850" y="936450"/>
                    </a:cubicBezTo>
                    <a:cubicBezTo>
                      <a:pt x="1246499" y="916257"/>
                      <a:pt x="1223359" y="906161"/>
                      <a:pt x="1196436" y="906161"/>
                    </a:cubicBezTo>
                    <a:close/>
                    <a:moveTo>
                      <a:pt x="509874" y="701707"/>
                    </a:moveTo>
                    <a:cubicBezTo>
                      <a:pt x="482950" y="701707"/>
                      <a:pt x="460234" y="711383"/>
                      <a:pt x="441722" y="730734"/>
                    </a:cubicBezTo>
                    <a:cubicBezTo>
                      <a:pt x="423212" y="750086"/>
                      <a:pt x="413957" y="773224"/>
                      <a:pt x="413957" y="800148"/>
                    </a:cubicBezTo>
                    <a:cubicBezTo>
                      <a:pt x="413957" y="827072"/>
                      <a:pt x="423212" y="850209"/>
                      <a:pt x="441722" y="869561"/>
                    </a:cubicBezTo>
                    <a:cubicBezTo>
                      <a:pt x="460234" y="888913"/>
                      <a:pt x="482950" y="898588"/>
                      <a:pt x="509874" y="898588"/>
                    </a:cubicBezTo>
                    <a:cubicBezTo>
                      <a:pt x="536798" y="898588"/>
                      <a:pt x="559936" y="888913"/>
                      <a:pt x="579287" y="869561"/>
                    </a:cubicBezTo>
                    <a:cubicBezTo>
                      <a:pt x="598638" y="850209"/>
                      <a:pt x="608315" y="827072"/>
                      <a:pt x="608315" y="800148"/>
                    </a:cubicBezTo>
                    <a:cubicBezTo>
                      <a:pt x="608315" y="774907"/>
                      <a:pt x="598638" y="752190"/>
                      <a:pt x="579287" y="731996"/>
                    </a:cubicBezTo>
                    <a:cubicBezTo>
                      <a:pt x="559936" y="711803"/>
                      <a:pt x="536798" y="701707"/>
                      <a:pt x="509874" y="701707"/>
                    </a:cubicBezTo>
                    <a:close/>
                    <a:moveTo>
                      <a:pt x="439199" y="906161"/>
                    </a:moveTo>
                    <a:cubicBezTo>
                      <a:pt x="412275" y="906161"/>
                      <a:pt x="389558" y="915837"/>
                      <a:pt x="371047" y="935188"/>
                    </a:cubicBezTo>
                    <a:cubicBezTo>
                      <a:pt x="352537" y="954540"/>
                      <a:pt x="343282" y="977678"/>
                      <a:pt x="343282" y="1004602"/>
                    </a:cubicBezTo>
                    <a:cubicBezTo>
                      <a:pt x="343282" y="1031526"/>
                      <a:pt x="352537" y="1054664"/>
                      <a:pt x="371047" y="1074015"/>
                    </a:cubicBezTo>
                    <a:cubicBezTo>
                      <a:pt x="389558" y="1093367"/>
                      <a:pt x="412275" y="1103043"/>
                      <a:pt x="439199" y="1103043"/>
                    </a:cubicBezTo>
                    <a:cubicBezTo>
                      <a:pt x="466122" y="1103043"/>
                      <a:pt x="489261" y="1093367"/>
                      <a:pt x="508612" y="1074015"/>
                    </a:cubicBezTo>
                    <a:cubicBezTo>
                      <a:pt x="527963" y="1054664"/>
                      <a:pt x="537639" y="1031526"/>
                      <a:pt x="537639" y="1004602"/>
                    </a:cubicBezTo>
                    <a:cubicBezTo>
                      <a:pt x="537639" y="979361"/>
                      <a:pt x="527963" y="956643"/>
                      <a:pt x="508612" y="936450"/>
                    </a:cubicBezTo>
                    <a:cubicBezTo>
                      <a:pt x="489261" y="916257"/>
                      <a:pt x="466122" y="906161"/>
                      <a:pt x="439199" y="906161"/>
                    </a:cubicBezTo>
                    <a:close/>
                    <a:moveTo>
                      <a:pt x="371047" y="1110615"/>
                    </a:moveTo>
                    <a:cubicBezTo>
                      <a:pt x="344123" y="1110615"/>
                      <a:pt x="320985" y="1119870"/>
                      <a:pt x="301634" y="1138381"/>
                    </a:cubicBezTo>
                    <a:cubicBezTo>
                      <a:pt x="282282" y="1156890"/>
                      <a:pt x="272606" y="1180449"/>
                      <a:pt x="272606" y="1209056"/>
                    </a:cubicBezTo>
                    <a:cubicBezTo>
                      <a:pt x="272606" y="1235980"/>
                      <a:pt x="282282" y="1258697"/>
                      <a:pt x="301634" y="1277208"/>
                    </a:cubicBezTo>
                    <a:cubicBezTo>
                      <a:pt x="320985" y="1295717"/>
                      <a:pt x="344123" y="1304973"/>
                      <a:pt x="371047" y="1304973"/>
                    </a:cubicBezTo>
                    <a:cubicBezTo>
                      <a:pt x="397970" y="1304973"/>
                      <a:pt x="421109" y="1295717"/>
                      <a:pt x="440461" y="1277208"/>
                    </a:cubicBezTo>
                    <a:cubicBezTo>
                      <a:pt x="459812" y="1258697"/>
                      <a:pt x="469488" y="1235980"/>
                      <a:pt x="469488" y="1209056"/>
                    </a:cubicBezTo>
                    <a:cubicBezTo>
                      <a:pt x="469488" y="1182132"/>
                      <a:pt x="459392" y="1158994"/>
                      <a:pt x="439199" y="1139643"/>
                    </a:cubicBezTo>
                    <a:cubicBezTo>
                      <a:pt x="419006" y="1120291"/>
                      <a:pt x="396289" y="1110615"/>
                      <a:pt x="371047" y="1110615"/>
                    </a:cubicBezTo>
                    <a:close/>
                    <a:moveTo>
                      <a:pt x="1267111" y="1110615"/>
                    </a:moveTo>
                    <a:cubicBezTo>
                      <a:pt x="1240187" y="1110615"/>
                      <a:pt x="1217471" y="1119870"/>
                      <a:pt x="1198960" y="1138381"/>
                    </a:cubicBezTo>
                    <a:cubicBezTo>
                      <a:pt x="1180449" y="1156890"/>
                      <a:pt x="1171195" y="1180449"/>
                      <a:pt x="1171195" y="1209056"/>
                    </a:cubicBezTo>
                    <a:cubicBezTo>
                      <a:pt x="1171195" y="1235980"/>
                      <a:pt x="1180449" y="1258697"/>
                      <a:pt x="1198960" y="1277208"/>
                    </a:cubicBezTo>
                    <a:cubicBezTo>
                      <a:pt x="1217471" y="1295717"/>
                      <a:pt x="1240187" y="1304973"/>
                      <a:pt x="1267111" y="1304973"/>
                    </a:cubicBezTo>
                    <a:cubicBezTo>
                      <a:pt x="1294035" y="1304973"/>
                      <a:pt x="1317173" y="1295717"/>
                      <a:pt x="1336524" y="1277208"/>
                    </a:cubicBezTo>
                    <a:cubicBezTo>
                      <a:pt x="1355876" y="1258697"/>
                      <a:pt x="1365553" y="1235980"/>
                      <a:pt x="1365553" y="1209056"/>
                    </a:cubicBezTo>
                    <a:cubicBezTo>
                      <a:pt x="1365553" y="1182132"/>
                      <a:pt x="1355456" y="1158994"/>
                      <a:pt x="1335263" y="1139643"/>
                    </a:cubicBezTo>
                    <a:cubicBezTo>
                      <a:pt x="1315070" y="1120291"/>
                      <a:pt x="1292353" y="1110615"/>
                      <a:pt x="1267111" y="1110615"/>
                    </a:cubicBezTo>
                    <a:close/>
                    <a:moveTo>
                      <a:pt x="590646" y="1118188"/>
                    </a:moveTo>
                    <a:cubicBezTo>
                      <a:pt x="563723" y="1118188"/>
                      <a:pt x="541006" y="1127863"/>
                      <a:pt x="522495" y="1147215"/>
                    </a:cubicBezTo>
                    <a:cubicBezTo>
                      <a:pt x="503983" y="1166567"/>
                      <a:pt x="494729" y="1189704"/>
                      <a:pt x="494729" y="1216628"/>
                    </a:cubicBezTo>
                    <a:cubicBezTo>
                      <a:pt x="494729" y="1243553"/>
                      <a:pt x="503983" y="1266690"/>
                      <a:pt x="522495" y="1286042"/>
                    </a:cubicBezTo>
                    <a:cubicBezTo>
                      <a:pt x="541006" y="1305394"/>
                      <a:pt x="563723" y="1315069"/>
                      <a:pt x="590646" y="1315069"/>
                    </a:cubicBezTo>
                    <a:cubicBezTo>
                      <a:pt x="617569" y="1315069"/>
                      <a:pt x="640708" y="1305814"/>
                      <a:pt x="660060" y="1287304"/>
                    </a:cubicBezTo>
                    <a:cubicBezTo>
                      <a:pt x="679411" y="1268794"/>
                      <a:pt x="689087" y="1245235"/>
                      <a:pt x="689087" y="1216628"/>
                    </a:cubicBezTo>
                    <a:cubicBezTo>
                      <a:pt x="689087" y="1189704"/>
                      <a:pt x="679411" y="1166567"/>
                      <a:pt x="660060" y="1147215"/>
                    </a:cubicBezTo>
                    <a:cubicBezTo>
                      <a:pt x="640708" y="1127863"/>
                      <a:pt x="617569" y="1118188"/>
                      <a:pt x="590646" y="1118188"/>
                    </a:cubicBezTo>
                    <a:close/>
                    <a:moveTo>
                      <a:pt x="817818" y="1118188"/>
                    </a:moveTo>
                    <a:cubicBezTo>
                      <a:pt x="790894" y="1118188"/>
                      <a:pt x="767754" y="1127863"/>
                      <a:pt x="748403" y="1147215"/>
                    </a:cubicBezTo>
                    <a:cubicBezTo>
                      <a:pt x="729052" y="1166567"/>
                      <a:pt x="719376" y="1189704"/>
                      <a:pt x="719376" y="1216628"/>
                    </a:cubicBezTo>
                    <a:cubicBezTo>
                      <a:pt x="719376" y="1243553"/>
                      <a:pt x="729473" y="1266690"/>
                      <a:pt x="749666" y="1286042"/>
                    </a:cubicBezTo>
                    <a:cubicBezTo>
                      <a:pt x="769859" y="1305394"/>
                      <a:pt x="792576" y="1315069"/>
                      <a:pt x="817818" y="1315069"/>
                    </a:cubicBezTo>
                    <a:cubicBezTo>
                      <a:pt x="846424" y="1315069"/>
                      <a:pt x="869982" y="1305814"/>
                      <a:pt x="888492" y="1287304"/>
                    </a:cubicBezTo>
                    <a:cubicBezTo>
                      <a:pt x="907003" y="1268794"/>
                      <a:pt x="916258" y="1245235"/>
                      <a:pt x="916258" y="1216628"/>
                    </a:cubicBezTo>
                    <a:cubicBezTo>
                      <a:pt x="916258" y="1189704"/>
                      <a:pt x="907003" y="1166567"/>
                      <a:pt x="888492" y="1147215"/>
                    </a:cubicBezTo>
                    <a:cubicBezTo>
                      <a:pt x="869982" y="1127863"/>
                      <a:pt x="846424" y="1118188"/>
                      <a:pt x="817818" y="1118188"/>
                    </a:cubicBezTo>
                    <a:close/>
                    <a:moveTo>
                      <a:pt x="1052560" y="1118188"/>
                    </a:moveTo>
                    <a:cubicBezTo>
                      <a:pt x="1025638" y="1118188"/>
                      <a:pt x="1002498" y="1127863"/>
                      <a:pt x="983147" y="1147215"/>
                    </a:cubicBezTo>
                    <a:cubicBezTo>
                      <a:pt x="963796" y="1166567"/>
                      <a:pt x="954120" y="1189704"/>
                      <a:pt x="954120" y="1216628"/>
                    </a:cubicBezTo>
                    <a:cubicBezTo>
                      <a:pt x="954120" y="1243553"/>
                      <a:pt x="963796" y="1266690"/>
                      <a:pt x="983147" y="1286042"/>
                    </a:cubicBezTo>
                    <a:cubicBezTo>
                      <a:pt x="1002498" y="1305394"/>
                      <a:pt x="1025638" y="1315069"/>
                      <a:pt x="1052560" y="1315069"/>
                    </a:cubicBezTo>
                    <a:cubicBezTo>
                      <a:pt x="1079484" y="1315069"/>
                      <a:pt x="1102202" y="1305814"/>
                      <a:pt x="1120712" y="1287304"/>
                    </a:cubicBezTo>
                    <a:cubicBezTo>
                      <a:pt x="1139223" y="1268794"/>
                      <a:pt x="1148478" y="1245235"/>
                      <a:pt x="1148478" y="1216628"/>
                    </a:cubicBezTo>
                    <a:cubicBezTo>
                      <a:pt x="1148478" y="1189704"/>
                      <a:pt x="1139223" y="1166567"/>
                      <a:pt x="1120712" y="1147215"/>
                    </a:cubicBezTo>
                    <a:cubicBezTo>
                      <a:pt x="1102202" y="1127863"/>
                      <a:pt x="1079484" y="1118188"/>
                      <a:pt x="1052560" y="1118188"/>
                    </a:cubicBezTo>
                    <a:close/>
                    <a:moveTo>
                      <a:pt x="1335263" y="1312545"/>
                    </a:moveTo>
                    <a:cubicBezTo>
                      <a:pt x="1310021" y="1312545"/>
                      <a:pt x="1287304" y="1322221"/>
                      <a:pt x="1267111" y="1341573"/>
                    </a:cubicBezTo>
                    <a:cubicBezTo>
                      <a:pt x="1246918" y="1360924"/>
                      <a:pt x="1236822" y="1383221"/>
                      <a:pt x="1236822" y="1408462"/>
                    </a:cubicBezTo>
                    <a:cubicBezTo>
                      <a:pt x="1236822" y="1437069"/>
                      <a:pt x="1246499" y="1460627"/>
                      <a:pt x="1265850" y="1479138"/>
                    </a:cubicBezTo>
                    <a:cubicBezTo>
                      <a:pt x="1285201" y="1497648"/>
                      <a:pt x="1308339" y="1506903"/>
                      <a:pt x="1335263" y="1506903"/>
                    </a:cubicBezTo>
                    <a:cubicBezTo>
                      <a:pt x="1363870" y="1506903"/>
                      <a:pt x="1387427" y="1497648"/>
                      <a:pt x="1405939" y="1479138"/>
                    </a:cubicBezTo>
                    <a:cubicBezTo>
                      <a:pt x="1424449" y="1460627"/>
                      <a:pt x="1433703" y="1437069"/>
                      <a:pt x="1433703" y="1408462"/>
                    </a:cubicBezTo>
                    <a:cubicBezTo>
                      <a:pt x="1433703" y="1381538"/>
                      <a:pt x="1424449" y="1358821"/>
                      <a:pt x="1405939" y="1340311"/>
                    </a:cubicBezTo>
                    <a:cubicBezTo>
                      <a:pt x="1387427" y="1321800"/>
                      <a:pt x="1363870" y="1312545"/>
                      <a:pt x="1335263" y="1312545"/>
                    </a:cubicBezTo>
                    <a:close/>
                    <a:moveTo>
                      <a:pt x="300371" y="1312545"/>
                    </a:moveTo>
                    <a:cubicBezTo>
                      <a:pt x="271764" y="1312545"/>
                      <a:pt x="248627" y="1321800"/>
                      <a:pt x="230958" y="1340311"/>
                    </a:cubicBezTo>
                    <a:cubicBezTo>
                      <a:pt x="213289" y="1358821"/>
                      <a:pt x="204455" y="1381538"/>
                      <a:pt x="204455" y="1408462"/>
                    </a:cubicBezTo>
                    <a:cubicBezTo>
                      <a:pt x="204455" y="1437069"/>
                      <a:pt x="213289" y="1460627"/>
                      <a:pt x="230958" y="1479138"/>
                    </a:cubicBezTo>
                    <a:cubicBezTo>
                      <a:pt x="248627" y="1497648"/>
                      <a:pt x="271764" y="1506903"/>
                      <a:pt x="300371" y="1506903"/>
                    </a:cubicBezTo>
                    <a:cubicBezTo>
                      <a:pt x="327295" y="1506903"/>
                      <a:pt x="350433" y="1497648"/>
                      <a:pt x="369785" y="1479138"/>
                    </a:cubicBezTo>
                    <a:cubicBezTo>
                      <a:pt x="389136" y="1460627"/>
                      <a:pt x="398812" y="1437069"/>
                      <a:pt x="398812" y="1408462"/>
                    </a:cubicBezTo>
                    <a:cubicBezTo>
                      <a:pt x="398812" y="1383221"/>
                      <a:pt x="388716" y="1360924"/>
                      <a:pt x="368523" y="1341573"/>
                    </a:cubicBezTo>
                    <a:cubicBezTo>
                      <a:pt x="348330" y="1322221"/>
                      <a:pt x="325613" y="1312545"/>
                      <a:pt x="300371" y="13125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9818C6DC-2DD0-4443-BD76-89110249685A}"/>
                  </a:ext>
                </a:extLst>
              </p:cNvPr>
              <p:cNvGrpSpPr/>
              <p:nvPr/>
            </p:nvGrpSpPr>
            <p:grpSpPr>
              <a:xfrm>
                <a:off x="-17496806" y="-3683321"/>
                <a:ext cx="1193912" cy="1400889"/>
                <a:chOff x="-17565862" y="-3635696"/>
                <a:chExt cx="1193912" cy="1400889"/>
              </a:xfrm>
              <a:solidFill>
                <a:srgbClr val="FFFFCC"/>
              </a:solidFill>
            </p:grpSpPr>
            <p:sp>
              <p:nvSpPr>
                <p:cNvPr id="224" name="Freeform: Shape 223">
                  <a:extLst>
                    <a:ext uri="{FF2B5EF4-FFF2-40B4-BE49-F238E27FC236}">
                      <a16:creationId xmlns:a16="http://schemas.microsoft.com/office/drawing/2014/main" id="{C30C4333-5177-4845-BAD1-A0F647F8766E}"/>
                    </a:ext>
                  </a:extLst>
                </p:cNvPr>
                <p:cNvSpPr/>
                <p:nvPr/>
              </p:nvSpPr>
              <p:spPr>
                <a:xfrm>
                  <a:off x="-16995410" y="-3635696"/>
                  <a:ext cx="196882" cy="194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882" h="194357">
                      <a:moveTo>
                        <a:pt x="98442" y="0"/>
                      </a:moveTo>
                      <a:cubicBezTo>
                        <a:pt x="127048" y="0"/>
                        <a:pt x="150607" y="9255"/>
                        <a:pt x="169117" y="27765"/>
                      </a:cubicBezTo>
                      <a:cubicBezTo>
                        <a:pt x="187627" y="46275"/>
                        <a:pt x="196882" y="68993"/>
                        <a:pt x="196882" y="95917"/>
                      </a:cubicBezTo>
                      <a:cubicBezTo>
                        <a:pt x="196882" y="124523"/>
                        <a:pt x="187627" y="148082"/>
                        <a:pt x="169117" y="166592"/>
                      </a:cubicBezTo>
                      <a:cubicBezTo>
                        <a:pt x="150607" y="185102"/>
                        <a:pt x="127048" y="194357"/>
                        <a:pt x="98442" y="194357"/>
                      </a:cubicBezTo>
                      <a:cubicBezTo>
                        <a:pt x="71518" y="194357"/>
                        <a:pt x="48380" y="185102"/>
                        <a:pt x="29028" y="166592"/>
                      </a:cubicBezTo>
                      <a:cubicBezTo>
                        <a:pt x="9676" y="148082"/>
                        <a:pt x="0" y="124523"/>
                        <a:pt x="0" y="95917"/>
                      </a:cubicBezTo>
                      <a:cubicBezTo>
                        <a:pt x="0" y="70675"/>
                        <a:pt x="10098" y="48379"/>
                        <a:pt x="30290" y="29027"/>
                      </a:cubicBezTo>
                      <a:cubicBezTo>
                        <a:pt x="50484" y="9676"/>
                        <a:pt x="73200" y="0"/>
                        <a:pt x="9844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5" name="Freeform: Shape 224">
                  <a:extLst>
                    <a:ext uri="{FF2B5EF4-FFF2-40B4-BE49-F238E27FC236}">
                      <a16:creationId xmlns:a16="http://schemas.microsoft.com/office/drawing/2014/main" id="{ADCEDCAC-AD18-403A-B97F-1CF22CF73E5D}"/>
                    </a:ext>
                  </a:extLst>
                </p:cNvPr>
                <p:cNvSpPr/>
                <p:nvPr/>
              </p:nvSpPr>
              <p:spPr>
                <a:xfrm>
                  <a:off x="-16768238" y="-3592786"/>
                  <a:ext cx="196882" cy="194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882" h="194357">
                      <a:moveTo>
                        <a:pt x="98441" y="0"/>
                      </a:moveTo>
                      <a:cubicBezTo>
                        <a:pt x="127048" y="0"/>
                        <a:pt x="150606" y="9255"/>
                        <a:pt x="169116" y="27765"/>
                      </a:cubicBezTo>
                      <a:cubicBezTo>
                        <a:pt x="187626" y="46276"/>
                        <a:pt x="196882" y="68993"/>
                        <a:pt x="196882" y="95917"/>
                      </a:cubicBezTo>
                      <a:cubicBezTo>
                        <a:pt x="196882" y="121158"/>
                        <a:pt x="187206" y="143875"/>
                        <a:pt x="167854" y="164068"/>
                      </a:cubicBezTo>
                      <a:cubicBezTo>
                        <a:pt x="148502" y="184261"/>
                        <a:pt x="125365" y="194357"/>
                        <a:pt x="98441" y="194357"/>
                      </a:cubicBezTo>
                      <a:cubicBezTo>
                        <a:pt x="71517" y="194357"/>
                        <a:pt x="48379" y="184682"/>
                        <a:pt x="29027" y="165330"/>
                      </a:cubicBezTo>
                      <a:cubicBezTo>
                        <a:pt x="9676" y="145978"/>
                        <a:pt x="0" y="122841"/>
                        <a:pt x="0" y="95917"/>
                      </a:cubicBezTo>
                      <a:cubicBezTo>
                        <a:pt x="0" y="68993"/>
                        <a:pt x="9676" y="46276"/>
                        <a:pt x="29027" y="27765"/>
                      </a:cubicBezTo>
                      <a:cubicBezTo>
                        <a:pt x="48379" y="9255"/>
                        <a:pt x="71517" y="0"/>
                        <a:pt x="984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6" name="Freeform: Shape 225">
                  <a:extLst>
                    <a:ext uri="{FF2B5EF4-FFF2-40B4-BE49-F238E27FC236}">
                      <a16:creationId xmlns:a16="http://schemas.microsoft.com/office/drawing/2014/main" id="{BACE1BF9-55A0-4DE7-B3AD-768854C2DA48}"/>
                    </a:ext>
                  </a:extLst>
                </p:cNvPr>
                <p:cNvSpPr/>
                <p:nvPr/>
              </p:nvSpPr>
              <p:spPr>
                <a:xfrm>
                  <a:off x="-17220056" y="-3580165"/>
                  <a:ext cx="194356" cy="194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56" h="194357">
                      <a:moveTo>
                        <a:pt x="95916" y="0"/>
                      </a:moveTo>
                      <a:cubicBezTo>
                        <a:pt x="122840" y="0"/>
                        <a:pt x="145978" y="9255"/>
                        <a:pt x="165330" y="27765"/>
                      </a:cubicBezTo>
                      <a:cubicBezTo>
                        <a:pt x="184682" y="46275"/>
                        <a:pt x="194356" y="68992"/>
                        <a:pt x="194356" y="95916"/>
                      </a:cubicBezTo>
                      <a:cubicBezTo>
                        <a:pt x="194356" y="121158"/>
                        <a:pt x="184260" y="143874"/>
                        <a:pt x="164068" y="164068"/>
                      </a:cubicBezTo>
                      <a:cubicBezTo>
                        <a:pt x="143874" y="184261"/>
                        <a:pt x="121158" y="194357"/>
                        <a:pt x="95916" y="194357"/>
                      </a:cubicBezTo>
                      <a:cubicBezTo>
                        <a:pt x="67310" y="194357"/>
                        <a:pt x="44172" y="184681"/>
                        <a:pt x="26502" y="165330"/>
                      </a:cubicBezTo>
                      <a:cubicBezTo>
                        <a:pt x="8834" y="145978"/>
                        <a:pt x="0" y="122840"/>
                        <a:pt x="0" y="95916"/>
                      </a:cubicBezTo>
                      <a:cubicBezTo>
                        <a:pt x="0" y="68992"/>
                        <a:pt x="8834" y="46275"/>
                        <a:pt x="26502" y="27765"/>
                      </a:cubicBezTo>
                      <a:cubicBezTo>
                        <a:pt x="44172" y="9255"/>
                        <a:pt x="67310" y="0"/>
                        <a:pt x="959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7" name="Freeform: Shape 226">
                  <a:extLst>
                    <a:ext uri="{FF2B5EF4-FFF2-40B4-BE49-F238E27FC236}">
                      <a16:creationId xmlns:a16="http://schemas.microsoft.com/office/drawing/2014/main" id="{7222FE6A-F70A-4F3A-BF08-E32325954108}"/>
                    </a:ext>
                  </a:extLst>
                </p:cNvPr>
                <p:cNvSpPr/>
                <p:nvPr/>
              </p:nvSpPr>
              <p:spPr>
                <a:xfrm>
                  <a:off x="-16573879" y="-3464057"/>
                  <a:ext cx="194357" cy="1943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57" h="194358">
                      <a:moveTo>
                        <a:pt x="95916" y="0"/>
                      </a:moveTo>
                      <a:cubicBezTo>
                        <a:pt x="122840" y="0"/>
                        <a:pt x="145978" y="9256"/>
                        <a:pt x="165330" y="27765"/>
                      </a:cubicBezTo>
                      <a:cubicBezTo>
                        <a:pt x="184682" y="46276"/>
                        <a:pt x="194357" y="68993"/>
                        <a:pt x="194357" y="95917"/>
                      </a:cubicBezTo>
                      <a:cubicBezTo>
                        <a:pt x="194357" y="122841"/>
                        <a:pt x="184682" y="145979"/>
                        <a:pt x="165330" y="165330"/>
                      </a:cubicBezTo>
                      <a:cubicBezTo>
                        <a:pt x="145978" y="184682"/>
                        <a:pt x="122840" y="194358"/>
                        <a:pt x="95916" y="194358"/>
                      </a:cubicBezTo>
                      <a:cubicBezTo>
                        <a:pt x="68992" y="194358"/>
                        <a:pt x="46275" y="184682"/>
                        <a:pt x="27765" y="165330"/>
                      </a:cubicBezTo>
                      <a:cubicBezTo>
                        <a:pt x="9255" y="145979"/>
                        <a:pt x="0" y="122841"/>
                        <a:pt x="0" y="95917"/>
                      </a:cubicBezTo>
                      <a:cubicBezTo>
                        <a:pt x="0" y="68993"/>
                        <a:pt x="9255" y="46276"/>
                        <a:pt x="27765" y="27765"/>
                      </a:cubicBezTo>
                      <a:cubicBezTo>
                        <a:pt x="46275" y="9256"/>
                        <a:pt x="68992" y="0"/>
                        <a:pt x="959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8" name="Freeform: Shape 227">
                  <a:extLst>
                    <a:ext uri="{FF2B5EF4-FFF2-40B4-BE49-F238E27FC236}">
                      <a16:creationId xmlns:a16="http://schemas.microsoft.com/office/drawing/2014/main" id="{DA2FE9B2-B432-41E7-A1BB-E56FDA4F8DE7}"/>
                    </a:ext>
                  </a:extLst>
                </p:cNvPr>
                <p:cNvSpPr/>
                <p:nvPr/>
              </p:nvSpPr>
              <p:spPr>
                <a:xfrm>
                  <a:off x="-17406842" y="-3443864"/>
                  <a:ext cx="196882" cy="1968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882" h="196882">
                      <a:moveTo>
                        <a:pt x="98442" y="0"/>
                      </a:moveTo>
                      <a:cubicBezTo>
                        <a:pt x="125366" y="0"/>
                        <a:pt x="148502" y="9676"/>
                        <a:pt x="167854" y="29028"/>
                      </a:cubicBezTo>
                      <a:cubicBezTo>
                        <a:pt x="187206" y="48379"/>
                        <a:pt x="196882" y="71517"/>
                        <a:pt x="196882" y="98441"/>
                      </a:cubicBezTo>
                      <a:cubicBezTo>
                        <a:pt x="196882" y="125365"/>
                        <a:pt x="186786" y="148503"/>
                        <a:pt x="166592" y="167855"/>
                      </a:cubicBezTo>
                      <a:cubicBezTo>
                        <a:pt x="146400" y="187206"/>
                        <a:pt x="123682" y="196882"/>
                        <a:pt x="98442" y="196882"/>
                      </a:cubicBezTo>
                      <a:cubicBezTo>
                        <a:pt x="71518" y="196882"/>
                        <a:pt x="48380" y="187206"/>
                        <a:pt x="29028" y="167855"/>
                      </a:cubicBezTo>
                      <a:cubicBezTo>
                        <a:pt x="9676" y="148503"/>
                        <a:pt x="0" y="125365"/>
                        <a:pt x="0" y="98441"/>
                      </a:cubicBezTo>
                      <a:cubicBezTo>
                        <a:pt x="0" y="71517"/>
                        <a:pt x="9676" y="48379"/>
                        <a:pt x="29028" y="29028"/>
                      </a:cubicBezTo>
                      <a:cubicBezTo>
                        <a:pt x="48380" y="9676"/>
                        <a:pt x="71518" y="0"/>
                        <a:pt x="9844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9" name="Freeform: Shape 228">
                  <a:extLst>
                    <a:ext uri="{FF2B5EF4-FFF2-40B4-BE49-F238E27FC236}">
                      <a16:creationId xmlns:a16="http://schemas.microsoft.com/office/drawing/2014/main" id="{978E421A-D720-4308-A315-4B21B9FAA1AA}"/>
                    </a:ext>
                  </a:extLst>
                </p:cNvPr>
                <p:cNvSpPr/>
                <p:nvPr/>
              </p:nvSpPr>
              <p:spPr>
                <a:xfrm>
                  <a:off x="-17528000" y="-3257077"/>
                  <a:ext cx="194358" cy="194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58" h="194357">
                      <a:moveTo>
                        <a:pt x="95916" y="0"/>
                      </a:moveTo>
                      <a:cubicBezTo>
                        <a:pt x="122840" y="0"/>
                        <a:pt x="145978" y="9255"/>
                        <a:pt x="165330" y="27765"/>
                      </a:cubicBezTo>
                      <a:cubicBezTo>
                        <a:pt x="184682" y="46275"/>
                        <a:pt x="194358" y="69833"/>
                        <a:pt x="194358" y="98440"/>
                      </a:cubicBezTo>
                      <a:cubicBezTo>
                        <a:pt x="194358" y="125364"/>
                        <a:pt x="184682" y="148082"/>
                        <a:pt x="165330" y="166592"/>
                      </a:cubicBezTo>
                      <a:cubicBezTo>
                        <a:pt x="145978" y="185102"/>
                        <a:pt x="122840" y="194357"/>
                        <a:pt x="95916" y="194357"/>
                      </a:cubicBezTo>
                      <a:cubicBezTo>
                        <a:pt x="70676" y="194357"/>
                        <a:pt x="48380" y="184681"/>
                        <a:pt x="29028" y="165330"/>
                      </a:cubicBezTo>
                      <a:cubicBezTo>
                        <a:pt x="9676" y="145978"/>
                        <a:pt x="0" y="123682"/>
                        <a:pt x="0" y="98440"/>
                      </a:cubicBezTo>
                      <a:cubicBezTo>
                        <a:pt x="0" y="69833"/>
                        <a:pt x="9256" y="46275"/>
                        <a:pt x="27766" y="27765"/>
                      </a:cubicBezTo>
                      <a:cubicBezTo>
                        <a:pt x="46276" y="9255"/>
                        <a:pt x="68992" y="0"/>
                        <a:pt x="959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0" name="Freeform: Shape 229">
                  <a:extLst>
                    <a:ext uri="{FF2B5EF4-FFF2-40B4-BE49-F238E27FC236}">
                      <a16:creationId xmlns:a16="http://schemas.microsoft.com/office/drawing/2014/main" id="{A6DFA42B-A7FF-47BD-A714-355F480C9331}"/>
                    </a:ext>
                  </a:extLst>
                </p:cNvPr>
                <p:cNvSpPr/>
                <p:nvPr/>
              </p:nvSpPr>
              <p:spPr>
                <a:xfrm>
                  <a:off x="-17565862" y="-3034954"/>
                  <a:ext cx="194358" cy="194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58" h="194357">
                      <a:moveTo>
                        <a:pt x="95918" y="0"/>
                      </a:moveTo>
                      <a:cubicBezTo>
                        <a:pt x="122842" y="0"/>
                        <a:pt x="145978" y="8834"/>
                        <a:pt x="165330" y="26503"/>
                      </a:cubicBezTo>
                      <a:cubicBezTo>
                        <a:pt x="184682" y="44172"/>
                        <a:pt x="194358" y="67310"/>
                        <a:pt x="194358" y="95916"/>
                      </a:cubicBezTo>
                      <a:cubicBezTo>
                        <a:pt x="194358" y="122840"/>
                        <a:pt x="184682" y="145978"/>
                        <a:pt x="165330" y="165330"/>
                      </a:cubicBezTo>
                      <a:cubicBezTo>
                        <a:pt x="145978" y="184681"/>
                        <a:pt x="122842" y="194357"/>
                        <a:pt x="95918" y="194357"/>
                      </a:cubicBezTo>
                      <a:cubicBezTo>
                        <a:pt x="67310" y="194357"/>
                        <a:pt x="44172" y="184681"/>
                        <a:pt x="26504" y="165330"/>
                      </a:cubicBezTo>
                      <a:cubicBezTo>
                        <a:pt x="8834" y="145978"/>
                        <a:pt x="0" y="122840"/>
                        <a:pt x="0" y="95916"/>
                      </a:cubicBezTo>
                      <a:cubicBezTo>
                        <a:pt x="0" y="67310"/>
                        <a:pt x="8834" y="44172"/>
                        <a:pt x="26504" y="26503"/>
                      </a:cubicBezTo>
                      <a:cubicBezTo>
                        <a:pt x="44172" y="8834"/>
                        <a:pt x="67310" y="0"/>
                        <a:pt x="959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1" name="Freeform: Shape 230">
                  <a:extLst>
                    <a:ext uri="{FF2B5EF4-FFF2-40B4-BE49-F238E27FC236}">
                      <a16:creationId xmlns:a16="http://schemas.microsoft.com/office/drawing/2014/main" id="{FF423F15-EAA8-4807-88D8-DFC320D62969}"/>
                    </a:ext>
                  </a:extLst>
                </p:cNvPr>
                <p:cNvSpPr/>
                <p:nvPr/>
              </p:nvSpPr>
              <p:spPr>
                <a:xfrm>
                  <a:off x="-17528000" y="-2807784"/>
                  <a:ext cx="194358" cy="1968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58" h="196882">
                      <a:moveTo>
                        <a:pt x="95916" y="0"/>
                      </a:moveTo>
                      <a:cubicBezTo>
                        <a:pt x="122840" y="0"/>
                        <a:pt x="145978" y="9255"/>
                        <a:pt x="165330" y="27765"/>
                      </a:cubicBezTo>
                      <a:cubicBezTo>
                        <a:pt x="184682" y="46275"/>
                        <a:pt x="194358" y="69834"/>
                        <a:pt x="194358" y="98441"/>
                      </a:cubicBezTo>
                      <a:cubicBezTo>
                        <a:pt x="194358" y="125364"/>
                        <a:pt x="184682" y="148503"/>
                        <a:pt x="165330" y="167854"/>
                      </a:cubicBezTo>
                      <a:cubicBezTo>
                        <a:pt x="145978" y="187205"/>
                        <a:pt x="122840" y="196882"/>
                        <a:pt x="95916" y="196882"/>
                      </a:cubicBezTo>
                      <a:cubicBezTo>
                        <a:pt x="70676" y="196882"/>
                        <a:pt x="48380" y="186785"/>
                        <a:pt x="29028" y="166592"/>
                      </a:cubicBezTo>
                      <a:cubicBezTo>
                        <a:pt x="9676" y="146399"/>
                        <a:pt x="0" y="123682"/>
                        <a:pt x="0" y="98441"/>
                      </a:cubicBezTo>
                      <a:cubicBezTo>
                        <a:pt x="0" y="69834"/>
                        <a:pt x="9256" y="46275"/>
                        <a:pt x="27766" y="27765"/>
                      </a:cubicBezTo>
                      <a:cubicBezTo>
                        <a:pt x="46276" y="9255"/>
                        <a:pt x="68992" y="0"/>
                        <a:pt x="959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2" name="Freeform: Shape 231">
                  <a:extLst>
                    <a:ext uri="{FF2B5EF4-FFF2-40B4-BE49-F238E27FC236}">
                      <a16:creationId xmlns:a16="http://schemas.microsoft.com/office/drawing/2014/main" id="{969FF715-D913-4500-A867-E84BFBD22EA0}"/>
                    </a:ext>
                  </a:extLst>
                </p:cNvPr>
                <p:cNvSpPr/>
                <p:nvPr/>
              </p:nvSpPr>
              <p:spPr>
                <a:xfrm>
                  <a:off x="-17401794" y="-2613427"/>
                  <a:ext cx="194358" cy="1943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58" h="194358">
                      <a:moveTo>
                        <a:pt x="98442" y="0"/>
                      </a:moveTo>
                      <a:cubicBezTo>
                        <a:pt x="125366" y="0"/>
                        <a:pt x="148082" y="9256"/>
                        <a:pt x="166592" y="27765"/>
                      </a:cubicBezTo>
                      <a:cubicBezTo>
                        <a:pt x="185102" y="46276"/>
                        <a:pt x="194358" y="68993"/>
                        <a:pt x="194358" y="95917"/>
                      </a:cubicBezTo>
                      <a:cubicBezTo>
                        <a:pt x="194358" y="121159"/>
                        <a:pt x="184682" y="143875"/>
                        <a:pt x="165330" y="164068"/>
                      </a:cubicBezTo>
                      <a:cubicBezTo>
                        <a:pt x="145980" y="184262"/>
                        <a:pt x="123682" y="194358"/>
                        <a:pt x="98442" y="194358"/>
                      </a:cubicBezTo>
                      <a:cubicBezTo>
                        <a:pt x="71518" y="194358"/>
                        <a:pt x="48380" y="184682"/>
                        <a:pt x="29028" y="165330"/>
                      </a:cubicBezTo>
                      <a:cubicBezTo>
                        <a:pt x="9676" y="145979"/>
                        <a:pt x="0" y="122841"/>
                        <a:pt x="0" y="95917"/>
                      </a:cubicBezTo>
                      <a:cubicBezTo>
                        <a:pt x="0" y="68993"/>
                        <a:pt x="9676" y="46276"/>
                        <a:pt x="29028" y="27765"/>
                      </a:cubicBezTo>
                      <a:cubicBezTo>
                        <a:pt x="48380" y="9256"/>
                        <a:pt x="71518" y="0"/>
                        <a:pt x="9844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917E7E81-CC0D-414B-956F-C2E0349BD114}"/>
                    </a:ext>
                  </a:extLst>
                </p:cNvPr>
                <p:cNvSpPr/>
                <p:nvPr/>
              </p:nvSpPr>
              <p:spPr>
                <a:xfrm>
                  <a:off x="-16568832" y="-2610901"/>
                  <a:ext cx="196882" cy="1968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882" h="196881">
                      <a:moveTo>
                        <a:pt x="98441" y="0"/>
                      </a:moveTo>
                      <a:cubicBezTo>
                        <a:pt x="125365" y="0"/>
                        <a:pt x="148502" y="9675"/>
                        <a:pt x="167854" y="29027"/>
                      </a:cubicBezTo>
                      <a:cubicBezTo>
                        <a:pt x="187206" y="48379"/>
                        <a:pt x="196882" y="71516"/>
                        <a:pt x="196882" y="98440"/>
                      </a:cubicBezTo>
                      <a:cubicBezTo>
                        <a:pt x="196882" y="123682"/>
                        <a:pt x="186785" y="146399"/>
                        <a:pt x="166592" y="166592"/>
                      </a:cubicBezTo>
                      <a:cubicBezTo>
                        <a:pt x="146399" y="186785"/>
                        <a:pt x="123682" y="196881"/>
                        <a:pt x="98441" y="196881"/>
                      </a:cubicBezTo>
                      <a:cubicBezTo>
                        <a:pt x="71516" y="196881"/>
                        <a:pt x="48379" y="187206"/>
                        <a:pt x="29027" y="167854"/>
                      </a:cubicBezTo>
                      <a:cubicBezTo>
                        <a:pt x="9676" y="148502"/>
                        <a:pt x="0" y="125365"/>
                        <a:pt x="0" y="98440"/>
                      </a:cubicBezTo>
                      <a:cubicBezTo>
                        <a:pt x="0" y="71516"/>
                        <a:pt x="9676" y="48379"/>
                        <a:pt x="29027" y="29027"/>
                      </a:cubicBezTo>
                      <a:cubicBezTo>
                        <a:pt x="48379" y="9675"/>
                        <a:pt x="71516" y="0"/>
                        <a:pt x="984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4" name="Freeform: Shape 233">
                  <a:extLst>
                    <a:ext uri="{FF2B5EF4-FFF2-40B4-BE49-F238E27FC236}">
                      <a16:creationId xmlns:a16="http://schemas.microsoft.com/office/drawing/2014/main" id="{B34F34BC-6EB9-47D4-B8AF-6ADE5CE11B3C}"/>
                    </a:ext>
                  </a:extLst>
                </p:cNvPr>
                <p:cNvSpPr/>
                <p:nvPr/>
              </p:nvSpPr>
              <p:spPr>
                <a:xfrm>
                  <a:off x="-17217532" y="-2484695"/>
                  <a:ext cx="196882" cy="194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882" h="194357">
                      <a:moveTo>
                        <a:pt x="98440" y="0"/>
                      </a:moveTo>
                      <a:cubicBezTo>
                        <a:pt x="125364" y="0"/>
                        <a:pt x="148502" y="9675"/>
                        <a:pt x="167854" y="29027"/>
                      </a:cubicBezTo>
                      <a:cubicBezTo>
                        <a:pt x="187206" y="48379"/>
                        <a:pt x="196882" y="71516"/>
                        <a:pt x="196882" y="98440"/>
                      </a:cubicBezTo>
                      <a:cubicBezTo>
                        <a:pt x="196882" y="125365"/>
                        <a:pt x="186784" y="148082"/>
                        <a:pt x="166592" y="166592"/>
                      </a:cubicBezTo>
                      <a:cubicBezTo>
                        <a:pt x="146398" y="185102"/>
                        <a:pt x="123682" y="194357"/>
                        <a:pt x="98440" y="194357"/>
                      </a:cubicBezTo>
                      <a:cubicBezTo>
                        <a:pt x="69834" y="194357"/>
                        <a:pt x="46276" y="185102"/>
                        <a:pt x="27764" y="166592"/>
                      </a:cubicBezTo>
                      <a:cubicBezTo>
                        <a:pt x="9254" y="148082"/>
                        <a:pt x="0" y="125365"/>
                        <a:pt x="0" y="98440"/>
                      </a:cubicBezTo>
                      <a:cubicBezTo>
                        <a:pt x="0" y="71516"/>
                        <a:pt x="9254" y="48379"/>
                        <a:pt x="27764" y="29027"/>
                      </a:cubicBezTo>
                      <a:cubicBezTo>
                        <a:pt x="46276" y="9675"/>
                        <a:pt x="69834" y="0"/>
                        <a:pt x="984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5" name="Freeform: Shape 234">
                  <a:extLst>
                    <a:ext uri="{FF2B5EF4-FFF2-40B4-BE49-F238E27FC236}">
                      <a16:creationId xmlns:a16="http://schemas.microsoft.com/office/drawing/2014/main" id="{FFA4DAEE-1FA2-48D1-9556-B345768F9DC8}"/>
                    </a:ext>
                  </a:extLst>
                </p:cNvPr>
                <p:cNvSpPr/>
                <p:nvPr/>
              </p:nvSpPr>
              <p:spPr>
                <a:xfrm>
                  <a:off x="-16763190" y="-2477124"/>
                  <a:ext cx="194358" cy="1968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58" h="196882">
                      <a:moveTo>
                        <a:pt x="98441" y="0"/>
                      </a:moveTo>
                      <a:cubicBezTo>
                        <a:pt x="127048" y="0"/>
                        <a:pt x="150186" y="9676"/>
                        <a:pt x="167854" y="29027"/>
                      </a:cubicBezTo>
                      <a:cubicBezTo>
                        <a:pt x="185523" y="48379"/>
                        <a:pt x="194358" y="71517"/>
                        <a:pt x="194358" y="98441"/>
                      </a:cubicBezTo>
                      <a:cubicBezTo>
                        <a:pt x="194358" y="125365"/>
                        <a:pt x="185103" y="148503"/>
                        <a:pt x="166592" y="167854"/>
                      </a:cubicBezTo>
                      <a:cubicBezTo>
                        <a:pt x="148082" y="187206"/>
                        <a:pt x="125365" y="196882"/>
                        <a:pt x="98441" y="196882"/>
                      </a:cubicBezTo>
                      <a:cubicBezTo>
                        <a:pt x="71517" y="196882"/>
                        <a:pt x="48379" y="187206"/>
                        <a:pt x="29028" y="167854"/>
                      </a:cubicBezTo>
                      <a:cubicBezTo>
                        <a:pt x="9676" y="148503"/>
                        <a:pt x="0" y="125365"/>
                        <a:pt x="0" y="98441"/>
                      </a:cubicBezTo>
                      <a:cubicBezTo>
                        <a:pt x="0" y="71517"/>
                        <a:pt x="9676" y="48379"/>
                        <a:pt x="29028" y="29027"/>
                      </a:cubicBezTo>
                      <a:cubicBezTo>
                        <a:pt x="48379" y="9676"/>
                        <a:pt x="71517" y="0"/>
                        <a:pt x="984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CEB0536B-540F-4143-9D0E-DC2DAD58248E}"/>
                    </a:ext>
                  </a:extLst>
                </p:cNvPr>
                <p:cNvSpPr/>
                <p:nvPr/>
              </p:nvSpPr>
              <p:spPr>
                <a:xfrm>
                  <a:off x="-16995410" y="-2429164"/>
                  <a:ext cx="196882" cy="194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882" h="194357">
                      <a:moveTo>
                        <a:pt x="98442" y="0"/>
                      </a:moveTo>
                      <a:cubicBezTo>
                        <a:pt x="127048" y="0"/>
                        <a:pt x="150607" y="9254"/>
                        <a:pt x="169117" y="27765"/>
                      </a:cubicBezTo>
                      <a:cubicBezTo>
                        <a:pt x="187627" y="46275"/>
                        <a:pt x="196882" y="68992"/>
                        <a:pt x="196882" y="95916"/>
                      </a:cubicBezTo>
                      <a:cubicBezTo>
                        <a:pt x="196882" y="122841"/>
                        <a:pt x="187627" y="145978"/>
                        <a:pt x="169117" y="165330"/>
                      </a:cubicBezTo>
                      <a:cubicBezTo>
                        <a:pt x="150607" y="184682"/>
                        <a:pt x="127048" y="194357"/>
                        <a:pt x="98442" y="194357"/>
                      </a:cubicBezTo>
                      <a:cubicBezTo>
                        <a:pt x="71518" y="194357"/>
                        <a:pt x="48380" y="184682"/>
                        <a:pt x="29028" y="165330"/>
                      </a:cubicBezTo>
                      <a:cubicBezTo>
                        <a:pt x="9676" y="145978"/>
                        <a:pt x="0" y="122841"/>
                        <a:pt x="0" y="95916"/>
                      </a:cubicBezTo>
                      <a:cubicBezTo>
                        <a:pt x="0" y="68992"/>
                        <a:pt x="9676" y="46275"/>
                        <a:pt x="29028" y="27765"/>
                      </a:cubicBezTo>
                      <a:cubicBezTo>
                        <a:pt x="48380" y="9254"/>
                        <a:pt x="71518" y="0"/>
                        <a:pt x="9844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F188308B-841D-4035-97A3-EC3F39E34CAD}"/>
                  </a:ext>
                </a:extLst>
              </p:cNvPr>
              <p:cNvGrpSpPr/>
              <p:nvPr/>
            </p:nvGrpSpPr>
            <p:grpSpPr>
              <a:xfrm>
                <a:off x="-15848568" y="-3673225"/>
                <a:ext cx="1052561" cy="1365552"/>
                <a:chOff x="-14508718" y="-1812675"/>
                <a:chExt cx="1052561" cy="1365552"/>
              </a:xfrm>
            </p:grpSpPr>
            <p:sp>
              <p:nvSpPr>
                <p:cNvPr id="209" name="Freeform: Shape 208">
                  <a:extLst>
                    <a:ext uri="{FF2B5EF4-FFF2-40B4-BE49-F238E27FC236}">
                      <a16:creationId xmlns:a16="http://schemas.microsoft.com/office/drawing/2014/main" id="{AAE25461-653F-473E-8F58-1252D8ECB8F9}"/>
                    </a:ext>
                  </a:extLst>
                </p:cNvPr>
                <p:cNvSpPr/>
                <p:nvPr/>
              </p:nvSpPr>
              <p:spPr>
                <a:xfrm>
                  <a:off x="-14508718" y="-1812675"/>
                  <a:ext cx="194358" cy="1943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58" h="194358">
                      <a:moveTo>
                        <a:pt x="98441" y="0"/>
                      </a:moveTo>
                      <a:cubicBezTo>
                        <a:pt x="125365" y="0"/>
                        <a:pt x="148082" y="9676"/>
                        <a:pt x="166592" y="29028"/>
                      </a:cubicBezTo>
                      <a:cubicBezTo>
                        <a:pt x="185102" y="48380"/>
                        <a:pt x="194358" y="71517"/>
                        <a:pt x="194358" y="98441"/>
                      </a:cubicBezTo>
                      <a:cubicBezTo>
                        <a:pt x="194358" y="125365"/>
                        <a:pt x="185102" y="148082"/>
                        <a:pt x="166592" y="166593"/>
                      </a:cubicBezTo>
                      <a:cubicBezTo>
                        <a:pt x="148082" y="185103"/>
                        <a:pt x="125365" y="194358"/>
                        <a:pt x="98441" y="194358"/>
                      </a:cubicBezTo>
                      <a:cubicBezTo>
                        <a:pt x="71517" y="194358"/>
                        <a:pt x="48379" y="185103"/>
                        <a:pt x="29028" y="166593"/>
                      </a:cubicBezTo>
                      <a:cubicBezTo>
                        <a:pt x="9676" y="148082"/>
                        <a:pt x="0" y="125365"/>
                        <a:pt x="0" y="98441"/>
                      </a:cubicBezTo>
                      <a:cubicBezTo>
                        <a:pt x="0" y="71517"/>
                        <a:pt x="9676" y="48380"/>
                        <a:pt x="29028" y="29028"/>
                      </a:cubicBezTo>
                      <a:cubicBezTo>
                        <a:pt x="48379" y="9676"/>
                        <a:pt x="71517" y="0"/>
                        <a:pt x="98441" y="0"/>
                      </a:cubicBezTo>
                      <a:close/>
                    </a:path>
                  </a:pathLst>
                </a:custGeom>
                <a:solidFill>
                  <a:srgbClr val="FFFFCC"/>
                </a:solidFill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0" name="Freeform: Shape 209">
                  <a:extLst>
                    <a:ext uri="{FF2B5EF4-FFF2-40B4-BE49-F238E27FC236}">
                      <a16:creationId xmlns:a16="http://schemas.microsoft.com/office/drawing/2014/main" id="{3472F6F4-609F-46C0-9BB2-3622A8DC03C3}"/>
                    </a:ext>
                  </a:extLst>
                </p:cNvPr>
                <p:cNvSpPr/>
                <p:nvPr/>
              </p:nvSpPr>
              <p:spPr>
                <a:xfrm>
                  <a:off x="-13650514" y="-1812675"/>
                  <a:ext cx="194357" cy="1943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57" h="194358">
                      <a:moveTo>
                        <a:pt x="98441" y="0"/>
                      </a:moveTo>
                      <a:cubicBezTo>
                        <a:pt x="125365" y="0"/>
                        <a:pt x="148082" y="9676"/>
                        <a:pt x="166592" y="29028"/>
                      </a:cubicBezTo>
                      <a:cubicBezTo>
                        <a:pt x="185102" y="48380"/>
                        <a:pt x="194357" y="71517"/>
                        <a:pt x="194357" y="98441"/>
                      </a:cubicBezTo>
                      <a:cubicBezTo>
                        <a:pt x="194357" y="125365"/>
                        <a:pt x="185102" y="148082"/>
                        <a:pt x="166592" y="166593"/>
                      </a:cubicBezTo>
                      <a:cubicBezTo>
                        <a:pt x="148082" y="185103"/>
                        <a:pt x="125365" y="194358"/>
                        <a:pt x="98441" y="194358"/>
                      </a:cubicBezTo>
                      <a:cubicBezTo>
                        <a:pt x="71517" y="194358"/>
                        <a:pt x="48379" y="185103"/>
                        <a:pt x="29027" y="166593"/>
                      </a:cubicBezTo>
                      <a:cubicBezTo>
                        <a:pt x="9675" y="148082"/>
                        <a:pt x="0" y="125365"/>
                        <a:pt x="0" y="98441"/>
                      </a:cubicBezTo>
                      <a:cubicBezTo>
                        <a:pt x="0" y="71517"/>
                        <a:pt x="9675" y="48380"/>
                        <a:pt x="29027" y="29028"/>
                      </a:cubicBezTo>
                      <a:cubicBezTo>
                        <a:pt x="48379" y="9676"/>
                        <a:pt x="71517" y="0"/>
                        <a:pt x="98441" y="0"/>
                      </a:cubicBezTo>
                      <a:close/>
                    </a:path>
                  </a:pathLst>
                </a:custGeom>
                <a:solidFill>
                  <a:srgbClr val="FFFFCC"/>
                </a:solidFill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D2F00E1D-4949-4644-BFC2-4DA38971AA78}"/>
                    </a:ext>
                  </a:extLst>
                </p:cNvPr>
                <p:cNvSpPr/>
                <p:nvPr/>
              </p:nvSpPr>
              <p:spPr>
                <a:xfrm>
                  <a:off x="-14508718" y="-1580454"/>
                  <a:ext cx="194358" cy="1968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58" h="196881">
                      <a:moveTo>
                        <a:pt x="98441" y="0"/>
                      </a:moveTo>
                      <a:cubicBezTo>
                        <a:pt x="125365" y="0"/>
                        <a:pt x="148082" y="9675"/>
                        <a:pt x="166592" y="29027"/>
                      </a:cubicBezTo>
                      <a:cubicBezTo>
                        <a:pt x="185102" y="48379"/>
                        <a:pt x="194358" y="71517"/>
                        <a:pt x="194358" y="98441"/>
                      </a:cubicBezTo>
                      <a:cubicBezTo>
                        <a:pt x="194358" y="127047"/>
                        <a:pt x="185102" y="150606"/>
                        <a:pt x="166592" y="169116"/>
                      </a:cubicBezTo>
                      <a:cubicBezTo>
                        <a:pt x="148082" y="187627"/>
                        <a:pt x="125365" y="196881"/>
                        <a:pt x="98441" y="196881"/>
                      </a:cubicBezTo>
                      <a:cubicBezTo>
                        <a:pt x="71517" y="196881"/>
                        <a:pt x="48379" y="187627"/>
                        <a:pt x="29028" y="169116"/>
                      </a:cubicBezTo>
                      <a:cubicBezTo>
                        <a:pt x="9676" y="150606"/>
                        <a:pt x="0" y="127047"/>
                        <a:pt x="0" y="98441"/>
                      </a:cubicBezTo>
                      <a:cubicBezTo>
                        <a:pt x="0" y="71517"/>
                        <a:pt x="9676" y="48379"/>
                        <a:pt x="29028" y="29027"/>
                      </a:cubicBezTo>
                      <a:cubicBezTo>
                        <a:pt x="48379" y="9675"/>
                        <a:pt x="71517" y="0"/>
                        <a:pt x="98441" y="0"/>
                      </a:cubicBezTo>
                      <a:close/>
                    </a:path>
                  </a:pathLst>
                </a:custGeom>
                <a:solidFill>
                  <a:srgbClr val="FFFFCC"/>
                </a:solidFill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2" name="Freeform: Shape 211">
                  <a:extLst>
                    <a:ext uri="{FF2B5EF4-FFF2-40B4-BE49-F238E27FC236}">
                      <a16:creationId xmlns:a16="http://schemas.microsoft.com/office/drawing/2014/main" id="{5A164639-CEEC-4F3B-A519-47D8CF722473}"/>
                    </a:ext>
                  </a:extLst>
                </p:cNvPr>
                <p:cNvSpPr/>
                <p:nvPr/>
              </p:nvSpPr>
              <p:spPr>
                <a:xfrm>
                  <a:off x="-13650514" y="-1580454"/>
                  <a:ext cx="194357" cy="1968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57" h="196881">
                      <a:moveTo>
                        <a:pt x="98441" y="0"/>
                      </a:moveTo>
                      <a:cubicBezTo>
                        <a:pt x="125365" y="0"/>
                        <a:pt x="148082" y="9675"/>
                        <a:pt x="166592" y="29027"/>
                      </a:cubicBezTo>
                      <a:cubicBezTo>
                        <a:pt x="185102" y="48379"/>
                        <a:pt x="194357" y="71517"/>
                        <a:pt x="194357" y="98441"/>
                      </a:cubicBezTo>
                      <a:cubicBezTo>
                        <a:pt x="194357" y="127047"/>
                        <a:pt x="185102" y="150606"/>
                        <a:pt x="166592" y="169116"/>
                      </a:cubicBezTo>
                      <a:cubicBezTo>
                        <a:pt x="148082" y="187627"/>
                        <a:pt x="125365" y="196881"/>
                        <a:pt x="98441" y="196881"/>
                      </a:cubicBezTo>
                      <a:cubicBezTo>
                        <a:pt x="71517" y="196881"/>
                        <a:pt x="48379" y="187627"/>
                        <a:pt x="29027" y="169116"/>
                      </a:cubicBezTo>
                      <a:cubicBezTo>
                        <a:pt x="9675" y="150606"/>
                        <a:pt x="0" y="127047"/>
                        <a:pt x="0" y="98441"/>
                      </a:cubicBezTo>
                      <a:cubicBezTo>
                        <a:pt x="0" y="71517"/>
                        <a:pt x="9675" y="48379"/>
                        <a:pt x="29027" y="29027"/>
                      </a:cubicBezTo>
                      <a:cubicBezTo>
                        <a:pt x="48379" y="9675"/>
                        <a:pt x="71517" y="0"/>
                        <a:pt x="98441" y="0"/>
                      </a:cubicBezTo>
                      <a:close/>
                    </a:path>
                  </a:pathLst>
                </a:custGeom>
                <a:solidFill>
                  <a:srgbClr val="FFFFCC"/>
                </a:solidFill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32117211-2EA7-4562-988D-BC0986C5DC0E}"/>
                    </a:ext>
                  </a:extLst>
                </p:cNvPr>
                <p:cNvSpPr/>
                <p:nvPr/>
              </p:nvSpPr>
              <p:spPr>
                <a:xfrm>
                  <a:off x="-14508718" y="-1343188"/>
                  <a:ext cx="194358" cy="1943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58" h="194358">
                      <a:moveTo>
                        <a:pt x="98441" y="0"/>
                      </a:moveTo>
                      <a:cubicBezTo>
                        <a:pt x="125365" y="0"/>
                        <a:pt x="148082" y="8835"/>
                        <a:pt x="166592" y="26504"/>
                      </a:cubicBezTo>
                      <a:cubicBezTo>
                        <a:pt x="185102" y="44173"/>
                        <a:pt x="194358" y="67311"/>
                        <a:pt x="194358" y="95917"/>
                      </a:cubicBezTo>
                      <a:cubicBezTo>
                        <a:pt x="194358" y="122841"/>
                        <a:pt x="185102" y="145979"/>
                        <a:pt x="166592" y="165331"/>
                      </a:cubicBezTo>
                      <a:cubicBezTo>
                        <a:pt x="148082" y="184682"/>
                        <a:pt x="125365" y="194358"/>
                        <a:pt x="98441" y="194358"/>
                      </a:cubicBezTo>
                      <a:cubicBezTo>
                        <a:pt x="71517" y="194358"/>
                        <a:pt x="48379" y="184682"/>
                        <a:pt x="29028" y="165331"/>
                      </a:cubicBezTo>
                      <a:cubicBezTo>
                        <a:pt x="9676" y="145979"/>
                        <a:pt x="0" y="122841"/>
                        <a:pt x="0" y="95917"/>
                      </a:cubicBezTo>
                      <a:cubicBezTo>
                        <a:pt x="0" y="67311"/>
                        <a:pt x="9676" y="44173"/>
                        <a:pt x="29028" y="26504"/>
                      </a:cubicBezTo>
                      <a:cubicBezTo>
                        <a:pt x="48379" y="8835"/>
                        <a:pt x="71517" y="0"/>
                        <a:pt x="98441" y="0"/>
                      </a:cubicBezTo>
                      <a:close/>
                    </a:path>
                  </a:pathLst>
                </a:custGeom>
                <a:solidFill>
                  <a:srgbClr val="FFFFCC"/>
                </a:solidFill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10CDA19B-E901-4283-B409-069F6B689083}"/>
                    </a:ext>
                  </a:extLst>
                </p:cNvPr>
                <p:cNvSpPr/>
                <p:nvPr/>
              </p:nvSpPr>
              <p:spPr>
                <a:xfrm>
                  <a:off x="-13650514" y="-1343188"/>
                  <a:ext cx="194357" cy="1943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57" h="194358">
                      <a:moveTo>
                        <a:pt x="98441" y="0"/>
                      </a:moveTo>
                      <a:cubicBezTo>
                        <a:pt x="125365" y="0"/>
                        <a:pt x="148082" y="8835"/>
                        <a:pt x="166592" y="26504"/>
                      </a:cubicBezTo>
                      <a:cubicBezTo>
                        <a:pt x="185102" y="44173"/>
                        <a:pt x="194357" y="67311"/>
                        <a:pt x="194357" y="95917"/>
                      </a:cubicBezTo>
                      <a:cubicBezTo>
                        <a:pt x="194357" y="122841"/>
                        <a:pt x="185102" y="145979"/>
                        <a:pt x="166592" y="165331"/>
                      </a:cubicBezTo>
                      <a:cubicBezTo>
                        <a:pt x="148082" y="184682"/>
                        <a:pt x="125365" y="194358"/>
                        <a:pt x="98441" y="194358"/>
                      </a:cubicBezTo>
                      <a:cubicBezTo>
                        <a:pt x="71517" y="194358"/>
                        <a:pt x="48379" y="184682"/>
                        <a:pt x="29027" y="165331"/>
                      </a:cubicBezTo>
                      <a:cubicBezTo>
                        <a:pt x="9675" y="145979"/>
                        <a:pt x="0" y="122841"/>
                        <a:pt x="0" y="95917"/>
                      </a:cubicBezTo>
                      <a:cubicBezTo>
                        <a:pt x="0" y="67311"/>
                        <a:pt x="9675" y="44173"/>
                        <a:pt x="29027" y="26504"/>
                      </a:cubicBezTo>
                      <a:cubicBezTo>
                        <a:pt x="48379" y="8835"/>
                        <a:pt x="71517" y="0"/>
                        <a:pt x="98441" y="0"/>
                      </a:cubicBezTo>
                      <a:close/>
                    </a:path>
                  </a:pathLst>
                </a:custGeom>
                <a:solidFill>
                  <a:srgbClr val="FFFFCC"/>
                </a:solidFill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5" name="Freeform: Shape 214">
                  <a:extLst>
                    <a:ext uri="{FF2B5EF4-FFF2-40B4-BE49-F238E27FC236}">
                      <a16:creationId xmlns:a16="http://schemas.microsoft.com/office/drawing/2014/main" id="{5AD1B3B2-3AF4-49E4-A9E9-29013D2EAF9A}"/>
                    </a:ext>
                  </a:extLst>
                </p:cNvPr>
                <p:cNvSpPr/>
                <p:nvPr/>
              </p:nvSpPr>
              <p:spPr>
                <a:xfrm>
                  <a:off x="-14299216" y="-1237174"/>
                  <a:ext cx="194358" cy="1968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58" h="196882">
                      <a:moveTo>
                        <a:pt x="98441" y="0"/>
                      </a:moveTo>
                      <a:cubicBezTo>
                        <a:pt x="125365" y="0"/>
                        <a:pt x="148082" y="9676"/>
                        <a:pt x="166593" y="29027"/>
                      </a:cubicBezTo>
                      <a:cubicBezTo>
                        <a:pt x="185103" y="48379"/>
                        <a:pt x="194358" y="71517"/>
                        <a:pt x="194358" y="98440"/>
                      </a:cubicBezTo>
                      <a:cubicBezTo>
                        <a:pt x="194358" y="127047"/>
                        <a:pt x="185103" y="150606"/>
                        <a:pt x="166593" y="169116"/>
                      </a:cubicBezTo>
                      <a:cubicBezTo>
                        <a:pt x="148082" y="187626"/>
                        <a:pt x="125365" y="196882"/>
                        <a:pt x="98441" y="196882"/>
                      </a:cubicBezTo>
                      <a:cubicBezTo>
                        <a:pt x="69835" y="196882"/>
                        <a:pt x="46276" y="187626"/>
                        <a:pt x="27766" y="169116"/>
                      </a:cubicBezTo>
                      <a:cubicBezTo>
                        <a:pt x="9256" y="150606"/>
                        <a:pt x="0" y="127047"/>
                        <a:pt x="0" y="98440"/>
                      </a:cubicBezTo>
                      <a:cubicBezTo>
                        <a:pt x="0" y="71517"/>
                        <a:pt x="9256" y="48379"/>
                        <a:pt x="27766" y="29027"/>
                      </a:cubicBezTo>
                      <a:cubicBezTo>
                        <a:pt x="46276" y="9676"/>
                        <a:pt x="69835" y="0"/>
                        <a:pt x="98441" y="0"/>
                      </a:cubicBezTo>
                      <a:close/>
                    </a:path>
                  </a:pathLst>
                </a:custGeom>
                <a:solidFill>
                  <a:srgbClr val="FFFFCC"/>
                </a:solidFill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6" name="Freeform: Shape 215">
                  <a:extLst>
                    <a:ext uri="{FF2B5EF4-FFF2-40B4-BE49-F238E27FC236}">
                      <a16:creationId xmlns:a16="http://schemas.microsoft.com/office/drawing/2014/main" id="{24723532-8E41-4672-BB95-16DDFF0473F3}"/>
                    </a:ext>
                  </a:extLst>
                </p:cNvPr>
                <p:cNvSpPr/>
                <p:nvPr/>
              </p:nvSpPr>
              <p:spPr>
                <a:xfrm>
                  <a:off x="-14077092" y="-1237174"/>
                  <a:ext cx="196882" cy="1968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882" h="196882">
                      <a:moveTo>
                        <a:pt x="98440" y="0"/>
                      </a:moveTo>
                      <a:cubicBezTo>
                        <a:pt x="125364" y="0"/>
                        <a:pt x="148502" y="9676"/>
                        <a:pt x="167854" y="29027"/>
                      </a:cubicBezTo>
                      <a:cubicBezTo>
                        <a:pt x="187206" y="48379"/>
                        <a:pt x="196882" y="71517"/>
                        <a:pt x="196882" y="98440"/>
                      </a:cubicBezTo>
                      <a:cubicBezTo>
                        <a:pt x="196882" y="127047"/>
                        <a:pt x="187206" y="150606"/>
                        <a:pt x="167854" y="169116"/>
                      </a:cubicBezTo>
                      <a:cubicBezTo>
                        <a:pt x="148502" y="187626"/>
                        <a:pt x="125364" y="196882"/>
                        <a:pt x="98440" y="196882"/>
                      </a:cubicBezTo>
                      <a:cubicBezTo>
                        <a:pt x="71516" y="196882"/>
                        <a:pt x="48379" y="187626"/>
                        <a:pt x="29027" y="169116"/>
                      </a:cubicBezTo>
                      <a:cubicBezTo>
                        <a:pt x="9675" y="150606"/>
                        <a:pt x="0" y="127047"/>
                        <a:pt x="0" y="98440"/>
                      </a:cubicBezTo>
                      <a:cubicBezTo>
                        <a:pt x="0" y="71517"/>
                        <a:pt x="9675" y="48379"/>
                        <a:pt x="29027" y="29027"/>
                      </a:cubicBezTo>
                      <a:cubicBezTo>
                        <a:pt x="48379" y="9676"/>
                        <a:pt x="71516" y="0"/>
                        <a:pt x="98440" y="0"/>
                      </a:cubicBezTo>
                      <a:close/>
                    </a:path>
                  </a:pathLst>
                </a:custGeom>
                <a:solidFill>
                  <a:srgbClr val="FFFFCC"/>
                </a:solidFill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7" name="Freeform: Shape 216">
                  <a:extLst>
                    <a:ext uri="{FF2B5EF4-FFF2-40B4-BE49-F238E27FC236}">
                      <a16:creationId xmlns:a16="http://schemas.microsoft.com/office/drawing/2014/main" id="{17EA3FC4-A328-4AF8-81BD-0DF3F70AB5E1}"/>
                    </a:ext>
                  </a:extLst>
                </p:cNvPr>
                <p:cNvSpPr/>
                <p:nvPr/>
              </p:nvSpPr>
              <p:spPr>
                <a:xfrm>
                  <a:off x="-13849922" y="-1237174"/>
                  <a:ext cx="194358" cy="1968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58" h="196882">
                      <a:moveTo>
                        <a:pt x="98442" y="0"/>
                      </a:moveTo>
                      <a:cubicBezTo>
                        <a:pt x="127048" y="0"/>
                        <a:pt x="150186" y="9676"/>
                        <a:pt x="167855" y="29027"/>
                      </a:cubicBezTo>
                      <a:cubicBezTo>
                        <a:pt x="185524" y="48379"/>
                        <a:pt x="194358" y="71517"/>
                        <a:pt x="194358" y="98440"/>
                      </a:cubicBezTo>
                      <a:cubicBezTo>
                        <a:pt x="194358" y="127047"/>
                        <a:pt x="185524" y="150606"/>
                        <a:pt x="167855" y="169116"/>
                      </a:cubicBezTo>
                      <a:cubicBezTo>
                        <a:pt x="150186" y="187626"/>
                        <a:pt x="127048" y="196882"/>
                        <a:pt x="98442" y="196882"/>
                      </a:cubicBezTo>
                      <a:cubicBezTo>
                        <a:pt x="71518" y="196882"/>
                        <a:pt x="48380" y="187626"/>
                        <a:pt x="29028" y="169116"/>
                      </a:cubicBezTo>
                      <a:cubicBezTo>
                        <a:pt x="9676" y="150606"/>
                        <a:pt x="0" y="127047"/>
                        <a:pt x="0" y="98440"/>
                      </a:cubicBezTo>
                      <a:cubicBezTo>
                        <a:pt x="0" y="71517"/>
                        <a:pt x="9676" y="48379"/>
                        <a:pt x="29028" y="29027"/>
                      </a:cubicBezTo>
                      <a:cubicBezTo>
                        <a:pt x="48380" y="9676"/>
                        <a:pt x="71518" y="0"/>
                        <a:pt x="98442" y="0"/>
                      </a:cubicBezTo>
                      <a:close/>
                    </a:path>
                  </a:pathLst>
                </a:custGeom>
                <a:solidFill>
                  <a:srgbClr val="FFFFCC"/>
                </a:solidFill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8" name="Freeform: Shape 217">
                  <a:extLst>
                    <a:ext uri="{FF2B5EF4-FFF2-40B4-BE49-F238E27FC236}">
                      <a16:creationId xmlns:a16="http://schemas.microsoft.com/office/drawing/2014/main" id="{0734E6F0-6DBB-4DFA-BDEE-CF52B0CDB1C6}"/>
                    </a:ext>
                  </a:extLst>
                </p:cNvPr>
                <p:cNvSpPr/>
                <p:nvPr/>
              </p:nvSpPr>
              <p:spPr>
                <a:xfrm>
                  <a:off x="-14508718" y="-1110968"/>
                  <a:ext cx="194358" cy="1943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58" h="194358">
                      <a:moveTo>
                        <a:pt x="98441" y="0"/>
                      </a:moveTo>
                      <a:cubicBezTo>
                        <a:pt x="125365" y="0"/>
                        <a:pt x="148082" y="9676"/>
                        <a:pt x="166592" y="29028"/>
                      </a:cubicBezTo>
                      <a:cubicBezTo>
                        <a:pt x="185102" y="48379"/>
                        <a:pt x="194358" y="71517"/>
                        <a:pt x="194358" y="98441"/>
                      </a:cubicBezTo>
                      <a:cubicBezTo>
                        <a:pt x="194358" y="125365"/>
                        <a:pt x="185102" y="148082"/>
                        <a:pt x="166592" y="166592"/>
                      </a:cubicBezTo>
                      <a:cubicBezTo>
                        <a:pt x="148082" y="185102"/>
                        <a:pt x="125365" y="194358"/>
                        <a:pt x="98441" y="194358"/>
                      </a:cubicBezTo>
                      <a:cubicBezTo>
                        <a:pt x="71517" y="194358"/>
                        <a:pt x="48379" y="185102"/>
                        <a:pt x="29028" y="166592"/>
                      </a:cubicBezTo>
                      <a:cubicBezTo>
                        <a:pt x="9676" y="148082"/>
                        <a:pt x="0" y="125365"/>
                        <a:pt x="0" y="98441"/>
                      </a:cubicBezTo>
                      <a:cubicBezTo>
                        <a:pt x="0" y="71517"/>
                        <a:pt x="9676" y="48379"/>
                        <a:pt x="29028" y="29028"/>
                      </a:cubicBezTo>
                      <a:cubicBezTo>
                        <a:pt x="48379" y="9676"/>
                        <a:pt x="71517" y="0"/>
                        <a:pt x="98441" y="0"/>
                      </a:cubicBezTo>
                      <a:close/>
                    </a:path>
                  </a:pathLst>
                </a:custGeom>
                <a:solidFill>
                  <a:srgbClr val="FFFFCC"/>
                </a:solidFill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C47F4045-E2D0-468E-ABDF-831AF824B363}"/>
                    </a:ext>
                  </a:extLst>
                </p:cNvPr>
                <p:cNvSpPr/>
                <p:nvPr/>
              </p:nvSpPr>
              <p:spPr>
                <a:xfrm>
                  <a:off x="-13650514" y="-1110968"/>
                  <a:ext cx="194357" cy="1943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57" h="194358">
                      <a:moveTo>
                        <a:pt x="98441" y="0"/>
                      </a:moveTo>
                      <a:cubicBezTo>
                        <a:pt x="125365" y="0"/>
                        <a:pt x="148082" y="9676"/>
                        <a:pt x="166592" y="29028"/>
                      </a:cubicBezTo>
                      <a:cubicBezTo>
                        <a:pt x="185102" y="48379"/>
                        <a:pt x="194357" y="71517"/>
                        <a:pt x="194357" y="98441"/>
                      </a:cubicBezTo>
                      <a:cubicBezTo>
                        <a:pt x="194357" y="125365"/>
                        <a:pt x="185102" y="148082"/>
                        <a:pt x="166592" y="166592"/>
                      </a:cubicBezTo>
                      <a:cubicBezTo>
                        <a:pt x="148082" y="185102"/>
                        <a:pt x="125365" y="194358"/>
                        <a:pt x="98441" y="194358"/>
                      </a:cubicBezTo>
                      <a:cubicBezTo>
                        <a:pt x="71517" y="194358"/>
                        <a:pt x="48379" y="185102"/>
                        <a:pt x="29027" y="166592"/>
                      </a:cubicBezTo>
                      <a:cubicBezTo>
                        <a:pt x="9675" y="148082"/>
                        <a:pt x="0" y="125365"/>
                        <a:pt x="0" y="98441"/>
                      </a:cubicBezTo>
                      <a:cubicBezTo>
                        <a:pt x="0" y="71517"/>
                        <a:pt x="9675" y="48379"/>
                        <a:pt x="29027" y="29028"/>
                      </a:cubicBezTo>
                      <a:cubicBezTo>
                        <a:pt x="48379" y="9676"/>
                        <a:pt x="71517" y="0"/>
                        <a:pt x="98441" y="0"/>
                      </a:cubicBezTo>
                      <a:close/>
                    </a:path>
                  </a:pathLst>
                </a:custGeom>
                <a:solidFill>
                  <a:srgbClr val="FFFFCC"/>
                </a:solidFill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0" name="Freeform: Shape 219">
                  <a:extLst>
                    <a:ext uri="{FF2B5EF4-FFF2-40B4-BE49-F238E27FC236}">
                      <a16:creationId xmlns:a16="http://schemas.microsoft.com/office/drawing/2014/main" id="{E4D09F0A-0438-460A-9645-F691C90759FD}"/>
                    </a:ext>
                  </a:extLst>
                </p:cNvPr>
                <p:cNvSpPr/>
                <p:nvPr/>
              </p:nvSpPr>
              <p:spPr>
                <a:xfrm>
                  <a:off x="-14508718" y="-878747"/>
                  <a:ext cx="194358" cy="1968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58" h="196881">
                      <a:moveTo>
                        <a:pt x="98441" y="0"/>
                      </a:moveTo>
                      <a:cubicBezTo>
                        <a:pt x="125365" y="0"/>
                        <a:pt x="148082" y="9675"/>
                        <a:pt x="166592" y="29027"/>
                      </a:cubicBezTo>
                      <a:cubicBezTo>
                        <a:pt x="185102" y="48379"/>
                        <a:pt x="194358" y="71516"/>
                        <a:pt x="194358" y="98440"/>
                      </a:cubicBezTo>
                      <a:cubicBezTo>
                        <a:pt x="194358" y="127047"/>
                        <a:pt x="185102" y="150606"/>
                        <a:pt x="166592" y="169116"/>
                      </a:cubicBezTo>
                      <a:cubicBezTo>
                        <a:pt x="148082" y="187626"/>
                        <a:pt x="125365" y="196881"/>
                        <a:pt x="98441" y="196881"/>
                      </a:cubicBezTo>
                      <a:cubicBezTo>
                        <a:pt x="71517" y="196881"/>
                        <a:pt x="48379" y="187626"/>
                        <a:pt x="29028" y="169116"/>
                      </a:cubicBezTo>
                      <a:cubicBezTo>
                        <a:pt x="9676" y="150606"/>
                        <a:pt x="0" y="127047"/>
                        <a:pt x="0" y="98440"/>
                      </a:cubicBezTo>
                      <a:cubicBezTo>
                        <a:pt x="0" y="71516"/>
                        <a:pt x="9676" y="48379"/>
                        <a:pt x="29028" y="29027"/>
                      </a:cubicBezTo>
                      <a:cubicBezTo>
                        <a:pt x="48379" y="9675"/>
                        <a:pt x="71517" y="0"/>
                        <a:pt x="98441" y="0"/>
                      </a:cubicBezTo>
                      <a:close/>
                    </a:path>
                  </a:pathLst>
                </a:custGeom>
                <a:solidFill>
                  <a:srgbClr val="FFFFCC"/>
                </a:solidFill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1" name="Freeform: Shape 220">
                  <a:extLst>
                    <a:ext uri="{FF2B5EF4-FFF2-40B4-BE49-F238E27FC236}">
                      <a16:creationId xmlns:a16="http://schemas.microsoft.com/office/drawing/2014/main" id="{748B869D-9023-495D-8E5C-5C43414F6B1B}"/>
                    </a:ext>
                  </a:extLst>
                </p:cNvPr>
                <p:cNvSpPr/>
                <p:nvPr/>
              </p:nvSpPr>
              <p:spPr>
                <a:xfrm>
                  <a:off x="-13650514" y="-878747"/>
                  <a:ext cx="194357" cy="1968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57" h="196881">
                      <a:moveTo>
                        <a:pt x="98441" y="0"/>
                      </a:moveTo>
                      <a:cubicBezTo>
                        <a:pt x="125365" y="0"/>
                        <a:pt x="148082" y="9675"/>
                        <a:pt x="166592" y="29027"/>
                      </a:cubicBezTo>
                      <a:cubicBezTo>
                        <a:pt x="185102" y="48379"/>
                        <a:pt x="194357" y="71516"/>
                        <a:pt x="194357" y="98440"/>
                      </a:cubicBezTo>
                      <a:cubicBezTo>
                        <a:pt x="194357" y="127047"/>
                        <a:pt x="185102" y="150606"/>
                        <a:pt x="166592" y="169116"/>
                      </a:cubicBezTo>
                      <a:cubicBezTo>
                        <a:pt x="148082" y="187626"/>
                        <a:pt x="125365" y="196881"/>
                        <a:pt x="98441" y="196881"/>
                      </a:cubicBezTo>
                      <a:cubicBezTo>
                        <a:pt x="71517" y="196881"/>
                        <a:pt x="48379" y="187626"/>
                        <a:pt x="29027" y="169116"/>
                      </a:cubicBezTo>
                      <a:cubicBezTo>
                        <a:pt x="9675" y="150606"/>
                        <a:pt x="0" y="127047"/>
                        <a:pt x="0" y="98440"/>
                      </a:cubicBezTo>
                      <a:cubicBezTo>
                        <a:pt x="0" y="71516"/>
                        <a:pt x="9675" y="48379"/>
                        <a:pt x="29027" y="29027"/>
                      </a:cubicBezTo>
                      <a:cubicBezTo>
                        <a:pt x="48379" y="9675"/>
                        <a:pt x="71517" y="0"/>
                        <a:pt x="98441" y="0"/>
                      </a:cubicBezTo>
                      <a:close/>
                    </a:path>
                  </a:pathLst>
                </a:custGeom>
                <a:solidFill>
                  <a:srgbClr val="FFFFCC"/>
                </a:solidFill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2" name="Freeform: Shape 221">
                  <a:extLst>
                    <a:ext uri="{FF2B5EF4-FFF2-40B4-BE49-F238E27FC236}">
                      <a16:creationId xmlns:a16="http://schemas.microsoft.com/office/drawing/2014/main" id="{AD84449B-D889-42A8-AE07-6E31C8EC4CAB}"/>
                    </a:ext>
                  </a:extLst>
                </p:cNvPr>
                <p:cNvSpPr/>
                <p:nvPr/>
              </p:nvSpPr>
              <p:spPr>
                <a:xfrm>
                  <a:off x="-14508718" y="-641481"/>
                  <a:ext cx="194358" cy="1943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58" h="194358">
                      <a:moveTo>
                        <a:pt x="98441" y="0"/>
                      </a:moveTo>
                      <a:cubicBezTo>
                        <a:pt x="125365" y="0"/>
                        <a:pt x="148082" y="9256"/>
                        <a:pt x="166592" y="27765"/>
                      </a:cubicBezTo>
                      <a:cubicBezTo>
                        <a:pt x="185102" y="46276"/>
                        <a:pt x="194358" y="68993"/>
                        <a:pt x="194358" y="95917"/>
                      </a:cubicBezTo>
                      <a:cubicBezTo>
                        <a:pt x="194358" y="122841"/>
                        <a:pt x="185102" y="145979"/>
                        <a:pt x="166592" y="165330"/>
                      </a:cubicBezTo>
                      <a:cubicBezTo>
                        <a:pt x="148082" y="184682"/>
                        <a:pt x="125365" y="194358"/>
                        <a:pt x="98441" y="194358"/>
                      </a:cubicBezTo>
                      <a:cubicBezTo>
                        <a:pt x="71517" y="194358"/>
                        <a:pt x="48379" y="184682"/>
                        <a:pt x="29028" y="165330"/>
                      </a:cubicBezTo>
                      <a:cubicBezTo>
                        <a:pt x="9676" y="145979"/>
                        <a:pt x="0" y="122841"/>
                        <a:pt x="0" y="95917"/>
                      </a:cubicBezTo>
                      <a:cubicBezTo>
                        <a:pt x="0" y="68993"/>
                        <a:pt x="9676" y="46276"/>
                        <a:pt x="29028" y="27765"/>
                      </a:cubicBezTo>
                      <a:cubicBezTo>
                        <a:pt x="48379" y="9256"/>
                        <a:pt x="71517" y="0"/>
                        <a:pt x="98441" y="0"/>
                      </a:cubicBezTo>
                      <a:close/>
                    </a:path>
                  </a:pathLst>
                </a:custGeom>
                <a:solidFill>
                  <a:srgbClr val="FFFFCC"/>
                </a:solidFill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3" name="Freeform: Shape 222">
                  <a:extLst>
                    <a:ext uri="{FF2B5EF4-FFF2-40B4-BE49-F238E27FC236}">
                      <a16:creationId xmlns:a16="http://schemas.microsoft.com/office/drawing/2014/main" id="{A30FCE41-66AF-4540-85E6-310331FA736E}"/>
                    </a:ext>
                  </a:extLst>
                </p:cNvPr>
                <p:cNvSpPr/>
                <p:nvPr/>
              </p:nvSpPr>
              <p:spPr>
                <a:xfrm>
                  <a:off x="-13650514" y="-641481"/>
                  <a:ext cx="194357" cy="1943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57" h="194358">
                      <a:moveTo>
                        <a:pt x="98441" y="0"/>
                      </a:moveTo>
                      <a:cubicBezTo>
                        <a:pt x="125365" y="0"/>
                        <a:pt x="148082" y="9256"/>
                        <a:pt x="166592" y="27765"/>
                      </a:cubicBezTo>
                      <a:cubicBezTo>
                        <a:pt x="185102" y="46276"/>
                        <a:pt x="194357" y="68993"/>
                        <a:pt x="194357" y="95917"/>
                      </a:cubicBezTo>
                      <a:cubicBezTo>
                        <a:pt x="194357" y="122841"/>
                        <a:pt x="185102" y="145979"/>
                        <a:pt x="166592" y="165330"/>
                      </a:cubicBezTo>
                      <a:cubicBezTo>
                        <a:pt x="148082" y="184682"/>
                        <a:pt x="125365" y="194358"/>
                        <a:pt x="98441" y="194358"/>
                      </a:cubicBezTo>
                      <a:cubicBezTo>
                        <a:pt x="71517" y="194358"/>
                        <a:pt x="48379" y="184682"/>
                        <a:pt x="29027" y="165330"/>
                      </a:cubicBezTo>
                      <a:cubicBezTo>
                        <a:pt x="9675" y="145979"/>
                        <a:pt x="0" y="122841"/>
                        <a:pt x="0" y="95917"/>
                      </a:cubicBezTo>
                      <a:cubicBezTo>
                        <a:pt x="0" y="68993"/>
                        <a:pt x="9675" y="46276"/>
                        <a:pt x="29027" y="27765"/>
                      </a:cubicBezTo>
                      <a:cubicBezTo>
                        <a:pt x="48379" y="9256"/>
                        <a:pt x="71517" y="0"/>
                        <a:pt x="98441" y="0"/>
                      </a:cubicBezTo>
                      <a:close/>
                    </a:path>
                  </a:pathLst>
                </a:custGeom>
                <a:solidFill>
                  <a:srgbClr val="FFFFCC"/>
                </a:solidFill>
                <a:ln>
                  <a:noFill/>
                </a:ln>
                <a:effectLst>
                  <a:glow rad="63500">
                    <a:schemeClr val="tx1"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515FDBC5-A78C-432C-AF40-305401CE5AD0}"/>
                  </a:ext>
                </a:extLst>
              </p:cNvPr>
              <p:cNvSpPr/>
              <p:nvPr/>
            </p:nvSpPr>
            <p:spPr>
              <a:xfrm>
                <a:off x="-11879200" y="-3706037"/>
                <a:ext cx="194358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1">
                    <a:moveTo>
                      <a:pt x="98441" y="0"/>
                    </a:moveTo>
                    <a:cubicBezTo>
                      <a:pt x="125366" y="0"/>
                      <a:pt x="148083" y="9255"/>
                      <a:pt x="166593" y="27765"/>
                    </a:cubicBezTo>
                    <a:cubicBezTo>
                      <a:pt x="185104" y="46275"/>
                      <a:pt x="194358" y="69834"/>
                      <a:pt x="194358" y="98441"/>
                    </a:cubicBezTo>
                    <a:cubicBezTo>
                      <a:pt x="194358" y="125365"/>
                      <a:pt x="185104" y="148502"/>
                      <a:pt x="166593" y="167854"/>
                    </a:cubicBezTo>
                    <a:cubicBezTo>
                      <a:pt x="148083" y="187206"/>
                      <a:pt x="125366" y="196881"/>
                      <a:pt x="98441" y="196881"/>
                    </a:cubicBezTo>
                    <a:cubicBezTo>
                      <a:pt x="71518" y="196881"/>
                      <a:pt x="48380" y="186785"/>
                      <a:pt x="29028" y="166592"/>
                    </a:cubicBezTo>
                    <a:cubicBezTo>
                      <a:pt x="9677" y="146399"/>
                      <a:pt x="0" y="123682"/>
                      <a:pt x="0" y="98441"/>
                    </a:cubicBezTo>
                    <a:cubicBezTo>
                      <a:pt x="0" y="69834"/>
                      <a:pt x="9256" y="46275"/>
                      <a:pt x="27766" y="27765"/>
                    </a:cubicBezTo>
                    <a:cubicBezTo>
                      <a:pt x="46276" y="9255"/>
                      <a:pt x="69835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BA568328-F0CF-4451-AD77-31006986984D}"/>
                  </a:ext>
                </a:extLst>
              </p:cNvPr>
              <p:cNvSpPr/>
              <p:nvPr/>
            </p:nvSpPr>
            <p:spPr>
              <a:xfrm>
                <a:off x="-12872941" y="-3673225"/>
                <a:ext cx="194357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8">
                    <a:moveTo>
                      <a:pt x="98440" y="0"/>
                    </a:moveTo>
                    <a:cubicBezTo>
                      <a:pt x="127048" y="0"/>
                      <a:pt x="150185" y="9676"/>
                      <a:pt x="167854" y="29028"/>
                    </a:cubicBezTo>
                    <a:cubicBezTo>
                      <a:pt x="185523" y="48380"/>
                      <a:pt x="194357" y="71517"/>
                      <a:pt x="194357" y="98441"/>
                    </a:cubicBezTo>
                    <a:cubicBezTo>
                      <a:pt x="194357" y="125365"/>
                      <a:pt x="185523" y="148082"/>
                      <a:pt x="167854" y="166593"/>
                    </a:cubicBezTo>
                    <a:cubicBezTo>
                      <a:pt x="150185" y="185103"/>
                      <a:pt x="127048" y="194358"/>
                      <a:pt x="98440" y="194358"/>
                    </a:cubicBezTo>
                    <a:cubicBezTo>
                      <a:pt x="71516" y="194358"/>
                      <a:pt x="48379" y="185103"/>
                      <a:pt x="29027" y="166593"/>
                    </a:cubicBezTo>
                    <a:cubicBezTo>
                      <a:pt x="9676" y="148082"/>
                      <a:pt x="0" y="125365"/>
                      <a:pt x="0" y="98441"/>
                    </a:cubicBezTo>
                    <a:cubicBezTo>
                      <a:pt x="0" y="71517"/>
                      <a:pt x="9676" y="48380"/>
                      <a:pt x="29027" y="29028"/>
                    </a:cubicBezTo>
                    <a:cubicBezTo>
                      <a:pt x="48379" y="9676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394D2B19-45B8-4024-939C-BA600BEC7DA4}"/>
                  </a:ext>
                </a:extLst>
              </p:cNvPr>
              <p:cNvSpPr/>
              <p:nvPr/>
            </p:nvSpPr>
            <p:spPr>
              <a:xfrm>
                <a:off x="-11644456" y="-3635363"/>
                <a:ext cx="194358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2">
                    <a:moveTo>
                      <a:pt x="100966" y="0"/>
                    </a:moveTo>
                    <a:cubicBezTo>
                      <a:pt x="127889" y="0"/>
                      <a:pt x="150186" y="10097"/>
                      <a:pt x="167854" y="30290"/>
                    </a:cubicBezTo>
                    <a:cubicBezTo>
                      <a:pt x="185524" y="50483"/>
                      <a:pt x="194358" y="74041"/>
                      <a:pt x="194358" y="100965"/>
                    </a:cubicBezTo>
                    <a:cubicBezTo>
                      <a:pt x="194358" y="129572"/>
                      <a:pt x="185103" y="152710"/>
                      <a:pt x="166592" y="170379"/>
                    </a:cubicBezTo>
                    <a:cubicBezTo>
                      <a:pt x="148082" y="188048"/>
                      <a:pt x="125365" y="196882"/>
                      <a:pt x="98441" y="196882"/>
                    </a:cubicBezTo>
                    <a:cubicBezTo>
                      <a:pt x="71518" y="196882"/>
                      <a:pt x="48380" y="187627"/>
                      <a:pt x="29028" y="169116"/>
                    </a:cubicBezTo>
                    <a:cubicBezTo>
                      <a:pt x="9676" y="150606"/>
                      <a:pt x="0" y="127889"/>
                      <a:pt x="0" y="100965"/>
                    </a:cubicBezTo>
                    <a:cubicBezTo>
                      <a:pt x="0" y="74041"/>
                      <a:pt x="9676" y="50483"/>
                      <a:pt x="29028" y="30290"/>
                    </a:cubicBezTo>
                    <a:cubicBezTo>
                      <a:pt x="48380" y="10097"/>
                      <a:pt x="72358" y="0"/>
                      <a:pt x="100966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E45F97A1-56D6-444F-A896-507160D57006}"/>
                  </a:ext>
                </a:extLst>
              </p:cNvPr>
              <p:cNvSpPr/>
              <p:nvPr/>
            </p:nvSpPr>
            <p:spPr>
              <a:xfrm>
                <a:off x="-12116468" y="-3630315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5918" y="0"/>
                    </a:moveTo>
                    <a:cubicBezTo>
                      <a:pt x="122842" y="0"/>
                      <a:pt x="145980" y="9256"/>
                      <a:pt x="165330" y="27766"/>
                    </a:cubicBezTo>
                    <a:cubicBezTo>
                      <a:pt x="184683" y="46276"/>
                      <a:pt x="194358" y="68993"/>
                      <a:pt x="194358" y="95917"/>
                    </a:cubicBezTo>
                    <a:cubicBezTo>
                      <a:pt x="194358" y="122841"/>
                      <a:pt x="184683" y="145979"/>
                      <a:pt x="165330" y="165331"/>
                    </a:cubicBezTo>
                    <a:cubicBezTo>
                      <a:pt x="145980" y="184682"/>
                      <a:pt x="122842" y="194358"/>
                      <a:pt x="95918" y="194358"/>
                    </a:cubicBezTo>
                    <a:cubicBezTo>
                      <a:pt x="70676" y="194358"/>
                      <a:pt x="48380" y="184682"/>
                      <a:pt x="29028" y="165331"/>
                    </a:cubicBezTo>
                    <a:cubicBezTo>
                      <a:pt x="9677" y="145979"/>
                      <a:pt x="0" y="122841"/>
                      <a:pt x="0" y="95917"/>
                    </a:cubicBezTo>
                    <a:cubicBezTo>
                      <a:pt x="0" y="68993"/>
                      <a:pt x="9256" y="46276"/>
                      <a:pt x="27766" y="27766"/>
                    </a:cubicBezTo>
                    <a:cubicBezTo>
                      <a:pt x="46277" y="9256"/>
                      <a:pt x="68994" y="0"/>
                      <a:pt x="95918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A842D67-5755-4C61-829D-2049E019CDBD}"/>
                  </a:ext>
                </a:extLst>
              </p:cNvPr>
              <p:cNvSpPr/>
              <p:nvPr/>
            </p:nvSpPr>
            <p:spPr>
              <a:xfrm>
                <a:off x="-12872941" y="-3441004"/>
                <a:ext cx="194357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6881">
                    <a:moveTo>
                      <a:pt x="98440" y="0"/>
                    </a:moveTo>
                    <a:cubicBezTo>
                      <a:pt x="127048" y="0"/>
                      <a:pt x="150185" y="9675"/>
                      <a:pt x="167854" y="29027"/>
                    </a:cubicBezTo>
                    <a:cubicBezTo>
                      <a:pt x="185523" y="48379"/>
                      <a:pt x="194357" y="71517"/>
                      <a:pt x="194357" y="98441"/>
                    </a:cubicBezTo>
                    <a:cubicBezTo>
                      <a:pt x="194357" y="127047"/>
                      <a:pt x="185523" y="150606"/>
                      <a:pt x="167854" y="169116"/>
                    </a:cubicBezTo>
                    <a:cubicBezTo>
                      <a:pt x="150185" y="187627"/>
                      <a:pt x="127048" y="196881"/>
                      <a:pt x="98440" y="196881"/>
                    </a:cubicBezTo>
                    <a:cubicBezTo>
                      <a:pt x="71516" y="196881"/>
                      <a:pt x="48379" y="187627"/>
                      <a:pt x="29027" y="169116"/>
                    </a:cubicBezTo>
                    <a:cubicBezTo>
                      <a:pt x="9676" y="150606"/>
                      <a:pt x="0" y="127047"/>
                      <a:pt x="0" y="98441"/>
                    </a:cubicBezTo>
                    <a:cubicBezTo>
                      <a:pt x="0" y="71517"/>
                      <a:pt x="9676" y="48379"/>
                      <a:pt x="29027" y="29027"/>
                    </a:cubicBezTo>
                    <a:cubicBezTo>
                      <a:pt x="48379" y="9675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79774267-E9AA-4BF3-91A4-5AE8FDB92508}"/>
                  </a:ext>
                </a:extLst>
              </p:cNvPr>
              <p:cNvSpPr/>
              <p:nvPr/>
            </p:nvSpPr>
            <p:spPr>
              <a:xfrm>
                <a:off x="-12212384" y="-3403142"/>
                <a:ext cx="194358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7">
                    <a:moveTo>
                      <a:pt x="98441" y="0"/>
                    </a:moveTo>
                    <a:cubicBezTo>
                      <a:pt x="127048" y="0"/>
                      <a:pt x="150186" y="9255"/>
                      <a:pt x="167854" y="27765"/>
                    </a:cubicBezTo>
                    <a:cubicBezTo>
                      <a:pt x="185524" y="46275"/>
                      <a:pt x="194358" y="68992"/>
                      <a:pt x="194358" y="95916"/>
                    </a:cubicBezTo>
                    <a:cubicBezTo>
                      <a:pt x="194358" y="122840"/>
                      <a:pt x="185524" y="145978"/>
                      <a:pt x="167854" y="165330"/>
                    </a:cubicBezTo>
                    <a:cubicBezTo>
                      <a:pt x="150186" y="184681"/>
                      <a:pt x="127048" y="194357"/>
                      <a:pt x="98441" y="194357"/>
                    </a:cubicBezTo>
                    <a:cubicBezTo>
                      <a:pt x="71518" y="194357"/>
                      <a:pt x="48380" y="184681"/>
                      <a:pt x="29028" y="165330"/>
                    </a:cubicBezTo>
                    <a:cubicBezTo>
                      <a:pt x="9676" y="145978"/>
                      <a:pt x="0" y="122840"/>
                      <a:pt x="0" y="95916"/>
                    </a:cubicBezTo>
                    <a:cubicBezTo>
                      <a:pt x="0" y="68992"/>
                      <a:pt x="9676" y="46275"/>
                      <a:pt x="29028" y="27765"/>
                    </a:cubicBezTo>
                    <a:cubicBezTo>
                      <a:pt x="48380" y="9255"/>
                      <a:pt x="71518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21A699A9-29F8-4605-9371-44EECCFCD537}"/>
                  </a:ext>
                </a:extLst>
              </p:cNvPr>
              <p:cNvSpPr/>
              <p:nvPr/>
            </p:nvSpPr>
            <p:spPr>
              <a:xfrm>
                <a:off x="-12872941" y="-3203738"/>
                <a:ext cx="194357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8">
                    <a:moveTo>
                      <a:pt x="98440" y="0"/>
                    </a:moveTo>
                    <a:cubicBezTo>
                      <a:pt x="127048" y="0"/>
                      <a:pt x="150185" y="8835"/>
                      <a:pt x="167854" y="26504"/>
                    </a:cubicBezTo>
                    <a:cubicBezTo>
                      <a:pt x="185523" y="44173"/>
                      <a:pt x="194357" y="67311"/>
                      <a:pt x="194357" y="95917"/>
                    </a:cubicBezTo>
                    <a:cubicBezTo>
                      <a:pt x="194357" y="122841"/>
                      <a:pt x="185523" y="145979"/>
                      <a:pt x="167854" y="165331"/>
                    </a:cubicBezTo>
                    <a:cubicBezTo>
                      <a:pt x="150185" y="184682"/>
                      <a:pt x="127048" y="194358"/>
                      <a:pt x="98440" y="194358"/>
                    </a:cubicBezTo>
                    <a:cubicBezTo>
                      <a:pt x="71516" y="194358"/>
                      <a:pt x="48379" y="184682"/>
                      <a:pt x="29027" y="165331"/>
                    </a:cubicBezTo>
                    <a:cubicBezTo>
                      <a:pt x="9676" y="145979"/>
                      <a:pt x="0" y="122841"/>
                      <a:pt x="0" y="95917"/>
                    </a:cubicBezTo>
                    <a:cubicBezTo>
                      <a:pt x="0" y="67311"/>
                      <a:pt x="9676" y="44173"/>
                      <a:pt x="29027" y="26504"/>
                    </a:cubicBezTo>
                    <a:cubicBezTo>
                      <a:pt x="48379" y="8835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5A66A232-310B-4CA3-B7B0-F4BCC1E6F532}"/>
                  </a:ext>
                </a:extLst>
              </p:cNvPr>
              <p:cNvSpPr/>
              <p:nvPr/>
            </p:nvSpPr>
            <p:spPr>
              <a:xfrm>
                <a:off x="-12091226" y="-3203738"/>
                <a:ext cx="194358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2">
                    <a:moveTo>
                      <a:pt x="98440" y="0"/>
                    </a:moveTo>
                    <a:cubicBezTo>
                      <a:pt x="127048" y="0"/>
                      <a:pt x="150186" y="9256"/>
                      <a:pt x="167854" y="27766"/>
                    </a:cubicBezTo>
                    <a:cubicBezTo>
                      <a:pt x="185523" y="46276"/>
                      <a:pt x="194358" y="69835"/>
                      <a:pt x="194358" y="98441"/>
                    </a:cubicBezTo>
                    <a:cubicBezTo>
                      <a:pt x="194358" y="125365"/>
                      <a:pt x="185523" y="148503"/>
                      <a:pt x="167854" y="167855"/>
                    </a:cubicBezTo>
                    <a:cubicBezTo>
                      <a:pt x="150186" y="187206"/>
                      <a:pt x="127048" y="196882"/>
                      <a:pt x="98440" y="196882"/>
                    </a:cubicBezTo>
                    <a:cubicBezTo>
                      <a:pt x="71517" y="196882"/>
                      <a:pt x="48379" y="187206"/>
                      <a:pt x="29028" y="167855"/>
                    </a:cubicBezTo>
                    <a:cubicBezTo>
                      <a:pt x="9676" y="148503"/>
                      <a:pt x="0" y="125365"/>
                      <a:pt x="0" y="98441"/>
                    </a:cubicBezTo>
                    <a:cubicBezTo>
                      <a:pt x="0" y="69835"/>
                      <a:pt x="9676" y="46276"/>
                      <a:pt x="29028" y="27766"/>
                    </a:cubicBezTo>
                    <a:cubicBezTo>
                      <a:pt x="48379" y="9256"/>
                      <a:pt x="71517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FCBBD4FA-90A4-452B-9959-2441FF8A84EE}"/>
                  </a:ext>
                </a:extLst>
              </p:cNvPr>
              <p:cNvSpPr/>
              <p:nvPr/>
            </p:nvSpPr>
            <p:spPr>
              <a:xfrm>
                <a:off x="-11866578" y="-3087628"/>
                <a:ext cx="194357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8">
                    <a:moveTo>
                      <a:pt x="98441" y="0"/>
                    </a:moveTo>
                    <a:cubicBezTo>
                      <a:pt x="125365" y="0"/>
                      <a:pt x="148082" y="9255"/>
                      <a:pt x="166593" y="27766"/>
                    </a:cubicBezTo>
                    <a:cubicBezTo>
                      <a:pt x="185103" y="46276"/>
                      <a:pt x="194357" y="68993"/>
                      <a:pt x="194357" y="95917"/>
                    </a:cubicBezTo>
                    <a:cubicBezTo>
                      <a:pt x="194357" y="122841"/>
                      <a:pt x="184682" y="145979"/>
                      <a:pt x="165331" y="165330"/>
                    </a:cubicBezTo>
                    <a:cubicBezTo>
                      <a:pt x="145979" y="184682"/>
                      <a:pt x="123683" y="194358"/>
                      <a:pt x="98441" y="194358"/>
                    </a:cubicBezTo>
                    <a:cubicBezTo>
                      <a:pt x="71517" y="194358"/>
                      <a:pt x="48379" y="184682"/>
                      <a:pt x="29027" y="165330"/>
                    </a:cubicBezTo>
                    <a:cubicBezTo>
                      <a:pt x="9677" y="145979"/>
                      <a:pt x="0" y="122841"/>
                      <a:pt x="0" y="95917"/>
                    </a:cubicBezTo>
                    <a:cubicBezTo>
                      <a:pt x="0" y="68993"/>
                      <a:pt x="9677" y="46276"/>
                      <a:pt x="29027" y="27766"/>
                    </a:cubicBezTo>
                    <a:cubicBezTo>
                      <a:pt x="48379" y="9255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84F6D18B-29EA-429F-9EA8-DAB89560FF6F}"/>
                  </a:ext>
                </a:extLst>
              </p:cNvPr>
              <p:cNvSpPr/>
              <p:nvPr/>
            </p:nvSpPr>
            <p:spPr>
              <a:xfrm>
                <a:off x="-11652028" y="-2986663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5916" y="0"/>
                    </a:moveTo>
                    <a:cubicBezTo>
                      <a:pt x="122840" y="0"/>
                      <a:pt x="145978" y="10097"/>
                      <a:pt x="165330" y="30290"/>
                    </a:cubicBezTo>
                    <a:cubicBezTo>
                      <a:pt x="184682" y="50483"/>
                      <a:pt x="194358" y="73200"/>
                      <a:pt x="194358" y="98441"/>
                    </a:cubicBezTo>
                    <a:cubicBezTo>
                      <a:pt x="194358" y="125365"/>
                      <a:pt x="184682" y="148082"/>
                      <a:pt x="165330" y="166592"/>
                    </a:cubicBezTo>
                    <a:cubicBezTo>
                      <a:pt x="145978" y="185103"/>
                      <a:pt x="122840" y="194358"/>
                      <a:pt x="95916" y="194358"/>
                    </a:cubicBezTo>
                    <a:cubicBezTo>
                      <a:pt x="68993" y="194358"/>
                      <a:pt x="46276" y="185103"/>
                      <a:pt x="27765" y="166592"/>
                    </a:cubicBezTo>
                    <a:cubicBezTo>
                      <a:pt x="9255" y="148082"/>
                      <a:pt x="0" y="125365"/>
                      <a:pt x="0" y="98441"/>
                    </a:cubicBezTo>
                    <a:cubicBezTo>
                      <a:pt x="0" y="71517"/>
                      <a:pt x="9255" y="48379"/>
                      <a:pt x="27765" y="29028"/>
                    </a:cubicBezTo>
                    <a:cubicBezTo>
                      <a:pt x="46276" y="9676"/>
                      <a:pt x="68993" y="0"/>
                      <a:pt x="95916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2E0D8567-6878-4F72-B910-95C222BC9D8F}"/>
                  </a:ext>
                </a:extLst>
              </p:cNvPr>
              <p:cNvSpPr/>
              <p:nvPr/>
            </p:nvSpPr>
            <p:spPr>
              <a:xfrm>
                <a:off x="-12872941" y="-2971518"/>
                <a:ext cx="194357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8">
                    <a:moveTo>
                      <a:pt x="98440" y="0"/>
                    </a:moveTo>
                    <a:cubicBezTo>
                      <a:pt x="127048" y="0"/>
                      <a:pt x="150185" y="9676"/>
                      <a:pt x="167854" y="29028"/>
                    </a:cubicBezTo>
                    <a:cubicBezTo>
                      <a:pt x="185523" y="48379"/>
                      <a:pt x="194357" y="71517"/>
                      <a:pt x="194357" y="98441"/>
                    </a:cubicBezTo>
                    <a:cubicBezTo>
                      <a:pt x="194357" y="125365"/>
                      <a:pt x="185523" y="148082"/>
                      <a:pt x="167854" y="166592"/>
                    </a:cubicBezTo>
                    <a:cubicBezTo>
                      <a:pt x="150185" y="185102"/>
                      <a:pt x="127048" y="194358"/>
                      <a:pt x="98440" y="194358"/>
                    </a:cubicBezTo>
                    <a:cubicBezTo>
                      <a:pt x="71516" y="194358"/>
                      <a:pt x="48379" y="185102"/>
                      <a:pt x="29027" y="166592"/>
                    </a:cubicBezTo>
                    <a:cubicBezTo>
                      <a:pt x="9676" y="148082"/>
                      <a:pt x="0" y="125365"/>
                      <a:pt x="0" y="98441"/>
                    </a:cubicBezTo>
                    <a:cubicBezTo>
                      <a:pt x="0" y="71517"/>
                      <a:pt x="9676" y="48379"/>
                      <a:pt x="29027" y="29028"/>
                    </a:cubicBezTo>
                    <a:cubicBezTo>
                      <a:pt x="48379" y="9676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5E85FD69-356C-4150-AE28-694F4F0F81BB}"/>
                  </a:ext>
                </a:extLst>
              </p:cNvPr>
              <p:cNvSpPr/>
              <p:nvPr/>
            </p:nvSpPr>
            <p:spPr>
              <a:xfrm>
                <a:off x="-11530870" y="-2779685"/>
                <a:ext cx="196882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6882">
                    <a:moveTo>
                      <a:pt x="98440" y="0"/>
                    </a:moveTo>
                    <a:cubicBezTo>
                      <a:pt x="125365" y="0"/>
                      <a:pt x="148502" y="9676"/>
                      <a:pt x="167854" y="29028"/>
                    </a:cubicBezTo>
                    <a:cubicBezTo>
                      <a:pt x="187206" y="48379"/>
                      <a:pt x="196882" y="71517"/>
                      <a:pt x="196882" y="98441"/>
                    </a:cubicBezTo>
                    <a:cubicBezTo>
                      <a:pt x="196882" y="123683"/>
                      <a:pt x="186785" y="146399"/>
                      <a:pt x="166592" y="166593"/>
                    </a:cubicBezTo>
                    <a:cubicBezTo>
                      <a:pt x="146399" y="186786"/>
                      <a:pt x="123682" y="196882"/>
                      <a:pt x="98440" y="196882"/>
                    </a:cubicBezTo>
                    <a:cubicBezTo>
                      <a:pt x="71517" y="196882"/>
                      <a:pt x="48379" y="187206"/>
                      <a:pt x="29028" y="167855"/>
                    </a:cubicBezTo>
                    <a:cubicBezTo>
                      <a:pt x="9676" y="148503"/>
                      <a:pt x="0" y="125365"/>
                      <a:pt x="0" y="98441"/>
                    </a:cubicBezTo>
                    <a:cubicBezTo>
                      <a:pt x="0" y="71517"/>
                      <a:pt x="9676" y="48379"/>
                      <a:pt x="29028" y="29028"/>
                    </a:cubicBezTo>
                    <a:cubicBezTo>
                      <a:pt x="48379" y="9676"/>
                      <a:pt x="71517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D3579510-938C-49E4-8821-967A8ED345B7}"/>
                  </a:ext>
                </a:extLst>
              </p:cNvPr>
              <p:cNvSpPr/>
              <p:nvPr/>
            </p:nvSpPr>
            <p:spPr>
              <a:xfrm>
                <a:off x="-12872941" y="-2739297"/>
                <a:ext cx="194357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6881">
                    <a:moveTo>
                      <a:pt x="98440" y="0"/>
                    </a:moveTo>
                    <a:cubicBezTo>
                      <a:pt x="127048" y="0"/>
                      <a:pt x="150185" y="9675"/>
                      <a:pt x="167854" y="29027"/>
                    </a:cubicBezTo>
                    <a:cubicBezTo>
                      <a:pt x="185523" y="48379"/>
                      <a:pt x="194357" y="71516"/>
                      <a:pt x="194357" y="98440"/>
                    </a:cubicBezTo>
                    <a:cubicBezTo>
                      <a:pt x="194357" y="127047"/>
                      <a:pt x="185523" y="150606"/>
                      <a:pt x="167854" y="169116"/>
                    </a:cubicBezTo>
                    <a:cubicBezTo>
                      <a:pt x="150185" y="187626"/>
                      <a:pt x="127048" y="196881"/>
                      <a:pt x="98440" y="196881"/>
                    </a:cubicBezTo>
                    <a:cubicBezTo>
                      <a:pt x="71516" y="196881"/>
                      <a:pt x="48379" y="187626"/>
                      <a:pt x="29027" y="169116"/>
                    </a:cubicBezTo>
                    <a:cubicBezTo>
                      <a:pt x="9676" y="150606"/>
                      <a:pt x="0" y="127047"/>
                      <a:pt x="0" y="98440"/>
                    </a:cubicBezTo>
                    <a:cubicBezTo>
                      <a:pt x="0" y="71516"/>
                      <a:pt x="9676" y="48379"/>
                      <a:pt x="29027" y="29027"/>
                    </a:cubicBezTo>
                    <a:cubicBezTo>
                      <a:pt x="48379" y="9675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445EC179-B414-4B2A-9F9C-F79345072CD1}"/>
                  </a:ext>
                </a:extLst>
              </p:cNvPr>
              <p:cNvSpPr/>
              <p:nvPr/>
            </p:nvSpPr>
            <p:spPr>
              <a:xfrm>
                <a:off x="-12113942" y="-2577755"/>
                <a:ext cx="194357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6882">
                    <a:moveTo>
                      <a:pt x="95917" y="0"/>
                    </a:moveTo>
                    <a:cubicBezTo>
                      <a:pt x="122841" y="0"/>
                      <a:pt x="145979" y="9256"/>
                      <a:pt x="165330" y="27766"/>
                    </a:cubicBezTo>
                    <a:cubicBezTo>
                      <a:pt x="184681" y="46276"/>
                      <a:pt x="194357" y="69835"/>
                      <a:pt x="194357" y="98441"/>
                    </a:cubicBezTo>
                    <a:cubicBezTo>
                      <a:pt x="194357" y="125365"/>
                      <a:pt x="184261" y="148503"/>
                      <a:pt x="164068" y="167855"/>
                    </a:cubicBezTo>
                    <a:cubicBezTo>
                      <a:pt x="143875" y="187206"/>
                      <a:pt x="120317" y="196882"/>
                      <a:pt x="93393" y="196882"/>
                    </a:cubicBezTo>
                    <a:cubicBezTo>
                      <a:pt x="66469" y="196882"/>
                      <a:pt x="44172" y="186786"/>
                      <a:pt x="26503" y="166593"/>
                    </a:cubicBezTo>
                    <a:cubicBezTo>
                      <a:pt x="8834" y="146400"/>
                      <a:pt x="0" y="123682"/>
                      <a:pt x="0" y="98441"/>
                    </a:cubicBezTo>
                    <a:cubicBezTo>
                      <a:pt x="0" y="71518"/>
                      <a:pt x="9255" y="48379"/>
                      <a:pt x="27765" y="29028"/>
                    </a:cubicBezTo>
                    <a:cubicBezTo>
                      <a:pt x="46276" y="9677"/>
                      <a:pt x="68993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0694E9E7-234E-4CA8-828A-7A6305CFFF29}"/>
                  </a:ext>
                </a:extLst>
              </p:cNvPr>
              <p:cNvSpPr/>
              <p:nvPr/>
            </p:nvSpPr>
            <p:spPr>
              <a:xfrm>
                <a:off x="-11644456" y="-2552512"/>
                <a:ext cx="194358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7">
                    <a:moveTo>
                      <a:pt x="98441" y="0"/>
                    </a:moveTo>
                    <a:cubicBezTo>
                      <a:pt x="127048" y="0"/>
                      <a:pt x="150186" y="8834"/>
                      <a:pt x="167854" y="26503"/>
                    </a:cubicBezTo>
                    <a:cubicBezTo>
                      <a:pt x="185524" y="44172"/>
                      <a:pt x="194358" y="67310"/>
                      <a:pt x="194358" y="95917"/>
                    </a:cubicBezTo>
                    <a:cubicBezTo>
                      <a:pt x="194358" y="122841"/>
                      <a:pt x="185524" y="145978"/>
                      <a:pt x="167854" y="165330"/>
                    </a:cubicBezTo>
                    <a:cubicBezTo>
                      <a:pt x="150186" y="184682"/>
                      <a:pt x="127889" y="194357"/>
                      <a:pt x="100966" y="194357"/>
                    </a:cubicBezTo>
                    <a:cubicBezTo>
                      <a:pt x="74042" y="194357"/>
                      <a:pt x="50483" y="184682"/>
                      <a:pt x="30290" y="165330"/>
                    </a:cubicBezTo>
                    <a:cubicBezTo>
                      <a:pt x="10096" y="145978"/>
                      <a:pt x="0" y="122841"/>
                      <a:pt x="0" y="95917"/>
                    </a:cubicBezTo>
                    <a:cubicBezTo>
                      <a:pt x="0" y="68993"/>
                      <a:pt x="10096" y="46276"/>
                      <a:pt x="30290" y="27765"/>
                    </a:cubicBezTo>
                    <a:cubicBezTo>
                      <a:pt x="50483" y="9255"/>
                      <a:pt x="73200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9262BCDC-5753-4C49-BDBB-0FEFEE5F07D2}"/>
                  </a:ext>
                </a:extLst>
              </p:cNvPr>
              <p:cNvSpPr/>
              <p:nvPr/>
            </p:nvSpPr>
            <p:spPr>
              <a:xfrm>
                <a:off x="-12872941" y="-2502031"/>
                <a:ext cx="194357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8">
                    <a:moveTo>
                      <a:pt x="98440" y="0"/>
                    </a:moveTo>
                    <a:cubicBezTo>
                      <a:pt x="127048" y="0"/>
                      <a:pt x="150185" y="9256"/>
                      <a:pt x="167854" y="27765"/>
                    </a:cubicBezTo>
                    <a:cubicBezTo>
                      <a:pt x="185523" y="46276"/>
                      <a:pt x="194357" y="68993"/>
                      <a:pt x="194357" y="95917"/>
                    </a:cubicBezTo>
                    <a:cubicBezTo>
                      <a:pt x="194357" y="122841"/>
                      <a:pt x="185523" y="145979"/>
                      <a:pt x="167854" y="165330"/>
                    </a:cubicBezTo>
                    <a:cubicBezTo>
                      <a:pt x="150185" y="184682"/>
                      <a:pt x="127048" y="194358"/>
                      <a:pt x="98440" y="194358"/>
                    </a:cubicBezTo>
                    <a:cubicBezTo>
                      <a:pt x="71516" y="194358"/>
                      <a:pt x="48379" y="184682"/>
                      <a:pt x="29027" y="165330"/>
                    </a:cubicBezTo>
                    <a:cubicBezTo>
                      <a:pt x="9676" y="145979"/>
                      <a:pt x="0" y="122841"/>
                      <a:pt x="0" y="95917"/>
                    </a:cubicBezTo>
                    <a:cubicBezTo>
                      <a:pt x="0" y="68993"/>
                      <a:pt x="9676" y="46276"/>
                      <a:pt x="29027" y="27765"/>
                    </a:cubicBezTo>
                    <a:cubicBezTo>
                      <a:pt x="48379" y="9256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1DFD5C79-90ED-4C5A-957B-439D66DA8542}"/>
                  </a:ext>
                </a:extLst>
              </p:cNvPr>
              <p:cNvSpPr/>
              <p:nvPr/>
            </p:nvSpPr>
            <p:spPr>
              <a:xfrm>
                <a:off x="-11874152" y="-2486886"/>
                <a:ext cx="196882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6882">
                    <a:moveTo>
                      <a:pt x="98442" y="0"/>
                    </a:moveTo>
                    <a:cubicBezTo>
                      <a:pt x="125366" y="0"/>
                      <a:pt x="148504" y="9676"/>
                      <a:pt x="167855" y="29028"/>
                    </a:cubicBezTo>
                    <a:cubicBezTo>
                      <a:pt x="187206" y="48379"/>
                      <a:pt x="196882" y="71517"/>
                      <a:pt x="196882" y="98441"/>
                    </a:cubicBezTo>
                    <a:cubicBezTo>
                      <a:pt x="196882" y="127048"/>
                      <a:pt x="187628" y="150606"/>
                      <a:pt x="169117" y="169116"/>
                    </a:cubicBezTo>
                    <a:cubicBezTo>
                      <a:pt x="150607" y="187627"/>
                      <a:pt x="127890" y="196882"/>
                      <a:pt x="100966" y="196882"/>
                    </a:cubicBezTo>
                    <a:cubicBezTo>
                      <a:pt x="72359" y="196882"/>
                      <a:pt x="48380" y="187627"/>
                      <a:pt x="29028" y="169116"/>
                    </a:cubicBezTo>
                    <a:cubicBezTo>
                      <a:pt x="9677" y="150606"/>
                      <a:pt x="0" y="127048"/>
                      <a:pt x="0" y="98441"/>
                    </a:cubicBezTo>
                    <a:cubicBezTo>
                      <a:pt x="0" y="73200"/>
                      <a:pt x="9677" y="50483"/>
                      <a:pt x="29028" y="30290"/>
                    </a:cubicBezTo>
                    <a:cubicBezTo>
                      <a:pt x="48380" y="10097"/>
                      <a:pt x="71518" y="0"/>
                      <a:pt x="98442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707D6E02-38B7-43FC-9C21-31EC06A76D80}"/>
                  </a:ext>
                </a:extLst>
              </p:cNvPr>
              <p:cNvSpPr/>
              <p:nvPr/>
            </p:nvSpPr>
            <p:spPr>
              <a:xfrm>
                <a:off x="-10980658" y="-3673225"/>
                <a:ext cx="196882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4358">
                    <a:moveTo>
                      <a:pt x="98440" y="0"/>
                    </a:moveTo>
                    <a:cubicBezTo>
                      <a:pt x="125365" y="0"/>
                      <a:pt x="148502" y="9676"/>
                      <a:pt x="167854" y="29028"/>
                    </a:cubicBezTo>
                    <a:cubicBezTo>
                      <a:pt x="187206" y="48380"/>
                      <a:pt x="196882" y="71517"/>
                      <a:pt x="196882" y="98441"/>
                    </a:cubicBezTo>
                    <a:cubicBezTo>
                      <a:pt x="196882" y="125365"/>
                      <a:pt x="187206" y="148082"/>
                      <a:pt x="167854" y="166593"/>
                    </a:cubicBezTo>
                    <a:cubicBezTo>
                      <a:pt x="148503" y="185103"/>
                      <a:pt x="125365" y="194358"/>
                      <a:pt x="98440" y="194358"/>
                    </a:cubicBezTo>
                    <a:cubicBezTo>
                      <a:pt x="71517" y="194358"/>
                      <a:pt x="48379" y="185103"/>
                      <a:pt x="29027" y="166593"/>
                    </a:cubicBezTo>
                    <a:cubicBezTo>
                      <a:pt x="9676" y="148082"/>
                      <a:pt x="0" y="125365"/>
                      <a:pt x="0" y="98441"/>
                    </a:cubicBezTo>
                    <a:cubicBezTo>
                      <a:pt x="0" y="71517"/>
                      <a:pt x="9676" y="48380"/>
                      <a:pt x="29027" y="29028"/>
                    </a:cubicBezTo>
                    <a:cubicBezTo>
                      <a:pt x="48379" y="9676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53CD7261-AC14-4EF4-B6BB-162E9DBEF3FB}"/>
                  </a:ext>
                </a:extLst>
              </p:cNvPr>
              <p:cNvSpPr/>
              <p:nvPr/>
            </p:nvSpPr>
            <p:spPr>
              <a:xfrm>
                <a:off x="-10745915" y="-3673225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5917" y="0"/>
                    </a:moveTo>
                    <a:cubicBezTo>
                      <a:pt x="124524" y="0"/>
                      <a:pt x="148082" y="9676"/>
                      <a:pt x="166592" y="29028"/>
                    </a:cubicBezTo>
                    <a:cubicBezTo>
                      <a:pt x="185103" y="48380"/>
                      <a:pt x="194358" y="71517"/>
                      <a:pt x="194358" y="98441"/>
                    </a:cubicBezTo>
                    <a:cubicBezTo>
                      <a:pt x="194358" y="125365"/>
                      <a:pt x="185103" y="148082"/>
                      <a:pt x="166592" y="166593"/>
                    </a:cubicBezTo>
                    <a:cubicBezTo>
                      <a:pt x="148082" y="185103"/>
                      <a:pt x="124523" y="194358"/>
                      <a:pt x="95917" y="194358"/>
                    </a:cubicBezTo>
                    <a:cubicBezTo>
                      <a:pt x="68993" y="194358"/>
                      <a:pt x="46275" y="185103"/>
                      <a:pt x="27765" y="166593"/>
                    </a:cubicBezTo>
                    <a:cubicBezTo>
                      <a:pt x="9255" y="148082"/>
                      <a:pt x="0" y="125365"/>
                      <a:pt x="0" y="98441"/>
                    </a:cubicBezTo>
                    <a:cubicBezTo>
                      <a:pt x="0" y="71517"/>
                      <a:pt x="9255" y="48380"/>
                      <a:pt x="27765" y="29028"/>
                    </a:cubicBezTo>
                    <a:cubicBezTo>
                      <a:pt x="46276" y="9676"/>
                      <a:pt x="68993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68F1C60A-5598-4431-8406-823FFE551E59}"/>
                  </a:ext>
                </a:extLst>
              </p:cNvPr>
              <p:cNvSpPr/>
              <p:nvPr/>
            </p:nvSpPr>
            <p:spPr>
              <a:xfrm>
                <a:off x="-10511170" y="-3673225"/>
                <a:ext cx="194357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8">
                    <a:moveTo>
                      <a:pt x="98441" y="0"/>
                    </a:moveTo>
                    <a:cubicBezTo>
                      <a:pt x="125365" y="0"/>
                      <a:pt x="148082" y="9676"/>
                      <a:pt x="166592" y="29028"/>
                    </a:cubicBezTo>
                    <a:cubicBezTo>
                      <a:pt x="185103" y="48380"/>
                      <a:pt x="194357" y="71517"/>
                      <a:pt x="194357" y="98441"/>
                    </a:cubicBezTo>
                    <a:cubicBezTo>
                      <a:pt x="194357" y="125365"/>
                      <a:pt x="185102" y="148082"/>
                      <a:pt x="166592" y="166593"/>
                    </a:cubicBezTo>
                    <a:cubicBezTo>
                      <a:pt x="148082" y="185103"/>
                      <a:pt x="125365" y="194358"/>
                      <a:pt x="98441" y="194358"/>
                    </a:cubicBezTo>
                    <a:cubicBezTo>
                      <a:pt x="69834" y="194358"/>
                      <a:pt x="46275" y="185103"/>
                      <a:pt x="27765" y="166593"/>
                    </a:cubicBezTo>
                    <a:cubicBezTo>
                      <a:pt x="9255" y="148082"/>
                      <a:pt x="0" y="125365"/>
                      <a:pt x="0" y="98441"/>
                    </a:cubicBezTo>
                    <a:cubicBezTo>
                      <a:pt x="0" y="71517"/>
                      <a:pt x="9255" y="48380"/>
                      <a:pt x="27765" y="29028"/>
                    </a:cubicBezTo>
                    <a:cubicBezTo>
                      <a:pt x="46276" y="9676"/>
                      <a:pt x="69834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189F5D9C-7443-4203-A875-7B1C8501C04B}"/>
                  </a:ext>
                </a:extLst>
              </p:cNvPr>
              <p:cNvSpPr/>
              <p:nvPr/>
            </p:nvSpPr>
            <p:spPr>
              <a:xfrm>
                <a:off x="-10278952" y="-3673225"/>
                <a:ext cx="196882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4358">
                    <a:moveTo>
                      <a:pt x="98441" y="0"/>
                    </a:moveTo>
                    <a:cubicBezTo>
                      <a:pt x="125366" y="0"/>
                      <a:pt x="148503" y="9676"/>
                      <a:pt x="167854" y="29028"/>
                    </a:cubicBezTo>
                    <a:cubicBezTo>
                      <a:pt x="187206" y="48380"/>
                      <a:pt x="196882" y="71517"/>
                      <a:pt x="196882" y="98441"/>
                    </a:cubicBezTo>
                    <a:cubicBezTo>
                      <a:pt x="196882" y="125365"/>
                      <a:pt x="187206" y="148082"/>
                      <a:pt x="167854" y="166593"/>
                    </a:cubicBezTo>
                    <a:cubicBezTo>
                      <a:pt x="148504" y="185103"/>
                      <a:pt x="125366" y="194358"/>
                      <a:pt x="98441" y="194358"/>
                    </a:cubicBezTo>
                    <a:cubicBezTo>
                      <a:pt x="71518" y="194358"/>
                      <a:pt x="48380" y="185103"/>
                      <a:pt x="29028" y="166593"/>
                    </a:cubicBezTo>
                    <a:cubicBezTo>
                      <a:pt x="9676" y="148082"/>
                      <a:pt x="0" y="125365"/>
                      <a:pt x="0" y="98441"/>
                    </a:cubicBezTo>
                    <a:cubicBezTo>
                      <a:pt x="0" y="71517"/>
                      <a:pt x="9676" y="48380"/>
                      <a:pt x="29028" y="29028"/>
                    </a:cubicBezTo>
                    <a:cubicBezTo>
                      <a:pt x="48380" y="9676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F4163F9F-5E7A-47E3-901B-BB85E4FCE84B}"/>
                  </a:ext>
                </a:extLst>
              </p:cNvPr>
              <p:cNvSpPr/>
              <p:nvPr/>
            </p:nvSpPr>
            <p:spPr>
              <a:xfrm>
                <a:off x="-10041684" y="-3673225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5916" y="0"/>
                    </a:moveTo>
                    <a:cubicBezTo>
                      <a:pt x="122841" y="0"/>
                      <a:pt x="145978" y="9676"/>
                      <a:pt x="165330" y="29028"/>
                    </a:cubicBezTo>
                    <a:cubicBezTo>
                      <a:pt x="184682" y="48380"/>
                      <a:pt x="194358" y="71517"/>
                      <a:pt x="194358" y="98441"/>
                    </a:cubicBezTo>
                    <a:cubicBezTo>
                      <a:pt x="194358" y="125365"/>
                      <a:pt x="184682" y="148082"/>
                      <a:pt x="165330" y="166593"/>
                    </a:cubicBezTo>
                    <a:cubicBezTo>
                      <a:pt x="145978" y="185103"/>
                      <a:pt x="122841" y="194358"/>
                      <a:pt x="95916" y="194358"/>
                    </a:cubicBezTo>
                    <a:cubicBezTo>
                      <a:pt x="67310" y="194358"/>
                      <a:pt x="44172" y="185103"/>
                      <a:pt x="26504" y="166593"/>
                    </a:cubicBezTo>
                    <a:cubicBezTo>
                      <a:pt x="8834" y="148082"/>
                      <a:pt x="0" y="125365"/>
                      <a:pt x="0" y="98441"/>
                    </a:cubicBezTo>
                    <a:cubicBezTo>
                      <a:pt x="0" y="71517"/>
                      <a:pt x="8834" y="48380"/>
                      <a:pt x="26504" y="29028"/>
                    </a:cubicBezTo>
                    <a:cubicBezTo>
                      <a:pt x="44172" y="9676"/>
                      <a:pt x="67310" y="0"/>
                      <a:pt x="95916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A1D5E15B-1904-4BC5-937E-F266BD253500}"/>
                  </a:ext>
                </a:extLst>
              </p:cNvPr>
              <p:cNvSpPr/>
              <p:nvPr/>
            </p:nvSpPr>
            <p:spPr>
              <a:xfrm>
                <a:off x="-9487089" y="-3673225"/>
                <a:ext cx="196881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6881" h="194358">
                    <a:moveTo>
                      <a:pt x="98440" y="0"/>
                    </a:moveTo>
                    <a:cubicBezTo>
                      <a:pt x="127047" y="0"/>
                      <a:pt x="150606" y="9676"/>
                      <a:pt x="169116" y="29028"/>
                    </a:cubicBezTo>
                    <a:cubicBezTo>
                      <a:pt x="187626" y="48380"/>
                      <a:pt x="196881" y="71517"/>
                      <a:pt x="196881" y="98441"/>
                    </a:cubicBezTo>
                    <a:cubicBezTo>
                      <a:pt x="196881" y="125365"/>
                      <a:pt x="187626" y="148082"/>
                      <a:pt x="169116" y="166593"/>
                    </a:cubicBezTo>
                    <a:cubicBezTo>
                      <a:pt x="150606" y="185103"/>
                      <a:pt x="127047" y="194358"/>
                      <a:pt x="98440" y="194358"/>
                    </a:cubicBezTo>
                    <a:cubicBezTo>
                      <a:pt x="71516" y="194358"/>
                      <a:pt x="48378" y="185103"/>
                      <a:pt x="29026" y="166593"/>
                    </a:cubicBezTo>
                    <a:cubicBezTo>
                      <a:pt x="9675" y="148082"/>
                      <a:pt x="0" y="125365"/>
                      <a:pt x="0" y="98441"/>
                    </a:cubicBezTo>
                    <a:cubicBezTo>
                      <a:pt x="0" y="71517"/>
                      <a:pt x="9675" y="48380"/>
                      <a:pt x="29026" y="29028"/>
                    </a:cubicBezTo>
                    <a:cubicBezTo>
                      <a:pt x="48378" y="9676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8F0987C3-2051-41B6-9D51-7108752229A9}"/>
                  </a:ext>
                </a:extLst>
              </p:cNvPr>
              <p:cNvSpPr/>
              <p:nvPr/>
            </p:nvSpPr>
            <p:spPr>
              <a:xfrm>
                <a:off x="-8199787" y="-3673225"/>
                <a:ext cx="196882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4358">
                    <a:moveTo>
                      <a:pt x="98441" y="0"/>
                    </a:moveTo>
                    <a:cubicBezTo>
                      <a:pt x="125365" y="0"/>
                      <a:pt x="148502" y="9676"/>
                      <a:pt x="167855" y="29028"/>
                    </a:cubicBezTo>
                    <a:cubicBezTo>
                      <a:pt x="187206" y="48380"/>
                      <a:pt x="196882" y="71517"/>
                      <a:pt x="196882" y="98441"/>
                    </a:cubicBezTo>
                    <a:cubicBezTo>
                      <a:pt x="196882" y="125365"/>
                      <a:pt x="187206" y="148082"/>
                      <a:pt x="167855" y="166593"/>
                    </a:cubicBezTo>
                    <a:cubicBezTo>
                      <a:pt x="148502" y="185103"/>
                      <a:pt x="125365" y="194358"/>
                      <a:pt x="98441" y="194358"/>
                    </a:cubicBezTo>
                    <a:cubicBezTo>
                      <a:pt x="69834" y="194358"/>
                      <a:pt x="46275" y="185103"/>
                      <a:pt x="27765" y="166593"/>
                    </a:cubicBezTo>
                    <a:cubicBezTo>
                      <a:pt x="9256" y="148082"/>
                      <a:pt x="0" y="125365"/>
                      <a:pt x="0" y="98441"/>
                    </a:cubicBezTo>
                    <a:cubicBezTo>
                      <a:pt x="0" y="71517"/>
                      <a:pt x="9256" y="48380"/>
                      <a:pt x="27765" y="29028"/>
                    </a:cubicBezTo>
                    <a:cubicBezTo>
                      <a:pt x="46275" y="9676"/>
                      <a:pt x="69834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C5FA00DD-3C95-4EBC-901D-76346923143A}"/>
                  </a:ext>
                </a:extLst>
              </p:cNvPr>
              <p:cNvSpPr/>
              <p:nvPr/>
            </p:nvSpPr>
            <p:spPr>
              <a:xfrm>
                <a:off x="-9264968" y="-3559639"/>
                <a:ext cx="194358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2">
                    <a:moveTo>
                      <a:pt x="95917" y="0"/>
                    </a:moveTo>
                    <a:cubicBezTo>
                      <a:pt x="124524" y="0"/>
                      <a:pt x="148083" y="9676"/>
                      <a:pt x="166593" y="29027"/>
                    </a:cubicBezTo>
                    <a:cubicBezTo>
                      <a:pt x="185102" y="48379"/>
                      <a:pt x="194358" y="71517"/>
                      <a:pt x="194358" y="98441"/>
                    </a:cubicBezTo>
                    <a:cubicBezTo>
                      <a:pt x="194358" y="125365"/>
                      <a:pt x="185102" y="148502"/>
                      <a:pt x="166593" y="167854"/>
                    </a:cubicBezTo>
                    <a:cubicBezTo>
                      <a:pt x="148083" y="187206"/>
                      <a:pt x="124524" y="196882"/>
                      <a:pt x="95917" y="196882"/>
                    </a:cubicBezTo>
                    <a:cubicBezTo>
                      <a:pt x="68993" y="196882"/>
                      <a:pt x="46275" y="187206"/>
                      <a:pt x="27766" y="167854"/>
                    </a:cubicBezTo>
                    <a:cubicBezTo>
                      <a:pt x="9256" y="148502"/>
                      <a:pt x="0" y="125365"/>
                      <a:pt x="0" y="98441"/>
                    </a:cubicBezTo>
                    <a:cubicBezTo>
                      <a:pt x="0" y="71517"/>
                      <a:pt x="9256" y="48379"/>
                      <a:pt x="27766" y="29027"/>
                    </a:cubicBezTo>
                    <a:cubicBezTo>
                      <a:pt x="46275" y="9676"/>
                      <a:pt x="68993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02E79AB1-0A05-4DFC-9B49-4416942985F1}"/>
                  </a:ext>
                </a:extLst>
              </p:cNvPr>
              <p:cNvSpPr/>
              <p:nvPr/>
            </p:nvSpPr>
            <p:spPr>
              <a:xfrm>
                <a:off x="-8419386" y="-3559639"/>
                <a:ext cx="194358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2">
                    <a:moveTo>
                      <a:pt x="98441" y="0"/>
                    </a:moveTo>
                    <a:cubicBezTo>
                      <a:pt x="125366" y="0"/>
                      <a:pt x="148082" y="9676"/>
                      <a:pt x="166593" y="29027"/>
                    </a:cubicBezTo>
                    <a:cubicBezTo>
                      <a:pt x="185103" y="48379"/>
                      <a:pt x="194358" y="71517"/>
                      <a:pt x="194358" y="98441"/>
                    </a:cubicBezTo>
                    <a:cubicBezTo>
                      <a:pt x="194358" y="125365"/>
                      <a:pt x="185103" y="148502"/>
                      <a:pt x="166593" y="167854"/>
                    </a:cubicBezTo>
                    <a:cubicBezTo>
                      <a:pt x="148082" y="187206"/>
                      <a:pt x="125366" y="196882"/>
                      <a:pt x="98441" y="196882"/>
                    </a:cubicBezTo>
                    <a:cubicBezTo>
                      <a:pt x="69835" y="196882"/>
                      <a:pt x="46276" y="187206"/>
                      <a:pt x="27766" y="167854"/>
                    </a:cubicBezTo>
                    <a:cubicBezTo>
                      <a:pt x="9256" y="148502"/>
                      <a:pt x="0" y="125365"/>
                      <a:pt x="0" y="98441"/>
                    </a:cubicBezTo>
                    <a:cubicBezTo>
                      <a:pt x="0" y="71517"/>
                      <a:pt x="9256" y="48379"/>
                      <a:pt x="27766" y="29027"/>
                    </a:cubicBezTo>
                    <a:cubicBezTo>
                      <a:pt x="46276" y="9676"/>
                      <a:pt x="69835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9802F5C8-506D-4501-B267-C33F90DBD2F7}"/>
                  </a:ext>
                </a:extLst>
              </p:cNvPr>
              <p:cNvSpPr/>
              <p:nvPr/>
            </p:nvSpPr>
            <p:spPr>
              <a:xfrm>
                <a:off x="-10511170" y="-3441004"/>
                <a:ext cx="194357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6881">
                    <a:moveTo>
                      <a:pt x="98441" y="0"/>
                    </a:moveTo>
                    <a:cubicBezTo>
                      <a:pt x="125365" y="0"/>
                      <a:pt x="148082" y="9675"/>
                      <a:pt x="166592" y="29027"/>
                    </a:cubicBezTo>
                    <a:cubicBezTo>
                      <a:pt x="185103" y="48379"/>
                      <a:pt x="194357" y="71517"/>
                      <a:pt x="194357" y="98441"/>
                    </a:cubicBezTo>
                    <a:cubicBezTo>
                      <a:pt x="194357" y="127047"/>
                      <a:pt x="185102" y="150606"/>
                      <a:pt x="166592" y="169116"/>
                    </a:cubicBezTo>
                    <a:cubicBezTo>
                      <a:pt x="148082" y="187627"/>
                      <a:pt x="125365" y="196881"/>
                      <a:pt x="98441" y="196881"/>
                    </a:cubicBezTo>
                    <a:cubicBezTo>
                      <a:pt x="69834" y="196881"/>
                      <a:pt x="46275" y="187627"/>
                      <a:pt x="27765" y="169116"/>
                    </a:cubicBezTo>
                    <a:cubicBezTo>
                      <a:pt x="9255" y="150606"/>
                      <a:pt x="0" y="127047"/>
                      <a:pt x="0" y="98441"/>
                    </a:cubicBezTo>
                    <a:cubicBezTo>
                      <a:pt x="0" y="71517"/>
                      <a:pt x="9255" y="48379"/>
                      <a:pt x="27765" y="29027"/>
                    </a:cubicBezTo>
                    <a:cubicBezTo>
                      <a:pt x="46276" y="9675"/>
                      <a:pt x="69834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26A346CD-E3E9-40E3-A748-FB26B076CE24}"/>
                  </a:ext>
                </a:extLst>
              </p:cNvPr>
              <p:cNvSpPr/>
              <p:nvPr/>
            </p:nvSpPr>
            <p:spPr>
              <a:xfrm>
                <a:off x="-9487089" y="-3441004"/>
                <a:ext cx="196881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6881" h="196881">
                    <a:moveTo>
                      <a:pt x="98440" y="0"/>
                    </a:moveTo>
                    <a:cubicBezTo>
                      <a:pt x="127047" y="0"/>
                      <a:pt x="150606" y="9675"/>
                      <a:pt x="169116" y="29027"/>
                    </a:cubicBezTo>
                    <a:cubicBezTo>
                      <a:pt x="187626" y="48379"/>
                      <a:pt x="196881" y="71517"/>
                      <a:pt x="196881" y="98441"/>
                    </a:cubicBezTo>
                    <a:cubicBezTo>
                      <a:pt x="196881" y="127047"/>
                      <a:pt x="187626" y="150606"/>
                      <a:pt x="169116" y="169116"/>
                    </a:cubicBezTo>
                    <a:cubicBezTo>
                      <a:pt x="150606" y="187627"/>
                      <a:pt x="127047" y="196881"/>
                      <a:pt x="98440" y="196881"/>
                    </a:cubicBezTo>
                    <a:cubicBezTo>
                      <a:pt x="71516" y="196881"/>
                      <a:pt x="48378" y="187627"/>
                      <a:pt x="29026" y="169116"/>
                    </a:cubicBezTo>
                    <a:cubicBezTo>
                      <a:pt x="9675" y="150606"/>
                      <a:pt x="0" y="127047"/>
                      <a:pt x="0" y="98441"/>
                    </a:cubicBezTo>
                    <a:cubicBezTo>
                      <a:pt x="0" y="71517"/>
                      <a:pt x="9675" y="48379"/>
                      <a:pt x="29026" y="29027"/>
                    </a:cubicBezTo>
                    <a:cubicBezTo>
                      <a:pt x="48378" y="9675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733FA83B-D2EB-447E-ADCF-F7DFAE2D25E6}"/>
                  </a:ext>
                </a:extLst>
              </p:cNvPr>
              <p:cNvSpPr/>
              <p:nvPr/>
            </p:nvSpPr>
            <p:spPr>
              <a:xfrm>
                <a:off x="-8199787" y="-3441004"/>
                <a:ext cx="196882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6881">
                    <a:moveTo>
                      <a:pt x="98441" y="0"/>
                    </a:moveTo>
                    <a:cubicBezTo>
                      <a:pt x="125365" y="0"/>
                      <a:pt x="148502" y="9675"/>
                      <a:pt x="167855" y="29027"/>
                    </a:cubicBezTo>
                    <a:cubicBezTo>
                      <a:pt x="187206" y="48379"/>
                      <a:pt x="196882" y="71517"/>
                      <a:pt x="196882" y="98441"/>
                    </a:cubicBezTo>
                    <a:cubicBezTo>
                      <a:pt x="196882" y="127047"/>
                      <a:pt x="187206" y="150606"/>
                      <a:pt x="167855" y="169116"/>
                    </a:cubicBezTo>
                    <a:cubicBezTo>
                      <a:pt x="148502" y="187627"/>
                      <a:pt x="125365" y="196881"/>
                      <a:pt x="98441" y="196881"/>
                    </a:cubicBezTo>
                    <a:cubicBezTo>
                      <a:pt x="69834" y="196881"/>
                      <a:pt x="46275" y="187627"/>
                      <a:pt x="27765" y="169116"/>
                    </a:cubicBezTo>
                    <a:cubicBezTo>
                      <a:pt x="9256" y="150606"/>
                      <a:pt x="0" y="127047"/>
                      <a:pt x="0" y="98441"/>
                    </a:cubicBezTo>
                    <a:cubicBezTo>
                      <a:pt x="0" y="71517"/>
                      <a:pt x="9256" y="48379"/>
                      <a:pt x="27765" y="29027"/>
                    </a:cubicBezTo>
                    <a:cubicBezTo>
                      <a:pt x="46275" y="9675"/>
                      <a:pt x="69834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0734DE3F-8E7E-45C4-ADA4-07F55A1E1158}"/>
                  </a:ext>
                </a:extLst>
              </p:cNvPr>
              <p:cNvSpPr/>
              <p:nvPr/>
            </p:nvSpPr>
            <p:spPr>
              <a:xfrm>
                <a:off x="-9166527" y="-3347613"/>
                <a:ext cx="196882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6882">
                    <a:moveTo>
                      <a:pt x="98441" y="0"/>
                    </a:moveTo>
                    <a:cubicBezTo>
                      <a:pt x="127047" y="0"/>
                      <a:pt x="150606" y="9676"/>
                      <a:pt x="169116" y="29028"/>
                    </a:cubicBezTo>
                    <a:cubicBezTo>
                      <a:pt x="187627" y="48379"/>
                      <a:pt x="196882" y="71517"/>
                      <a:pt x="196882" y="98441"/>
                    </a:cubicBezTo>
                    <a:cubicBezTo>
                      <a:pt x="196882" y="127048"/>
                      <a:pt x="187627" y="150606"/>
                      <a:pt x="169116" y="169117"/>
                    </a:cubicBezTo>
                    <a:cubicBezTo>
                      <a:pt x="150606" y="187627"/>
                      <a:pt x="127047" y="196882"/>
                      <a:pt x="98441" y="196882"/>
                    </a:cubicBezTo>
                    <a:cubicBezTo>
                      <a:pt x="71517" y="196882"/>
                      <a:pt x="48379" y="187627"/>
                      <a:pt x="29028" y="169117"/>
                    </a:cubicBezTo>
                    <a:cubicBezTo>
                      <a:pt x="9676" y="150606"/>
                      <a:pt x="0" y="127048"/>
                      <a:pt x="0" y="98441"/>
                    </a:cubicBezTo>
                    <a:cubicBezTo>
                      <a:pt x="0" y="71517"/>
                      <a:pt x="9676" y="48379"/>
                      <a:pt x="29028" y="29028"/>
                    </a:cubicBezTo>
                    <a:cubicBezTo>
                      <a:pt x="48379" y="9676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398888CD-B125-4121-BA58-5755032945BF}"/>
                  </a:ext>
                </a:extLst>
              </p:cNvPr>
              <p:cNvSpPr/>
              <p:nvPr/>
            </p:nvSpPr>
            <p:spPr>
              <a:xfrm>
                <a:off x="-8520351" y="-3347613"/>
                <a:ext cx="196882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6882">
                    <a:moveTo>
                      <a:pt x="98441" y="0"/>
                    </a:moveTo>
                    <a:cubicBezTo>
                      <a:pt x="125365" y="0"/>
                      <a:pt x="148503" y="9676"/>
                      <a:pt x="167854" y="29028"/>
                    </a:cubicBezTo>
                    <a:cubicBezTo>
                      <a:pt x="187206" y="48379"/>
                      <a:pt x="196882" y="71517"/>
                      <a:pt x="196882" y="98441"/>
                    </a:cubicBezTo>
                    <a:cubicBezTo>
                      <a:pt x="196882" y="127048"/>
                      <a:pt x="187206" y="150606"/>
                      <a:pt x="167854" y="169117"/>
                    </a:cubicBezTo>
                    <a:cubicBezTo>
                      <a:pt x="148503" y="187627"/>
                      <a:pt x="125365" y="196882"/>
                      <a:pt x="98441" y="196882"/>
                    </a:cubicBezTo>
                    <a:cubicBezTo>
                      <a:pt x="69834" y="196882"/>
                      <a:pt x="46276" y="187627"/>
                      <a:pt x="27765" y="169117"/>
                    </a:cubicBezTo>
                    <a:cubicBezTo>
                      <a:pt x="9255" y="150606"/>
                      <a:pt x="0" y="127048"/>
                      <a:pt x="0" y="98441"/>
                    </a:cubicBezTo>
                    <a:cubicBezTo>
                      <a:pt x="0" y="71517"/>
                      <a:pt x="9255" y="48379"/>
                      <a:pt x="27765" y="29028"/>
                    </a:cubicBezTo>
                    <a:cubicBezTo>
                      <a:pt x="46276" y="9676"/>
                      <a:pt x="69834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7BBA6405-60D6-4D90-85FA-FB5167FCCADD}"/>
                  </a:ext>
                </a:extLst>
              </p:cNvPr>
              <p:cNvSpPr/>
              <p:nvPr/>
            </p:nvSpPr>
            <p:spPr>
              <a:xfrm>
                <a:off x="-10511170" y="-3203738"/>
                <a:ext cx="194357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8">
                    <a:moveTo>
                      <a:pt x="98441" y="0"/>
                    </a:moveTo>
                    <a:cubicBezTo>
                      <a:pt x="125365" y="0"/>
                      <a:pt x="148082" y="8835"/>
                      <a:pt x="166592" y="26504"/>
                    </a:cubicBezTo>
                    <a:cubicBezTo>
                      <a:pt x="185103" y="44173"/>
                      <a:pt x="194357" y="67311"/>
                      <a:pt x="194357" y="95917"/>
                    </a:cubicBezTo>
                    <a:cubicBezTo>
                      <a:pt x="194357" y="122841"/>
                      <a:pt x="185102" y="145979"/>
                      <a:pt x="166592" y="165331"/>
                    </a:cubicBezTo>
                    <a:cubicBezTo>
                      <a:pt x="148082" y="184682"/>
                      <a:pt x="125365" y="194358"/>
                      <a:pt x="98441" y="194358"/>
                    </a:cubicBezTo>
                    <a:cubicBezTo>
                      <a:pt x="69834" y="194358"/>
                      <a:pt x="46275" y="184682"/>
                      <a:pt x="27765" y="165331"/>
                    </a:cubicBezTo>
                    <a:cubicBezTo>
                      <a:pt x="9255" y="145979"/>
                      <a:pt x="0" y="122841"/>
                      <a:pt x="0" y="95917"/>
                    </a:cubicBezTo>
                    <a:cubicBezTo>
                      <a:pt x="0" y="67311"/>
                      <a:pt x="9255" y="44173"/>
                      <a:pt x="27765" y="26504"/>
                    </a:cubicBezTo>
                    <a:cubicBezTo>
                      <a:pt x="46276" y="8835"/>
                      <a:pt x="69834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BF919BFF-E5CB-4DAC-B399-14F9C5CF861E}"/>
                  </a:ext>
                </a:extLst>
              </p:cNvPr>
              <p:cNvSpPr/>
              <p:nvPr/>
            </p:nvSpPr>
            <p:spPr>
              <a:xfrm>
                <a:off x="-9487089" y="-3203738"/>
                <a:ext cx="196881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6881" h="194358">
                    <a:moveTo>
                      <a:pt x="98440" y="0"/>
                    </a:moveTo>
                    <a:cubicBezTo>
                      <a:pt x="127047" y="0"/>
                      <a:pt x="150606" y="8835"/>
                      <a:pt x="169116" y="26504"/>
                    </a:cubicBezTo>
                    <a:cubicBezTo>
                      <a:pt x="187626" y="44173"/>
                      <a:pt x="196881" y="67311"/>
                      <a:pt x="196881" y="95917"/>
                    </a:cubicBezTo>
                    <a:cubicBezTo>
                      <a:pt x="196881" y="122841"/>
                      <a:pt x="187626" y="145979"/>
                      <a:pt x="169116" y="165331"/>
                    </a:cubicBezTo>
                    <a:cubicBezTo>
                      <a:pt x="150606" y="184682"/>
                      <a:pt x="127047" y="194358"/>
                      <a:pt x="98440" y="194358"/>
                    </a:cubicBezTo>
                    <a:cubicBezTo>
                      <a:pt x="71516" y="194358"/>
                      <a:pt x="48378" y="184682"/>
                      <a:pt x="29026" y="165331"/>
                    </a:cubicBezTo>
                    <a:cubicBezTo>
                      <a:pt x="9675" y="145979"/>
                      <a:pt x="0" y="122841"/>
                      <a:pt x="0" y="95917"/>
                    </a:cubicBezTo>
                    <a:cubicBezTo>
                      <a:pt x="0" y="67311"/>
                      <a:pt x="9675" y="44173"/>
                      <a:pt x="29026" y="26504"/>
                    </a:cubicBezTo>
                    <a:cubicBezTo>
                      <a:pt x="48378" y="8835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8A62820E-2DCD-41B1-AA30-C28D5DA459F0}"/>
                  </a:ext>
                </a:extLst>
              </p:cNvPr>
              <p:cNvSpPr/>
              <p:nvPr/>
            </p:nvSpPr>
            <p:spPr>
              <a:xfrm>
                <a:off x="-8199787" y="-3203738"/>
                <a:ext cx="196882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4358">
                    <a:moveTo>
                      <a:pt x="98441" y="0"/>
                    </a:moveTo>
                    <a:cubicBezTo>
                      <a:pt x="125365" y="0"/>
                      <a:pt x="148502" y="8835"/>
                      <a:pt x="167855" y="26504"/>
                    </a:cubicBezTo>
                    <a:cubicBezTo>
                      <a:pt x="187206" y="44173"/>
                      <a:pt x="196882" y="67311"/>
                      <a:pt x="196882" y="95917"/>
                    </a:cubicBezTo>
                    <a:cubicBezTo>
                      <a:pt x="196882" y="122841"/>
                      <a:pt x="187206" y="145979"/>
                      <a:pt x="167855" y="165331"/>
                    </a:cubicBezTo>
                    <a:cubicBezTo>
                      <a:pt x="148502" y="184682"/>
                      <a:pt x="125365" y="194358"/>
                      <a:pt x="98441" y="194358"/>
                    </a:cubicBezTo>
                    <a:cubicBezTo>
                      <a:pt x="69834" y="194358"/>
                      <a:pt x="46275" y="184682"/>
                      <a:pt x="27765" y="165331"/>
                    </a:cubicBezTo>
                    <a:cubicBezTo>
                      <a:pt x="9256" y="145979"/>
                      <a:pt x="0" y="122841"/>
                      <a:pt x="0" y="95917"/>
                    </a:cubicBezTo>
                    <a:cubicBezTo>
                      <a:pt x="0" y="67311"/>
                      <a:pt x="9256" y="44173"/>
                      <a:pt x="27765" y="26504"/>
                    </a:cubicBezTo>
                    <a:cubicBezTo>
                      <a:pt x="46275" y="8835"/>
                      <a:pt x="69834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FDD9DC58-94FF-44A1-AE63-177ACA56DDF1}"/>
                  </a:ext>
                </a:extLst>
              </p:cNvPr>
              <p:cNvSpPr/>
              <p:nvPr/>
            </p:nvSpPr>
            <p:spPr>
              <a:xfrm>
                <a:off x="-9065562" y="-3133062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5917" y="0"/>
                    </a:moveTo>
                    <a:cubicBezTo>
                      <a:pt x="124523" y="0"/>
                      <a:pt x="148082" y="9255"/>
                      <a:pt x="166592" y="27765"/>
                    </a:cubicBezTo>
                    <a:cubicBezTo>
                      <a:pt x="185102" y="46276"/>
                      <a:pt x="194358" y="69834"/>
                      <a:pt x="194358" y="98441"/>
                    </a:cubicBezTo>
                    <a:cubicBezTo>
                      <a:pt x="194358" y="123682"/>
                      <a:pt x="184682" y="145979"/>
                      <a:pt x="165330" y="165330"/>
                    </a:cubicBezTo>
                    <a:cubicBezTo>
                      <a:pt x="145979" y="184682"/>
                      <a:pt x="122841" y="194358"/>
                      <a:pt x="95917" y="194358"/>
                    </a:cubicBezTo>
                    <a:cubicBezTo>
                      <a:pt x="68993" y="194358"/>
                      <a:pt x="46275" y="185102"/>
                      <a:pt x="27765" y="166592"/>
                    </a:cubicBezTo>
                    <a:cubicBezTo>
                      <a:pt x="9255" y="148082"/>
                      <a:pt x="0" y="125365"/>
                      <a:pt x="0" y="98441"/>
                    </a:cubicBezTo>
                    <a:cubicBezTo>
                      <a:pt x="0" y="69834"/>
                      <a:pt x="9255" y="46276"/>
                      <a:pt x="27765" y="27765"/>
                    </a:cubicBezTo>
                    <a:cubicBezTo>
                      <a:pt x="46275" y="9255"/>
                      <a:pt x="68993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E3050372-8DC5-40D3-8D82-C7742686D152}"/>
                  </a:ext>
                </a:extLst>
              </p:cNvPr>
              <p:cNvSpPr/>
              <p:nvPr/>
            </p:nvSpPr>
            <p:spPr>
              <a:xfrm>
                <a:off x="-8618792" y="-3133062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8441" y="0"/>
                    </a:moveTo>
                    <a:cubicBezTo>
                      <a:pt x="125365" y="0"/>
                      <a:pt x="148082" y="9255"/>
                      <a:pt x="166593" y="27765"/>
                    </a:cubicBezTo>
                    <a:cubicBezTo>
                      <a:pt x="185103" y="46276"/>
                      <a:pt x="194358" y="69834"/>
                      <a:pt x="194358" y="98441"/>
                    </a:cubicBezTo>
                    <a:cubicBezTo>
                      <a:pt x="194358" y="125365"/>
                      <a:pt x="185103" y="148082"/>
                      <a:pt x="166593" y="166592"/>
                    </a:cubicBezTo>
                    <a:cubicBezTo>
                      <a:pt x="148082" y="185102"/>
                      <a:pt x="125365" y="194358"/>
                      <a:pt x="98441" y="194358"/>
                    </a:cubicBezTo>
                    <a:cubicBezTo>
                      <a:pt x="71517" y="194358"/>
                      <a:pt x="48380" y="184682"/>
                      <a:pt x="29028" y="165330"/>
                    </a:cubicBezTo>
                    <a:cubicBezTo>
                      <a:pt x="9676" y="145979"/>
                      <a:pt x="0" y="123682"/>
                      <a:pt x="0" y="98441"/>
                    </a:cubicBezTo>
                    <a:cubicBezTo>
                      <a:pt x="0" y="69834"/>
                      <a:pt x="9676" y="46276"/>
                      <a:pt x="29028" y="27765"/>
                    </a:cubicBezTo>
                    <a:cubicBezTo>
                      <a:pt x="48380" y="9255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3D4BA38C-2F8D-4A2A-B5AF-6058425D9032}"/>
                  </a:ext>
                </a:extLst>
              </p:cNvPr>
              <p:cNvSpPr/>
              <p:nvPr/>
            </p:nvSpPr>
            <p:spPr>
              <a:xfrm>
                <a:off x="-10511170" y="-2971518"/>
                <a:ext cx="194357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8">
                    <a:moveTo>
                      <a:pt x="98441" y="0"/>
                    </a:moveTo>
                    <a:cubicBezTo>
                      <a:pt x="125365" y="0"/>
                      <a:pt x="148082" y="9676"/>
                      <a:pt x="166592" y="29028"/>
                    </a:cubicBezTo>
                    <a:cubicBezTo>
                      <a:pt x="185103" y="48379"/>
                      <a:pt x="194357" y="71517"/>
                      <a:pt x="194357" y="98441"/>
                    </a:cubicBezTo>
                    <a:cubicBezTo>
                      <a:pt x="194357" y="125365"/>
                      <a:pt x="185102" y="148082"/>
                      <a:pt x="166592" y="166592"/>
                    </a:cubicBezTo>
                    <a:cubicBezTo>
                      <a:pt x="148082" y="185102"/>
                      <a:pt x="125365" y="194358"/>
                      <a:pt x="98441" y="194358"/>
                    </a:cubicBezTo>
                    <a:cubicBezTo>
                      <a:pt x="69834" y="194358"/>
                      <a:pt x="46275" y="185102"/>
                      <a:pt x="27765" y="166592"/>
                    </a:cubicBezTo>
                    <a:cubicBezTo>
                      <a:pt x="9255" y="148082"/>
                      <a:pt x="0" y="125365"/>
                      <a:pt x="0" y="98441"/>
                    </a:cubicBezTo>
                    <a:cubicBezTo>
                      <a:pt x="0" y="71517"/>
                      <a:pt x="9255" y="48379"/>
                      <a:pt x="27765" y="29028"/>
                    </a:cubicBezTo>
                    <a:cubicBezTo>
                      <a:pt x="46276" y="9676"/>
                      <a:pt x="69834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6E52A0B5-87D0-4F43-9328-B279D3BE9DBA}"/>
                  </a:ext>
                </a:extLst>
              </p:cNvPr>
              <p:cNvSpPr/>
              <p:nvPr/>
            </p:nvSpPr>
            <p:spPr>
              <a:xfrm>
                <a:off x="-9487089" y="-2971518"/>
                <a:ext cx="196881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6881" h="194358">
                    <a:moveTo>
                      <a:pt x="98440" y="0"/>
                    </a:moveTo>
                    <a:cubicBezTo>
                      <a:pt x="127047" y="0"/>
                      <a:pt x="150606" y="9676"/>
                      <a:pt x="169116" y="29028"/>
                    </a:cubicBezTo>
                    <a:cubicBezTo>
                      <a:pt x="187626" y="48379"/>
                      <a:pt x="196881" y="71517"/>
                      <a:pt x="196881" y="98441"/>
                    </a:cubicBezTo>
                    <a:cubicBezTo>
                      <a:pt x="196881" y="125365"/>
                      <a:pt x="187626" y="148082"/>
                      <a:pt x="169116" y="166592"/>
                    </a:cubicBezTo>
                    <a:cubicBezTo>
                      <a:pt x="150606" y="185102"/>
                      <a:pt x="127047" y="194358"/>
                      <a:pt x="98440" y="194358"/>
                    </a:cubicBezTo>
                    <a:cubicBezTo>
                      <a:pt x="71516" y="194358"/>
                      <a:pt x="48378" y="185102"/>
                      <a:pt x="29026" y="166592"/>
                    </a:cubicBezTo>
                    <a:cubicBezTo>
                      <a:pt x="9675" y="148082"/>
                      <a:pt x="0" y="125365"/>
                      <a:pt x="0" y="98441"/>
                    </a:cubicBezTo>
                    <a:cubicBezTo>
                      <a:pt x="0" y="71517"/>
                      <a:pt x="9675" y="48379"/>
                      <a:pt x="29026" y="29028"/>
                    </a:cubicBezTo>
                    <a:cubicBezTo>
                      <a:pt x="48378" y="9676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46D34386-BF10-4E70-B58A-0FE8703F1AAD}"/>
                  </a:ext>
                </a:extLst>
              </p:cNvPr>
              <p:cNvSpPr/>
              <p:nvPr/>
            </p:nvSpPr>
            <p:spPr>
              <a:xfrm>
                <a:off x="-8199787" y="-2971518"/>
                <a:ext cx="196882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4358">
                    <a:moveTo>
                      <a:pt x="98441" y="0"/>
                    </a:moveTo>
                    <a:cubicBezTo>
                      <a:pt x="125365" y="0"/>
                      <a:pt x="148502" y="9676"/>
                      <a:pt x="167855" y="29028"/>
                    </a:cubicBezTo>
                    <a:cubicBezTo>
                      <a:pt x="187206" y="48379"/>
                      <a:pt x="196882" y="71517"/>
                      <a:pt x="196882" y="98441"/>
                    </a:cubicBezTo>
                    <a:cubicBezTo>
                      <a:pt x="196882" y="125365"/>
                      <a:pt x="187206" y="148082"/>
                      <a:pt x="167855" y="166592"/>
                    </a:cubicBezTo>
                    <a:cubicBezTo>
                      <a:pt x="148502" y="185102"/>
                      <a:pt x="125365" y="194358"/>
                      <a:pt x="98441" y="194358"/>
                    </a:cubicBezTo>
                    <a:cubicBezTo>
                      <a:pt x="69834" y="194358"/>
                      <a:pt x="46275" y="185102"/>
                      <a:pt x="27765" y="166592"/>
                    </a:cubicBezTo>
                    <a:cubicBezTo>
                      <a:pt x="9256" y="148082"/>
                      <a:pt x="0" y="125365"/>
                      <a:pt x="0" y="98441"/>
                    </a:cubicBezTo>
                    <a:cubicBezTo>
                      <a:pt x="0" y="71517"/>
                      <a:pt x="9256" y="48379"/>
                      <a:pt x="27765" y="29028"/>
                    </a:cubicBezTo>
                    <a:cubicBezTo>
                      <a:pt x="46275" y="9676"/>
                      <a:pt x="69834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651D336D-6EAA-4935-80C0-8CF6E2B68731}"/>
                  </a:ext>
                </a:extLst>
              </p:cNvPr>
              <p:cNvSpPr/>
              <p:nvPr/>
            </p:nvSpPr>
            <p:spPr>
              <a:xfrm>
                <a:off x="-8969645" y="-2923560"/>
                <a:ext cx="196882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6882">
                    <a:moveTo>
                      <a:pt x="98441" y="0"/>
                    </a:moveTo>
                    <a:cubicBezTo>
                      <a:pt x="127048" y="0"/>
                      <a:pt x="150606" y="9676"/>
                      <a:pt x="169116" y="29028"/>
                    </a:cubicBezTo>
                    <a:cubicBezTo>
                      <a:pt x="187626" y="48379"/>
                      <a:pt x="196882" y="71517"/>
                      <a:pt x="196882" y="98441"/>
                    </a:cubicBezTo>
                    <a:cubicBezTo>
                      <a:pt x="196882" y="125365"/>
                      <a:pt x="187626" y="148503"/>
                      <a:pt x="169116" y="167855"/>
                    </a:cubicBezTo>
                    <a:cubicBezTo>
                      <a:pt x="150606" y="187206"/>
                      <a:pt x="127048" y="196882"/>
                      <a:pt x="98441" y="196882"/>
                    </a:cubicBezTo>
                    <a:cubicBezTo>
                      <a:pt x="71517" y="196882"/>
                      <a:pt x="48379" y="187206"/>
                      <a:pt x="29027" y="167855"/>
                    </a:cubicBezTo>
                    <a:cubicBezTo>
                      <a:pt x="9676" y="148503"/>
                      <a:pt x="0" y="125365"/>
                      <a:pt x="0" y="98441"/>
                    </a:cubicBezTo>
                    <a:cubicBezTo>
                      <a:pt x="0" y="73200"/>
                      <a:pt x="10097" y="50483"/>
                      <a:pt x="30289" y="30290"/>
                    </a:cubicBezTo>
                    <a:cubicBezTo>
                      <a:pt x="50482" y="10097"/>
                      <a:pt x="73200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3BBF9BB2-5941-4861-B0C5-2E7751F8E2EA}"/>
                  </a:ext>
                </a:extLst>
              </p:cNvPr>
              <p:cNvSpPr/>
              <p:nvPr/>
            </p:nvSpPr>
            <p:spPr>
              <a:xfrm>
                <a:off x="-8717231" y="-2923560"/>
                <a:ext cx="196881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6881" h="196882">
                    <a:moveTo>
                      <a:pt x="98440" y="0"/>
                    </a:moveTo>
                    <a:cubicBezTo>
                      <a:pt x="123682" y="0"/>
                      <a:pt x="146399" y="10097"/>
                      <a:pt x="166592" y="30290"/>
                    </a:cubicBezTo>
                    <a:cubicBezTo>
                      <a:pt x="186785" y="50483"/>
                      <a:pt x="196881" y="73200"/>
                      <a:pt x="196881" y="98441"/>
                    </a:cubicBezTo>
                    <a:cubicBezTo>
                      <a:pt x="196881" y="125365"/>
                      <a:pt x="187206" y="148503"/>
                      <a:pt x="167854" y="167855"/>
                    </a:cubicBezTo>
                    <a:cubicBezTo>
                      <a:pt x="148502" y="187206"/>
                      <a:pt x="125365" y="196882"/>
                      <a:pt x="98440" y="196882"/>
                    </a:cubicBezTo>
                    <a:cubicBezTo>
                      <a:pt x="71516" y="196882"/>
                      <a:pt x="48379" y="187206"/>
                      <a:pt x="29027" y="167855"/>
                    </a:cubicBezTo>
                    <a:cubicBezTo>
                      <a:pt x="9675" y="148503"/>
                      <a:pt x="0" y="125365"/>
                      <a:pt x="0" y="98441"/>
                    </a:cubicBezTo>
                    <a:cubicBezTo>
                      <a:pt x="0" y="71517"/>
                      <a:pt x="9675" y="48379"/>
                      <a:pt x="29027" y="29028"/>
                    </a:cubicBezTo>
                    <a:cubicBezTo>
                      <a:pt x="48379" y="9676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9AB1E485-22AC-4663-B10E-207343F3EDA6}"/>
                  </a:ext>
                </a:extLst>
              </p:cNvPr>
              <p:cNvSpPr/>
              <p:nvPr/>
            </p:nvSpPr>
            <p:spPr>
              <a:xfrm>
                <a:off x="-10511170" y="-2739297"/>
                <a:ext cx="194357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6881">
                    <a:moveTo>
                      <a:pt x="98441" y="0"/>
                    </a:moveTo>
                    <a:cubicBezTo>
                      <a:pt x="125365" y="0"/>
                      <a:pt x="148082" y="9675"/>
                      <a:pt x="166592" y="29027"/>
                    </a:cubicBezTo>
                    <a:cubicBezTo>
                      <a:pt x="185103" y="48379"/>
                      <a:pt x="194357" y="71516"/>
                      <a:pt x="194357" y="98440"/>
                    </a:cubicBezTo>
                    <a:cubicBezTo>
                      <a:pt x="194357" y="127047"/>
                      <a:pt x="185102" y="150606"/>
                      <a:pt x="166592" y="169116"/>
                    </a:cubicBezTo>
                    <a:cubicBezTo>
                      <a:pt x="148082" y="187626"/>
                      <a:pt x="125365" y="196881"/>
                      <a:pt x="98441" y="196881"/>
                    </a:cubicBezTo>
                    <a:cubicBezTo>
                      <a:pt x="69834" y="196881"/>
                      <a:pt x="46275" y="187626"/>
                      <a:pt x="27765" y="169116"/>
                    </a:cubicBezTo>
                    <a:cubicBezTo>
                      <a:pt x="9255" y="150606"/>
                      <a:pt x="0" y="127047"/>
                      <a:pt x="0" y="98440"/>
                    </a:cubicBezTo>
                    <a:cubicBezTo>
                      <a:pt x="0" y="71516"/>
                      <a:pt x="9255" y="48379"/>
                      <a:pt x="27765" y="29027"/>
                    </a:cubicBezTo>
                    <a:cubicBezTo>
                      <a:pt x="46276" y="9675"/>
                      <a:pt x="69834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AEBC1819-5BE0-4ADC-B151-7F7883432BF7}"/>
                  </a:ext>
                </a:extLst>
              </p:cNvPr>
              <p:cNvSpPr/>
              <p:nvPr/>
            </p:nvSpPr>
            <p:spPr>
              <a:xfrm>
                <a:off x="-9487089" y="-2739297"/>
                <a:ext cx="196881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6881" h="196881">
                    <a:moveTo>
                      <a:pt x="98440" y="0"/>
                    </a:moveTo>
                    <a:cubicBezTo>
                      <a:pt x="127047" y="0"/>
                      <a:pt x="150606" y="9675"/>
                      <a:pt x="169116" y="29027"/>
                    </a:cubicBezTo>
                    <a:cubicBezTo>
                      <a:pt x="187626" y="48379"/>
                      <a:pt x="196881" y="71516"/>
                      <a:pt x="196881" y="98440"/>
                    </a:cubicBezTo>
                    <a:cubicBezTo>
                      <a:pt x="196881" y="127047"/>
                      <a:pt x="187626" y="150606"/>
                      <a:pt x="169116" y="169116"/>
                    </a:cubicBezTo>
                    <a:cubicBezTo>
                      <a:pt x="150606" y="187626"/>
                      <a:pt x="127047" y="196881"/>
                      <a:pt x="98440" y="196881"/>
                    </a:cubicBezTo>
                    <a:cubicBezTo>
                      <a:pt x="71516" y="196881"/>
                      <a:pt x="48378" y="187626"/>
                      <a:pt x="29026" y="169116"/>
                    </a:cubicBezTo>
                    <a:cubicBezTo>
                      <a:pt x="9675" y="150606"/>
                      <a:pt x="0" y="127047"/>
                      <a:pt x="0" y="98440"/>
                    </a:cubicBezTo>
                    <a:cubicBezTo>
                      <a:pt x="0" y="71516"/>
                      <a:pt x="9675" y="48379"/>
                      <a:pt x="29026" y="29027"/>
                    </a:cubicBezTo>
                    <a:cubicBezTo>
                      <a:pt x="48378" y="9675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F0998168-C5D2-4D00-A82D-F09B11056F81}"/>
                  </a:ext>
                </a:extLst>
              </p:cNvPr>
              <p:cNvSpPr/>
              <p:nvPr/>
            </p:nvSpPr>
            <p:spPr>
              <a:xfrm>
                <a:off x="-8199787" y="-2739297"/>
                <a:ext cx="196882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6881">
                    <a:moveTo>
                      <a:pt x="98441" y="0"/>
                    </a:moveTo>
                    <a:cubicBezTo>
                      <a:pt x="125365" y="0"/>
                      <a:pt x="148502" y="9675"/>
                      <a:pt x="167855" y="29027"/>
                    </a:cubicBezTo>
                    <a:cubicBezTo>
                      <a:pt x="187206" y="48379"/>
                      <a:pt x="196882" y="71516"/>
                      <a:pt x="196882" y="98440"/>
                    </a:cubicBezTo>
                    <a:cubicBezTo>
                      <a:pt x="196882" y="127047"/>
                      <a:pt x="187206" y="150606"/>
                      <a:pt x="167855" y="169116"/>
                    </a:cubicBezTo>
                    <a:cubicBezTo>
                      <a:pt x="148502" y="187626"/>
                      <a:pt x="125365" y="196881"/>
                      <a:pt x="98441" y="196881"/>
                    </a:cubicBezTo>
                    <a:cubicBezTo>
                      <a:pt x="69834" y="196881"/>
                      <a:pt x="46275" y="187626"/>
                      <a:pt x="27765" y="169116"/>
                    </a:cubicBezTo>
                    <a:cubicBezTo>
                      <a:pt x="9256" y="150606"/>
                      <a:pt x="0" y="127047"/>
                      <a:pt x="0" y="98440"/>
                    </a:cubicBezTo>
                    <a:cubicBezTo>
                      <a:pt x="0" y="71516"/>
                      <a:pt x="9256" y="48379"/>
                      <a:pt x="27765" y="29027"/>
                    </a:cubicBezTo>
                    <a:cubicBezTo>
                      <a:pt x="46275" y="9675"/>
                      <a:pt x="69834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522F92A3-E1D6-4FCD-8ED1-2A63025E3785}"/>
                  </a:ext>
                </a:extLst>
              </p:cNvPr>
              <p:cNvSpPr/>
              <p:nvPr/>
            </p:nvSpPr>
            <p:spPr>
              <a:xfrm>
                <a:off x="-8851011" y="-2711533"/>
                <a:ext cx="196882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6882">
                    <a:moveTo>
                      <a:pt x="98441" y="0"/>
                    </a:moveTo>
                    <a:cubicBezTo>
                      <a:pt x="127047" y="0"/>
                      <a:pt x="150606" y="9676"/>
                      <a:pt x="169116" y="29027"/>
                    </a:cubicBezTo>
                    <a:cubicBezTo>
                      <a:pt x="187626" y="48379"/>
                      <a:pt x="196882" y="71517"/>
                      <a:pt x="196882" y="98441"/>
                    </a:cubicBezTo>
                    <a:cubicBezTo>
                      <a:pt x="196882" y="127047"/>
                      <a:pt x="187626" y="150606"/>
                      <a:pt x="169116" y="169116"/>
                    </a:cubicBezTo>
                    <a:cubicBezTo>
                      <a:pt x="150606" y="187626"/>
                      <a:pt x="127047" y="196882"/>
                      <a:pt x="98441" y="196882"/>
                    </a:cubicBezTo>
                    <a:cubicBezTo>
                      <a:pt x="71517" y="196882"/>
                      <a:pt x="48379" y="187626"/>
                      <a:pt x="29027" y="169116"/>
                    </a:cubicBezTo>
                    <a:cubicBezTo>
                      <a:pt x="9676" y="150606"/>
                      <a:pt x="0" y="127047"/>
                      <a:pt x="0" y="98441"/>
                    </a:cubicBezTo>
                    <a:cubicBezTo>
                      <a:pt x="0" y="71517"/>
                      <a:pt x="9676" y="48379"/>
                      <a:pt x="29027" y="29027"/>
                    </a:cubicBezTo>
                    <a:cubicBezTo>
                      <a:pt x="48379" y="9676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B7C90F20-DD96-4FFB-BF5D-ED0E73E80E39}"/>
                  </a:ext>
                </a:extLst>
              </p:cNvPr>
              <p:cNvSpPr/>
              <p:nvPr/>
            </p:nvSpPr>
            <p:spPr>
              <a:xfrm>
                <a:off x="-10511170" y="-2502031"/>
                <a:ext cx="194357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8">
                    <a:moveTo>
                      <a:pt x="98441" y="0"/>
                    </a:moveTo>
                    <a:cubicBezTo>
                      <a:pt x="125365" y="0"/>
                      <a:pt x="148082" y="9256"/>
                      <a:pt x="166592" y="27765"/>
                    </a:cubicBezTo>
                    <a:cubicBezTo>
                      <a:pt x="185103" y="46276"/>
                      <a:pt x="194357" y="68993"/>
                      <a:pt x="194357" y="95917"/>
                    </a:cubicBezTo>
                    <a:cubicBezTo>
                      <a:pt x="194357" y="122841"/>
                      <a:pt x="185102" y="145979"/>
                      <a:pt x="166592" y="165330"/>
                    </a:cubicBezTo>
                    <a:cubicBezTo>
                      <a:pt x="148082" y="184682"/>
                      <a:pt x="125365" y="194358"/>
                      <a:pt x="98441" y="194358"/>
                    </a:cubicBezTo>
                    <a:cubicBezTo>
                      <a:pt x="69834" y="194358"/>
                      <a:pt x="46275" y="184682"/>
                      <a:pt x="27765" y="165330"/>
                    </a:cubicBezTo>
                    <a:cubicBezTo>
                      <a:pt x="9255" y="145979"/>
                      <a:pt x="0" y="122841"/>
                      <a:pt x="0" y="95917"/>
                    </a:cubicBezTo>
                    <a:cubicBezTo>
                      <a:pt x="0" y="68993"/>
                      <a:pt x="9255" y="46276"/>
                      <a:pt x="27765" y="27765"/>
                    </a:cubicBezTo>
                    <a:cubicBezTo>
                      <a:pt x="46276" y="9256"/>
                      <a:pt x="69834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F043A415-7373-4400-840F-82DBB2D7001F}"/>
                  </a:ext>
                </a:extLst>
              </p:cNvPr>
              <p:cNvSpPr/>
              <p:nvPr/>
            </p:nvSpPr>
            <p:spPr>
              <a:xfrm>
                <a:off x="-9487089" y="-2502031"/>
                <a:ext cx="196881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6881" h="194358">
                    <a:moveTo>
                      <a:pt x="98440" y="0"/>
                    </a:moveTo>
                    <a:cubicBezTo>
                      <a:pt x="127047" y="0"/>
                      <a:pt x="150606" y="9256"/>
                      <a:pt x="169116" y="27765"/>
                    </a:cubicBezTo>
                    <a:cubicBezTo>
                      <a:pt x="187626" y="46276"/>
                      <a:pt x="196881" y="68993"/>
                      <a:pt x="196881" y="95917"/>
                    </a:cubicBezTo>
                    <a:cubicBezTo>
                      <a:pt x="196881" y="122841"/>
                      <a:pt x="187626" y="145979"/>
                      <a:pt x="169116" y="165330"/>
                    </a:cubicBezTo>
                    <a:cubicBezTo>
                      <a:pt x="150606" y="184682"/>
                      <a:pt x="127047" y="194358"/>
                      <a:pt x="98440" y="194358"/>
                    </a:cubicBezTo>
                    <a:cubicBezTo>
                      <a:pt x="71516" y="194358"/>
                      <a:pt x="48378" y="184682"/>
                      <a:pt x="29026" y="165330"/>
                    </a:cubicBezTo>
                    <a:cubicBezTo>
                      <a:pt x="9675" y="145979"/>
                      <a:pt x="0" y="122841"/>
                      <a:pt x="0" y="95917"/>
                    </a:cubicBezTo>
                    <a:cubicBezTo>
                      <a:pt x="0" y="68993"/>
                      <a:pt x="9675" y="46276"/>
                      <a:pt x="29026" y="27765"/>
                    </a:cubicBezTo>
                    <a:cubicBezTo>
                      <a:pt x="48378" y="9256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F5E87C70-0570-4D08-93C7-5C377509D924}"/>
                  </a:ext>
                </a:extLst>
              </p:cNvPr>
              <p:cNvSpPr/>
              <p:nvPr/>
            </p:nvSpPr>
            <p:spPr>
              <a:xfrm>
                <a:off x="-8199787" y="-2502031"/>
                <a:ext cx="196882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4358">
                    <a:moveTo>
                      <a:pt x="98441" y="0"/>
                    </a:moveTo>
                    <a:cubicBezTo>
                      <a:pt x="125365" y="0"/>
                      <a:pt x="148502" y="9256"/>
                      <a:pt x="167855" y="27765"/>
                    </a:cubicBezTo>
                    <a:cubicBezTo>
                      <a:pt x="187206" y="46276"/>
                      <a:pt x="196882" y="68993"/>
                      <a:pt x="196882" y="95917"/>
                    </a:cubicBezTo>
                    <a:cubicBezTo>
                      <a:pt x="196882" y="122841"/>
                      <a:pt x="187206" y="145979"/>
                      <a:pt x="167855" y="165330"/>
                    </a:cubicBezTo>
                    <a:cubicBezTo>
                      <a:pt x="148502" y="184682"/>
                      <a:pt x="125365" y="194358"/>
                      <a:pt x="98441" y="194358"/>
                    </a:cubicBezTo>
                    <a:cubicBezTo>
                      <a:pt x="69834" y="194358"/>
                      <a:pt x="46275" y="184682"/>
                      <a:pt x="27765" y="165330"/>
                    </a:cubicBezTo>
                    <a:cubicBezTo>
                      <a:pt x="9256" y="145979"/>
                      <a:pt x="0" y="122841"/>
                      <a:pt x="0" y="95917"/>
                    </a:cubicBezTo>
                    <a:cubicBezTo>
                      <a:pt x="0" y="68993"/>
                      <a:pt x="9256" y="46276"/>
                      <a:pt x="27765" y="27765"/>
                    </a:cubicBezTo>
                    <a:cubicBezTo>
                      <a:pt x="46275" y="9256"/>
                      <a:pt x="69834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E3C30128-3EBC-4D8C-934C-F59D77036D08}"/>
                  </a:ext>
                </a:extLst>
              </p:cNvPr>
              <p:cNvSpPr/>
              <p:nvPr/>
            </p:nvSpPr>
            <p:spPr>
              <a:xfrm>
                <a:off x="-7133130" y="-3680796"/>
                <a:ext cx="194358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7">
                    <a:moveTo>
                      <a:pt x="98441" y="0"/>
                    </a:moveTo>
                    <a:cubicBezTo>
                      <a:pt x="123682" y="0"/>
                      <a:pt x="145980" y="9676"/>
                      <a:pt x="165331" y="29027"/>
                    </a:cubicBezTo>
                    <a:cubicBezTo>
                      <a:pt x="184682" y="48379"/>
                      <a:pt x="194358" y="70675"/>
                      <a:pt x="194358" y="95917"/>
                    </a:cubicBezTo>
                    <a:cubicBezTo>
                      <a:pt x="194358" y="124523"/>
                      <a:pt x="185103" y="148082"/>
                      <a:pt x="166592" y="166592"/>
                    </a:cubicBezTo>
                    <a:cubicBezTo>
                      <a:pt x="148082" y="185102"/>
                      <a:pt x="125365" y="194357"/>
                      <a:pt x="98441" y="194357"/>
                    </a:cubicBezTo>
                    <a:cubicBezTo>
                      <a:pt x="69834" y="194357"/>
                      <a:pt x="46277" y="185102"/>
                      <a:pt x="27766" y="166592"/>
                    </a:cubicBezTo>
                    <a:cubicBezTo>
                      <a:pt x="9256" y="148082"/>
                      <a:pt x="0" y="124523"/>
                      <a:pt x="0" y="95917"/>
                    </a:cubicBezTo>
                    <a:cubicBezTo>
                      <a:pt x="0" y="68993"/>
                      <a:pt x="9256" y="46276"/>
                      <a:pt x="27766" y="27765"/>
                    </a:cubicBezTo>
                    <a:cubicBezTo>
                      <a:pt x="46277" y="9255"/>
                      <a:pt x="69834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24E7ACCC-8410-46B1-9E8D-8AD1D3EE6B35}"/>
                  </a:ext>
                </a:extLst>
              </p:cNvPr>
              <p:cNvSpPr/>
              <p:nvPr/>
            </p:nvSpPr>
            <p:spPr>
              <a:xfrm>
                <a:off x="-6918579" y="-3680796"/>
                <a:ext cx="194358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7">
                    <a:moveTo>
                      <a:pt x="98441" y="0"/>
                    </a:moveTo>
                    <a:cubicBezTo>
                      <a:pt x="123682" y="0"/>
                      <a:pt x="145978" y="9676"/>
                      <a:pt x="165330" y="29027"/>
                    </a:cubicBezTo>
                    <a:cubicBezTo>
                      <a:pt x="184682" y="48379"/>
                      <a:pt x="194358" y="70675"/>
                      <a:pt x="194358" y="95917"/>
                    </a:cubicBezTo>
                    <a:cubicBezTo>
                      <a:pt x="194358" y="124523"/>
                      <a:pt x="185103" y="148082"/>
                      <a:pt x="166592" y="166592"/>
                    </a:cubicBezTo>
                    <a:cubicBezTo>
                      <a:pt x="148082" y="185102"/>
                      <a:pt x="125365" y="194357"/>
                      <a:pt x="98441" y="194357"/>
                    </a:cubicBezTo>
                    <a:cubicBezTo>
                      <a:pt x="71517" y="194357"/>
                      <a:pt x="48379" y="185102"/>
                      <a:pt x="29027" y="166592"/>
                    </a:cubicBezTo>
                    <a:cubicBezTo>
                      <a:pt x="9676" y="148082"/>
                      <a:pt x="0" y="124523"/>
                      <a:pt x="0" y="95917"/>
                    </a:cubicBezTo>
                    <a:cubicBezTo>
                      <a:pt x="0" y="68993"/>
                      <a:pt x="9676" y="46276"/>
                      <a:pt x="29027" y="27765"/>
                    </a:cubicBezTo>
                    <a:cubicBezTo>
                      <a:pt x="48379" y="9255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CE72EA0F-8F7B-42B1-99EA-FBB677742389}"/>
                  </a:ext>
                </a:extLst>
              </p:cNvPr>
              <p:cNvSpPr/>
              <p:nvPr/>
            </p:nvSpPr>
            <p:spPr>
              <a:xfrm>
                <a:off x="-7198757" y="-3481391"/>
                <a:ext cx="194358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2">
                    <a:moveTo>
                      <a:pt x="95917" y="0"/>
                    </a:moveTo>
                    <a:cubicBezTo>
                      <a:pt x="122840" y="0"/>
                      <a:pt x="145979" y="10096"/>
                      <a:pt x="165330" y="30289"/>
                    </a:cubicBezTo>
                    <a:cubicBezTo>
                      <a:pt x="184682" y="50482"/>
                      <a:pt x="194358" y="73199"/>
                      <a:pt x="194358" y="98440"/>
                    </a:cubicBezTo>
                    <a:cubicBezTo>
                      <a:pt x="194358" y="125365"/>
                      <a:pt x="184682" y="148503"/>
                      <a:pt x="165330" y="167854"/>
                    </a:cubicBezTo>
                    <a:cubicBezTo>
                      <a:pt x="145979" y="187206"/>
                      <a:pt x="122840" y="196882"/>
                      <a:pt x="95917" y="196882"/>
                    </a:cubicBezTo>
                    <a:cubicBezTo>
                      <a:pt x="68993" y="196882"/>
                      <a:pt x="46276" y="187206"/>
                      <a:pt x="27766" y="167854"/>
                    </a:cubicBezTo>
                    <a:cubicBezTo>
                      <a:pt x="9255" y="148503"/>
                      <a:pt x="0" y="125365"/>
                      <a:pt x="0" y="98440"/>
                    </a:cubicBezTo>
                    <a:cubicBezTo>
                      <a:pt x="0" y="71517"/>
                      <a:pt x="9255" y="48379"/>
                      <a:pt x="27766" y="29027"/>
                    </a:cubicBezTo>
                    <a:cubicBezTo>
                      <a:pt x="46276" y="9676"/>
                      <a:pt x="68993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CA9C85F0-7492-48EC-A503-DB258C4DDF5A}"/>
                  </a:ext>
                </a:extLst>
              </p:cNvPr>
              <p:cNvSpPr/>
              <p:nvPr/>
            </p:nvSpPr>
            <p:spPr>
              <a:xfrm>
                <a:off x="-6860524" y="-3478867"/>
                <a:ext cx="194358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2">
                    <a:moveTo>
                      <a:pt x="95917" y="0"/>
                    </a:moveTo>
                    <a:cubicBezTo>
                      <a:pt x="122840" y="0"/>
                      <a:pt x="145979" y="9676"/>
                      <a:pt x="165330" y="29027"/>
                    </a:cubicBezTo>
                    <a:cubicBezTo>
                      <a:pt x="184681" y="48379"/>
                      <a:pt x="194358" y="71517"/>
                      <a:pt x="194358" y="98441"/>
                    </a:cubicBezTo>
                    <a:cubicBezTo>
                      <a:pt x="194358" y="125365"/>
                      <a:pt x="184681" y="148503"/>
                      <a:pt x="165330" y="167854"/>
                    </a:cubicBezTo>
                    <a:cubicBezTo>
                      <a:pt x="145979" y="187206"/>
                      <a:pt x="122840" y="196882"/>
                      <a:pt x="95917" y="196882"/>
                    </a:cubicBezTo>
                    <a:cubicBezTo>
                      <a:pt x="67310" y="196882"/>
                      <a:pt x="44171" y="187206"/>
                      <a:pt x="26503" y="167854"/>
                    </a:cubicBezTo>
                    <a:cubicBezTo>
                      <a:pt x="8834" y="148503"/>
                      <a:pt x="0" y="125365"/>
                      <a:pt x="0" y="98441"/>
                    </a:cubicBezTo>
                    <a:cubicBezTo>
                      <a:pt x="0" y="71517"/>
                      <a:pt x="9255" y="48379"/>
                      <a:pt x="27765" y="29027"/>
                    </a:cubicBezTo>
                    <a:cubicBezTo>
                      <a:pt x="46276" y="9676"/>
                      <a:pt x="68993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BCB333AF-17AD-45AE-88C3-6A1800996E5F}"/>
                  </a:ext>
                </a:extLst>
              </p:cNvPr>
              <p:cNvSpPr/>
              <p:nvPr/>
            </p:nvSpPr>
            <p:spPr>
              <a:xfrm>
                <a:off x="-7266909" y="-3276937"/>
                <a:ext cx="194358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2">
                    <a:moveTo>
                      <a:pt x="95918" y="0"/>
                    </a:moveTo>
                    <a:cubicBezTo>
                      <a:pt x="122842" y="0"/>
                      <a:pt x="145980" y="10096"/>
                      <a:pt x="165331" y="30289"/>
                    </a:cubicBezTo>
                    <a:cubicBezTo>
                      <a:pt x="184682" y="50482"/>
                      <a:pt x="194358" y="73199"/>
                      <a:pt x="194358" y="98441"/>
                    </a:cubicBezTo>
                    <a:cubicBezTo>
                      <a:pt x="194358" y="125365"/>
                      <a:pt x="184682" y="148503"/>
                      <a:pt x="165331" y="167854"/>
                    </a:cubicBezTo>
                    <a:cubicBezTo>
                      <a:pt x="145980" y="187206"/>
                      <a:pt x="122842" y="196882"/>
                      <a:pt x="95918" y="196882"/>
                    </a:cubicBezTo>
                    <a:cubicBezTo>
                      <a:pt x="68994" y="196882"/>
                      <a:pt x="46276" y="187206"/>
                      <a:pt x="27766" y="167854"/>
                    </a:cubicBezTo>
                    <a:cubicBezTo>
                      <a:pt x="9255" y="148503"/>
                      <a:pt x="0" y="125365"/>
                      <a:pt x="0" y="98441"/>
                    </a:cubicBezTo>
                    <a:cubicBezTo>
                      <a:pt x="0" y="71517"/>
                      <a:pt x="9255" y="48379"/>
                      <a:pt x="27766" y="29027"/>
                    </a:cubicBezTo>
                    <a:cubicBezTo>
                      <a:pt x="46276" y="9676"/>
                      <a:pt x="68994" y="0"/>
                      <a:pt x="95918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2EE7E862-0804-4936-B670-9568ADAE2F5D}"/>
                  </a:ext>
                </a:extLst>
              </p:cNvPr>
              <p:cNvSpPr/>
              <p:nvPr/>
            </p:nvSpPr>
            <p:spPr>
              <a:xfrm>
                <a:off x="-6792372" y="-3274413"/>
                <a:ext cx="196881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6881" h="194358">
                    <a:moveTo>
                      <a:pt x="98441" y="0"/>
                    </a:moveTo>
                    <a:cubicBezTo>
                      <a:pt x="125365" y="0"/>
                      <a:pt x="148503" y="9255"/>
                      <a:pt x="167854" y="27765"/>
                    </a:cubicBezTo>
                    <a:cubicBezTo>
                      <a:pt x="187205" y="46276"/>
                      <a:pt x="196881" y="69834"/>
                      <a:pt x="196881" y="98441"/>
                    </a:cubicBezTo>
                    <a:cubicBezTo>
                      <a:pt x="196881" y="125365"/>
                      <a:pt x="187205" y="148082"/>
                      <a:pt x="167854" y="166592"/>
                    </a:cubicBezTo>
                    <a:cubicBezTo>
                      <a:pt x="148503" y="185102"/>
                      <a:pt x="125365" y="194358"/>
                      <a:pt x="98441" y="194358"/>
                    </a:cubicBezTo>
                    <a:cubicBezTo>
                      <a:pt x="69833" y="194358"/>
                      <a:pt x="46277" y="185102"/>
                      <a:pt x="27766" y="166592"/>
                    </a:cubicBezTo>
                    <a:cubicBezTo>
                      <a:pt x="9254" y="148082"/>
                      <a:pt x="0" y="125365"/>
                      <a:pt x="0" y="98441"/>
                    </a:cubicBezTo>
                    <a:cubicBezTo>
                      <a:pt x="0" y="71517"/>
                      <a:pt x="9677" y="48379"/>
                      <a:pt x="29028" y="29027"/>
                    </a:cubicBezTo>
                    <a:cubicBezTo>
                      <a:pt x="48379" y="9676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08C0235B-DB31-41F1-A682-D88ABECEAF33}"/>
                  </a:ext>
                </a:extLst>
              </p:cNvPr>
              <p:cNvSpPr/>
              <p:nvPr/>
            </p:nvSpPr>
            <p:spPr>
              <a:xfrm>
                <a:off x="-7337584" y="-3075006"/>
                <a:ext cx="194358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1">
                    <a:moveTo>
                      <a:pt x="95917" y="0"/>
                    </a:moveTo>
                    <a:cubicBezTo>
                      <a:pt x="122841" y="0"/>
                      <a:pt x="145979" y="10096"/>
                      <a:pt x="165330" y="30289"/>
                    </a:cubicBezTo>
                    <a:cubicBezTo>
                      <a:pt x="184681" y="50483"/>
                      <a:pt x="194358" y="73200"/>
                      <a:pt x="194358" y="98441"/>
                    </a:cubicBezTo>
                    <a:cubicBezTo>
                      <a:pt x="194358" y="125365"/>
                      <a:pt x="184681" y="148502"/>
                      <a:pt x="165330" y="167854"/>
                    </a:cubicBezTo>
                    <a:cubicBezTo>
                      <a:pt x="145979" y="187206"/>
                      <a:pt x="122841" y="196881"/>
                      <a:pt x="95917" y="196881"/>
                    </a:cubicBezTo>
                    <a:cubicBezTo>
                      <a:pt x="68993" y="196881"/>
                      <a:pt x="46277" y="187206"/>
                      <a:pt x="27765" y="167854"/>
                    </a:cubicBezTo>
                    <a:cubicBezTo>
                      <a:pt x="9255" y="148502"/>
                      <a:pt x="0" y="125365"/>
                      <a:pt x="0" y="98441"/>
                    </a:cubicBezTo>
                    <a:cubicBezTo>
                      <a:pt x="0" y="71517"/>
                      <a:pt x="9255" y="48379"/>
                      <a:pt x="27765" y="29027"/>
                    </a:cubicBezTo>
                    <a:cubicBezTo>
                      <a:pt x="46277" y="9676"/>
                      <a:pt x="68993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8095503E-41DF-4232-9254-46151FB4241E}"/>
                  </a:ext>
                </a:extLst>
              </p:cNvPr>
              <p:cNvSpPr/>
              <p:nvPr/>
            </p:nvSpPr>
            <p:spPr>
              <a:xfrm>
                <a:off x="-6721698" y="-3072482"/>
                <a:ext cx="194358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7">
                    <a:moveTo>
                      <a:pt x="98442" y="0"/>
                    </a:moveTo>
                    <a:cubicBezTo>
                      <a:pt x="125365" y="0"/>
                      <a:pt x="148082" y="9255"/>
                      <a:pt x="166593" y="27765"/>
                    </a:cubicBezTo>
                    <a:cubicBezTo>
                      <a:pt x="185104" y="46276"/>
                      <a:pt x="194358" y="68993"/>
                      <a:pt x="194358" y="95917"/>
                    </a:cubicBezTo>
                    <a:cubicBezTo>
                      <a:pt x="194358" y="124523"/>
                      <a:pt x="185104" y="148082"/>
                      <a:pt x="166593" y="166592"/>
                    </a:cubicBezTo>
                    <a:cubicBezTo>
                      <a:pt x="148082" y="185103"/>
                      <a:pt x="125365" y="194357"/>
                      <a:pt x="98442" y="194357"/>
                    </a:cubicBezTo>
                    <a:cubicBezTo>
                      <a:pt x="71518" y="194357"/>
                      <a:pt x="48380" y="185103"/>
                      <a:pt x="29029" y="166592"/>
                    </a:cubicBezTo>
                    <a:cubicBezTo>
                      <a:pt x="9677" y="148082"/>
                      <a:pt x="0" y="124523"/>
                      <a:pt x="0" y="95917"/>
                    </a:cubicBezTo>
                    <a:cubicBezTo>
                      <a:pt x="0" y="68993"/>
                      <a:pt x="9677" y="46276"/>
                      <a:pt x="29029" y="27765"/>
                    </a:cubicBezTo>
                    <a:cubicBezTo>
                      <a:pt x="48380" y="9255"/>
                      <a:pt x="71518" y="0"/>
                      <a:pt x="98442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582C00C8-9358-476B-9B16-B4B9A3EAF296}"/>
                  </a:ext>
                </a:extLst>
              </p:cNvPr>
              <p:cNvSpPr/>
              <p:nvPr/>
            </p:nvSpPr>
            <p:spPr>
              <a:xfrm>
                <a:off x="-7408258" y="-2870553"/>
                <a:ext cx="194357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6882">
                    <a:moveTo>
                      <a:pt x="95917" y="0"/>
                    </a:moveTo>
                    <a:cubicBezTo>
                      <a:pt x="122840" y="0"/>
                      <a:pt x="145979" y="10096"/>
                      <a:pt x="165330" y="30289"/>
                    </a:cubicBezTo>
                    <a:cubicBezTo>
                      <a:pt x="184681" y="50482"/>
                      <a:pt x="194357" y="73200"/>
                      <a:pt x="194357" y="98441"/>
                    </a:cubicBezTo>
                    <a:cubicBezTo>
                      <a:pt x="194357" y="125365"/>
                      <a:pt x="184681" y="148503"/>
                      <a:pt x="165330" y="167854"/>
                    </a:cubicBezTo>
                    <a:cubicBezTo>
                      <a:pt x="145979" y="187206"/>
                      <a:pt x="122840" y="196882"/>
                      <a:pt x="95917" y="196882"/>
                    </a:cubicBezTo>
                    <a:cubicBezTo>
                      <a:pt x="68993" y="196882"/>
                      <a:pt x="46276" y="187206"/>
                      <a:pt x="27765" y="167854"/>
                    </a:cubicBezTo>
                    <a:cubicBezTo>
                      <a:pt x="9255" y="148503"/>
                      <a:pt x="0" y="125365"/>
                      <a:pt x="0" y="98441"/>
                    </a:cubicBezTo>
                    <a:cubicBezTo>
                      <a:pt x="0" y="71517"/>
                      <a:pt x="9255" y="48379"/>
                      <a:pt x="27765" y="29027"/>
                    </a:cubicBezTo>
                    <a:cubicBezTo>
                      <a:pt x="46276" y="9676"/>
                      <a:pt x="68993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933FE78A-EB7E-463D-ACA3-45400D98C7C8}"/>
                  </a:ext>
                </a:extLst>
              </p:cNvPr>
              <p:cNvSpPr/>
              <p:nvPr/>
            </p:nvSpPr>
            <p:spPr>
              <a:xfrm>
                <a:off x="-6651022" y="-2870553"/>
                <a:ext cx="194358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2">
                    <a:moveTo>
                      <a:pt x="95917" y="0"/>
                    </a:moveTo>
                    <a:cubicBezTo>
                      <a:pt x="122840" y="0"/>
                      <a:pt x="145980" y="10096"/>
                      <a:pt x="165331" y="30289"/>
                    </a:cubicBezTo>
                    <a:cubicBezTo>
                      <a:pt x="184682" y="50482"/>
                      <a:pt x="194358" y="73200"/>
                      <a:pt x="194358" y="98441"/>
                    </a:cubicBezTo>
                    <a:cubicBezTo>
                      <a:pt x="194358" y="125365"/>
                      <a:pt x="184682" y="148503"/>
                      <a:pt x="165331" y="167854"/>
                    </a:cubicBezTo>
                    <a:cubicBezTo>
                      <a:pt x="145980" y="187206"/>
                      <a:pt x="122840" y="196882"/>
                      <a:pt x="95917" y="196882"/>
                    </a:cubicBezTo>
                    <a:cubicBezTo>
                      <a:pt x="68994" y="196882"/>
                      <a:pt x="46276" y="187206"/>
                      <a:pt x="27766" y="167854"/>
                    </a:cubicBezTo>
                    <a:cubicBezTo>
                      <a:pt x="9255" y="148503"/>
                      <a:pt x="0" y="125365"/>
                      <a:pt x="0" y="98441"/>
                    </a:cubicBezTo>
                    <a:cubicBezTo>
                      <a:pt x="0" y="71517"/>
                      <a:pt x="9255" y="48379"/>
                      <a:pt x="27766" y="29027"/>
                    </a:cubicBezTo>
                    <a:cubicBezTo>
                      <a:pt x="46276" y="9676"/>
                      <a:pt x="68994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1A06D6FB-EBC8-4706-AAB6-9FC6EF47E400}"/>
                  </a:ext>
                </a:extLst>
              </p:cNvPr>
              <p:cNvSpPr/>
              <p:nvPr/>
            </p:nvSpPr>
            <p:spPr>
              <a:xfrm>
                <a:off x="-7478935" y="-2666099"/>
                <a:ext cx="196882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4358">
                    <a:moveTo>
                      <a:pt x="98441" y="0"/>
                    </a:moveTo>
                    <a:cubicBezTo>
                      <a:pt x="123683" y="0"/>
                      <a:pt x="146400" y="9676"/>
                      <a:pt x="166593" y="29028"/>
                    </a:cubicBezTo>
                    <a:cubicBezTo>
                      <a:pt x="186786" y="48379"/>
                      <a:pt x="196882" y="71517"/>
                      <a:pt x="196882" y="98441"/>
                    </a:cubicBezTo>
                    <a:cubicBezTo>
                      <a:pt x="196882" y="125365"/>
                      <a:pt x="187206" y="148082"/>
                      <a:pt x="167855" y="166593"/>
                    </a:cubicBezTo>
                    <a:cubicBezTo>
                      <a:pt x="148503" y="185102"/>
                      <a:pt x="125364" y="194358"/>
                      <a:pt x="98441" y="194358"/>
                    </a:cubicBezTo>
                    <a:cubicBezTo>
                      <a:pt x="71517" y="194358"/>
                      <a:pt x="48379" y="185102"/>
                      <a:pt x="29028" y="166593"/>
                    </a:cubicBezTo>
                    <a:cubicBezTo>
                      <a:pt x="9676" y="148082"/>
                      <a:pt x="0" y="125365"/>
                      <a:pt x="0" y="98441"/>
                    </a:cubicBezTo>
                    <a:cubicBezTo>
                      <a:pt x="0" y="69834"/>
                      <a:pt x="9676" y="46275"/>
                      <a:pt x="29028" y="27766"/>
                    </a:cubicBezTo>
                    <a:cubicBezTo>
                      <a:pt x="48379" y="9255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112FE9BB-0FAA-4E85-A8EB-4CDDC3D09CB1}"/>
                  </a:ext>
                </a:extLst>
              </p:cNvPr>
              <p:cNvSpPr/>
              <p:nvPr/>
            </p:nvSpPr>
            <p:spPr>
              <a:xfrm>
                <a:off x="-6580346" y="-2666099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5916" y="0"/>
                    </a:moveTo>
                    <a:cubicBezTo>
                      <a:pt x="121158" y="0"/>
                      <a:pt x="143875" y="9676"/>
                      <a:pt x="164068" y="29028"/>
                    </a:cubicBezTo>
                    <a:cubicBezTo>
                      <a:pt x="184261" y="48379"/>
                      <a:pt x="194358" y="71517"/>
                      <a:pt x="194358" y="98441"/>
                    </a:cubicBezTo>
                    <a:cubicBezTo>
                      <a:pt x="194358" y="125365"/>
                      <a:pt x="184681" y="148082"/>
                      <a:pt x="165329" y="166593"/>
                    </a:cubicBezTo>
                    <a:cubicBezTo>
                      <a:pt x="145978" y="185102"/>
                      <a:pt x="122840" y="194358"/>
                      <a:pt x="95916" y="194358"/>
                    </a:cubicBezTo>
                    <a:cubicBezTo>
                      <a:pt x="68992" y="194358"/>
                      <a:pt x="46276" y="185102"/>
                      <a:pt x="27765" y="166593"/>
                    </a:cubicBezTo>
                    <a:cubicBezTo>
                      <a:pt x="9254" y="148082"/>
                      <a:pt x="0" y="125365"/>
                      <a:pt x="0" y="98441"/>
                    </a:cubicBezTo>
                    <a:cubicBezTo>
                      <a:pt x="0" y="69834"/>
                      <a:pt x="9254" y="46275"/>
                      <a:pt x="27765" y="27766"/>
                    </a:cubicBezTo>
                    <a:cubicBezTo>
                      <a:pt x="46276" y="9255"/>
                      <a:pt x="68992" y="0"/>
                      <a:pt x="95916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7FEAD5C1-8245-4FA2-AE38-53D309F002C6}"/>
                  </a:ext>
                </a:extLst>
              </p:cNvPr>
              <p:cNvSpPr/>
              <p:nvPr/>
            </p:nvSpPr>
            <p:spPr>
              <a:xfrm>
                <a:off x="-7256812" y="-2658525"/>
                <a:ext cx="194358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1">
                    <a:moveTo>
                      <a:pt x="95917" y="0"/>
                    </a:moveTo>
                    <a:cubicBezTo>
                      <a:pt x="122840" y="0"/>
                      <a:pt x="145979" y="9675"/>
                      <a:pt x="165331" y="29027"/>
                    </a:cubicBezTo>
                    <a:cubicBezTo>
                      <a:pt x="184682" y="48379"/>
                      <a:pt x="194358" y="71516"/>
                      <a:pt x="194358" y="98440"/>
                    </a:cubicBezTo>
                    <a:cubicBezTo>
                      <a:pt x="194358" y="127047"/>
                      <a:pt x="184682" y="150606"/>
                      <a:pt x="165331" y="169116"/>
                    </a:cubicBezTo>
                    <a:cubicBezTo>
                      <a:pt x="145979" y="187626"/>
                      <a:pt x="122840" y="196881"/>
                      <a:pt x="95917" y="196881"/>
                    </a:cubicBezTo>
                    <a:cubicBezTo>
                      <a:pt x="68994" y="196881"/>
                      <a:pt x="46277" y="187206"/>
                      <a:pt x="27766" y="167854"/>
                    </a:cubicBezTo>
                    <a:cubicBezTo>
                      <a:pt x="9254" y="148502"/>
                      <a:pt x="0" y="125365"/>
                      <a:pt x="0" y="98440"/>
                    </a:cubicBezTo>
                    <a:cubicBezTo>
                      <a:pt x="0" y="71516"/>
                      <a:pt x="9254" y="48379"/>
                      <a:pt x="27766" y="29027"/>
                    </a:cubicBezTo>
                    <a:cubicBezTo>
                      <a:pt x="46277" y="9675"/>
                      <a:pt x="68994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21C2EDB9-1DA1-46D7-A208-70E9E3656201}"/>
                  </a:ext>
                </a:extLst>
              </p:cNvPr>
              <p:cNvSpPr/>
              <p:nvPr/>
            </p:nvSpPr>
            <p:spPr>
              <a:xfrm>
                <a:off x="-7032165" y="-2658525"/>
                <a:ext cx="196882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6881">
                    <a:moveTo>
                      <a:pt x="98442" y="0"/>
                    </a:moveTo>
                    <a:cubicBezTo>
                      <a:pt x="127048" y="0"/>
                      <a:pt x="150606" y="9675"/>
                      <a:pt x="169116" y="29027"/>
                    </a:cubicBezTo>
                    <a:cubicBezTo>
                      <a:pt x="187627" y="48379"/>
                      <a:pt x="196882" y="71516"/>
                      <a:pt x="196882" y="98440"/>
                    </a:cubicBezTo>
                    <a:cubicBezTo>
                      <a:pt x="196882" y="127047"/>
                      <a:pt x="187627" y="150606"/>
                      <a:pt x="169116" y="169116"/>
                    </a:cubicBezTo>
                    <a:cubicBezTo>
                      <a:pt x="150606" y="187626"/>
                      <a:pt x="127048" y="196881"/>
                      <a:pt x="98442" y="196881"/>
                    </a:cubicBezTo>
                    <a:cubicBezTo>
                      <a:pt x="73200" y="196881"/>
                      <a:pt x="50483" y="187206"/>
                      <a:pt x="30290" y="167854"/>
                    </a:cubicBezTo>
                    <a:cubicBezTo>
                      <a:pt x="10097" y="148502"/>
                      <a:pt x="0" y="125365"/>
                      <a:pt x="0" y="98440"/>
                    </a:cubicBezTo>
                    <a:cubicBezTo>
                      <a:pt x="0" y="71516"/>
                      <a:pt x="9676" y="48379"/>
                      <a:pt x="29027" y="29027"/>
                    </a:cubicBezTo>
                    <a:cubicBezTo>
                      <a:pt x="48378" y="9675"/>
                      <a:pt x="71518" y="0"/>
                      <a:pt x="98442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EB81CC33-76D2-4A55-9429-56BB9E08B932}"/>
                  </a:ext>
                </a:extLst>
              </p:cNvPr>
              <p:cNvSpPr/>
              <p:nvPr/>
            </p:nvSpPr>
            <p:spPr>
              <a:xfrm>
                <a:off x="-6797421" y="-2658525"/>
                <a:ext cx="194358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1">
                    <a:moveTo>
                      <a:pt x="98440" y="0"/>
                    </a:moveTo>
                    <a:cubicBezTo>
                      <a:pt x="125364" y="0"/>
                      <a:pt x="148082" y="9675"/>
                      <a:pt x="166592" y="29027"/>
                    </a:cubicBezTo>
                    <a:cubicBezTo>
                      <a:pt x="185103" y="48379"/>
                      <a:pt x="194358" y="71516"/>
                      <a:pt x="194358" y="98440"/>
                    </a:cubicBezTo>
                    <a:cubicBezTo>
                      <a:pt x="194358" y="127047"/>
                      <a:pt x="185103" y="150606"/>
                      <a:pt x="166592" y="169116"/>
                    </a:cubicBezTo>
                    <a:cubicBezTo>
                      <a:pt x="148082" y="187626"/>
                      <a:pt x="125364" y="196881"/>
                      <a:pt x="98440" y="196881"/>
                    </a:cubicBezTo>
                    <a:cubicBezTo>
                      <a:pt x="71518" y="196881"/>
                      <a:pt x="48378" y="187206"/>
                      <a:pt x="29027" y="167854"/>
                    </a:cubicBezTo>
                    <a:cubicBezTo>
                      <a:pt x="9676" y="148502"/>
                      <a:pt x="0" y="125365"/>
                      <a:pt x="0" y="98440"/>
                    </a:cubicBezTo>
                    <a:cubicBezTo>
                      <a:pt x="0" y="71516"/>
                      <a:pt x="9676" y="48379"/>
                      <a:pt x="29027" y="29027"/>
                    </a:cubicBezTo>
                    <a:cubicBezTo>
                      <a:pt x="48378" y="9675"/>
                      <a:pt x="71518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DE63C69C-3F95-496A-AC3C-C9A96E730777}"/>
                  </a:ext>
                </a:extLst>
              </p:cNvPr>
              <p:cNvSpPr/>
              <p:nvPr/>
            </p:nvSpPr>
            <p:spPr>
              <a:xfrm>
                <a:off x="-7547085" y="-2464169"/>
                <a:ext cx="194357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8">
                    <a:moveTo>
                      <a:pt x="95916" y="0"/>
                    </a:moveTo>
                    <a:cubicBezTo>
                      <a:pt x="121158" y="0"/>
                      <a:pt x="143875" y="9676"/>
                      <a:pt x="164068" y="29028"/>
                    </a:cubicBezTo>
                    <a:cubicBezTo>
                      <a:pt x="184261" y="48379"/>
                      <a:pt x="194357" y="70676"/>
                      <a:pt x="194357" y="95917"/>
                    </a:cubicBezTo>
                    <a:cubicBezTo>
                      <a:pt x="194357" y="124524"/>
                      <a:pt x="184681" y="148082"/>
                      <a:pt x="165330" y="166593"/>
                    </a:cubicBezTo>
                    <a:cubicBezTo>
                      <a:pt x="145978" y="185103"/>
                      <a:pt x="122840" y="194358"/>
                      <a:pt x="95916" y="194358"/>
                    </a:cubicBezTo>
                    <a:cubicBezTo>
                      <a:pt x="67309" y="194358"/>
                      <a:pt x="44172" y="185103"/>
                      <a:pt x="26503" y="166593"/>
                    </a:cubicBezTo>
                    <a:cubicBezTo>
                      <a:pt x="8834" y="148082"/>
                      <a:pt x="0" y="124524"/>
                      <a:pt x="0" y="95917"/>
                    </a:cubicBezTo>
                    <a:cubicBezTo>
                      <a:pt x="0" y="68993"/>
                      <a:pt x="8834" y="46276"/>
                      <a:pt x="26503" y="27766"/>
                    </a:cubicBezTo>
                    <a:cubicBezTo>
                      <a:pt x="44172" y="9255"/>
                      <a:pt x="67309" y="0"/>
                      <a:pt x="95916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3545B655-A093-440A-A0D3-FFC8D4890FDC}"/>
                  </a:ext>
                </a:extLst>
              </p:cNvPr>
              <p:cNvSpPr/>
              <p:nvPr/>
            </p:nvSpPr>
            <p:spPr>
              <a:xfrm>
                <a:off x="-6514718" y="-2464169"/>
                <a:ext cx="196881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6881" h="194358">
                    <a:moveTo>
                      <a:pt x="98441" y="0"/>
                    </a:moveTo>
                    <a:cubicBezTo>
                      <a:pt x="127048" y="0"/>
                      <a:pt x="150605" y="9255"/>
                      <a:pt x="169117" y="27766"/>
                    </a:cubicBezTo>
                    <a:cubicBezTo>
                      <a:pt x="187627" y="46276"/>
                      <a:pt x="196881" y="68993"/>
                      <a:pt x="196881" y="95917"/>
                    </a:cubicBezTo>
                    <a:cubicBezTo>
                      <a:pt x="196881" y="124524"/>
                      <a:pt x="187627" y="148082"/>
                      <a:pt x="169117" y="166593"/>
                    </a:cubicBezTo>
                    <a:cubicBezTo>
                      <a:pt x="150605" y="185103"/>
                      <a:pt x="127048" y="194358"/>
                      <a:pt x="98441" y="194358"/>
                    </a:cubicBezTo>
                    <a:cubicBezTo>
                      <a:pt x="71517" y="194358"/>
                      <a:pt x="48379" y="185103"/>
                      <a:pt x="29028" y="166593"/>
                    </a:cubicBezTo>
                    <a:cubicBezTo>
                      <a:pt x="9677" y="148082"/>
                      <a:pt x="0" y="124524"/>
                      <a:pt x="0" y="95917"/>
                    </a:cubicBezTo>
                    <a:cubicBezTo>
                      <a:pt x="0" y="70676"/>
                      <a:pt x="10096" y="48379"/>
                      <a:pt x="30289" y="29028"/>
                    </a:cubicBezTo>
                    <a:cubicBezTo>
                      <a:pt x="50482" y="9676"/>
                      <a:pt x="73199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002F7304-8FF4-4140-8875-65FA0C72F894}"/>
                  </a:ext>
                </a:extLst>
              </p:cNvPr>
              <p:cNvSpPr/>
              <p:nvPr/>
            </p:nvSpPr>
            <p:spPr>
              <a:xfrm>
                <a:off x="-5545074" y="-3706037"/>
                <a:ext cx="194358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1">
                    <a:moveTo>
                      <a:pt x="98440" y="0"/>
                    </a:moveTo>
                    <a:cubicBezTo>
                      <a:pt x="125364" y="0"/>
                      <a:pt x="148081" y="9255"/>
                      <a:pt x="166592" y="27765"/>
                    </a:cubicBezTo>
                    <a:cubicBezTo>
                      <a:pt x="185102" y="46275"/>
                      <a:pt x="194358" y="69834"/>
                      <a:pt x="194358" y="98441"/>
                    </a:cubicBezTo>
                    <a:cubicBezTo>
                      <a:pt x="194358" y="125365"/>
                      <a:pt x="185102" y="148502"/>
                      <a:pt x="166592" y="167854"/>
                    </a:cubicBezTo>
                    <a:cubicBezTo>
                      <a:pt x="148081" y="187206"/>
                      <a:pt x="125364" y="196881"/>
                      <a:pt x="98440" y="196881"/>
                    </a:cubicBezTo>
                    <a:cubicBezTo>
                      <a:pt x="71517" y="196881"/>
                      <a:pt x="48378" y="186785"/>
                      <a:pt x="29027" y="166592"/>
                    </a:cubicBezTo>
                    <a:cubicBezTo>
                      <a:pt x="9676" y="146399"/>
                      <a:pt x="0" y="123682"/>
                      <a:pt x="0" y="98441"/>
                    </a:cubicBezTo>
                    <a:cubicBezTo>
                      <a:pt x="0" y="69834"/>
                      <a:pt x="9255" y="46275"/>
                      <a:pt x="27765" y="27765"/>
                    </a:cubicBezTo>
                    <a:cubicBezTo>
                      <a:pt x="46276" y="9255"/>
                      <a:pt x="69834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243DA5E6-ECA5-4E80-B14E-A68617A49C20}"/>
                  </a:ext>
                </a:extLst>
              </p:cNvPr>
              <p:cNvSpPr/>
              <p:nvPr/>
            </p:nvSpPr>
            <p:spPr>
              <a:xfrm>
                <a:off x="-5310331" y="-3635363"/>
                <a:ext cx="194358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2">
                    <a:moveTo>
                      <a:pt x="100965" y="0"/>
                    </a:moveTo>
                    <a:cubicBezTo>
                      <a:pt x="127889" y="0"/>
                      <a:pt x="150186" y="10097"/>
                      <a:pt x="167854" y="30290"/>
                    </a:cubicBezTo>
                    <a:cubicBezTo>
                      <a:pt x="185524" y="50483"/>
                      <a:pt x="194358" y="74041"/>
                      <a:pt x="194358" y="100965"/>
                    </a:cubicBezTo>
                    <a:cubicBezTo>
                      <a:pt x="194358" y="129572"/>
                      <a:pt x="185103" y="152710"/>
                      <a:pt x="166593" y="170379"/>
                    </a:cubicBezTo>
                    <a:cubicBezTo>
                      <a:pt x="148082" y="188048"/>
                      <a:pt x="125365" y="196882"/>
                      <a:pt x="98441" y="196882"/>
                    </a:cubicBezTo>
                    <a:cubicBezTo>
                      <a:pt x="71518" y="196882"/>
                      <a:pt x="48379" y="187627"/>
                      <a:pt x="29028" y="169116"/>
                    </a:cubicBezTo>
                    <a:cubicBezTo>
                      <a:pt x="9677" y="150606"/>
                      <a:pt x="0" y="127889"/>
                      <a:pt x="0" y="100965"/>
                    </a:cubicBezTo>
                    <a:cubicBezTo>
                      <a:pt x="0" y="74041"/>
                      <a:pt x="9677" y="50483"/>
                      <a:pt x="29028" y="30290"/>
                    </a:cubicBezTo>
                    <a:cubicBezTo>
                      <a:pt x="48379" y="10097"/>
                      <a:pt x="72358" y="0"/>
                      <a:pt x="100965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4948004B-C186-48E9-8BBE-8409224F94FA}"/>
                  </a:ext>
                </a:extLst>
              </p:cNvPr>
              <p:cNvSpPr/>
              <p:nvPr/>
            </p:nvSpPr>
            <p:spPr>
              <a:xfrm>
                <a:off x="-5782342" y="-3630315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5917" y="0"/>
                    </a:moveTo>
                    <a:cubicBezTo>
                      <a:pt x="122840" y="0"/>
                      <a:pt x="145979" y="9256"/>
                      <a:pt x="165330" y="27766"/>
                    </a:cubicBezTo>
                    <a:cubicBezTo>
                      <a:pt x="184681" y="46276"/>
                      <a:pt x="194358" y="68993"/>
                      <a:pt x="194358" y="95917"/>
                    </a:cubicBezTo>
                    <a:cubicBezTo>
                      <a:pt x="194358" y="122841"/>
                      <a:pt x="184681" y="145979"/>
                      <a:pt x="165330" y="165331"/>
                    </a:cubicBezTo>
                    <a:cubicBezTo>
                      <a:pt x="145979" y="184682"/>
                      <a:pt x="122840" y="194358"/>
                      <a:pt x="95917" y="194358"/>
                    </a:cubicBezTo>
                    <a:cubicBezTo>
                      <a:pt x="70676" y="194358"/>
                      <a:pt x="48379" y="184682"/>
                      <a:pt x="29027" y="165331"/>
                    </a:cubicBezTo>
                    <a:cubicBezTo>
                      <a:pt x="9676" y="145979"/>
                      <a:pt x="0" y="122841"/>
                      <a:pt x="0" y="95917"/>
                    </a:cubicBezTo>
                    <a:cubicBezTo>
                      <a:pt x="0" y="68993"/>
                      <a:pt x="9255" y="46276"/>
                      <a:pt x="27765" y="27766"/>
                    </a:cubicBezTo>
                    <a:cubicBezTo>
                      <a:pt x="46276" y="9256"/>
                      <a:pt x="68993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FC41C0BD-9E4D-4632-932B-ADBDD8D4BF4B}"/>
                  </a:ext>
                </a:extLst>
              </p:cNvPr>
              <p:cNvSpPr/>
              <p:nvPr/>
            </p:nvSpPr>
            <p:spPr>
              <a:xfrm>
                <a:off x="-5878259" y="-3403142"/>
                <a:ext cx="194358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7">
                    <a:moveTo>
                      <a:pt x="98441" y="0"/>
                    </a:moveTo>
                    <a:cubicBezTo>
                      <a:pt x="127048" y="0"/>
                      <a:pt x="150185" y="9255"/>
                      <a:pt x="167854" y="27765"/>
                    </a:cubicBezTo>
                    <a:cubicBezTo>
                      <a:pt x="185524" y="46275"/>
                      <a:pt x="194358" y="68992"/>
                      <a:pt x="194358" y="95916"/>
                    </a:cubicBezTo>
                    <a:cubicBezTo>
                      <a:pt x="194358" y="122840"/>
                      <a:pt x="185524" y="145978"/>
                      <a:pt x="167854" y="165330"/>
                    </a:cubicBezTo>
                    <a:cubicBezTo>
                      <a:pt x="150185" y="184681"/>
                      <a:pt x="127048" y="194357"/>
                      <a:pt x="98441" y="194357"/>
                    </a:cubicBezTo>
                    <a:cubicBezTo>
                      <a:pt x="71518" y="194357"/>
                      <a:pt x="48379" y="184681"/>
                      <a:pt x="29028" y="165330"/>
                    </a:cubicBezTo>
                    <a:cubicBezTo>
                      <a:pt x="9677" y="145978"/>
                      <a:pt x="0" y="122840"/>
                      <a:pt x="0" y="95916"/>
                    </a:cubicBezTo>
                    <a:cubicBezTo>
                      <a:pt x="0" y="68992"/>
                      <a:pt x="9677" y="46275"/>
                      <a:pt x="29028" y="27765"/>
                    </a:cubicBezTo>
                    <a:cubicBezTo>
                      <a:pt x="48379" y="9255"/>
                      <a:pt x="71518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CDD0CAE0-530A-4035-B6E0-54F4F01CB774}"/>
                  </a:ext>
                </a:extLst>
              </p:cNvPr>
              <p:cNvSpPr/>
              <p:nvPr/>
            </p:nvSpPr>
            <p:spPr>
              <a:xfrm>
                <a:off x="-5757101" y="-3203738"/>
                <a:ext cx="194358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2">
                    <a:moveTo>
                      <a:pt x="98441" y="0"/>
                    </a:moveTo>
                    <a:cubicBezTo>
                      <a:pt x="127048" y="0"/>
                      <a:pt x="150186" y="9256"/>
                      <a:pt x="167855" y="27766"/>
                    </a:cubicBezTo>
                    <a:cubicBezTo>
                      <a:pt x="185524" y="46276"/>
                      <a:pt x="194358" y="69835"/>
                      <a:pt x="194358" y="98441"/>
                    </a:cubicBezTo>
                    <a:cubicBezTo>
                      <a:pt x="194358" y="125365"/>
                      <a:pt x="185524" y="148503"/>
                      <a:pt x="167855" y="167855"/>
                    </a:cubicBezTo>
                    <a:cubicBezTo>
                      <a:pt x="150186" y="187206"/>
                      <a:pt x="127048" y="196882"/>
                      <a:pt x="98441" y="196882"/>
                    </a:cubicBezTo>
                    <a:cubicBezTo>
                      <a:pt x="71518" y="196882"/>
                      <a:pt x="48379" y="187206"/>
                      <a:pt x="29027" y="167855"/>
                    </a:cubicBezTo>
                    <a:cubicBezTo>
                      <a:pt x="9676" y="148503"/>
                      <a:pt x="0" y="125365"/>
                      <a:pt x="0" y="98441"/>
                    </a:cubicBezTo>
                    <a:cubicBezTo>
                      <a:pt x="0" y="69835"/>
                      <a:pt x="9676" y="46276"/>
                      <a:pt x="29027" y="27766"/>
                    </a:cubicBezTo>
                    <a:cubicBezTo>
                      <a:pt x="48379" y="9256"/>
                      <a:pt x="71518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E9D4D953-825E-4224-9A2F-BB4545EA896C}"/>
                  </a:ext>
                </a:extLst>
              </p:cNvPr>
              <p:cNvSpPr/>
              <p:nvPr/>
            </p:nvSpPr>
            <p:spPr>
              <a:xfrm>
                <a:off x="-5532454" y="-3087628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8442" y="0"/>
                    </a:moveTo>
                    <a:cubicBezTo>
                      <a:pt x="125364" y="0"/>
                      <a:pt x="148081" y="9255"/>
                      <a:pt x="166593" y="27766"/>
                    </a:cubicBezTo>
                    <a:cubicBezTo>
                      <a:pt x="185104" y="46276"/>
                      <a:pt x="194358" y="68993"/>
                      <a:pt x="194358" y="95917"/>
                    </a:cubicBezTo>
                    <a:cubicBezTo>
                      <a:pt x="194358" y="122841"/>
                      <a:pt x="184682" y="145979"/>
                      <a:pt x="165330" y="165330"/>
                    </a:cubicBezTo>
                    <a:cubicBezTo>
                      <a:pt x="145979" y="184682"/>
                      <a:pt x="123683" y="194358"/>
                      <a:pt x="98442" y="194358"/>
                    </a:cubicBezTo>
                    <a:cubicBezTo>
                      <a:pt x="71518" y="194358"/>
                      <a:pt x="48379" y="184682"/>
                      <a:pt x="29028" y="165330"/>
                    </a:cubicBezTo>
                    <a:cubicBezTo>
                      <a:pt x="9677" y="145979"/>
                      <a:pt x="0" y="122841"/>
                      <a:pt x="0" y="95917"/>
                    </a:cubicBezTo>
                    <a:cubicBezTo>
                      <a:pt x="0" y="68993"/>
                      <a:pt x="9677" y="46276"/>
                      <a:pt x="29028" y="27766"/>
                    </a:cubicBezTo>
                    <a:cubicBezTo>
                      <a:pt x="48379" y="9255"/>
                      <a:pt x="71518" y="0"/>
                      <a:pt x="98442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F929451F-33D7-4D4E-B7CB-371516D59CBA}"/>
                  </a:ext>
                </a:extLst>
              </p:cNvPr>
              <p:cNvSpPr/>
              <p:nvPr/>
            </p:nvSpPr>
            <p:spPr>
              <a:xfrm>
                <a:off x="-5317903" y="-2986663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5917" y="0"/>
                    </a:moveTo>
                    <a:cubicBezTo>
                      <a:pt x="122840" y="0"/>
                      <a:pt x="145979" y="10097"/>
                      <a:pt x="165330" y="30290"/>
                    </a:cubicBezTo>
                    <a:cubicBezTo>
                      <a:pt x="184681" y="50483"/>
                      <a:pt x="194358" y="73200"/>
                      <a:pt x="194358" y="98441"/>
                    </a:cubicBezTo>
                    <a:cubicBezTo>
                      <a:pt x="194358" y="125365"/>
                      <a:pt x="184681" y="148082"/>
                      <a:pt x="165330" y="166592"/>
                    </a:cubicBezTo>
                    <a:cubicBezTo>
                      <a:pt x="145979" y="185103"/>
                      <a:pt x="122840" y="194358"/>
                      <a:pt x="95917" y="194358"/>
                    </a:cubicBezTo>
                    <a:cubicBezTo>
                      <a:pt x="68993" y="194358"/>
                      <a:pt x="46276" y="185103"/>
                      <a:pt x="27765" y="166592"/>
                    </a:cubicBezTo>
                    <a:cubicBezTo>
                      <a:pt x="9255" y="148082"/>
                      <a:pt x="0" y="125365"/>
                      <a:pt x="0" y="98441"/>
                    </a:cubicBezTo>
                    <a:cubicBezTo>
                      <a:pt x="0" y="71517"/>
                      <a:pt x="9255" y="48379"/>
                      <a:pt x="27765" y="29028"/>
                    </a:cubicBezTo>
                    <a:cubicBezTo>
                      <a:pt x="46276" y="9676"/>
                      <a:pt x="68993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01DB9F16-7D85-4FB8-A853-A5CF905EB0AB}"/>
                  </a:ext>
                </a:extLst>
              </p:cNvPr>
              <p:cNvSpPr/>
              <p:nvPr/>
            </p:nvSpPr>
            <p:spPr>
              <a:xfrm>
                <a:off x="-5196743" y="-2779685"/>
                <a:ext cx="196881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6881" h="196882">
                    <a:moveTo>
                      <a:pt x="98440" y="0"/>
                    </a:moveTo>
                    <a:cubicBezTo>
                      <a:pt x="125364" y="0"/>
                      <a:pt x="148502" y="9676"/>
                      <a:pt x="167853" y="29028"/>
                    </a:cubicBezTo>
                    <a:cubicBezTo>
                      <a:pt x="187204" y="48379"/>
                      <a:pt x="196881" y="71517"/>
                      <a:pt x="196881" y="98441"/>
                    </a:cubicBezTo>
                    <a:cubicBezTo>
                      <a:pt x="196881" y="123683"/>
                      <a:pt x="186785" y="146399"/>
                      <a:pt x="166592" y="166593"/>
                    </a:cubicBezTo>
                    <a:cubicBezTo>
                      <a:pt x="146399" y="186786"/>
                      <a:pt x="123682" y="196882"/>
                      <a:pt x="98440" y="196882"/>
                    </a:cubicBezTo>
                    <a:cubicBezTo>
                      <a:pt x="71516" y="196882"/>
                      <a:pt x="48378" y="187206"/>
                      <a:pt x="29027" y="167855"/>
                    </a:cubicBezTo>
                    <a:cubicBezTo>
                      <a:pt x="9676" y="148503"/>
                      <a:pt x="0" y="125365"/>
                      <a:pt x="0" y="98441"/>
                    </a:cubicBezTo>
                    <a:cubicBezTo>
                      <a:pt x="0" y="71517"/>
                      <a:pt x="9676" y="48379"/>
                      <a:pt x="29027" y="29028"/>
                    </a:cubicBezTo>
                    <a:cubicBezTo>
                      <a:pt x="48378" y="9676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ABDED342-AFE2-43DB-8BF0-D793E78462D8}"/>
                  </a:ext>
                </a:extLst>
              </p:cNvPr>
              <p:cNvSpPr/>
              <p:nvPr/>
            </p:nvSpPr>
            <p:spPr>
              <a:xfrm>
                <a:off x="-5779818" y="-2577755"/>
                <a:ext cx="194358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2">
                    <a:moveTo>
                      <a:pt x="95917" y="0"/>
                    </a:moveTo>
                    <a:cubicBezTo>
                      <a:pt x="122840" y="0"/>
                      <a:pt x="145979" y="9256"/>
                      <a:pt x="165330" y="27766"/>
                    </a:cubicBezTo>
                    <a:cubicBezTo>
                      <a:pt x="184682" y="46276"/>
                      <a:pt x="194358" y="69835"/>
                      <a:pt x="194358" y="98441"/>
                    </a:cubicBezTo>
                    <a:cubicBezTo>
                      <a:pt x="194358" y="125365"/>
                      <a:pt x="184261" y="148503"/>
                      <a:pt x="164068" y="167855"/>
                    </a:cubicBezTo>
                    <a:cubicBezTo>
                      <a:pt x="143875" y="187206"/>
                      <a:pt x="120316" y="196882"/>
                      <a:pt x="93393" y="196882"/>
                    </a:cubicBezTo>
                    <a:cubicBezTo>
                      <a:pt x="66469" y="196882"/>
                      <a:pt x="44173" y="186786"/>
                      <a:pt x="26503" y="166593"/>
                    </a:cubicBezTo>
                    <a:cubicBezTo>
                      <a:pt x="8834" y="146400"/>
                      <a:pt x="0" y="123682"/>
                      <a:pt x="0" y="98441"/>
                    </a:cubicBezTo>
                    <a:cubicBezTo>
                      <a:pt x="0" y="71518"/>
                      <a:pt x="9255" y="48379"/>
                      <a:pt x="27766" y="29028"/>
                    </a:cubicBezTo>
                    <a:cubicBezTo>
                      <a:pt x="46276" y="9677"/>
                      <a:pt x="68993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B8D204CE-16F0-463A-8D33-BE1BFEB16A79}"/>
                  </a:ext>
                </a:extLst>
              </p:cNvPr>
              <p:cNvSpPr/>
              <p:nvPr/>
            </p:nvSpPr>
            <p:spPr>
              <a:xfrm>
                <a:off x="-5310331" y="-2552512"/>
                <a:ext cx="194358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7">
                    <a:moveTo>
                      <a:pt x="98441" y="0"/>
                    </a:moveTo>
                    <a:cubicBezTo>
                      <a:pt x="127049" y="0"/>
                      <a:pt x="150186" y="8834"/>
                      <a:pt x="167854" y="26503"/>
                    </a:cubicBezTo>
                    <a:cubicBezTo>
                      <a:pt x="185524" y="44172"/>
                      <a:pt x="194358" y="67310"/>
                      <a:pt x="194358" y="95917"/>
                    </a:cubicBezTo>
                    <a:cubicBezTo>
                      <a:pt x="194358" y="122841"/>
                      <a:pt x="185524" y="145978"/>
                      <a:pt x="167854" y="165330"/>
                    </a:cubicBezTo>
                    <a:cubicBezTo>
                      <a:pt x="150186" y="184682"/>
                      <a:pt x="127889" y="194357"/>
                      <a:pt x="100965" y="194357"/>
                    </a:cubicBezTo>
                    <a:cubicBezTo>
                      <a:pt x="74041" y="194357"/>
                      <a:pt x="50483" y="184682"/>
                      <a:pt x="30289" y="165330"/>
                    </a:cubicBezTo>
                    <a:cubicBezTo>
                      <a:pt x="10096" y="145978"/>
                      <a:pt x="0" y="122841"/>
                      <a:pt x="0" y="95917"/>
                    </a:cubicBezTo>
                    <a:cubicBezTo>
                      <a:pt x="0" y="68993"/>
                      <a:pt x="10096" y="46276"/>
                      <a:pt x="30289" y="27765"/>
                    </a:cubicBezTo>
                    <a:cubicBezTo>
                      <a:pt x="50483" y="9255"/>
                      <a:pt x="73200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E04343BD-E9D8-4B58-875F-B3BF7DC95466}"/>
                  </a:ext>
                </a:extLst>
              </p:cNvPr>
              <p:cNvSpPr/>
              <p:nvPr/>
            </p:nvSpPr>
            <p:spPr>
              <a:xfrm>
                <a:off x="-5540025" y="-2486886"/>
                <a:ext cx="196881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6881" h="196882">
                    <a:moveTo>
                      <a:pt x="98441" y="0"/>
                    </a:moveTo>
                    <a:cubicBezTo>
                      <a:pt x="125365" y="0"/>
                      <a:pt x="148503" y="9676"/>
                      <a:pt x="167854" y="29028"/>
                    </a:cubicBezTo>
                    <a:cubicBezTo>
                      <a:pt x="187205" y="48379"/>
                      <a:pt x="196881" y="71517"/>
                      <a:pt x="196881" y="98441"/>
                    </a:cubicBezTo>
                    <a:cubicBezTo>
                      <a:pt x="196881" y="127048"/>
                      <a:pt x="187627" y="150606"/>
                      <a:pt x="169117" y="169116"/>
                    </a:cubicBezTo>
                    <a:cubicBezTo>
                      <a:pt x="150606" y="187627"/>
                      <a:pt x="127889" y="196882"/>
                      <a:pt x="100965" y="196882"/>
                    </a:cubicBezTo>
                    <a:cubicBezTo>
                      <a:pt x="72357" y="196882"/>
                      <a:pt x="48379" y="187627"/>
                      <a:pt x="29028" y="169116"/>
                    </a:cubicBezTo>
                    <a:cubicBezTo>
                      <a:pt x="9676" y="150606"/>
                      <a:pt x="0" y="127048"/>
                      <a:pt x="0" y="98441"/>
                    </a:cubicBezTo>
                    <a:cubicBezTo>
                      <a:pt x="0" y="73200"/>
                      <a:pt x="9676" y="50483"/>
                      <a:pt x="29028" y="30290"/>
                    </a:cubicBezTo>
                    <a:cubicBezTo>
                      <a:pt x="48379" y="10097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C0C3F9E-6266-47FC-87FF-4E0AE04870CD}"/>
                </a:ext>
              </a:extLst>
            </p:cNvPr>
            <p:cNvGrpSpPr/>
            <p:nvPr/>
          </p:nvGrpSpPr>
          <p:grpSpPr>
            <a:xfrm>
              <a:off x="-14841736" y="-5862689"/>
              <a:ext cx="7191852" cy="1696212"/>
              <a:chOff x="-14964966" y="-5862689"/>
              <a:chExt cx="7191852" cy="1696212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4754AB7C-7749-4B88-8F7F-8D0F755A5198}"/>
                  </a:ext>
                </a:extLst>
              </p:cNvPr>
              <p:cNvSpPr/>
              <p:nvPr/>
            </p:nvSpPr>
            <p:spPr>
              <a:xfrm>
                <a:off x="-14964966" y="-5862689"/>
                <a:ext cx="1771936" cy="1696212"/>
              </a:xfrm>
              <a:custGeom>
                <a:avLst/>
                <a:gdLst/>
                <a:ahLst/>
                <a:cxnLst/>
                <a:rect l="l" t="t" r="r" b="b"/>
                <a:pathLst>
                  <a:path w="1771936" h="1696212">
                    <a:moveTo>
                      <a:pt x="0" y="0"/>
                    </a:moveTo>
                    <a:lnTo>
                      <a:pt x="557832" y="0"/>
                    </a:lnTo>
                    <a:lnTo>
                      <a:pt x="885968" y="724424"/>
                    </a:lnTo>
                    <a:lnTo>
                      <a:pt x="1231774" y="0"/>
                    </a:lnTo>
                    <a:lnTo>
                      <a:pt x="1771936" y="0"/>
                    </a:lnTo>
                    <a:lnTo>
                      <a:pt x="1771936" y="1587675"/>
                    </a:lnTo>
                    <a:lnTo>
                      <a:pt x="1310021" y="1587675"/>
                    </a:lnTo>
                    <a:lnTo>
                      <a:pt x="1310021" y="777431"/>
                    </a:lnTo>
                    <a:lnTo>
                      <a:pt x="883444" y="1696212"/>
                    </a:lnTo>
                    <a:lnTo>
                      <a:pt x="461916" y="782479"/>
                    </a:lnTo>
                    <a:lnTo>
                      <a:pt x="461916" y="1587675"/>
                    </a:lnTo>
                    <a:lnTo>
                      <a:pt x="0" y="1587675"/>
                    </a:lnTo>
                    <a:lnTo>
                      <a:pt x="0" y="0"/>
                    </a:lnTo>
                    <a:close/>
                    <a:moveTo>
                      <a:pt x="242316" y="103489"/>
                    </a:moveTo>
                    <a:cubicBezTo>
                      <a:pt x="215392" y="103489"/>
                      <a:pt x="192254" y="113165"/>
                      <a:pt x="172904" y="132517"/>
                    </a:cubicBezTo>
                    <a:cubicBezTo>
                      <a:pt x="153552" y="151868"/>
                      <a:pt x="143876" y="175006"/>
                      <a:pt x="143876" y="201930"/>
                    </a:cubicBezTo>
                    <a:cubicBezTo>
                      <a:pt x="143876" y="228854"/>
                      <a:pt x="153552" y="251571"/>
                      <a:pt x="172904" y="270082"/>
                    </a:cubicBezTo>
                    <a:cubicBezTo>
                      <a:pt x="192254" y="288592"/>
                      <a:pt x="215392" y="297847"/>
                      <a:pt x="242316" y="297847"/>
                    </a:cubicBezTo>
                    <a:cubicBezTo>
                      <a:pt x="270924" y="297847"/>
                      <a:pt x="294482" y="288592"/>
                      <a:pt x="312992" y="270082"/>
                    </a:cubicBezTo>
                    <a:cubicBezTo>
                      <a:pt x="331502" y="251571"/>
                      <a:pt x="340758" y="228854"/>
                      <a:pt x="340758" y="201930"/>
                    </a:cubicBezTo>
                    <a:cubicBezTo>
                      <a:pt x="340758" y="175006"/>
                      <a:pt x="331502" y="151868"/>
                      <a:pt x="312992" y="132517"/>
                    </a:cubicBezTo>
                    <a:cubicBezTo>
                      <a:pt x="294482" y="113165"/>
                      <a:pt x="270924" y="103489"/>
                      <a:pt x="242316" y="103489"/>
                    </a:cubicBezTo>
                    <a:close/>
                    <a:moveTo>
                      <a:pt x="461916" y="217075"/>
                    </a:moveTo>
                    <a:cubicBezTo>
                      <a:pt x="434992" y="217075"/>
                      <a:pt x="412274" y="226751"/>
                      <a:pt x="393764" y="246102"/>
                    </a:cubicBezTo>
                    <a:cubicBezTo>
                      <a:pt x="375254" y="265454"/>
                      <a:pt x="365998" y="288592"/>
                      <a:pt x="365998" y="315516"/>
                    </a:cubicBezTo>
                    <a:cubicBezTo>
                      <a:pt x="365998" y="342440"/>
                      <a:pt x="375254" y="365578"/>
                      <a:pt x="393764" y="384929"/>
                    </a:cubicBezTo>
                    <a:cubicBezTo>
                      <a:pt x="412274" y="404281"/>
                      <a:pt x="434992" y="413957"/>
                      <a:pt x="461916" y="413957"/>
                    </a:cubicBezTo>
                    <a:cubicBezTo>
                      <a:pt x="490522" y="413957"/>
                      <a:pt x="514080" y="404281"/>
                      <a:pt x="532590" y="384929"/>
                    </a:cubicBezTo>
                    <a:cubicBezTo>
                      <a:pt x="551102" y="365578"/>
                      <a:pt x="560356" y="342440"/>
                      <a:pt x="560356" y="315516"/>
                    </a:cubicBezTo>
                    <a:cubicBezTo>
                      <a:pt x="560356" y="288592"/>
                      <a:pt x="551102" y="265454"/>
                      <a:pt x="532590" y="246102"/>
                    </a:cubicBezTo>
                    <a:cubicBezTo>
                      <a:pt x="514080" y="226751"/>
                      <a:pt x="490522" y="217075"/>
                      <a:pt x="461916" y="217075"/>
                    </a:cubicBezTo>
                    <a:close/>
                    <a:moveTo>
                      <a:pt x="242316" y="335709"/>
                    </a:moveTo>
                    <a:cubicBezTo>
                      <a:pt x="215392" y="335709"/>
                      <a:pt x="192254" y="345385"/>
                      <a:pt x="172904" y="364736"/>
                    </a:cubicBezTo>
                    <a:cubicBezTo>
                      <a:pt x="153552" y="384088"/>
                      <a:pt x="143876" y="407226"/>
                      <a:pt x="143876" y="434150"/>
                    </a:cubicBezTo>
                    <a:cubicBezTo>
                      <a:pt x="143876" y="462756"/>
                      <a:pt x="153552" y="486315"/>
                      <a:pt x="172904" y="504825"/>
                    </a:cubicBezTo>
                    <a:cubicBezTo>
                      <a:pt x="192254" y="523335"/>
                      <a:pt x="215392" y="532591"/>
                      <a:pt x="242316" y="532591"/>
                    </a:cubicBezTo>
                    <a:cubicBezTo>
                      <a:pt x="270924" y="532591"/>
                      <a:pt x="294482" y="523335"/>
                      <a:pt x="312992" y="504825"/>
                    </a:cubicBezTo>
                    <a:cubicBezTo>
                      <a:pt x="331502" y="486315"/>
                      <a:pt x="340758" y="462756"/>
                      <a:pt x="340758" y="434150"/>
                    </a:cubicBezTo>
                    <a:cubicBezTo>
                      <a:pt x="340758" y="407226"/>
                      <a:pt x="331502" y="384088"/>
                      <a:pt x="312992" y="364736"/>
                    </a:cubicBezTo>
                    <a:cubicBezTo>
                      <a:pt x="294482" y="345385"/>
                      <a:pt x="270924" y="335709"/>
                      <a:pt x="242316" y="335709"/>
                    </a:cubicBezTo>
                    <a:close/>
                    <a:moveTo>
                      <a:pt x="562880" y="429101"/>
                    </a:moveTo>
                    <a:cubicBezTo>
                      <a:pt x="535956" y="429101"/>
                      <a:pt x="512818" y="438777"/>
                      <a:pt x="493466" y="458129"/>
                    </a:cubicBezTo>
                    <a:cubicBezTo>
                      <a:pt x="474116" y="477480"/>
                      <a:pt x="464440" y="500618"/>
                      <a:pt x="464440" y="527542"/>
                    </a:cubicBezTo>
                    <a:cubicBezTo>
                      <a:pt x="464440" y="556149"/>
                      <a:pt x="474116" y="579708"/>
                      <a:pt x="493466" y="598218"/>
                    </a:cubicBezTo>
                    <a:cubicBezTo>
                      <a:pt x="512818" y="616728"/>
                      <a:pt x="535956" y="625983"/>
                      <a:pt x="562880" y="625983"/>
                    </a:cubicBezTo>
                    <a:cubicBezTo>
                      <a:pt x="591488" y="625983"/>
                      <a:pt x="615046" y="616728"/>
                      <a:pt x="633556" y="598218"/>
                    </a:cubicBezTo>
                    <a:cubicBezTo>
                      <a:pt x="652066" y="579708"/>
                      <a:pt x="661322" y="556149"/>
                      <a:pt x="661322" y="527542"/>
                    </a:cubicBezTo>
                    <a:cubicBezTo>
                      <a:pt x="661322" y="500618"/>
                      <a:pt x="652066" y="477480"/>
                      <a:pt x="633556" y="458129"/>
                    </a:cubicBezTo>
                    <a:cubicBezTo>
                      <a:pt x="615046" y="438777"/>
                      <a:pt x="591488" y="429101"/>
                      <a:pt x="562880" y="429101"/>
                    </a:cubicBezTo>
                    <a:close/>
                    <a:moveTo>
                      <a:pt x="242316" y="572977"/>
                    </a:moveTo>
                    <a:cubicBezTo>
                      <a:pt x="215392" y="572977"/>
                      <a:pt x="192254" y="581811"/>
                      <a:pt x="172904" y="599480"/>
                    </a:cubicBezTo>
                    <a:cubicBezTo>
                      <a:pt x="153552" y="617149"/>
                      <a:pt x="143876" y="640287"/>
                      <a:pt x="143876" y="668893"/>
                    </a:cubicBezTo>
                    <a:cubicBezTo>
                      <a:pt x="143876" y="695817"/>
                      <a:pt x="153552" y="718955"/>
                      <a:pt x="172904" y="738307"/>
                    </a:cubicBezTo>
                    <a:cubicBezTo>
                      <a:pt x="192254" y="757658"/>
                      <a:pt x="215392" y="767334"/>
                      <a:pt x="242316" y="767334"/>
                    </a:cubicBezTo>
                    <a:cubicBezTo>
                      <a:pt x="270924" y="767334"/>
                      <a:pt x="294482" y="757658"/>
                      <a:pt x="312992" y="738307"/>
                    </a:cubicBezTo>
                    <a:cubicBezTo>
                      <a:pt x="331502" y="718955"/>
                      <a:pt x="340758" y="695817"/>
                      <a:pt x="340758" y="668893"/>
                    </a:cubicBezTo>
                    <a:cubicBezTo>
                      <a:pt x="340758" y="640287"/>
                      <a:pt x="331502" y="617149"/>
                      <a:pt x="312992" y="599480"/>
                    </a:cubicBezTo>
                    <a:cubicBezTo>
                      <a:pt x="294482" y="581811"/>
                      <a:pt x="270924" y="572977"/>
                      <a:pt x="242316" y="572977"/>
                    </a:cubicBezTo>
                    <a:close/>
                    <a:moveTo>
                      <a:pt x="661322" y="643652"/>
                    </a:moveTo>
                    <a:cubicBezTo>
                      <a:pt x="634398" y="643652"/>
                      <a:pt x="611680" y="652907"/>
                      <a:pt x="593170" y="671417"/>
                    </a:cubicBezTo>
                    <a:cubicBezTo>
                      <a:pt x="574660" y="689928"/>
                      <a:pt x="565404" y="713486"/>
                      <a:pt x="565404" y="742093"/>
                    </a:cubicBezTo>
                    <a:cubicBezTo>
                      <a:pt x="565404" y="769017"/>
                      <a:pt x="574660" y="791734"/>
                      <a:pt x="593170" y="810244"/>
                    </a:cubicBezTo>
                    <a:cubicBezTo>
                      <a:pt x="611680" y="828755"/>
                      <a:pt x="634398" y="838010"/>
                      <a:pt x="661322" y="838010"/>
                    </a:cubicBezTo>
                    <a:cubicBezTo>
                      <a:pt x="688246" y="838010"/>
                      <a:pt x="711384" y="828334"/>
                      <a:pt x="730734" y="808982"/>
                    </a:cubicBezTo>
                    <a:cubicBezTo>
                      <a:pt x="750086" y="789631"/>
                      <a:pt x="759762" y="767334"/>
                      <a:pt x="759762" y="742093"/>
                    </a:cubicBezTo>
                    <a:cubicBezTo>
                      <a:pt x="759762" y="713486"/>
                      <a:pt x="750508" y="689928"/>
                      <a:pt x="731996" y="671417"/>
                    </a:cubicBezTo>
                    <a:cubicBezTo>
                      <a:pt x="713486" y="652907"/>
                      <a:pt x="689928" y="643652"/>
                      <a:pt x="661322" y="643652"/>
                    </a:cubicBezTo>
                    <a:close/>
                    <a:moveTo>
                      <a:pt x="242316" y="805196"/>
                    </a:moveTo>
                    <a:cubicBezTo>
                      <a:pt x="215392" y="805196"/>
                      <a:pt x="192254" y="814872"/>
                      <a:pt x="172904" y="834223"/>
                    </a:cubicBezTo>
                    <a:cubicBezTo>
                      <a:pt x="153552" y="853575"/>
                      <a:pt x="143876" y="876713"/>
                      <a:pt x="143876" y="903637"/>
                    </a:cubicBezTo>
                    <a:cubicBezTo>
                      <a:pt x="143876" y="930561"/>
                      <a:pt x="153552" y="953278"/>
                      <a:pt x="172904" y="971788"/>
                    </a:cubicBezTo>
                    <a:cubicBezTo>
                      <a:pt x="192254" y="990299"/>
                      <a:pt x="215392" y="999554"/>
                      <a:pt x="242316" y="999554"/>
                    </a:cubicBezTo>
                    <a:cubicBezTo>
                      <a:pt x="270924" y="999554"/>
                      <a:pt x="294482" y="990299"/>
                      <a:pt x="312992" y="971788"/>
                    </a:cubicBezTo>
                    <a:cubicBezTo>
                      <a:pt x="331502" y="953278"/>
                      <a:pt x="340758" y="930561"/>
                      <a:pt x="340758" y="903637"/>
                    </a:cubicBezTo>
                    <a:cubicBezTo>
                      <a:pt x="340758" y="876713"/>
                      <a:pt x="331502" y="853575"/>
                      <a:pt x="312992" y="834223"/>
                    </a:cubicBezTo>
                    <a:cubicBezTo>
                      <a:pt x="294482" y="814872"/>
                      <a:pt x="270924" y="805196"/>
                      <a:pt x="242316" y="805196"/>
                    </a:cubicBezTo>
                    <a:close/>
                    <a:moveTo>
                      <a:pt x="242316" y="1037416"/>
                    </a:moveTo>
                    <a:cubicBezTo>
                      <a:pt x="215392" y="1037416"/>
                      <a:pt x="192254" y="1047091"/>
                      <a:pt x="172904" y="1066443"/>
                    </a:cubicBezTo>
                    <a:cubicBezTo>
                      <a:pt x="153552" y="1085795"/>
                      <a:pt x="143876" y="1108932"/>
                      <a:pt x="143876" y="1135856"/>
                    </a:cubicBezTo>
                    <a:cubicBezTo>
                      <a:pt x="143876" y="1164463"/>
                      <a:pt x="153552" y="1188022"/>
                      <a:pt x="172904" y="1206532"/>
                    </a:cubicBezTo>
                    <a:cubicBezTo>
                      <a:pt x="192254" y="1225042"/>
                      <a:pt x="215392" y="1234297"/>
                      <a:pt x="242316" y="1234297"/>
                    </a:cubicBezTo>
                    <a:cubicBezTo>
                      <a:pt x="270924" y="1234297"/>
                      <a:pt x="294482" y="1225042"/>
                      <a:pt x="312992" y="1206532"/>
                    </a:cubicBezTo>
                    <a:cubicBezTo>
                      <a:pt x="331502" y="1188022"/>
                      <a:pt x="340758" y="1164463"/>
                      <a:pt x="340758" y="1135856"/>
                    </a:cubicBezTo>
                    <a:cubicBezTo>
                      <a:pt x="340758" y="1108932"/>
                      <a:pt x="331502" y="1085795"/>
                      <a:pt x="312992" y="1066443"/>
                    </a:cubicBezTo>
                    <a:cubicBezTo>
                      <a:pt x="294482" y="1047091"/>
                      <a:pt x="270924" y="1037416"/>
                      <a:pt x="242316" y="1037416"/>
                    </a:cubicBezTo>
                    <a:close/>
                    <a:moveTo>
                      <a:pt x="242316" y="1274683"/>
                    </a:moveTo>
                    <a:cubicBezTo>
                      <a:pt x="215392" y="1274683"/>
                      <a:pt x="192254" y="1283939"/>
                      <a:pt x="172904" y="1302449"/>
                    </a:cubicBezTo>
                    <a:cubicBezTo>
                      <a:pt x="153552" y="1320959"/>
                      <a:pt x="143876" y="1343676"/>
                      <a:pt x="143876" y="1370600"/>
                    </a:cubicBezTo>
                    <a:cubicBezTo>
                      <a:pt x="143876" y="1397524"/>
                      <a:pt x="153552" y="1420662"/>
                      <a:pt x="172904" y="1440014"/>
                    </a:cubicBezTo>
                    <a:cubicBezTo>
                      <a:pt x="192254" y="1459365"/>
                      <a:pt x="215392" y="1469041"/>
                      <a:pt x="242316" y="1469041"/>
                    </a:cubicBezTo>
                    <a:cubicBezTo>
                      <a:pt x="270924" y="1469041"/>
                      <a:pt x="294482" y="1459365"/>
                      <a:pt x="312992" y="1440014"/>
                    </a:cubicBezTo>
                    <a:cubicBezTo>
                      <a:pt x="331502" y="1420662"/>
                      <a:pt x="340758" y="1397524"/>
                      <a:pt x="340758" y="1370600"/>
                    </a:cubicBezTo>
                    <a:cubicBezTo>
                      <a:pt x="340758" y="1343676"/>
                      <a:pt x="331502" y="1320959"/>
                      <a:pt x="312992" y="1302449"/>
                    </a:cubicBezTo>
                    <a:cubicBezTo>
                      <a:pt x="294482" y="1283939"/>
                      <a:pt x="270924" y="1274683"/>
                      <a:pt x="242316" y="1274683"/>
                    </a:cubicBezTo>
                    <a:close/>
                    <a:moveTo>
                      <a:pt x="759762" y="853154"/>
                    </a:moveTo>
                    <a:cubicBezTo>
                      <a:pt x="734520" y="853154"/>
                      <a:pt x="711804" y="863251"/>
                      <a:pt x="691610" y="883444"/>
                    </a:cubicBezTo>
                    <a:cubicBezTo>
                      <a:pt x="671418" y="903637"/>
                      <a:pt x="661322" y="926354"/>
                      <a:pt x="661322" y="951595"/>
                    </a:cubicBezTo>
                    <a:cubicBezTo>
                      <a:pt x="661322" y="978519"/>
                      <a:pt x="670998" y="1001657"/>
                      <a:pt x="690348" y="1021009"/>
                    </a:cubicBezTo>
                    <a:cubicBezTo>
                      <a:pt x="709700" y="1040360"/>
                      <a:pt x="732838" y="1050036"/>
                      <a:pt x="759762" y="1050036"/>
                    </a:cubicBezTo>
                    <a:cubicBezTo>
                      <a:pt x="788368" y="1050036"/>
                      <a:pt x="811928" y="1040360"/>
                      <a:pt x="830438" y="1021009"/>
                    </a:cubicBezTo>
                    <a:cubicBezTo>
                      <a:pt x="848948" y="1001657"/>
                      <a:pt x="858203" y="978519"/>
                      <a:pt x="858203" y="951595"/>
                    </a:cubicBezTo>
                    <a:cubicBezTo>
                      <a:pt x="858203" y="924671"/>
                      <a:pt x="848948" y="901533"/>
                      <a:pt x="830438" y="882182"/>
                    </a:cubicBezTo>
                    <a:cubicBezTo>
                      <a:pt x="811928" y="862830"/>
                      <a:pt x="788368" y="853154"/>
                      <a:pt x="759762" y="853154"/>
                    </a:cubicBezTo>
                    <a:close/>
                    <a:moveTo>
                      <a:pt x="1012175" y="853154"/>
                    </a:moveTo>
                    <a:cubicBezTo>
                      <a:pt x="985251" y="853154"/>
                      <a:pt x="962113" y="862830"/>
                      <a:pt x="942761" y="882182"/>
                    </a:cubicBezTo>
                    <a:cubicBezTo>
                      <a:pt x="923410" y="901533"/>
                      <a:pt x="913734" y="924671"/>
                      <a:pt x="913734" y="951595"/>
                    </a:cubicBezTo>
                    <a:cubicBezTo>
                      <a:pt x="913734" y="978519"/>
                      <a:pt x="923410" y="1001657"/>
                      <a:pt x="942761" y="1021009"/>
                    </a:cubicBezTo>
                    <a:cubicBezTo>
                      <a:pt x="962113" y="1040360"/>
                      <a:pt x="985251" y="1050036"/>
                      <a:pt x="1012175" y="1050036"/>
                    </a:cubicBezTo>
                    <a:cubicBezTo>
                      <a:pt x="1039099" y="1050036"/>
                      <a:pt x="1062236" y="1040360"/>
                      <a:pt x="1081588" y="1021009"/>
                    </a:cubicBezTo>
                    <a:cubicBezTo>
                      <a:pt x="1100940" y="1001657"/>
                      <a:pt x="1110615" y="978519"/>
                      <a:pt x="1110615" y="951595"/>
                    </a:cubicBezTo>
                    <a:cubicBezTo>
                      <a:pt x="1110615" y="926354"/>
                      <a:pt x="1100519" y="903637"/>
                      <a:pt x="1080326" y="883444"/>
                    </a:cubicBezTo>
                    <a:cubicBezTo>
                      <a:pt x="1060133" y="863251"/>
                      <a:pt x="1037416" y="853154"/>
                      <a:pt x="1012175" y="853154"/>
                    </a:cubicBezTo>
                    <a:close/>
                    <a:moveTo>
                      <a:pt x="878396" y="1065181"/>
                    </a:moveTo>
                    <a:cubicBezTo>
                      <a:pt x="851472" y="1065181"/>
                      <a:pt x="828334" y="1074857"/>
                      <a:pt x="808982" y="1094208"/>
                    </a:cubicBezTo>
                    <a:cubicBezTo>
                      <a:pt x="789630" y="1113560"/>
                      <a:pt x="779956" y="1136698"/>
                      <a:pt x="779956" y="1163622"/>
                    </a:cubicBezTo>
                    <a:cubicBezTo>
                      <a:pt x="779956" y="1192229"/>
                      <a:pt x="789630" y="1215787"/>
                      <a:pt x="808982" y="1234297"/>
                    </a:cubicBezTo>
                    <a:cubicBezTo>
                      <a:pt x="828334" y="1252808"/>
                      <a:pt x="851472" y="1262063"/>
                      <a:pt x="878396" y="1262063"/>
                    </a:cubicBezTo>
                    <a:cubicBezTo>
                      <a:pt x="907003" y="1262063"/>
                      <a:pt x="930561" y="1252808"/>
                      <a:pt x="949072" y="1234297"/>
                    </a:cubicBezTo>
                    <a:cubicBezTo>
                      <a:pt x="967582" y="1215787"/>
                      <a:pt x="976837" y="1192229"/>
                      <a:pt x="976837" y="1163622"/>
                    </a:cubicBezTo>
                    <a:cubicBezTo>
                      <a:pt x="976837" y="1136698"/>
                      <a:pt x="967582" y="1113560"/>
                      <a:pt x="949072" y="1094208"/>
                    </a:cubicBezTo>
                    <a:cubicBezTo>
                      <a:pt x="930561" y="1074857"/>
                      <a:pt x="907003" y="1065181"/>
                      <a:pt x="878396" y="1065181"/>
                    </a:cubicBezTo>
                    <a:close/>
                    <a:moveTo>
                      <a:pt x="1529620" y="805196"/>
                    </a:moveTo>
                    <a:cubicBezTo>
                      <a:pt x="1501014" y="805196"/>
                      <a:pt x="1477455" y="814872"/>
                      <a:pt x="1458945" y="834223"/>
                    </a:cubicBezTo>
                    <a:cubicBezTo>
                      <a:pt x="1440435" y="853575"/>
                      <a:pt x="1431180" y="876713"/>
                      <a:pt x="1431180" y="903637"/>
                    </a:cubicBezTo>
                    <a:cubicBezTo>
                      <a:pt x="1431180" y="930561"/>
                      <a:pt x="1440435" y="953278"/>
                      <a:pt x="1458945" y="971788"/>
                    </a:cubicBezTo>
                    <a:cubicBezTo>
                      <a:pt x="1477455" y="990299"/>
                      <a:pt x="1501014" y="999554"/>
                      <a:pt x="1529620" y="999554"/>
                    </a:cubicBezTo>
                    <a:cubicBezTo>
                      <a:pt x="1556544" y="999554"/>
                      <a:pt x="1579682" y="990299"/>
                      <a:pt x="1599034" y="971788"/>
                    </a:cubicBezTo>
                    <a:cubicBezTo>
                      <a:pt x="1618386" y="953278"/>
                      <a:pt x="1628061" y="930561"/>
                      <a:pt x="1628061" y="903637"/>
                    </a:cubicBezTo>
                    <a:cubicBezTo>
                      <a:pt x="1628061" y="876713"/>
                      <a:pt x="1618386" y="853575"/>
                      <a:pt x="1599034" y="834223"/>
                    </a:cubicBezTo>
                    <a:cubicBezTo>
                      <a:pt x="1579682" y="814872"/>
                      <a:pt x="1556544" y="805196"/>
                      <a:pt x="1529620" y="805196"/>
                    </a:cubicBezTo>
                    <a:close/>
                    <a:moveTo>
                      <a:pt x="1529620" y="1037416"/>
                    </a:moveTo>
                    <a:cubicBezTo>
                      <a:pt x="1501014" y="1037416"/>
                      <a:pt x="1477455" y="1047091"/>
                      <a:pt x="1458945" y="1066443"/>
                    </a:cubicBezTo>
                    <a:cubicBezTo>
                      <a:pt x="1440435" y="1085795"/>
                      <a:pt x="1431180" y="1108932"/>
                      <a:pt x="1431180" y="1135856"/>
                    </a:cubicBezTo>
                    <a:cubicBezTo>
                      <a:pt x="1431180" y="1164463"/>
                      <a:pt x="1440435" y="1188022"/>
                      <a:pt x="1458945" y="1206532"/>
                    </a:cubicBezTo>
                    <a:cubicBezTo>
                      <a:pt x="1477455" y="1225042"/>
                      <a:pt x="1501014" y="1234297"/>
                      <a:pt x="1529620" y="1234297"/>
                    </a:cubicBezTo>
                    <a:cubicBezTo>
                      <a:pt x="1556544" y="1234297"/>
                      <a:pt x="1579682" y="1225042"/>
                      <a:pt x="1599034" y="1206532"/>
                    </a:cubicBezTo>
                    <a:cubicBezTo>
                      <a:pt x="1618386" y="1188022"/>
                      <a:pt x="1628061" y="1164463"/>
                      <a:pt x="1628061" y="1135856"/>
                    </a:cubicBezTo>
                    <a:cubicBezTo>
                      <a:pt x="1628061" y="1108932"/>
                      <a:pt x="1618386" y="1085795"/>
                      <a:pt x="1599034" y="1066443"/>
                    </a:cubicBezTo>
                    <a:cubicBezTo>
                      <a:pt x="1579682" y="1047091"/>
                      <a:pt x="1556544" y="1037416"/>
                      <a:pt x="1529620" y="1037416"/>
                    </a:cubicBezTo>
                    <a:close/>
                    <a:moveTo>
                      <a:pt x="1529620" y="1274683"/>
                    </a:moveTo>
                    <a:cubicBezTo>
                      <a:pt x="1501014" y="1274683"/>
                      <a:pt x="1477455" y="1283939"/>
                      <a:pt x="1458945" y="1302449"/>
                    </a:cubicBezTo>
                    <a:cubicBezTo>
                      <a:pt x="1440435" y="1320959"/>
                      <a:pt x="1431180" y="1343676"/>
                      <a:pt x="1431180" y="1370600"/>
                    </a:cubicBezTo>
                    <a:cubicBezTo>
                      <a:pt x="1431180" y="1397524"/>
                      <a:pt x="1440435" y="1420662"/>
                      <a:pt x="1458945" y="1440014"/>
                    </a:cubicBezTo>
                    <a:cubicBezTo>
                      <a:pt x="1477455" y="1459365"/>
                      <a:pt x="1501014" y="1469041"/>
                      <a:pt x="1529620" y="1469041"/>
                    </a:cubicBezTo>
                    <a:cubicBezTo>
                      <a:pt x="1556544" y="1469041"/>
                      <a:pt x="1579682" y="1459365"/>
                      <a:pt x="1599034" y="1440014"/>
                    </a:cubicBezTo>
                    <a:cubicBezTo>
                      <a:pt x="1618386" y="1420662"/>
                      <a:pt x="1628061" y="1397524"/>
                      <a:pt x="1628061" y="1370600"/>
                    </a:cubicBezTo>
                    <a:cubicBezTo>
                      <a:pt x="1628061" y="1343676"/>
                      <a:pt x="1618386" y="1320959"/>
                      <a:pt x="1599034" y="1302449"/>
                    </a:cubicBezTo>
                    <a:cubicBezTo>
                      <a:pt x="1579682" y="1283939"/>
                      <a:pt x="1556544" y="1274683"/>
                      <a:pt x="1529620" y="1274683"/>
                    </a:cubicBezTo>
                    <a:close/>
                    <a:moveTo>
                      <a:pt x="1529620" y="103489"/>
                    </a:moveTo>
                    <a:cubicBezTo>
                      <a:pt x="1501014" y="103489"/>
                      <a:pt x="1477455" y="113165"/>
                      <a:pt x="1458945" y="132517"/>
                    </a:cubicBezTo>
                    <a:cubicBezTo>
                      <a:pt x="1440435" y="151868"/>
                      <a:pt x="1431180" y="175006"/>
                      <a:pt x="1431180" y="201930"/>
                    </a:cubicBezTo>
                    <a:cubicBezTo>
                      <a:pt x="1431180" y="228854"/>
                      <a:pt x="1440435" y="251571"/>
                      <a:pt x="1458945" y="270082"/>
                    </a:cubicBezTo>
                    <a:cubicBezTo>
                      <a:pt x="1477455" y="288592"/>
                      <a:pt x="1501014" y="297847"/>
                      <a:pt x="1529620" y="297847"/>
                    </a:cubicBezTo>
                    <a:cubicBezTo>
                      <a:pt x="1556544" y="297847"/>
                      <a:pt x="1579682" y="288592"/>
                      <a:pt x="1599034" y="270082"/>
                    </a:cubicBezTo>
                    <a:cubicBezTo>
                      <a:pt x="1618386" y="251571"/>
                      <a:pt x="1628061" y="228854"/>
                      <a:pt x="1628061" y="201930"/>
                    </a:cubicBezTo>
                    <a:cubicBezTo>
                      <a:pt x="1628061" y="175006"/>
                      <a:pt x="1618386" y="151868"/>
                      <a:pt x="1599034" y="132517"/>
                    </a:cubicBezTo>
                    <a:cubicBezTo>
                      <a:pt x="1579682" y="113165"/>
                      <a:pt x="1556544" y="103489"/>
                      <a:pt x="1529620" y="103489"/>
                    </a:cubicBezTo>
                    <a:close/>
                    <a:moveTo>
                      <a:pt x="1310021" y="217075"/>
                    </a:moveTo>
                    <a:cubicBezTo>
                      <a:pt x="1281415" y="217075"/>
                      <a:pt x="1257856" y="226751"/>
                      <a:pt x="1239346" y="246102"/>
                    </a:cubicBezTo>
                    <a:cubicBezTo>
                      <a:pt x="1220836" y="265454"/>
                      <a:pt x="1211581" y="288592"/>
                      <a:pt x="1211581" y="315516"/>
                    </a:cubicBezTo>
                    <a:cubicBezTo>
                      <a:pt x="1211581" y="342440"/>
                      <a:pt x="1220836" y="365578"/>
                      <a:pt x="1239346" y="384929"/>
                    </a:cubicBezTo>
                    <a:cubicBezTo>
                      <a:pt x="1257856" y="404281"/>
                      <a:pt x="1281415" y="413957"/>
                      <a:pt x="1310021" y="413957"/>
                    </a:cubicBezTo>
                    <a:cubicBezTo>
                      <a:pt x="1336946" y="413957"/>
                      <a:pt x="1359663" y="404281"/>
                      <a:pt x="1378173" y="384929"/>
                    </a:cubicBezTo>
                    <a:cubicBezTo>
                      <a:pt x="1396683" y="365578"/>
                      <a:pt x="1405938" y="342440"/>
                      <a:pt x="1405938" y="315516"/>
                    </a:cubicBezTo>
                    <a:cubicBezTo>
                      <a:pt x="1405938" y="288592"/>
                      <a:pt x="1396683" y="265454"/>
                      <a:pt x="1378173" y="246102"/>
                    </a:cubicBezTo>
                    <a:cubicBezTo>
                      <a:pt x="1359663" y="226751"/>
                      <a:pt x="1336946" y="217075"/>
                      <a:pt x="1310021" y="217075"/>
                    </a:cubicBezTo>
                    <a:close/>
                    <a:moveTo>
                      <a:pt x="1529620" y="335709"/>
                    </a:moveTo>
                    <a:cubicBezTo>
                      <a:pt x="1501014" y="335709"/>
                      <a:pt x="1477455" y="345385"/>
                      <a:pt x="1458945" y="364736"/>
                    </a:cubicBezTo>
                    <a:cubicBezTo>
                      <a:pt x="1440435" y="384088"/>
                      <a:pt x="1431180" y="407226"/>
                      <a:pt x="1431180" y="434150"/>
                    </a:cubicBezTo>
                    <a:cubicBezTo>
                      <a:pt x="1431180" y="462756"/>
                      <a:pt x="1440435" y="486315"/>
                      <a:pt x="1458945" y="504825"/>
                    </a:cubicBezTo>
                    <a:cubicBezTo>
                      <a:pt x="1477455" y="523335"/>
                      <a:pt x="1501014" y="532591"/>
                      <a:pt x="1529620" y="532591"/>
                    </a:cubicBezTo>
                    <a:cubicBezTo>
                      <a:pt x="1556544" y="532591"/>
                      <a:pt x="1579682" y="523335"/>
                      <a:pt x="1599034" y="504825"/>
                    </a:cubicBezTo>
                    <a:cubicBezTo>
                      <a:pt x="1618386" y="486315"/>
                      <a:pt x="1628061" y="462756"/>
                      <a:pt x="1628061" y="434150"/>
                    </a:cubicBezTo>
                    <a:cubicBezTo>
                      <a:pt x="1628061" y="407226"/>
                      <a:pt x="1618386" y="384088"/>
                      <a:pt x="1599034" y="364736"/>
                    </a:cubicBezTo>
                    <a:cubicBezTo>
                      <a:pt x="1579682" y="345385"/>
                      <a:pt x="1556544" y="335709"/>
                      <a:pt x="1529620" y="335709"/>
                    </a:cubicBezTo>
                    <a:close/>
                    <a:moveTo>
                      <a:pt x="1209056" y="429101"/>
                    </a:moveTo>
                    <a:cubicBezTo>
                      <a:pt x="1180450" y="429101"/>
                      <a:pt x="1156891" y="438777"/>
                      <a:pt x="1138381" y="458129"/>
                    </a:cubicBezTo>
                    <a:cubicBezTo>
                      <a:pt x="1119871" y="477480"/>
                      <a:pt x="1110615" y="500618"/>
                      <a:pt x="1110615" y="527542"/>
                    </a:cubicBezTo>
                    <a:cubicBezTo>
                      <a:pt x="1110615" y="556149"/>
                      <a:pt x="1119871" y="579708"/>
                      <a:pt x="1138381" y="598218"/>
                    </a:cubicBezTo>
                    <a:cubicBezTo>
                      <a:pt x="1156891" y="616728"/>
                      <a:pt x="1180450" y="625983"/>
                      <a:pt x="1209056" y="625983"/>
                    </a:cubicBezTo>
                    <a:cubicBezTo>
                      <a:pt x="1235980" y="625983"/>
                      <a:pt x="1259118" y="616728"/>
                      <a:pt x="1278470" y="598218"/>
                    </a:cubicBezTo>
                    <a:cubicBezTo>
                      <a:pt x="1297822" y="579708"/>
                      <a:pt x="1307497" y="556149"/>
                      <a:pt x="1307497" y="527542"/>
                    </a:cubicBezTo>
                    <a:cubicBezTo>
                      <a:pt x="1307497" y="500618"/>
                      <a:pt x="1297822" y="477480"/>
                      <a:pt x="1278470" y="458129"/>
                    </a:cubicBezTo>
                    <a:cubicBezTo>
                      <a:pt x="1259118" y="438777"/>
                      <a:pt x="1235980" y="429101"/>
                      <a:pt x="1209056" y="429101"/>
                    </a:cubicBezTo>
                    <a:close/>
                    <a:moveTo>
                      <a:pt x="1529620" y="572977"/>
                    </a:moveTo>
                    <a:cubicBezTo>
                      <a:pt x="1501014" y="572977"/>
                      <a:pt x="1477455" y="581811"/>
                      <a:pt x="1458945" y="599480"/>
                    </a:cubicBezTo>
                    <a:cubicBezTo>
                      <a:pt x="1440435" y="617149"/>
                      <a:pt x="1431180" y="640287"/>
                      <a:pt x="1431180" y="668893"/>
                    </a:cubicBezTo>
                    <a:cubicBezTo>
                      <a:pt x="1431180" y="695817"/>
                      <a:pt x="1440435" y="718955"/>
                      <a:pt x="1458945" y="738307"/>
                    </a:cubicBezTo>
                    <a:cubicBezTo>
                      <a:pt x="1477455" y="757658"/>
                      <a:pt x="1501014" y="767334"/>
                      <a:pt x="1529620" y="767334"/>
                    </a:cubicBezTo>
                    <a:cubicBezTo>
                      <a:pt x="1556544" y="767334"/>
                      <a:pt x="1579682" y="757658"/>
                      <a:pt x="1599034" y="738307"/>
                    </a:cubicBezTo>
                    <a:cubicBezTo>
                      <a:pt x="1618386" y="718955"/>
                      <a:pt x="1628061" y="695817"/>
                      <a:pt x="1628061" y="668893"/>
                    </a:cubicBezTo>
                    <a:cubicBezTo>
                      <a:pt x="1628061" y="640287"/>
                      <a:pt x="1618386" y="617149"/>
                      <a:pt x="1599034" y="599480"/>
                    </a:cubicBezTo>
                    <a:cubicBezTo>
                      <a:pt x="1579682" y="581811"/>
                      <a:pt x="1556544" y="572977"/>
                      <a:pt x="1529620" y="572977"/>
                    </a:cubicBezTo>
                    <a:close/>
                    <a:moveTo>
                      <a:pt x="1110615" y="643652"/>
                    </a:moveTo>
                    <a:cubicBezTo>
                      <a:pt x="1083692" y="643652"/>
                      <a:pt x="1060554" y="652907"/>
                      <a:pt x="1041202" y="671417"/>
                    </a:cubicBezTo>
                    <a:cubicBezTo>
                      <a:pt x="1021850" y="689928"/>
                      <a:pt x="1012175" y="713486"/>
                      <a:pt x="1012175" y="742093"/>
                    </a:cubicBezTo>
                    <a:cubicBezTo>
                      <a:pt x="1012175" y="767334"/>
                      <a:pt x="1021850" y="789631"/>
                      <a:pt x="1041202" y="808982"/>
                    </a:cubicBezTo>
                    <a:cubicBezTo>
                      <a:pt x="1060554" y="828334"/>
                      <a:pt x="1083692" y="838010"/>
                      <a:pt x="1110615" y="838010"/>
                    </a:cubicBezTo>
                    <a:cubicBezTo>
                      <a:pt x="1137540" y="838010"/>
                      <a:pt x="1160257" y="828755"/>
                      <a:pt x="1178767" y="810244"/>
                    </a:cubicBezTo>
                    <a:cubicBezTo>
                      <a:pt x="1197277" y="791734"/>
                      <a:pt x="1206532" y="769017"/>
                      <a:pt x="1206532" y="742093"/>
                    </a:cubicBezTo>
                    <a:cubicBezTo>
                      <a:pt x="1206532" y="713486"/>
                      <a:pt x="1197277" y="689928"/>
                      <a:pt x="1178767" y="671417"/>
                    </a:cubicBezTo>
                    <a:cubicBezTo>
                      <a:pt x="1160257" y="652907"/>
                      <a:pt x="1137540" y="643652"/>
                      <a:pt x="1110615" y="64365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32D35D2-3908-40C6-B576-6C0E0DC4B3CF}"/>
                  </a:ext>
                </a:extLst>
              </p:cNvPr>
              <p:cNvSpPr/>
              <p:nvPr/>
            </p:nvSpPr>
            <p:spPr>
              <a:xfrm>
                <a:off x="-13007292" y="-5862689"/>
                <a:ext cx="951595" cy="1587675"/>
              </a:xfrm>
              <a:custGeom>
                <a:avLst/>
                <a:gdLst/>
                <a:ahLst/>
                <a:cxnLst/>
                <a:rect l="l" t="t" r="r" b="b"/>
                <a:pathLst>
                  <a:path w="951595" h="1587675">
                    <a:moveTo>
                      <a:pt x="0" y="0"/>
                    </a:moveTo>
                    <a:lnTo>
                      <a:pt x="951595" y="0"/>
                    </a:lnTo>
                    <a:lnTo>
                      <a:pt x="951595" y="401336"/>
                    </a:lnTo>
                    <a:lnTo>
                      <a:pt x="492204" y="401336"/>
                    </a:lnTo>
                    <a:lnTo>
                      <a:pt x="492204" y="585597"/>
                    </a:lnTo>
                    <a:lnTo>
                      <a:pt x="951595" y="585597"/>
                    </a:lnTo>
                    <a:lnTo>
                      <a:pt x="951595" y="986933"/>
                    </a:lnTo>
                    <a:lnTo>
                      <a:pt x="492204" y="986933"/>
                    </a:lnTo>
                    <a:lnTo>
                      <a:pt x="492204" y="1171194"/>
                    </a:lnTo>
                    <a:lnTo>
                      <a:pt x="951595" y="1171194"/>
                    </a:lnTo>
                    <a:lnTo>
                      <a:pt x="951595" y="1587675"/>
                    </a:lnTo>
                    <a:lnTo>
                      <a:pt x="0" y="1587675"/>
                    </a:lnTo>
                    <a:lnTo>
                      <a:pt x="0" y="0"/>
                    </a:lnTo>
                    <a:close/>
                    <a:moveTo>
                      <a:pt x="242316" y="103489"/>
                    </a:moveTo>
                    <a:cubicBezTo>
                      <a:pt x="215392" y="103489"/>
                      <a:pt x="192254" y="113165"/>
                      <a:pt x="172902" y="132517"/>
                    </a:cubicBezTo>
                    <a:cubicBezTo>
                      <a:pt x="153551" y="151868"/>
                      <a:pt x="143875" y="175006"/>
                      <a:pt x="143875" y="201930"/>
                    </a:cubicBezTo>
                    <a:cubicBezTo>
                      <a:pt x="143875" y="228854"/>
                      <a:pt x="153551" y="251571"/>
                      <a:pt x="172902" y="270082"/>
                    </a:cubicBezTo>
                    <a:cubicBezTo>
                      <a:pt x="192254" y="288592"/>
                      <a:pt x="215392" y="297847"/>
                      <a:pt x="242316" y="297847"/>
                    </a:cubicBezTo>
                    <a:cubicBezTo>
                      <a:pt x="270922" y="297847"/>
                      <a:pt x="294060" y="288592"/>
                      <a:pt x="311729" y="270082"/>
                    </a:cubicBezTo>
                    <a:cubicBezTo>
                      <a:pt x="329398" y="251571"/>
                      <a:pt x="338232" y="228854"/>
                      <a:pt x="338232" y="201930"/>
                    </a:cubicBezTo>
                    <a:cubicBezTo>
                      <a:pt x="338232" y="175006"/>
                      <a:pt x="329398" y="151868"/>
                      <a:pt x="311729" y="132517"/>
                    </a:cubicBezTo>
                    <a:cubicBezTo>
                      <a:pt x="294060" y="113165"/>
                      <a:pt x="270922" y="103489"/>
                      <a:pt x="242316" y="103489"/>
                    </a:cubicBezTo>
                    <a:close/>
                    <a:moveTo>
                      <a:pt x="477059" y="103489"/>
                    </a:moveTo>
                    <a:cubicBezTo>
                      <a:pt x="448452" y="103489"/>
                      <a:pt x="424894" y="113165"/>
                      <a:pt x="406384" y="132517"/>
                    </a:cubicBezTo>
                    <a:cubicBezTo>
                      <a:pt x="387874" y="151868"/>
                      <a:pt x="378618" y="175006"/>
                      <a:pt x="378618" y="201930"/>
                    </a:cubicBezTo>
                    <a:cubicBezTo>
                      <a:pt x="378618" y="228854"/>
                      <a:pt x="387874" y="251571"/>
                      <a:pt x="406384" y="270082"/>
                    </a:cubicBezTo>
                    <a:cubicBezTo>
                      <a:pt x="424894" y="288592"/>
                      <a:pt x="448452" y="297847"/>
                      <a:pt x="477059" y="297847"/>
                    </a:cubicBezTo>
                    <a:cubicBezTo>
                      <a:pt x="503984" y="297847"/>
                      <a:pt x="527121" y="288592"/>
                      <a:pt x="546473" y="270082"/>
                    </a:cubicBezTo>
                    <a:cubicBezTo>
                      <a:pt x="565824" y="251571"/>
                      <a:pt x="575500" y="228854"/>
                      <a:pt x="575500" y="201930"/>
                    </a:cubicBezTo>
                    <a:cubicBezTo>
                      <a:pt x="575500" y="175006"/>
                      <a:pt x="565824" y="151868"/>
                      <a:pt x="546473" y="132517"/>
                    </a:cubicBezTo>
                    <a:cubicBezTo>
                      <a:pt x="527121" y="113165"/>
                      <a:pt x="503984" y="103489"/>
                      <a:pt x="477059" y="103489"/>
                    </a:cubicBezTo>
                    <a:close/>
                    <a:moveTo>
                      <a:pt x="709279" y="103489"/>
                    </a:moveTo>
                    <a:cubicBezTo>
                      <a:pt x="682355" y="103489"/>
                      <a:pt x="659638" y="113165"/>
                      <a:pt x="641128" y="132517"/>
                    </a:cubicBezTo>
                    <a:cubicBezTo>
                      <a:pt x="622617" y="151868"/>
                      <a:pt x="613362" y="175006"/>
                      <a:pt x="613362" y="201930"/>
                    </a:cubicBezTo>
                    <a:cubicBezTo>
                      <a:pt x="613362" y="228854"/>
                      <a:pt x="622617" y="251571"/>
                      <a:pt x="641128" y="270082"/>
                    </a:cubicBezTo>
                    <a:cubicBezTo>
                      <a:pt x="659638" y="288592"/>
                      <a:pt x="682355" y="297847"/>
                      <a:pt x="709279" y="297847"/>
                    </a:cubicBezTo>
                    <a:cubicBezTo>
                      <a:pt x="736203" y="297847"/>
                      <a:pt x="759340" y="288592"/>
                      <a:pt x="778692" y="270082"/>
                    </a:cubicBezTo>
                    <a:cubicBezTo>
                      <a:pt x="798044" y="251571"/>
                      <a:pt x="807720" y="228854"/>
                      <a:pt x="807720" y="201930"/>
                    </a:cubicBezTo>
                    <a:cubicBezTo>
                      <a:pt x="807720" y="175006"/>
                      <a:pt x="798044" y="151868"/>
                      <a:pt x="778692" y="132517"/>
                    </a:cubicBezTo>
                    <a:cubicBezTo>
                      <a:pt x="759340" y="113165"/>
                      <a:pt x="736203" y="103489"/>
                      <a:pt x="709279" y="103489"/>
                    </a:cubicBezTo>
                    <a:close/>
                    <a:moveTo>
                      <a:pt x="242316" y="335709"/>
                    </a:moveTo>
                    <a:cubicBezTo>
                      <a:pt x="215392" y="335709"/>
                      <a:pt x="192254" y="345385"/>
                      <a:pt x="172902" y="364736"/>
                    </a:cubicBezTo>
                    <a:cubicBezTo>
                      <a:pt x="153551" y="384088"/>
                      <a:pt x="143875" y="407226"/>
                      <a:pt x="143875" y="434150"/>
                    </a:cubicBezTo>
                    <a:cubicBezTo>
                      <a:pt x="143875" y="462756"/>
                      <a:pt x="153551" y="486315"/>
                      <a:pt x="172902" y="504825"/>
                    </a:cubicBezTo>
                    <a:cubicBezTo>
                      <a:pt x="192254" y="523335"/>
                      <a:pt x="215392" y="532591"/>
                      <a:pt x="242316" y="532591"/>
                    </a:cubicBezTo>
                    <a:cubicBezTo>
                      <a:pt x="270922" y="532591"/>
                      <a:pt x="294060" y="523335"/>
                      <a:pt x="311729" y="504825"/>
                    </a:cubicBezTo>
                    <a:cubicBezTo>
                      <a:pt x="329398" y="486315"/>
                      <a:pt x="338232" y="462756"/>
                      <a:pt x="338232" y="434150"/>
                    </a:cubicBezTo>
                    <a:cubicBezTo>
                      <a:pt x="338232" y="407226"/>
                      <a:pt x="329398" y="384088"/>
                      <a:pt x="311729" y="364736"/>
                    </a:cubicBezTo>
                    <a:cubicBezTo>
                      <a:pt x="294060" y="345385"/>
                      <a:pt x="270922" y="335709"/>
                      <a:pt x="242316" y="335709"/>
                    </a:cubicBezTo>
                    <a:close/>
                    <a:moveTo>
                      <a:pt x="242316" y="572977"/>
                    </a:moveTo>
                    <a:cubicBezTo>
                      <a:pt x="215392" y="572977"/>
                      <a:pt x="192254" y="581811"/>
                      <a:pt x="172902" y="599480"/>
                    </a:cubicBezTo>
                    <a:cubicBezTo>
                      <a:pt x="153551" y="617149"/>
                      <a:pt x="143875" y="640287"/>
                      <a:pt x="143875" y="668893"/>
                    </a:cubicBezTo>
                    <a:cubicBezTo>
                      <a:pt x="143875" y="695817"/>
                      <a:pt x="153551" y="718955"/>
                      <a:pt x="172902" y="738307"/>
                    </a:cubicBezTo>
                    <a:cubicBezTo>
                      <a:pt x="192254" y="757658"/>
                      <a:pt x="215392" y="767334"/>
                      <a:pt x="242316" y="767334"/>
                    </a:cubicBezTo>
                    <a:cubicBezTo>
                      <a:pt x="270922" y="767334"/>
                      <a:pt x="294060" y="757658"/>
                      <a:pt x="311729" y="738307"/>
                    </a:cubicBezTo>
                    <a:cubicBezTo>
                      <a:pt x="329398" y="718955"/>
                      <a:pt x="338232" y="695817"/>
                      <a:pt x="338232" y="668893"/>
                    </a:cubicBezTo>
                    <a:cubicBezTo>
                      <a:pt x="338232" y="640287"/>
                      <a:pt x="329398" y="617149"/>
                      <a:pt x="311729" y="599480"/>
                    </a:cubicBezTo>
                    <a:cubicBezTo>
                      <a:pt x="294060" y="581811"/>
                      <a:pt x="270922" y="572977"/>
                      <a:pt x="242316" y="572977"/>
                    </a:cubicBezTo>
                    <a:close/>
                    <a:moveTo>
                      <a:pt x="477059" y="689086"/>
                    </a:moveTo>
                    <a:cubicBezTo>
                      <a:pt x="448452" y="689086"/>
                      <a:pt x="424894" y="698341"/>
                      <a:pt x="406384" y="716852"/>
                    </a:cubicBezTo>
                    <a:cubicBezTo>
                      <a:pt x="387874" y="735362"/>
                      <a:pt x="378618" y="758079"/>
                      <a:pt x="378618" y="785003"/>
                    </a:cubicBezTo>
                    <a:cubicBezTo>
                      <a:pt x="378618" y="811927"/>
                      <a:pt x="387874" y="835065"/>
                      <a:pt x="406384" y="854417"/>
                    </a:cubicBezTo>
                    <a:cubicBezTo>
                      <a:pt x="424894" y="873768"/>
                      <a:pt x="448452" y="883444"/>
                      <a:pt x="477059" y="883444"/>
                    </a:cubicBezTo>
                    <a:cubicBezTo>
                      <a:pt x="503984" y="883444"/>
                      <a:pt x="527121" y="873768"/>
                      <a:pt x="546473" y="854417"/>
                    </a:cubicBezTo>
                    <a:cubicBezTo>
                      <a:pt x="565824" y="835065"/>
                      <a:pt x="575500" y="811927"/>
                      <a:pt x="575500" y="785003"/>
                    </a:cubicBezTo>
                    <a:cubicBezTo>
                      <a:pt x="575500" y="758079"/>
                      <a:pt x="565824" y="735362"/>
                      <a:pt x="546473" y="716852"/>
                    </a:cubicBezTo>
                    <a:cubicBezTo>
                      <a:pt x="527121" y="698341"/>
                      <a:pt x="503984" y="689086"/>
                      <a:pt x="477059" y="689086"/>
                    </a:cubicBezTo>
                    <a:close/>
                    <a:moveTo>
                      <a:pt x="709279" y="689086"/>
                    </a:moveTo>
                    <a:cubicBezTo>
                      <a:pt x="682355" y="689086"/>
                      <a:pt x="659638" y="698341"/>
                      <a:pt x="641128" y="716852"/>
                    </a:cubicBezTo>
                    <a:cubicBezTo>
                      <a:pt x="622617" y="735362"/>
                      <a:pt x="613362" y="758079"/>
                      <a:pt x="613362" y="785003"/>
                    </a:cubicBezTo>
                    <a:cubicBezTo>
                      <a:pt x="613362" y="811927"/>
                      <a:pt x="622617" y="835065"/>
                      <a:pt x="641128" y="854417"/>
                    </a:cubicBezTo>
                    <a:cubicBezTo>
                      <a:pt x="659638" y="873768"/>
                      <a:pt x="682355" y="883444"/>
                      <a:pt x="709279" y="883444"/>
                    </a:cubicBezTo>
                    <a:cubicBezTo>
                      <a:pt x="736203" y="883444"/>
                      <a:pt x="759340" y="873768"/>
                      <a:pt x="778692" y="854417"/>
                    </a:cubicBezTo>
                    <a:cubicBezTo>
                      <a:pt x="798044" y="835065"/>
                      <a:pt x="807720" y="811927"/>
                      <a:pt x="807720" y="785003"/>
                    </a:cubicBezTo>
                    <a:cubicBezTo>
                      <a:pt x="807720" y="758079"/>
                      <a:pt x="798044" y="735362"/>
                      <a:pt x="778692" y="716852"/>
                    </a:cubicBezTo>
                    <a:cubicBezTo>
                      <a:pt x="759340" y="698341"/>
                      <a:pt x="736203" y="689086"/>
                      <a:pt x="709279" y="689086"/>
                    </a:cubicBezTo>
                    <a:close/>
                    <a:moveTo>
                      <a:pt x="242316" y="805196"/>
                    </a:moveTo>
                    <a:cubicBezTo>
                      <a:pt x="215392" y="805196"/>
                      <a:pt x="192254" y="814872"/>
                      <a:pt x="172902" y="834223"/>
                    </a:cubicBezTo>
                    <a:cubicBezTo>
                      <a:pt x="153551" y="853575"/>
                      <a:pt x="143875" y="876713"/>
                      <a:pt x="143875" y="903637"/>
                    </a:cubicBezTo>
                    <a:cubicBezTo>
                      <a:pt x="143875" y="930561"/>
                      <a:pt x="153551" y="953278"/>
                      <a:pt x="172902" y="971788"/>
                    </a:cubicBezTo>
                    <a:cubicBezTo>
                      <a:pt x="192254" y="990299"/>
                      <a:pt x="215392" y="999554"/>
                      <a:pt x="242316" y="999554"/>
                    </a:cubicBezTo>
                    <a:cubicBezTo>
                      <a:pt x="270922" y="999554"/>
                      <a:pt x="294060" y="990299"/>
                      <a:pt x="311729" y="971788"/>
                    </a:cubicBezTo>
                    <a:cubicBezTo>
                      <a:pt x="329398" y="953278"/>
                      <a:pt x="338232" y="930561"/>
                      <a:pt x="338232" y="903637"/>
                    </a:cubicBezTo>
                    <a:cubicBezTo>
                      <a:pt x="338232" y="876713"/>
                      <a:pt x="329398" y="853575"/>
                      <a:pt x="311729" y="834223"/>
                    </a:cubicBezTo>
                    <a:cubicBezTo>
                      <a:pt x="294060" y="814872"/>
                      <a:pt x="270922" y="805196"/>
                      <a:pt x="242316" y="805196"/>
                    </a:cubicBezTo>
                    <a:close/>
                    <a:moveTo>
                      <a:pt x="242316" y="1037416"/>
                    </a:moveTo>
                    <a:cubicBezTo>
                      <a:pt x="215392" y="1037416"/>
                      <a:pt x="192254" y="1047091"/>
                      <a:pt x="172902" y="1066443"/>
                    </a:cubicBezTo>
                    <a:cubicBezTo>
                      <a:pt x="153551" y="1085795"/>
                      <a:pt x="143875" y="1108932"/>
                      <a:pt x="143875" y="1135856"/>
                    </a:cubicBezTo>
                    <a:cubicBezTo>
                      <a:pt x="143875" y="1164463"/>
                      <a:pt x="153551" y="1188022"/>
                      <a:pt x="172902" y="1206532"/>
                    </a:cubicBezTo>
                    <a:cubicBezTo>
                      <a:pt x="192254" y="1225042"/>
                      <a:pt x="215392" y="1234297"/>
                      <a:pt x="242316" y="1234297"/>
                    </a:cubicBezTo>
                    <a:cubicBezTo>
                      <a:pt x="270922" y="1234297"/>
                      <a:pt x="294060" y="1225042"/>
                      <a:pt x="311729" y="1206532"/>
                    </a:cubicBezTo>
                    <a:cubicBezTo>
                      <a:pt x="329398" y="1188022"/>
                      <a:pt x="338232" y="1164463"/>
                      <a:pt x="338232" y="1135856"/>
                    </a:cubicBezTo>
                    <a:cubicBezTo>
                      <a:pt x="338232" y="1108932"/>
                      <a:pt x="329398" y="1085795"/>
                      <a:pt x="311729" y="1066443"/>
                    </a:cubicBezTo>
                    <a:cubicBezTo>
                      <a:pt x="294060" y="1047091"/>
                      <a:pt x="270922" y="1037416"/>
                      <a:pt x="242316" y="1037416"/>
                    </a:cubicBezTo>
                    <a:close/>
                    <a:moveTo>
                      <a:pt x="242316" y="1274683"/>
                    </a:moveTo>
                    <a:cubicBezTo>
                      <a:pt x="215392" y="1274683"/>
                      <a:pt x="192254" y="1283939"/>
                      <a:pt x="172902" y="1302449"/>
                    </a:cubicBezTo>
                    <a:cubicBezTo>
                      <a:pt x="153551" y="1320959"/>
                      <a:pt x="143875" y="1343676"/>
                      <a:pt x="143875" y="1370600"/>
                    </a:cubicBezTo>
                    <a:cubicBezTo>
                      <a:pt x="143875" y="1397524"/>
                      <a:pt x="153551" y="1420662"/>
                      <a:pt x="172902" y="1440014"/>
                    </a:cubicBezTo>
                    <a:cubicBezTo>
                      <a:pt x="192254" y="1459365"/>
                      <a:pt x="215392" y="1469041"/>
                      <a:pt x="242316" y="1469041"/>
                    </a:cubicBezTo>
                    <a:cubicBezTo>
                      <a:pt x="270922" y="1469041"/>
                      <a:pt x="294060" y="1459365"/>
                      <a:pt x="311729" y="1440014"/>
                    </a:cubicBezTo>
                    <a:cubicBezTo>
                      <a:pt x="329398" y="1420662"/>
                      <a:pt x="338232" y="1397524"/>
                      <a:pt x="338232" y="1370600"/>
                    </a:cubicBezTo>
                    <a:cubicBezTo>
                      <a:pt x="338232" y="1343676"/>
                      <a:pt x="329398" y="1320959"/>
                      <a:pt x="311729" y="1302449"/>
                    </a:cubicBezTo>
                    <a:cubicBezTo>
                      <a:pt x="294060" y="1283939"/>
                      <a:pt x="270922" y="1274683"/>
                      <a:pt x="242316" y="1274683"/>
                    </a:cubicBezTo>
                    <a:close/>
                    <a:moveTo>
                      <a:pt x="477059" y="1274683"/>
                    </a:moveTo>
                    <a:cubicBezTo>
                      <a:pt x="448452" y="1274683"/>
                      <a:pt x="424894" y="1283939"/>
                      <a:pt x="406384" y="1302449"/>
                    </a:cubicBezTo>
                    <a:cubicBezTo>
                      <a:pt x="387874" y="1320959"/>
                      <a:pt x="378618" y="1343676"/>
                      <a:pt x="378618" y="1370600"/>
                    </a:cubicBezTo>
                    <a:cubicBezTo>
                      <a:pt x="378618" y="1397524"/>
                      <a:pt x="387874" y="1420662"/>
                      <a:pt x="406384" y="1440014"/>
                    </a:cubicBezTo>
                    <a:cubicBezTo>
                      <a:pt x="424894" y="1459365"/>
                      <a:pt x="448452" y="1469041"/>
                      <a:pt x="477059" y="1469041"/>
                    </a:cubicBezTo>
                    <a:cubicBezTo>
                      <a:pt x="503984" y="1469041"/>
                      <a:pt x="527121" y="1459365"/>
                      <a:pt x="546473" y="1440014"/>
                    </a:cubicBezTo>
                    <a:cubicBezTo>
                      <a:pt x="565824" y="1420662"/>
                      <a:pt x="575500" y="1397524"/>
                      <a:pt x="575500" y="1370600"/>
                    </a:cubicBezTo>
                    <a:cubicBezTo>
                      <a:pt x="575500" y="1343676"/>
                      <a:pt x="565824" y="1320959"/>
                      <a:pt x="546473" y="1302449"/>
                    </a:cubicBezTo>
                    <a:cubicBezTo>
                      <a:pt x="527121" y="1283939"/>
                      <a:pt x="503984" y="1274683"/>
                      <a:pt x="477059" y="1274683"/>
                    </a:cubicBezTo>
                    <a:close/>
                    <a:moveTo>
                      <a:pt x="709279" y="1274683"/>
                    </a:moveTo>
                    <a:cubicBezTo>
                      <a:pt x="682355" y="1274683"/>
                      <a:pt x="659638" y="1283939"/>
                      <a:pt x="641128" y="1302449"/>
                    </a:cubicBezTo>
                    <a:cubicBezTo>
                      <a:pt x="622617" y="1320959"/>
                      <a:pt x="613362" y="1343676"/>
                      <a:pt x="613362" y="1370600"/>
                    </a:cubicBezTo>
                    <a:cubicBezTo>
                      <a:pt x="613362" y="1397524"/>
                      <a:pt x="622617" y="1420662"/>
                      <a:pt x="641128" y="1440014"/>
                    </a:cubicBezTo>
                    <a:cubicBezTo>
                      <a:pt x="659638" y="1459365"/>
                      <a:pt x="682355" y="1469041"/>
                      <a:pt x="709279" y="1469041"/>
                    </a:cubicBezTo>
                    <a:cubicBezTo>
                      <a:pt x="736203" y="1469041"/>
                      <a:pt x="759340" y="1459365"/>
                      <a:pt x="778692" y="1440014"/>
                    </a:cubicBezTo>
                    <a:cubicBezTo>
                      <a:pt x="798044" y="1420662"/>
                      <a:pt x="807720" y="1397524"/>
                      <a:pt x="807720" y="1370600"/>
                    </a:cubicBezTo>
                    <a:cubicBezTo>
                      <a:pt x="807720" y="1343676"/>
                      <a:pt x="798044" y="1320959"/>
                      <a:pt x="778692" y="1302449"/>
                    </a:cubicBezTo>
                    <a:cubicBezTo>
                      <a:pt x="759340" y="1283939"/>
                      <a:pt x="736203" y="1274683"/>
                      <a:pt x="709279" y="127468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DE877796-0F68-4B94-9294-8595DA55D338}"/>
                  </a:ext>
                </a:extLst>
              </p:cNvPr>
              <p:cNvSpPr/>
              <p:nvPr/>
            </p:nvSpPr>
            <p:spPr>
              <a:xfrm>
                <a:off x="-11883342" y="-5862689"/>
                <a:ext cx="1317593" cy="1587675"/>
              </a:xfrm>
              <a:custGeom>
                <a:avLst/>
                <a:gdLst/>
                <a:ahLst/>
                <a:cxnLst/>
                <a:rect l="l" t="t" r="r" b="b"/>
                <a:pathLst>
                  <a:path w="1317593" h="1587675">
                    <a:moveTo>
                      <a:pt x="0" y="0"/>
                    </a:moveTo>
                    <a:lnTo>
                      <a:pt x="603266" y="0"/>
                    </a:lnTo>
                    <a:cubicBezTo>
                      <a:pt x="694134" y="0"/>
                      <a:pt x="777010" y="12621"/>
                      <a:pt x="851892" y="37862"/>
                    </a:cubicBezTo>
                    <a:cubicBezTo>
                      <a:pt x="926774" y="63103"/>
                      <a:pt x="990719" y="98441"/>
                      <a:pt x="1043726" y="143875"/>
                    </a:cubicBezTo>
                    <a:cubicBezTo>
                      <a:pt x="1096732" y="189310"/>
                      <a:pt x="1137538" y="244840"/>
                      <a:pt x="1166146" y="310468"/>
                    </a:cubicBezTo>
                    <a:cubicBezTo>
                      <a:pt x="1194752" y="376095"/>
                      <a:pt x="1209056" y="449294"/>
                      <a:pt x="1209056" y="530066"/>
                    </a:cubicBezTo>
                    <a:cubicBezTo>
                      <a:pt x="1209056" y="641128"/>
                      <a:pt x="1182973" y="734941"/>
                      <a:pt x="1130808" y="811506"/>
                    </a:cubicBezTo>
                    <a:cubicBezTo>
                      <a:pt x="1078642" y="888071"/>
                      <a:pt x="1007126" y="939816"/>
                      <a:pt x="916257" y="966740"/>
                    </a:cubicBezTo>
                    <a:lnTo>
                      <a:pt x="1317593" y="1587675"/>
                    </a:lnTo>
                    <a:lnTo>
                      <a:pt x="721900" y="1587675"/>
                    </a:lnTo>
                    <a:lnTo>
                      <a:pt x="492204" y="1143429"/>
                    </a:lnTo>
                    <a:lnTo>
                      <a:pt x="492204" y="1587675"/>
                    </a:lnTo>
                    <a:lnTo>
                      <a:pt x="0" y="1587675"/>
                    </a:lnTo>
                    <a:lnTo>
                      <a:pt x="0" y="0"/>
                    </a:lnTo>
                    <a:close/>
                    <a:moveTo>
                      <a:pt x="479584" y="100965"/>
                    </a:moveTo>
                    <a:cubicBezTo>
                      <a:pt x="452660" y="100965"/>
                      <a:pt x="429522" y="109800"/>
                      <a:pt x="410170" y="127468"/>
                    </a:cubicBezTo>
                    <a:cubicBezTo>
                      <a:pt x="390818" y="145137"/>
                      <a:pt x="381143" y="167434"/>
                      <a:pt x="381143" y="194358"/>
                    </a:cubicBezTo>
                    <a:cubicBezTo>
                      <a:pt x="381143" y="221282"/>
                      <a:pt x="390818" y="244420"/>
                      <a:pt x="410170" y="263771"/>
                    </a:cubicBezTo>
                    <a:cubicBezTo>
                      <a:pt x="429522" y="283123"/>
                      <a:pt x="452660" y="292799"/>
                      <a:pt x="479584" y="292799"/>
                    </a:cubicBezTo>
                    <a:cubicBezTo>
                      <a:pt x="506507" y="292799"/>
                      <a:pt x="529224" y="283123"/>
                      <a:pt x="547735" y="263771"/>
                    </a:cubicBezTo>
                    <a:cubicBezTo>
                      <a:pt x="566245" y="244420"/>
                      <a:pt x="575500" y="222123"/>
                      <a:pt x="575500" y="196882"/>
                    </a:cubicBezTo>
                    <a:cubicBezTo>
                      <a:pt x="575500" y="169958"/>
                      <a:pt x="566666" y="147241"/>
                      <a:pt x="548997" y="128731"/>
                    </a:cubicBezTo>
                    <a:cubicBezTo>
                      <a:pt x="531328" y="110220"/>
                      <a:pt x="508190" y="100965"/>
                      <a:pt x="479584" y="100965"/>
                    </a:cubicBezTo>
                    <a:close/>
                    <a:moveTo>
                      <a:pt x="711803" y="111062"/>
                    </a:moveTo>
                    <a:cubicBezTo>
                      <a:pt x="684879" y="111062"/>
                      <a:pt x="662162" y="120737"/>
                      <a:pt x="643652" y="140089"/>
                    </a:cubicBezTo>
                    <a:cubicBezTo>
                      <a:pt x="625141" y="159441"/>
                      <a:pt x="615886" y="182578"/>
                      <a:pt x="615886" y="209503"/>
                    </a:cubicBezTo>
                    <a:cubicBezTo>
                      <a:pt x="615886" y="238109"/>
                      <a:pt x="625141" y="261668"/>
                      <a:pt x="643652" y="280178"/>
                    </a:cubicBezTo>
                    <a:cubicBezTo>
                      <a:pt x="662162" y="298688"/>
                      <a:pt x="684879" y="307944"/>
                      <a:pt x="711803" y="307944"/>
                    </a:cubicBezTo>
                    <a:cubicBezTo>
                      <a:pt x="738727" y="307944"/>
                      <a:pt x="761865" y="298688"/>
                      <a:pt x="781216" y="280178"/>
                    </a:cubicBezTo>
                    <a:cubicBezTo>
                      <a:pt x="800568" y="261668"/>
                      <a:pt x="810244" y="238109"/>
                      <a:pt x="810244" y="209503"/>
                    </a:cubicBezTo>
                    <a:cubicBezTo>
                      <a:pt x="810244" y="184261"/>
                      <a:pt x="800147" y="161544"/>
                      <a:pt x="779954" y="141351"/>
                    </a:cubicBezTo>
                    <a:cubicBezTo>
                      <a:pt x="759762" y="121158"/>
                      <a:pt x="737044" y="111062"/>
                      <a:pt x="711803" y="111062"/>
                    </a:cubicBezTo>
                    <a:close/>
                    <a:moveTo>
                      <a:pt x="906160" y="242316"/>
                    </a:moveTo>
                    <a:cubicBezTo>
                      <a:pt x="879237" y="242316"/>
                      <a:pt x="856520" y="251571"/>
                      <a:pt x="838009" y="270082"/>
                    </a:cubicBezTo>
                    <a:cubicBezTo>
                      <a:pt x="819499" y="288592"/>
                      <a:pt x="810244" y="311309"/>
                      <a:pt x="810244" y="338233"/>
                    </a:cubicBezTo>
                    <a:cubicBezTo>
                      <a:pt x="810244" y="366840"/>
                      <a:pt x="819499" y="390398"/>
                      <a:pt x="838009" y="408908"/>
                    </a:cubicBezTo>
                    <a:cubicBezTo>
                      <a:pt x="856520" y="427419"/>
                      <a:pt x="879237" y="436674"/>
                      <a:pt x="906160" y="436674"/>
                    </a:cubicBezTo>
                    <a:cubicBezTo>
                      <a:pt x="933084" y="436674"/>
                      <a:pt x="956222" y="426998"/>
                      <a:pt x="975574" y="407646"/>
                    </a:cubicBezTo>
                    <a:cubicBezTo>
                      <a:pt x="994926" y="388295"/>
                      <a:pt x="1004602" y="365157"/>
                      <a:pt x="1004602" y="338233"/>
                    </a:cubicBezTo>
                    <a:cubicBezTo>
                      <a:pt x="1004602" y="311309"/>
                      <a:pt x="994926" y="288592"/>
                      <a:pt x="975574" y="270082"/>
                    </a:cubicBezTo>
                    <a:cubicBezTo>
                      <a:pt x="956222" y="251571"/>
                      <a:pt x="933084" y="242316"/>
                      <a:pt x="906160" y="242316"/>
                    </a:cubicBezTo>
                    <a:close/>
                    <a:moveTo>
                      <a:pt x="242316" y="103489"/>
                    </a:moveTo>
                    <a:cubicBezTo>
                      <a:pt x="215392" y="103489"/>
                      <a:pt x="192254" y="113165"/>
                      <a:pt x="172902" y="132517"/>
                    </a:cubicBezTo>
                    <a:cubicBezTo>
                      <a:pt x="153551" y="151868"/>
                      <a:pt x="143875" y="175006"/>
                      <a:pt x="143875" y="201930"/>
                    </a:cubicBezTo>
                    <a:cubicBezTo>
                      <a:pt x="143875" y="228854"/>
                      <a:pt x="153551" y="251571"/>
                      <a:pt x="172902" y="270082"/>
                    </a:cubicBezTo>
                    <a:cubicBezTo>
                      <a:pt x="192254" y="288592"/>
                      <a:pt x="215392" y="297847"/>
                      <a:pt x="242316" y="297847"/>
                    </a:cubicBezTo>
                    <a:cubicBezTo>
                      <a:pt x="270923" y="297847"/>
                      <a:pt x="294060" y="288592"/>
                      <a:pt x="311729" y="270082"/>
                    </a:cubicBezTo>
                    <a:cubicBezTo>
                      <a:pt x="329398" y="251571"/>
                      <a:pt x="338233" y="228854"/>
                      <a:pt x="338233" y="201930"/>
                    </a:cubicBezTo>
                    <a:cubicBezTo>
                      <a:pt x="338233" y="175006"/>
                      <a:pt x="329398" y="151868"/>
                      <a:pt x="311729" y="132517"/>
                    </a:cubicBezTo>
                    <a:cubicBezTo>
                      <a:pt x="294060" y="113165"/>
                      <a:pt x="270923" y="103489"/>
                      <a:pt x="242316" y="103489"/>
                    </a:cubicBezTo>
                    <a:close/>
                    <a:moveTo>
                      <a:pt x="242316" y="335709"/>
                    </a:moveTo>
                    <a:cubicBezTo>
                      <a:pt x="215392" y="335709"/>
                      <a:pt x="192254" y="345385"/>
                      <a:pt x="172902" y="364736"/>
                    </a:cubicBezTo>
                    <a:cubicBezTo>
                      <a:pt x="153551" y="384088"/>
                      <a:pt x="143875" y="407226"/>
                      <a:pt x="143875" y="434150"/>
                    </a:cubicBezTo>
                    <a:cubicBezTo>
                      <a:pt x="143875" y="462756"/>
                      <a:pt x="153551" y="486315"/>
                      <a:pt x="172902" y="504825"/>
                    </a:cubicBezTo>
                    <a:cubicBezTo>
                      <a:pt x="192254" y="523335"/>
                      <a:pt x="215392" y="532591"/>
                      <a:pt x="242316" y="532591"/>
                    </a:cubicBezTo>
                    <a:cubicBezTo>
                      <a:pt x="270923" y="532591"/>
                      <a:pt x="294060" y="523335"/>
                      <a:pt x="311729" y="504825"/>
                    </a:cubicBezTo>
                    <a:cubicBezTo>
                      <a:pt x="329398" y="486315"/>
                      <a:pt x="338233" y="462756"/>
                      <a:pt x="338233" y="434150"/>
                    </a:cubicBezTo>
                    <a:cubicBezTo>
                      <a:pt x="338233" y="407226"/>
                      <a:pt x="329398" y="384088"/>
                      <a:pt x="311729" y="364736"/>
                    </a:cubicBezTo>
                    <a:cubicBezTo>
                      <a:pt x="294060" y="345385"/>
                      <a:pt x="270923" y="335709"/>
                      <a:pt x="242316" y="335709"/>
                    </a:cubicBezTo>
                    <a:close/>
                    <a:moveTo>
                      <a:pt x="492204" y="403860"/>
                    </a:moveTo>
                    <a:lnTo>
                      <a:pt x="492204" y="694135"/>
                    </a:lnTo>
                    <a:lnTo>
                      <a:pt x="545211" y="694135"/>
                    </a:lnTo>
                    <a:cubicBezTo>
                      <a:pt x="654590" y="694135"/>
                      <a:pt x="709279" y="644493"/>
                      <a:pt x="709279" y="545211"/>
                    </a:cubicBezTo>
                    <a:cubicBezTo>
                      <a:pt x="709279" y="450977"/>
                      <a:pt x="651224" y="403860"/>
                      <a:pt x="535114" y="403860"/>
                    </a:cubicBezTo>
                    <a:lnTo>
                      <a:pt x="492204" y="403860"/>
                    </a:lnTo>
                    <a:close/>
                    <a:moveTo>
                      <a:pt x="956643" y="454343"/>
                    </a:moveTo>
                    <a:cubicBezTo>
                      <a:pt x="929719" y="454343"/>
                      <a:pt x="906581" y="463177"/>
                      <a:pt x="887230" y="480846"/>
                    </a:cubicBezTo>
                    <a:cubicBezTo>
                      <a:pt x="867878" y="498515"/>
                      <a:pt x="858202" y="521653"/>
                      <a:pt x="858202" y="550259"/>
                    </a:cubicBezTo>
                    <a:cubicBezTo>
                      <a:pt x="858202" y="577183"/>
                      <a:pt x="867878" y="600321"/>
                      <a:pt x="887230" y="619673"/>
                    </a:cubicBezTo>
                    <a:cubicBezTo>
                      <a:pt x="906581" y="639024"/>
                      <a:pt x="929719" y="648700"/>
                      <a:pt x="956643" y="648700"/>
                    </a:cubicBezTo>
                    <a:cubicBezTo>
                      <a:pt x="981884" y="648700"/>
                      <a:pt x="1004181" y="639024"/>
                      <a:pt x="1023532" y="619673"/>
                    </a:cubicBezTo>
                    <a:cubicBezTo>
                      <a:pt x="1042884" y="600321"/>
                      <a:pt x="1052560" y="577183"/>
                      <a:pt x="1052560" y="550259"/>
                    </a:cubicBezTo>
                    <a:cubicBezTo>
                      <a:pt x="1052560" y="523335"/>
                      <a:pt x="1043305" y="500618"/>
                      <a:pt x="1024794" y="482108"/>
                    </a:cubicBezTo>
                    <a:cubicBezTo>
                      <a:pt x="1006284" y="463598"/>
                      <a:pt x="983567" y="454343"/>
                      <a:pt x="956643" y="454343"/>
                    </a:cubicBezTo>
                    <a:close/>
                    <a:moveTo>
                      <a:pt x="868299" y="663845"/>
                    </a:moveTo>
                    <a:cubicBezTo>
                      <a:pt x="841375" y="663845"/>
                      <a:pt x="818237" y="673521"/>
                      <a:pt x="798885" y="692872"/>
                    </a:cubicBezTo>
                    <a:cubicBezTo>
                      <a:pt x="779534" y="712224"/>
                      <a:pt x="769858" y="734521"/>
                      <a:pt x="769858" y="759762"/>
                    </a:cubicBezTo>
                    <a:cubicBezTo>
                      <a:pt x="769858" y="786686"/>
                      <a:pt x="779113" y="809824"/>
                      <a:pt x="797623" y="829175"/>
                    </a:cubicBezTo>
                    <a:cubicBezTo>
                      <a:pt x="816134" y="848527"/>
                      <a:pt x="839692" y="858203"/>
                      <a:pt x="868299" y="858203"/>
                    </a:cubicBezTo>
                    <a:cubicBezTo>
                      <a:pt x="895222" y="858203"/>
                      <a:pt x="917940" y="848527"/>
                      <a:pt x="936450" y="829175"/>
                    </a:cubicBezTo>
                    <a:cubicBezTo>
                      <a:pt x="954960" y="809824"/>
                      <a:pt x="964216" y="786686"/>
                      <a:pt x="964216" y="759762"/>
                    </a:cubicBezTo>
                    <a:cubicBezTo>
                      <a:pt x="964216" y="732838"/>
                      <a:pt x="954960" y="710121"/>
                      <a:pt x="936450" y="691610"/>
                    </a:cubicBezTo>
                    <a:cubicBezTo>
                      <a:pt x="917940" y="673100"/>
                      <a:pt x="895222" y="663845"/>
                      <a:pt x="868299" y="663845"/>
                    </a:cubicBezTo>
                    <a:close/>
                    <a:moveTo>
                      <a:pt x="242316" y="572977"/>
                    </a:moveTo>
                    <a:cubicBezTo>
                      <a:pt x="215392" y="572977"/>
                      <a:pt x="192254" y="581811"/>
                      <a:pt x="172902" y="599480"/>
                    </a:cubicBezTo>
                    <a:cubicBezTo>
                      <a:pt x="153551" y="617149"/>
                      <a:pt x="143875" y="640287"/>
                      <a:pt x="143875" y="668893"/>
                    </a:cubicBezTo>
                    <a:cubicBezTo>
                      <a:pt x="143875" y="695817"/>
                      <a:pt x="153551" y="718955"/>
                      <a:pt x="172902" y="738307"/>
                    </a:cubicBezTo>
                    <a:cubicBezTo>
                      <a:pt x="192254" y="757658"/>
                      <a:pt x="215392" y="767334"/>
                      <a:pt x="242316" y="767334"/>
                    </a:cubicBezTo>
                    <a:cubicBezTo>
                      <a:pt x="270923" y="767334"/>
                      <a:pt x="294060" y="757658"/>
                      <a:pt x="311729" y="738307"/>
                    </a:cubicBezTo>
                    <a:cubicBezTo>
                      <a:pt x="329398" y="718955"/>
                      <a:pt x="338233" y="695817"/>
                      <a:pt x="338233" y="668893"/>
                    </a:cubicBezTo>
                    <a:cubicBezTo>
                      <a:pt x="338233" y="640287"/>
                      <a:pt x="329398" y="617149"/>
                      <a:pt x="311729" y="599480"/>
                    </a:cubicBezTo>
                    <a:cubicBezTo>
                      <a:pt x="294060" y="581811"/>
                      <a:pt x="270923" y="572977"/>
                      <a:pt x="242316" y="572977"/>
                    </a:cubicBezTo>
                    <a:close/>
                    <a:moveTo>
                      <a:pt x="454342" y="795100"/>
                    </a:moveTo>
                    <a:cubicBezTo>
                      <a:pt x="425735" y="795100"/>
                      <a:pt x="402177" y="804355"/>
                      <a:pt x="383666" y="822865"/>
                    </a:cubicBezTo>
                    <a:cubicBezTo>
                      <a:pt x="365156" y="841375"/>
                      <a:pt x="355902" y="864092"/>
                      <a:pt x="355902" y="891016"/>
                    </a:cubicBezTo>
                    <a:cubicBezTo>
                      <a:pt x="355902" y="919623"/>
                      <a:pt x="365156" y="943182"/>
                      <a:pt x="383666" y="961692"/>
                    </a:cubicBezTo>
                    <a:cubicBezTo>
                      <a:pt x="402177" y="980202"/>
                      <a:pt x="425735" y="989457"/>
                      <a:pt x="454342" y="989457"/>
                    </a:cubicBezTo>
                    <a:cubicBezTo>
                      <a:pt x="481266" y="989457"/>
                      <a:pt x="503983" y="980202"/>
                      <a:pt x="522494" y="961692"/>
                    </a:cubicBezTo>
                    <a:cubicBezTo>
                      <a:pt x="541004" y="943182"/>
                      <a:pt x="550259" y="919623"/>
                      <a:pt x="550259" y="891016"/>
                    </a:cubicBezTo>
                    <a:cubicBezTo>
                      <a:pt x="550259" y="864092"/>
                      <a:pt x="541004" y="841375"/>
                      <a:pt x="522494" y="822865"/>
                    </a:cubicBezTo>
                    <a:cubicBezTo>
                      <a:pt x="503983" y="804355"/>
                      <a:pt x="481266" y="795100"/>
                      <a:pt x="454342" y="795100"/>
                    </a:cubicBezTo>
                    <a:close/>
                    <a:moveTo>
                      <a:pt x="681514" y="795100"/>
                    </a:moveTo>
                    <a:cubicBezTo>
                      <a:pt x="656272" y="795100"/>
                      <a:pt x="633976" y="804355"/>
                      <a:pt x="614624" y="822865"/>
                    </a:cubicBezTo>
                    <a:cubicBezTo>
                      <a:pt x="595272" y="841375"/>
                      <a:pt x="585597" y="864092"/>
                      <a:pt x="585597" y="891016"/>
                    </a:cubicBezTo>
                    <a:cubicBezTo>
                      <a:pt x="585597" y="917940"/>
                      <a:pt x="594852" y="941078"/>
                      <a:pt x="613362" y="960430"/>
                    </a:cubicBezTo>
                    <a:cubicBezTo>
                      <a:pt x="631872" y="979781"/>
                      <a:pt x="654590" y="989457"/>
                      <a:pt x="681514" y="989457"/>
                    </a:cubicBezTo>
                    <a:cubicBezTo>
                      <a:pt x="708437" y="989457"/>
                      <a:pt x="731575" y="979781"/>
                      <a:pt x="750927" y="960430"/>
                    </a:cubicBezTo>
                    <a:cubicBezTo>
                      <a:pt x="770278" y="941078"/>
                      <a:pt x="779954" y="917940"/>
                      <a:pt x="779954" y="891016"/>
                    </a:cubicBezTo>
                    <a:cubicBezTo>
                      <a:pt x="779954" y="862410"/>
                      <a:pt x="770278" y="839272"/>
                      <a:pt x="750927" y="821603"/>
                    </a:cubicBezTo>
                    <a:cubicBezTo>
                      <a:pt x="731575" y="803934"/>
                      <a:pt x="708437" y="795100"/>
                      <a:pt x="681514" y="795100"/>
                    </a:cubicBezTo>
                    <a:close/>
                    <a:moveTo>
                      <a:pt x="242316" y="805196"/>
                    </a:moveTo>
                    <a:cubicBezTo>
                      <a:pt x="215392" y="805196"/>
                      <a:pt x="192254" y="814872"/>
                      <a:pt x="172902" y="834223"/>
                    </a:cubicBezTo>
                    <a:cubicBezTo>
                      <a:pt x="153551" y="853575"/>
                      <a:pt x="143875" y="876713"/>
                      <a:pt x="143875" y="903637"/>
                    </a:cubicBezTo>
                    <a:cubicBezTo>
                      <a:pt x="143875" y="930561"/>
                      <a:pt x="153551" y="953278"/>
                      <a:pt x="172902" y="971788"/>
                    </a:cubicBezTo>
                    <a:cubicBezTo>
                      <a:pt x="192254" y="990299"/>
                      <a:pt x="215392" y="999554"/>
                      <a:pt x="242316" y="999554"/>
                    </a:cubicBezTo>
                    <a:cubicBezTo>
                      <a:pt x="270923" y="999554"/>
                      <a:pt x="294060" y="990299"/>
                      <a:pt x="311729" y="971788"/>
                    </a:cubicBezTo>
                    <a:cubicBezTo>
                      <a:pt x="329398" y="953278"/>
                      <a:pt x="338233" y="930561"/>
                      <a:pt x="338233" y="903637"/>
                    </a:cubicBezTo>
                    <a:cubicBezTo>
                      <a:pt x="338233" y="876713"/>
                      <a:pt x="329398" y="853575"/>
                      <a:pt x="311729" y="834223"/>
                    </a:cubicBezTo>
                    <a:cubicBezTo>
                      <a:pt x="294060" y="814872"/>
                      <a:pt x="270923" y="805196"/>
                      <a:pt x="242316" y="805196"/>
                    </a:cubicBezTo>
                    <a:close/>
                    <a:moveTo>
                      <a:pt x="242316" y="1037416"/>
                    </a:moveTo>
                    <a:cubicBezTo>
                      <a:pt x="215392" y="1037416"/>
                      <a:pt x="192254" y="1047091"/>
                      <a:pt x="172902" y="1066443"/>
                    </a:cubicBezTo>
                    <a:cubicBezTo>
                      <a:pt x="153551" y="1085795"/>
                      <a:pt x="143875" y="1108932"/>
                      <a:pt x="143875" y="1135856"/>
                    </a:cubicBezTo>
                    <a:cubicBezTo>
                      <a:pt x="143875" y="1164463"/>
                      <a:pt x="153551" y="1188022"/>
                      <a:pt x="172902" y="1206532"/>
                    </a:cubicBezTo>
                    <a:cubicBezTo>
                      <a:pt x="192254" y="1225042"/>
                      <a:pt x="215392" y="1234297"/>
                      <a:pt x="242316" y="1234297"/>
                    </a:cubicBezTo>
                    <a:cubicBezTo>
                      <a:pt x="270923" y="1234297"/>
                      <a:pt x="294060" y="1225042"/>
                      <a:pt x="311729" y="1206532"/>
                    </a:cubicBezTo>
                    <a:cubicBezTo>
                      <a:pt x="329398" y="1188022"/>
                      <a:pt x="338233" y="1164463"/>
                      <a:pt x="338233" y="1135856"/>
                    </a:cubicBezTo>
                    <a:cubicBezTo>
                      <a:pt x="338233" y="1108932"/>
                      <a:pt x="329398" y="1085795"/>
                      <a:pt x="311729" y="1066443"/>
                    </a:cubicBezTo>
                    <a:cubicBezTo>
                      <a:pt x="294060" y="1047091"/>
                      <a:pt x="270923" y="1037416"/>
                      <a:pt x="242316" y="1037416"/>
                    </a:cubicBezTo>
                    <a:close/>
                    <a:moveTo>
                      <a:pt x="774906" y="1037416"/>
                    </a:moveTo>
                    <a:cubicBezTo>
                      <a:pt x="749665" y="1037416"/>
                      <a:pt x="727368" y="1047091"/>
                      <a:pt x="708017" y="1066443"/>
                    </a:cubicBezTo>
                    <a:cubicBezTo>
                      <a:pt x="688665" y="1085795"/>
                      <a:pt x="678989" y="1108932"/>
                      <a:pt x="678989" y="1135856"/>
                    </a:cubicBezTo>
                    <a:cubicBezTo>
                      <a:pt x="678989" y="1162780"/>
                      <a:pt x="688244" y="1185918"/>
                      <a:pt x="706755" y="1205270"/>
                    </a:cubicBezTo>
                    <a:cubicBezTo>
                      <a:pt x="725265" y="1224622"/>
                      <a:pt x="747982" y="1234297"/>
                      <a:pt x="774906" y="1234297"/>
                    </a:cubicBezTo>
                    <a:cubicBezTo>
                      <a:pt x="803513" y="1234297"/>
                      <a:pt x="827071" y="1224622"/>
                      <a:pt x="845582" y="1205270"/>
                    </a:cubicBezTo>
                    <a:cubicBezTo>
                      <a:pt x="864092" y="1185918"/>
                      <a:pt x="873347" y="1162780"/>
                      <a:pt x="873347" y="1135856"/>
                    </a:cubicBezTo>
                    <a:cubicBezTo>
                      <a:pt x="873347" y="1107250"/>
                      <a:pt x="864092" y="1083691"/>
                      <a:pt x="845582" y="1065181"/>
                    </a:cubicBezTo>
                    <a:cubicBezTo>
                      <a:pt x="827071" y="1046671"/>
                      <a:pt x="803513" y="1037416"/>
                      <a:pt x="774906" y="1037416"/>
                    </a:cubicBezTo>
                    <a:close/>
                    <a:moveTo>
                      <a:pt x="242316" y="1274683"/>
                    </a:moveTo>
                    <a:cubicBezTo>
                      <a:pt x="215392" y="1274683"/>
                      <a:pt x="192254" y="1283939"/>
                      <a:pt x="172902" y="1302449"/>
                    </a:cubicBezTo>
                    <a:cubicBezTo>
                      <a:pt x="153551" y="1320959"/>
                      <a:pt x="143875" y="1343676"/>
                      <a:pt x="143875" y="1370600"/>
                    </a:cubicBezTo>
                    <a:cubicBezTo>
                      <a:pt x="143875" y="1397524"/>
                      <a:pt x="153551" y="1420662"/>
                      <a:pt x="172902" y="1440014"/>
                    </a:cubicBezTo>
                    <a:cubicBezTo>
                      <a:pt x="192254" y="1459365"/>
                      <a:pt x="215392" y="1469041"/>
                      <a:pt x="242316" y="1469041"/>
                    </a:cubicBezTo>
                    <a:cubicBezTo>
                      <a:pt x="270923" y="1469041"/>
                      <a:pt x="294060" y="1459365"/>
                      <a:pt x="311729" y="1440014"/>
                    </a:cubicBezTo>
                    <a:cubicBezTo>
                      <a:pt x="329398" y="1420662"/>
                      <a:pt x="338233" y="1397524"/>
                      <a:pt x="338233" y="1370600"/>
                    </a:cubicBezTo>
                    <a:cubicBezTo>
                      <a:pt x="338233" y="1343676"/>
                      <a:pt x="329398" y="1320959"/>
                      <a:pt x="311729" y="1302449"/>
                    </a:cubicBezTo>
                    <a:cubicBezTo>
                      <a:pt x="294060" y="1283939"/>
                      <a:pt x="270923" y="1274683"/>
                      <a:pt x="242316" y="1274683"/>
                    </a:cubicBezTo>
                    <a:close/>
                    <a:moveTo>
                      <a:pt x="893540" y="1277208"/>
                    </a:moveTo>
                    <a:cubicBezTo>
                      <a:pt x="866616" y="1277208"/>
                      <a:pt x="843899" y="1286883"/>
                      <a:pt x="825388" y="1306235"/>
                    </a:cubicBezTo>
                    <a:cubicBezTo>
                      <a:pt x="806878" y="1325587"/>
                      <a:pt x="797623" y="1348724"/>
                      <a:pt x="797623" y="1375648"/>
                    </a:cubicBezTo>
                    <a:cubicBezTo>
                      <a:pt x="797623" y="1402572"/>
                      <a:pt x="806458" y="1425710"/>
                      <a:pt x="824126" y="1445062"/>
                    </a:cubicBezTo>
                    <a:cubicBezTo>
                      <a:pt x="841795" y="1464413"/>
                      <a:pt x="864933" y="1474089"/>
                      <a:pt x="893540" y="1474089"/>
                    </a:cubicBezTo>
                    <a:cubicBezTo>
                      <a:pt x="920464" y="1474089"/>
                      <a:pt x="943602" y="1464413"/>
                      <a:pt x="962954" y="1445062"/>
                    </a:cubicBezTo>
                    <a:cubicBezTo>
                      <a:pt x="982305" y="1425710"/>
                      <a:pt x="991981" y="1402572"/>
                      <a:pt x="991981" y="1375648"/>
                    </a:cubicBezTo>
                    <a:cubicBezTo>
                      <a:pt x="991981" y="1347042"/>
                      <a:pt x="982305" y="1323483"/>
                      <a:pt x="962954" y="1304973"/>
                    </a:cubicBezTo>
                    <a:cubicBezTo>
                      <a:pt x="943602" y="1286463"/>
                      <a:pt x="920464" y="1277208"/>
                      <a:pt x="893540" y="127720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757D90ED-EC8D-4CE3-B56E-3C4598BD2666}"/>
                  </a:ext>
                </a:extLst>
              </p:cNvPr>
              <p:cNvSpPr/>
              <p:nvPr/>
            </p:nvSpPr>
            <p:spPr>
              <a:xfrm>
                <a:off x="-10445068" y="-5862689"/>
                <a:ext cx="1317594" cy="1587675"/>
              </a:xfrm>
              <a:custGeom>
                <a:avLst/>
                <a:gdLst/>
                <a:ahLst/>
                <a:cxnLst/>
                <a:rect l="l" t="t" r="r" b="b"/>
                <a:pathLst>
                  <a:path w="1317594" h="1587675">
                    <a:moveTo>
                      <a:pt x="0" y="0"/>
                    </a:moveTo>
                    <a:lnTo>
                      <a:pt x="603266" y="0"/>
                    </a:lnTo>
                    <a:cubicBezTo>
                      <a:pt x="694134" y="0"/>
                      <a:pt x="777010" y="12621"/>
                      <a:pt x="851892" y="37862"/>
                    </a:cubicBezTo>
                    <a:cubicBezTo>
                      <a:pt x="926775" y="63103"/>
                      <a:pt x="990720" y="98441"/>
                      <a:pt x="1043726" y="143875"/>
                    </a:cubicBezTo>
                    <a:cubicBezTo>
                      <a:pt x="1096733" y="189310"/>
                      <a:pt x="1137540" y="244840"/>
                      <a:pt x="1166146" y="310468"/>
                    </a:cubicBezTo>
                    <a:cubicBezTo>
                      <a:pt x="1194752" y="376095"/>
                      <a:pt x="1209056" y="449294"/>
                      <a:pt x="1209056" y="530066"/>
                    </a:cubicBezTo>
                    <a:cubicBezTo>
                      <a:pt x="1209056" y="641128"/>
                      <a:pt x="1182974" y="734941"/>
                      <a:pt x="1130808" y="811506"/>
                    </a:cubicBezTo>
                    <a:cubicBezTo>
                      <a:pt x="1078642" y="888071"/>
                      <a:pt x="1007126" y="939816"/>
                      <a:pt x="916258" y="966740"/>
                    </a:cubicBezTo>
                    <a:lnTo>
                      <a:pt x="1317594" y="1587675"/>
                    </a:lnTo>
                    <a:lnTo>
                      <a:pt x="721900" y="1587675"/>
                    </a:lnTo>
                    <a:lnTo>
                      <a:pt x="492204" y="1143429"/>
                    </a:lnTo>
                    <a:lnTo>
                      <a:pt x="492204" y="1587675"/>
                    </a:lnTo>
                    <a:lnTo>
                      <a:pt x="0" y="1587675"/>
                    </a:lnTo>
                    <a:lnTo>
                      <a:pt x="0" y="0"/>
                    </a:lnTo>
                    <a:close/>
                    <a:moveTo>
                      <a:pt x="479584" y="100965"/>
                    </a:moveTo>
                    <a:cubicBezTo>
                      <a:pt x="452660" y="100965"/>
                      <a:pt x="429522" y="109800"/>
                      <a:pt x="410170" y="127468"/>
                    </a:cubicBezTo>
                    <a:cubicBezTo>
                      <a:pt x="390819" y="145137"/>
                      <a:pt x="381144" y="167434"/>
                      <a:pt x="381144" y="194358"/>
                    </a:cubicBezTo>
                    <a:cubicBezTo>
                      <a:pt x="381144" y="221282"/>
                      <a:pt x="390819" y="244420"/>
                      <a:pt x="410170" y="263771"/>
                    </a:cubicBezTo>
                    <a:cubicBezTo>
                      <a:pt x="429522" y="283123"/>
                      <a:pt x="452660" y="292799"/>
                      <a:pt x="479584" y="292799"/>
                    </a:cubicBezTo>
                    <a:cubicBezTo>
                      <a:pt x="506508" y="292799"/>
                      <a:pt x="529226" y="283123"/>
                      <a:pt x="547736" y="263771"/>
                    </a:cubicBezTo>
                    <a:cubicBezTo>
                      <a:pt x="566246" y="244420"/>
                      <a:pt x="575500" y="222123"/>
                      <a:pt x="575500" y="196882"/>
                    </a:cubicBezTo>
                    <a:cubicBezTo>
                      <a:pt x="575500" y="169958"/>
                      <a:pt x="566666" y="147241"/>
                      <a:pt x="548998" y="128731"/>
                    </a:cubicBezTo>
                    <a:cubicBezTo>
                      <a:pt x="531328" y="110220"/>
                      <a:pt x="508191" y="100965"/>
                      <a:pt x="479584" y="100965"/>
                    </a:cubicBezTo>
                    <a:close/>
                    <a:moveTo>
                      <a:pt x="711804" y="111062"/>
                    </a:moveTo>
                    <a:cubicBezTo>
                      <a:pt x="684880" y="111062"/>
                      <a:pt x="662163" y="120737"/>
                      <a:pt x="643652" y="140089"/>
                    </a:cubicBezTo>
                    <a:cubicBezTo>
                      <a:pt x="625142" y="159441"/>
                      <a:pt x="615886" y="182578"/>
                      <a:pt x="615886" y="209503"/>
                    </a:cubicBezTo>
                    <a:cubicBezTo>
                      <a:pt x="615886" y="238109"/>
                      <a:pt x="625142" y="261668"/>
                      <a:pt x="643652" y="280178"/>
                    </a:cubicBezTo>
                    <a:cubicBezTo>
                      <a:pt x="662162" y="298688"/>
                      <a:pt x="684880" y="307944"/>
                      <a:pt x="711804" y="307944"/>
                    </a:cubicBezTo>
                    <a:cubicBezTo>
                      <a:pt x="738728" y="307944"/>
                      <a:pt x="761866" y="298688"/>
                      <a:pt x="781217" y="280178"/>
                    </a:cubicBezTo>
                    <a:cubicBezTo>
                      <a:pt x="800569" y="261668"/>
                      <a:pt x="810244" y="238109"/>
                      <a:pt x="810244" y="209503"/>
                    </a:cubicBezTo>
                    <a:cubicBezTo>
                      <a:pt x="810244" y="184261"/>
                      <a:pt x="800148" y="161544"/>
                      <a:pt x="779955" y="141351"/>
                    </a:cubicBezTo>
                    <a:cubicBezTo>
                      <a:pt x="759762" y="121158"/>
                      <a:pt x="737045" y="111062"/>
                      <a:pt x="711804" y="111062"/>
                    </a:cubicBezTo>
                    <a:close/>
                    <a:moveTo>
                      <a:pt x="906162" y="242316"/>
                    </a:moveTo>
                    <a:cubicBezTo>
                      <a:pt x="879237" y="242316"/>
                      <a:pt x="856520" y="251571"/>
                      <a:pt x="838010" y="270082"/>
                    </a:cubicBezTo>
                    <a:cubicBezTo>
                      <a:pt x="819500" y="288592"/>
                      <a:pt x="810244" y="311309"/>
                      <a:pt x="810244" y="338233"/>
                    </a:cubicBezTo>
                    <a:cubicBezTo>
                      <a:pt x="810244" y="366840"/>
                      <a:pt x="819500" y="390398"/>
                      <a:pt x="838010" y="408908"/>
                    </a:cubicBezTo>
                    <a:cubicBezTo>
                      <a:pt x="856520" y="427419"/>
                      <a:pt x="879238" y="436674"/>
                      <a:pt x="906162" y="436674"/>
                    </a:cubicBezTo>
                    <a:cubicBezTo>
                      <a:pt x="933085" y="436674"/>
                      <a:pt x="956224" y="426998"/>
                      <a:pt x="975574" y="407646"/>
                    </a:cubicBezTo>
                    <a:cubicBezTo>
                      <a:pt x="994926" y="388295"/>
                      <a:pt x="1004602" y="365157"/>
                      <a:pt x="1004602" y="338233"/>
                    </a:cubicBezTo>
                    <a:cubicBezTo>
                      <a:pt x="1004602" y="311309"/>
                      <a:pt x="994926" y="288592"/>
                      <a:pt x="975574" y="270082"/>
                    </a:cubicBezTo>
                    <a:cubicBezTo>
                      <a:pt x="956223" y="251571"/>
                      <a:pt x="933085" y="242316"/>
                      <a:pt x="906162" y="242316"/>
                    </a:cubicBezTo>
                    <a:close/>
                    <a:moveTo>
                      <a:pt x="242316" y="103489"/>
                    </a:moveTo>
                    <a:cubicBezTo>
                      <a:pt x="215392" y="103489"/>
                      <a:pt x="192255" y="113165"/>
                      <a:pt x="172903" y="132517"/>
                    </a:cubicBezTo>
                    <a:cubicBezTo>
                      <a:pt x="153552" y="151868"/>
                      <a:pt x="143876" y="175006"/>
                      <a:pt x="143876" y="201930"/>
                    </a:cubicBezTo>
                    <a:cubicBezTo>
                      <a:pt x="143876" y="228854"/>
                      <a:pt x="153552" y="251571"/>
                      <a:pt x="172903" y="270082"/>
                    </a:cubicBezTo>
                    <a:cubicBezTo>
                      <a:pt x="192255" y="288592"/>
                      <a:pt x="215392" y="297847"/>
                      <a:pt x="242316" y="297847"/>
                    </a:cubicBezTo>
                    <a:cubicBezTo>
                      <a:pt x="270924" y="297847"/>
                      <a:pt x="294061" y="288592"/>
                      <a:pt x="311730" y="270082"/>
                    </a:cubicBezTo>
                    <a:cubicBezTo>
                      <a:pt x="329399" y="251571"/>
                      <a:pt x="338233" y="228854"/>
                      <a:pt x="338233" y="201930"/>
                    </a:cubicBezTo>
                    <a:cubicBezTo>
                      <a:pt x="338233" y="175006"/>
                      <a:pt x="329399" y="151868"/>
                      <a:pt x="311730" y="132517"/>
                    </a:cubicBezTo>
                    <a:cubicBezTo>
                      <a:pt x="294061" y="113165"/>
                      <a:pt x="270924" y="103489"/>
                      <a:pt x="242316" y="103489"/>
                    </a:cubicBezTo>
                    <a:close/>
                    <a:moveTo>
                      <a:pt x="242316" y="335709"/>
                    </a:moveTo>
                    <a:cubicBezTo>
                      <a:pt x="215392" y="335709"/>
                      <a:pt x="192255" y="345385"/>
                      <a:pt x="172903" y="364736"/>
                    </a:cubicBezTo>
                    <a:cubicBezTo>
                      <a:pt x="153552" y="384088"/>
                      <a:pt x="143876" y="407226"/>
                      <a:pt x="143876" y="434150"/>
                    </a:cubicBezTo>
                    <a:cubicBezTo>
                      <a:pt x="143876" y="462756"/>
                      <a:pt x="153552" y="486315"/>
                      <a:pt x="172903" y="504825"/>
                    </a:cubicBezTo>
                    <a:cubicBezTo>
                      <a:pt x="192255" y="523335"/>
                      <a:pt x="215392" y="532591"/>
                      <a:pt x="242316" y="532591"/>
                    </a:cubicBezTo>
                    <a:cubicBezTo>
                      <a:pt x="270924" y="532591"/>
                      <a:pt x="294061" y="523335"/>
                      <a:pt x="311730" y="504825"/>
                    </a:cubicBezTo>
                    <a:cubicBezTo>
                      <a:pt x="329399" y="486315"/>
                      <a:pt x="338233" y="462756"/>
                      <a:pt x="338233" y="434150"/>
                    </a:cubicBezTo>
                    <a:cubicBezTo>
                      <a:pt x="338233" y="407226"/>
                      <a:pt x="329399" y="384088"/>
                      <a:pt x="311730" y="364736"/>
                    </a:cubicBezTo>
                    <a:cubicBezTo>
                      <a:pt x="294061" y="345385"/>
                      <a:pt x="270924" y="335709"/>
                      <a:pt x="242316" y="335709"/>
                    </a:cubicBezTo>
                    <a:close/>
                    <a:moveTo>
                      <a:pt x="492204" y="403860"/>
                    </a:moveTo>
                    <a:lnTo>
                      <a:pt x="492204" y="694135"/>
                    </a:lnTo>
                    <a:lnTo>
                      <a:pt x="545211" y="694135"/>
                    </a:lnTo>
                    <a:cubicBezTo>
                      <a:pt x="654590" y="694135"/>
                      <a:pt x="709279" y="644493"/>
                      <a:pt x="709279" y="545211"/>
                    </a:cubicBezTo>
                    <a:cubicBezTo>
                      <a:pt x="709279" y="450977"/>
                      <a:pt x="651224" y="403860"/>
                      <a:pt x="535115" y="403860"/>
                    </a:cubicBezTo>
                    <a:lnTo>
                      <a:pt x="492204" y="403860"/>
                    </a:lnTo>
                    <a:close/>
                    <a:moveTo>
                      <a:pt x="956644" y="454343"/>
                    </a:moveTo>
                    <a:cubicBezTo>
                      <a:pt x="929720" y="454343"/>
                      <a:pt x="906582" y="463177"/>
                      <a:pt x="887230" y="480846"/>
                    </a:cubicBezTo>
                    <a:cubicBezTo>
                      <a:pt x="867878" y="498515"/>
                      <a:pt x="858202" y="521653"/>
                      <a:pt x="858202" y="550259"/>
                    </a:cubicBezTo>
                    <a:cubicBezTo>
                      <a:pt x="858202" y="577183"/>
                      <a:pt x="867878" y="600321"/>
                      <a:pt x="887230" y="619673"/>
                    </a:cubicBezTo>
                    <a:cubicBezTo>
                      <a:pt x="906582" y="639024"/>
                      <a:pt x="929720" y="648700"/>
                      <a:pt x="956644" y="648700"/>
                    </a:cubicBezTo>
                    <a:cubicBezTo>
                      <a:pt x="981885" y="648700"/>
                      <a:pt x="1004182" y="639024"/>
                      <a:pt x="1023533" y="619673"/>
                    </a:cubicBezTo>
                    <a:cubicBezTo>
                      <a:pt x="1042885" y="600321"/>
                      <a:pt x="1052560" y="577183"/>
                      <a:pt x="1052560" y="550259"/>
                    </a:cubicBezTo>
                    <a:cubicBezTo>
                      <a:pt x="1052560" y="523335"/>
                      <a:pt x="1043306" y="500618"/>
                      <a:pt x="1024794" y="482108"/>
                    </a:cubicBezTo>
                    <a:cubicBezTo>
                      <a:pt x="1006285" y="463598"/>
                      <a:pt x="983568" y="454343"/>
                      <a:pt x="956644" y="454343"/>
                    </a:cubicBezTo>
                    <a:close/>
                    <a:moveTo>
                      <a:pt x="868299" y="663845"/>
                    </a:moveTo>
                    <a:cubicBezTo>
                      <a:pt x="841375" y="663845"/>
                      <a:pt x="818238" y="673521"/>
                      <a:pt x="798886" y="692872"/>
                    </a:cubicBezTo>
                    <a:cubicBezTo>
                      <a:pt x="779534" y="712224"/>
                      <a:pt x="769858" y="734521"/>
                      <a:pt x="769858" y="759762"/>
                    </a:cubicBezTo>
                    <a:cubicBezTo>
                      <a:pt x="769858" y="786686"/>
                      <a:pt x="779114" y="809824"/>
                      <a:pt x="797624" y="829175"/>
                    </a:cubicBezTo>
                    <a:cubicBezTo>
                      <a:pt x="816134" y="848527"/>
                      <a:pt x="839692" y="858203"/>
                      <a:pt x="868299" y="858203"/>
                    </a:cubicBezTo>
                    <a:cubicBezTo>
                      <a:pt x="895224" y="858203"/>
                      <a:pt x="917941" y="848527"/>
                      <a:pt x="936450" y="829175"/>
                    </a:cubicBezTo>
                    <a:cubicBezTo>
                      <a:pt x="954960" y="809824"/>
                      <a:pt x="964216" y="786686"/>
                      <a:pt x="964216" y="759762"/>
                    </a:cubicBezTo>
                    <a:cubicBezTo>
                      <a:pt x="964216" y="732838"/>
                      <a:pt x="954961" y="710121"/>
                      <a:pt x="936450" y="691610"/>
                    </a:cubicBezTo>
                    <a:cubicBezTo>
                      <a:pt x="917941" y="673100"/>
                      <a:pt x="895224" y="663845"/>
                      <a:pt x="868299" y="663845"/>
                    </a:cubicBezTo>
                    <a:close/>
                    <a:moveTo>
                      <a:pt x="242316" y="572977"/>
                    </a:moveTo>
                    <a:cubicBezTo>
                      <a:pt x="215392" y="572977"/>
                      <a:pt x="192255" y="581811"/>
                      <a:pt x="172903" y="599480"/>
                    </a:cubicBezTo>
                    <a:cubicBezTo>
                      <a:pt x="153552" y="617149"/>
                      <a:pt x="143876" y="640287"/>
                      <a:pt x="143876" y="668893"/>
                    </a:cubicBezTo>
                    <a:cubicBezTo>
                      <a:pt x="143876" y="695817"/>
                      <a:pt x="153552" y="718955"/>
                      <a:pt x="172903" y="738307"/>
                    </a:cubicBezTo>
                    <a:cubicBezTo>
                      <a:pt x="192255" y="757658"/>
                      <a:pt x="215392" y="767334"/>
                      <a:pt x="242316" y="767334"/>
                    </a:cubicBezTo>
                    <a:cubicBezTo>
                      <a:pt x="270924" y="767334"/>
                      <a:pt x="294061" y="757658"/>
                      <a:pt x="311730" y="738307"/>
                    </a:cubicBezTo>
                    <a:cubicBezTo>
                      <a:pt x="329399" y="718955"/>
                      <a:pt x="338233" y="695817"/>
                      <a:pt x="338233" y="668893"/>
                    </a:cubicBezTo>
                    <a:cubicBezTo>
                      <a:pt x="338233" y="640287"/>
                      <a:pt x="329399" y="617149"/>
                      <a:pt x="311730" y="599480"/>
                    </a:cubicBezTo>
                    <a:cubicBezTo>
                      <a:pt x="294061" y="581811"/>
                      <a:pt x="270924" y="572977"/>
                      <a:pt x="242316" y="572977"/>
                    </a:cubicBezTo>
                    <a:close/>
                    <a:moveTo>
                      <a:pt x="454343" y="795100"/>
                    </a:moveTo>
                    <a:cubicBezTo>
                      <a:pt x="425736" y="795100"/>
                      <a:pt x="402178" y="804355"/>
                      <a:pt x="383667" y="822865"/>
                    </a:cubicBezTo>
                    <a:cubicBezTo>
                      <a:pt x="365157" y="841375"/>
                      <a:pt x="355902" y="864092"/>
                      <a:pt x="355902" y="891016"/>
                    </a:cubicBezTo>
                    <a:cubicBezTo>
                      <a:pt x="355902" y="919623"/>
                      <a:pt x="365157" y="943182"/>
                      <a:pt x="383667" y="961692"/>
                    </a:cubicBezTo>
                    <a:cubicBezTo>
                      <a:pt x="402178" y="980202"/>
                      <a:pt x="425736" y="989457"/>
                      <a:pt x="454343" y="989457"/>
                    </a:cubicBezTo>
                    <a:cubicBezTo>
                      <a:pt x="481267" y="989457"/>
                      <a:pt x="503984" y="980202"/>
                      <a:pt x="522494" y="961692"/>
                    </a:cubicBezTo>
                    <a:cubicBezTo>
                      <a:pt x="541004" y="943182"/>
                      <a:pt x="550260" y="919623"/>
                      <a:pt x="550260" y="891016"/>
                    </a:cubicBezTo>
                    <a:cubicBezTo>
                      <a:pt x="550260" y="864092"/>
                      <a:pt x="541004" y="841375"/>
                      <a:pt x="522494" y="822865"/>
                    </a:cubicBezTo>
                    <a:cubicBezTo>
                      <a:pt x="503984" y="804355"/>
                      <a:pt x="481267" y="795100"/>
                      <a:pt x="454343" y="795100"/>
                    </a:cubicBezTo>
                    <a:close/>
                    <a:moveTo>
                      <a:pt x="681514" y="795100"/>
                    </a:moveTo>
                    <a:cubicBezTo>
                      <a:pt x="656273" y="795100"/>
                      <a:pt x="633976" y="804355"/>
                      <a:pt x="614624" y="822865"/>
                    </a:cubicBezTo>
                    <a:cubicBezTo>
                      <a:pt x="595272" y="841375"/>
                      <a:pt x="585597" y="864092"/>
                      <a:pt x="585597" y="891016"/>
                    </a:cubicBezTo>
                    <a:cubicBezTo>
                      <a:pt x="585597" y="917940"/>
                      <a:pt x="594852" y="941078"/>
                      <a:pt x="613363" y="960430"/>
                    </a:cubicBezTo>
                    <a:cubicBezTo>
                      <a:pt x="631873" y="979781"/>
                      <a:pt x="654590" y="989457"/>
                      <a:pt x="681514" y="989457"/>
                    </a:cubicBezTo>
                    <a:cubicBezTo>
                      <a:pt x="708438" y="989457"/>
                      <a:pt x="731576" y="979781"/>
                      <a:pt x="750928" y="960430"/>
                    </a:cubicBezTo>
                    <a:cubicBezTo>
                      <a:pt x="770280" y="941078"/>
                      <a:pt x="779955" y="917940"/>
                      <a:pt x="779955" y="891016"/>
                    </a:cubicBezTo>
                    <a:cubicBezTo>
                      <a:pt x="779955" y="862410"/>
                      <a:pt x="770280" y="839272"/>
                      <a:pt x="750928" y="821603"/>
                    </a:cubicBezTo>
                    <a:cubicBezTo>
                      <a:pt x="731576" y="803934"/>
                      <a:pt x="708438" y="795100"/>
                      <a:pt x="681514" y="795100"/>
                    </a:cubicBezTo>
                    <a:close/>
                    <a:moveTo>
                      <a:pt x="242316" y="805196"/>
                    </a:moveTo>
                    <a:cubicBezTo>
                      <a:pt x="215392" y="805196"/>
                      <a:pt x="192255" y="814872"/>
                      <a:pt x="172903" y="834223"/>
                    </a:cubicBezTo>
                    <a:cubicBezTo>
                      <a:pt x="153552" y="853575"/>
                      <a:pt x="143876" y="876713"/>
                      <a:pt x="143876" y="903637"/>
                    </a:cubicBezTo>
                    <a:cubicBezTo>
                      <a:pt x="143876" y="930561"/>
                      <a:pt x="153552" y="953278"/>
                      <a:pt x="172903" y="971788"/>
                    </a:cubicBezTo>
                    <a:cubicBezTo>
                      <a:pt x="192255" y="990299"/>
                      <a:pt x="215392" y="999554"/>
                      <a:pt x="242316" y="999554"/>
                    </a:cubicBezTo>
                    <a:cubicBezTo>
                      <a:pt x="270924" y="999554"/>
                      <a:pt x="294061" y="990299"/>
                      <a:pt x="311730" y="971788"/>
                    </a:cubicBezTo>
                    <a:cubicBezTo>
                      <a:pt x="329399" y="953278"/>
                      <a:pt x="338233" y="930561"/>
                      <a:pt x="338233" y="903637"/>
                    </a:cubicBezTo>
                    <a:cubicBezTo>
                      <a:pt x="338233" y="876713"/>
                      <a:pt x="329399" y="853575"/>
                      <a:pt x="311730" y="834223"/>
                    </a:cubicBezTo>
                    <a:cubicBezTo>
                      <a:pt x="294061" y="814872"/>
                      <a:pt x="270924" y="805196"/>
                      <a:pt x="242316" y="805196"/>
                    </a:cubicBezTo>
                    <a:close/>
                    <a:moveTo>
                      <a:pt x="242316" y="1037416"/>
                    </a:moveTo>
                    <a:cubicBezTo>
                      <a:pt x="215392" y="1037416"/>
                      <a:pt x="192255" y="1047091"/>
                      <a:pt x="172903" y="1066443"/>
                    </a:cubicBezTo>
                    <a:cubicBezTo>
                      <a:pt x="153552" y="1085795"/>
                      <a:pt x="143876" y="1108932"/>
                      <a:pt x="143876" y="1135856"/>
                    </a:cubicBezTo>
                    <a:cubicBezTo>
                      <a:pt x="143876" y="1164463"/>
                      <a:pt x="153552" y="1188022"/>
                      <a:pt x="172903" y="1206532"/>
                    </a:cubicBezTo>
                    <a:cubicBezTo>
                      <a:pt x="192255" y="1225042"/>
                      <a:pt x="215392" y="1234297"/>
                      <a:pt x="242316" y="1234297"/>
                    </a:cubicBezTo>
                    <a:cubicBezTo>
                      <a:pt x="270924" y="1234297"/>
                      <a:pt x="294061" y="1225042"/>
                      <a:pt x="311730" y="1206532"/>
                    </a:cubicBezTo>
                    <a:cubicBezTo>
                      <a:pt x="329399" y="1188022"/>
                      <a:pt x="338233" y="1164463"/>
                      <a:pt x="338233" y="1135856"/>
                    </a:cubicBezTo>
                    <a:cubicBezTo>
                      <a:pt x="338233" y="1108932"/>
                      <a:pt x="329399" y="1085795"/>
                      <a:pt x="311730" y="1066443"/>
                    </a:cubicBezTo>
                    <a:cubicBezTo>
                      <a:pt x="294061" y="1047091"/>
                      <a:pt x="270924" y="1037416"/>
                      <a:pt x="242316" y="1037416"/>
                    </a:cubicBezTo>
                    <a:close/>
                    <a:moveTo>
                      <a:pt x="774906" y="1037416"/>
                    </a:moveTo>
                    <a:cubicBezTo>
                      <a:pt x="749666" y="1037416"/>
                      <a:pt x="727370" y="1047091"/>
                      <a:pt x="708018" y="1066443"/>
                    </a:cubicBezTo>
                    <a:cubicBezTo>
                      <a:pt x="688666" y="1085795"/>
                      <a:pt x="678990" y="1108932"/>
                      <a:pt x="678990" y="1135856"/>
                    </a:cubicBezTo>
                    <a:cubicBezTo>
                      <a:pt x="678990" y="1162780"/>
                      <a:pt x="688245" y="1185918"/>
                      <a:pt x="706756" y="1205270"/>
                    </a:cubicBezTo>
                    <a:cubicBezTo>
                      <a:pt x="725266" y="1224622"/>
                      <a:pt x="747983" y="1234297"/>
                      <a:pt x="774906" y="1234297"/>
                    </a:cubicBezTo>
                    <a:cubicBezTo>
                      <a:pt x="803514" y="1234297"/>
                      <a:pt x="827072" y="1224622"/>
                      <a:pt x="845582" y="1205270"/>
                    </a:cubicBezTo>
                    <a:cubicBezTo>
                      <a:pt x="864092" y="1185918"/>
                      <a:pt x="873348" y="1162780"/>
                      <a:pt x="873348" y="1135856"/>
                    </a:cubicBezTo>
                    <a:cubicBezTo>
                      <a:pt x="873348" y="1107250"/>
                      <a:pt x="864093" y="1083691"/>
                      <a:pt x="845582" y="1065181"/>
                    </a:cubicBezTo>
                    <a:cubicBezTo>
                      <a:pt x="827072" y="1046671"/>
                      <a:pt x="803514" y="1037416"/>
                      <a:pt x="774906" y="1037416"/>
                    </a:cubicBezTo>
                    <a:close/>
                    <a:moveTo>
                      <a:pt x="242316" y="1274683"/>
                    </a:moveTo>
                    <a:cubicBezTo>
                      <a:pt x="215392" y="1274683"/>
                      <a:pt x="192255" y="1283939"/>
                      <a:pt x="172903" y="1302449"/>
                    </a:cubicBezTo>
                    <a:cubicBezTo>
                      <a:pt x="153552" y="1320959"/>
                      <a:pt x="143876" y="1343676"/>
                      <a:pt x="143876" y="1370600"/>
                    </a:cubicBezTo>
                    <a:cubicBezTo>
                      <a:pt x="143876" y="1397524"/>
                      <a:pt x="153552" y="1420662"/>
                      <a:pt x="172903" y="1440014"/>
                    </a:cubicBezTo>
                    <a:cubicBezTo>
                      <a:pt x="192255" y="1459365"/>
                      <a:pt x="215392" y="1469041"/>
                      <a:pt x="242316" y="1469041"/>
                    </a:cubicBezTo>
                    <a:cubicBezTo>
                      <a:pt x="270924" y="1469041"/>
                      <a:pt x="294061" y="1459365"/>
                      <a:pt x="311730" y="1440014"/>
                    </a:cubicBezTo>
                    <a:cubicBezTo>
                      <a:pt x="329399" y="1420662"/>
                      <a:pt x="338233" y="1397524"/>
                      <a:pt x="338233" y="1370600"/>
                    </a:cubicBezTo>
                    <a:cubicBezTo>
                      <a:pt x="338233" y="1343676"/>
                      <a:pt x="329399" y="1320959"/>
                      <a:pt x="311730" y="1302449"/>
                    </a:cubicBezTo>
                    <a:cubicBezTo>
                      <a:pt x="294061" y="1283939"/>
                      <a:pt x="270924" y="1274683"/>
                      <a:pt x="242316" y="1274683"/>
                    </a:cubicBezTo>
                    <a:close/>
                    <a:moveTo>
                      <a:pt x="893540" y="1277208"/>
                    </a:moveTo>
                    <a:cubicBezTo>
                      <a:pt x="866616" y="1277208"/>
                      <a:pt x="843900" y="1286883"/>
                      <a:pt x="825389" y="1306235"/>
                    </a:cubicBezTo>
                    <a:cubicBezTo>
                      <a:pt x="806879" y="1325587"/>
                      <a:pt x="797624" y="1348724"/>
                      <a:pt x="797624" y="1375648"/>
                    </a:cubicBezTo>
                    <a:cubicBezTo>
                      <a:pt x="797624" y="1402572"/>
                      <a:pt x="806458" y="1425710"/>
                      <a:pt x="824128" y="1445062"/>
                    </a:cubicBezTo>
                    <a:cubicBezTo>
                      <a:pt x="841796" y="1464413"/>
                      <a:pt x="864934" y="1474089"/>
                      <a:pt x="893540" y="1474089"/>
                    </a:cubicBezTo>
                    <a:cubicBezTo>
                      <a:pt x="920464" y="1474089"/>
                      <a:pt x="943602" y="1464413"/>
                      <a:pt x="962954" y="1445062"/>
                    </a:cubicBezTo>
                    <a:cubicBezTo>
                      <a:pt x="982306" y="1425710"/>
                      <a:pt x="991982" y="1402572"/>
                      <a:pt x="991982" y="1375648"/>
                    </a:cubicBezTo>
                    <a:cubicBezTo>
                      <a:pt x="991982" y="1347042"/>
                      <a:pt x="982306" y="1323483"/>
                      <a:pt x="962954" y="1304973"/>
                    </a:cubicBezTo>
                    <a:cubicBezTo>
                      <a:pt x="943602" y="1286463"/>
                      <a:pt x="920464" y="1277208"/>
                      <a:pt x="893540" y="127720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0802E419-8298-4F4C-890C-F15F6053F715}"/>
                  </a:ext>
                </a:extLst>
              </p:cNvPr>
              <p:cNvSpPr/>
              <p:nvPr/>
            </p:nvSpPr>
            <p:spPr>
              <a:xfrm>
                <a:off x="-9297686" y="-5862689"/>
                <a:ext cx="1524572" cy="1587675"/>
              </a:xfrm>
              <a:custGeom>
                <a:avLst/>
                <a:gdLst/>
                <a:ahLst/>
                <a:cxnLst/>
                <a:rect l="l" t="t" r="r" b="b"/>
                <a:pathLst>
                  <a:path w="1524572" h="1587675">
                    <a:moveTo>
                      <a:pt x="0" y="0"/>
                    </a:moveTo>
                    <a:lnTo>
                      <a:pt x="560356" y="0"/>
                    </a:lnTo>
                    <a:lnTo>
                      <a:pt x="762286" y="429101"/>
                    </a:lnTo>
                    <a:lnTo>
                      <a:pt x="964216" y="0"/>
                    </a:lnTo>
                    <a:lnTo>
                      <a:pt x="1524572" y="0"/>
                    </a:lnTo>
                    <a:lnTo>
                      <a:pt x="1009650" y="880920"/>
                    </a:lnTo>
                    <a:lnTo>
                      <a:pt x="1009650" y="1587675"/>
                    </a:lnTo>
                    <a:lnTo>
                      <a:pt x="514922" y="1587675"/>
                    </a:lnTo>
                    <a:lnTo>
                      <a:pt x="514922" y="880920"/>
                    </a:lnTo>
                    <a:lnTo>
                      <a:pt x="0" y="0"/>
                    </a:lnTo>
                    <a:close/>
                    <a:moveTo>
                      <a:pt x="378619" y="68152"/>
                    </a:moveTo>
                    <a:cubicBezTo>
                      <a:pt x="351695" y="68152"/>
                      <a:pt x="328978" y="77407"/>
                      <a:pt x="310468" y="95917"/>
                    </a:cubicBezTo>
                    <a:cubicBezTo>
                      <a:pt x="291956" y="114427"/>
                      <a:pt x="282702" y="137144"/>
                      <a:pt x="282702" y="164068"/>
                    </a:cubicBezTo>
                    <a:cubicBezTo>
                      <a:pt x="282702" y="192675"/>
                      <a:pt x="291956" y="216234"/>
                      <a:pt x="310468" y="234744"/>
                    </a:cubicBezTo>
                    <a:cubicBezTo>
                      <a:pt x="328978" y="253254"/>
                      <a:pt x="351695" y="262509"/>
                      <a:pt x="378619" y="262509"/>
                    </a:cubicBezTo>
                    <a:cubicBezTo>
                      <a:pt x="405542" y="262509"/>
                      <a:pt x="428680" y="253254"/>
                      <a:pt x="448032" y="234744"/>
                    </a:cubicBezTo>
                    <a:cubicBezTo>
                      <a:pt x="467384" y="216234"/>
                      <a:pt x="477060" y="192675"/>
                      <a:pt x="477060" y="164068"/>
                    </a:cubicBezTo>
                    <a:cubicBezTo>
                      <a:pt x="477060" y="138827"/>
                      <a:pt x="466964" y="116531"/>
                      <a:pt x="446770" y="97179"/>
                    </a:cubicBezTo>
                    <a:cubicBezTo>
                      <a:pt x="426578" y="77827"/>
                      <a:pt x="403860" y="68152"/>
                      <a:pt x="378619" y="68152"/>
                    </a:cubicBezTo>
                    <a:close/>
                    <a:moveTo>
                      <a:pt x="494728" y="287750"/>
                    </a:moveTo>
                    <a:cubicBezTo>
                      <a:pt x="467804" y="287750"/>
                      <a:pt x="445088" y="297426"/>
                      <a:pt x="426578" y="316778"/>
                    </a:cubicBezTo>
                    <a:cubicBezTo>
                      <a:pt x="408066" y="336129"/>
                      <a:pt x="398812" y="359267"/>
                      <a:pt x="398812" y="386191"/>
                    </a:cubicBezTo>
                    <a:cubicBezTo>
                      <a:pt x="398812" y="414798"/>
                      <a:pt x="408066" y="437936"/>
                      <a:pt x="426578" y="455605"/>
                    </a:cubicBezTo>
                    <a:cubicBezTo>
                      <a:pt x="445088" y="473274"/>
                      <a:pt x="467804" y="482108"/>
                      <a:pt x="494728" y="482108"/>
                    </a:cubicBezTo>
                    <a:cubicBezTo>
                      <a:pt x="521652" y="482108"/>
                      <a:pt x="544790" y="473274"/>
                      <a:pt x="564142" y="455605"/>
                    </a:cubicBezTo>
                    <a:cubicBezTo>
                      <a:pt x="583494" y="437936"/>
                      <a:pt x="593170" y="414798"/>
                      <a:pt x="593170" y="386191"/>
                    </a:cubicBezTo>
                    <a:cubicBezTo>
                      <a:pt x="593170" y="359267"/>
                      <a:pt x="583494" y="336129"/>
                      <a:pt x="564142" y="316778"/>
                    </a:cubicBezTo>
                    <a:cubicBezTo>
                      <a:pt x="544790" y="297426"/>
                      <a:pt x="521652" y="287750"/>
                      <a:pt x="494728" y="287750"/>
                    </a:cubicBezTo>
                    <a:close/>
                    <a:moveTo>
                      <a:pt x="610838" y="507349"/>
                    </a:moveTo>
                    <a:cubicBezTo>
                      <a:pt x="583914" y="507349"/>
                      <a:pt x="560776" y="517025"/>
                      <a:pt x="541425" y="536377"/>
                    </a:cubicBezTo>
                    <a:cubicBezTo>
                      <a:pt x="522073" y="555728"/>
                      <a:pt x="512397" y="578866"/>
                      <a:pt x="512397" y="605790"/>
                    </a:cubicBezTo>
                    <a:cubicBezTo>
                      <a:pt x="512397" y="634397"/>
                      <a:pt x="522494" y="657955"/>
                      <a:pt x="542686" y="676466"/>
                    </a:cubicBezTo>
                    <a:cubicBezTo>
                      <a:pt x="562880" y="694976"/>
                      <a:pt x="586438" y="704231"/>
                      <a:pt x="613362" y="704231"/>
                    </a:cubicBezTo>
                    <a:cubicBezTo>
                      <a:pt x="641969" y="704231"/>
                      <a:pt x="664686" y="694976"/>
                      <a:pt x="681514" y="676466"/>
                    </a:cubicBezTo>
                    <a:cubicBezTo>
                      <a:pt x="698341" y="657955"/>
                      <a:pt x="706755" y="634397"/>
                      <a:pt x="706755" y="605790"/>
                    </a:cubicBezTo>
                    <a:cubicBezTo>
                      <a:pt x="706755" y="578866"/>
                      <a:pt x="697921" y="555728"/>
                      <a:pt x="680252" y="536377"/>
                    </a:cubicBezTo>
                    <a:cubicBezTo>
                      <a:pt x="662583" y="517025"/>
                      <a:pt x="639444" y="507349"/>
                      <a:pt x="610838" y="507349"/>
                    </a:cubicBezTo>
                    <a:close/>
                    <a:moveTo>
                      <a:pt x="916258" y="507349"/>
                    </a:moveTo>
                    <a:cubicBezTo>
                      <a:pt x="889334" y="507349"/>
                      <a:pt x="866196" y="517025"/>
                      <a:pt x="846844" y="536377"/>
                    </a:cubicBezTo>
                    <a:cubicBezTo>
                      <a:pt x="827492" y="555728"/>
                      <a:pt x="817816" y="578866"/>
                      <a:pt x="817816" y="605790"/>
                    </a:cubicBezTo>
                    <a:cubicBezTo>
                      <a:pt x="817816" y="634397"/>
                      <a:pt x="827492" y="657955"/>
                      <a:pt x="846844" y="676466"/>
                    </a:cubicBezTo>
                    <a:cubicBezTo>
                      <a:pt x="866196" y="694976"/>
                      <a:pt x="889334" y="704231"/>
                      <a:pt x="916258" y="704231"/>
                    </a:cubicBezTo>
                    <a:cubicBezTo>
                      <a:pt x="943181" y="704231"/>
                      <a:pt x="965898" y="694976"/>
                      <a:pt x="984408" y="676466"/>
                    </a:cubicBezTo>
                    <a:cubicBezTo>
                      <a:pt x="1002919" y="657955"/>
                      <a:pt x="1012174" y="634397"/>
                      <a:pt x="1012174" y="605790"/>
                    </a:cubicBezTo>
                    <a:cubicBezTo>
                      <a:pt x="1012174" y="578866"/>
                      <a:pt x="1002919" y="555728"/>
                      <a:pt x="984408" y="536377"/>
                    </a:cubicBezTo>
                    <a:cubicBezTo>
                      <a:pt x="965898" y="517025"/>
                      <a:pt x="943181" y="507349"/>
                      <a:pt x="916258" y="507349"/>
                    </a:cubicBezTo>
                    <a:close/>
                    <a:moveTo>
                      <a:pt x="759762" y="729472"/>
                    </a:moveTo>
                    <a:cubicBezTo>
                      <a:pt x="732838" y="729472"/>
                      <a:pt x="710120" y="738727"/>
                      <a:pt x="691610" y="757238"/>
                    </a:cubicBezTo>
                    <a:cubicBezTo>
                      <a:pt x="673100" y="775748"/>
                      <a:pt x="663845" y="798465"/>
                      <a:pt x="663845" y="825389"/>
                    </a:cubicBezTo>
                    <a:cubicBezTo>
                      <a:pt x="663845" y="853996"/>
                      <a:pt x="673100" y="877554"/>
                      <a:pt x="691610" y="896065"/>
                    </a:cubicBezTo>
                    <a:cubicBezTo>
                      <a:pt x="710120" y="914575"/>
                      <a:pt x="732838" y="923830"/>
                      <a:pt x="759762" y="923830"/>
                    </a:cubicBezTo>
                    <a:cubicBezTo>
                      <a:pt x="788368" y="923830"/>
                      <a:pt x="811926" y="914575"/>
                      <a:pt x="830437" y="896065"/>
                    </a:cubicBezTo>
                    <a:cubicBezTo>
                      <a:pt x="848947" y="877554"/>
                      <a:pt x="858202" y="853996"/>
                      <a:pt x="858202" y="825389"/>
                    </a:cubicBezTo>
                    <a:cubicBezTo>
                      <a:pt x="858202" y="798465"/>
                      <a:pt x="848947" y="775748"/>
                      <a:pt x="830437" y="757238"/>
                    </a:cubicBezTo>
                    <a:cubicBezTo>
                      <a:pt x="811926" y="738727"/>
                      <a:pt x="788368" y="729472"/>
                      <a:pt x="759762" y="729472"/>
                    </a:cubicBezTo>
                    <a:close/>
                    <a:moveTo>
                      <a:pt x="759762" y="1002078"/>
                    </a:moveTo>
                    <a:cubicBezTo>
                      <a:pt x="732838" y="1002078"/>
                      <a:pt x="710120" y="1011754"/>
                      <a:pt x="691610" y="1031105"/>
                    </a:cubicBezTo>
                    <a:cubicBezTo>
                      <a:pt x="673100" y="1050457"/>
                      <a:pt x="663845" y="1073595"/>
                      <a:pt x="663845" y="1100519"/>
                    </a:cubicBezTo>
                    <a:cubicBezTo>
                      <a:pt x="663845" y="1127443"/>
                      <a:pt x="673100" y="1150160"/>
                      <a:pt x="691610" y="1168670"/>
                    </a:cubicBezTo>
                    <a:cubicBezTo>
                      <a:pt x="710120" y="1187180"/>
                      <a:pt x="732838" y="1196435"/>
                      <a:pt x="759762" y="1196435"/>
                    </a:cubicBezTo>
                    <a:cubicBezTo>
                      <a:pt x="788368" y="1196435"/>
                      <a:pt x="811926" y="1187180"/>
                      <a:pt x="830437" y="1168670"/>
                    </a:cubicBezTo>
                    <a:cubicBezTo>
                      <a:pt x="848947" y="1150160"/>
                      <a:pt x="858202" y="1127443"/>
                      <a:pt x="858202" y="1100519"/>
                    </a:cubicBezTo>
                    <a:cubicBezTo>
                      <a:pt x="858202" y="1073595"/>
                      <a:pt x="848947" y="1050457"/>
                      <a:pt x="830437" y="1031105"/>
                    </a:cubicBezTo>
                    <a:cubicBezTo>
                      <a:pt x="811926" y="1011754"/>
                      <a:pt x="788368" y="1002078"/>
                      <a:pt x="759762" y="1002078"/>
                    </a:cubicBezTo>
                    <a:close/>
                    <a:moveTo>
                      <a:pt x="759762" y="1257015"/>
                    </a:moveTo>
                    <a:cubicBezTo>
                      <a:pt x="732838" y="1257015"/>
                      <a:pt x="710120" y="1266270"/>
                      <a:pt x="691610" y="1284780"/>
                    </a:cubicBezTo>
                    <a:cubicBezTo>
                      <a:pt x="673100" y="1303290"/>
                      <a:pt x="663845" y="1326849"/>
                      <a:pt x="663845" y="1355455"/>
                    </a:cubicBezTo>
                    <a:cubicBezTo>
                      <a:pt x="663845" y="1382379"/>
                      <a:pt x="673100" y="1405097"/>
                      <a:pt x="691610" y="1423607"/>
                    </a:cubicBezTo>
                    <a:cubicBezTo>
                      <a:pt x="710120" y="1442117"/>
                      <a:pt x="732838" y="1451372"/>
                      <a:pt x="759762" y="1451372"/>
                    </a:cubicBezTo>
                    <a:cubicBezTo>
                      <a:pt x="788368" y="1451372"/>
                      <a:pt x="811926" y="1442117"/>
                      <a:pt x="830437" y="1423607"/>
                    </a:cubicBezTo>
                    <a:cubicBezTo>
                      <a:pt x="848947" y="1405097"/>
                      <a:pt x="858202" y="1382379"/>
                      <a:pt x="858202" y="1355455"/>
                    </a:cubicBezTo>
                    <a:cubicBezTo>
                      <a:pt x="858202" y="1326849"/>
                      <a:pt x="848947" y="1303290"/>
                      <a:pt x="830437" y="1284780"/>
                    </a:cubicBezTo>
                    <a:cubicBezTo>
                      <a:pt x="811926" y="1266270"/>
                      <a:pt x="788368" y="1257015"/>
                      <a:pt x="759762" y="1257015"/>
                    </a:cubicBezTo>
                    <a:close/>
                    <a:moveTo>
                      <a:pt x="1158574" y="68152"/>
                    </a:moveTo>
                    <a:cubicBezTo>
                      <a:pt x="1131649" y="68152"/>
                      <a:pt x="1108932" y="77407"/>
                      <a:pt x="1090422" y="95917"/>
                    </a:cubicBezTo>
                    <a:cubicBezTo>
                      <a:pt x="1071912" y="114427"/>
                      <a:pt x="1062656" y="137144"/>
                      <a:pt x="1062656" y="164068"/>
                    </a:cubicBezTo>
                    <a:cubicBezTo>
                      <a:pt x="1062656" y="192675"/>
                      <a:pt x="1071912" y="216234"/>
                      <a:pt x="1090422" y="234744"/>
                    </a:cubicBezTo>
                    <a:cubicBezTo>
                      <a:pt x="1108932" y="253254"/>
                      <a:pt x="1131649" y="262509"/>
                      <a:pt x="1158574" y="262509"/>
                    </a:cubicBezTo>
                    <a:cubicBezTo>
                      <a:pt x="1185497" y="262509"/>
                      <a:pt x="1208635" y="253254"/>
                      <a:pt x="1227986" y="234744"/>
                    </a:cubicBezTo>
                    <a:cubicBezTo>
                      <a:pt x="1247338" y="216234"/>
                      <a:pt x="1257014" y="192675"/>
                      <a:pt x="1257014" y="164068"/>
                    </a:cubicBezTo>
                    <a:cubicBezTo>
                      <a:pt x="1257014" y="138827"/>
                      <a:pt x="1246918" y="116531"/>
                      <a:pt x="1226724" y="97179"/>
                    </a:cubicBezTo>
                    <a:cubicBezTo>
                      <a:pt x="1206532" y="77827"/>
                      <a:pt x="1183815" y="68152"/>
                      <a:pt x="1158574" y="68152"/>
                    </a:cubicBezTo>
                    <a:close/>
                    <a:moveTo>
                      <a:pt x="1047512" y="287750"/>
                    </a:moveTo>
                    <a:cubicBezTo>
                      <a:pt x="1020588" y="287750"/>
                      <a:pt x="997450" y="297426"/>
                      <a:pt x="978098" y="316778"/>
                    </a:cubicBezTo>
                    <a:cubicBezTo>
                      <a:pt x="958746" y="336129"/>
                      <a:pt x="949071" y="359267"/>
                      <a:pt x="949071" y="386191"/>
                    </a:cubicBezTo>
                    <a:cubicBezTo>
                      <a:pt x="949071" y="414798"/>
                      <a:pt x="958746" y="437936"/>
                      <a:pt x="978098" y="455605"/>
                    </a:cubicBezTo>
                    <a:cubicBezTo>
                      <a:pt x="997450" y="473274"/>
                      <a:pt x="1020588" y="482108"/>
                      <a:pt x="1047512" y="482108"/>
                    </a:cubicBezTo>
                    <a:cubicBezTo>
                      <a:pt x="1076118" y="482108"/>
                      <a:pt x="1099257" y="473274"/>
                      <a:pt x="1116926" y="455605"/>
                    </a:cubicBezTo>
                    <a:cubicBezTo>
                      <a:pt x="1134594" y="437936"/>
                      <a:pt x="1143428" y="414798"/>
                      <a:pt x="1143428" y="386191"/>
                    </a:cubicBezTo>
                    <a:cubicBezTo>
                      <a:pt x="1143428" y="359267"/>
                      <a:pt x="1134594" y="336129"/>
                      <a:pt x="1116926" y="316778"/>
                    </a:cubicBezTo>
                    <a:cubicBezTo>
                      <a:pt x="1099257" y="297426"/>
                      <a:pt x="1076118" y="287750"/>
                      <a:pt x="1047512" y="28775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3A58BD8-038C-442A-B82F-69E182FA705D}"/>
                  </a:ext>
                </a:extLst>
              </p:cNvPr>
              <p:cNvSpPr/>
              <p:nvPr/>
            </p:nvSpPr>
            <p:spPr>
              <a:xfrm>
                <a:off x="-9014984" y="-5794536"/>
                <a:ext cx="194358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7">
                    <a:moveTo>
                      <a:pt x="95917" y="0"/>
                    </a:moveTo>
                    <a:cubicBezTo>
                      <a:pt x="121158" y="0"/>
                      <a:pt x="143876" y="9675"/>
                      <a:pt x="164068" y="29027"/>
                    </a:cubicBezTo>
                    <a:cubicBezTo>
                      <a:pt x="184262" y="48379"/>
                      <a:pt x="194358" y="70675"/>
                      <a:pt x="194358" y="95916"/>
                    </a:cubicBezTo>
                    <a:cubicBezTo>
                      <a:pt x="194358" y="124523"/>
                      <a:pt x="184682" y="148082"/>
                      <a:pt x="165330" y="166592"/>
                    </a:cubicBezTo>
                    <a:cubicBezTo>
                      <a:pt x="145978" y="185102"/>
                      <a:pt x="122840" y="194357"/>
                      <a:pt x="95917" y="194357"/>
                    </a:cubicBezTo>
                    <a:cubicBezTo>
                      <a:pt x="68993" y="194357"/>
                      <a:pt x="46276" y="185102"/>
                      <a:pt x="27766" y="166592"/>
                    </a:cubicBezTo>
                    <a:cubicBezTo>
                      <a:pt x="9254" y="148082"/>
                      <a:pt x="0" y="124523"/>
                      <a:pt x="0" y="95916"/>
                    </a:cubicBezTo>
                    <a:cubicBezTo>
                      <a:pt x="0" y="68992"/>
                      <a:pt x="9254" y="46275"/>
                      <a:pt x="27766" y="27765"/>
                    </a:cubicBezTo>
                    <a:cubicBezTo>
                      <a:pt x="46276" y="9255"/>
                      <a:pt x="68993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0804FBD-99B9-4D54-9621-6403A4BF10F6}"/>
                  </a:ext>
                </a:extLst>
              </p:cNvPr>
              <p:cNvSpPr/>
              <p:nvPr/>
            </p:nvSpPr>
            <p:spPr>
              <a:xfrm>
                <a:off x="-8235030" y="-5794536"/>
                <a:ext cx="194358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7">
                    <a:moveTo>
                      <a:pt x="95918" y="0"/>
                    </a:moveTo>
                    <a:cubicBezTo>
                      <a:pt x="121159" y="0"/>
                      <a:pt x="143876" y="9675"/>
                      <a:pt x="164068" y="29027"/>
                    </a:cubicBezTo>
                    <a:cubicBezTo>
                      <a:pt x="184262" y="48379"/>
                      <a:pt x="194358" y="70675"/>
                      <a:pt x="194358" y="95916"/>
                    </a:cubicBezTo>
                    <a:cubicBezTo>
                      <a:pt x="194358" y="124523"/>
                      <a:pt x="184682" y="148082"/>
                      <a:pt x="165330" y="166592"/>
                    </a:cubicBezTo>
                    <a:cubicBezTo>
                      <a:pt x="145979" y="185102"/>
                      <a:pt x="122841" y="194357"/>
                      <a:pt x="95918" y="194357"/>
                    </a:cubicBezTo>
                    <a:cubicBezTo>
                      <a:pt x="68993" y="194357"/>
                      <a:pt x="46276" y="185102"/>
                      <a:pt x="27766" y="166592"/>
                    </a:cubicBezTo>
                    <a:cubicBezTo>
                      <a:pt x="9256" y="148082"/>
                      <a:pt x="0" y="124523"/>
                      <a:pt x="0" y="95916"/>
                    </a:cubicBezTo>
                    <a:cubicBezTo>
                      <a:pt x="0" y="68992"/>
                      <a:pt x="9256" y="46275"/>
                      <a:pt x="27766" y="27765"/>
                    </a:cubicBezTo>
                    <a:cubicBezTo>
                      <a:pt x="46276" y="9255"/>
                      <a:pt x="68993" y="0"/>
                      <a:pt x="95918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C04497D-4881-493A-8555-1FEB3100404F}"/>
                  </a:ext>
                </a:extLst>
              </p:cNvPr>
              <p:cNvSpPr/>
              <p:nvPr/>
            </p:nvSpPr>
            <p:spPr>
              <a:xfrm>
                <a:off x="-11502198" y="-5761724"/>
                <a:ext cx="194357" cy="191834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1834">
                    <a:moveTo>
                      <a:pt x="98441" y="0"/>
                    </a:moveTo>
                    <a:cubicBezTo>
                      <a:pt x="127047" y="0"/>
                      <a:pt x="150185" y="9255"/>
                      <a:pt x="167854" y="27766"/>
                    </a:cubicBezTo>
                    <a:cubicBezTo>
                      <a:pt x="185523" y="46276"/>
                      <a:pt x="194357" y="68993"/>
                      <a:pt x="194357" y="95917"/>
                    </a:cubicBezTo>
                    <a:cubicBezTo>
                      <a:pt x="194357" y="121158"/>
                      <a:pt x="185102" y="143455"/>
                      <a:pt x="166592" y="162806"/>
                    </a:cubicBezTo>
                    <a:cubicBezTo>
                      <a:pt x="148081" y="182158"/>
                      <a:pt x="125364" y="191834"/>
                      <a:pt x="98441" y="191834"/>
                    </a:cubicBezTo>
                    <a:cubicBezTo>
                      <a:pt x="71517" y="191834"/>
                      <a:pt x="48379" y="182158"/>
                      <a:pt x="29027" y="162806"/>
                    </a:cubicBezTo>
                    <a:cubicBezTo>
                      <a:pt x="9675" y="143455"/>
                      <a:pt x="0" y="120317"/>
                      <a:pt x="0" y="93393"/>
                    </a:cubicBezTo>
                    <a:cubicBezTo>
                      <a:pt x="0" y="66469"/>
                      <a:pt x="9675" y="44172"/>
                      <a:pt x="29027" y="26503"/>
                    </a:cubicBezTo>
                    <a:cubicBezTo>
                      <a:pt x="48379" y="8835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7E2440E5-7A01-4DDF-90BF-10900F615D1C}"/>
                  </a:ext>
                </a:extLst>
              </p:cNvPr>
              <p:cNvSpPr/>
              <p:nvPr/>
            </p:nvSpPr>
            <p:spPr>
              <a:xfrm>
                <a:off x="-10063924" y="-5761724"/>
                <a:ext cx="194356" cy="191834"/>
              </a:xfrm>
              <a:custGeom>
                <a:avLst/>
                <a:gdLst/>
                <a:ahLst/>
                <a:cxnLst/>
                <a:rect l="l" t="t" r="r" b="b"/>
                <a:pathLst>
                  <a:path w="194356" h="191834">
                    <a:moveTo>
                      <a:pt x="98440" y="0"/>
                    </a:moveTo>
                    <a:cubicBezTo>
                      <a:pt x="127047" y="0"/>
                      <a:pt x="150184" y="9255"/>
                      <a:pt x="167854" y="27766"/>
                    </a:cubicBezTo>
                    <a:cubicBezTo>
                      <a:pt x="185522" y="46276"/>
                      <a:pt x="194356" y="68993"/>
                      <a:pt x="194356" y="95917"/>
                    </a:cubicBezTo>
                    <a:cubicBezTo>
                      <a:pt x="194356" y="121158"/>
                      <a:pt x="185102" y="143455"/>
                      <a:pt x="166592" y="162806"/>
                    </a:cubicBezTo>
                    <a:cubicBezTo>
                      <a:pt x="148082" y="182158"/>
                      <a:pt x="125364" y="191834"/>
                      <a:pt x="98440" y="191834"/>
                    </a:cubicBezTo>
                    <a:cubicBezTo>
                      <a:pt x="71516" y="191834"/>
                      <a:pt x="48378" y="182158"/>
                      <a:pt x="29026" y="162806"/>
                    </a:cubicBezTo>
                    <a:cubicBezTo>
                      <a:pt x="9675" y="143455"/>
                      <a:pt x="0" y="120317"/>
                      <a:pt x="0" y="93393"/>
                    </a:cubicBezTo>
                    <a:cubicBezTo>
                      <a:pt x="0" y="66469"/>
                      <a:pt x="9675" y="44172"/>
                      <a:pt x="29026" y="26503"/>
                    </a:cubicBezTo>
                    <a:cubicBezTo>
                      <a:pt x="48378" y="8835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060BD6A2-C7DF-4132-B7AF-9E102CFD6744}"/>
                  </a:ext>
                </a:extLst>
              </p:cNvPr>
              <p:cNvSpPr/>
              <p:nvPr/>
            </p:nvSpPr>
            <p:spPr>
              <a:xfrm>
                <a:off x="-14821090" y="-5759200"/>
                <a:ext cx="196882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4358">
                    <a:moveTo>
                      <a:pt x="98440" y="0"/>
                    </a:moveTo>
                    <a:cubicBezTo>
                      <a:pt x="127048" y="0"/>
                      <a:pt x="150606" y="9676"/>
                      <a:pt x="169116" y="29028"/>
                    </a:cubicBezTo>
                    <a:cubicBezTo>
                      <a:pt x="187626" y="48379"/>
                      <a:pt x="196882" y="71517"/>
                      <a:pt x="196882" y="98441"/>
                    </a:cubicBezTo>
                    <a:cubicBezTo>
                      <a:pt x="196882" y="125365"/>
                      <a:pt x="187626" y="148082"/>
                      <a:pt x="169116" y="166593"/>
                    </a:cubicBezTo>
                    <a:cubicBezTo>
                      <a:pt x="150606" y="185103"/>
                      <a:pt x="127048" y="194358"/>
                      <a:pt x="98440" y="194358"/>
                    </a:cubicBezTo>
                    <a:cubicBezTo>
                      <a:pt x="71516" y="194358"/>
                      <a:pt x="48378" y="185103"/>
                      <a:pt x="29028" y="166593"/>
                    </a:cubicBezTo>
                    <a:cubicBezTo>
                      <a:pt x="9676" y="148082"/>
                      <a:pt x="0" y="125365"/>
                      <a:pt x="0" y="98441"/>
                    </a:cubicBezTo>
                    <a:cubicBezTo>
                      <a:pt x="0" y="71517"/>
                      <a:pt x="9676" y="48379"/>
                      <a:pt x="29028" y="29028"/>
                    </a:cubicBezTo>
                    <a:cubicBezTo>
                      <a:pt x="48378" y="9676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D45AF149-472C-4D9B-B6CB-4C871DE10FC7}"/>
                  </a:ext>
                </a:extLst>
              </p:cNvPr>
              <p:cNvSpPr/>
              <p:nvPr/>
            </p:nvSpPr>
            <p:spPr>
              <a:xfrm>
                <a:off x="-13533785" y="-5759200"/>
                <a:ext cx="196881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6881" h="194358">
                    <a:moveTo>
                      <a:pt x="98440" y="0"/>
                    </a:moveTo>
                    <a:cubicBezTo>
                      <a:pt x="125364" y="0"/>
                      <a:pt x="148502" y="9676"/>
                      <a:pt x="167854" y="29028"/>
                    </a:cubicBezTo>
                    <a:cubicBezTo>
                      <a:pt x="187206" y="48379"/>
                      <a:pt x="196881" y="71517"/>
                      <a:pt x="196881" y="98441"/>
                    </a:cubicBezTo>
                    <a:cubicBezTo>
                      <a:pt x="196881" y="125365"/>
                      <a:pt x="187206" y="148082"/>
                      <a:pt x="167854" y="166593"/>
                    </a:cubicBezTo>
                    <a:cubicBezTo>
                      <a:pt x="148502" y="185103"/>
                      <a:pt x="125364" y="194358"/>
                      <a:pt x="98440" y="194358"/>
                    </a:cubicBezTo>
                    <a:cubicBezTo>
                      <a:pt x="69834" y="194358"/>
                      <a:pt x="46275" y="185103"/>
                      <a:pt x="27765" y="166593"/>
                    </a:cubicBezTo>
                    <a:cubicBezTo>
                      <a:pt x="9255" y="148082"/>
                      <a:pt x="0" y="125365"/>
                      <a:pt x="0" y="98441"/>
                    </a:cubicBezTo>
                    <a:cubicBezTo>
                      <a:pt x="0" y="71517"/>
                      <a:pt x="9255" y="48379"/>
                      <a:pt x="27765" y="29028"/>
                    </a:cubicBezTo>
                    <a:cubicBezTo>
                      <a:pt x="46275" y="9676"/>
                      <a:pt x="69834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B1AD33BD-619A-419D-B5C1-59D588D48E6B}"/>
                  </a:ext>
                </a:extLst>
              </p:cNvPr>
              <p:cNvSpPr/>
              <p:nvPr/>
            </p:nvSpPr>
            <p:spPr>
              <a:xfrm>
                <a:off x="-12863416" y="-5759200"/>
                <a:ext cx="194357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8">
                    <a:moveTo>
                      <a:pt x="98441" y="0"/>
                    </a:moveTo>
                    <a:cubicBezTo>
                      <a:pt x="127047" y="0"/>
                      <a:pt x="150185" y="9676"/>
                      <a:pt x="167854" y="29028"/>
                    </a:cubicBezTo>
                    <a:cubicBezTo>
                      <a:pt x="185523" y="48379"/>
                      <a:pt x="194357" y="71517"/>
                      <a:pt x="194357" y="98441"/>
                    </a:cubicBezTo>
                    <a:cubicBezTo>
                      <a:pt x="194357" y="125365"/>
                      <a:pt x="185523" y="148082"/>
                      <a:pt x="167854" y="166593"/>
                    </a:cubicBezTo>
                    <a:cubicBezTo>
                      <a:pt x="150185" y="185103"/>
                      <a:pt x="127047" y="194358"/>
                      <a:pt x="98441" y="194358"/>
                    </a:cubicBezTo>
                    <a:cubicBezTo>
                      <a:pt x="71517" y="194358"/>
                      <a:pt x="48379" y="185103"/>
                      <a:pt x="29027" y="166593"/>
                    </a:cubicBezTo>
                    <a:cubicBezTo>
                      <a:pt x="9676" y="148082"/>
                      <a:pt x="0" y="125365"/>
                      <a:pt x="0" y="98441"/>
                    </a:cubicBezTo>
                    <a:cubicBezTo>
                      <a:pt x="0" y="71517"/>
                      <a:pt x="9676" y="48379"/>
                      <a:pt x="29027" y="29028"/>
                    </a:cubicBezTo>
                    <a:cubicBezTo>
                      <a:pt x="48379" y="9676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F43B52D1-1472-4273-BA21-B107568E6E34}"/>
                  </a:ext>
                </a:extLst>
              </p:cNvPr>
              <p:cNvSpPr/>
              <p:nvPr/>
            </p:nvSpPr>
            <p:spPr>
              <a:xfrm>
                <a:off x="-12628674" y="-5759200"/>
                <a:ext cx="196882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4358">
                    <a:moveTo>
                      <a:pt x="98441" y="0"/>
                    </a:moveTo>
                    <a:cubicBezTo>
                      <a:pt x="125366" y="0"/>
                      <a:pt x="148503" y="9676"/>
                      <a:pt x="167855" y="29028"/>
                    </a:cubicBezTo>
                    <a:cubicBezTo>
                      <a:pt x="187206" y="48379"/>
                      <a:pt x="196882" y="71517"/>
                      <a:pt x="196882" y="98441"/>
                    </a:cubicBezTo>
                    <a:cubicBezTo>
                      <a:pt x="196882" y="125365"/>
                      <a:pt x="187206" y="148082"/>
                      <a:pt x="167855" y="166593"/>
                    </a:cubicBezTo>
                    <a:cubicBezTo>
                      <a:pt x="148503" y="185103"/>
                      <a:pt x="125366" y="194358"/>
                      <a:pt x="98441" y="194358"/>
                    </a:cubicBezTo>
                    <a:cubicBezTo>
                      <a:pt x="69834" y="194358"/>
                      <a:pt x="46276" y="185103"/>
                      <a:pt x="27766" y="166593"/>
                    </a:cubicBezTo>
                    <a:cubicBezTo>
                      <a:pt x="9256" y="148082"/>
                      <a:pt x="0" y="125365"/>
                      <a:pt x="0" y="98441"/>
                    </a:cubicBezTo>
                    <a:cubicBezTo>
                      <a:pt x="0" y="71517"/>
                      <a:pt x="9256" y="48379"/>
                      <a:pt x="27766" y="29028"/>
                    </a:cubicBezTo>
                    <a:cubicBezTo>
                      <a:pt x="46276" y="9676"/>
                      <a:pt x="69834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A5F45AF5-9A40-482C-BF1F-2E289B6CC9E7}"/>
                  </a:ext>
                </a:extLst>
              </p:cNvPr>
              <p:cNvSpPr/>
              <p:nvPr/>
            </p:nvSpPr>
            <p:spPr>
              <a:xfrm>
                <a:off x="-12393930" y="-5759200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5917" y="0"/>
                    </a:moveTo>
                    <a:cubicBezTo>
                      <a:pt x="122841" y="0"/>
                      <a:pt x="145978" y="9676"/>
                      <a:pt x="165330" y="29028"/>
                    </a:cubicBezTo>
                    <a:cubicBezTo>
                      <a:pt x="184682" y="48379"/>
                      <a:pt x="194358" y="71517"/>
                      <a:pt x="194358" y="98441"/>
                    </a:cubicBezTo>
                    <a:cubicBezTo>
                      <a:pt x="194358" y="125365"/>
                      <a:pt x="184682" y="148082"/>
                      <a:pt x="165330" y="166593"/>
                    </a:cubicBezTo>
                    <a:cubicBezTo>
                      <a:pt x="145978" y="185103"/>
                      <a:pt x="122841" y="194358"/>
                      <a:pt x="95917" y="194358"/>
                    </a:cubicBezTo>
                    <a:cubicBezTo>
                      <a:pt x="68993" y="194358"/>
                      <a:pt x="46276" y="185103"/>
                      <a:pt x="27766" y="166593"/>
                    </a:cubicBezTo>
                    <a:cubicBezTo>
                      <a:pt x="9255" y="148082"/>
                      <a:pt x="0" y="125365"/>
                      <a:pt x="0" y="98441"/>
                    </a:cubicBezTo>
                    <a:cubicBezTo>
                      <a:pt x="0" y="71517"/>
                      <a:pt x="9255" y="48379"/>
                      <a:pt x="27766" y="29028"/>
                    </a:cubicBezTo>
                    <a:cubicBezTo>
                      <a:pt x="46276" y="9676"/>
                      <a:pt x="68993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65FDAB01-FE80-4579-8006-B89AF3794330}"/>
                  </a:ext>
                </a:extLst>
              </p:cNvPr>
              <p:cNvSpPr/>
              <p:nvPr/>
            </p:nvSpPr>
            <p:spPr>
              <a:xfrm>
                <a:off x="-11739467" y="-5759200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8441" y="0"/>
                    </a:moveTo>
                    <a:cubicBezTo>
                      <a:pt x="127048" y="0"/>
                      <a:pt x="150185" y="9676"/>
                      <a:pt x="167854" y="29028"/>
                    </a:cubicBezTo>
                    <a:cubicBezTo>
                      <a:pt x="185523" y="48379"/>
                      <a:pt x="194358" y="71517"/>
                      <a:pt x="194358" y="98441"/>
                    </a:cubicBezTo>
                    <a:cubicBezTo>
                      <a:pt x="194358" y="125365"/>
                      <a:pt x="185523" y="148082"/>
                      <a:pt x="167854" y="166593"/>
                    </a:cubicBezTo>
                    <a:cubicBezTo>
                      <a:pt x="150185" y="185103"/>
                      <a:pt x="127048" y="194358"/>
                      <a:pt x="98441" y="194358"/>
                    </a:cubicBezTo>
                    <a:cubicBezTo>
                      <a:pt x="71517" y="194358"/>
                      <a:pt x="48379" y="185103"/>
                      <a:pt x="29027" y="166593"/>
                    </a:cubicBezTo>
                    <a:cubicBezTo>
                      <a:pt x="9676" y="148082"/>
                      <a:pt x="0" y="125365"/>
                      <a:pt x="0" y="98441"/>
                    </a:cubicBezTo>
                    <a:cubicBezTo>
                      <a:pt x="0" y="71517"/>
                      <a:pt x="9676" y="48379"/>
                      <a:pt x="29027" y="29028"/>
                    </a:cubicBezTo>
                    <a:cubicBezTo>
                      <a:pt x="48379" y="9676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824E010-8869-4755-89AC-E5355664793E}"/>
                  </a:ext>
                </a:extLst>
              </p:cNvPr>
              <p:cNvSpPr/>
              <p:nvPr/>
            </p:nvSpPr>
            <p:spPr>
              <a:xfrm>
                <a:off x="-10301191" y="-5759200"/>
                <a:ext cx="194357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8">
                    <a:moveTo>
                      <a:pt x="98440" y="0"/>
                    </a:moveTo>
                    <a:cubicBezTo>
                      <a:pt x="127048" y="0"/>
                      <a:pt x="150185" y="9676"/>
                      <a:pt x="167854" y="29028"/>
                    </a:cubicBezTo>
                    <a:cubicBezTo>
                      <a:pt x="185523" y="48379"/>
                      <a:pt x="194357" y="71517"/>
                      <a:pt x="194357" y="98441"/>
                    </a:cubicBezTo>
                    <a:cubicBezTo>
                      <a:pt x="194357" y="125365"/>
                      <a:pt x="185523" y="148082"/>
                      <a:pt x="167854" y="166593"/>
                    </a:cubicBezTo>
                    <a:cubicBezTo>
                      <a:pt x="150185" y="185103"/>
                      <a:pt x="127048" y="194358"/>
                      <a:pt x="98440" y="194358"/>
                    </a:cubicBezTo>
                    <a:cubicBezTo>
                      <a:pt x="71516" y="194358"/>
                      <a:pt x="48379" y="185103"/>
                      <a:pt x="29027" y="166593"/>
                    </a:cubicBezTo>
                    <a:cubicBezTo>
                      <a:pt x="9676" y="148082"/>
                      <a:pt x="0" y="125365"/>
                      <a:pt x="0" y="98441"/>
                    </a:cubicBezTo>
                    <a:cubicBezTo>
                      <a:pt x="0" y="71517"/>
                      <a:pt x="9676" y="48379"/>
                      <a:pt x="29027" y="29028"/>
                    </a:cubicBezTo>
                    <a:cubicBezTo>
                      <a:pt x="48379" y="9676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72DA4C1-40CC-4A5E-B6BB-0F92FC987679}"/>
                  </a:ext>
                </a:extLst>
              </p:cNvPr>
              <p:cNvSpPr/>
              <p:nvPr/>
            </p:nvSpPr>
            <p:spPr>
              <a:xfrm>
                <a:off x="-11267456" y="-5751627"/>
                <a:ext cx="194358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2">
                    <a:moveTo>
                      <a:pt x="95917" y="0"/>
                    </a:moveTo>
                    <a:cubicBezTo>
                      <a:pt x="121158" y="0"/>
                      <a:pt x="143876" y="10096"/>
                      <a:pt x="164068" y="30289"/>
                    </a:cubicBezTo>
                    <a:cubicBezTo>
                      <a:pt x="184261" y="50482"/>
                      <a:pt x="194358" y="73199"/>
                      <a:pt x="194358" y="98441"/>
                    </a:cubicBezTo>
                    <a:cubicBezTo>
                      <a:pt x="194358" y="127047"/>
                      <a:pt x="184682" y="150606"/>
                      <a:pt x="165330" y="169116"/>
                    </a:cubicBezTo>
                    <a:cubicBezTo>
                      <a:pt x="145979" y="187626"/>
                      <a:pt x="122841" y="196882"/>
                      <a:pt x="95917" y="196882"/>
                    </a:cubicBezTo>
                    <a:cubicBezTo>
                      <a:pt x="68993" y="196882"/>
                      <a:pt x="46276" y="187626"/>
                      <a:pt x="27766" y="169116"/>
                    </a:cubicBezTo>
                    <a:cubicBezTo>
                      <a:pt x="9255" y="150606"/>
                      <a:pt x="0" y="127047"/>
                      <a:pt x="0" y="98441"/>
                    </a:cubicBezTo>
                    <a:cubicBezTo>
                      <a:pt x="0" y="71516"/>
                      <a:pt x="9255" y="48379"/>
                      <a:pt x="27766" y="29027"/>
                    </a:cubicBezTo>
                    <a:cubicBezTo>
                      <a:pt x="46276" y="9675"/>
                      <a:pt x="68993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E7213F58-2BD7-4587-A842-D69B06842A29}"/>
                  </a:ext>
                </a:extLst>
              </p:cNvPr>
              <p:cNvSpPr/>
              <p:nvPr/>
            </p:nvSpPr>
            <p:spPr>
              <a:xfrm>
                <a:off x="-9829182" y="-5751627"/>
                <a:ext cx="194358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2">
                    <a:moveTo>
                      <a:pt x="95918" y="0"/>
                    </a:moveTo>
                    <a:cubicBezTo>
                      <a:pt x="121159" y="0"/>
                      <a:pt x="143876" y="10096"/>
                      <a:pt x="164069" y="30289"/>
                    </a:cubicBezTo>
                    <a:cubicBezTo>
                      <a:pt x="184262" y="50482"/>
                      <a:pt x="194358" y="73199"/>
                      <a:pt x="194358" y="98441"/>
                    </a:cubicBezTo>
                    <a:cubicBezTo>
                      <a:pt x="194358" y="127047"/>
                      <a:pt x="184683" y="150606"/>
                      <a:pt x="165331" y="169116"/>
                    </a:cubicBezTo>
                    <a:cubicBezTo>
                      <a:pt x="145980" y="187626"/>
                      <a:pt x="122842" y="196882"/>
                      <a:pt x="95918" y="196882"/>
                    </a:cubicBezTo>
                    <a:cubicBezTo>
                      <a:pt x="68994" y="196882"/>
                      <a:pt x="46276" y="187626"/>
                      <a:pt x="27766" y="169116"/>
                    </a:cubicBezTo>
                    <a:cubicBezTo>
                      <a:pt x="9256" y="150606"/>
                      <a:pt x="0" y="127047"/>
                      <a:pt x="0" y="98441"/>
                    </a:cubicBezTo>
                    <a:cubicBezTo>
                      <a:pt x="0" y="71516"/>
                      <a:pt x="9256" y="48379"/>
                      <a:pt x="27766" y="29027"/>
                    </a:cubicBezTo>
                    <a:cubicBezTo>
                      <a:pt x="46277" y="9675"/>
                      <a:pt x="68994" y="0"/>
                      <a:pt x="95918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6E973CFD-9AEA-4FDF-8354-A4D38CDCF130}"/>
                  </a:ext>
                </a:extLst>
              </p:cNvPr>
              <p:cNvSpPr/>
              <p:nvPr/>
            </p:nvSpPr>
            <p:spPr>
              <a:xfrm>
                <a:off x="-14598968" y="-5645614"/>
                <a:ext cx="194358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2">
                    <a:moveTo>
                      <a:pt x="95918" y="0"/>
                    </a:moveTo>
                    <a:cubicBezTo>
                      <a:pt x="124524" y="0"/>
                      <a:pt x="148082" y="9676"/>
                      <a:pt x="166592" y="29027"/>
                    </a:cubicBezTo>
                    <a:cubicBezTo>
                      <a:pt x="185104" y="48379"/>
                      <a:pt x="194358" y="71517"/>
                      <a:pt x="194358" y="98441"/>
                    </a:cubicBezTo>
                    <a:cubicBezTo>
                      <a:pt x="194358" y="125365"/>
                      <a:pt x="185104" y="148503"/>
                      <a:pt x="166592" y="167854"/>
                    </a:cubicBezTo>
                    <a:cubicBezTo>
                      <a:pt x="148082" y="187206"/>
                      <a:pt x="124524" y="196882"/>
                      <a:pt x="95918" y="196882"/>
                    </a:cubicBezTo>
                    <a:cubicBezTo>
                      <a:pt x="68994" y="196882"/>
                      <a:pt x="46276" y="187206"/>
                      <a:pt x="27766" y="167854"/>
                    </a:cubicBezTo>
                    <a:cubicBezTo>
                      <a:pt x="9256" y="148503"/>
                      <a:pt x="0" y="125365"/>
                      <a:pt x="0" y="98441"/>
                    </a:cubicBezTo>
                    <a:cubicBezTo>
                      <a:pt x="0" y="71517"/>
                      <a:pt x="9256" y="48379"/>
                      <a:pt x="27766" y="29027"/>
                    </a:cubicBezTo>
                    <a:cubicBezTo>
                      <a:pt x="46276" y="9676"/>
                      <a:pt x="68994" y="0"/>
                      <a:pt x="95918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A46F56D1-BCA6-4E43-A400-01B0BD1862B3}"/>
                  </a:ext>
                </a:extLst>
              </p:cNvPr>
              <p:cNvSpPr/>
              <p:nvPr/>
            </p:nvSpPr>
            <p:spPr>
              <a:xfrm>
                <a:off x="-13753384" y="-5645614"/>
                <a:ext cx="194357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6882">
                    <a:moveTo>
                      <a:pt x="98440" y="0"/>
                    </a:moveTo>
                    <a:cubicBezTo>
                      <a:pt x="125365" y="0"/>
                      <a:pt x="148082" y="9676"/>
                      <a:pt x="166592" y="29027"/>
                    </a:cubicBezTo>
                    <a:cubicBezTo>
                      <a:pt x="185102" y="48379"/>
                      <a:pt x="194357" y="71517"/>
                      <a:pt x="194357" y="98441"/>
                    </a:cubicBezTo>
                    <a:cubicBezTo>
                      <a:pt x="194357" y="125365"/>
                      <a:pt x="185102" y="148503"/>
                      <a:pt x="166592" y="167854"/>
                    </a:cubicBezTo>
                    <a:cubicBezTo>
                      <a:pt x="148082" y="187206"/>
                      <a:pt x="125365" y="196882"/>
                      <a:pt x="98440" y="196882"/>
                    </a:cubicBezTo>
                    <a:cubicBezTo>
                      <a:pt x="69834" y="196882"/>
                      <a:pt x="46275" y="187206"/>
                      <a:pt x="27765" y="167854"/>
                    </a:cubicBezTo>
                    <a:cubicBezTo>
                      <a:pt x="9255" y="148503"/>
                      <a:pt x="0" y="125365"/>
                      <a:pt x="0" y="98441"/>
                    </a:cubicBezTo>
                    <a:cubicBezTo>
                      <a:pt x="0" y="71517"/>
                      <a:pt x="9255" y="48379"/>
                      <a:pt x="27765" y="29027"/>
                    </a:cubicBezTo>
                    <a:cubicBezTo>
                      <a:pt x="46275" y="9676"/>
                      <a:pt x="69834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07C4C667-923A-4AB7-BCA0-5F62B4C7823F}"/>
                  </a:ext>
                </a:extLst>
              </p:cNvPr>
              <p:cNvSpPr/>
              <p:nvPr/>
            </p:nvSpPr>
            <p:spPr>
              <a:xfrm>
                <a:off x="-11073098" y="-5620373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5916" y="0"/>
                    </a:moveTo>
                    <a:cubicBezTo>
                      <a:pt x="122840" y="0"/>
                      <a:pt x="145978" y="9255"/>
                      <a:pt x="165330" y="27766"/>
                    </a:cubicBezTo>
                    <a:cubicBezTo>
                      <a:pt x="184682" y="46276"/>
                      <a:pt x="194358" y="68993"/>
                      <a:pt x="194358" y="95917"/>
                    </a:cubicBezTo>
                    <a:cubicBezTo>
                      <a:pt x="194358" y="122841"/>
                      <a:pt x="184682" y="145979"/>
                      <a:pt x="165330" y="165330"/>
                    </a:cubicBezTo>
                    <a:cubicBezTo>
                      <a:pt x="145978" y="184682"/>
                      <a:pt x="122840" y="194358"/>
                      <a:pt x="95916" y="194358"/>
                    </a:cubicBezTo>
                    <a:cubicBezTo>
                      <a:pt x="68993" y="194358"/>
                      <a:pt x="46276" y="185103"/>
                      <a:pt x="27765" y="166592"/>
                    </a:cubicBezTo>
                    <a:cubicBezTo>
                      <a:pt x="9255" y="148082"/>
                      <a:pt x="0" y="124524"/>
                      <a:pt x="0" y="95917"/>
                    </a:cubicBezTo>
                    <a:cubicBezTo>
                      <a:pt x="0" y="68993"/>
                      <a:pt x="9255" y="46276"/>
                      <a:pt x="27765" y="27766"/>
                    </a:cubicBezTo>
                    <a:cubicBezTo>
                      <a:pt x="46276" y="9255"/>
                      <a:pt x="68993" y="0"/>
                      <a:pt x="95916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39A670E8-1FDD-4FFC-A7A3-921AE3DA4CD4}"/>
                  </a:ext>
                </a:extLst>
              </p:cNvPr>
              <p:cNvSpPr/>
              <p:nvPr/>
            </p:nvSpPr>
            <p:spPr>
              <a:xfrm>
                <a:off x="-9634824" y="-5620373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5918" y="0"/>
                    </a:moveTo>
                    <a:cubicBezTo>
                      <a:pt x="122841" y="0"/>
                      <a:pt x="145979" y="9255"/>
                      <a:pt x="165330" y="27766"/>
                    </a:cubicBezTo>
                    <a:cubicBezTo>
                      <a:pt x="184682" y="46276"/>
                      <a:pt x="194358" y="68993"/>
                      <a:pt x="194358" y="95917"/>
                    </a:cubicBezTo>
                    <a:cubicBezTo>
                      <a:pt x="194358" y="122841"/>
                      <a:pt x="184682" y="145979"/>
                      <a:pt x="165330" y="165330"/>
                    </a:cubicBezTo>
                    <a:cubicBezTo>
                      <a:pt x="145980" y="184682"/>
                      <a:pt x="122841" y="194358"/>
                      <a:pt x="95918" y="194358"/>
                    </a:cubicBezTo>
                    <a:cubicBezTo>
                      <a:pt x="68994" y="194358"/>
                      <a:pt x="46276" y="185103"/>
                      <a:pt x="27766" y="166592"/>
                    </a:cubicBezTo>
                    <a:cubicBezTo>
                      <a:pt x="9256" y="148082"/>
                      <a:pt x="0" y="124524"/>
                      <a:pt x="0" y="95917"/>
                    </a:cubicBezTo>
                    <a:cubicBezTo>
                      <a:pt x="0" y="68993"/>
                      <a:pt x="9256" y="46276"/>
                      <a:pt x="27766" y="27766"/>
                    </a:cubicBezTo>
                    <a:cubicBezTo>
                      <a:pt x="46276" y="9255"/>
                      <a:pt x="68993" y="0"/>
                      <a:pt x="95918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9B412CDF-8EE3-4D06-BE9E-FD1DA9C46223}"/>
                  </a:ext>
                </a:extLst>
              </p:cNvPr>
              <p:cNvSpPr/>
              <p:nvPr/>
            </p:nvSpPr>
            <p:spPr>
              <a:xfrm>
                <a:off x="-8898874" y="-5574939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5916" y="0"/>
                    </a:moveTo>
                    <a:cubicBezTo>
                      <a:pt x="122840" y="0"/>
                      <a:pt x="145978" y="9676"/>
                      <a:pt x="165330" y="29028"/>
                    </a:cubicBezTo>
                    <a:cubicBezTo>
                      <a:pt x="184682" y="48379"/>
                      <a:pt x="194358" y="71517"/>
                      <a:pt x="194358" y="98441"/>
                    </a:cubicBezTo>
                    <a:cubicBezTo>
                      <a:pt x="194358" y="127048"/>
                      <a:pt x="184682" y="150186"/>
                      <a:pt x="165330" y="167855"/>
                    </a:cubicBezTo>
                    <a:cubicBezTo>
                      <a:pt x="145978" y="185524"/>
                      <a:pt x="122840" y="194358"/>
                      <a:pt x="95916" y="194358"/>
                    </a:cubicBezTo>
                    <a:cubicBezTo>
                      <a:pt x="68992" y="194358"/>
                      <a:pt x="46276" y="185524"/>
                      <a:pt x="27766" y="167855"/>
                    </a:cubicBezTo>
                    <a:cubicBezTo>
                      <a:pt x="9254" y="150186"/>
                      <a:pt x="0" y="127048"/>
                      <a:pt x="0" y="98441"/>
                    </a:cubicBezTo>
                    <a:cubicBezTo>
                      <a:pt x="0" y="71517"/>
                      <a:pt x="9254" y="48379"/>
                      <a:pt x="27766" y="29028"/>
                    </a:cubicBezTo>
                    <a:cubicBezTo>
                      <a:pt x="46276" y="9676"/>
                      <a:pt x="68992" y="0"/>
                      <a:pt x="95916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5284C70A-3FEF-4B5D-93EF-56F141EE3DB0}"/>
                  </a:ext>
                </a:extLst>
              </p:cNvPr>
              <p:cNvSpPr/>
              <p:nvPr/>
            </p:nvSpPr>
            <p:spPr>
              <a:xfrm>
                <a:off x="-8348614" y="-5574939"/>
                <a:ext cx="194357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8">
                    <a:moveTo>
                      <a:pt x="98441" y="0"/>
                    </a:moveTo>
                    <a:cubicBezTo>
                      <a:pt x="127047" y="0"/>
                      <a:pt x="150186" y="9676"/>
                      <a:pt x="167855" y="29028"/>
                    </a:cubicBezTo>
                    <a:cubicBezTo>
                      <a:pt x="185523" y="48379"/>
                      <a:pt x="194357" y="71517"/>
                      <a:pt x="194357" y="98441"/>
                    </a:cubicBezTo>
                    <a:cubicBezTo>
                      <a:pt x="194357" y="127048"/>
                      <a:pt x="185523" y="150186"/>
                      <a:pt x="167855" y="167855"/>
                    </a:cubicBezTo>
                    <a:cubicBezTo>
                      <a:pt x="150186" y="185524"/>
                      <a:pt x="127047" y="194358"/>
                      <a:pt x="98441" y="194358"/>
                    </a:cubicBezTo>
                    <a:cubicBezTo>
                      <a:pt x="71517" y="194358"/>
                      <a:pt x="48379" y="185524"/>
                      <a:pt x="29027" y="167855"/>
                    </a:cubicBezTo>
                    <a:cubicBezTo>
                      <a:pt x="9675" y="150186"/>
                      <a:pt x="0" y="127048"/>
                      <a:pt x="0" y="98441"/>
                    </a:cubicBezTo>
                    <a:cubicBezTo>
                      <a:pt x="0" y="71517"/>
                      <a:pt x="9675" y="48379"/>
                      <a:pt x="29027" y="29028"/>
                    </a:cubicBezTo>
                    <a:cubicBezTo>
                      <a:pt x="48379" y="9676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65FCB36A-ED8A-42F1-A676-14C65164B311}"/>
                  </a:ext>
                </a:extLst>
              </p:cNvPr>
              <p:cNvSpPr/>
              <p:nvPr/>
            </p:nvSpPr>
            <p:spPr>
              <a:xfrm>
                <a:off x="-14821090" y="-5526980"/>
                <a:ext cx="196882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6882">
                    <a:moveTo>
                      <a:pt x="98440" y="0"/>
                    </a:moveTo>
                    <a:cubicBezTo>
                      <a:pt x="127048" y="0"/>
                      <a:pt x="150606" y="9676"/>
                      <a:pt x="169116" y="29027"/>
                    </a:cubicBezTo>
                    <a:cubicBezTo>
                      <a:pt x="187626" y="48379"/>
                      <a:pt x="196882" y="71517"/>
                      <a:pt x="196882" y="98441"/>
                    </a:cubicBezTo>
                    <a:cubicBezTo>
                      <a:pt x="196882" y="127047"/>
                      <a:pt x="187626" y="150606"/>
                      <a:pt x="169116" y="169116"/>
                    </a:cubicBezTo>
                    <a:cubicBezTo>
                      <a:pt x="150606" y="187626"/>
                      <a:pt x="127048" y="196882"/>
                      <a:pt x="98440" y="196882"/>
                    </a:cubicBezTo>
                    <a:cubicBezTo>
                      <a:pt x="71516" y="196882"/>
                      <a:pt x="48378" y="187626"/>
                      <a:pt x="29028" y="169116"/>
                    </a:cubicBezTo>
                    <a:cubicBezTo>
                      <a:pt x="9676" y="150606"/>
                      <a:pt x="0" y="127047"/>
                      <a:pt x="0" y="98441"/>
                    </a:cubicBezTo>
                    <a:cubicBezTo>
                      <a:pt x="0" y="71517"/>
                      <a:pt x="9676" y="48379"/>
                      <a:pt x="29028" y="29027"/>
                    </a:cubicBezTo>
                    <a:cubicBezTo>
                      <a:pt x="48378" y="9676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83456EBD-E740-435F-9EF2-D5166E8B8C52}"/>
                  </a:ext>
                </a:extLst>
              </p:cNvPr>
              <p:cNvSpPr/>
              <p:nvPr/>
            </p:nvSpPr>
            <p:spPr>
              <a:xfrm>
                <a:off x="-13533785" y="-5526980"/>
                <a:ext cx="196881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6881" h="196882">
                    <a:moveTo>
                      <a:pt x="98440" y="0"/>
                    </a:moveTo>
                    <a:cubicBezTo>
                      <a:pt x="125364" y="0"/>
                      <a:pt x="148502" y="9676"/>
                      <a:pt x="167854" y="29027"/>
                    </a:cubicBezTo>
                    <a:cubicBezTo>
                      <a:pt x="187206" y="48379"/>
                      <a:pt x="196881" y="71517"/>
                      <a:pt x="196881" y="98441"/>
                    </a:cubicBezTo>
                    <a:cubicBezTo>
                      <a:pt x="196881" y="127047"/>
                      <a:pt x="187206" y="150606"/>
                      <a:pt x="167854" y="169116"/>
                    </a:cubicBezTo>
                    <a:cubicBezTo>
                      <a:pt x="148502" y="187626"/>
                      <a:pt x="125364" y="196882"/>
                      <a:pt x="98440" y="196882"/>
                    </a:cubicBezTo>
                    <a:cubicBezTo>
                      <a:pt x="69834" y="196882"/>
                      <a:pt x="46275" y="187626"/>
                      <a:pt x="27765" y="169116"/>
                    </a:cubicBezTo>
                    <a:cubicBezTo>
                      <a:pt x="9255" y="150606"/>
                      <a:pt x="0" y="127047"/>
                      <a:pt x="0" y="98441"/>
                    </a:cubicBezTo>
                    <a:cubicBezTo>
                      <a:pt x="0" y="71517"/>
                      <a:pt x="9255" y="48379"/>
                      <a:pt x="27765" y="29027"/>
                    </a:cubicBezTo>
                    <a:cubicBezTo>
                      <a:pt x="46275" y="9676"/>
                      <a:pt x="69834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183827B6-C650-4005-99CC-2438F8E6C4A7}"/>
                  </a:ext>
                </a:extLst>
              </p:cNvPr>
              <p:cNvSpPr/>
              <p:nvPr/>
            </p:nvSpPr>
            <p:spPr>
              <a:xfrm>
                <a:off x="-12863416" y="-5526980"/>
                <a:ext cx="194357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6882">
                    <a:moveTo>
                      <a:pt x="98441" y="0"/>
                    </a:moveTo>
                    <a:cubicBezTo>
                      <a:pt x="127047" y="0"/>
                      <a:pt x="150185" y="9676"/>
                      <a:pt x="167854" y="29027"/>
                    </a:cubicBezTo>
                    <a:cubicBezTo>
                      <a:pt x="185523" y="48379"/>
                      <a:pt x="194357" y="71517"/>
                      <a:pt x="194357" y="98441"/>
                    </a:cubicBezTo>
                    <a:cubicBezTo>
                      <a:pt x="194357" y="127047"/>
                      <a:pt x="185523" y="150606"/>
                      <a:pt x="167854" y="169116"/>
                    </a:cubicBezTo>
                    <a:cubicBezTo>
                      <a:pt x="150185" y="187626"/>
                      <a:pt x="127047" y="196882"/>
                      <a:pt x="98441" y="196882"/>
                    </a:cubicBezTo>
                    <a:cubicBezTo>
                      <a:pt x="71517" y="196882"/>
                      <a:pt x="48379" y="187626"/>
                      <a:pt x="29027" y="169116"/>
                    </a:cubicBezTo>
                    <a:cubicBezTo>
                      <a:pt x="9676" y="150606"/>
                      <a:pt x="0" y="127047"/>
                      <a:pt x="0" y="98441"/>
                    </a:cubicBezTo>
                    <a:cubicBezTo>
                      <a:pt x="0" y="71517"/>
                      <a:pt x="9676" y="48379"/>
                      <a:pt x="29027" y="29027"/>
                    </a:cubicBezTo>
                    <a:cubicBezTo>
                      <a:pt x="48379" y="9676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70D24ABA-D909-4C63-898F-A4EBF08D950C}"/>
                  </a:ext>
                </a:extLst>
              </p:cNvPr>
              <p:cNvSpPr/>
              <p:nvPr/>
            </p:nvSpPr>
            <p:spPr>
              <a:xfrm>
                <a:off x="-11739467" y="-5526980"/>
                <a:ext cx="194358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2">
                    <a:moveTo>
                      <a:pt x="98441" y="0"/>
                    </a:moveTo>
                    <a:cubicBezTo>
                      <a:pt x="127048" y="0"/>
                      <a:pt x="150185" y="9676"/>
                      <a:pt x="167854" y="29027"/>
                    </a:cubicBezTo>
                    <a:cubicBezTo>
                      <a:pt x="185523" y="48379"/>
                      <a:pt x="194358" y="71517"/>
                      <a:pt x="194358" y="98441"/>
                    </a:cubicBezTo>
                    <a:cubicBezTo>
                      <a:pt x="194358" y="127047"/>
                      <a:pt x="185523" y="150606"/>
                      <a:pt x="167854" y="169116"/>
                    </a:cubicBezTo>
                    <a:cubicBezTo>
                      <a:pt x="150185" y="187626"/>
                      <a:pt x="127048" y="196882"/>
                      <a:pt x="98441" y="196882"/>
                    </a:cubicBezTo>
                    <a:cubicBezTo>
                      <a:pt x="71517" y="196882"/>
                      <a:pt x="48379" y="187626"/>
                      <a:pt x="29027" y="169116"/>
                    </a:cubicBezTo>
                    <a:cubicBezTo>
                      <a:pt x="9676" y="150606"/>
                      <a:pt x="0" y="127047"/>
                      <a:pt x="0" y="98441"/>
                    </a:cubicBezTo>
                    <a:cubicBezTo>
                      <a:pt x="0" y="71517"/>
                      <a:pt x="9676" y="48379"/>
                      <a:pt x="29027" y="29027"/>
                    </a:cubicBezTo>
                    <a:cubicBezTo>
                      <a:pt x="48379" y="9676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0B09D861-528C-45FD-9EB9-6EE6FE3F6D87}"/>
                  </a:ext>
                </a:extLst>
              </p:cNvPr>
              <p:cNvSpPr/>
              <p:nvPr/>
            </p:nvSpPr>
            <p:spPr>
              <a:xfrm>
                <a:off x="-10301191" y="-5526980"/>
                <a:ext cx="194357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6882">
                    <a:moveTo>
                      <a:pt x="98440" y="0"/>
                    </a:moveTo>
                    <a:cubicBezTo>
                      <a:pt x="127048" y="0"/>
                      <a:pt x="150185" y="9676"/>
                      <a:pt x="167854" y="29027"/>
                    </a:cubicBezTo>
                    <a:cubicBezTo>
                      <a:pt x="185523" y="48379"/>
                      <a:pt x="194357" y="71517"/>
                      <a:pt x="194357" y="98441"/>
                    </a:cubicBezTo>
                    <a:cubicBezTo>
                      <a:pt x="194357" y="127047"/>
                      <a:pt x="185523" y="150606"/>
                      <a:pt x="167854" y="169116"/>
                    </a:cubicBezTo>
                    <a:cubicBezTo>
                      <a:pt x="150185" y="187626"/>
                      <a:pt x="127048" y="196882"/>
                      <a:pt x="98440" y="196882"/>
                    </a:cubicBezTo>
                    <a:cubicBezTo>
                      <a:pt x="71516" y="196882"/>
                      <a:pt x="48379" y="187626"/>
                      <a:pt x="29027" y="169116"/>
                    </a:cubicBezTo>
                    <a:cubicBezTo>
                      <a:pt x="9676" y="150606"/>
                      <a:pt x="0" y="127047"/>
                      <a:pt x="0" y="98441"/>
                    </a:cubicBezTo>
                    <a:cubicBezTo>
                      <a:pt x="0" y="71517"/>
                      <a:pt x="9676" y="48379"/>
                      <a:pt x="29027" y="29027"/>
                    </a:cubicBezTo>
                    <a:cubicBezTo>
                      <a:pt x="48379" y="9676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DE143D52-7755-4740-BAF4-C0E997437841}"/>
                  </a:ext>
                </a:extLst>
              </p:cNvPr>
              <p:cNvSpPr/>
              <p:nvPr/>
            </p:nvSpPr>
            <p:spPr>
              <a:xfrm>
                <a:off x="-14500526" y="-5433588"/>
                <a:ext cx="196882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6882">
                    <a:moveTo>
                      <a:pt x="98440" y="0"/>
                    </a:moveTo>
                    <a:cubicBezTo>
                      <a:pt x="127048" y="0"/>
                      <a:pt x="150606" y="9676"/>
                      <a:pt x="169116" y="29028"/>
                    </a:cubicBezTo>
                    <a:cubicBezTo>
                      <a:pt x="187626" y="48379"/>
                      <a:pt x="196882" y="71517"/>
                      <a:pt x="196882" y="98441"/>
                    </a:cubicBezTo>
                    <a:cubicBezTo>
                      <a:pt x="196882" y="127048"/>
                      <a:pt x="187626" y="150607"/>
                      <a:pt x="169116" y="169117"/>
                    </a:cubicBezTo>
                    <a:cubicBezTo>
                      <a:pt x="150606" y="187627"/>
                      <a:pt x="127048" y="196882"/>
                      <a:pt x="98440" y="196882"/>
                    </a:cubicBezTo>
                    <a:cubicBezTo>
                      <a:pt x="71516" y="196882"/>
                      <a:pt x="48378" y="187627"/>
                      <a:pt x="29026" y="169117"/>
                    </a:cubicBezTo>
                    <a:cubicBezTo>
                      <a:pt x="9676" y="150607"/>
                      <a:pt x="0" y="127048"/>
                      <a:pt x="0" y="98441"/>
                    </a:cubicBezTo>
                    <a:cubicBezTo>
                      <a:pt x="0" y="71517"/>
                      <a:pt x="9676" y="48379"/>
                      <a:pt x="29026" y="29028"/>
                    </a:cubicBezTo>
                    <a:cubicBezTo>
                      <a:pt x="48378" y="9676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1F5C9F3C-24AF-47B7-886E-12DCA0607F2A}"/>
                  </a:ext>
                </a:extLst>
              </p:cNvPr>
              <p:cNvSpPr/>
              <p:nvPr/>
            </p:nvSpPr>
            <p:spPr>
              <a:xfrm>
                <a:off x="-13854351" y="-5433588"/>
                <a:ext cx="196882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6882">
                    <a:moveTo>
                      <a:pt x="98441" y="0"/>
                    </a:moveTo>
                    <a:cubicBezTo>
                      <a:pt x="125365" y="0"/>
                      <a:pt x="148503" y="9676"/>
                      <a:pt x="167855" y="29028"/>
                    </a:cubicBezTo>
                    <a:cubicBezTo>
                      <a:pt x="187207" y="48379"/>
                      <a:pt x="196882" y="71517"/>
                      <a:pt x="196882" y="98441"/>
                    </a:cubicBezTo>
                    <a:cubicBezTo>
                      <a:pt x="196882" y="127048"/>
                      <a:pt x="187207" y="150607"/>
                      <a:pt x="167855" y="169117"/>
                    </a:cubicBezTo>
                    <a:cubicBezTo>
                      <a:pt x="148503" y="187627"/>
                      <a:pt x="125365" y="196882"/>
                      <a:pt x="98441" y="196882"/>
                    </a:cubicBezTo>
                    <a:cubicBezTo>
                      <a:pt x="69835" y="196882"/>
                      <a:pt x="46276" y="187627"/>
                      <a:pt x="27766" y="169117"/>
                    </a:cubicBezTo>
                    <a:cubicBezTo>
                      <a:pt x="9256" y="150607"/>
                      <a:pt x="0" y="127048"/>
                      <a:pt x="0" y="98441"/>
                    </a:cubicBezTo>
                    <a:cubicBezTo>
                      <a:pt x="0" y="71517"/>
                      <a:pt x="9256" y="48379"/>
                      <a:pt x="27766" y="29028"/>
                    </a:cubicBezTo>
                    <a:cubicBezTo>
                      <a:pt x="46276" y="9676"/>
                      <a:pt x="69835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0F144027-06C4-4A39-B826-476841A63CBB}"/>
                  </a:ext>
                </a:extLst>
              </p:cNvPr>
              <p:cNvSpPr/>
              <p:nvPr/>
            </p:nvSpPr>
            <p:spPr>
              <a:xfrm>
                <a:off x="-11025140" y="-5408345"/>
                <a:ext cx="194358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7">
                    <a:moveTo>
                      <a:pt x="98441" y="0"/>
                    </a:moveTo>
                    <a:cubicBezTo>
                      <a:pt x="125365" y="0"/>
                      <a:pt x="148082" y="9255"/>
                      <a:pt x="166592" y="27765"/>
                    </a:cubicBezTo>
                    <a:cubicBezTo>
                      <a:pt x="185103" y="46275"/>
                      <a:pt x="194358" y="68992"/>
                      <a:pt x="194358" y="95916"/>
                    </a:cubicBezTo>
                    <a:cubicBezTo>
                      <a:pt x="194358" y="122840"/>
                      <a:pt x="184682" y="145978"/>
                      <a:pt x="165330" y="165330"/>
                    </a:cubicBezTo>
                    <a:cubicBezTo>
                      <a:pt x="145979" y="184681"/>
                      <a:pt x="123682" y="194357"/>
                      <a:pt x="98441" y="194357"/>
                    </a:cubicBezTo>
                    <a:cubicBezTo>
                      <a:pt x="71517" y="194357"/>
                      <a:pt x="48379" y="184681"/>
                      <a:pt x="29028" y="165330"/>
                    </a:cubicBezTo>
                    <a:cubicBezTo>
                      <a:pt x="9676" y="145978"/>
                      <a:pt x="0" y="122840"/>
                      <a:pt x="0" y="95916"/>
                    </a:cubicBezTo>
                    <a:cubicBezTo>
                      <a:pt x="0" y="67310"/>
                      <a:pt x="9676" y="44172"/>
                      <a:pt x="29028" y="26503"/>
                    </a:cubicBezTo>
                    <a:cubicBezTo>
                      <a:pt x="48379" y="8834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9CEDAD07-9F83-483B-A6CD-53602BA28E36}"/>
                  </a:ext>
                </a:extLst>
              </p:cNvPr>
              <p:cNvSpPr/>
              <p:nvPr/>
            </p:nvSpPr>
            <p:spPr>
              <a:xfrm>
                <a:off x="-9586866" y="-5408345"/>
                <a:ext cx="194358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7">
                    <a:moveTo>
                      <a:pt x="98442" y="0"/>
                    </a:moveTo>
                    <a:cubicBezTo>
                      <a:pt x="125366" y="0"/>
                      <a:pt x="148083" y="9255"/>
                      <a:pt x="166592" y="27765"/>
                    </a:cubicBezTo>
                    <a:cubicBezTo>
                      <a:pt x="185104" y="46275"/>
                      <a:pt x="194358" y="68992"/>
                      <a:pt x="194358" y="95916"/>
                    </a:cubicBezTo>
                    <a:cubicBezTo>
                      <a:pt x="194358" y="122840"/>
                      <a:pt x="184683" y="145978"/>
                      <a:pt x="165331" y="165330"/>
                    </a:cubicBezTo>
                    <a:cubicBezTo>
                      <a:pt x="145980" y="184681"/>
                      <a:pt x="123683" y="194357"/>
                      <a:pt x="98442" y="194357"/>
                    </a:cubicBezTo>
                    <a:cubicBezTo>
                      <a:pt x="71518" y="194357"/>
                      <a:pt x="48380" y="184681"/>
                      <a:pt x="29028" y="165330"/>
                    </a:cubicBezTo>
                    <a:cubicBezTo>
                      <a:pt x="9676" y="145978"/>
                      <a:pt x="0" y="122840"/>
                      <a:pt x="0" y="95916"/>
                    </a:cubicBezTo>
                    <a:cubicBezTo>
                      <a:pt x="0" y="67310"/>
                      <a:pt x="9676" y="44172"/>
                      <a:pt x="29028" y="26503"/>
                    </a:cubicBezTo>
                    <a:cubicBezTo>
                      <a:pt x="48380" y="8834"/>
                      <a:pt x="71518" y="0"/>
                      <a:pt x="98442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BEB9DACE-4703-406E-BFA1-01E70D5D6EFD}"/>
                  </a:ext>
                </a:extLst>
              </p:cNvPr>
              <p:cNvSpPr/>
              <p:nvPr/>
            </p:nvSpPr>
            <p:spPr>
              <a:xfrm>
                <a:off x="-8785289" y="-5355340"/>
                <a:ext cx="194358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2">
                    <a:moveTo>
                      <a:pt x="98441" y="0"/>
                    </a:moveTo>
                    <a:cubicBezTo>
                      <a:pt x="127047" y="0"/>
                      <a:pt x="150186" y="9676"/>
                      <a:pt x="167855" y="29028"/>
                    </a:cubicBezTo>
                    <a:cubicBezTo>
                      <a:pt x="185524" y="48379"/>
                      <a:pt x="194358" y="71517"/>
                      <a:pt x="194358" y="98441"/>
                    </a:cubicBezTo>
                    <a:cubicBezTo>
                      <a:pt x="194358" y="127048"/>
                      <a:pt x="185944" y="150606"/>
                      <a:pt x="169117" y="169117"/>
                    </a:cubicBezTo>
                    <a:cubicBezTo>
                      <a:pt x="152289" y="187627"/>
                      <a:pt x="129572" y="196882"/>
                      <a:pt x="100965" y="196882"/>
                    </a:cubicBezTo>
                    <a:cubicBezTo>
                      <a:pt x="74041" y="196882"/>
                      <a:pt x="50483" y="187627"/>
                      <a:pt x="30289" y="169117"/>
                    </a:cubicBezTo>
                    <a:cubicBezTo>
                      <a:pt x="10097" y="150606"/>
                      <a:pt x="0" y="127048"/>
                      <a:pt x="0" y="98441"/>
                    </a:cubicBezTo>
                    <a:cubicBezTo>
                      <a:pt x="0" y="71517"/>
                      <a:pt x="9676" y="48379"/>
                      <a:pt x="29028" y="29028"/>
                    </a:cubicBezTo>
                    <a:cubicBezTo>
                      <a:pt x="48379" y="9676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D2C0BF9C-ECA0-45B3-B412-0BE1ECB9651E}"/>
                  </a:ext>
                </a:extLst>
              </p:cNvPr>
              <p:cNvSpPr/>
              <p:nvPr/>
            </p:nvSpPr>
            <p:spPr>
              <a:xfrm>
                <a:off x="-8479870" y="-5355340"/>
                <a:ext cx="194358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2">
                    <a:moveTo>
                      <a:pt x="98442" y="0"/>
                    </a:moveTo>
                    <a:cubicBezTo>
                      <a:pt x="125365" y="0"/>
                      <a:pt x="148082" y="9676"/>
                      <a:pt x="166592" y="29028"/>
                    </a:cubicBezTo>
                    <a:cubicBezTo>
                      <a:pt x="185103" y="48379"/>
                      <a:pt x="194358" y="71517"/>
                      <a:pt x="194358" y="98441"/>
                    </a:cubicBezTo>
                    <a:cubicBezTo>
                      <a:pt x="194358" y="127048"/>
                      <a:pt x="185103" y="150606"/>
                      <a:pt x="166592" y="169117"/>
                    </a:cubicBezTo>
                    <a:cubicBezTo>
                      <a:pt x="148082" y="187627"/>
                      <a:pt x="125365" y="196882"/>
                      <a:pt x="98442" y="196882"/>
                    </a:cubicBezTo>
                    <a:cubicBezTo>
                      <a:pt x="71518" y="196882"/>
                      <a:pt x="48380" y="187627"/>
                      <a:pt x="29028" y="169117"/>
                    </a:cubicBezTo>
                    <a:cubicBezTo>
                      <a:pt x="9676" y="150606"/>
                      <a:pt x="0" y="127048"/>
                      <a:pt x="0" y="98441"/>
                    </a:cubicBezTo>
                    <a:cubicBezTo>
                      <a:pt x="0" y="71517"/>
                      <a:pt x="9676" y="48379"/>
                      <a:pt x="29028" y="29028"/>
                    </a:cubicBezTo>
                    <a:cubicBezTo>
                      <a:pt x="48380" y="9676"/>
                      <a:pt x="71518" y="0"/>
                      <a:pt x="98442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13E9EC48-2712-4266-9E07-968869921F74}"/>
                  </a:ext>
                </a:extLst>
              </p:cNvPr>
              <p:cNvSpPr/>
              <p:nvPr/>
            </p:nvSpPr>
            <p:spPr>
              <a:xfrm>
                <a:off x="-14821090" y="-5289711"/>
                <a:ext cx="196882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4357">
                    <a:moveTo>
                      <a:pt x="98440" y="0"/>
                    </a:moveTo>
                    <a:cubicBezTo>
                      <a:pt x="127048" y="0"/>
                      <a:pt x="150606" y="8834"/>
                      <a:pt x="169116" y="26503"/>
                    </a:cubicBezTo>
                    <a:cubicBezTo>
                      <a:pt x="187626" y="44172"/>
                      <a:pt x="196882" y="67310"/>
                      <a:pt x="196882" y="95916"/>
                    </a:cubicBezTo>
                    <a:cubicBezTo>
                      <a:pt x="196882" y="122840"/>
                      <a:pt x="187626" y="145978"/>
                      <a:pt x="169116" y="165330"/>
                    </a:cubicBezTo>
                    <a:cubicBezTo>
                      <a:pt x="150606" y="184681"/>
                      <a:pt x="127048" y="194357"/>
                      <a:pt x="98440" y="194357"/>
                    </a:cubicBezTo>
                    <a:cubicBezTo>
                      <a:pt x="71516" y="194357"/>
                      <a:pt x="48378" y="184681"/>
                      <a:pt x="29028" y="165330"/>
                    </a:cubicBezTo>
                    <a:cubicBezTo>
                      <a:pt x="9676" y="145978"/>
                      <a:pt x="0" y="122840"/>
                      <a:pt x="0" y="95916"/>
                    </a:cubicBezTo>
                    <a:cubicBezTo>
                      <a:pt x="0" y="67310"/>
                      <a:pt x="9676" y="44172"/>
                      <a:pt x="29028" y="26503"/>
                    </a:cubicBezTo>
                    <a:cubicBezTo>
                      <a:pt x="48378" y="8834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0DE075E6-4FB4-4558-8C8F-77168FB1D36B}"/>
                  </a:ext>
                </a:extLst>
              </p:cNvPr>
              <p:cNvSpPr/>
              <p:nvPr/>
            </p:nvSpPr>
            <p:spPr>
              <a:xfrm>
                <a:off x="-13533785" y="-5289711"/>
                <a:ext cx="196881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6881" h="194357">
                    <a:moveTo>
                      <a:pt x="98440" y="0"/>
                    </a:moveTo>
                    <a:cubicBezTo>
                      <a:pt x="125364" y="0"/>
                      <a:pt x="148502" y="8834"/>
                      <a:pt x="167854" y="26503"/>
                    </a:cubicBezTo>
                    <a:cubicBezTo>
                      <a:pt x="187206" y="44172"/>
                      <a:pt x="196881" y="67310"/>
                      <a:pt x="196881" y="95916"/>
                    </a:cubicBezTo>
                    <a:cubicBezTo>
                      <a:pt x="196881" y="122840"/>
                      <a:pt x="187206" y="145978"/>
                      <a:pt x="167854" y="165330"/>
                    </a:cubicBezTo>
                    <a:cubicBezTo>
                      <a:pt x="148502" y="184681"/>
                      <a:pt x="125364" y="194357"/>
                      <a:pt x="98440" y="194357"/>
                    </a:cubicBezTo>
                    <a:cubicBezTo>
                      <a:pt x="69834" y="194357"/>
                      <a:pt x="46275" y="184681"/>
                      <a:pt x="27765" y="165330"/>
                    </a:cubicBezTo>
                    <a:cubicBezTo>
                      <a:pt x="9255" y="145978"/>
                      <a:pt x="0" y="122840"/>
                      <a:pt x="0" y="95916"/>
                    </a:cubicBezTo>
                    <a:cubicBezTo>
                      <a:pt x="0" y="67310"/>
                      <a:pt x="9255" y="44172"/>
                      <a:pt x="27765" y="26503"/>
                    </a:cubicBezTo>
                    <a:cubicBezTo>
                      <a:pt x="46275" y="8834"/>
                      <a:pt x="69834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DE3F8E63-76A5-46F6-86AE-BD2F7790EF76}"/>
                  </a:ext>
                </a:extLst>
              </p:cNvPr>
              <p:cNvSpPr/>
              <p:nvPr/>
            </p:nvSpPr>
            <p:spPr>
              <a:xfrm>
                <a:off x="-12863416" y="-5289711"/>
                <a:ext cx="194357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7">
                    <a:moveTo>
                      <a:pt x="98441" y="0"/>
                    </a:moveTo>
                    <a:cubicBezTo>
                      <a:pt x="127047" y="0"/>
                      <a:pt x="150185" y="8834"/>
                      <a:pt x="167854" y="26503"/>
                    </a:cubicBezTo>
                    <a:cubicBezTo>
                      <a:pt x="185523" y="44172"/>
                      <a:pt x="194357" y="67310"/>
                      <a:pt x="194357" y="95916"/>
                    </a:cubicBezTo>
                    <a:cubicBezTo>
                      <a:pt x="194357" y="122840"/>
                      <a:pt x="185523" y="145978"/>
                      <a:pt x="167854" y="165330"/>
                    </a:cubicBezTo>
                    <a:cubicBezTo>
                      <a:pt x="150185" y="184681"/>
                      <a:pt x="127047" y="194357"/>
                      <a:pt x="98441" y="194357"/>
                    </a:cubicBezTo>
                    <a:cubicBezTo>
                      <a:pt x="71517" y="194357"/>
                      <a:pt x="48379" y="184681"/>
                      <a:pt x="29027" y="165330"/>
                    </a:cubicBezTo>
                    <a:cubicBezTo>
                      <a:pt x="9676" y="145978"/>
                      <a:pt x="0" y="122840"/>
                      <a:pt x="0" y="95916"/>
                    </a:cubicBezTo>
                    <a:cubicBezTo>
                      <a:pt x="0" y="67310"/>
                      <a:pt x="9676" y="44172"/>
                      <a:pt x="29027" y="26503"/>
                    </a:cubicBezTo>
                    <a:cubicBezTo>
                      <a:pt x="48379" y="8834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88127959-87F7-4209-BFDE-6800B49AD005}"/>
                  </a:ext>
                </a:extLst>
              </p:cNvPr>
              <p:cNvSpPr/>
              <p:nvPr/>
            </p:nvSpPr>
            <p:spPr>
              <a:xfrm>
                <a:off x="-11739467" y="-5289711"/>
                <a:ext cx="194358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7">
                    <a:moveTo>
                      <a:pt x="98441" y="0"/>
                    </a:moveTo>
                    <a:cubicBezTo>
                      <a:pt x="127048" y="0"/>
                      <a:pt x="150185" y="8834"/>
                      <a:pt x="167854" y="26503"/>
                    </a:cubicBezTo>
                    <a:cubicBezTo>
                      <a:pt x="185523" y="44172"/>
                      <a:pt x="194358" y="67310"/>
                      <a:pt x="194358" y="95916"/>
                    </a:cubicBezTo>
                    <a:cubicBezTo>
                      <a:pt x="194358" y="122840"/>
                      <a:pt x="185523" y="145978"/>
                      <a:pt x="167854" y="165330"/>
                    </a:cubicBezTo>
                    <a:cubicBezTo>
                      <a:pt x="150185" y="184681"/>
                      <a:pt x="127048" y="194357"/>
                      <a:pt x="98441" y="194357"/>
                    </a:cubicBezTo>
                    <a:cubicBezTo>
                      <a:pt x="71517" y="194357"/>
                      <a:pt x="48379" y="184681"/>
                      <a:pt x="29027" y="165330"/>
                    </a:cubicBezTo>
                    <a:cubicBezTo>
                      <a:pt x="9676" y="145978"/>
                      <a:pt x="0" y="122840"/>
                      <a:pt x="0" y="95916"/>
                    </a:cubicBezTo>
                    <a:cubicBezTo>
                      <a:pt x="0" y="67310"/>
                      <a:pt x="9676" y="44172"/>
                      <a:pt x="29027" y="26503"/>
                    </a:cubicBezTo>
                    <a:cubicBezTo>
                      <a:pt x="48379" y="8834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8020785C-D97C-441A-81B6-30A8A913C274}"/>
                  </a:ext>
                </a:extLst>
              </p:cNvPr>
              <p:cNvSpPr/>
              <p:nvPr/>
            </p:nvSpPr>
            <p:spPr>
              <a:xfrm>
                <a:off x="-10301191" y="-5289711"/>
                <a:ext cx="194357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7">
                    <a:moveTo>
                      <a:pt x="98440" y="0"/>
                    </a:moveTo>
                    <a:cubicBezTo>
                      <a:pt x="127048" y="0"/>
                      <a:pt x="150185" y="8834"/>
                      <a:pt x="167854" y="26503"/>
                    </a:cubicBezTo>
                    <a:cubicBezTo>
                      <a:pt x="185523" y="44172"/>
                      <a:pt x="194357" y="67310"/>
                      <a:pt x="194357" y="95916"/>
                    </a:cubicBezTo>
                    <a:cubicBezTo>
                      <a:pt x="194357" y="122840"/>
                      <a:pt x="185523" y="145978"/>
                      <a:pt x="167854" y="165330"/>
                    </a:cubicBezTo>
                    <a:cubicBezTo>
                      <a:pt x="150185" y="184681"/>
                      <a:pt x="127048" y="194357"/>
                      <a:pt x="98440" y="194357"/>
                    </a:cubicBezTo>
                    <a:cubicBezTo>
                      <a:pt x="71516" y="194357"/>
                      <a:pt x="48379" y="184681"/>
                      <a:pt x="29027" y="165330"/>
                    </a:cubicBezTo>
                    <a:cubicBezTo>
                      <a:pt x="9676" y="145978"/>
                      <a:pt x="0" y="122840"/>
                      <a:pt x="0" y="95916"/>
                    </a:cubicBezTo>
                    <a:cubicBezTo>
                      <a:pt x="0" y="67310"/>
                      <a:pt x="9676" y="44172"/>
                      <a:pt x="29027" y="26503"/>
                    </a:cubicBezTo>
                    <a:cubicBezTo>
                      <a:pt x="48379" y="8834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ED009394-4CBE-419B-890D-41C0F8534F88}"/>
                  </a:ext>
                </a:extLst>
              </p:cNvPr>
              <p:cNvSpPr/>
              <p:nvPr/>
            </p:nvSpPr>
            <p:spPr>
              <a:xfrm>
                <a:off x="-14399562" y="-5219037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5918" y="0"/>
                    </a:moveTo>
                    <a:cubicBezTo>
                      <a:pt x="124524" y="0"/>
                      <a:pt x="148082" y="9255"/>
                      <a:pt x="166592" y="27765"/>
                    </a:cubicBezTo>
                    <a:cubicBezTo>
                      <a:pt x="185104" y="46276"/>
                      <a:pt x="194358" y="69834"/>
                      <a:pt x="194358" y="98441"/>
                    </a:cubicBezTo>
                    <a:cubicBezTo>
                      <a:pt x="194358" y="123682"/>
                      <a:pt x="184682" y="145979"/>
                      <a:pt x="165330" y="165330"/>
                    </a:cubicBezTo>
                    <a:cubicBezTo>
                      <a:pt x="145980" y="184682"/>
                      <a:pt x="122842" y="194358"/>
                      <a:pt x="95918" y="194358"/>
                    </a:cubicBezTo>
                    <a:cubicBezTo>
                      <a:pt x="68994" y="194358"/>
                      <a:pt x="46276" y="185103"/>
                      <a:pt x="27766" y="166592"/>
                    </a:cubicBezTo>
                    <a:cubicBezTo>
                      <a:pt x="9256" y="148082"/>
                      <a:pt x="0" y="125365"/>
                      <a:pt x="0" y="98441"/>
                    </a:cubicBezTo>
                    <a:cubicBezTo>
                      <a:pt x="0" y="69834"/>
                      <a:pt x="9256" y="46276"/>
                      <a:pt x="27766" y="27765"/>
                    </a:cubicBezTo>
                    <a:cubicBezTo>
                      <a:pt x="46276" y="9255"/>
                      <a:pt x="68994" y="0"/>
                      <a:pt x="95918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4F480EC3-191F-47ED-B026-290085C2630D}"/>
                  </a:ext>
                </a:extLst>
              </p:cNvPr>
              <p:cNvSpPr/>
              <p:nvPr/>
            </p:nvSpPr>
            <p:spPr>
              <a:xfrm>
                <a:off x="-13952790" y="-5219037"/>
                <a:ext cx="194357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8">
                    <a:moveTo>
                      <a:pt x="98440" y="0"/>
                    </a:moveTo>
                    <a:cubicBezTo>
                      <a:pt x="125365" y="0"/>
                      <a:pt x="148082" y="9255"/>
                      <a:pt x="166592" y="27765"/>
                    </a:cubicBezTo>
                    <a:cubicBezTo>
                      <a:pt x="185102" y="46276"/>
                      <a:pt x="194357" y="69834"/>
                      <a:pt x="194357" y="98441"/>
                    </a:cubicBezTo>
                    <a:cubicBezTo>
                      <a:pt x="194357" y="125365"/>
                      <a:pt x="185102" y="148082"/>
                      <a:pt x="166592" y="166592"/>
                    </a:cubicBezTo>
                    <a:cubicBezTo>
                      <a:pt x="148082" y="185103"/>
                      <a:pt x="125365" y="194358"/>
                      <a:pt x="98440" y="194358"/>
                    </a:cubicBezTo>
                    <a:cubicBezTo>
                      <a:pt x="71517" y="194358"/>
                      <a:pt x="48379" y="184682"/>
                      <a:pt x="29027" y="165330"/>
                    </a:cubicBezTo>
                    <a:cubicBezTo>
                      <a:pt x="9675" y="145979"/>
                      <a:pt x="0" y="123682"/>
                      <a:pt x="0" y="98441"/>
                    </a:cubicBezTo>
                    <a:cubicBezTo>
                      <a:pt x="0" y="69834"/>
                      <a:pt x="9675" y="46276"/>
                      <a:pt x="29027" y="27765"/>
                    </a:cubicBezTo>
                    <a:cubicBezTo>
                      <a:pt x="48379" y="9255"/>
                      <a:pt x="71517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E09E8575-F351-4278-A925-B5CC59405727}"/>
                  </a:ext>
                </a:extLst>
              </p:cNvPr>
              <p:cNvSpPr/>
              <p:nvPr/>
            </p:nvSpPr>
            <p:spPr>
              <a:xfrm>
                <a:off x="-11113484" y="-5198844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8441" y="0"/>
                    </a:moveTo>
                    <a:cubicBezTo>
                      <a:pt x="125364" y="0"/>
                      <a:pt x="148082" y="9255"/>
                      <a:pt x="166592" y="27765"/>
                    </a:cubicBezTo>
                    <a:cubicBezTo>
                      <a:pt x="185102" y="46276"/>
                      <a:pt x="194358" y="68993"/>
                      <a:pt x="194358" y="95917"/>
                    </a:cubicBezTo>
                    <a:cubicBezTo>
                      <a:pt x="194358" y="122841"/>
                      <a:pt x="185102" y="145979"/>
                      <a:pt x="166592" y="165330"/>
                    </a:cubicBezTo>
                    <a:cubicBezTo>
                      <a:pt x="148082" y="184682"/>
                      <a:pt x="125364" y="194358"/>
                      <a:pt x="98441" y="194358"/>
                    </a:cubicBezTo>
                    <a:cubicBezTo>
                      <a:pt x="69834" y="194358"/>
                      <a:pt x="46276" y="184682"/>
                      <a:pt x="27765" y="165330"/>
                    </a:cubicBezTo>
                    <a:cubicBezTo>
                      <a:pt x="9255" y="145979"/>
                      <a:pt x="0" y="122841"/>
                      <a:pt x="0" y="95917"/>
                    </a:cubicBezTo>
                    <a:cubicBezTo>
                      <a:pt x="0" y="70676"/>
                      <a:pt x="9676" y="48379"/>
                      <a:pt x="29027" y="29027"/>
                    </a:cubicBezTo>
                    <a:cubicBezTo>
                      <a:pt x="48379" y="9676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DB6A3291-5811-4213-8C09-A99F3EE09A6B}"/>
                  </a:ext>
                </a:extLst>
              </p:cNvPr>
              <p:cNvSpPr/>
              <p:nvPr/>
            </p:nvSpPr>
            <p:spPr>
              <a:xfrm>
                <a:off x="-9675210" y="-5198844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8441" y="0"/>
                    </a:moveTo>
                    <a:cubicBezTo>
                      <a:pt x="125366" y="0"/>
                      <a:pt x="148083" y="9255"/>
                      <a:pt x="166592" y="27765"/>
                    </a:cubicBezTo>
                    <a:cubicBezTo>
                      <a:pt x="185103" y="46276"/>
                      <a:pt x="194358" y="68993"/>
                      <a:pt x="194358" y="95917"/>
                    </a:cubicBezTo>
                    <a:cubicBezTo>
                      <a:pt x="194358" y="122841"/>
                      <a:pt x="185102" y="145979"/>
                      <a:pt x="166592" y="165330"/>
                    </a:cubicBezTo>
                    <a:cubicBezTo>
                      <a:pt x="148083" y="184682"/>
                      <a:pt x="125366" y="194358"/>
                      <a:pt x="98441" y="194358"/>
                    </a:cubicBezTo>
                    <a:cubicBezTo>
                      <a:pt x="69834" y="194358"/>
                      <a:pt x="46276" y="184682"/>
                      <a:pt x="27766" y="165330"/>
                    </a:cubicBezTo>
                    <a:cubicBezTo>
                      <a:pt x="9256" y="145979"/>
                      <a:pt x="0" y="122841"/>
                      <a:pt x="0" y="95917"/>
                    </a:cubicBezTo>
                    <a:cubicBezTo>
                      <a:pt x="0" y="70676"/>
                      <a:pt x="9676" y="48379"/>
                      <a:pt x="29028" y="29027"/>
                    </a:cubicBezTo>
                    <a:cubicBezTo>
                      <a:pt x="48380" y="9676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866FCE61-440D-43B3-88B8-710844347AB1}"/>
                  </a:ext>
                </a:extLst>
              </p:cNvPr>
              <p:cNvSpPr/>
              <p:nvPr/>
            </p:nvSpPr>
            <p:spPr>
              <a:xfrm>
                <a:off x="-12628674" y="-5173603"/>
                <a:ext cx="196882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4358">
                    <a:moveTo>
                      <a:pt x="98441" y="0"/>
                    </a:moveTo>
                    <a:cubicBezTo>
                      <a:pt x="125366" y="0"/>
                      <a:pt x="148503" y="9255"/>
                      <a:pt x="167855" y="27766"/>
                    </a:cubicBezTo>
                    <a:cubicBezTo>
                      <a:pt x="187206" y="46276"/>
                      <a:pt x="196882" y="68993"/>
                      <a:pt x="196882" y="95917"/>
                    </a:cubicBezTo>
                    <a:cubicBezTo>
                      <a:pt x="196882" y="122841"/>
                      <a:pt x="187206" y="145979"/>
                      <a:pt x="167855" y="165331"/>
                    </a:cubicBezTo>
                    <a:cubicBezTo>
                      <a:pt x="148503" y="184682"/>
                      <a:pt x="125366" y="194358"/>
                      <a:pt x="98441" y="194358"/>
                    </a:cubicBezTo>
                    <a:cubicBezTo>
                      <a:pt x="69834" y="194358"/>
                      <a:pt x="46276" y="184682"/>
                      <a:pt x="27766" y="165331"/>
                    </a:cubicBezTo>
                    <a:cubicBezTo>
                      <a:pt x="9256" y="145979"/>
                      <a:pt x="0" y="122841"/>
                      <a:pt x="0" y="95917"/>
                    </a:cubicBezTo>
                    <a:cubicBezTo>
                      <a:pt x="0" y="68993"/>
                      <a:pt x="9256" y="46276"/>
                      <a:pt x="27766" y="27766"/>
                    </a:cubicBezTo>
                    <a:cubicBezTo>
                      <a:pt x="46276" y="9255"/>
                      <a:pt x="69834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D06BBA04-272C-49A7-A265-52B85529C57F}"/>
                  </a:ext>
                </a:extLst>
              </p:cNvPr>
              <p:cNvSpPr/>
              <p:nvPr/>
            </p:nvSpPr>
            <p:spPr>
              <a:xfrm>
                <a:off x="-12393930" y="-5173603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5917" y="0"/>
                    </a:moveTo>
                    <a:cubicBezTo>
                      <a:pt x="122841" y="0"/>
                      <a:pt x="145978" y="9255"/>
                      <a:pt x="165330" y="27766"/>
                    </a:cubicBezTo>
                    <a:cubicBezTo>
                      <a:pt x="184682" y="46276"/>
                      <a:pt x="194358" y="68993"/>
                      <a:pt x="194358" y="95917"/>
                    </a:cubicBezTo>
                    <a:cubicBezTo>
                      <a:pt x="194358" y="122841"/>
                      <a:pt x="184682" y="145979"/>
                      <a:pt x="165330" y="165331"/>
                    </a:cubicBezTo>
                    <a:cubicBezTo>
                      <a:pt x="145978" y="184682"/>
                      <a:pt x="122841" y="194358"/>
                      <a:pt x="95917" y="194358"/>
                    </a:cubicBezTo>
                    <a:cubicBezTo>
                      <a:pt x="68993" y="194358"/>
                      <a:pt x="46276" y="184682"/>
                      <a:pt x="27766" y="165331"/>
                    </a:cubicBezTo>
                    <a:cubicBezTo>
                      <a:pt x="9255" y="145979"/>
                      <a:pt x="0" y="122841"/>
                      <a:pt x="0" y="95917"/>
                    </a:cubicBezTo>
                    <a:cubicBezTo>
                      <a:pt x="0" y="68993"/>
                      <a:pt x="9255" y="46276"/>
                      <a:pt x="27766" y="27766"/>
                    </a:cubicBezTo>
                    <a:cubicBezTo>
                      <a:pt x="46276" y="9255"/>
                      <a:pt x="68993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EE3D50FE-7723-4E1C-8ED8-6E06DB8680B1}"/>
                  </a:ext>
                </a:extLst>
              </p:cNvPr>
              <p:cNvSpPr/>
              <p:nvPr/>
            </p:nvSpPr>
            <p:spPr>
              <a:xfrm>
                <a:off x="-8633840" y="-5133217"/>
                <a:ext cx="194357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8">
                    <a:moveTo>
                      <a:pt x="95917" y="0"/>
                    </a:moveTo>
                    <a:cubicBezTo>
                      <a:pt x="124523" y="0"/>
                      <a:pt x="148081" y="9255"/>
                      <a:pt x="166592" y="27766"/>
                    </a:cubicBezTo>
                    <a:cubicBezTo>
                      <a:pt x="185102" y="46276"/>
                      <a:pt x="194357" y="68993"/>
                      <a:pt x="194357" y="95917"/>
                    </a:cubicBezTo>
                    <a:cubicBezTo>
                      <a:pt x="194357" y="124524"/>
                      <a:pt x="185102" y="148082"/>
                      <a:pt x="166592" y="166593"/>
                    </a:cubicBezTo>
                    <a:cubicBezTo>
                      <a:pt x="148081" y="185103"/>
                      <a:pt x="124523" y="194358"/>
                      <a:pt x="95917" y="194358"/>
                    </a:cubicBezTo>
                    <a:cubicBezTo>
                      <a:pt x="68993" y="194358"/>
                      <a:pt x="46275" y="185103"/>
                      <a:pt x="27765" y="166593"/>
                    </a:cubicBezTo>
                    <a:cubicBezTo>
                      <a:pt x="9255" y="148082"/>
                      <a:pt x="0" y="124524"/>
                      <a:pt x="0" y="95917"/>
                    </a:cubicBezTo>
                    <a:cubicBezTo>
                      <a:pt x="0" y="68993"/>
                      <a:pt x="9255" y="46276"/>
                      <a:pt x="27765" y="27766"/>
                    </a:cubicBezTo>
                    <a:cubicBezTo>
                      <a:pt x="46275" y="9255"/>
                      <a:pt x="68993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260306AB-8427-4349-9684-6B8B6D672A52}"/>
                  </a:ext>
                </a:extLst>
              </p:cNvPr>
              <p:cNvSpPr/>
              <p:nvPr/>
            </p:nvSpPr>
            <p:spPr>
              <a:xfrm>
                <a:off x="-11527439" y="-5067588"/>
                <a:ext cx="194357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7">
                    <a:moveTo>
                      <a:pt x="98440" y="0"/>
                    </a:moveTo>
                    <a:cubicBezTo>
                      <a:pt x="125364" y="0"/>
                      <a:pt x="148081" y="9255"/>
                      <a:pt x="166592" y="27765"/>
                    </a:cubicBezTo>
                    <a:cubicBezTo>
                      <a:pt x="185102" y="46275"/>
                      <a:pt x="194357" y="68992"/>
                      <a:pt x="194357" y="95916"/>
                    </a:cubicBezTo>
                    <a:cubicBezTo>
                      <a:pt x="194357" y="124523"/>
                      <a:pt x="185102" y="148082"/>
                      <a:pt x="166592" y="166592"/>
                    </a:cubicBezTo>
                    <a:cubicBezTo>
                      <a:pt x="148081" y="185102"/>
                      <a:pt x="125364" y="194357"/>
                      <a:pt x="98440" y="194357"/>
                    </a:cubicBezTo>
                    <a:cubicBezTo>
                      <a:pt x="69833" y="194357"/>
                      <a:pt x="46275" y="185102"/>
                      <a:pt x="27764" y="166592"/>
                    </a:cubicBezTo>
                    <a:cubicBezTo>
                      <a:pt x="9254" y="148082"/>
                      <a:pt x="0" y="124523"/>
                      <a:pt x="0" y="95916"/>
                    </a:cubicBezTo>
                    <a:cubicBezTo>
                      <a:pt x="0" y="68992"/>
                      <a:pt x="9254" y="46275"/>
                      <a:pt x="27764" y="27765"/>
                    </a:cubicBezTo>
                    <a:cubicBezTo>
                      <a:pt x="46275" y="9255"/>
                      <a:pt x="69833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EC2DFDC5-FF57-423A-A4C0-A34A2749D35E}"/>
                  </a:ext>
                </a:extLst>
              </p:cNvPr>
              <p:cNvSpPr/>
              <p:nvPr/>
            </p:nvSpPr>
            <p:spPr>
              <a:xfrm>
                <a:off x="-11297744" y="-5067588"/>
                <a:ext cx="194357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7">
                    <a:moveTo>
                      <a:pt x="95917" y="0"/>
                    </a:moveTo>
                    <a:cubicBezTo>
                      <a:pt x="122840" y="0"/>
                      <a:pt x="145978" y="8834"/>
                      <a:pt x="165330" y="26503"/>
                    </a:cubicBezTo>
                    <a:cubicBezTo>
                      <a:pt x="184681" y="44172"/>
                      <a:pt x="194357" y="67310"/>
                      <a:pt x="194357" y="95916"/>
                    </a:cubicBezTo>
                    <a:cubicBezTo>
                      <a:pt x="194357" y="122840"/>
                      <a:pt x="184681" y="145978"/>
                      <a:pt x="165330" y="165330"/>
                    </a:cubicBezTo>
                    <a:cubicBezTo>
                      <a:pt x="145978" y="184681"/>
                      <a:pt x="122840" y="194357"/>
                      <a:pt x="95917" y="194357"/>
                    </a:cubicBezTo>
                    <a:cubicBezTo>
                      <a:pt x="68993" y="194357"/>
                      <a:pt x="46275" y="184681"/>
                      <a:pt x="27765" y="165330"/>
                    </a:cubicBezTo>
                    <a:cubicBezTo>
                      <a:pt x="9255" y="145978"/>
                      <a:pt x="0" y="122840"/>
                      <a:pt x="0" y="95916"/>
                    </a:cubicBezTo>
                    <a:cubicBezTo>
                      <a:pt x="0" y="68992"/>
                      <a:pt x="9675" y="46275"/>
                      <a:pt x="29027" y="27765"/>
                    </a:cubicBezTo>
                    <a:cubicBezTo>
                      <a:pt x="48379" y="9255"/>
                      <a:pt x="70675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63AF52B7-F724-44A1-95AC-9D9FF1341B0A}"/>
                  </a:ext>
                </a:extLst>
              </p:cNvPr>
              <p:cNvSpPr/>
              <p:nvPr/>
            </p:nvSpPr>
            <p:spPr>
              <a:xfrm>
                <a:off x="-10089166" y="-5067588"/>
                <a:ext cx="194358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7">
                    <a:moveTo>
                      <a:pt x="98441" y="0"/>
                    </a:moveTo>
                    <a:cubicBezTo>
                      <a:pt x="125365" y="0"/>
                      <a:pt x="148082" y="9255"/>
                      <a:pt x="166592" y="27765"/>
                    </a:cubicBezTo>
                    <a:cubicBezTo>
                      <a:pt x="185102" y="46275"/>
                      <a:pt x="194358" y="68992"/>
                      <a:pt x="194358" y="95916"/>
                    </a:cubicBezTo>
                    <a:cubicBezTo>
                      <a:pt x="194358" y="124523"/>
                      <a:pt x="185102" y="148082"/>
                      <a:pt x="166592" y="166592"/>
                    </a:cubicBezTo>
                    <a:cubicBezTo>
                      <a:pt x="148082" y="185102"/>
                      <a:pt x="125365" y="194357"/>
                      <a:pt x="98441" y="194357"/>
                    </a:cubicBezTo>
                    <a:cubicBezTo>
                      <a:pt x="69834" y="194357"/>
                      <a:pt x="46276" y="185102"/>
                      <a:pt x="27765" y="166592"/>
                    </a:cubicBezTo>
                    <a:cubicBezTo>
                      <a:pt x="9255" y="148082"/>
                      <a:pt x="0" y="124523"/>
                      <a:pt x="0" y="95916"/>
                    </a:cubicBezTo>
                    <a:cubicBezTo>
                      <a:pt x="0" y="68992"/>
                      <a:pt x="9255" y="46275"/>
                      <a:pt x="27765" y="27765"/>
                    </a:cubicBezTo>
                    <a:cubicBezTo>
                      <a:pt x="46276" y="9255"/>
                      <a:pt x="69834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21693429-1D47-4F7D-BBFA-B9E53CFD6464}"/>
                  </a:ext>
                </a:extLst>
              </p:cNvPr>
              <p:cNvSpPr/>
              <p:nvPr/>
            </p:nvSpPr>
            <p:spPr>
              <a:xfrm>
                <a:off x="-9859471" y="-5067588"/>
                <a:ext cx="194358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7">
                    <a:moveTo>
                      <a:pt x="95917" y="0"/>
                    </a:moveTo>
                    <a:cubicBezTo>
                      <a:pt x="122841" y="0"/>
                      <a:pt x="145979" y="8834"/>
                      <a:pt x="165331" y="26503"/>
                    </a:cubicBezTo>
                    <a:cubicBezTo>
                      <a:pt x="184683" y="44172"/>
                      <a:pt x="194358" y="67310"/>
                      <a:pt x="194358" y="95916"/>
                    </a:cubicBezTo>
                    <a:cubicBezTo>
                      <a:pt x="194358" y="122840"/>
                      <a:pt x="184683" y="145978"/>
                      <a:pt x="165331" y="165330"/>
                    </a:cubicBezTo>
                    <a:cubicBezTo>
                      <a:pt x="145979" y="184681"/>
                      <a:pt x="122841" y="194357"/>
                      <a:pt x="95917" y="194357"/>
                    </a:cubicBezTo>
                    <a:cubicBezTo>
                      <a:pt x="68993" y="194357"/>
                      <a:pt x="46276" y="184681"/>
                      <a:pt x="27766" y="165330"/>
                    </a:cubicBezTo>
                    <a:cubicBezTo>
                      <a:pt x="9255" y="145978"/>
                      <a:pt x="0" y="122840"/>
                      <a:pt x="0" y="95916"/>
                    </a:cubicBezTo>
                    <a:cubicBezTo>
                      <a:pt x="0" y="68992"/>
                      <a:pt x="9675" y="46275"/>
                      <a:pt x="29027" y="27765"/>
                    </a:cubicBezTo>
                    <a:cubicBezTo>
                      <a:pt x="48379" y="9255"/>
                      <a:pt x="70676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F57D33E9-A147-4FCB-8ABC-D69556E44866}"/>
                  </a:ext>
                </a:extLst>
              </p:cNvPr>
              <p:cNvSpPr/>
              <p:nvPr/>
            </p:nvSpPr>
            <p:spPr>
              <a:xfrm>
                <a:off x="-14821090" y="-5057493"/>
                <a:ext cx="196882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4358">
                    <a:moveTo>
                      <a:pt x="98440" y="0"/>
                    </a:moveTo>
                    <a:cubicBezTo>
                      <a:pt x="127048" y="0"/>
                      <a:pt x="150606" y="9676"/>
                      <a:pt x="169116" y="29027"/>
                    </a:cubicBezTo>
                    <a:cubicBezTo>
                      <a:pt x="187626" y="48379"/>
                      <a:pt x="196882" y="71517"/>
                      <a:pt x="196882" y="98441"/>
                    </a:cubicBezTo>
                    <a:cubicBezTo>
                      <a:pt x="196882" y="125365"/>
                      <a:pt x="187626" y="148082"/>
                      <a:pt x="169116" y="166592"/>
                    </a:cubicBezTo>
                    <a:cubicBezTo>
                      <a:pt x="150606" y="185103"/>
                      <a:pt x="127048" y="194358"/>
                      <a:pt x="98440" y="194358"/>
                    </a:cubicBezTo>
                    <a:cubicBezTo>
                      <a:pt x="71516" y="194358"/>
                      <a:pt x="48378" y="185103"/>
                      <a:pt x="29028" y="166592"/>
                    </a:cubicBezTo>
                    <a:cubicBezTo>
                      <a:pt x="9676" y="148082"/>
                      <a:pt x="0" y="125365"/>
                      <a:pt x="0" y="98441"/>
                    </a:cubicBezTo>
                    <a:cubicBezTo>
                      <a:pt x="0" y="71517"/>
                      <a:pt x="9676" y="48379"/>
                      <a:pt x="29028" y="29027"/>
                    </a:cubicBezTo>
                    <a:cubicBezTo>
                      <a:pt x="48378" y="9676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F8982EC6-7CA1-4DFC-947B-F9152ABDCBEE}"/>
                  </a:ext>
                </a:extLst>
              </p:cNvPr>
              <p:cNvSpPr/>
              <p:nvPr/>
            </p:nvSpPr>
            <p:spPr>
              <a:xfrm>
                <a:off x="-13533785" y="-5057493"/>
                <a:ext cx="196881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6881" h="194358">
                    <a:moveTo>
                      <a:pt x="98440" y="0"/>
                    </a:moveTo>
                    <a:cubicBezTo>
                      <a:pt x="125364" y="0"/>
                      <a:pt x="148502" y="9676"/>
                      <a:pt x="167854" y="29027"/>
                    </a:cubicBezTo>
                    <a:cubicBezTo>
                      <a:pt x="187206" y="48379"/>
                      <a:pt x="196881" y="71517"/>
                      <a:pt x="196881" y="98441"/>
                    </a:cubicBezTo>
                    <a:cubicBezTo>
                      <a:pt x="196881" y="125365"/>
                      <a:pt x="187206" y="148082"/>
                      <a:pt x="167854" y="166592"/>
                    </a:cubicBezTo>
                    <a:cubicBezTo>
                      <a:pt x="148502" y="185103"/>
                      <a:pt x="125364" y="194358"/>
                      <a:pt x="98440" y="194358"/>
                    </a:cubicBezTo>
                    <a:cubicBezTo>
                      <a:pt x="69834" y="194358"/>
                      <a:pt x="46275" y="185103"/>
                      <a:pt x="27765" y="166592"/>
                    </a:cubicBezTo>
                    <a:cubicBezTo>
                      <a:pt x="9255" y="148082"/>
                      <a:pt x="0" y="125365"/>
                      <a:pt x="0" y="98441"/>
                    </a:cubicBezTo>
                    <a:cubicBezTo>
                      <a:pt x="0" y="71517"/>
                      <a:pt x="9255" y="48379"/>
                      <a:pt x="27765" y="29027"/>
                    </a:cubicBezTo>
                    <a:cubicBezTo>
                      <a:pt x="46275" y="9676"/>
                      <a:pt x="69834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B078BD75-BD33-45C9-80A6-60BC3DA1CB0C}"/>
                  </a:ext>
                </a:extLst>
              </p:cNvPr>
              <p:cNvSpPr/>
              <p:nvPr/>
            </p:nvSpPr>
            <p:spPr>
              <a:xfrm>
                <a:off x="-12863416" y="-5057493"/>
                <a:ext cx="194357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8">
                    <a:moveTo>
                      <a:pt x="98441" y="0"/>
                    </a:moveTo>
                    <a:cubicBezTo>
                      <a:pt x="127047" y="0"/>
                      <a:pt x="150185" y="9676"/>
                      <a:pt x="167854" y="29027"/>
                    </a:cubicBezTo>
                    <a:cubicBezTo>
                      <a:pt x="185523" y="48379"/>
                      <a:pt x="194357" y="71517"/>
                      <a:pt x="194357" y="98441"/>
                    </a:cubicBezTo>
                    <a:cubicBezTo>
                      <a:pt x="194357" y="125365"/>
                      <a:pt x="185523" y="148082"/>
                      <a:pt x="167854" y="166592"/>
                    </a:cubicBezTo>
                    <a:cubicBezTo>
                      <a:pt x="150185" y="185103"/>
                      <a:pt x="127047" y="194358"/>
                      <a:pt x="98441" y="194358"/>
                    </a:cubicBezTo>
                    <a:cubicBezTo>
                      <a:pt x="71517" y="194358"/>
                      <a:pt x="48379" y="185103"/>
                      <a:pt x="29027" y="166592"/>
                    </a:cubicBezTo>
                    <a:cubicBezTo>
                      <a:pt x="9676" y="148082"/>
                      <a:pt x="0" y="125365"/>
                      <a:pt x="0" y="98441"/>
                    </a:cubicBezTo>
                    <a:cubicBezTo>
                      <a:pt x="0" y="71517"/>
                      <a:pt x="9676" y="48379"/>
                      <a:pt x="29027" y="29027"/>
                    </a:cubicBezTo>
                    <a:cubicBezTo>
                      <a:pt x="48379" y="9676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0FDE54E5-8FDB-48C2-B598-423E1F6EEF40}"/>
                  </a:ext>
                </a:extLst>
              </p:cNvPr>
              <p:cNvSpPr/>
              <p:nvPr/>
            </p:nvSpPr>
            <p:spPr>
              <a:xfrm>
                <a:off x="-11739467" y="-5057493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8441" y="0"/>
                    </a:moveTo>
                    <a:cubicBezTo>
                      <a:pt x="127048" y="0"/>
                      <a:pt x="150185" y="9676"/>
                      <a:pt x="167854" y="29027"/>
                    </a:cubicBezTo>
                    <a:cubicBezTo>
                      <a:pt x="185523" y="48379"/>
                      <a:pt x="194358" y="71517"/>
                      <a:pt x="194358" y="98441"/>
                    </a:cubicBezTo>
                    <a:cubicBezTo>
                      <a:pt x="194358" y="125365"/>
                      <a:pt x="185523" y="148082"/>
                      <a:pt x="167854" y="166592"/>
                    </a:cubicBezTo>
                    <a:cubicBezTo>
                      <a:pt x="150185" y="185103"/>
                      <a:pt x="127048" y="194358"/>
                      <a:pt x="98441" y="194358"/>
                    </a:cubicBezTo>
                    <a:cubicBezTo>
                      <a:pt x="71517" y="194358"/>
                      <a:pt x="48379" y="185103"/>
                      <a:pt x="29027" y="166592"/>
                    </a:cubicBezTo>
                    <a:cubicBezTo>
                      <a:pt x="9676" y="148082"/>
                      <a:pt x="0" y="125365"/>
                      <a:pt x="0" y="98441"/>
                    </a:cubicBezTo>
                    <a:cubicBezTo>
                      <a:pt x="0" y="71517"/>
                      <a:pt x="9676" y="48379"/>
                      <a:pt x="29027" y="29027"/>
                    </a:cubicBezTo>
                    <a:cubicBezTo>
                      <a:pt x="48379" y="9676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CC8A118E-9644-4841-B20B-77F9AF228EA2}"/>
                  </a:ext>
                </a:extLst>
              </p:cNvPr>
              <p:cNvSpPr/>
              <p:nvPr/>
            </p:nvSpPr>
            <p:spPr>
              <a:xfrm>
                <a:off x="-10301191" y="-5057493"/>
                <a:ext cx="194357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8">
                    <a:moveTo>
                      <a:pt x="98440" y="0"/>
                    </a:moveTo>
                    <a:cubicBezTo>
                      <a:pt x="127048" y="0"/>
                      <a:pt x="150185" y="9676"/>
                      <a:pt x="167854" y="29027"/>
                    </a:cubicBezTo>
                    <a:cubicBezTo>
                      <a:pt x="185523" y="48379"/>
                      <a:pt x="194357" y="71517"/>
                      <a:pt x="194357" y="98441"/>
                    </a:cubicBezTo>
                    <a:cubicBezTo>
                      <a:pt x="194357" y="125365"/>
                      <a:pt x="185523" y="148082"/>
                      <a:pt x="167854" y="166592"/>
                    </a:cubicBezTo>
                    <a:cubicBezTo>
                      <a:pt x="150185" y="185103"/>
                      <a:pt x="127048" y="194358"/>
                      <a:pt x="98440" y="194358"/>
                    </a:cubicBezTo>
                    <a:cubicBezTo>
                      <a:pt x="71516" y="194358"/>
                      <a:pt x="48379" y="185103"/>
                      <a:pt x="29027" y="166592"/>
                    </a:cubicBezTo>
                    <a:cubicBezTo>
                      <a:pt x="9676" y="148082"/>
                      <a:pt x="0" y="125365"/>
                      <a:pt x="0" y="98441"/>
                    </a:cubicBezTo>
                    <a:cubicBezTo>
                      <a:pt x="0" y="71517"/>
                      <a:pt x="9676" y="48379"/>
                      <a:pt x="29027" y="29027"/>
                    </a:cubicBezTo>
                    <a:cubicBezTo>
                      <a:pt x="48379" y="9676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2D97864D-D1E9-4BFA-84F9-1A71925E1CE9}"/>
                  </a:ext>
                </a:extLst>
              </p:cNvPr>
              <p:cNvSpPr/>
              <p:nvPr/>
            </p:nvSpPr>
            <p:spPr>
              <a:xfrm>
                <a:off x="-14303643" y="-5009535"/>
                <a:ext cx="196881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6881" h="196882">
                    <a:moveTo>
                      <a:pt x="98440" y="0"/>
                    </a:moveTo>
                    <a:cubicBezTo>
                      <a:pt x="127046" y="0"/>
                      <a:pt x="150606" y="9676"/>
                      <a:pt x="169116" y="29028"/>
                    </a:cubicBezTo>
                    <a:cubicBezTo>
                      <a:pt x="187626" y="48379"/>
                      <a:pt x="196881" y="71517"/>
                      <a:pt x="196881" y="98441"/>
                    </a:cubicBezTo>
                    <a:cubicBezTo>
                      <a:pt x="196881" y="125365"/>
                      <a:pt x="187626" y="148503"/>
                      <a:pt x="169116" y="167855"/>
                    </a:cubicBezTo>
                    <a:cubicBezTo>
                      <a:pt x="150606" y="187206"/>
                      <a:pt x="127046" y="196882"/>
                      <a:pt x="98440" y="196882"/>
                    </a:cubicBezTo>
                    <a:cubicBezTo>
                      <a:pt x="71516" y="196882"/>
                      <a:pt x="48378" y="187206"/>
                      <a:pt x="29026" y="167855"/>
                    </a:cubicBezTo>
                    <a:cubicBezTo>
                      <a:pt x="9676" y="148503"/>
                      <a:pt x="0" y="125365"/>
                      <a:pt x="0" y="98441"/>
                    </a:cubicBezTo>
                    <a:cubicBezTo>
                      <a:pt x="0" y="73200"/>
                      <a:pt x="10096" y="50483"/>
                      <a:pt x="30288" y="30290"/>
                    </a:cubicBezTo>
                    <a:cubicBezTo>
                      <a:pt x="50482" y="10097"/>
                      <a:pt x="73198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588052E2-6221-479D-83EE-EB0D572E6D47}"/>
                  </a:ext>
                </a:extLst>
              </p:cNvPr>
              <p:cNvSpPr/>
              <p:nvPr/>
            </p:nvSpPr>
            <p:spPr>
              <a:xfrm>
                <a:off x="-14051231" y="-5009535"/>
                <a:ext cx="196881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6881" h="196882">
                    <a:moveTo>
                      <a:pt x="98441" y="0"/>
                    </a:moveTo>
                    <a:cubicBezTo>
                      <a:pt x="123682" y="0"/>
                      <a:pt x="146399" y="10097"/>
                      <a:pt x="166592" y="30290"/>
                    </a:cubicBezTo>
                    <a:cubicBezTo>
                      <a:pt x="186785" y="50483"/>
                      <a:pt x="196881" y="73200"/>
                      <a:pt x="196881" y="98441"/>
                    </a:cubicBezTo>
                    <a:cubicBezTo>
                      <a:pt x="196881" y="125365"/>
                      <a:pt x="187206" y="148503"/>
                      <a:pt x="167854" y="167855"/>
                    </a:cubicBezTo>
                    <a:cubicBezTo>
                      <a:pt x="148502" y="187206"/>
                      <a:pt x="125365" y="196882"/>
                      <a:pt x="98441" y="196882"/>
                    </a:cubicBezTo>
                    <a:cubicBezTo>
                      <a:pt x="71517" y="196882"/>
                      <a:pt x="48379" y="187206"/>
                      <a:pt x="29027" y="167855"/>
                    </a:cubicBezTo>
                    <a:cubicBezTo>
                      <a:pt x="9676" y="148503"/>
                      <a:pt x="0" y="125365"/>
                      <a:pt x="0" y="98441"/>
                    </a:cubicBezTo>
                    <a:cubicBezTo>
                      <a:pt x="0" y="71517"/>
                      <a:pt x="9676" y="48379"/>
                      <a:pt x="29027" y="29028"/>
                    </a:cubicBezTo>
                    <a:cubicBezTo>
                      <a:pt x="48379" y="9676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A4DA2318-EAAD-4EFF-B3F8-ABE7D2967216}"/>
                  </a:ext>
                </a:extLst>
              </p:cNvPr>
              <p:cNvSpPr/>
              <p:nvPr/>
            </p:nvSpPr>
            <p:spPr>
              <a:xfrm>
                <a:off x="-8633840" y="-4860610"/>
                <a:ext cx="194357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7">
                    <a:moveTo>
                      <a:pt x="95917" y="0"/>
                    </a:moveTo>
                    <a:cubicBezTo>
                      <a:pt x="124523" y="0"/>
                      <a:pt x="148081" y="9676"/>
                      <a:pt x="166592" y="29027"/>
                    </a:cubicBezTo>
                    <a:cubicBezTo>
                      <a:pt x="185102" y="48379"/>
                      <a:pt x="194357" y="71517"/>
                      <a:pt x="194357" y="98441"/>
                    </a:cubicBezTo>
                    <a:cubicBezTo>
                      <a:pt x="194357" y="125365"/>
                      <a:pt x="185102" y="148082"/>
                      <a:pt x="166592" y="166592"/>
                    </a:cubicBezTo>
                    <a:cubicBezTo>
                      <a:pt x="148081" y="185102"/>
                      <a:pt x="124523" y="194357"/>
                      <a:pt x="95917" y="194357"/>
                    </a:cubicBezTo>
                    <a:cubicBezTo>
                      <a:pt x="68993" y="194357"/>
                      <a:pt x="46275" y="185102"/>
                      <a:pt x="27765" y="166592"/>
                    </a:cubicBezTo>
                    <a:cubicBezTo>
                      <a:pt x="9255" y="148082"/>
                      <a:pt x="0" y="125365"/>
                      <a:pt x="0" y="98441"/>
                    </a:cubicBezTo>
                    <a:cubicBezTo>
                      <a:pt x="0" y="71517"/>
                      <a:pt x="9255" y="48379"/>
                      <a:pt x="27765" y="29027"/>
                    </a:cubicBezTo>
                    <a:cubicBezTo>
                      <a:pt x="46275" y="9676"/>
                      <a:pt x="68993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25EBAC0F-E447-4548-BD2D-4CF044B0CFD8}"/>
                  </a:ext>
                </a:extLst>
              </p:cNvPr>
              <p:cNvSpPr/>
              <p:nvPr/>
            </p:nvSpPr>
            <p:spPr>
              <a:xfrm>
                <a:off x="-14821090" y="-4825272"/>
                <a:ext cx="196882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6881">
                    <a:moveTo>
                      <a:pt x="98440" y="0"/>
                    </a:moveTo>
                    <a:cubicBezTo>
                      <a:pt x="127048" y="0"/>
                      <a:pt x="150606" y="9675"/>
                      <a:pt x="169116" y="29027"/>
                    </a:cubicBezTo>
                    <a:cubicBezTo>
                      <a:pt x="187626" y="48379"/>
                      <a:pt x="196882" y="71516"/>
                      <a:pt x="196882" y="98440"/>
                    </a:cubicBezTo>
                    <a:cubicBezTo>
                      <a:pt x="196882" y="127047"/>
                      <a:pt x="187626" y="150606"/>
                      <a:pt x="169116" y="169116"/>
                    </a:cubicBezTo>
                    <a:cubicBezTo>
                      <a:pt x="150606" y="187626"/>
                      <a:pt x="127048" y="196881"/>
                      <a:pt x="98440" y="196881"/>
                    </a:cubicBezTo>
                    <a:cubicBezTo>
                      <a:pt x="71516" y="196881"/>
                      <a:pt x="48378" y="187626"/>
                      <a:pt x="29028" y="169116"/>
                    </a:cubicBezTo>
                    <a:cubicBezTo>
                      <a:pt x="9676" y="150606"/>
                      <a:pt x="0" y="127047"/>
                      <a:pt x="0" y="98440"/>
                    </a:cubicBezTo>
                    <a:cubicBezTo>
                      <a:pt x="0" y="71516"/>
                      <a:pt x="9676" y="48379"/>
                      <a:pt x="29028" y="29027"/>
                    </a:cubicBezTo>
                    <a:cubicBezTo>
                      <a:pt x="48378" y="9675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382711CD-CABB-4E23-9D37-37E14193364A}"/>
                  </a:ext>
                </a:extLst>
              </p:cNvPr>
              <p:cNvSpPr/>
              <p:nvPr/>
            </p:nvSpPr>
            <p:spPr>
              <a:xfrm>
                <a:off x="-13533785" y="-4825272"/>
                <a:ext cx="196881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6881" h="196881">
                    <a:moveTo>
                      <a:pt x="98440" y="0"/>
                    </a:moveTo>
                    <a:cubicBezTo>
                      <a:pt x="125364" y="0"/>
                      <a:pt x="148502" y="9675"/>
                      <a:pt x="167854" y="29027"/>
                    </a:cubicBezTo>
                    <a:cubicBezTo>
                      <a:pt x="187206" y="48379"/>
                      <a:pt x="196881" y="71516"/>
                      <a:pt x="196881" y="98440"/>
                    </a:cubicBezTo>
                    <a:cubicBezTo>
                      <a:pt x="196881" y="127047"/>
                      <a:pt x="187206" y="150606"/>
                      <a:pt x="167854" y="169116"/>
                    </a:cubicBezTo>
                    <a:cubicBezTo>
                      <a:pt x="148502" y="187626"/>
                      <a:pt x="125364" y="196881"/>
                      <a:pt x="98440" y="196881"/>
                    </a:cubicBezTo>
                    <a:cubicBezTo>
                      <a:pt x="69834" y="196881"/>
                      <a:pt x="46275" y="187626"/>
                      <a:pt x="27765" y="169116"/>
                    </a:cubicBezTo>
                    <a:cubicBezTo>
                      <a:pt x="9255" y="150606"/>
                      <a:pt x="0" y="127047"/>
                      <a:pt x="0" y="98440"/>
                    </a:cubicBezTo>
                    <a:cubicBezTo>
                      <a:pt x="0" y="71516"/>
                      <a:pt x="9255" y="48379"/>
                      <a:pt x="27765" y="29027"/>
                    </a:cubicBezTo>
                    <a:cubicBezTo>
                      <a:pt x="46275" y="9675"/>
                      <a:pt x="69834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E34AB83E-993C-4AA2-B6ED-47C386DCA68A}"/>
                  </a:ext>
                </a:extLst>
              </p:cNvPr>
              <p:cNvSpPr/>
              <p:nvPr/>
            </p:nvSpPr>
            <p:spPr>
              <a:xfrm>
                <a:off x="-12863416" y="-4825272"/>
                <a:ext cx="194357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6881">
                    <a:moveTo>
                      <a:pt x="98441" y="0"/>
                    </a:moveTo>
                    <a:cubicBezTo>
                      <a:pt x="127047" y="0"/>
                      <a:pt x="150185" y="9675"/>
                      <a:pt x="167854" y="29027"/>
                    </a:cubicBezTo>
                    <a:cubicBezTo>
                      <a:pt x="185523" y="48379"/>
                      <a:pt x="194357" y="71516"/>
                      <a:pt x="194357" y="98440"/>
                    </a:cubicBezTo>
                    <a:cubicBezTo>
                      <a:pt x="194357" y="127047"/>
                      <a:pt x="185523" y="150606"/>
                      <a:pt x="167854" y="169116"/>
                    </a:cubicBezTo>
                    <a:cubicBezTo>
                      <a:pt x="150185" y="187626"/>
                      <a:pt x="127047" y="196881"/>
                      <a:pt x="98441" y="196881"/>
                    </a:cubicBezTo>
                    <a:cubicBezTo>
                      <a:pt x="71517" y="196881"/>
                      <a:pt x="48379" y="187626"/>
                      <a:pt x="29027" y="169116"/>
                    </a:cubicBezTo>
                    <a:cubicBezTo>
                      <a:pt x="9676" y="150606"/>
                      <a:pt x="0" y="127047"/>
                      <a:pt x="0" y="98440"/>
                    </a:cubicBezTo>
                    <a:cubicBezTo>
                      <a:pt x="0" y="71516"/>
                      <a:pt x="9676" y="48379"/>
                      <a:pt x="29027" y="29027"/>
                    </a:cubicBezTo>
                    <a:cubicBezTo>
                      <a:pt x="48379" y="9675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22BCEE28-5A5E-4832-97E7-623B5F33D21C}"/>
                  </a:ext>
                </a:extLst>
              </p:cNvPr>
              <p:cNvSpPr/>
              <p:nvPr/>
            </p:nvSpPr>
            <p:spPr>
              <a:xfrm>
                <a:off x="-11739467" y="-4825272"/>
                <a:ext cx="194358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1">
                    <a:moveTo>
                      <a:pt x="98441" y="0"/>
                    </a:moveTo>
                    <a:cubicBezTo>
                      <a:pt x="127048" y="0"/>
                      <a:pt x="150185" y="9675"/>
                      <a:pt x="167854" y="29027"/>
                    </a:cubicBezTo>
                    <a:cubicBezTo>
                      <a:pt x="185523" y="48379"/>
                      <a:pt x="194358" y="71516"/>
                      <a:pt x="194358" y="98440"/>
                    </a:cubicBezTo>
                    <a:cubicBezTo>
                      <a:pt x="194358" y="127047"/>
                      <a:pt x="185523" y="150606"/>
                      <a:pt x="167854" y="169116"/>
                    </a:cubicBezTo>
                    <a:cubicBezTo>
                      <a:pt x="150185" y="187626"/>
                      <a:pt x="127048" y="196881"/>
                      <a:pt x="98441" y="196881"/>
                    </a:cubicBezTo>
                    <a:cubicBezTo>
                      <a:pt x="71517" y="196881"/>
                      <a:pt x="48379" y="187626"/>
                      <a:pt x="29027" y="169116"/>
                    </a:cubicBezTo>
                    <a:cubicBezTo>
                      <a:pt x="9676" y="150606"/>
                      <a:pt x="0" y="127047"/>
                      <a:pt x="0" y="98440"/>
                    </a:cubicBezTo>
                    <a:cubicBezTo>
                      <a:pt x="0" y="71516"/>
                      <a:pt x="9676" y="48379"/>
                      <a:pt x="29027" y="29027"/>
                    </a:cubicBezTo>
                    <a:cubicBezTo>
                      <a:pt x="48379" y="9675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975EF1AB-6C59-49E9-9A6B-106970BAE8F8}"/>
                  </a:ext>
                </a:extLst>
              </p:cNvPr>
              <p:cNvSpPr/>
              <p:nvPr/>
            </p:nvSpPr>
            <p:spPr>
              <a:xfrm>
                <a:off x="-11204353" y="-4825272"/>
                <a:ext cx="194358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1">
                    <a:moveTo>
                      <a:pt x="95917" y="0"/>
                    </a:moveTo>
                    <a:cubicBezTo>
                      <a:pt x="124524" y="0"/>
                      <a:pt x="148082" y="9255"/>
                      <a:pt x="166593" y="27765"/>
                    </a:cubicBezTo>
                    <a:cubicBezTo>
                      <a:pt x="185103" y="46275"/>
                      <a:pt x="194358" y="69834"/>
                      <a:pt x="194358" y="98440"/>
                    </a:cubicBezTo>
                    <a:cubicBezTo>
                      <a:pt x="194358" y="125364"/>
                      <a:pt x="185103" y="148502"/>
                      <a:pt x="166593" y="167854"/>
                    </a:cubicBezTo>
                    <a:cubicBezTo>
                      <a:pt x="148082" y="187206"/>
                      <a:pt x="124524" y="196881"/>
                      <a:pt x="95917" y="196881"/>
                    </a:cubicBezTo>
                    <a:cubicBezTo>
                      <a:pt x="68993" y="196881"/>
                      <a:pt x="46276" y="187206"/>
                      <a:pt x="27766" y="167854"/>
                    </a:cubicBezTo>
                    <a:cubicBezTo>
                      <a:pt x="9255" y="148502"/>
                      <a:pt x="0" y="125364"/>
                      <a:pt x="0" y="98440"/>
                    </a:cubicBezTo>
                    <a:cubicBezTo>
                      <a:pt x="0" y="71516"/>
                      <a:pt x="9676" y="48379"/>
                      <a:pt x="29028" y="29027"/>
                    </a:cubicBezTo>
                    <a:cubicBezTo>
                      <a:pt x="48379" y="9675"/>
                      <a:pt x="70676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87E0D2FE-452A-4752-B269-7E6E4DBDD5A0}"/>
                  </a:ext>
                </a:extLst>
              </p:cNvPr>
              <p:cNvSpPr/>
              <p:nvPr/>
            </p:nvSpPr>
            <p:spPr>
              <a:xfrm>
                <a:off x="-10301191" y="-4825272"/>
                <a:ext cx="194357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6881">
                    <a:moveTo>
                      <a:pt x="98440" y="0"/>
                    </a:moveTo>
                    <a:cubicBezTo>
                      <a:pt x="127048" y="0"/>
                      <a:pt x="150185" y="9675"/>
                      <a:pt x="167854" y="29027"/>
                    </a:cubicBezTo>
                    <a:cubicBezTo>
                      <a:pt x="185523" y="48379"/>
                      <a:pt x="194357" y="71516"/>
                      <a:pt x="194357" y="98440"/>
                    </a:cubicBezTo>
                    <a:cubicBezTo>
                      <a:pt x="194357" y="127047"/>
                      <a:pt x="185523" y="150606"/>
                      <a:pt x="167854" y="169116"/>
                    </a:cubicBezTo>
                    <a:cubicBezTo>
                      <a:pt x="150185" y="187626"/>
                      <a:pt x="127048" y="196881"/>
                      <a:pt x="98440" y="196881"/>
                    </a:cubicBezTo>
                    <a:cubicBezTo>
                      <a:pt x="71516" y="196881"/>
                      <a:pt x="48379" y="187626"/>
                      <a:pt x="29027" y="169116"/>
                    </a:cubicBezTo>
                    <a:cubicBezTo>
                      <a:pt x="9676" y="150606"/>
                      <a:pt x="0" y="127047"/>
                      <a:pt x="0" y="98440"/>
                    </a:cubicBezTo>
                    <a:cubicBezTo>
                      <a:pt x="0" y="71516"/>
                      <a:pt x="9676" y="48379"/>
                      <a:pt x="29027" y="29027"/>
                    </a:cubicBezTo>
                    <a:cubicBezTo>
                      <a:pt x="48379" y="9675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589738CF-DCDD-4E8B-A487-1587F5BB1192}"/>
                  </a:ext>
                </a:extLst>
              </p:cNvPr>
              <p:cNvSpPr/>
              <p:nvPr/>
            </p:nvSpPr>
            <p:spPr>
              <a:xfrm>
                <a:off x="-9766078" y="-4825272"/>
                <a:ext cx="194358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1">
                    <a:moveTo>
                      <a:pt x="95916" y="0"/>
                    </a:moveTo>
                    <a:cubicBezTo>
                      <a:pt x="124524" y="0"/>
                      <a:pt x="148082" y="9255"/>
                      <a:pt x="166592" y="27765"/>
                    </a:cubicBezTo>
                    <a:cubicBezTo>
                      <a:pt x="185103" y="46275"/>
                      <a:pt x="194358" y="69834"/>
                      <a:pt x="194358" y="98440"/>
                    </a:cubicBezTo>
                    <a:cubicBezTo>
                      <a:pt x="194358" y="125364"/>
                      <a:pt x="185102" y="148502"/>
                      <a:pt x="166592" y="167854"/>
                    </a:cubicBezTo>
                    <a:cubicBezTo>
                      <a:pt x="148082" y="187206"/>
                      <a:pt x="124524" y="196881"/>
                      <a:pt x="95916" y="196881"/>
                    </a:cubicBezTo>
                    <a:cubicBezTo>
                      <a:pt x="68993" y="196881"/>
                      <a:pt x="46276" y="187206"/>
                      <a:pt x="27766" y="167854"/>
                    </a:cubicBezTo>
                    <a:cubicBezTo>
                      <a:pt x="9255" y="148502"/>
                      <a:pt x="0" y="125364"/>
                      <a:pt x="0" y="98440"/>
                    </a:cubicBezTo>
                    <a:cubicBezTo>
                      <a:pt x="0" y="71516"/>
                      <a:pt x="9676" y="48379"/>
                      <a:pt x="29028" y="29027"/>
                    </a:cubicBezTo>
                    <a:cubicBezTo>
                      <a:pt x="48380" y="9675"/>
                      <a:pt x="70676" y="0"/>
                      <a:pt x="95916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0DB1ECE3-163B-4A15-899C-2A03D4895226}"/>
                  </a:ext>
                </a:extLst>
              </p:cNvPr>
              <p:cNvSpPr/>
              <p:nvPr/>
            </p:nvSpPr>
            <p:spPr>
              <a:xfrm>
                <a:off x="-14185009" y="-4797508"/>
                <a:ext cx="196881" cy="196882"/>
              </a:xfrm>
              <a:custGeom>
                <a:avLst/>
                <a:gdLst/>
                <a:ahLst/>
                <a:cxnLst/>
                <a:rect l="l" t="t" r="r" b="b"/>
                <a:pathLst>
                  <a:path w="196881" h="196882">
                    <a:moveTo>
                      <a:pt x="98440" y="0"/>
                    </a:moveTo>
                    <a:cubicBezTo>
                      <a:pt x="127047" y="0"/>
                      <a:pt x="150605" y="9676"/>
                      <a:pt x="169116" y="29027"/>
                    </a:cubicBezTo>
                    <a:cubicBezTo>
                      <a:pt x="187626" y="48379"/>
                      <a:pt x="196881" y="71517"/>
                      <a:pt x="196881" y="98441"/>
                    </a:cubicBezTo>
                    <a:cubicBezTo>
                      <a:pt x="196881" y="127048"/>
                      <a:pt x="187626" y="150606"/>
                      <a:pt x="169116" y="169116"/>
                    </a:cubicBezTo>
                    <a:cubicBezTo>
                      <a:pt x="150605" y="187627"/>
                      <a:pt x="127047" y="196882"/>
                      <a:pt x="98440" y="196882"/>
                    </a:cubicBezTo>
                    <a:cubicBezTo>
                      <a:pt x="71516" y="196882"/>
                      <a:pt x="48378" y="187627"/>
                      <a:pt x="29026" y="169116"/>
                    </a:cubicBezTo>
                    <a:cubicBezTo>
                      <a:pt x="9674" y="150606"/>
                      <a:pt x="0" y="127048"/>
                      <a:pt x="0" y="98441"/>
                    </a:cubicBezTo>
                    <a:cubicBezTo>
                      <a:pt x="0" y="71517"/>
                      <a:pt x="9674" y="48379"/>
                      <a:pt x="29026" y="29027"/>
                    </a:cubicBezTo>
                    <a:cubicBezTo>
                      <a:pt x="48378" y="9676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7A043AF6-133A-46D7-9658-2483D8C3CB1A}"/>
                  </a:ext>
                </a:extLst>
              </p:cNvPr>
              <p:cNvSpPr/>
              <p:nvPr/>
            </p:nvSpPr>
            <p:spPr>
              <a:xfrm>
                <a:off x="-8633840" y="-4605673"/>
                <a:ext cx="194357" cy="194357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7">
                    <a:moveTo>
                      <a:pt x="95917" y="0"/>
                    </a:moveTo>
                    <a:cubicBezTo>
                      <a:pt x="124523" y="0"/>
                      <a:pt x="148081" y="9255"/>
                      <a:pt x="166592" y="27765"/>
                    </a:cubicBezTo>
                    <a:cubicBezTo>
                      <a:pt x="185102" y="46275"/>
                      <a:pt x="194357" y="69834"/>
                      <a:pt x="194357" y="98440"/>
                    </a:cubicBezTo>
                    <a:cubicBezTo>
                      <a:pt x="194357" y="125364"/>
                      <a:pt x="185102" y="148082"/>
                      <a:pt x="166592" y="166592"/>
                    </a:cubicBezTo>
                    <a:cubicBezTo>
                      <a:pt x="148081" y="185102"/>
                      <a:pt x="124523" y="194357"/>
                      <a:pt x="95917" y="194357"/>
                    </a:cubicBezTo>
                    <a:cubicBezTo>
                      <a:pt x="68993" y="194357"/>
                      <a:pt x="46275" y="185102"/>
                      <a:pt x="27765" y="166592"/>
                    </a:cubicBezTo>
                    <a:cubicBezTo>
                      <a:pt x="9255" y="148082"/>
                      <a:pt x="0" y="125364"/>
                      <a:pt x="0" y="98440"/>
                    </a:cubicBezTo>
                    <a:cubicBezTo>
                      <a:pt x="0" y="69834"/>
                      <a:pt x="9255" y="46275"/>
                      <a:pt x="27765" y="27765"/>
                    </a:cubicBezTo>
                    <a:cubicBezTo>
                      <a:pt x="46275" y="9255"/>
                      <a:pt x="68993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A15A5F8A-9E86-4663-8443-DEE803DFD14E}"/>
                  </a:ext>
                </a:extLst>
              </p:cNvPr>
              <p:cNvSpPr/>
              <p:nvPr/>
            </p:nvSpPr>
            <p:spPr>
              <a:xfrm>
                <a:off x="-14821090" y="-4588006"/>
                <a:ext cx="196882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4358">
                    <a:moveTo>
                      <a:pt x="98440" y="0"/>
                    </a:moveTo>
                    <a:cubicBezTo>
                      <a:pt x="127048" y="0"/>
                      <a:pt x="150606" y="9256"/>
                      <a:pt x="169116" y="27766"/>
                    </a:cubicBezTo>
                    <a:cubicBezTo>
                      <a:pt x="187626" y="46276"/>
                      <a:pt x="196882" y="68993"/>
                      <a:pt x="196882" y="95917"/>
                    </a:cubicBezTo>
                    <a:cubicBezTo>
                      <a:pt x="196882" y="122841"/>
                      <a:pt x="187626" y="145979"/>
                      <a:pt x="169116" y="165331"/>
                    </a:cubicBezTo>
                    <a:cubicBezTo>
                      <a:pt x="150606" y="184682"/>
                      <a:pt x="127048" y="194358"/>
                      <a:pt x="98440" y="194358"/>
                    </a:cubicBezTo>
                    <a:cubicBezTo>
                      <a:pt x="71516" y="194358"/>
                      <a:pt x="48378" y="184682"/>
                      <a:pt x="29028" y="165331"/>
                    </a:cubicBezTo>
                    <a:cubicBezTo>
                      <a:pt x="9676" y="145979"/>
                      <a:pt x="0" y="122841"/>
                      <a:pt x="0" y="95917"/>
                    </a:cubicBezTo>
                    <a:cubicBezTo>
                      <a:pt x="0" y="68993"/>
                      <a:pt x="9676" y="46276"/>
                      <a:pt x="29028" y="27766"/>
                    </a:cubicBezTo>
                    <a:cubicBezTo>
                      <a:pt x="48378" y="9256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B3DD9EAE-3721-460E-8548-DA58F3B2DB1B}"/>
                  </a:ext>
                </a:extLst>
              </p:cNvPr>
              <p:cNvSpPr/>
              <p:nvPr/>
            </p:nvSpPr>
            <p:spPr>
              <a:xfrm>
                <a:off x="-13533785" y="-4588006"/>
                <a:ext cx="196881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6881" h="194358">
                    <a:moveTo>
                      <a:pt x="98440" y="0"/>
                    </a:moveTo>
                    <a:cubicBezTo>
                      <a:pt x="125364" y="0"/>
                      <a:pt x="148502" y="9256"/>
                      <a:pt x="167854" y="27766"/>
                    </a:cubicBezTo>
                    <a:cubicBezTo>
                      <a:pt x="187206" y="46276"/>
                      <a:pt x="196881" y="68993"/>
                      <a:pt x="196881" y="95917"/>
                    </a:cubicBezTo>
                    <a:cubicBezTo>
                      <a:pt x="196881" y="122841"/>
                      <a:pt x="187206" y="145979"/>
                      <a:pt x="167854" y="165331"/>
                    </a:cubicBezTo>
                    <a:cubicBezTo>
                      <a:pt x="148502" y="184682"/>
                      <a:pt x="125364" y="194358"/>
                      <a:pt x="98440" y="194358"/>
                    </a:cubicBezTo>
                    <a:cubicBezTo>
                      <a:pt x="69834" y="194358"/>
                      <a:pt x="46275" y="184682"/>
                      <a:pt x="27765" y="165331"/>
                    </a:cubicBezTo>
                    <a:cubicBezTo>
                      <a:pt x="9255" y="145979"/>
                      <a:pt x="0" y="122841"/>
                      <a:pt x="0" y="95917"/>
                    </a:cubicBezTo>
                    <a:cubicBezTo>
                      <a:pt x="0" y="68993"/>
                      <a:pt x="9255" y="46276"/>
                      <a:pt x="27765" y="27766"/>
                    </a:cubicBezTo>
                    <a:cubicBezTo>
                      <a:pt x="46275" y="9256"/>
                      <a:pt x="69834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70E5061A-7F14-4039-BB82-C1D331CFDD26}"/>
                  </a:ext>
                </a:extLst>
              </p:cNvPr>
              <p:cNvSpPr/>
              <p:nvPr/>
            </p:nvSpPr>
            <p:spPr>
              <a:xfrm>
                <a:off x="-12863416" y="-4588006"/>
                <a:ext cx="194357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8">
                    <a:moveTo>
                      <a:pt x="98441" y="0"/>
                    </a:moveTo>
                    <a:cubicBezTo>
                      <a:pt x="127047" y="0"/>
                      <a:pt x="150185" y="9256"/>
                      <a:pt x="167854" y="27766"/>
                    </a:cubicBezTo>
                    <a:cubicBezTo>
                      <a:pt x="185523" y="46276"/>
                      <a:pt x="194357" y="68993"/>
                      <a:pt x="194357" y="95917"/>
                    </a:cubicBezTo>
                    <a:cubicBezTo>
                      <a:pt x="194357" y="122841"/>
                      <a:pt x="185523" y="145979"/>
                      <a:pt x="167854" y="165331"/>
                    </a:cubicBezTo>
                    <a:cubicBezTo>
                      <a:pt x="150185" y="184682"/>
                      <a:pt x="127047" y="194358"/>
                      <a:pt x="98441" y="194358"/>
                    </a:cubicBezTo>
                    <a:cubicBezTo>
                      <a:pt x="71517" y="194358"/>
                      <a:pt x="48379" y="184682"/>
                      <a:pt x="29027" y="165331"/>
                    </a:cubicBezTo>
                    <a:cubicBezTo>
                      <a:pt x="9676" y="145979"/>
                      <a:pt x="0" y="122841"/>
                      <a:pt x="0" y="95917"/>
                    </a:cubicBezTo>
                    <a:cubicBezTo>
                      <a:pt x="0" y="68993"/>
                      <a:pt x="9676" y="46276"/>
                      <a:pt x="29027" y="27766"/>
                    </a:cubicBezTo>
                    <a:cubicBezTo>
                      <a:pt x="48379" y="9256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1C1ABBFE-DBDD-4946-B955-C6C617BC32B0}"/>
                  </a:ext>
                </a:extLst>
              </p:cNvPr>
              <p:cNvSpPr/>
              <p:nvPr/>
            </p:nvSpPr>
            <p:spPr>
              <a:xfrm>
                <a:off x="-12628674" y="-4588006"/>
                <a:ext cx="196882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6882" h="194358">
                    <a:moveTo>
                      <a:pt x="98441" y="0"/>
                    </a:moveTo>
                    <a:cubicBezTo>
                      <a:pt x="125366" y="0"/>
                      <a:pt x="148503" y="9256"/>
                      <a:pt x="167855" y="27766"/>
                    </a:cubicBezTo>
                    <a:cubicBezTo>
                      <a:pt x="187206" y="46276"/>
                      <a:pt x="196882" y="68993"/>
                      <a:pt x="196882" y="95917"/>
                    </a:cubicBezTo>
                    <a:cubicBezTo>
                      <a:pt x="196882" y="122841"/>
                      <a:pt x="187206" y="145979"/>
                      <a:pt x="167855" y="165331"/>
                    </a:cubicBezTo>
                    <a:cubicBezTo>
                      <a:pt x="148503" y="184682"/>
                      <a:pt x="125366" y="194358"/>
                      <a:pt x="98441" y="194358"/>
                    </a:cubicBezTo>
                    <a:cubicBezTo>
                      <a:pt x="69834" y="194358"/>
                      <a:pt x="46276" y="184682"/>
                      <a:pt x="27766" y="165331"/>
                    </a:cubicBezTo>
                    <a:cubicBezTo>
                      <a:pt x="9256" y="145979"/>
                      <a:pt x="0" y="122841"/>
                      <a:pt x="0" y="95917"/>
                    </a:cubicBezTo>
                    <a:cubicBezTo>
                      <a:pt x="0" y="68993"/>
                      <a:pt x="9256" y="46276"/>
                      <a:pt x="27766" y="27766"/>
                    </a:cubicBezTo>
                    <a:cubicBezTo>
                      <a:pt x="46276" y="9256"/>
                      <a:pt x="69834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3653BC54-6B8D-418A-B195-7E337271554B}"/>
                  </a:ext>
                </a:extLst>
              </p:cNvPr>
              <p:cNvSpPr/>
              <p:nvPr/>
            </p:nvSpPr>
            <p:spPr>
              <a:xfrm>
                <a:off x="-12393930" y="-4588006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5917" y="0"/>
                    </a:moveTo>
                    <a:cubicBezTo>
                      <a:pt x="122841" y="0"/>
                      <a:pt x="145978" y="9256"/>
                      <a:pt x="165330" y="27766"/>
                    </a:cubicBezTo>
                    <a:cubicBezTo>
                      <a:pt x="184682" y="46276"/>
                      <a:pt x="194358" y="68993"/>
                      <a:pt x="194358" y="95917"/>
                    </a:cubicBezTo>
                    <a:cubicBezTo>
                      <a:pt x="194358" y="122841"/>
                      <a:pt x="184682" y="145979"/>
                      <a:pt x="165330" y="165331"/>
                    </a:cubicBezTo>
                    <a:cubicBezTo>
                      <a:pt x="145978" y="184682"/>
                      <a:pt x="122841" y="194358"/>
                      <a:pt x="95917" y="194358"/>
                    </a:cubicBezTo>
                    <a:cubicBezTo>
                      <a:pt x="68993" y="194358"/>
                      <a:pt x="46276" y="184682"/>
                      <a:pt x="27766" y="165331"/>
                    </a:cubicBezTo>
                    <a:cubicBezTo>
                      <a:pt x="9255" y="145979"/>
                      <a:pt x="0" y="122841"/>
                      <a:pt x="0" y="95917"/>
                    </a:cubicBezTo>
                    <a:cubicBezTo>
                      <a:pt x="0" y="68993"/>
                      <a:pt x="9255" y="46276"/>
                      <a:pt x="27766" y="27766"/>
                    </a:cubicBezTo>
                    <a:cubicBezTo>
                      <a:pt x="46276" y="9256"/>
                      <a:pt x="68993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0B000AC3-7B13-43EF-ABEC-3ACE8CDA2D39}"/>
                  </a:ext>
                </a:extLst>
              </p:cNvPr>
              <p:cNvSpPr/>
              <p:nvPr/>
            </p:nvSpPr>
            <p:spPr>
              <a:xfrm>
                <a:off x="-11739467" y="-4588006"/>
                <a:ext cx="194358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4358">
                    <a:moveTo>
                      <a:pt x="98441" y="0"/>
                    </a:moveTo>
                    <a:cubicBezTo>
                      <a:pt x="127048" y="0"/>
                      <a:pt x="150185" y="9256"/>
                      <a:pt x="167854" y="27766"/>
                    </a:cubicBezTo>
                    <a:cubicBezTo>
                      <a:pt x="185523" y="46276"/>
                      <a:pt x="194358" y="68993"/>
                      <a:pt x="194358" y="95917"/>
                    </a:cubicBezTo>
                    <a:cubicBezTo>
                      <a:pt x="194358" y="122841"/>
                      <a:pt x="185523" y="145979"/>
                      <a:pt x="167854" y="165331"/>
                    </a:cubicBezTo>
                    <a:cubicBezTo>
                      <a:pt x="150185" y="184682"/>
                      <a:pt x="127048" y="194358"/>
                      <a:pt x="98441" y="194358"/>
                    </a:cubicBezTo>
                    <a:cubicBezTo>
                      <a:pt x="71517" y="194358"/>
                      <a:pt x="48379" y="184682"/>
                      <a:pt x="29027" y="165331"/>
                    </a:cubicBezTo>
                    <a:cubicBezTo>
                      <a:pt x="9676" y="145979"/>
                      <a:pt x="0" y="122841"/>
                      <a:pt x="0" y="95917"/>
                    </a:cubicBezTo>
                    <a:cubicBezTo>
                      <a:pt x="0" y="68993"/>
                      <a:pt x="9676" y="46276"/>
                      <a:pt x="29027" y="27766"/>
                    </a:cubicBezTo>
                    <a:cubicBezTo>
                      <a:pt x="48379" y="9256"/>
                      <a:pt x="71517" y="0"/>
                      <a:pt x="98441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2E408A9A-6055-4AEA-92FE-2224C383F371}"/>
                  </a:ext>
                </a:extLst>
              </p:cNvPr>
              <p:cNvSpPr/>
              <p:nvPr/>
            </p:nvSpPr>
            <p:spPr>
              <a:xfrm>
                <a:off x="-10301191" y="-4588006"/>
                <a:ext cx="194357" cy="194358"/>
              </a:xfrm>
              <a:custGeom>
                <a:avLst/>
                <a:gdLst/>
                <a:ahLst/>
                <a:cxnLst/>
                <a:rect l="l" t="t" r="r" b="b"/>
                <a:pathLst>
                  <a:path w="194357" h="194358">
                    <a:moveTo>
                      <a:pt x="98440" y="0"/>
                    </a:moveTo>
                    <a:cubicBezTo>
                      <a:pt x="127048" y="0"/>
                      <a:pt x="150185" y="9256"/>
                      <a:pt x="167854" y="27766"/>
                    </a:cubicBezTo>
                    <a:cubicBezTo>
                      <a:pt x="185523" y="46276"/>
                      <a:pt x="194357" y="68993"/>
                      <a:pt x="194357" y="95917"/>
                    </a:cubicBezTo>
                    <a:cubicBezTo>
                      <a:pt x="194357" y="122841"/>
                      <a:pt x="185523" y="145979"/>
                      <a:pt x="167854" y="165331"/>
                    </a:cubicBezTo>
                    <a:cubicBezTo>
                      <a:pt x="150185" y="184682"/>
                      <a:pt x="127048" y="194358"/>
                      <a:pt x="98440" y="194358"/>
                    </a:cubicBezTo>
                    <a:cubicBezTo>
                      <a:pt x="71516" y="194358"/>
                      <a:pt x="48379" y="184682"/>
                      <a:pt x="29027" y="165331"/>
                    </a:cubicBezTo>
                    <a:cubicBezTo>
                      <a:pt x="9676" y="145979"/>
                      <a:pt x="0" y="122841"/>
                      <a:pt x="0" y="95917"/>
                    </a:cubicBezTo>
                    <a:cubicBezTo>
                      <a:pt x="0" y="68993"/>
                      <a:pt x="9676" y="46276"/>
                      <a:pt x="29027" y="27766"/>
                    </a:cubicBezTo>
                    <a:cubicBezTo>
                      <a:pt x="48379" y="9256"/>
                      <a:pt x="71516" y="0"/>
                      <a:pt x="98440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8E525173-BD7B-4CD0-918F-B39F373471B0}"/>
                  </a:ext>
                </a:extLst>
              </p:cNvPr>
              <p:cNvSpPr/>
              <p:nvPr/>
            </p:nvSpPr>
            <p:spPr>
              <a:xfrm>
                <a:off x="-11085719" y="-4585480"/>
                <a:ext cx="194358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1">
                    <a:moveTo>
                      <a:pt x="95917" y="0"/>
                    </a:moveTo>
                    <a:cubicBezTo>
                      <a:pt x="122841" y="0"/>
                      <a:pt x="145979" y="9255"/>
                      <a:pt x="165331" y="27765"/>
                    </a:cubicBezTo>
                    <a:cubicBezTo>
                      <a:pt x="184682" y="46275"/>
                      <a:pt x="194358" y="69834"/>
                      <a:pt x="194358" y="98440"/>
                    </a:cubicBezTo>
                    <a:cubicBezTo>
                      <a:pt x="194358" y="125364"/>
                      <a:pt x="184682" y="148502"/>
                      <a:pt x="165331" y="167854"/>
                    </a:cubicBezTo>
                    <a:cubicBezTo>
                      <a:pt x="145979" y="187205"/>
                      <a:pt x="122841" y="196881"/>
                      <a:pt x="95917" y="196881"/>
                    </a:cubicBezTo>
                    <a:cubicBezTo>
                      <a:pt x="67310" y="196881"/>
                      <a:pt x="44172" y="187205"/>
                      <a:pt x="26503" y="167854"/>
                    </a:cubicBezTo>
                    <a:cubicBezTo>
                      <a:pt x="8835" y="148502"/>
                      <a:pt x="0" y="125364"/>
                      <a:pt x="0" y="98440"/>
                    </a:cubicBezTo>
                    <a:cubicBezTo>
                      <a:pt x="0" y="71516"/>
                      <a:pt x="9255" y="48379"/>
                      <a:pt x="27765" y="29027"/>
                    </a:cubicBezTo>
                    <a:cubicBezTo>
                      <a:pt x="46276" y="9675"/>
                      <a:pt x="68993" y="0"/>
                      <a:pt x="95917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9B9A3D79-49E6-4D69-BB48-3C301DD702F6}"/>
                  </a:ext>
                </a:extLst>
              </p:cNvPr>
              <p:cNvSpPr/>
              <p:nvPr/>
            </p:nvSpPr>
            <p:spPr>
              <a:xfrm>
                <a:off x="-9647444" y="-4585480"/>
                <a:ext cx="194358" cy="196881"/>
              </a:xfrm>
              <a:custGeom>
                <a:avLst/>
                <a:gdLst/>
                <a:ahLst/>
                <a:cxnLst/>
                <a:rect l="l" t="t" r="r" b="b"/>
                <a:pathLst>
                  <a:path w="194358" h="196881">
                    <a:moveTo>
                      <a:pt x="95916" y="0"/>
                    </a:moveTo>
                    <a:cubicBezTo>
                      <a:pt x="122840" y="0"/>
                      <a:pt x="145978" y="9255"/>
                      <a:pt x="165330" y="27765"/>
                    </a:cubicBezTo>
                    <a:cubicBezTo>
                      <a:pt x="184682" y="46275"/>
                      <a:pt x="194358" y="69834"/>
                      <a:pt x="194358" y="98440"/>
                    </a:cubicBezTo>
                    <a:cubicBezTo>
                      <a:pt x="194358" y="125364"/>
                      <a:pt x="184682" y="148502"/>
                      <a:pt x="165330" y="167854"/>
                    </a:cubicBezTo>
                    <a:cubicBezTo>
                      <a:pt x="145978" y="187205"/>
                      <a:pt x="122840" y="196881"/>
                      <a:pt x="95916" y="196881"/>
                    </a:cubicBezTo>
                    <a:cubicBezTo>
                      <a:pt x="67310" y="196881"/>
                      <a:pt x="44172" y="187205"/>
                      <a:pt x="26504" y="167854"/>
                    </a:cubicBezTo>
                    <a:cubicBezTo>
                      <a:pt x="8834" y="148502"/>
                      <a:pt x="0" y="125364"/>
                      <a:pt x="0" y="98440"/>
                    </a:cubicBezTo>
                    <a:cubicBezTo>
                      <a:pt x="0" y="71516"/>
                      <a:pt x="9255" y="48379"/>
                      <a:pt x="27765" y="29027"/>
                    </a:cubicBezTo>
                    <a:cubicBezTo>
                      <a:pt x="46276" y="9675"/>
                      <a:pt x="68992" y="0"/>
                      <a:pt x="95916" y="0"/>
                    </a:cubicBez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237" name="TextBox 236">
            <a:extLst>
              <a:ext uri="{FF2B5EF4-FFF2-40B4-BE49-F238E27FC236}">
                <a16:creationId xmlns:a16="http://schemas.microsoft.com/office/drawing/2014/main" id="{02DA4D56-CDAA-40C7-BB39-CAD179FDC15B}"/>
              </a:ext>
            </a:extLst>
          </p:cNvPr>
          <p:cNvSpPr txBox="1"/>
          <p:nvPr/>
        </p:nvSpPr>
        <p:spPr>
          <a:xfrm>
            <a:off x="2908300" y="3333750"/>
            <a:ext cx="87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>
                    <a:lumMod val="50000"/>
                    <a:lumOff val="50000"/>
                  </a:schemeClr>
                </a:solidFill>
              </a:rPr>
              <a:t>From: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B4006A72-B02B-47FC-9CEA-45D041F564AD}"/>
              </a:ext>
            </a:extLst>
          </p:cNvPr>
          <p:cNvSpPr txBox="1"/>
          <p:nvPr/>
        </p:nvSpPr>
        <p:spPr>
          <a:xfrm>
            <a:off x="5810250" y="4241800"/>
            <a:ext cx="571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&amp;</a:t>
            </a:r>
          </a:p>
        </p:txBody>
      </p: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5434CCE7-CA31-43F6-9B8B-9A4A044F2B78}"/>
              </a:ext>
            </a:extLst>
          </p:cNvPr>
          <p:cNvCxnSpPr/>
          <p:nvPr/>
        </p:nvCxnSpPr>
        <p:spPr>
          <a:xfrm>
            <a:off x="3714750" y="3860253"/>
            <a:ext cx="4762500" cy="0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1" name="TextBox 240">
            <a:extLst>
              <a:ext uri="{FF2B5EF4-FFF2-40B4-BE49-F238E27FC236}">
                <a16:creationId xmlns:a16="http://schemas.microsoft.com/office/drawing/2014/main" id="{478EE442-C7D9-4A36-A8C3-024CD1EDE289}"/>
              </a:ext>
            </a:extLst>
          </p:cNvPr>
          <p:cNvSpPr txBox="1"/>
          <p:nvPr/>
        </p:nvSpPr>
        <p:spPr>
          <a:xfrm>
            <a:off x="4044950" y="3208283"/>
            <a:ext cx="4102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Your name here</a:t>
            </a:r>
          </a:p>
        </p:txBody>
      </p:sp>
      <p:pic>
        <p:nvPicPr>
          <p:cNvPr id="239" name="crowdapplause1">
            <a:hlinkClick r:id="" action="ppaction://media"/>
            <a:extLst>
              <a:ext uri="{FF2B5EF4-FFF2-40B4-BE49-F238E27FC236}">
                <a16:creationId xmlns:a16="http://schemas.microsoft.com/office/drawing/2014/main" id="{1C15DD86-502F-463F-86FB-9D7FD6FF71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2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32475" y="76485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156837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3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" presetClass="exit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1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250"/>
                                            <p:tgtEl>
                                              <p:spTgt spid="2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718 -0.00023 L -4.79167E-6 -7.40741E-7 " pathEditMode="relative" rAng="0" ptsTypes="AA">
                                          <p:cBhvr>
                                            <p:cTn id="20" dur="5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3" dur="500"/>
                                            <p:tgtEl>
                                              <p:spTgt spid="2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2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-0.03473 L 6.25E-7 3.33333E-6 " pathEditMode="relative" rAng="0" ptsTypes="AA">
                                          <p:cBhvr>
                                            <p:cTn id="32" dur="5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73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34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9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2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" presetClass="exit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3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6" presetClass="exit" presetSubtype="3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50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1" presetClass="entr" presetSubtype="0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35" presetClass="path" presetSubtype="0" decel="100000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animMotion origin="layout" path="M -4.16667E-6 3.7037E-7 L -0.25208 3.7037E-7 " pathEditMode="relative" rAng="0" ptsTypes="AA">
                                          <p:cBhvr>
                                            <p:cTn id="55" dur="500" spd="-100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604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45455" numSld="999" showWhenStopped="0">
                    <p:cTn id="5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39"/>
                    </p:tgtEl>
                  </p:cMediaNode>
                </p:audio>
              </p:childTnLst>
            </p:cTn>
          </p:par>
        </p:tnLst>
        <p:bldLst>
          <p:bldP spid="18" grpId="0" animBg="1"/>
          <p:bldP spid="20" grpId="0" animBg="1"/>
          <p:bldP spid="20" grpId="1" animBg="1"/>
          <p:bldP spid="20" grpId="2" animBg="1"/>
          <p:bldP spid="21" grpId="0" animBg="1"/>
          <p:bldP spid="21" grpId="1" animBg="1"/>
          <p:bldP spid="21" grpId="2" animBg="1"/>
          <p:bldP spid="21" grpId="3" animBg="1"/>
          <p:bldP spid="22" grpId="0" animBg="1"/>
          <p:bldP spid="22" grpId="1" animBg="1"/>
          <p:bldP spid="22" grpId="2" animBg="1"/>
          <p:bldP spid="23" grpId="0" animBg="1"/>
          <p:bldP spid="23" grpId="1" animBg="1"/>
          <p:bldP spid="23" grpId="2" animBg="1"/>
          <p:bldP spid="237" grpId="0"/>
          <p:bldP spid="237" grpId="1"/>
          <p:bldP spid="238" grpId="0"/>
          <p:bldP spid="238" grpId="1"/>
          <p:bldP spid="2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3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" presetClass="exit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1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250"/>
                                            <p:tgtEl>
                                              <p:spTgt spid="2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718 -0.00023 L -4.79167E-6 -7.40741E-7 " pathEditMode="relative" rAng="0" ptsTypes="AA">
                                          <p:cBhvr>
                                            <p:cTn id="20" dur="5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3" dur="500"/>
                                            <p:tgtEl>
                                              <p:spTgt spid="2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2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-0.03473 L 6.25E-7 3.33333E-6 " pathEditMode="relative" rAng="0" ptsTypes="AA">
                                          <p:cBhvr>
                                            <p:cTn id="32" dur="5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73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34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2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" presetClass="exit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3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6" presetClass="exit" presetSubtype="3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50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1" presetClass="entr" presetSubtype="0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35" presetClass="path" presetSubtype="0" decel="100000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animMotion origin="layout" path="M -4.16667E-6 3.7037E-7 L -0.25208 3.7037E-7 " pathEditMode="relative" rAng="0" ptsTypes="AA">
                                          <p:cBhvr>
                                            <p:cTn id="55" dur="500" spd="-100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604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45455" numSld="999" showWhenStopped="0">
                    <p:cTn id="5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39"/>
                    </p:tgtEl>
                  </p:cMediaNode>
                </p:audio>
              </p:childTnLst>
            </p:cTn>
          </p:par>
        </p:tnLst>
        <p:bldLst>
          <p:bldP spid="18" grpId="0" animBg="1"/>
          <p:bldP spid="20" grpId="0" animBg="1"/>
          <p:bldP spid="20" grpId="1" animBg="1"/>
          <p:bldP spid="20" grpId="2" animBg="1"/>
          <p:bldP spid="21" grpId="0" animBg="1"/>
          <p:bldP spid="21" grpId="1" animBg="1"/>
          <p:bldP spid="21" grpId="2" animBg="1"/>
          <p:bldP spid="21" grpId="3" animBg="1"/>
          <p:bldP spid="22" grpId="0" animBg="1"/>
          <p:bldP spid="22" grpId="1" animBg="1"/>
          <p:bldP spid="22" grpId="2" animBg="1"/>
          <p:bldP spid="23" grpId="0" animBg="1"/>
          <p:bldP spid="23" grpId="1" animBg="1"/>
          <p:bldP spid="23" grpId="2" animBg="1"/>
          <p:bldP spid="237" grpId="0"/>
          <p:bldP spid="237" grpId="1"/>
          <p:bldP spid="238" grpId="0"/>
          <p:bldP spid="238" grpId="1"/>
          <p:bldP spid="241" grpId="0"/>
        </p:bldLst>
      </p:timing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8348</TotalTime>
  <Words>28</Words>
  <Application>Microsoft Office PowerPoint</Application>
  <PresentationFormat>Widescreen</PresentationFormat>
  <Paragraphs>11</Paragraphs>
  <Slides>2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Rockwell</vt:lpstr>
      <vt:lpstr>Arial</vt:lpstr>
      <vt:lpstr>Bookman Old Style</vt:lpstr>
      <vt:lpstr>Damask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Talavera</dc:creator>
  <cp:lastModifiedBy>David Talavera</cp:lastModifiedBy>
  <cp:revision>33</cp:revision>
  <dcterms:created xsi:type="dcterms:W3CDTF">2021-11-25T15:01:56Z</dcterms:created>
  <dcterms:modified xsi:type="dcterms:W3CDTF">2021-12-07T09:40:52Z</dcterms:modified>
</cp:coreProperties>
</file>